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6.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7.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8.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tags/tag7.xml" ContentType="application/vnd.openxmlformats-officedocument.presentationml.tags+xml"/>
  <Override PartName="/ppt/notesSlides/notesSlide14.xml" ContentType="application/vnd.openxmlformats-officedocument.presentationml.notesSlide+xml"/>
  <Override PartName="/ppt/tags/tag8.xml" ContentType="application/vnd.openxmlformats-officedocument.presentationml.tags+xml"/>
  <Override PartName="/ppt/notesSlides/notesSlide15.xml" ContentType="application/vnd.openxmlformats-officedocument.presentationml.notesSlide+xml"/>
  <Override PartName="/ppt/tags/tag9.xml" ContentType="application/vnd.openxmlformats-officedocument.presentationml.tags+xml"/>
  <Override PartName="/ppt/notesSlides/notesSlide16.xml" ContentType="application/vnd.openxmlformats-officedocument.presentationml.notesSlide+xml"/>
  <Override PartName="/ppt/tags/tag10.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50" r:id="rId5"/>
    <p:sldMasterId id="2147483703" r:id="rId6"/>
    <p:sldMasterId id="2147483758" r:id="rId7"/>
    <p:sldMasterId id="2147483768" r:id="rId8"/>
    <p:sldMasterId id="2147483780" r:id="rId9"/>
    <p:sldMasterId id="2147483804" r:id="rId10"/>
    <p:sldMasterId id="2147483816" r:id="rId11"/>
    <p:sldMasterId id="2147483845" r:id="rId12"/>
  </p:sldMasterIdLst>
  <p:notesMasterIdLst>
    <p:notesMasterId r:id="rId43"/>
  </p:notesMasterIdLst>
  <p:handoutMasterIdLst>
    <p:handoutMasterId r:id="rId44"/>
  </p:handoutMasterIdLst>
  <p:sldIdLst>
    <p:sldId id="475" r:id="rId13"/>
    <p:sldId id="476" r:id="rId14"/>
    <p:sldId id="351" r:id="rId15"/>
    <p:sldId id="273" r:id="rId16"/>
    <p:sldId id="272" r:id="rId17"/>
    <p:sldId id="274" r:id="rId18"/>
    <p:sldId id="478" r:id="rId19"/>
    <p:sldId id="445" r:id="rId20"/>
    <p:sldId id="514" r:id="rId21"/>
    <p:sldId id="488" r:id="rId22"/>
    <p:sldId id="491" r:id="rId23"/>
    <p:sldId id="490" r:id="rId24"/>
    <p:sldId id="487" r:id="rId25"/>
    <p:sldId id="515" r:id="rId26"/>
    <p:sldId id="505" r:id="rId27"/>
    <p:sldId id="506" r:id="rId28"/>
    <p:sldId id="508" r:id="rId29"/>
    <p:sldId id="509" r:id="rId30"/>
    <p:sldId id="511" r:id="rId31"/>
    <p:sldId id="513" r:id="rId32"/>
    <p:sldId id="495" r:id="rId33"/>
    <p:sldId id="271" r:id="rId34"/>
    <p:sldId id="312" r:id="rId35"/>
    <p:sldId id="494" r:id="rId36"/>
    <p:sldId id="496" r:id="rId37"/>
    <p:sldId id="321" r:id="rId38"/>
    <p:sldId id="318" r:id="rId39"/>
    <p:sldId id="497" r:id="rId40"/>
    <p:sldId id="503" r:id="rId41"/>
    <p:sldId id="305"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borah Jenkins" initials="DJ" lastIdx="1" clrIdx="0">
    <p:extLst>
      <p:ext uri="{19B8F6BF-5375-455C-9EA6-DF929625EA0E}">
        <p15:presenceInfo xmlns:p15="http://schemas.microsoft.com/office/powerpoint/2012/main" userId="S::deborah.jenkins@uwtsd.ac.uk::3cd02ba5-e528-4585-978d-4fde2b47730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ABA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083586-0D19-41C3-AA83-B05336B59067}" v="103" dt="2025-01-09T13:20:31.7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85521" autoAdjust="0"/>
  </p:normalViewPr>
  <p:slideViewPr>
    <p:cSldViewPr>
      <p:cViewPr varScale="1">
        <p:scale>
          <a:sx n="74" d="100"/>
          <a:sy n="74" d="100"/>
        </p:scale>
        <p:origin x="1422"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Master" Target="slideMasters/slideMaster5.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presProps" Target="presProps.xml"/><Relationship Id="rId20" Type="http://schemas.openxmlformats.org/officeDocument/2006/relationships/slide" Target="slides/slide8.xml"/><Relationship Id="rId41" Type="http://schemas.openxmlformats.org/officeDocument/2006/relationships/slide" Target="slides/slide29.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8d2594f9-d043-4d68-8483-ffdf100c9e10" providerId="ADAL" clId="{4E68E73F-ADC2-4E72-8CBD-AD29C758557F}"/>
    <pc:docChg chg="undo custSel addSld delSld modSld delMainMaster modMainMaster">
      <pc:chgData name="Ruth Taylor Davies" userId="8d2594f9-d043-4d68-8483-ffdf100c9e10" providerId="ADAL" clId="{4E68E73F-ADC2-4E72-8CBD-AD29C758557F}" dt="2024-12-12T13:17:12.953" v="975" actId="478"/>
      <pc:docMkLst>
        <pc:docMk/>
      </pc:docMkLst>
      <pc:sldChg chg="modSp mod">
        <pc:chgData name="Ruth Taylor Davies" userId="8d2594f9-d043-4d68-8483-ffdf100c9e10" providerId="ADAL" clId="{4E68E73F-ADC2-4E72-8CBD-AD29C758557F}" dt="2024-12-12T12:22:11.930" v="9" actId="20577"/>
        <pc:sldMkLst>
          <pc:docMk/>
          <pc:sldMk cId="2941564429" sldId="273"/>
        </pc:sldMkLst>
        <pc:spChg chg="mod">
          <ac:chgData name="Ruth Taylor Davies" userId="8d2594f9-d043-4d68-8483-ffdf100c9e10" providerId="ADAL" clId="{4E68E73F-ADC2-4E72-8CBD-AD29C758557F}" dt="2024-12-12T12:22:11.930" v="9" actId="20577"/>
          <ac:spMkLst>
            <pc:docMk/>
            <pc:sldMk cId="2941564429" sldId="273"/>
            <ac:spMk id="3" creationId="{129DA15B-EDB7-4EA8-93F9-99BFC0601F7E}"/>
          </ac:spMkLst>
        </pc:spChg>
      </pc:sldChg>
      <pc:sldChg chg="addSp delSp modSp mod delAnim">
        <pc:chgData name="Ruth Taylor Davies" userId="8d2594f9-d043-4d68-8483-ffdf100c9e10" providerId="ADAL" clId="{4E68E73F-ADC2-4E72-8CBD-AD29C758557F}" dt="2024-12-12T12:24:05.678" v="14" actId="1076"/>
        <pc:sldMkLst>
          <pc:docMk/>
          <pc:sldMk cId="1293495721" sldId="274"/>
        </pc:sldMkLst>
        <pc:spChg chg="del mod">
          <ac:chgData name="Ruth Taylor Davies" userId="8d2594f9-d043-4d68-8483-ffdf100c9e10" providerId="ADAL" clId="{4E68E73F-ADC2-4E72-8CBD-AD29C758557F}" dt="2024-12-12T12:23:09.159" v="11" actId="478"/>
          <ac:spMkLst>
            <pc:docMk/>
            <pc:sldMk cId="1293495721" sldId="274"/>
            <ac:spMk id="6" creationId="{C41DD350-1877-CA2F-3047-01E57EE24FE0}"/>
          </ac:spMkLst>
        </pc:spChg>
        <pc:picChg chg="del">
          <ac:chgData name="Ruth Taylor Davies" userId="8d2594f9-d043-4d68-8483-ffdf100c9e10" providerId="ADAL" clId="{4E68E73F-ADC2-4E72-8CBD-AD29C758557F}" dt="2024-12-12T12:23:11.211" v="12" actId="478"/>
          <ac:picMkLst>
            <pc:docMk/>
            <pc:sldMk cId="1293495721" sldId="274"/>
            <ac:picMk id="5" creationId="{5A78FF1A-CD67-4AFD-8ECA-FA557EA0D089}"/>
          </ac:picMkLst>
        </pc:picChg>
        <pc:picChg chg="add mod">
          <ac:chgData name="Ruth Taylor Davies" userId="8d2594f9-d043-4d68-8483-ffdf100c9e10" providerId="ADAL" clId="{4E68E73F-ADC2-4E72-8CBD-AD29C758557F}" dt="2024-12-12T12:24:05.678" v="14" actId="1076"/>
          <ac:picMkLst>
            <pc:docMk/>
            <pc:sldMk cId="1293495721" sldId="274"/>
            <ac:picMk id="7" creationId="{8AF4D8D2-DBE6-F86E-1A36-66DFB6E26B00}"/>
          </ac:picMkLst>
        </pc:picChg>
      </pc:sldChg>
      <pc:sldChg chg="modSp mod">
        <pc:chgData name="Ruth Taylor Davies" userId="8d2594f9-d043-4d68-8483-ffdf100c9e10" providerId="ADAL" clId="{4E68E73F-ADC2-4E72-8CBD-AD29C758557F}" dt="2024-12-12T13:14:12.164" v="968" actId="27636"/>
        <pc:sldMkLst>
          <pc:docMk/>
          <pc:sldMk cId="3864157583" sldId="305"/>
        </pc:sldMkLst>
        <pc:spChg chg="mod">
          <ac:chgData name="Ruth Taylor Davies" userId="8d2594f9-d043-4d68-8483-ffdf100c9e10" providerId="ADAL" clId="{4E68E73F-ADC2-4E72-8CBD-AD29C758557F}" dt="2024-12-12T13:14:12.164" v="968" actId="27636"/>
          <ac:spMkLst>
            <pc:docMk/>
            <pc:sldMk cId="3864157583" sldId="305"/>
            <ac:spMk id="3" creationId="{1C303D94-3CE3-42C9-AA0E-CF60604E197D}"/>
          </ac:spMkLst>
        </pc:spChg>
      </pc:sldChg>
      <pc:sldChg chg="modSp mod">
        <pc:chgData name="Ruth Taylor Davies" userId="8d2594f9-d043-4d68-8483-ffdf100c9e10" providerId="ADAL" clId="{4E68E73F-ADC2-4E72-8CBD-AD29C758557F}" dt="2024-12-12T12:49:36.510" v="609" actId="1076"/>
        <pc:sldMkLst>
          <pc:docMk/>
          <pc:sldMk cId="112020933" sldId="312"/>
        </pc:sldMkLst>
        <pc:picChg chg="mod">
          <ac:chgData name="Ruth Taylor Davies" userId="8d2594f9-d043-4d68-8483-ffdf100c9e10" providerId="ADAL" clId="{4E68E73F-ADC2-4E72-8CBD-AD29C758557F}" dt="2024-12-12T12:49:36.510" v="609" actId="1076"/>
          <ac:picMkLst>
            <pc:docMk/>
            <pc:sldMk cId="112020933" sldId="312"/>
            <ac:picMk id="3" creationId="{647EB3E7-2210-06B8-E27D-6CF37D6DF260}"/>
          </ac:picMkLst>
        </pc:picChg>
      </pc:sldChg>
      <pc:sldChg chg="modSp del mod">
        <pc:chgData name="Ruth Taylor Davies" userId="8d2594f9-d043-4d68-8483-ffdf100c9e10" providerId="ADAL" clId="{4E68E73F-ADC2-4E72-8CBD-AD29C758557F}" dt="2024-12-12T13:04:35.626" v="625" actId="2696"/>
        <pc:sldMkLst>
          <pc:docMk/>
          <pc:sldMk cId="498138374" sldId="314"/>
        </pc:sldMkLst>
        <pc:spChg chg="mod">
          <ac:chgData name="Ruth Taylor Davies" userId="8d2594f9-d043-4d68-8483-ffdf100c9e10" providerId="ADAL" clId="{4E68E73F-ADC2-4E72-8CBD-AD29C758557F}" dt="2024-12-12T12:52:48.987" v="623" actId="1076"/>
          <ac:spMkLst>
            <pc:docMk/>
            <pc:sldMk cId="498138374" sldId="314"/>
            <ac:spMk id="2" creationId="{2CAFB22B-1418-5F1E-77D5-168F003C0CAE}"/>
          </ac:spMkLst>
        </pc:spChg>
        <pc:spChg chg="mod">
          <ac:chgData name="Ruth Taylor Davies" userId="8d2594f9-d043-4d68-8483-ffdf100c9e10" providerId="ADAL" clId="{4E68E73F-ADC2-4E72-8CBD-AD29C758557F}" dt="2024-12-12T12:52:33.217" v="622" actId="6549"/>
          <ac:spMkLst>
            <pc:docMk/>
            <pc:sldMk cId="498138374" sldId="314"/>
            <ac:spMk id="3" creationId="{83DF234A-5C7A-AA3C-FF65-D9E0D2FD7570}"/>
          </ac:spMkLst>
        </pc:spChg>
        <pc:spChg chg="mod">
          <ac:chgData name="Ruth Taylor Davies" userId="8d2594f9-d043-4d68-8483-ffdf100c9e10" providerId="ADAL" clId="{4E68E73F-ADC2-4E72-8CBD-AD29C758557F}" dt="2024-12-12T12:52:54.606" v="624" actId="1076"/>
          <ac:spMkLst>
            <pc:docMk/>
            <pc:sldMk cId="498138374" sldId="314"/>
            <ac:spMk id="4" creationId="{C5F74DC1-AF44-03EA-7189-AD28F8A26FFB}"/>
          </ac:spMkLst>
        </pc:spChg>
        <pc:spChg chg="mod">
          <ac:chgData name="Ruth Taylor Davies" userId="8d2594f9-d043-4d68-8483-ffdf100c9e10" providerId="ADAL" clId="{4E68E73F-ADC2-4E72-8CBD-AD29C758557F}" dt="2024-12-12T12:52:28.555" v="621" actId="6549"/>
          <ac:spMkLst>
            <pc:docMk/>
            <pc:sldMk cId="498138374" sldId="314"/>
            <ac:spMk id="11267" creationId="{00000000-0000-0000-0000-000000000000}"/>
          </ac:spMkLst>
        </pc:spChg>
      </pc:sldChg>
      <pc:sldChg chg="del">
        <pc:chgData name="Ruth Taylor Davies" userId="8d2594f9-d043-4d68-8483-ffdf100c9e10" providerId="ADAL" clId="{4E68E73F-ADC2-4E72-8CBD-AD29C758557F}" dt="2024-12-12T13:08:12.015" v="704" actId="2696"/>
        <pc:sldMkLst>
          <pc:docMk/>
          <pc:sldMk cId="1757601719" sldId="316"/>
        </pc:sldMkLst>
      </pc:sldChg>
      <pc:sldChg chg="del">
        <pc:chgData name="Ruth Taylor Davies" userId="8d2594f9-d043-4d68-8483-ffdf100c9e10" providerId="ADAL" clId="{4E68E73F-ADC2-4E72-8CBD-AD29C758557F}" dt="2024-12-12T13:08:21.175" v="706" actId="2696"/>
        <pc:sldMkLst>
          <pc:docMk/>
          <pc:sldMk cId="4130471449" sldId="319"/>
        </pc:sldMkLst>
      </pc:sldChg>
      <pc:sldChg chg="del">
        <pc:chgData name="Ruth Taylor Davies" userId="8d2594f9-d043-4d68-8483-ffdf100c9e10" providerId="ADAL" clId="{4E68E73F-ADC2-4E72-8CBD-AD29C758557F}" dt="2024-12-12T13:08:03.061" v="703" actId="2696"/>
        <pc:sldMkLst>
          <pc:docMk/>
          <pc:sldMk cId="3535783903" sldId="320"/>
        </pc:sldMkLst>
      </pc:sldChg>
      <pc:sldChg chg="modSp mod">
        <pc:chgData name="Ruth Taylor Davies" userId="8d2594f9-d043-4d68-8483-ffdf100c9e10" providerId="ADAL" clId="{4E68E73F-ADC2-4E72-8CBD-AD29C758557F}" dt="2024-12-12T13:07:25.339" v="701" actId="20577"/>
        <pc:sldMkLst>
          <pc:docMk/>
          <pc:sldMk cId="4033773987" sldId="321"/>
        </pc:sldMkLst>
        <pc:spChg chg="mod">
          <ac:chgData name="Ruth Taylor Davies" userId="8d2594f9-d043-4d68-8483-ffdf100c9e10" providerId="ADAL" clId="{4E68E73F-ADC2-4E72-8CBD-AD29C758557F}" dt="2024-12-12T13:05:31.946" v="638" actId="255"/>
          <ac:spMkLst>
            <pc:docMk/>
            <pc:sldMk cId="4033773987" sldId="321"/>
            <ac:spMk id="14338" creationId="{00000000-0000-0000-0000-000000000000}"/>
          </ac:spMkLst>
        </pc:spChg>
        <pc:spChg chg="mod">
          <ac:chgData name="Ruth Taylor Davies" userId="8d2594f9-d043-4d68-8483-ffdf100c9e10" providerId="ADAL" clId="{4E68E73F-ADC2-4E72-8CBD-AD29C758557F}" dt="2024-12-12T13:07:25.339" v="701" actId="20577"/>
          <ac:spMkLst>
            <pc:docMk/>
            <pc:sldMk cId="4033773987" sldId="321"/>
            <ac:spMk id="14339" creationId="{00000000-0000-0000-0000-000000000000}"/>
          </ac:spMkLst>
        </pc:spChg>
      </pc:sldChg>
      <pc:sldChg chg="del">
        <pc:chgData name="Ruth Taylor Davies" userId="8d2594f9-d043-4d68-8483-ffdf100c9e10" providerId="ADAL" clId="{4E68E73F-ADC2-4E72-8CBD-AD29C758557F}" dt="2024-12-12T13:07:56.884" v="702" actId="2696"/>
        <pc:sldMkLst>
          <pc:docMk/>
          <pc:sldMk cId="2329229460" sldId="322"/>
        </pc:sldMkLst>
      </pc:sldChg>
      <pc:sldChg chg="del">
        <pc:chgData name="Ruth Taylor Davies" userId="8d2594f9-d043-4d68-8483-ffdf100c9e10" providerId="ADAL" clId="{4E68E73F-ADC2-4E72-8CBD-AD29C758557F}" dt="2024-12-12T13:08:16.636" v="705" actId="2696"/>
        <pc:sldMkLst>
          <pc:docMk/>
          <pc:sldMk cId="2706662421" sldId="334"/>
        </pc:sldMkLst>
      </pc:sldChg>
      <pc:sldChg chg="modSp mod">
        <pc:chgData name="Ruth Taylor Davies" userId="8d2594f9-d043-4d68-8483-ffdf100c9e10" providerId="ADAL" clId="{4E68E73F-ADC2-4E72-8CBD-AD29C758557F}" dt="2024-12-12T12:24:24.190" v="37" actId="207"/>
        <pc:sldMkLst>
          <pc:docMk/>
          <pc:sldMk cId="1131935523" sldId="478"/>
        </pc:sldMkLst>
        <pc:spChg chg="mod">
          <ac:chgData name="Ruth Taylor Davies" userId="8d2594f9-d043-4d68-8483-ffdf100c9e10" providerId="ADAL" clId="{4E68E73F-ADC2-4E72-8CBD-AD29C758557F}" dt="2024-12-12T12:24:24.190" v="37" actId="207"/>
          <ac:spMkLst>
            <pc:docMk/>
            <pc:sldMk cId="1131935523" sldId="478"/>
            <ac:spMk id="2" creationId="{39450539-3BEF-46BA-A10B-07B76B7996A5}"/>
          </ac:spMkLst>
        </pc:spChg>
      </pc:sldChg>
      <pc:sldChg chg="modNotesTx">
        <pc:chgData name="Ruth Taylor Davies" userId="8d2594f9-d043-4d68-8483-ffdf100c9e10" providerId="ADAL" clId="{4E68E73F-ADC2-4E72-8CBD-AD29C758557F}" dt="2024-12-12T12:28:15.817" v="72" actId="20577"/>
        <pc:sldMkLst>
          <pc:docMk/>
          <pc:sldMk cId="3458528112" sldId="487"/>
        </pc:sldMkLst>
      </pc:sldChg>
      <pc:sldChg chg="addSp delSp modSp mod">
        <pc:chgData name="Ruth Taylor Davies" userId="8d2594f9-d043-4d68-8483-ffdf100c9e10" providerId="ADAL" clId="{4E68E73F-ADC2-4E72-8CBD-AD29C758557F}" dt="2024-12-12T12:27:18.173" v="44" actId="20577"/>
        <pc:sldMkLst>
          <pc:docMk/>
          <pc:sldMk cId="2754206776" sldId="490"/>
        </pc:sldMkLst>
        <pc:spChg chg="mod">
          <ac:chgData name="Ruth Taylor Davies" userId="8d2594f9-d043-4d68-8483-ffdf100c9e10" providerId="ADAL" clId="{4E68E73F-ADC2-4E72-8CBD-AD29C758557F}" dt="2024-12-12T12:27:18.173" v="44" actId="20577"/>
          <ac:spMkLst>
            <pc:docMk/>
            <pc:sldMk cId="2754206776" sldId="490"/>
            <ac:spMk id="13" creationId="{D0D34779-D961-6B04-BD1A-FE8F6F7133C0}"/>
          </ac:spMkLst>
        </pc:spChg>
        <pc:picChg chg="add del">
          <ac:chgData name="Ruth Taylor Davies" userId="8d2594f9-d043-4d68-8483-ffdf100c9e10" providerId="ADAL" clId="{4E68E73F-ADC2-4E72-8CBD-AD29C758557F}" dt="2024-12-12T12:27:15.094" v="43" actId="22"/>
          <ac:picMkLst>
            <pc:docMk/>
            <pc:sldMk cId="2754206776" sldId="490"/>
            <ac:picMk id="3" creationId="{A7DC7718-06E0-809C-DF08-CAF852CD861C}"/>
          </ac:picMkLst>
        </pc:picChg>
      </pc:sldChg>
      <pc:sldChg chg="modSp mod">
        <pc:chgData name="Ruth Taylor Davies" userId="8d2594f9-d043-4d68-8483-ffdf100c9e10" providerId="ADAL" clId="{4E68E73F-ADC2-4E72-8CBD-AD29C758557F}" dt="2024-12-12T12:50:32.090" v="611" actId="33524"/>
        <pc:sldMkLst>
          <pc:docMk/>
          <pc:sldMk cId="2903957081" sldId="494"/>
        </pc:sldMkLst>
        <pc:spChg chg="mod">
          <ac:chgData name="Ruth Taylor Davies" userId="8d2594f9-d043-4d68-8483-ffdf100c9e10" providerId="ADAL" clId="{4E68E73F-ADC2-4E72-8CBD-AD29C758557F}" dt="2024-12-12T12:50:32.090" v="611" actId="33524"/>
          <ac:spMkLst>
            <pc:docMk/>
            <pc:sldMk cId="2903957081" sldId="494"/>
            <ac:spMk id="8" creationId="{03406E09-3A8A-CEED-B1D6-F2BCE0030C8E}"/>
          </ac:spMkLst>
        </pc:spChg>
      </pc:sldChg>
      <pc:sldChg chg="modSp mod">
        <pc:chgData name="Ruth Taylor Davies" userId="8d2594f9-d043-4d68-8483-ffdf100c9e10" providerId="ADAL" clId="{4E68E73F-ADC2-4E72-8CBD-AD29C758557F}" dt="2024-12-12T13:10:02.018" v="746" actId="20577"/>
        <pc:sldMkLst>
          <pc:docMk/>
          <pc:sldMk cId="729248096" sldId="495"/>
        </pc:sldMkLst>
        <pc:spChg chg="mod">
          <ac:chgData name="Ruth Taylor Davies" userId="8d2594f9-d043-4d68-8483-ffdf100c9e10" providerId="ADAL" clId="{4E68E73F-ADC2-4E72-8CBD-AD29C758557F}" dt="2024-12-12T13:10:02.018" v="746" actId="20577"/>
          <ac:spMkLst>
            <pc:docMk/>
            <pc:sldMk cId="729248096" sldId="495"/>
            <ac:spMk id="2" creationId="{02390497-6B7A-43AE-AC13-D2F048447F39}"/>
          </ac:spMkLst>
        </pc:spChg>
      </pc:sldChg>
      <pc:sldChg chg="modSp mod">
        <pc:chgData name="Ruth Taylor Davies" userId="8d2594f9-d043-4d68-8483-ffdf100c9e10" providerId="ADAL" clId="{4E68E73F-ADC2-4E72-8CBD-AD29C758557F}" dt="2024-12-12T13:05:16.585" v="637" actId="20577"/>
        <pc:sldMkLst>
          <pc:docMk/>
          <pc:sldMk cId="606473769" sldId="496"/>
        </pc:sldMkLst>
        <pc:spChg chg="mod">
          <ac:chgData name="Ruth Taylor Davies" userId="8d2594f9-d043-4d68-8483-ffdf100c9e10" providerId="ADAL" clId="{4E68E73F-ADC2-4E72-8CBD-AD29C758557F}" dt="2024-12-12T13:05:16.585" v="637" actId="20577"/>
          <ac:spMkLst>
            <pc:docMk/>
            <pc:sldMk cId="606473769" sldId="496"/>
            <ac:spMk id="3" creationId="{3C669F9D-869F-4E04-AD67-CE72EA8DD519}"/>
          </ac:spMkLst>
        </pc:spChg>
      </pc:sldChg>
      <pc:sldChg chg="modSp mod">
        <pc:chgData name="Ruth Taylor Davies" userId="8d2594f9-d043-4d68-8483-ffdf100c9e10" providerId="ADAL" clId="{4E68E73F-ADC2-4E72-8CBD-AD29C758557F}" dt="2024-12-12T13:12:06.616" v="942" actId="20577"/>
        <pc:sldMkLst>
          <pc:docMk/>
          <pc:sldMk cId="1687305426" sldId="497"/>
        </pc:sldMkLst>
        <pc:spChg chg="mod">
          <ac:chgData name="Ruth Taylor Davies" userId="8d2594f9-d043-4d68-8483-ffdf100c9e10" providerId="ADAL" clId="{4E68E73F-ADC2-4E72-8CBD-AD29C758557F}" dt="2024-12-12T13:08:49.030" v="739" actId="20577"/>
          <ac:spMkLst>
            <pc:docMk/>
            <pc:sldMk cId="1687305426" sldId="497"/>
            <ac:spMk id="2" creationId="{D25649CF-47AE-409A-A645-5EBE14CCC033}"/>
          </ac:spMkLst>
        </pc:spChg>
        <pc:spChg chg="mod">
          <ac:chgData name="Ruth Taylor Davies" userId="8d2594f9-d043-4d68-8483-ffdf100c9e10" providerId="ADAL" clId="{4E68E73F-ADC2-4E72-8CBD-AD29C758557F}" dt="2024-12-12T13:12:06.616" v="942" actId="20577"/>
          <ac:spMkLst>
            <pc:docMk/>
            <pc:sldMk cId="1687305426" sldId="497"/>
            <ac:spMk id="6" creationId="{426BA0E3-AA7E-5D06-DCCD-DED200F22CD8}"/>
          </ac:spMkLst>
        </pc:spChg>
      </pc:sldChg>
      <pc:sldChg chg="addSp delSp modSp new mod">
        <pc:chgData name="Ruth Taylor Davies" userId="8d2594f9-d043-4d68-8483-ffdf100c9e10" providerId="ADAL" clId="{4E68E73F-ADC2-4E72-8CBD-AD29C758557F}" dt="2024-12-12T12:46:06.308" v="593" actId="14100"/>
        <pc:sldMkLst>
          <pc:docMk/>
          <pc:sldMk cId="4219772902" sldId="498"/>
        </pc:sldMkLst>
        <pc:spChg chg="del">
          <ac:chgData name="Ruth Taylor Davies" userId="8d2594f9-d043-4d68-8483-ffdf100c9e10" providerId="ADAL" clId="{4E68E73F-ADC2-4E72-8CBD-AD29C758557F}" dt="2024-12-12T12:43:40.190" v="577" actId="478"/>
          <ac:spMkLst>
            <pc:docMk/>
            <pc:sldMk cId="4219772902" sldId="498"/>
            <ac:spMk id="2" creationId="{81FC5710-E2B6-85FB-00CF-6A506801A2B8}"/>
          </ac:spMkLst>
        </pc:spChg>
        <pc:spChg chg="del">
          <ac:chgData name="Ruth Taylor Davies" userId="8d2594f9-d043-4d68-8483-ffdf100c9e10" providerId="ADAL" clId="{4E68E73F-ADC2-4E72-8CBD-AD29C758557F}" dt="2024-12-12T12:43:42.646" v="578" actId="478"/>
          <ac:spMkLst>
            <pc:docMk/>
            <pc:sldMk cId="4219772902" sldId="498"/>
            <ac:spMk id="3" creationId="{6C9DFBD0-4FB6-69C7-2978-82FE1C302E8B}"/>
          </ac:spMkLst>
        </pc:spChg>
        <pc:spChg chg="add mod">
          <ac:chgData name="Ruth Taylor Davies" userId="8d2594f9-d043-4d68-8483-ffdf100c9e10" providerId="ADAL" clId="{4E68E73F-ADC2-4E72-8CBD-AD29C758557F}" dt="2024-12-12T12:45:58.303" v="591" actId="1076"/>
          <ac:spMkLst>
            <pc:docMk/>
            <pc:sldMk cId="4219772902" sldId="498"/>
            <ac:spMk id="7" creationId="{D815C4A3-263E-436B-E8A2-95F6EC309082}"/>
          </ac:spMkLst>
        </pc:spChg>
        <pc:picChg chg="add mod ord">
          <ac:chgData name="Ruth Taylor Davies" userId="8d2594f9-d043-4d68-8483-ffdf100c9e10" providerId="ADAL" clId="{4E68E73F-ADC2-4E72-8CBD-AD29C758557F}" dt="2024-12-12T12:46:06.308" v="593" actId="14100"/>
          <ac:picMkLst>
            <pc:docMk/>
            <pc:sldMk cId="4219772902" sldId="498"/>
            <ac:picMk id="5" creationId="{9E932386-B120-B177-C689-A2077743F437}"/>
          </ac:picMkLst>
        </pc:picChg>
        <pc:picChg chg="add mod">
          <ac:chgData name="Ruth Taylor Davies" userId="8d2594f9-d043-4d68-8483-ffdf100c9e10" providerId="ADAL" clId="{4E68E73F-ADC2-4E72-8CBD-AD29C758557F}" dt="2024-12-12T12:45:40.526" v="588" actId="1076"/>
          <ac:picMkLst>
            <pc:docMk/>
            <pc:sldMk cId="4219772902" sldId="498"/>
            <ac:picMk id="9" creationId="{A4C0E6C9-DF6A-CEDF-EC04-5621575218AC}"/>
          </ac:picMkLst>
        </pc:picChg>
      </pc:sldChg>
      <pc:sldChg chg="addSp delSp modSp add mod modNotesTx">
        <pc:chgData name="Ruth Taylor Davies" userId="8d2594f9-d043-4d68-8483-ffdf100c9e10" providerId="ADAL" clId="{4E68E73F-ADC2-4E72-8CBD-AD29C758557F}" dt="2024-12-12T12:33:01.482" v="575" actId="20577"/>
        <pc:sldMkLst>
          <pc:docMk/>
          <pc:sldMk cId="1285859404" sldId="499"/>
        </pc:sldMkLst>
        <pc:spChg chg="mod">
          <ac:chgData name="Ruth Taylor Davies" userId="8d2594f9-d043-4d68-8483-ffdf100c9e10" providerId="ADAL" clId="{4E68E73F-ADC2-4E72-8CBD-AD29C758557F}" dt="2024-12-12T12:33:01.482" v="575" actId="20577"/>
          <ac:spMkLst>
            <pc:docMk/>
            <pc:sldMk cId="1285859404" sldId="499"/>
            <ac:spMk id="6" creationId="{5D7B4052-9CB7-7FFA-570A-8A980D483C74}"/>
          </ac:spMkLst>
        </pc:spChg>
        <pc:spChg chg="mod">
          <ac:chgData name="Ruth Taylor Davies" userId="8d2594f9-d043-4d68-8483-ffdf100c9e10" providerId="ADAL" clId="{4E68E73F-ADC2-4E72-8CBD-AD29C758557F}" dt="2024-12-12T12:29:31.280" v="83" actId="20577"/>
          <ac:spMkLst>
            <pc:docMk/>
            <pc:sldMk cId="1285859404" sldId="499"/>
            <ac:spMk id="19" creationId="{5D260BD0-A4F2-CFEF-9FDC-1AAD8DA02C18}"/>
          </ac:spMkLst>
        </pc:spChg>
        <pc:picChg chg="add mod">
          <ac:chgData name="Ruth Taylor Davies" userId="8d2594f9-d043-4d68-8483-ffdf100c9e10" providerId="ADAL" clId="{4E68E73F-ADC2-4E72-8CBD-AD29C758557F}" dt="2024-12-12T12:30:33.334" v="133" actId="1076"/>
          <ac:picMkLst>
            <pc:docMk/>
            <pc:sldMk cId="1285859404" sldId="499"/>
            <ac:picMk id="2" creationId="{FDA6A1F1-2880-F49C-E14E-EF1DFA00AC45}"/>
          </ac:picMkLst>
        </pc:picChg>
        <pc:picChg chg="del">
          <ac:chgData name="Ruth Taylor Davies" userId="8d2594f9-d043-4d68-8483-ffdf100c9e10" providerId="ADAL" clId="{4E68E73F-ADC2-4E72-8CBD-AD29C758557F}" dt="2024-12-12T12:29:51.191" v="130" actId="478"/>
          <ac:picMkLst>
            <pc:docMk/>
            <pc:sldMk cId="1285859404" sldId="499"/>
            <ac:picMk id="7" creationId="{800F14B0-D74D-8AE8-1697-47D18F05BEC8}"/>
          </ac:picMkLst>
        </pc:picChg>
        <pc:picChg chg="del">
          <ac:chgData name="Ruth Taylor Davies" userId="8d2594f9-d043-4d68-8483-ffdf100c9e10" providerId="ADAL" clId="{4E68E73F-ADC2-4E72-8CBD-AD29C758557F}" dt="2024-12-12T12:29:26.011" v="75" actId="478"/>
          <ac:picMkLst>
            <pc:docMk/>
            <pc:sldMk cId="1285859404" sldId="499"/>
            <ac:picMk id="8" creationId="{D1A0ABC1-0201-53DB-CA1F-D5D1BF657083}"/>
          </ac:picMkLst>
        </pc:picChg>
      </pc:sldChg>
      <pc:sldChg chg="add del">
        <pc:chgData name="Ruth Taylor Davies" userId="8d2594f9-d043-4d68-8483-ffdf100c9e10" providerId="ADAL" clId="{4E68E73F-ADC2-4E72-8CBD-AD29C758557F}" dt="2024-12-12T12:48:20.361" v="603" actId="2696"/>
        <pc:sldMkLst>
          <pc:docMk/>
          <pc:sldMk cId="3531483119" sldId="500"/>
        </pc:sldMkLst>
      </pc:sldChg>
      <pc:sldChg chg="addSp delSp modSp add mod">
        <pc:chgData name="Ruth Taylor Davies" userId="8d2594f9-d043-4d68-8483-ffdf100c9e10" providerId="ADAL" clId="{4E68E73F-ADC2-4E72-8CBD-AD29C758557F}" dt="2024-12-12T12:48:57.441" v="607" actId="1076"/>
        <pc:sldMkLst>
          <pc:docMk/>
          <pc:sldMk cId="1244101951" sldId="501"/>
        </pc:sldMkLst>
        <pc:spChg chg="mod">
          <ac:chgData name="Ruth Taylor Davies" userId="8d2594f9-d043-4d68-8483-ffdf100c9e10" providerId="ADAL" clId="{4E68E73F-ADC2-4E72-8CBD-AD29C758557F}" dt="2024-12-12T12:47:59.143" v="595" actId="20577"/>
          <ac:spMkLst>
            <pc:docMk/>
            <pc:sldMk cId="1244101951" sldId="501"/>
            <ac:spMk id="6" creationId="{5D7B4052-9CB7-7FFA-570A-8A980D483C74}"/>
          </ac:spMkLst>
        </pc:spChg>
        <pc:spChg chg="add mod">
          <ac:chgData name="Ruth Taylor Davies" userId="8d2594f9-d043-4d68-8483-ffdf100c9e10" providerId="ADAL" clId="{4E68E73F-ADC2-4E72-8CBD-AD29C758557F}" dt="2024-12-12T12:48:57.441" v="607" actId="1076"/>
          <ac:spMkLst>
            <pc:docMk/>
            <pc:sldMk cId="1244101951" sldId="501"/>
            <ac:spMk id="8" creationId="{7C58B3E6-8A64-0A3E-95FA-07C20B5FB30A}"/>
          </ac:spMkLst>
        </pc:spChg>
        <pc:spChg chg="del mod">
          <ac:chgData name="Ruth Taylor Davies" userId="8d2594f9-d043-4d68-8483-ffdf100c9e10" providerId="ADAL" clId="{4E68E73F-ADC2-4E72-8CBD-AD29C758557F}" dt="2024-12-12T12:48:04.860" v="599"/>
          <ac:spMkLst>
            <pc:docMk/>
            <pc:sldMk cId="1244101951" sldId="501"/>
            <ac:spMk id="19" creationId="{5D260BD0-A4F2-CFEF-9FDC-1AAD8DA02C18}"/>
          </ac:spMkLst>
        </pc:spChg>
        <pc:picChg chg="del">
          <ac:chgData name="Ruth Taylor Davies" userId="8d2594f9-d043-4d68-8483-ffdf100c9e10" providerId="ADAL" clId="{4E68E73F-ADC2-4E72-8CBD-AD29C758557F}" dt="2024-12-12T12:48:00.898" v="596" actId="478"/>
          <ac:picMkLst>
            <pc:docMk/>
            <pc:sldMk cId="1244101951" sldId="501"/>
            <ac:picMk id="2" creationId="{FDA6A1F1-2880-F49C-E14E-EF1DFA00AC45}"/>
          </ac:picMkLst>
        </pc:picChg>
        <pc:picChg chg="add mod">
          <ac:chgData name="Ruth Taylor Davies" userId="8d2594f9-d043-4d68-8483-ffdf100c9e10" providerId="ADAL" clId="{4E68E73F-ADC2-4E72-8CBD-AD29C758557F}" dt="2024-12-12T12:48:12.917" v="602" actId="1076"/>
          <ac:picMkLst>
            <pc:docMk/>
            <pc:sldMk cId="1244101951" sldId="501"/>
            <ac:picMk id="5" creationId="{BB96B5A3-30CA-2502-7DE1-07BA3AE131F7}"/>
          </ac:picMkLst>
        </pc:picChg>
      </pc:sldChg>
      <pc:sldChg chg="modSp add mod">
        <pc:chgData name="Ruth Taylor Davies" userId="8d2594f9-d043-4d68-8483-ffdf100c9e10" providerId="ADAL" clId="{4E68E73F-ADC2-4E72-8CBD-AD29C758557F}" dt="2024-12-12T13:13:37.177" v="963" actId="1076"/>
        <pc:sldMkLst>
          <pc:docMk/>
          <pc:sldMk cId="3140542010" sldId="502"/>
        </pc:sldMkLst>
        <pc:spChg chg="mod">
          <ac:chgData name="Ruth Taylor Davies" userId="8d2594f9-d043-4d68-8483-ffdf100c9e10" providerId="ADAL" clId="{4E68E73F-ADC2-4E72-8CBD-AD29C758557F}" dt="2024-12-12T13:13:15.374" v="959" actId="27636"/>
          <ac:spMkLst>
            <pc:docMk/>
            <pc:sldMk cId="3140542010" sldId="502"/>
            <ac:spMk id="2" creationId="{D25649CF-47AE-409A-A645-5EBE14CCC033}"/>
          </ac:spMkLst>
        </pc:spChg>
        <pc:spChg chg="mod">
          <ac:chgData name="Ruth Taylor Davies" userId="8d2594f9-d043-4d68-8483-ffdf100c9e10" providerId="ADAL" clId="{4E68E73F-ADC2-4E72-8CBD-AD29C758557F}" dt="2024-12-12T13:13:37.177" v="963" actId="1076"/>
          <ac:spMkLst>
            <pc:docMk/>
            <pc:sldMk cId="3140542010" sldId="502"/>
            <ac:spMk id="6" creationId="{426BA0E3-AA7E-5D06-DCCD-DED200F22CD8}"/>
          </ac:spMkLst>
        </pc:spChg>
      </pc:sldChg>
      <pc:sldChg chg="addSp delSp modSp add mod modAnim">
        <pc:chgData name="Ruth Taylor Davies" userId="8d2594f9-d043-4d68-8483-ffdf100c9e10" providerId="ADAL" clId="{4E68E73F-ADC2-4E72-8CBD-AD29C758557F}" dt="2024-12-12T13:17:12.953" v="975" actId="478"/>
        <pc:sldMkLst>
          <pc:docMk/>
          <pc:sldMk cId="1791183759" sldId="503"/>
        </pc:sldMkLst>
        <pc:spChg chg="mod">
          <ac:chgData name="Ruth Taylor Davies" userId="8d2594f9-d043-4d68-8483-ffdf100c9e10" providerId="ADAL" clId="{4E68E73F-ADC2-4E72-8CBD-AD29C758557F}" dt="2024-12-12T13:16:17.897" v="970" actId="20577"/>
          <ac:spMkLst>
            <pc:docMk/>
            <pc:sldMk cId="1791183759" sldId="503"/>
            <ac:spMk id="2" creationId="{D25649CF-47AE-409A-A645-5EBE14CCC033}"/>
          </ac:spMkLst>
        </pc:spChg>
        <pc:spChg chg="del mod">
          <ac:chgData name="Ruth Taylor Davies" userId="8d2594f9-d043-4d68-8483-ffdf100c9e10" providerId="ADAL" clId="{4E68E73F-ADC2-4E72-8CBD-AD29C758557F}" dt="2024-12-12T13:17:12.953" v="975" actId="478"/>
          <ac:spMkLst>
            <pc:docMk/>
            <pc:sldMk cId="1791183759" sldId="503"/>
            <ac:spMk id="6" creationId="{426BA0E3-AA7E-5D06-DCCD-DED200F22CD8}"/>
          </ac:spMkLst>
        </pc:spChg>
        <pc:picChg chg="add mod">
          <ac:chgData name="Ruth Taylor Davies" userId="8d2594f9-d043-4d68-8483-ffdf100c9e10" providerId="ADAL" clId="{4E68E73F-ADC2-4E72-8CBD-AD29C758557F}" dt="2024-12-12T13:17:02.611" v="974" actId="14100"/>
          <ac:picMkLst>
            <pc:docMk/>
            <pc:sldMk cId="1791183759" sldId="503"/>
            <ac:picMk id="3" creationId="{DA8D7ECD-3CAA-05BA-51EF-F4F23B8FD4EA}"/>
          </ac:picMkLst>
        </pc:picChg>
      </pc:sldChg>
      <pc:sldMasterChg chg="del delSldLayout">
        <pc:chgData name="Ruth Taylor Davies" userId="8d2594f9-d043-4d68-8483-ffdf100c9e10" providerId="ADAL" clId="{4E68E73F-ADC2-4E72-8CBD-AD29C758557F}" dt="2024-12-12T12:24:10.865" v="15"/>
        <pc:sldMasterMkLst>
          <pc:docMk/>
          <pc:sldMasterMk cId="1359649278" sldId="2147483665"/>
        </pc:sldMasterMkLst>
        <pc:sldLayoutChg chg="del">
          <pc:chgData name="Ruth Taylor Davies" userId="8d2594f9-d043-4d68-8483-ffdf100c9e10" providerId="ADAL" clId="{4E68E73F-ADC2-4E72-8CBD-AD29C758557F}" dt="2024-12-12T12:24:10.865" v="15"/>
          <pc:sldLayoutMkLst>
            <pc:docMk/>
            <pc:sldMasterMk cId="1359649278" sldId="2147483665"/>
            <pc:sldLayoutMk cId="2674830939" sldId="2147483666"/>
          </pc:sldLayoutMkLst>
        </pc:sldLayoutChg>
      </pc:sldMasterChg>
      <pc:sldMasterChg chg="del delSldLayout">
        <pc:chgData name="Ruth Taylor Davies" userId="8d2594f9-d043-4d68-8483-ffdf100c9e10" providerId="ADAL" clId="{4E68E73F-ADC2-4E72-8CBD-AD29C758557F}" dt="2024-12-12T12:24:10.865" v="16"/>
        <pc:sldMasterMkLst>
          <pc:docMk/>
          <pc:sldMasterMk cId="970260027" sldId="2147483667"/>
        </pc:sldMasterMkLst>
        <pc:sldLayoutChg chg="del">
          <pc:chgData name="Ruth Taylor Davies" userId="8d2594f9-d043-4d68-8483-ffdf100c9e10" providerId="ADAL" clId="{4E68E73F-ADC2-4E72-8CBD-AD29C758557F}" dt="2024-12-12T12:24:10.865" v="16"/>
          <pc:sldLayoutMkLst>
            <pc:docMk/>
            <pc:sldMasterMk cId="970260027" sldId="2147483667"/>
            <pc:sldLayoutMk cId="1913429223" sldId="2147483668"/>
          </pc:sldLayoutMkLst>
        </pc:sldLayoutChg>
      </pc:sldMasterChg>
      <pc:sldMasterChg chg="del delSldLayout">
        <pc:chgData name="Ruth Taylor Davies" userId="8d2594f9-d043-4d68-8483-ffdf100c9e10" providerId="ADAL" clId="{4E68E73F-ADC2-4E72-8CBD-AD29C758557F}" dt="2024-12-12T12:24:10.865" v="17"/>
        <pc:sldMasterMkLst>
          <pc:docMk/>
          <pc:sldMasterMk cId="2115564182" sldId="2147483669"/>
        </pc:sldMasterMkLst>
        <pc:sldLayoutChg chg="del">
          <pc:chgData name="Ruth Taylor Davies" userId="8d2594f9-d043-4d68-8483-ffdf100c9e10" providerId="ADAL" clId="{4E68E73F-ADC2-4E72-8CBD-AD29C758557F}" dt="2024-12-12T12:24:10.865" v="17"/>
          <pc:sldLayoutMkLst>
            <pc:docMk/>
            <pc:sldMasterMk cId="2115564182" sldId="2147483669"/>
            <pc:sldLayoutMk cId="1277583128" sldId="2147483670"/>
          </pc:sldLayoutMkLst>
        </pc:sldLayoutChg>
      </pc:sldMasterChg>
      <pc:sldMasterChg chg="del delSldLayout">
        <pc:chgData name="Ruth Taylor Davies" userId="8d2594f9-d043-4d68-8483-ffdf100c9e10" providerId="ADAL" clId="{4E68E73F-ADC2-4E72-8CBD-AD29C758557F}" dt="2024-12-12T12:24:10.865" v="18"/>
        <pc:sldMasterMkLst>
          <pc:docMk/>
          <pc:sldMasterMk cId="2676957425" sldId="2147483671"/>
        </pc:sldMasterMkLst>
        <pc:sldLayoutChg chg="del">
          <pc:chgData name="Ruth Taylor Davies" userId="8d2594f9-d043-4d68-8483-ffdf100c9e10" providerId="ADAL" clId="{4E68E73F-ADC2-4E72-8CBD-AD29C758557F}" dt="2024-12-12T12:24:10.865" v="18"/>
          <pc:sldLayoutMkLst>
            <pc:docMk/>
            <pc:sldMasterMk cId="2676957425" sldId="2147483671"/>
            <pc:sldLayoutMk cId="1402658559" sldId="2147483749"/>
          </pc:sldLayoutMkLst>
        </pc:sldLayoutChg>
      </pc:sldMasterChg>
      <pc:sldMasterChg chg="del delSldLayout">
        <pc:chgData name="Ruth Taylor Davies" userId="8d2594f9-d043-4d68-8483-ffdf100c9e10" providerId="ADAL" clId="{4E68E73F-ADC2-4E72-8CBD-AD29C758557F}" dt="2024-12-12T12:24:10.881" v="28"/>
        <pc:sldMasterMkLst>
          <pc:docMk/>
          <pc:sldMasterMk cId="3119471356" sldId="2147483672"/>
        </pc:sldMasterMkLst>
        <pc:sldLayoutChg chg="del">
          <pc:chgData name="Ruth Taylor Davies" userId="8d2594f9-d043-4d68-8483-ffdf100c9e10" providerId="ADAL" clId="{4E68E73F-ADC2-4E72-8CBD-AD29C758557F}" dt="2024-12-12T12:24:10.881" v="28"/>
          <pc:sldLayoutMkLst>
            <pc:docMk/>
            <pc:sldMasterMk cId="3119471356" sldId="2147483672"/>
            <pc:sldLayoutMk cId="3942648333" sldId="2147483673"/>
          </pc:sldLayoutMkLst>
        </pc:sldLayoutChg>
      </pc:sldMasterChg>
      <pc:sldMasterChg chg="del delSldLayout">
        <pc:chgData name="Ruth Taylor Davies" userId="8d2594f9-d043-4d68-8483-ffdf100c9e10" providerId="ADAL" clId="{4E68E73F-ADC2-4E72-8CBD-AD29C758557F}" dt="2024-12-12T12:24:10.865" v="19"/>
        <pc:sldMasterMkLst>
          <pc:docMk/>
          <pc:sldMasterMk cId="587935324" sldId="2147483676"/>
        </pc:sldMasterMkLst>
        <pc:sldLayoutChg chg="del">
          <pc:chgData name="Ruth Taylor Davies" userId="8d2594f9-d043-4d68-8483-ffdf100c9e10" providerId="ADAL" clId="{4E68E73F-ADC2-4E72-8CBD-AD29C758557F}" dt="2024-12-12T12:24:10.865" v="19"/>
          <pc:sldLayoutMkLst>
            <pc:docMk/>
            <pc:sldMasterMk cId="587935324" sldId="2147483676"/>
            <pc:sldLayoutMk cId="594487091" sldId="2147483677"/>
          </pc:sldLayoutMkLst>
        </pc:sldLayoutChg>
        <pc:sldLayoutChg chg="del">
          <pc:chgData name="Ruth Taylor Davies" userId="8d2594f9-d043-4d68-8483-ffdf100c9e10" providerId="ADAL" clId="{4E68E73F-ADC2-4E72-8CBD-AD29C758557F}" dt="2024-12-12T12:24:10.865" v="19"/>
          <pc:sldLayoutMkLst>
            <pc:docMk/>
            <pc:sldMasterMk cId="587935324" sldId="2147483676"/>
            <pc:sldLayoutMk cId="1499549764" sldId="2147483740"/>
          </pc:sldLayoutMkLst>
        </pc:sldLayoutChg>
        <pc:sldLayoutChg chg="del">
          <pc:chgData name="Ruth Taylor Davies" userId="8d2594f9-d043-4d68-8483-ffdf100c9e10" providerId="ADAL" clId="{4E68E73F-ADC2-4E72-8CBD-AD29C758557F}" dt="2024-12-12T12:24:10.865" v="19"/>
          <pc:sldLayoutMkLst>
            <pc:docMk/>
            <pc:sldMasterMk cId="587935324" sldId="2147483676"/>
            <pc:sldLayoutMk cId="1078989197" sldId="2147483741"/>
          </pc:sldLayoutMkLst>
        </pc:sldLayoutChg>
        <pc:sldLayoutChg chg="del">
          <pc:chgData name="Ruth Taylor Davies" userId="8d2594f9-d043-4d68-8483-ffdf100c9e10" providerId="ADAL" clId="{4E68E73F-ADC2-4E72-8CBD-AD29C758557F}" dt="2024-12-12T12:24:10.865" v="19"/>
          <pc:sldLayoutMkLst>
            <pc:docMk/>
            <pc:sldMasterMk cId="587935324" sldId="2147483676"/>
            <pc:sldLayoutMk cId="2536451203" sldId="2147483742"/>
          </pc:sldLayoutMkLst>
        </pc:sldLayoutChg>
        <pc:sldLayoutChg chg="del">
          <pc:chgData name="Ruth Taylor Davies" userId="8d2594f9-d043-4d68-8483-ffdf100c9e10" providerId="ADAL" clId="{4E68E73F-ADC2-4E72-8CBD-AD29C758557F}" dt="2024-12-12T12:24:10.865" v="19"/>
          <pc:sldLayoutMkLst>
            <pc:docMk/>
            <pc:sldMasterMk cId="587935324" sldId="2147483676"/>
            <pc:sldLayoutMk cId="1251590653" sldId="2147483743"/>
          </pc:sldLayoutMkLst>
        </pc:sldLayoutChg>
      </pc:sldMasterChg>
      <pc:sldMasterChg chg="del delSldLayout">
        <pc:chgData name="Ruth Taylor Davies" userId="8d2594f9-d043-4d68-8483-ffdf100c9e10" providerId="ADAL" clId="{4E68E73F-ADC2-4E72-8CBD-AD29C758557F}" dt="2024-12-12T12:24:10.865" v="20"/>
        <pc:sldMasterMkLst>
          <pc:docMk/>
          <pc:sldMasterMk cId="2820930451" sldId="2147483678"/>
        </pc:sldMasterMkLst>
        <pc:sldLayoutChg chg="del">
          <pc:chgData name="Ruth Taylor Davies" userId="8d2594f9-d043-4d68-8483-ffdf100c9e10" providerId="ADAL" clId="{4E68E73F-ADC2-4E72-8CBD-AD29C758557F}" dt="2024-12-12T12:24:10.865" v="20"/>
          <pc:sldLayoutMkLst>
            <pc:docMk/>
            <pc:sldMasterMk cId="2820930451" sldId="2147483678"/>
            <pc:sldLayoutMk cId="340397041" sldId="2147483679"/>
          </pc:sldLayoutMkLst>
        </pc:sldLayoutChg>
      </pc:sldMasterChg>
      <pc:sldMasterChg chg="del delSldLayout">
        <pc:chgData name="Ruth Taylor Davies" userId="8d2594f9-d043-4d68-8483-ffdf100c9e10" providerId="ADAL" clId="{4E68E73F-ADC2-4E72-8CBD-AD29C758557F}" dt="2024-12-12T12:24:10.865" v="21"/>
        <pc:sldMasterMkLst>
          <pc:docMk/>
          <pc:sldMasterMk cId="1551101682" sldId="2147483680"/>
        </pc:sldMasterMkLst>
        <pc:sldLayoutChg chg="del">
          <pc:chgData name="Ruth Taylor Davies" userId="8d2594f9-d043-4d68-8483-ffdf100c9e10" providerId="ADAL" clId="{4E68E73F-ADC2-4E72-8CBD-AD29C758557F}" dt="2024-12-12T12:24:10.865" v="21"/>
          <pc:sldLayoutMkLst>
            <pc:docMk/>
            <pc:sldMasterMk cId="1551101682" sldId="2147483680"/>
            <pc:sldLayoutMk cId="283384468" sldId="2147483681"/>
          </pc:sldLayoutMkLst>
        </pc:sldLayoutChg>
      </pc:sldMasterChg>
      <pc:sldMasterChg chg="del delSldLayout">
        <pc:chgData name="Ruth Taylor Davies" userId="8d2594f9-d043-4d68-8483-ffdf100c9e10" providerId="ADAL" clId="{4E68E73F-ADC2-4E72-8CBD-AD29C758557F}" dt="2024-12-12T12:24:10.865" v="22"/>
        <pc:sldMasterMkLst>
          <pc:docMk/>
          <pc:sldMasterMk cId="3617159225" sldId="2147483682"/>
        </pc:sldMasterMkLst>
        <pc:sldLayoutChg chg="del">
          <pc:chgData name="Ruth Taylor Davies" userId="8d2594f9-d043-4d68-8483-ffdf100c9e10" providerId="ADAL" clId="{4E68E73F-ADC2-4E72-8CBD-AD29C758557F}" dt="2024-12-12T12:24:10.865" v="22"/>
          <pc:sldLayoutMkLst>
            <pc:docMk/>
            <pc:sldMasterMk cId="3617159225" sldId="2147483682"/>
            <pc:sldLayoutMk cId="1728147239" sldId="2147483683"/>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841148631" sldId="2147483684"/>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2354792364" sldId="2147483685"/>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2948905262" sldId="2147483686"/>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3774838043" sldId="2147483687"/>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3085999355" sldId="2147483688"/>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886496780" sldId="2147483689"/>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3772261239" sldId="2147483690"/>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2129899245" sldId="2147483691"/>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1254888789" sldId="2147483692"/>
          </pc:sldLayoutMkLst>
        </pc:sldLayoutChg>
        <pc:sldLayoutChg chg="del">
          <pc:chgData name="Ruth Taylor Davies" userId="8d2594f9-d043-4d68-8483-ffdf100c9e10" providerId="ADAL" clId="{4E68E73F-ADC2-4E72-8CBD-AD29C758557F}" dt="2024-12-12T12:24:10.865" v="22"/>
          <pc:sldLayoutMkLst>
            <pc:docMk/>
            <pc:sldMasterMk cId="3617159225" sldId="2147483682"/>
            <pc:sldLayoutMk cId="3002351722" sldId="2147483693"/>
          </pc:sldLayoutMkLst>
        </pc:sldLayoutChg>
      </pc:sldMasterChg>
      <pc:sldMasterChg chg="del delSldLayout">
        <pc:chgData name="Ruth Taylor Davies" userId="8d2594f9-d043-4d68-8483-ffdf100c9e10" providerId="ADAL" clId="{4E68E73F-ADC2-4E72-8CBD-AD29C758557F}" dt="2024-12-12T12:24:10.865" v="23"/>
        <pc:sldMasterMkLst>
          <pc:docMk/>
          <pc:sldMasterMk cId="1599975016" sldId="2147483694"/>
        </pc:sldMasterMkLst>
        <pc:sldLayoutChg chg="del">
          <pc:chgData name="Ruth Taylor Davies" userId="8d2594f9-d043-4d68-8483-ffdf100c9e10" providerId="ADAL" clId="{4E68E73F-ADC2-4E72-8CBD-AD29C758557F}" dt="2024-12-12T12:24:10.865" v="23"/>
          <pc:sldLayoutMkLst>
            <pc:docMk/>
            <pc:sldMasterMk cId="1599975016" sldId="2147483694"/>
            <pc:sldLayoutMk cId="1596706309" sldId="2147483695"/>
          </pc:sldLayoutMkLst>
        </pc:sldLayoutChg>
        <pc:sldLayoutChg chg="del">
          <pc:chgData name="Ruth Taylor Davies" userId="8d2594f9-d043-4d68-8483-ffdf100c9e10" providerId="ADAL" clId="{4E68E73F-ADC2-4E72-8CBD-AD29C758557F}" dt="2024-12-12T12:24:10.865" v="23"/>
          <pc:sldLayoutMkLst>
            <pc:docMk/>
            <pc:sldMasterMk cId="1599975016" sldId="2147483694"/>
            <pc:sldLayoutMk cId="2682522091" sldId="2147483696"/>
          </pc:sldLayoutMkLst>
        </pc:sldLayoutChg>
        <pc:sldLayoutChg chg="del">
          <pc:chgData name="Ruth Taylor Davies" userId="8d2594f9-d043-4d68-8483-ffdf100c9e10" providerId="ADAL" clId="{4E68E73F-ADC2-4E72-8CBD-AD29C758557F}" dt="2024-12-12T12:24:10.865" v="23"/>
          <pc:sldLayoutMkLst>
            <pc:docMk/>
            <pc:sldMasterMk cId="1599975016" sldId="2147483694"/>
            <pc:sldLayoutMk cId="2601777592" sldId="2147483697"/>
          </pc:sldLayoutMkLst>
        </pc:sldLayoutChg>
        <pc:sldLayoutChg chg="del">
          <pc:chgData name="Ruth Taylor Davies" userId="8d2594f9-d043-4d68-8483-ffdf100c9e10" providerId="ADAL" clId="{4E68E73F-ADC2-4E72-8CBD-AD29C758557F}" dt="2024-12-12T12:24:10.865" v="23"/>
          <pc:sldLayoutMkLst>
            <pc:docMk/>
            <pc:sldMasterMk cId="1599975016" sldId="2147483694"/>
            <pc:sldLayoutMk cId="1095085792" sldId="2147483698"/>
          </pc:sldLayoutMkLst>
        </pc:sldLayoutChg>
      </pc:sldMasterChg>
      <pc:sldMasterChg chg="del delSldLayout">
        <pc:chgData name="Ruth Taylor Davies" userId="8d2594f9-d043-4d68-8483-ffdf100c9e10" providerId="ADAL" clId="{4E68E73F-ADC2-4E72-8CBD-AD29C758557F}" dt="2024-12-12T12:24:10.865" v="24"/>
        <pc:sldMasterMkLst>
          <pc:docMk/>
          <pc:sldMasterMk cId="2097278465" sldId="2147483699"/>
        </pc:sldMasterMkLst>
        <pc:sldLayoutChg chg="del">
          <pc:chgData name="Ruth Taylor Davies" userId="8d2594f9-d043-4d68-8483-ffdf100c9e10" providerId="ADAL" clId="{4E68E73F-ADC2-4E72-8CBD-AD29C758557F}" dt="2024-12-12T12:24:10.865" v="24"/>
          <pc:sldLayoutMkLst>
            <pc:docMk/>
            <pc:sldMasterMk cId="2097278465" sldId="2147483699"/>
            <pc:sldLayoutMk cId="4018422015" sldId="2147483700"/>
          </pc:sldLayoutMkLst>
        </pc:sldLayoutChg>
        <pc:sldLayoutChg chg="del">
          <pc:chgData name="Ruth Taylor Davies" userId="8d2594f9-d043-4d68-8483-ffdf100c9e10" providerId="ADAL" clId="{4E68E73F-ADC2-4E72-8CBD-AD29C758557F}" dt="2024-12-12T12:24:10.865" v="24"/>
          <pc:sldLayoutMkLst>
            <pc:docMk/>
            <pc:sldMasterMk cId="2097278465" sldId="2147483699"/>
            <pc:sldLayoutMk cId="1505171880" sldId="2147483701"/>
          </pc:sldLayoutMkLst>
        </pc:sldLayoutChg>
        <pc:sldLayoutChg chg="del">
          <pc:chgData name="Ruth Taylor Davies" userId="8d2594f9-d043-4d68-8483-ffdf100c9e10" providerId="ADAL" clId="{4E68E73F-ADC2-4E72-8CBD-AD29C758557F}" dt="2024-12-12T12:24:10.865" v="24"/>
          <pc:sldLayoutMkLst>
            <pc:docMk/>
            <pc:sldMasterMk cId="2097278465" sldId="2147483699"/>
            <pc:sldLayoutMk cId="2293028593" sldId="2147483702"/>
          </pc:sldLayoutMkLst>
        </pc:sldLayoutChg>
      </pc:sldMasterChg>
      <pc:sldMasterChg chg="del delSldLayout">
        <pc:chgData name="Ruth Taylor Davies" userId="8d2594f9-d043-4d68-8483-ffdf100c9e10" providerId="ADAL" clId="{4E68E73F-ADC2-4E72-8CBD-AD29C758557F}" dt="2024-12-12T12:24:10.865" v="25"/>
        <pc:sldMasterMkLst>
          <pc:docMk/>
          <pc:sldMasterMk cId="4183602587" sldId="2147483707"/>
        </pc:sldMasterMkLst>
        <pc:sldLayoutChg chg="del">
          <pc:chgData name="Ruth Taylor Davies" userId="8d2594f9-d043-4d68-8483-ffdf100c9e10" providerId="ADAL" clId="{4E68E73F-ADC2-4E72-8CBD-AD29C758557F}" dt="2024-12-12T12:24:10.865" v="25"/>
          <pc:sldLayoutMkLst>
            <pc:docMk/>
            <pc:sldMasterMk cId="4183602587" sldId="2147483707"/>
            <pc:sldLayoutMk cId="2477116025" sldId="2147483708"/>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2821230486" sldId="2147483709"/>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2221487627" sldId="2147483710"/>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3348003806" sldId="2147483711"/>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3216304244" sldId="2147483713"/>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1736774462" sldId="2147483715"/>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1587446019" sldId="2147483716"/>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4195878977" sldId="2147483717"/>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3134449421" sldId="2147483718"/>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2456057095" sldId="2147483751"/>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2586103559" sldId="2147483753"/>
          </pc:sldLayoutMkLst>
        </pc:sldLayoutChg>
        <pc:sldLayoutChg chg="del">
          <pc:chgData name="Ruth Taylor Davies" userId="8d2594f9-d043-4d68-8483-ffdf100c9e10" providerId="ADAL" clId="{4E68E73F-ADC2-4E72-8CBD-AD29C758557F}" dt="2024-12-12T12:24:10.865" v="25"/>
          <pc:sldLayoutMkLst>
            <pc:docMk/>
            <pc:sldMasterMk cId="4183602587" sldId="2147483707"/>
            <pc:sldLayoutMk cId="4040997227" sldId="2147483831"/>
          </pc:sldLayoutMkLst>
        </pc:sldLayoutChg>
      </pc:sldMasterChg>
      <pc:sldMasterChg chg="del delSldLayout">
        <pc:chgData name="Ruth Taylor Davies" userId="8d2594f9-d043-4d68-8483-ffdf100c9e10" providerId="ADAL" clId="{4E68E73F-ADC2-4E72-8CBD-AD29C758557F}" dt="2024-12-12T12:24:10.881" v="29"/>
        <pc:sldMasterMkLst>
          <pc:docMk/>
          <pc:sldMasterMk cId="224443458" sldId="2147483712"/>
        </pc:sldMasterMkLst>
        <pc:sldLayoutChg chg="del">
          <pc:chgData name="Ruth Taylor Davies" userId="8d2594f9-d043-4d68-8483-ffdf100c9e10" providerId="ADAL" clId="{4E68E73F-ADC2-4E72-8CBD-AD29C758557F}" dt="2024-12-12T12:24:10.881" v="29"/>
          <pc:sldLayoutMkLst>
            <pc:docMk/>
            <pc:sldMasterMk cId="224443458" sldId="2147483712"/>
            <pc:sldLayoutMk cId="2677773522" sldId="2147483714"/>
          </pc:sldLayoutMkLst>
        </pc:sldLayoutChg>
        <pc:sldLayoutChg chg="del">
          <pc:chgData name="Ruth Taylor Davies" userId="8d2594f9-d043-4d68-8483-ffdf100c9e10" providerId="ADAL" clId="{4E68E73F-ADC2-4E72-8CBD-AD29C758557F}" dt="2024-12-12T12:24:10.881" v="29"/>
          <pc:sldLayoutMkLst>
            <pc:docMk/>
            <pc:sldMasterMk cId="224443458" sldId="2147483712"/>
            <pc:sldLayoutMk cId="1893947679" sldId="2147483719"/>
          </pc:sldLayoutMkLst>
        </pc:sldLayoutChg>
      </pc:sldMasterChg>
      <pc:sldMasterChg chg="del delSldLayout">
        <pc:chgData name="Ruth Taylor Davies" userId="8d2594f9-d043-4d68-8483-ffdf100c9e10" providerId="ADAL" clId="{4E68E73F-ADC2-4E72-8CBD-AD29C758557F}" dt="2024-12-12T12:24:10.881" v="27"/>
        <pc:sldMasterMkLst>
          <pc:docMk/>
          <pc:sldMasterMk cId="582802753" sldId="2147483731"/>
        </pc:sldMasterMkLst>
        <pc:sldLayoutChg chg="del">
          <pc:chgData name="Ruth Taylor Davies" userId="8d2594f9-d043-4d68-8483-ffdf100c9e10" providerId="ADAL" clId="{4E68E73F-ADC2-4E72-8CBD-AD29C758557F}" dt="2024-12-12T12:24:10.881" v="27"/>
          <pc:sldLayoutMkLst>
            <pc:docMk/>
            <pc:sldMasterMk cId="582802753" sldId="2147483731"/>
            <pc:sldLayoutMk cId="2299554440" sldId="2147483733"/>
          </pc:sldLayoutMkLst>
        </pc:sldLayoutChg>
        <pc:sldLayoutChg chg="del">
          <pc:chgData name="Ruth Taylor Davies" userId="8d2594f9-d043-4d68-8483-ffdf100c9e10" providerId="ADAL" clId="{4E68E73F-ADC2-4E72-8CBD-AD29C758557F}" dt="2024-12-12T12:24:10.881" v="27"/>
          <pc:sldLayoutMkLst>
            <pc:docMk/>
            <pc:sldMasterMk cId="582802753" sldId="2147483731"/>
            <pc:sldLayoutMk cId="570614385" sldId="2147483734"/>
          </pc:sldLayoutMkLst>
        </pc:sldLayoutChg>
        <pc:sldLayoutChg chg="del">
          <pc:chgData name="Ruth Taylor Davies" userId="8d2594f9-d043-4d68-8483-ffdf100c9e10" providerId="ADAL" clId="{4E68E73F-ADC2-4E72-8CBD-AD29C758557F}" dt="2024-12-12T12:24:10.881" v="27"/>
          <pc:sldLayoutMkLst>
            <pc:docMk/>
            <pc:sldMasterMk cId="582802753" sldId="2147483731"/>
            <pc:sldLayoutMk cId="752913418" sldId="2147483735"/>
          </pc:sldLayoutMkLst>
        </pc:sldLayoutChg>
        <pc:sldLayoutChg chg="del">
          <pc:chgData name="Ruth Taylor Davies" userId="8d2594f9-d043-4d68-8483-ffdf100c9e10" providerId="ADAL" clId="{4E68E73F-ADC2-4E72-8CBD-AD29C758557F}" dt="2024-12-12T12:24:10.881" v="27"/>
          <pc:sldLayoutMkLst>
            <pc:docMk/>
            <pc:sldMasterMk cId="582802753" sldId="2147483731"/>
            <pc:sldLayoutMk cId="2661834787" sldId="2147483736"/>
          </pc:sldLayoutMkLst>
        </pc:sldLayoutChg>
        <pc:sldLayoutChg chg="del">
          <pc:chgData name="Ruth Taylor Davies" userId="8d2594f9-d043-4d68-8483-ffdf100c9e10" providerId="ADAL" clId="{4E68E73F-ADC2-4E72-8CBD-AD29C758557F}" dt="2024-12-12T12:24:10.881" v="27"/>
          <pc:sldLayoutMkLst>
            <pc:docMk/>
            <pc:sldMasterMk cId="582802753" sldId="2147483731"/>
            <pc:sldLayoutMk cId="1331896768" sldId="2147483737"/>
          </pc:sldLayoutMkLst>
        </pc:sldLayoutChg>
        <pc:sldLayoutChg chg="del">
          <pc:chgData name="Ruth Taylor Davies" userId="8d2594f9-d043-4d68-8483-ffdf100c9e10" providerId="ADAL" clId="{4E68E73F-ADC2-4E72-8CBD-AD29C758557F}" dt="2024-12-12T12:24:10.881" v="27"/>
          <pc:sldLayoutMkLst>
            <pc:docMk/>
            <pc:sldMasterMk cId="582802753" sldId="2147483731"/>
            <pc:sldLayoutMk cId="597374102" sldId="2147483738"/>
          </pc:sldLayoutMkLst>
        </pc:sldLayoutChg>
        <pc:sldLayoutChg chg="del">
          <pc:chgData name="Ruth Taylor Davies" userId="8d2594f9-d043-4d68-8483-ffdf100c9e10" providerId="ADAL" clId="{4E68E73F-ADC2-4E72-8CBD-AD29C758557F}" dt="2024-12-12T12:24:10.881" v="27"/>
          <pc:sldLayoutMkLst>
            <pc:docMk/>
            <pc:sldMasterMk cId="582802753" sldId="2147483731"/>
            <pc:sldLayoutMk cId="1081261724" sldId="2147483739"/>
          </pc:sldLayoutMkLst>
        </pc:sldLayoutChg>
        <pc:sldLayoutChg chg="del">
          <pc:chgData name="Ruth Taylor Davies" userId="8d2594f9-d043-4d68-8483-ffdf100c9e10" providerId="ADAL" clId="{4E68E73F-ADC2-4E72-8CBD-AD29C758557F}" dt="2024-12-12T12:24:10.881" v="27"/>
          <pc:sldLayoutMkLst>
            <pc:docMk/>
            <pc:sldMasterMk cId="582802753" sldId="2147483731"/>
            <pc:sldLayoutMk cId="3025430167" sldId="2147483756"/>
          </pc:sldLayoutMkLst>
        </pc:sldLayoutChg>
      </pc:sldMasterChg>
      <pc:sldMasterChg chg="modSldLayout sldLayoutOrd">
        <pc:chgData name="Ruth Taylor Davies" userId="8d2594f9-d043-4d68-8483-ffdf100c9e10" providerId="ADAL" clId="{4E68E73F-ADC2-4E72-8CBD-AD29C758557F}" dt="2024-12-12T12:24:10.932" v="32"/>
        <pc:sldMasterMkLst>
          <pc:docMk/>
          <pc:sldMasterMk cId="768358322" sldId="2147483750"/>
        </pc:sldMasterMkLst>
        <pc:sldLayoutChg chg="modSp mod ord">
          <pc:chgData name="Ruth Taylor Davies" userId="8d2594f9-d043-4d68-8483-ffdf100c9e10" providerId="ADAL" clId="{4E68E73F-ADC2-4E72-8CBD-AD29C758557F}" dt="2024-12-12T12:24:10.932" v="32"/>
          <pc:sldLayoutMkLst>
            <pc:docMk/>
            <pc:sldMasterMk cId="768358322" sldId="2147483750"/>
            <pc:sldLayoutMk cId="2509275921" sldId="2147483761"/>
          </pc:sldLayoutMkLst>
          <pc:spChg chg="mod">
            <ac:chgData name="Ruth Taylor Davies" userId="8d2594f9-d043-4d68-8483-ffdf100c9e10" providerId="ADAL" clId="{4E68E73F-ADC2-4E72-8CBD-AD29C758557F}" dt="2024-12-12T12:24:10.932" v="32"/>
            <ac:spMkLst>
              <pc:docMk/>
              <pc:sldMasterMk cId="768358322" sldId="2147483750"/>
              <pc:sldLayoutMk cId="2509275921" sldId="2147483761"/>
              <ac:spMk id="3" creationId="{BF0BA9FB-2FDB-7E46-981B-3CC0ADD4E578}"/>
            </ac:spMkLst>
          </pc:spChg>
        </pc:sldLayoutChg>
        <pc:sldLayoutChg chg="modSp mod ord">
          <pc:chgData name="Ruth Taylor Davies" userId="8d2594f9-d043-4d68-8483-ffdf100c9e10" providerId="ADAL" clId="{4E68E73F-ADC2-4E72-8CBD-AD29C758557F}" dt="2024-12-12T12:24:10.932" v="32"/>
          <pc:sldLayoutMkLst>
            <pc:docMk/>
            <pc:sldMasterMk cId="768358322" sldId="2147483750"/>
            <pc:sldLayoutMk cId="857149579" sldId="2147483762"/>
          </pc:sldLayoutMkLst>
          <pc:spChg chg="mod">
            <ac:chgData name="Ruth Taylor Davies" userId="8d2594f9-d043-4d68-8483-ffdf100c9e10" providerId="ADAL" clId="{4E68E73F-ADC2-4E72-8CBD-AD29C758557F}" dt="2024-12-12T12:24:10.932" v="32"/>
            <ac:spMkLst>
              <pc:docMk/>
              <pc:sldMasterMk cId="768358322" sldId="2147483750"/>
              <pc:sldLayoutMk cId="857149579" sldId="2147483762"/>
              <ac:spMk id="3" creationId="{59F52B34-1263-5340-99D2-7468DF6FDF56}"/>
            </ac:spMkLst>
          </pc:spChg>
          <pc:spChg chg="mod">
            <ac:chgData name="Ruth Taylor Davies" userId="8d2594f9-d043-4d68-8483-ffdf100c9e10" providerId="ADAL" clId="{4E68E73F-ADC2-4E72-8CBD-AD29C758557F}" dt="2024-12-12T12:24:10.932" v="32"/>
            <ac:spMkLst>
              <pc:docMk/>
              <pc:sldMasterMk cId="768358322" sldId="2147483750"/>
              <pc:sldLayoutMk cId="857149579" sldId="2147483762"/>
              <ac:spMk id="6" creationId="{160C76CE-A814-A147-9C0B-27514F28EA56}"/>
            </ac:spMkLst>
          </pc:spChg>
        </pc:sldLayoutChg>
        <pc:sldLayoutChg chg="modSp mod ord">
          <pc:chgData name="Ruth Taylor Davies" userId="8d2594f9-d043-4d68-8483-ffdf100c9e10" providerId="ADAL" clId="{4E68E73F-ADC2-4E72-8CBD-AD29C758557F}" dt="2024-12-12T12:24:10.932" v="32"/>
          <pc:sldLayoutMkLst>
            <pc:docMk/>
            <pc:sldMasterMk cId="768358322" sldId="2147483750"/>
            <pc:sldLayoutMk cId="29370364" sldId="2147483822"/>
          </pc:sldLayoutMkLst>
          <pc:spChg chg="mod">
            <ac:chgData name="Ruth Taylor Davies" userId="8d2594f9-d043-4d68-8483-ffdf100c9e10" providerId="ADAL" clId="{4E68E73F-ADC2-4E72-8CBD-AD29C758557F}" dt="2024-12-12T12:24:10.932" v="32"/>
            <ac:spMkLst>
              <pc:docMk/>
              <pc:sldMasterMk cId="768358322" sldId="2147483750"/>
              <pc:sldLayoutMk cId="29370364" sldId="2147483822"/>
              <ac:spMk id="2" creationId="{378A49A3-4F36-9940-9066-5FFBFF416F01}"/>
            </ac:spMkLst>
          </pc:spChg>
          <pc:spChg chg="mod">
            <ac:chgData name="Ruth Taylor Davies" userId="8d2594f9-d043-4d68-8483-ffdf100c9e10" providerId="ADAL" clId="{4E68E73F-ADC2-4E72-8CBD-AD29C758557F}" dt="2024-12-12T12:24:10.932" v="32"/>
            <ac:spMkLst>
              <pc:docMk/>
              <pc:sldMasterMk cId="768358322" sldId="2147483750"/>
              <pc:sldLayoutMk cId="29370364" sldId="2147483822"/>
              <ac:spMk id="3" creationId="{D1005FF9-2955-4A45-9B9A-ECB15C4D4D36}"/>
            </ac:spMkLst>
          </pc:spChg>
          <pc:spChg chg="mod">
            <ac:chgData name="Ruth Taylor Davies" userId="8d2594f9-d043-4d68-8483-ffdf100c9e10" providerId="ADAL" clId="{4E68E73F-ADC2-4E72-8CBD-AD29C758557F}" dt="2024-12-12T12:24:10.932" v="32"/>
            <ac:spMkLst>
              <pc:docMk/>
              <pc:sldMasterMk cId="768358322" sldId="2147483750"/>
              <pc:sldLayoutMk cId="29370364" sldId="2147483822"/>
              <ac:spMk id="4" creationId="{68F3DD13-0DF7-B143-9A75-A1333935E09C}"/>
            </ac:spMkLst>
          </pc:spChg>
          <pc:spChg chg="mod">
            <ac:chgData name="Ruth Taylor Davies" userId="8d2594f9-d043-4d68-8483-ffdf100c9e10" providerId="ADAL" clId="{4E68E73F-ADC2-4E72-8CBD-AD29C758557F}" dt="2024-12-12T12:24:10.932" v="32"/>
            <ac:spMkLst>
              <pc:docMk/>
              <pc:sldMasterMk cId="768358322" sldId="2147483750"/>
              <pc:sldLayoutMk cId="29370364" sldId="2147483822"/>
              <ac:spMk id="5" creationId="{CC0F5F61-03FC-5E4D-A2D5-786169F71F83}"/>
            </ac:spMkLst>
          </pc:spChg>
          <pc:spChg chg="mod">
            <ac:chgData name="Ruth Taylor Davies" userId="8d2594f9-d043-4d68-8483-ffdf100c9e10" providerId="ADAL" clId="{4E68E73F-ADC2-4E72-8CBD-AD29C758557F}" dt="2024-12-12T12:24:10.932" v="32"/>
            <ac:spMkLst>
              <pc:docMk/>
              <pc:sldMasterMk cId="768358322" sldId="2147483750"/>
              <pc:sldLayoutMk cId="29370364" sldId="2147483822"/>
              <ac:spMk id="6" creationId="{8A7D202A-85BC-164E-9912-0D5A29F86B3D}"/>
            </ac:spMkLst>
          </pc:spChg>
        </pc:sldLayoutChg>
      </pc:sldMasterChg>
      <pc:sldMasterChg chg="del delSldLayout">
        <pc:chgData name="Ruth Taylor Davies" userId="8d2594f9-d043-4d68-8483-ffdf100c9e10" providerId="ADAL" clId="{4E68E73F-ADC2-4E72-8CBD-AD29C758557F}" dt="2024-12-12T12:24:10.865" v="26"/>
        <pc:sldMasterMkLst>
          <pc:docMk/>
          <pc:sldMasterMk cId="2014309393" sldId="2147483752"/>
        </pc:sldMasterMkLst>
        <pc:sldLayoutChg chg="del">
          <pc:chgData name="Ruth Taylor Davies" userId="8d2594f9-d043-4d68-8483-ffdf100c9e10" providerId="ADAL" clId="{4E68E73F-ADC2-4E72-8CBD-AD29C758557F}" dt="2024-12-12T12:24:10.865" v="26"/>
          <pc:sldLayoutMkLst>
            <pc:docMk/>
            <pc:sldMasterMk cId="2014309393" sldId="2147483752"/>
            <pc:sldLayoutMk cId="579478062" sldId="2147483720"/>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94016327" sldId="2147483721"/>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870178628" sldId="2147483722"/>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077160682" sldId="2147483723"/>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060772733" sldId="2147483724"/>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2377920508" sldId="2147483726"/>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17980910" sldId="2147483728"/>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762359263" sldId="2147483729"/>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32353250" sldId="2147483730"/>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494417280" sldId="2147483754"/>
          </pc:sldLayoutMkLst>
        </pc:sldLayoutChg>
        <pc:sldLayoutChg chg="del">
          <pc:chgData name="Ruth Taylor Davies" userId="8d2594f9-d043-4d68-8483-ffdf100c9e10" providerId="ADAL" clId="{4E68E73F-ADC2-4E72-8CBD-AD29C758557F}" dt="2024-12-12T12:24:10.865" v="26"/>
          <pc:sldLayoutMkLst>
            <pc:docMk/>
            <pc:sldMasterMk cId="2014309393" sldId="2147483752"/>
            <pc:sldLayoutMk cId="3871483835" sldId="2147483755"/>
          </pc:sldLayoutMkLst>
        </pc:sldLayoutChg>
      </pc:sldMasterChg>
      <pc:sldMasterChg chg="del sldLayoutOrd">
        <pc:chgData name="Ruth Taylor Davies" userId="8d2594f9-d043-4d68-8483-ffdf100c9e10" providerId="ADAL" clId="{4E68E73F-ADC2-4E72-8CBD-AD29C758557F}" dt="2024-12-12T12:24:10.966" v="34"/>
        <pc:sldMasterMkLst>
          <pc:docMk/>
          <pc:sldMasterMk cId="2493594824" sldId="2147483760"/>
        </pc:sldMasterMkLst>
      </pc:sldMasterChg>
      <pc:sldMasterChg chg="del delSldLayout">
        <pc:chgData name="Ruth Taylor Davies" userId="8d2594f9-d043-4d68-8483-ffdf100c9e10" providerId="ADAL" clId="{4E68E73F-ADC2-4E72-8CBD-AD29C758557F}" dt="2024-12-12T12:24:10.881" v="30"/>
        <pc:sldMasterMkLst>
          <pc:docMk/>
          <pc:sldMasterMk cId="2948005909" sldId="2147483763"/>
        </pc:sldMasterMkLst>
        <pc:sldLayoutChg chg="del">
          <pc:chgData name="Ruth Taylor Davies" userId="8d2594f9-d043-4d68-8483-ffdf100c9e10" providerId="ADAL" clId="{4E68E73F-ADC2-4E72-8CBD-AD29C758557F}" dt="2024-12-12T12:24:10.881" v="30"/>
          <pc:sldLayoutMkLst>
            <pc:docMk/>
            <pc:sldMasterMk cId="2948005909" sldId="2147483763"/>
            <pc:sldLayoutMk cId="1687843570" sldId="2147483764"/>
          </pc:sldLayoutMkLst>
        </pc:sldLayoutChg>
        <pc:sldLayoutChg chg="del">
          <pc:chgData name="Ruth Taylor Davies" userId="8d2594f9-d043-4d68-8483-ffdf100c9e10" providerId="ADAL" clId="{4E68E73F-ADC2-4E72-8CBD-AD29C758557F}" dt="2024-12-12T12:24:10.881" v="30"/>
          <pc:sldLayoutMkLst>
            <pc:docMk/>
            <pc:sldMasterMk cId="2948005909" sldId="2147483763"/>
            <pc:sldLayoutMk cId="1966066492" sldId="2147483765"/>
          </pc:sldLayoutMkLst>
        </pc:sldLayoutChg>
        <pc:sldLayoutChg chg="del">
          <pc:chgData name="Ruth Taylor Davies" userId="8d2594f9-d043-4d68-8483-ffdf100c9e10" providerId="ADAL" clId="{4E68E73F-ADC2-4E72-8CBD-AD29C758557F}" dt="2024-12-12T12:24:10.881" v="30"/>
          <pc:sldLayoutMkLst>
            <pc:docMk/>
            <pc:sldMasterMk cId="2948005909" sldId="2147483763"/>
            <pc:sldLayoutMk cId="2173712040" sldId="2147483766"/>
          </pc:sldLayoutMkLst>
        </pc:sldLayoutChg>
        <pc:sldLayoutChg chg="del">
          <pc:chgData name="Ruth Taylor Davies" userId="8d2594f9-d043-4d68-8483-ffdf100c9e10" providerId="ADAL" clId="{4E68E73F-ADC2-4E72-8CBD-AD29C758557F}" dt="2024-12-12T12:24:10.881" v="30"/>
          <pc:sldLayoutMkLst>
            <pc:docMk/>
            <pc:sldMasterMk cId="2948005909" sldId="2147483763"/>
            <pc:sldLayoutMk cId="2212501585" sldId="2147483767"/>
          </pc:sldLayoutMkLst>
        </pc:sldLayoutChg>
      </pc:sldMasterChg>
      <pc:sldMasterChg chg="modSldLayout sldLayoutOrd">
        <pc:chgData name="Ruth Taylor Davies" userId="8d2594f9-d043-4d68-8483-ffdf100c9e10" providerId="ADAL" clId="{4E68E73F-ADC2-4E72-8CBD-AD29C758557F}" dt="2024-12-12T12:24:10.932" v="33"/>
        <pc:sldMasterMkLst>
          <pc:docMk/>
          <pc:sldMasterMk cId="951928876" sldId="2147483768"/>
        </pc:sldMasterMkLst>
        <pc:sldLayoutChg chg="modSp mod ord">
          <pc:chgData name="Ruth Taylor Davies" userId="8d2594f9-d043-4d68-8483-ffdf100c9e10" providerId="ADAL" clId="{4E68E73F-ADC2-4E72-8CBD-AD29C758557F}" dt="2024-12-12T12:24:10.932" v="33"/>
          <pc:sldLayoutMkLst>
            <pc:docMk/>
            <pc:sldMasterMk cId="951928876" sldId="2147483768"/>
            <pc:sldLayoutMk cId="4124514702" sldId="2147483793"/>
          </pc:sldLayoutMkLst>
          <pc:spChg chg="mod">
            <ac:chgData name="Ruth Taylor Davies" userId="8d2594f9-d043-4d68-8483-ffdf100c9e10" providerId="ADAL" clId="{4E68E73F-ADC2-4E72-8CBD-AD29C758557F}" dt="2024-12-12T12:24:10.932" v="33"/>
            <ac:spMkLst>
              <pc:docMk/>
              <pc:sldMasterMk cId="951928876" sldId="2147483768"/>
              <pc:sldLayoutMk cId="4124514702" sldId="2147483793"/>
              <ac:spMk id="2" creationId="{3625973B-0617-EF4E-B8BA-63C0CB6CF07F}"/>
            </ac:spMkLst>
          </pc:spChg>
          <pc:spChg chg="mod">
            <ac:chgData name="Ruth Taylor Davies" userId="8d2594f9-d043-4d68-8483-ffdf100c9e10" providerId="ADAL" clId="{4E68E73F-ADC2-4E72-8CBD-AD29C758557F}" dt="2024-12-12T12:24:10.932" v="33"/>
            <ac:spMkLst>
              <pc:docMk/>
              <pc:sldMasterMk cId="951928876" sldId="2147483768"/>
              <pc:sldLayoutMk cId="4124514702" sldId="2147483793"/>
              <ac:spMk id="3" creationId="{29C96FA2-1610-8644-A46F-A1F0404166D4}"/>
            </ac:spMkLst>
          </pc:spChg>
          <pc:spChg chg="mod">
            <ac:chgData name="Ruth Taylor Davies" userId="8d2594f9-d043-4d68-8483-ffdf100c9e10" providerId="ADAL" clId="{4E68E73F-ADC2-4E72-8CBD-AD29C758557F}" dt="2024-12-12T12:24:10.932" v="33"/>
            <ac:spMkLst>
              <pc:docMk/>
              <pc:sldMasterMk cId="951928876" sldId="2147483768"/>
              <pc:sldLayoutMk cId="4124514702" sldId="2147483793"/>
              <ac:spMk id="4" creationId="{4D1632FC-BFB2-3A43-8489-9556F79A1B5B}"/>
            </ac:spMkLst>
          </pc:spChg>
          <pc:spChg chg="mod">
            <ac:chgData name="Ruth Taylor Davies" userId="8d2594f9-d043-4d68-8483-ffdf100c9e10" providerId="ADAL" clId="{4E68E73F-ADC2-4E72-8CBD-AD29C758557F}" dt="2024-12-12T12:24:10.932" v="33"/>
            <ac:spMkLst>
              <pc:docMk/>
              <pc:sldMasterMk cId="951928876" sldId="2147483768"/>
              <pc:sldLayoutMk cId="4124514702" sldId="2147483793"/>
              <ac:spMk id="5" creationId="{54227885-DFCC-AC4E-9AA9-B19EAD3FAC8C}"/>
            </ac:spMkLst>
          </pc:spChg>
          <pc:spChg chg="mod">
            <ac:chgData name="Ruth Taylor Davies" userId="8d2594f9-d043-4d68-8483-ffdf100c9e10" providerId="ADAL" clId="{4E68E73F-ADC2-4E72-8CBD-AD29C758557F}" dt="2024-12-12T12:24:10.932" v="33"/>
            <ac:spMkLst>
              <pc:docMk/>
              <pc:sldMasterMk cId="951928876" sldId="2147483768"/>
              <pc:sldLayoutMk cId="4124514702" sldId="2147483793"/>
              <ac:spMk id="6" creationId="{CCA20796-B193-A04C-9EFF-19756A579A3C}"/>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4171823883" sldId="2147483794"/>
          </pc:sldLayoutMkLst>
          <pc:spChg chg="mod">
            <ac:chgData name="Ruth Taylor Davies" userId="8d2594f9-d043-4d68-8483-ffdf100c9e10" providerId="ADAL" clId="{4E68E73F-ADC2-4E72-8CBD-AD29C758557F}" dt="2024-12-12T12:24:10.932" v="33"/>
            <ac:spMkLst>
              <pc:docMk/>
              <pc:sldMasterMk cId="951928876" sldId="2147483768"/>
              <pc:sldLayoutMk cId="4171823883" sldId="2147483794"/>
              <ac:spMk id="2" creationId="{378A49A3-4F36-9940-9066-5FFBFF416F01}"/>
            </ac:spMkLst>
          </pc:spChg>
          <pc:spChg chg="mod">
            <ac:chgData name="Ruth Taylor Davies" userId="8d2594f9-d043-4d68-8483-ffdf100c9e10" providerId="ADAL" clId="{4E68E73F-ADC2-4E72-8CBD-AD29C758557F}" dt="2024-12-12T12:24:10.932" v="33"/>
            <ac:spMkLst>
              <pc:docMk/>
              <pc:sldMasterMk cId="951928876" sldId="2147483768"/>
              <pc:sldLayoutMk cId="4171823883" sldId="2147483794"/>
              <ac:spMk id="3" creationId="{D1005FF9-2955-4A45-9B9A-ECB15C4D4D36}"/>
            </ac:spMkLst>
          </pc:spChg>
          <pc:spChg chg="mod">
            <ac:chgData name="Ruth Taylor Davies" userId="8d2594f9-d043-4d68-8483-ffdf100c9e10" providerId="ADAL" clId="{4E68E73F-ADC2-4E72-8CBD-AD29C758557F}" dt="2024-12-12T12:24:10.932" v="33"/>
            <ac:spMkLst>
              <pc:docMk/>
              <pc:sldMasterMk cId="951928876" sldId="2147483768"/>
              <pc:sldLayoutMk cId="4171823883" sldId="2147483794"/>
              <ac:spMk id="4" creationId="{68F3DD13-0DF7-B143-9A75-A1333935E09C}"/>
            </ac:spMkLst>
          </pc:spChg>
          <pc:spChg chg="mod">
            <ac:chgData name="Ruth Taylor Davies" userId="8d2594f9-d043-4d68-8483-ffdf100c9e10" providerId="ADAL" clId="{4E68E73F-ADC2-4E72-8CBD-AD29C758557F}" dt="2024-12-12T12:24:10.932" v="33"/>
            <ac:spMkLst>
              <pc:docMk/>
              <pc:sldMasterMk cId="951928876" sldId="2147483768"/>
              <pc:sldLayoutMk cId="4171823883" sldId="2147483794"/>
              <ac:spMk id="5" creationId="{CC0F5F61-03FC-5E4D-A2D5-786169F71F83}"/>
            </ac:spMkLst>
          </pc:spChg>
          <pc:spChg chg="mod">
            <ac:chgData name="Ruth Taylor Davies" userId="8d2594f9-d043-4d68-8483-ffdf100c9e10" providerId="ADAL" clId="{4E68E73F-ADC2-4E72-8CBD-AD29C758557F}" dt="2024-12-12T12:24:10.932" v="33"/>
            <ac:spMkLst>
              <pc:docMk/>
              <pc:sldMasterMk cId="951928876" sldId="2147483768"/>
              <pc:sldLayoutMk cId="4171823883" sldId="2147483794"/>
              <ac:spMk id="6" creationId="{8A7D202A-85BC-164E-9912-0D5A29F86B3D}"/>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95500054" sldId="2147483795"/>
          </pc:sldLayoutMkLst>
          <pc:spChg chg="mod">
            <ac:chgData name="Ruth Taylor Davies" userId="8d2594f9-d043-4d68-8483-ffdf100c9e10" providerId="ADAL" clId="{4E68E73F-ADC2-4E72-8CBD-AD29C758557F}" dt="2024-12-12T12:24:10.932" v="33"/>
            <ac:spMkLst>
              <pc:docMk/>
              <pc:sldMasterMk cId="951928876" sldId="2147483768"/>
              <pc:sldLayoutMk cId="95500054" sldId="2147483795"/>
              <ac:spMk id="2" creationId="{6CFD5AEB-C1B5-334A-9377-51368A72C8E4}"/>
            </ac:spMkLst>
          </pc:spChg>
          <pc:spChg chg="mod">
            <ac:chgData name="Ruth Taylor Davies" userId="8d2594f9-d043-4d68-8483-ffdf100c9e10" providerId="ADAL" clId="{4E68E73F-ADC2-4E72-8CBD-AD29C758557F}" dt="2024-12-12T12:24:10.932" v="33"/>
            <ac:spMkLst>
              <pc:docMk/>
              <pc:sldMasterMk cId="951928876" sldId="2147483768"/>
              <pc:sldLayoutMk cId="95500054" sldId="2147483795"/>
              <ac:spMk id="3" creationId="{4A8C7F90-1245-5E4D-92C9-8F3C02CE7ECD}"/>
            </ac:spMkLst>
          </pc:spChg>
          <pc:spChg chg="mod">
            <ac:chgData name="Ruth Taylor Davies" userId="8d2594f9-d043-4d68-8483-ffdf100c9e10" providerId="ADAL" clId="{4E68E73F-ADC2-4E72-8CBD-AD29C758557F}" dt="2024-12-12T12:24:10.932" v="33"/>
            <ac:spMkLst>
              <pc:docMk/>
              <pc:sldMasterMk cId="951928876" sldId="2147483768"/>
              <pc:sldLayoutMk cId="95500054" sldId="2147483795"/>
              <ac:spMk id="4" creationId="{F5A92210-4E7D-D545-8210-0D9E5F2B0593}"/>
            </ac:spMkLst>
          </pc:spChg>
          <pc:spChg chg="mod">
            <ac:chgData name="Ruth Taylor Davies" userId="8d2594f9-d043-4d68-8483-ffdf100c9e10" providerId="ADAL" clId="{4E68E73F-ADC2-4E72-8CBD-AD29C758557F}" dt="2024-12-12T12:24:10.932" v="33"/>
            <ac:spMkLst>
              <pc:docMk/>
              <pc:sldMasterMk cId="951928876" sldId="2147483768"/>
              <pc:sldLayoutMk cId="95500054" sldId="2147483795"/>
              <ac:spMk id="5" creationId="{69F7020C-CF8C-874F-8F7D-4F95EF5AEC49}"/>
            </ac:spMkLst>
          </pc:spChg>
          <pc:spChg chg="mod">
            <ac:chgData name="Ruth Taylor Davies" userId="8d2594f9-d043-4d68-8483-ffdf100c9e10" providerId="ADAL" clId="{4E68E73F-ADC2-4E72-8CBD-AD29C758557F}" dt="2024-12-12T12:24:10.932" v="33"/>
            <ac:spMkLst>
              <pc:docMk/>
              <pc:sldMasterMk cId="951928876" sldId="2147483768"/>
              <pc:sldLayoutMk cId="95500054" sldId="2147483795"/>
              <ac:spMk id="6" creationId="{F0AB886C-9302-1144-AD86-2FF68AFF58E9}"/>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2502944629" sldId="2147483796"/>
          </pc:sldLayoutMkLst>
          <pc:spChg chg="mod">
            <ac:chgData name="Ruth Taylor Davies" userId="8d2594f9-d043-4d68-8483-ffdf100c9e10" providerId="ADAL" clId="{4E68E73F-ADC2-4E72-8CBD-AD29C758557F}" dt="2024-12-12T12:24:10.932" v="33"/>
            <ac:spMkLst>
              <pc:docMk/>
              <pc:sldMasterMk cId="951928876" sldId="2147483768"/>
              <pc:sldLayoutMk cId="2502944629" sldId="2147483796"/>
              <ac:spMk id="2" creationId="{220A6B11-C7D8-2749-9426-1E386E7DAC99}"/>
            </ac:spMkLst>
          </pc:spChg>
          <pc:spChg chg="mod">
            <ac:chgData name="Ruth Taylor Davies" userId="8d2594f9-d043-4d68-8483-ffdf100c9e10" providerId="ADAL" clId="{4E68E73F-ADC2-4E72-8CBD-AD29C758557F}" dt="2024-12-12T12:24:10.932" v="33"/>
            <ac:spMkLst>
              <pc:docMk/>
              <pc:sldMasterMk cId="951928876" sldId="2147483768"/>
              <pc:sldLayoutMk cId="2502944629" sldId="2147483796"/>
              <ac:spMk id="3" creationId="{D5C8387C-9E05-3D48-9519-17AE87F15B50}"/>
            </ac:spMkLst>
          </pc:spChg>
          <pc:spChg chg="mod">
            <ac:chgData name="Ruth Taylor Davies" userId="8d2594f9-d043-4d68-8483-ffdf100c9e10" providerId="ADAL" clId="{4E68E73F-ADC2-4E72-8CBD-AD29C758557F}" dt="2024-12-12T12:24:10.932" v="33"/>
            <ac:spMkLst>
              <pc:docMk/>
              <pc:sldMasterMk cId="951928876" sldId="2147483768"/>
              <pc:sldLayoutMk cId="2502944629" sldId="2147483796"/>
              <ac:spMk id="4" creationId="{36120914-3064-B241-86C3-34F117DC3D17}"/>
            </ac:spMkLst>
          </pc:spChg>
          <pc:spChg chg="mod">
            <ac:chgData name="Ruth Taylor Davies" userId="8d2594f9-d043-4d68-8483-ffdf100c9e10" providerId="ADAL" clId="{4E68E73F-ADC2-4E72-8CBD-AD29C758557F}" dt="2024-12-12T12:24:10.932" v="33"/>
            <ac:spMkLst>
              <pc:docMk/>
              <pc:sldMasterMk cId="951928876" sldId="2147483768"/>
              <pc:sldLayoutMk cId="2502944629" sldId="2147483796"/>
              <ac:spMk id="5" creationId="{5860EFB3-14AA-E74A-BE69-6864AFF5FA36}"/>
            </ac:spMkLst>
          </pc:spChg>
          <pc:spChg chg="mod">
            <ac:chgData name="Ruth Taylor Davies" userId="8d2594f9-d043-4d68-8483-ffdf100c9e10" providerId="ADAL" clId="{4E68E73F-ADC2-4E72-8CBD-AD29C758557F}" dt="2024-12-12T12:24:10.932" v="33"/>
            <ac:spMkLst>
              <pc:docMk/>
              <pc:sldMasterMk cId="951928876" sldId="2147483768"/>
              <pc:sldLayoutMk cId="2502944629" sldId="2147483796"/>
              <ac:spMk id="6" creationId="{D1E77BD3-2B44-7B48-9232-ADA469110B8C}"/>
            </ac:spMkLst>
          </pc:spChg>
          <pc:spChg chg="mod">
            <ac:chgData name="Ruth Taylor Davies" userId="8d2594f9-d043-4d68-8483-ffdf100c9e10" providerId="ADAL" clId="{4E68E73F-ADC2-4E72-8CBD-AD29C758557F}" dt="2024-12-12T12:24:10.932" v="33"/>
            <ac:spMkLst>
              <pc:docMk/>
              <pc:sldMasterMk cId="951928876" sldId="2147483768"/>
              <pc:sldLayoutMk cId="2502944629" sldId="2147483796"/>
              <ac:spMk id="7" creationId="{F28D5B23-1B5C-CF46-B1C6-1F4B0248170F}"/>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3427126870" sldId="2147483797"/>
          </pc:sldLayoutMkLst>
          <pc:spChg chg="mod">
            <ac:chgData name="Ruth Taylor Davies" userId="8d2594f9-d043-4d68-8483-ffdf100c9e10" providerId="ADAL" clId="{4E68E73F-ADC2-4E72-8CBD-AD29C758557F}" dt="2024-12-12T12:24:10.932" v="33"/>
            <ac:spMkLst>
              <pc:docMk/>
              <pc:sldMasterMk cId="951928876" sldId="2147483768"/>
              <pc:sldLayoutMk cId="3427126870" sldId="2147483797"/>
              <ac:spMk id="2" creationId="{2E8C20E9-D997-4A46-81FA-88A2A3F99E60}"/>
            </ac:spMkLst>
          </pc:spChg>
          <pc:spChg chg="mod">
            <ac:chgData name="Ruth Taylor Davies" userId="8d2594f9-d043-4d68-8483-ffdf100c9e10" providerId="ADAL" clId="{4E68E73F-ADC2-4E72-8CBD-AD29C758557F}" dt="2024-12-12T12:24:10.932" v="33"/>
            <ac:spMkLst>
              <pc:docMk/>
              <pc:sldMasterMk cId="951928876" sldId="2147483768"/>
              <pc:sldLayoutMk cId="3427126870" sldId="2147483797"/>
              <ac:spMk id="3" creationId="{AF05FF20-EFC8-7342-A4EE-935B81419636}"/>
            </ac:spMkLst>
          </pc:spChg>
          <pc:spChg chg="mod">
            <ac:chgData name="Ruth Taylor Davies" userId="8d2594f9-d043-4d68-8483-ffdf100c9e10" providerId="ADAL" clId="{4E68E73F-ADC2-4E72-8CBD-AD29C758557F}" dt="2024-12-12T12:24:10.932" v="33"/>
            <ac:spMkLst>
              <pc:docMk/>
              <pc:sldMasterMk cId="951928876" sldId="2147483768"/>
              <pc:sldLayoutMk cId="3427126870" sldId="2147483797"/>
              <ac:spMk id="4" creationId="{EDCD2759-7C27-8D4B-8D26-072A4D0A597C}"/>
            </ac:spMkLst>
          </pc:spChg>
          <pc:spChg chg="mod">
            <ac:chgData name="Ruth Taylor Davies" userId="8d2594f9-d043-4d68-8483-ffdf100c9e10" providerId="ADAL" clId="{4E68E73F-ADC2-4E72-8CBD-AD29C758557F}" dt="2024-12-12T12:24:10.932" v="33"/>
            <ac:spMkLst>
              <pc:docMk/>
              <pc:sldMasterMk cId="951928876" sldId="2147483768"/>
              <pc:sldLayoutMk cId="3427126870" sldId="2147483797"/>
              <ac:spMk id="5" creationId="{DBBAF52A-C1D2-4A4A-A681-6D63C1BD2F71}"/>
            </ac:spMkLst>
          </pc:spChg>
          <pc:spChg chg="mod">
            <ac:chgData name="Ruth Taylor Davies" userId="8d2594f9-d043-4d68-8483-ffdf100c9e10" providerId="ADAL" clId="{4E68E73F-ADC2-4E72-8CBD-AD29C758557F}" dt="2024-12-12T12:24:10.932" v="33"/>
            <ac:spMkLst>
              <pc:docMk/>
              <pc:sldMasterMk cId="951928876" sldId="2147483768"/>
              <pc:sldLayoutMk cId="3427126870" sldId="2147483797"/>
              <ac:spMk id="6" creationId="{582DE55A-B71E-BA41-90D3-2976D4458E4D}"/>
            </ac:spMkLst>
          </pc:spChg>
          <pc:spChg chg="mod">
            <ac:chgData name="Ruth Taylor Davies" userId="8d2594f9-d043-4d68-8483-ffdf100c9e10" providerId="ADAL" clId="{4E68E73F-ADC2-4E72-8CBD-AD29C758557F}" dt="2024-12-12T12:24:10.932" v="33"/>
            <ac:spMkLst>
              <pc:docMk/>
              <pc:sldMasterMk cId="951928876" sldId="2147483768"/>
              <pc:sldLayoutMk cId="3427126870" sldId="2147483797"/>
              <ac:spMk id="7" creationId="{F6DD9C76-21EA-6248-90F9-7A300362D57E}"/>
            </ac:spMkLst>
          </pc:spChg>
          <pc:spChg chg="mod">
            <ac:chgData name="Ruth Taylor Davies" userId="8d2594f9-d043-4d68-8483-ffdf100c9e10" providerId="ADAL" clId="{4E68E73F-ADC2-4E72-8CBD-AD29C758557F}" dt="2024-12-12T12:24:10.932" v="33"/>
            <ac:spMkLst>
              <pc:docMk/>
              <pc:sldMasterMk cId="951928876" sldId="2147483768"/>
              <pc:sldLayoutMk cId="3427126870" sldId="2147483797"/>
              <ac:spMk id="8" creationId="{EDA9195B-0651-574C-8781-D551D21A9128}"/>
            </ac:spMkLst>
          </pc:spChg>
          <pc:spChg chg="mod">
            <ac:chgData name="Ruth Taylor Davies" userId="8d2594f9-d043-4d68-8483-ffdf100c9e10" providerId="ADAL" clId="{4E68E73F-ADC2-4E72-8CBD-AD29C758557F}" dt="2024-12-12T12:24:10.932" v="33"/>
            <ac:spMkLst>
              <pc:docMk/>
              <pc:sldMasterMk cId="951928876" sldId="2147483768"/>
              <pc:sldLayoutMk cId="3427126870" sldId="2147483797"/>
              <ac:spMk id="9" creationId="{39E0110E-9732-A140-8ECA-B7817FB866F0}"/>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2768186844" sldId="2147483798"/>
          </pc:sldLayoutMkLst>
          <pc:spChg chg="mod">
            <ac:chgData name="Ruth Taylor Davies" userId="8d2594f9-d043-4d68-8483-ffdf100c9e10" providerId="ADAL" clId="{4E68E73F-ADC2-4E72-8CBD-AD29C758557F}" dt="2024-12-12T12:24:10.932" v="33"/>
            <ac:spMkLst>
              <pc:docMk/>
              <pc:sldMasterMk cId="951928876" sldId="2147483768"/>
              <pc:sldLayoutMk cId="2768186844" sldId="2147483798"/>
              <ac:spMk id="2" creationId="{0487FEDE-5922-0B45-B788-0D7D57AC3A44}"/>
            </ac:spMkLst>
          </pc:spChg>
          <pc:spChg chg="mod">
            <ac:chgData name="Ruth Taylor Davies" userId="8d2594f9-d043-4d68-8483-ffdf100c9e10" providerId="ADAL" clId="{4E68E73F-ADC2-4E72-8CBD-AD29C758557F}" dt="2024-12-12T12:24:10.932" v="33"/>
            <ac:spMkLst>
              <pc:docMk/>
              <pc:sldMasterMk cId="951928876" sldId="2147483768"/>
              <pc:sldLayoutMk cId="2768186844" sldId="2147483798"/>
              <ac:spMk id="3" creationId="{01C1EC47-E33E-D54E-9EEA-C3A7B70D27DB}"/>
            </ac:spMkLst>
          </pc:spChg>
          <pc:spChg chg="mod">
            <ac:chgData name="Ruth Taylor Davies" userId="8d2594f9-d043-4d68-8483-ffdf100c9e10" providerId="ADAL" clId="{4E68E73F-ADC2-4E72-8CBD-AD29C758557F}" dt="2024-12-12T12:24:10.932" v="33"/>
            <ac:spMkLst>
              <pc:docMk/>
              <pc:sldMasterMk cId="951928876" sldId="2147483768"/>
              <pc:sldLayoutMk cId="2768186844" sldId="2147483798"/>
              <ac:spMk id="4" creationId="{C4948AD1-BF27-A948-88FF-2DA2B603FA28}"/>
            </ac:spMkLst>
          </pc:spChg>
          <pc:spChg chg="mod">
            <ac:chgData name="Ruth Taylor Davies" userId="8d2594f9-d043-4d68-8483-ffdf100c9e10" providerId="ADAL" clId="{4E68E73F-ADC2-4E72-8CBD-AD29C758557F}" dt="2024-12-12T12:24:10.932" v="33"/>
            <ac:spMkLst>
              <pc:docMk/>
              <pc:sldMasterMk cId="951928876" sldId="2147483768"/>
              <pc:sldLayoutMk cId="2768186844" sldId="2147483798"/>
              <ac:spMk id="5" creationId="{070ED372-A8C4-3742-ABA0-D80BD442204D}"/>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815093827" sldId="2147483799"/>
          </pc:sldLayoutMkLst>
          <pc:spChg chg="mod">
            <ac:chgData name="Ruth Taylor Davies" userId="8d2594f9-d043-4d68-8483-ffdf100c9e10" providerId="ADAL" clId="{4E68E73F-ADC2-4E72-8CBD-AD29C758557F}" dt="2024-12-12T12:24:10.932" v="33"/>
            <ac:spMkLst>
              <pc:docMk/>
              <pc:sldMasterMk cId="951928876" sldId="2147483768"/>
              <pc:sldLayoutMk cId="815093827" sldId="2147483799"/>
              <ac:spMk id="2" creationId="{FE37BA7C-5C50-FC46-8459-FFD45D09F08A}"/>
            </ac:spMkLst>
          </pc:spChg>
          <pc:spChg chg="mod">
            <ac:chgData name="Ruth Taylor Davies" userId="8d2594f9-d043-4d68-8483-ffdf100c9e10" providerId="ADAL" clId="{4E68E73F-ADC2-4E72-8CBD-AD29C758557F}" dt="2024-12-12T12:24:10.932" v="33"/>
            <ac:spMkLst>
              <pc:docMk/>
              <pc:sldMasterMk cId="951928876" sldId="2147483768"/>
              <pc:sldLayoutMk cId="815093827" sldId="2147483799"/>
              <ac:spMk id="3" creationId="{DACE0E85-3D60-2E45-B2A8-AF03F170557A}"/>
            </ac:spMkLst>
          </pc:spChg>
          <pc:spChg chg="mod">
            <ac:chgData name="Ruth Taylor Davies" userId="8d2594f9-d043-4d68-8483-ffdf100c9e10" providerId="ADAL" clId="{4E68E73F-ADC2-4E72-8CBD-AD29C758557F}" dt="2024-12-12T12:24:10.932" v="33"/>
            <ac:spMkLst>
              <pc:docMk/>
              <pc:sldMasterMk cId="951928876" sldId="2147483768"/>
              <pc:sldLayoutMk cId="815093827" sldId="2147483799"/>
              <ac:spMk id="4" creationId="{50319475-D5FB-9B49-987C-89F08A93FC3B}"/>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2912671973" sldId="2147483800"/>
          </pc:sldLayoutMkLst>
          <pc:spChg chg="mod">
            <ac:chgData name="Ruth Taylor Davies" userId="8d2594f9-d043-4d68-8483-ffdf100c9e10" providerId="ADAL" clId="{4E68E73F-ADC2-4E72-8CBD-AD29C758557F}" dt="2024-12-12T12:24:10.932" v="33"/>
            <ac:spMkLst>
              <pc:docMk/>
              <pc:sldMasterMk cId="951928876" sldId="2147483768"/>
              <pc:sldLayoutMk cId="2912671973" sldId="2147483800"/>
              <ac:spMk id="2" creationId="{971D3232-B722-DC40-A650-A55D07AE3103}"/>
            </ac:spMkLst>
          </pc:spChg>
          <pc:spChg chg="mod">
            <ac:chgData name="Ruth Taylor Davies" userId="8d2594f9-d043-4d68-8483-ffdf100c9e10" providerId="ADAL" clId="{4E68E73F-ADC2-4E72-8CBD-AD29C758557F}" dt="2024-12-12T12:24:10.932" v="33"/>
            <ac:spMkLst>
              <pc:docMk/>
              <pc:sldMasterMk cId="951928876" sldId="2147483768"/>
              <pc:sldLayoutMk cId="2912671973" sldId="2147483800"/>
              <ac:spMk id="3" creationId="{3DED0E3E-EF3F-F044-8662-647F8EA0A3D0}"/>
            </ac:spMkLst>
          </pc:spChg>
          <pc:spChg chg="mod">
            <ac:chgData name="Ruth Taylor Davies" userId="8d2594f9-d043-4d68-8483-ffdf100c9e10" providerId="ADAL" clId="{4E68E73F-ADC2-4E72-8CBD-AD29C758557F}" dt="2024-12-12T12:24:10.932" v="33"/>
            <ac:spMkLst>
              <pc:docMk/>
              <pc:sldMasterMk cId="951928876" sldId="2147483768"/>
              <pc:sldLayoutMk cId="2912671973" sldId="2147483800"/>
              <ac:spMk id="4" creationId="{F7D01F15-9474-B049-9462-3E2BABACC531}"/>
            </ac:spMkLst>
          </pc:spChg>
          <pc:spChg chg="mod">
            <ac:chgData name="Ruth Taylor Davies" userId="8d2594f9-d043-4d68-8483-ffdf100c9e10" providerId="ADAL" clId="{4E68E73F-ADC2-4E72-8CBD-AD29C758557F}" dt="2024-12-12T12:24:10.932" v="33"/>
            <ac:spMkLst>
              <pc:docMk/>
              <pc:sldMasterMk cId="951928876" sldId="2147483768"/>
              <pc:sldLayoutMk cId="2912671973" sldId="2147483800"/>
              <ac:spMk id="5" creationId="{A1A53BC6-051F-444F-AD9A-4C2A86698AD9}"/>
            </ac:spMkLst>
          </pc:spChg>
          <pc:spChg chg="mod">
            <ac:chgData name="Ruth Taylor Davies" userId="8d2594f9-d043-4d68-8483-ffdf100c9e10" providerId="ADAL" clId="{4E68E73F-ADC2-4E72-8CBD-AD29C758557F}" dt="2024-12-12T12:24:10.932" v="33"/>
            <ac:spMkLst>
              <pc:docMk/>
              <pc:sldMasterMk cId="951928876" sldId="2147483768"/>
              <pc:sldLayoutMk cId="2912671973" sldId="2147483800"/>
              <ac:spMk id="6" creationId="{AE365583-E373-B940-8238-DEB57E2FDBDA}"/>
            </ac:spMkLst>
          </pc:spChg>
          <pc:spChg chg="mod">
            <ac:chgData name="Ruth Taylor Davies" userId="8d2594f9-d043-4d68-8483-ffdf100c9e10" providerId="ADAL" clId="{4E68E73F-ADC2-4E72-8CBD-AD29C758557F}" dt="2024-12-12T12:24:10.932" v="33"/>
            <ac:spMkLst>
              <pc:docMk/>
              <pc:sldMasterMk cId="951928876" sldId="2147483768"/>
              <pc:sldLayoutMk cId="2912671973" sldId="2147483800"/>
              <ac:spMk id="7" creationId="{0A3FE136-665B-7540-AD01-230AE2421E7F}"/>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2170436872" sldId="2147483801"/>
          </pc:sldLayoutMkLst>
          <pc:spChg chg="mod">
            <ac:chgData name="Ruth Taylor Davies" userId="8d2594f9-d043-4d68-8483-ffdf100c9e10" providerId="ADAL" clId="{4E68E73F-ADC2-4E72-8CBD-AD29C758557F}" dt="2024-12-12T12:24:10.932" v="33"/>
            <ac:spMkLst>
              <pc:docMk/>
              <pc:sldMasterMk cId="951928876" sldId="2147483768"/>
              <pc:sldLayoutMk cId="2170436872" sldId="2147483801"/>
              <ac:spMk id="2" creationId="{474C6D91-043A-DC40-9990-1D2F1DD39EEE}"/>
            </ac:spMkLst>
          </pc:spChg>
          <pc:spChg chg="mod">
            <ac:chgData name="Ruth Taylor Davies" userId="8d2594f9-d043-4d68-8483-ffdf100c9e10" providerId="ADAL" clId="{4E68E73F-ADC2-4E72-8CBD-AD29C758557F}" dt="2024-12-12T12:24:10.932" v="33"/>
            <ac:spMkLst>
              <pc:docMk/>
              <pc:sldMasterMk cId="951928876" sldId="2147483768"/>
              <pc:sldLayoutMk cId="2170436872" sldId="2147483801"/>
              <ac:spMk id="3" creationId="{553CB045-C2D7-4747-82DF-AAAF51D5DB00}"/>
            </ac:spMkLst>
          </pc:spChg>
          <pc:spChg chg="mod">
            <ac:chgData name="Ruth Taylor Davies" userId="8d2594f9-d043-4d68-8483-ffdf100c9e10" providerId="ADAL" clId="{4E68E73F-ADC2-4E72-8CBD-AD29C758557F}" dt="2024-12-12T12:24:10.932" v="33"/>
            <ac:spMkLst>
              <pc:docMk/>
              <pc:sldMasterMk cId="951928876" sldId="2147483768"/>
              <pc:sldLayoutMk cId="2170436872" sldId="2147483801"/>
              <ac:spMk id="4" creationId="{EA632F0D-BDC5-0846-BD6E-0E29AB4B2B49}"/>
            </ac:spMkLst>
          </pc:spChg>
          <pc:spChg chg="mod">
            <ac:chgData name="Ruth Taylor Davies" userId="8d2594f9-d043-4d68-8483-ffdf100c9e10" providerId="ADAL" clId="{4E68E73F-ADC2-4E72-8CBD-AD29C758557F}" dt="2024-12-12T12:24:10.932" v="33"/>
            <ac:spMkLst>
              <pc:docMk/>
              <pc:sldMasterMk cId="951928876" sldId="2147483768"/>
              <pc:sldLayoutMk cId="2170436872" sldId="2147483801"/>
              <ac:spMk id="5" creationId="{EC9E92B8-6A96-F048-8214-476C2AB23F30}"/>
            </ac:spMkLst>
          </pc:spChg>
          <pc:spChg chg="mod">
            <ac:chgData name="Ruth Taylor Davies" userId="8d2594f9-d043-4d68-8483-ffdf100c9e10" providerId="ADAL" clId="{4E68E73F-ADC2-4E72-8CBD-AD29C758557F}" dt="2024-12-12T12:24:10.932" v="33"/>
            <ac:spMkLst>
              <pc:docMk/>
              <pc:sldMasterMk cId="951928876" sldId="2147483768"/>
              <pc:sldLayoutMk cId="2170436872" sldId="2147483801"/>
              <ac:spMk id="6" creationId="{2BA0D68D-0C4D-2842-B1FF-77B6B1F09EA7}"/>
            </ac:spMkLst>
          </pc:spChg>
          <pc:spChg chg="mod">
            <ac:chgData name="Ruth Taylor Davies" userId="8d2594f9-d043-4d68-8483-ffdf100c9e10" providerId="ADAL" clId="{4E68E73F-ADC2-4E72-8CBD-AD29C758557F}" dt="2024-12-12T12:24:10.932" v="33"/>
            <ac:spMkLst>
              <pc:docMk/>
              <pc:sldMasterMk cId="951928876" sldId="2147483768"/>
              <pc:sldLayoutMk cId="2170436872" sldId="2147483801"/>
              <ac:spMk id="7" creationId="{48E086E4-267A-744B-8F48-069154009E8E}"/>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2799338217" sldId="2147483802"/>
          </pc:sldLayoutMkLst>
          <pc:spChg chg="mod">
            <ac:chgData name="Ruth Taylor Davies" userId="8d2594f9-d043-4d68-8483-ffdf100c9e10" providerId="ADAL" clId="{4E68E73F-ADC2-4E72-8CBD-AD29C758557F}" dt="2024-12-12T12:24:10.932" v="33"/>
            <ac:spMkLst>
              <pc:docMk/>
              <pc:sldMasterMk cId="951928876" sldId="2147483768"/>
              <pc:sldLayoutMk cId="2799338217" sldId="2147483802"/>
              <ac:spMk id="2" creationId="{D573AFD1-A60D-7749-B561-5B4522AD7A83}"/>
            </ac:spMkLst>
          </pc:spChg>
          <pc:spChg chg="mod">
            <ac:chgData name="Ruth Taylor Davies" userId="8d2594f9-d043-4d68-8483-ffdf100c9e10" providerId="ADAL" clId="{4E68E73F-ADC2-4E72-8CBD-AD29C758557F}" dt="2024-12-12T12:24:10.932" v="33"/>
            <ac:spMkLst>
              <pc:docMk/>
              <pc:sldMasterMk cId="951928876" sldId="2147483768"/>
              <pc:sldLayoutMk cId="2799338217" sldId="2147483802"/>
              <ac:spMk id="3" creationId="{DDF7E477-22BF-1D4C-8447-04EB5093E928}"/>
            </ac:spMkLst>
          </pc:spChg>
          <pc:spChg chg="mod">
            <ac:chgData name="Ruth Taylor Davies" userId="8d2594f9-d043-4d68-8483-ffdf100c9e10" providerId="ADAL" clId="{4E68E73F-ADC2-4E72-8CBD-AD29C758557F}" dt="2024-12-12T12:24:10.932" v="33"/>
            <ac:spMkLst>
              <pc:docMk/>
              <pc:sldMasterMk cId="951928876" sldId="2147483768"/>
              <pc:sldLayoutMk cId="2799338217" sldId="2147483802"/>
              <ac:spMk id="4" creationId="{1867D9CA-A248-2C49-83E5-8B28A9D15E4E}"/>
            </ac:spMkLst>
          </pc:spChg>
          <pc:spChg chg="mod">
            <ac:chgData name="Ruth Taylor Davies" userId="8d2594f9-d043-4d68-8483-ffdf100c9e10" providerId="ADAL" clId="{4E68E73F-ADC2-4E72-8CBD-AD29C758557F}" dt="2024-12-12T12:24:10.932" v="33"/>
            <ac:spMkLst>
              <pc:docMk/>
              <pc:sldMasterMk cId="951928876" sldId="2147483768"/>
              <pc:sldLayoutMk cId="2799338217" sldId="2147483802"/>
              <ac:spMk id="5" creationId="{33FE155C-A8F2-834B-AE93-3A757E848C3B}"/>
            </ac:spMkLst>
          </pc:spChg>
          <pc:spChg chg="mod">
            <ac:chgData name="Ruth Taylor Davies" userId="8d2594f9-d043-4d68-8483-ffdf100c9e10" providerId="ADAL" clId="{4E68E73F-ADC2-4E72-8CBD-AD29C758557F}" dt="2024-12-12T12:24:10.932" v="33"/>
            <ac:spMkLst>
              <pc:docMk/>
              <pc:sldMasterMk cId="951928876" sldId="2147483768"/>
              <pc:sldLayoutMk cId="2799338217" sldId="2147483802"/>
              <ac:spMk id="6" creationId="{4E5F338A-A5BB-2740-8547-26EE98F6B0D4}"/>
            </ac:spMkLst>
          </pc:spChg>
        </pc:sldLayoutChg>
        <pc:sldLayoutChg chg="modSp mod ord">
          <pc:chgData name="Ruth Taylor Davies" userId="8d2594f9-d043-4d68-8483-ffdf100c9e10" providerId="ADAL" clId="{4E68E73F-ADC2-4E72-8CBD-AD29C758557F}" dt="2024-12-12T12:24:10.932" v="33"/>
          <pc:sldLayoutMkLst>
            <pc:docMk/>
            <pc:sldMasterMk cId="951928876" sldId="2147483768"/>
            <pc:sldLayoutMk cId="496389225" sldId="2147483803"/>
          </pc:sldLayoutMkLst>
          <pc:spChg chg="mod">
            <ac:chgData name="Ruth Taylor Davies" userId="8d2594f9-d043-4d68-8483-ffdf100c9e10" providerId="ADAL" clId="{4E68E73F-ADC2-4E72-8CBD-AD29C758557F}" dt="2024-12-12T12:24:10.932" v="33"/>
            <ac:spMkLst>
              <pc:docMk/>
              <pc:sldMasterMk cId="951928876" sldId="2147483768"/>
              <pc:sldLayoutMk cId="496389225" sldId="2147483803"/>
              <ac:spMk id="2" creationId="{EFD3409A-915E-9648-BA65-2EA8FF736F18}"/>
            </ac:spMkLst>
          </pc:spChg>
          <pc:spChg chg="mod">
            <ac:chgData name="Ruth Taylor Davies" userId="8d2594f9-d043-4d68-8483-ffdf100c9e10" providerId="ADAL" clId="{4E68E73F-ADC2-4E72-8CBD-AD29C758557F}" dt="2024-12-12T12:24:10.932" v="33"/>
            <ac:spMkLst>
              <pc:docMk/>
              <pc:sldMasterMk cId="951928876" sldId="2147483768"/>
              <pc:sldLayoutMk cId="496389225" sldId="2147483803"/>
              <ac:spMk id="3" creationId="{0039DD88-072B-B947-979D-A153BB3B3D80}"/>
            </ac:spMkLst>
          </pc:spChg>
          <pc:spChg chg="mod">
            <ac:chgData name="Ruth Taylor Davies" userId="8d2594f9-d043-4d68-8483-ffdf100c9e10" providerId="ADAL" clId="{4E68E73F-ADC2-4E72-8CBD-AD29C758557F}" dt="2024-12-12T12:24:10.932" v="33"/>
            <ac:spMkLst>
              <pc:docMk/>
              <pc:sldMasterMk cId="951928876" sldId="2147483768"/>
              <pc:sldLayoutMk cId="496389225" sldId="2147483803"/>
              <ac:spMk id="4" creationId="{6798F075-D74E-7847-9BF2-CC8442DCECE1}"/>
            </ac:spMkLst>
          </pc:spChg>
          <pc:spChg chg="mod">
            <ac:chgData name="Ruth Taylor Davies" userId="8d2594f9-d043-4d68-8483-ffdf100c9e10" providerId="ADAL" clId="{4E68E73F-ADC2-4E72-8CBD-AD29C758557F}" dt="2024-12-12T12:24:10.932" v="33"/>
            <ac:spMkLst>
              <pc:docMk/>
              <pc:sldMasterMk cId="951928876" sldId="2147483768"/>
              <pc:sldLayoutMk cId="496389225" sldId="2147483803"/>
              <ac:spMk id="5" creationId="{7A0699C4-6F46-9C4C-BDEC-A74A8E75F2FD}"/>
            </ac:spMkLst>
          </pc:spChg>
          <pc:spChg chg="mod">
            <ac:chgData name="Ruth Taylor Davies" userId="8d2594f9-d043-4d68-8483-ffdf100c9e10" providerId="ADAL" clId="{4E68E73F-ADC2-4E72-8CBD-AD29C758557F}" dt="2024-12-12T12:24:10.932" v="33"/>
            <ac:spMkLst>
              <pc:docMk/>
              <pc:sldMasterMk cId="951928876" sldId="2147483768"/>
              <pc:sldLayoutMk cId="496389225" sldId="2147483803"/>
              <ac:spMk id="6" creationId="{715D6642-D80E-FC44-8915-3EE693353B7A}"/>
            </ac:spMkLst>
          </pc:spChg>
        </pc:sldLayoutChg>
      </pc:sldMasterChg>
      <pc:sldMasterChg chg="del sldLayoutOrd">
        <pc:chgData name="Ruth Taylor Davies" userId="8d2594f9-d043-4d68-8483-ffdf100c9e10" providerId="ADAL" clId="{4E68E73F-ADC2-4E72-8CBD-AD29C758557F}" dt="2024-12-12T12:24:10.966" v="35"/>
        <pc:sldMasterMkLst>
          <pc:docMk/>
          <pc:sldMasterMk cId="4080533658" sldId="2147483792"/>
        </pc:sldMasterMkLst>
      </pc:sldMasterChg>
      <pc:sldMasterChg chg="del delSldLayout">
        <pc:chgData name="Ruth Taylor Davies" userId="8d2594f9-d043-4d68-8483-ffdf100c9e10" providerId="ADAL" clId="{4E68E73F-ADC2-4E72-8CBD-AD29C758557F}" dt="2024-12-12T12:24:10.881" v="31"/>
        <pc:sldMasterMkLst>
          <pc:docMk/>
          <pc:sldMasterMk cId="649303586" sldId="2147483823"/>
        </pc:sldMasterMkLst>
        <pc:sldLayoutChg chg="del">
          <pc:chgData name="Ruth Taylor Davies" userId="8d2594f9-d043-4d68-8483-ffdf100c9e10" providerId="ADAL" clId="{4E68E73F-ADC2-4E72-8CBD-AD29C758557F}" dt="2024-12-12T12:24:10.881" v="31"/>
          <pc:sldLayoutMkLst>
            <pc:docMk/>
            <pc:sldMasterMk cId="649303586" sldId="2147483823"/>
            <pc:sldLayoutMk cId="42180183" sldId="2147483824"/>
          </pc:sldLayoutMkLst>
        </pc:sldLayoutChg>
        <pc:sldLayoutChg chg="del">
          <pc:chgData name="Ruth Taylor Davies" userId="8d2594f9-d043-4d68-8483-ffdf100c9e10" providerId="ADAL" clId="{4E68E73F-ADC2-4E72-8CBD-AD29C758557F}" dt="2024-12-12T12:24:10.881" v="31"/>
          <pc:sldLayoutMkLst>
            <pc:docMk/>
            <pc:sldMasterMk cId="649303586" sldId="2147483823"/>
            <pc:sldLayoutMk cId="4203013005" sldId="2147483825"/>
          </pc:sldLayoutMkLst>
        </pc:sldLayoutChg>
        <pc:sldLayoutChg chg="del">
          <pc:chgData name="Ruth Taylor Davies" userId="8d2594f9-d043-4d68-8483-ffdf100c9e10" providerId="ADAL" clId="{4E68E73F-ADC2-4E72-8CBD-AD29C758557F}" dt="2024-12-12T12:24:10.881" v="31"/>
          <pc:sldLayoutMkLst>
            <pc:docMk/>
            <pc:sldMasterMk cId="649303586" sldId="2147483823"/>
            <pc:sldLayoutMk cId="4279473383" sldId="2147483826"/>
          </pc:sldLayoutMkLst>
        </pc:sldLayoutChg>
        <pc:sldLayoutChg chg="del">
          <pc:chgData name="Ruth Taylor Davies" userId="8d2594f9-d043-4d68-8483-ffdf100c9e10" providerId="ADAL" clId="{4E68E73F-ADC2-4E72-8CBD-AD29C758557F}" dt="2024-12-12T12:24:10.881" v="31"/>
          <pc:sldLayoutMkLst>
            <pc:docMk/>
            <pc:sldMasterMk cId="649303586" sldId="2147483823"/>
            <pc:sldLayoutMk cId="3669295856" sldId="2147483828"/>
          </pc:sldLayoutMkLst>
        </pc:sldLayoutChg>
        <pc:sldLayoutChg chg="del">
          <pc:chgData name="Ruth Taylor Davies" userId="8d2594f9-d043-4d68-8483-ffdf100c9e10" providerId="ADAL" clId="{4E68E73F-ADC2-4E72-8CBD-AD29C758557F}" dt="2024-12-12T12:24:10.881" v="31"/>
          <pc:sldLayoutMkLst>
            <pc:docMk/>
            <pc:sldMasterMk cId="649303586" sldId="2147483823"/>
            <pc:sldLayoutMk cId="3983630675" sldId="2147483829"/>
          </pc:sldLayoutMkLst>
        </pc:sldLayoutChg>
        <pc:sldLayoutChg chg="del">
          <pc:chgData name="Ruth Taylor Davies" userId="8d2594f9-d043-4d68-8483-ffdf100c9e10" providerId="ADAL" clId="{4E68E73F-ADC2-4E72-8CBD-AD29C758557F}" dt="2024-12-12T12:24:10.881" v="31"/>
          <pc:sldLayoutMkLst>
            <pc:docMk/>
            <pc:sldMasterMk cId="649303586" sldId="2147483823"/>
            <pc:sldLayoutMk cId="1951712168" sldId="2147483830"/>
          </pc:sldLayoutMkLst>
        </pc:sldLayoutChg>
      </pc:sldMasterChg>
    </pc:docChg>
  </pc:docChgLst>
  <pc:docChgLst>
    <pc:chgData name="Ruth Taylor Davies" userId="8d2594f9-d043-4d68-8483-ffdf100c9e10" providerId="ADAL" clId="{5A083586-0D19-41C3-AA83-B05336B59067}"/>
    <pc:docChg chg="undo custSel addSld delSld modSld sldOrd">
      <pc:chgData name="Ruth Taylor Davies" userId="8d2594f9-d043-4d68-8483-ffdf100c9e10" providerId="ADAL" clId="{5A083586-0D19-41C3-AA83-B05336B59067}" dt="2025-01-09T13:55:33.097" v="1457" actId="2696"/>
      <pc:docMkLst>
        <pc:docMk/>
      </pc:docMkLst>
      <pc:sldChg chg="del">
        <pc:chgData name="Ruth Taylor Davies" userId="8d2594f9-d043-4d68-8483-ffdf100c9e10" providerId="ADAL" clId="{5A083586-0D19-41C3-AA83-B05336B59067}" dt="2025-01-09T12:27:15.779" v="181" actId="2696"/>
        <pc:sldMkLst>
          <pc:docMk/>
          <pc:sldMk cId="2176470278" sldId="269"/>
        </pc:sldMkLst>
      </pc:sldChg>
      <pc:sldChg chg="delSp modSp mod modAnim delDesignElem">
        <pc:chgData name="Ruth Taylor Davies" userId="8d2594f9-d043-4d68-8483-ffdf100c9e10" providerId="ADAL" clId="{5A083586-0D19-41C3-AA83-B05336B59067}" dt="2025-01-09T13:20:31.737" v="1447" actId="20577"/>
        <pc:sldMkLst>
          <pc:docMk/>
          <pc:sldMk cId="3221375775" sldId="271"/>
        </pc:sldMkLst>
        <pc:spChg chg="mod">
          <ac:chgData name="Ruth Taylor Davies" userId="8d2594f9-d043-4d68-8483-ffdf100c9e10" providerId="ADAL" clId="{5A083586-0D19-41C3-AA83-B05336B59067}" dt="2025-01-09T13:20:31.737" v="1447" actId="20577"/>
          <ac:spMkLst>
            <pc:docMk/>
            <pc:sldMk cId="3221375775" sldId="271"/>
            <ac:spMk id="3" creationId="{A1192107-6A66-4E06-BFCD-0F4714DC42A4}"/>
          </ac:spMkLst>
        </pc:spChg>
        <pc:spChg chg="del">
          <ac:chgData name="Ruth Taylor Davies" userId="8d2594f9-d043-4d68-8483-ffdf100c9e10" providerId="ADAL" clId="{5A083586-0D19-41C3-AA83-B05336B59067}" dt="2025-01-09T12:52:00.611" v="650"/>
          <ac:spMkLst>
            <pc:docMk/>
            <pc:sldMk cId="3221375775" sldId="271"/>
            <ac:spMk id="19" creationId="{B16070FD-9EB8-4AC8-A8E2-267228385B79}"/>
          </ac:spMkLst>
        </pc:spChg>
      </pc:sldChg>
      <pc:sldChg chg="addSp delSp modSp mod">
        <pc:chgData name="Ruth Taylor Davies" userId="8d2594f9-d043-4d68-8483-ffdf100c9e10" providerId="ADAL" clId="{5A083586-0D19-41C3-AA83-B05336B59067}" dt="2025-01-09T12:26:55.386" v="180" actId="1076"/>
        <pc:sldMkLst>
          <pc:docMk/>
          <pc:sldMk cId="132293410" sldId="272"/>
        </pc:sldMkLst>
        <pc:spChg chg="mod">
          <ac:chgData name="Ruth Taylor Davies" userId="8d2594f9-d043-4d68-8483-ffdf100c9e10" providerId="ADAL" clId="{5A083586-0D19-41C3-AA83-B05336B59067}" dt="2025-01-09T12:26:55.386" v="180" actId="1076"/>
          <ac:spMkLst>
            <pc:docMk/>
            <pc:sldMk cId="132293410" sldId="272"/>
            <ac:spMk id="2" creationId="{37FBB7DA-E19C-4857-94AA-A3304A577C39}"/>
          </ac:spMkLst>
        </pc:spChg>
        <pc:spChg chg="mod">
          <ac:chgData name="Ruth Taylor Davies" userId="8d2594f9-d043-4d68-8483-ffdf100c9e10" providerId="ADAL" clId="{5A083586-0D19-41C3-AA83-B05336B59067}" dt="2025-01-09T12:26:23.426" v="124" actId="20577"/>
          <ac:spMkLst>
            <pc:docMk/>
            <pc:sldMk cId="132293410" sldId="272"/>
            <ac:spMk id="4" creationId="{511AEF2A-C93C-49EB-AF2D-D2BFEF1D09C9}"/>
          </ac:spMkLst>
        </pc:spChg>
        <pc:spChg chg="add del mod">
          <ac:chgData name="Ruth Taylor Davies" userId="8d2594f9-d043-4d68-8483-ffdf100c9e10" providerId="ADAL" clId="{5A083586-0D19-41C3-AA83-B05336B59067}" dt="2025-01-09T12:25:59.202" v="97" actId="478"/>
          <ac:spMkLst>
            <pc:docMk/>
            <pc:sldMk cId="132293410" sldId="272"/>
            <ac:spMk id="6" creationId="{5C23E120-E4EE-D482-AFFB-8E61C548236A}"/>
          </ac:spMkLst>
        </pc:spChg>
        <pc:picChg chg="del">
          <ac:chgData name="Ruth Taylor Davies" userId="8d2594f9-d043-4d68-8483-ffdf100c9e10" providerId="ADAL" clId="{5A083586-0D19-41C3-AA83-B05336B59067}" dt="2025-01-09T12:25:04.815" v="92" actId="478"/>
          <ac:picMkLst>
            <pc:docMk/>
            <pc:sldMk cId="132293410" sldId="272"/>
            <ac:picMk id="5" creationId="{D289C56C-FE15-3FC7-0F01-1CA5D6A59046}"/>
          </ac:picMkLst>
        </pc:picChg>
        <pc:picChg chg="add mod">
          <ac:chgData name="Ruth Taylor Davies" userId="8d2594f9-d043-4d68-8483-ffdf100c9e10" providerId="ADAL" clId="{5A083586-0D19-41C3-AA83-B05336B59067}" dt="2025-01-09T12:25:48.171" v="95" actId="14100"/>
          <ac:picMkLst>
            <pc:docMk/>
            <pc:sldMk cId="132293410" sldId="272"/>
            <ac:picMk id="7" creationId="{9FF713AE-571D-3868-1239-FC50100E739C}"/>
          </ac:picMkLst>
        </pc:picChg>
      </pc:sldChg>
      <pc:sldChg chg="modSp mod">
        <pc:chgData name="Ruth Taylor Davies" userId="8d2594f9-d043-4d68-8483-ffdf100c9e10" providerId="ADAL" clId="{5A083586-0D19-41C3-AA83-B05336B59067}" dt="2025-01-09T12:25:00.190" v="91" actId="20577"/>
        <pc:sldMkLst>
          <pc:docMk/>
          <pc:sldMk cId="2941564429" sldId="273"/>
        </pc:sldMkLst>
        <pc:spChg chg="mod">
          <ac:chgData name="Ruth Taylor Davies" userId="8d2594f9-d043-4d68-8483-ffdf100c9e10" providerId="ADAL" clId="{5A083586-0D19-41C3-AA83-B05336B59067}" dt="2025-01-09T12:25:00.190" v="91" actId="20577"/>
          <ac:spMkLst>
            <pc:docMk/>
            <pc:sldMk cId="2941564429" sldId="273"/>
            <ac:spMk id="3" creationId="{129DA15B-EDB7-4EA8-93F9-99BFC0601F7E}"/>
          </ac:spMkLst>
        </pc:spChg>
      </pc:sldChg>
      <pc:sldChg chg="modSp mod">
        <pc:chgData name="Ruth Taylor Davies" userId="8d2594f9-d043-4d68-8483-ffdf100c9e10" providerId="ADAL" clId="{5A083586-0D19-41C3-AA83-B05336B59067}" dt="2025-01-09T13:21:59.856" v="1456" actId="1076"/>
        <pc:sldMkLst>
          <pc:docMk/>
          <pc:sldMk cId="3864157583" sldId="305"/>
        </pc:sldMkLst>
        <pc:spChg chg="mod">
          <ac:chgData name="Ruth Taylor Davies" userId="8d2594f9-d043-4d68-8483-ffdf100c9e10" providerId="ADAL" clId="{5A083586-0D19-41C3-AA83-B05336B59067}" dt="2025-01-09T13:21:59.856" v="1456" actId="1076"/>
          <ac:spMkLst>
            <pc:docMk/>
            <pc:sldMk cId="3864157583" sldId="305"/>
            <ac:spMk id="3" creationId="{1C303D94-3CE3-42C9-AA0E-CF60604E197D}"/>
          </ac:spMkLst>
        </pc:spChg>
      </pc:sldChg>
      <pc:sldChg chg="addSp delSp modSp mod">
        <pc:chgData name="Ruth Taylor Davies" userId="8d2594f9-d043-4d68-8483-ffdf100c9e10" providerId="ADAL" clId="{5A083586-0D19-41C3-AA83-B05336B59067}" dt="2025-01-09T13:15:21.632" v="1332" actId="113"/>
        <pc:sldMkLst>
          <pc:docMk/>
          <pc:sldMk cId="3052137808" sldId="445"/>
        </pc:sldMkLst>
        <pc:spChg chg="add mod">
          <ac:chgData name="Ruth Taylor Davies" userId="8d2594f9-d043-4d68-8483-ffdf100c9e10" providerId="ADAL" clId="{5A083586-0D19-41C3-AA83-B05336B59067}" dt="2025-01-09T13:15:21.632" v="1332" actId="113"/>
          <ac:spMkLst>
            <pc:docMk/>
            <pc:sldMk cId="3052137808" sldId="445"/>
            <ac:spMk id="4" creationId="{209F8959-A665-75B1-D3D2-DF080585884E}"/>
          </ac:spMkLst>
        </pc:spChg>
        <pc:spChg chg="del mod">
          <ac:chgData name="Ruth Taylor Davies" userId="8d2594f9-d043-4d68-8483-ffdf100c9e10" providerId="ADAL" clId="{5A083586-0D19-41C3-AA83-B05336B59067}" dt="2025-01-09T13:11:21.626" v="1108"/>
          <ac:spMkLst>
            <pc:docMk/>
            <pc:sldMk cId="3052137808" sldId="445"/>
            <ac:spMk id="6" creationId="{F0572689-BD03-4511-9813-0F29957C0A7E}"/>
          </ac:spMkLst>
        </pc:spChg>
        <pc:picChg chg="del">
          <ac:chgData name="Ruth Taylor Davies" userId="8d2594f9-d043-4d68-8483-ffdf100c9e10" providerId="ADAL" clId="{5A083586-0D19-41C3-AA83-B05336B59067}" dt="2025-01-09T13:11:24.835" v="1110" actId="478"/>
          <ac:picMkLst>
            <pc:docMk/>
            <pc:sldMk cId="3052137808" sldId="445"/>
            <ac:picMk id="3" creationId="{AE0A2681-906E-8510-FA5D-124AE50AAB51}"/>
          </ac:picMkLst>
        </pc:picChg>
        <pc:picChg chg="add mod">
          <ac:chgData name="Ruth Taylor Davies" userId="8d2594f9-d043-4d68-8483-ffdf100c9e10" providerId="ADAL" clId="{5A083586-0D19-41C3-AA83-B05336B59067}" dt="2025-01-09T13:14:33.275" v="1270" actId="14100"/>
          <ac:picMkLst>
            <pc:docMk/>
            <pc:sldMk cId="3052137808" sldId="445"/>
            <ac:picMk id="5" creationId="{A07F322E-FFA8-7DB8-9002-B10E95EDD05C}"/>
          </ac:picMkLst>
        </pc:picChg>
        <pc:picChg chg="del">
          <ac:chgData name="Ruth Taylor Davies" userId="8d2594f9-d043-4d68-8483-ffdf100c9e10" providerId="ADAL" clId="{5A083586-0D19-41C3-AA83-B05336B59067}" dt="2025-01-09T13:11:21.606" v="1106" actId="478"/>
          <ac:picMkLst>
            <pc:docMk/>
            <pc:sldMk cId="3052137808" sldId="445"/>
            <ac:picMk id="11" creationId="{0C956AAA-4F51-7CD0-B882-248DC4AE13A2}"/>
          </ac:picMkLst>
        </pc:picChg>
        <pc:picChg chg="del">
          <ac:chgData name="Ruth Taylor Davies" userId="8d2594f9-d043-4d68-8483-ffdf100c9e10" providerId="ADAL" clId="{5A083586-0D19-41C3-AA83-B05336B59067}" dt="2025-01-09T13:11:23.602" v="1109" actId="478"/>
          <ac:picMkLst>
            <pc:docMk/>
            <pc:sldMk cId="3052137808" sldId="445"/>
            <ac:picMk id="1028" creationId="{0C35FC3E-FBA3-0CEA-95C4-57E710921611}"/>
          </ac:picMkLst>
        </pc:picChg>
      </pc:sldChg>
      <pc:sldChg chg="modSp mod">
        <pc:chgData name="Ruth Taylor Davies" userId="8d2594f9-d043-4d68-8483-ffdf100c9e10" providerId="ADAL" clId="{5A083586-0D19-41C3-AA83-B05336B59067}" dt="2025-01-09T12:24:43.636" v="89" actId="14100"/>
        <pc:sldMkLst>
          <pc:docMk/>
          <pc:sldMk cId="1724581827" sldId="476"/>
        </pc:sldMkLst>
        <pc:spChg chg="mod">
          <ac:chgData name="Ruth Taylor Davies" userId="8d2594f9-d043-4d68-8483-ffdf100c9e10" providerId="ADAL" clId="{5A083586-0D19-41C3-AA83-B05336B59067}" dt="2025-01-09T12:24:43.636" v="89" actId="14100"/>
          <ac:spMkLst>
            <pc:docMk/>
            <pc:sldMk cId="1724581827" sldId="476"/>
            <ac:spMk id="2" creationId="{51D8AA0B-ED35-4345-8D1C-7F296568289B}"/>
          </ac:spMkLst>
        </pc:spChg>
      </pc:sldChg>
      <pc:sldChg chg="addSp modSp mod modNotesTx">
        <pc:chgData name="Ruth Taylor Davies" userId="8d2594f9-d043-4d68-8483-ffdf100c9e10" providerId="ADAL" clId="{5A083586-0D19-41C3-AA83-B05336B59067}" dt="2025-01-09T12:29:39.525" v="217" actId="20577"/>
        <pc:sldMkLst>
          <pc:docMk/>
          <pc:sldMk cId="1131935523" sldId="478"/>
        </pc:sldMkLst>
        <pc:spChg chg="mod">
          <ac:chgData name="Ruth Taylor Davies" userId="8d2594f9-d043-4d68-8483-ffdf100c9e10" providerId="ADAL" clId="{5A083586-0D19-41C3-AA83-B05336B59067}" dt="2025-01-09T12:28:37.317" v="212" actId="20577"/>
          <ac:spMkLst>
            <pc:docMk/>
            <pc:sldMk cId="1131935523" sldId="478"/>
            <ac:spMk id="2" creationId="{39450539-3BEF-46BA-A10B-07B76B7996A5}"/>
          </ac:spMkLst>
        </pc:spChg>
        <pc:picChg chg="add mod">
          <ac:chgData name="Ruth Taylor Davies" userId="8d2594f9-d043-4d68-8483-ffdf100c9e10" providerId="ADAL" clId="{5A083586-0D19-41C3-AA83-B05336B59067}" dt="2025-01-09T12:29:29.416" v="216" actId="1076"/>
          <ac:picMkLst>
            <pc:docMk/>
            <pc:sldMk cId="1131935523" sldId="478"/>
            <ac:picMk id="4" creationId="{3743ED93-39AA-9DF6-B413-D9B6FCB5A6CE}"/>
          </ac:picMkLst>
        </pc:picChg>
      </pc:sldChg>
      <pc:sldChg chg="del">
        <pc:chgData name="Ruth Taylor Davies" userId="8d2594f9-d043-4d68-8483-ffdf100c9e10" providerId="ADAL" clId="{5A083586-0D19-41C3-AA83-B05336B59067}" dt="2025-01-09T13:55:33.097" v="1457" actId="2696"/>
        <pc:sldMkLst>
          <pc:docMk/>
          <pc:sldMk cId="3745380291" sldId="489"/>
        </pc:sldMkLst>
      </pc:sldChg>
      <pc:sldChg chg="modSp mod">
        <pc:chgData name="Ruth Taylor Davies" userId="8d2594f9-d043-4d68-8483-ffdf100c9e10" providerId="ADAL" clId="{5A083586-0D19-41C3-AA83-B05336B59067}" dt="2025-01-09T12:32:01.080" v="218" actId="113"/>
        <pc:sldMkLst>
          <pc:docMk/>
          <pc:sldMk cId="2754206776" sldId="490"/>
        </pc:sldMkLst>
        <pc:spChg chg="mod">
          <ac:chgData name="Ruth Taylor Davies" userId="8d2594f9-d043-4d68-8483-ffdf100c9e10" providerId="ADAL" clId="{5A083586-0D19-41C3-AA83-B05336B59067}" dt="2025-01-09T12:32:01.080" v="218" actId="113"/>
          <ac:spMkLst>
            <pc:docMk/>
            <pc:sldMk cId="2754206776" sldId="490"/>
            <ac:spMk id="17" creationId="{C8E28097-9B8D-36D8-5D57-4D45ABD5801B}"/>
          </ac:spMkLst>
        </pc:spChg>
      </pc:sldChg>
      <pc:sldChg chg="del">
        <pc:chgData name="Ruth Taylor Davies" userId="8d2594f9-d043-4d68-8483-ffdf100c9e10" providerId="ADAL" clId="{5A083586-0D19-41C3-AA83-B05336B59067}" dt="2025-01-09T12:33:47.445" v="219" actId="2696"/>
        <pc:sldMkLst>
          <pc:docMk/>
          <pc:sldMk cId="1036618262" sldId="493"/>
        </pc:sldMkLst>
      </pc:sldChg>
      <pc:sldChg chg="modSp mod">
        <pc:chgData name="Ruth Taylor Davies" userId="8d2594f9-d043-4d68-8483-ffdf100c9e10" providerId="ADAL" clId="{5A083586-0D19-41C3-AA83-B05336B59067}" dt="2025-01-09T13:18:23.938" v="1347" actId="255"/>
        <pc:sldMkLst>
          <pc:docMk/>
          <pc:sldMk cId="729248096" sldId="495"/>
        </pc:sldMkLst>
        <pc:spChg chg="mod">
          <ac:chgData name="Ruth Taylor Davies" userId="8d2594f9-d043-4d68-8483-ffdf100c9e10" providerId="ADAL" clId="{5A083586-0D19-41C3-AA83-B05336B59067}" dt="2025-01-09T13:18:23.938" v="1347" actId="255"/>
          <ac:spMkLst>
            <pc:docMk/>
            <pc:sldMk cId="729248096" sldId="495"/>
            <ac:spMk id="2" creationId="{02390497-6B7A-43AE-AC13-D2F048447F39}"/>
          </ac:spMkLst>
        </pc:spChg>
      </pc:sldChg>
      <pc:sldChg chg="delSp modSp mod delDesignElem">
        <pc:chgData name="Ruth Taylor Davies" userId="8d2594f9-d043-4d68-8483-ffdf100c9e10" providerId="ADAL" clId="{5A083586-0D19-41C3-AA83-B05336B59067}" dt="2025-01-09T13:20:59.271" v="1450" actId="255"/>
        <pc:sldMkLst>
          <pc:docMk/>
          <pc:sldMk cId="606473769" sldId="496"/>
        </pc:sldMkLst>
        <pc:spChg chg="mod">
          <ac:chgData name="Ruth Taylor Davies" userId="8d2594f9-d043-4d68-8483-ffdf100c9e10" providerId="ADAL" clId="{5A083586-0D19-41C3-AA83-B05336B59067}" dt="2025-01-09T13:20:45.734" v="1448" actId="1076"/>
          <ac:spMkLst>
            <pc:docMk/>
            <pc:sldMk cId="606473769" sldId="496"/>
            <ac:spMk id="2" creationId="{7ED6CBDF-D9AA-4724-9325-38C6F1589C77}"/>
          </ac:spMkLst>
        </pc:spChg>
        <pc:spChg chg="mod">
          <ac:chgData name="Ruth Taylor Davies" userId="8d2594f9-d043-4d68-8483-ffdf100c9e10" providerId="ADAL" clId="{5A083586-0D19-41C3-AA83-B05336B59067}" dt="2025-01-09T13:20:59.271" v="1450" actId="255"/>
          <ac:spMkLst>
            <pc:docMk/>
            <pc:sldMk cId="606473769" sldId="496"/>
            <ac:spMk id="3" creationId="{3C669F9D-869F-4E04-AD67-CE72EA8DD519}"/>
          </ac:spMkLst>
        </pc:spChg>
        <pc:spChg chg="del">
          <ac:chgData name="Ruth Taylor Davies" userId="8d2594f9-d043-4d68-8483-ffdf100c9e10" providerId="ADAL" clId="{5A083586-0D19-41C3-AA83-B05336B59067}" dt="2025-01-09T12:52:00.611" v="650"/>
          <ac:spMkLst>
            <pc:docMk/>
            <pc:sldMk cId="606473769" sldId="496"/>
            <ac:spMk id="8" creationId="{E009DD9B-5EE2-4C0D-8B2B-351C8C102205}"/>
          </ac:spMkLst>
        </pc:spChg>
        <pc:spChg chg="del">
          <ac:chgData name="Ruth Taylor Davies" userId="8d2594f9-d043-4d68-8483-ffdf100c9e10" providerId="ADAL" clId="{5A083586-0D19-41C3-AA83-B05336B59067}" dt="2025-01-09T12:52:00.611" v="650"/>
          <ac:spMkLst>
            <pc:docMk/>
            <pc:sldMk cId="606473769" sldId="496"/>
            <ac:spMk id="10" creationId="{E720DB99-7745-4E75-9D96-AAB6D55C531E}"/>
          </ac:spMkLst>
        </pc:spChg>
        <pc:spChg chg="del">
          <ac:chgData name="Ruth Taylor Davies" userId="8d2594f9-d043-4d68-8483-ffdf100c9e10" providerId="ADAL" clId="{5A083586-0D19-41C3-AA83-B05336B59067}" dt="2025-01-09T12:52:00.611" v="650"/>
          <ac:spMkLst>
            <pc:docMk/>
            <pc:sldMk cId="606473769" sldId="496"/>
            <ac:spMk id="12" creationId="{D68803C4-E159-4360-B7BB-74205C8F782D}"/>
          </ac:spMkLst>
        </pc:spChg>
        <pc:spChg chg="del">
          <ac:chgData name="Ruth Taylor Davies" userId="8d2594f9-d043-4d68-8483-ffdf100c9e10" providerId="ADAL" clId="{5A083586-0D19-41C3-AA83-B05336B59067}" dt="2025-01-09T12:52:00.611" v="650"/>
          <ac:spMkLst>
            <pc:docMk/>
            <pc:sldMk cId="606473769" sldId="496"/>
            <ac:spMk id="14" creationId="{504B0465-3B07-49BF-BEA7-D81476246293}"/>
          </ac:spMkLst>
        </pc:spChg>
        <pc:spChg chg="del">
          <ac:chgData name="Ruth Taylor Davies" userId="8d2594f9-d043-4d68-8483-ffdf100c9e10" providerId="ADAL" clId="{5A083586-0D19-41C3-AA83-B05336B59067}" dt="2025-01-09T12:52:00.611" v="650"/>
          <ac:spMkLst>
            <pc:docMk/>
            <pc:sldMk cId="606473769" sldId="496"/>
            <ac:spMk id="16" creationId="{49B7FFA5-14CB-4A4F-9BCC-CA3AA5D9D276}"/>
          </ac:spMkLst>
        </pc:spChg>
        <pc:spChg chg="del">
          <ac:chgData name="Ruth Taylor Davies" userId="8d2594f9-d043-4d68-8483-ffdf100c9e10" providerId="ADAL" clId="{5A083586-0D19-41C3-AA83-B05336B59067}" dt="2025-01-09T12:52:00.611" v="650"/>
          <ac:spMkLst>
            <pc:docMk/>
            <pc:sldMk cId="606473769" sldId="496"/>
            <ac:spMk id="18" creationId="{04E48745-7512-4EC2-9E20-9092D12150CA}"/>
          </ac:spMkLst>
        </pc:spChg>
      </pc:sldChg>
      <pc:sldChg chg="addSp modSp mod">
        <pc:chgData name="Ruth Taylor Davies" userId="8d2594f9-d043-4d68-8483-ffdf100c9e10" providerId="ADAL" clId="{5A083586-0D19-41C3-AA83-B05336B59067}" dt="2025-01-09T12:54:09.023" v="721" actId="14100"/>
        <pc:sldMkLst>
          <pc:docMk/>
          <pc:sldMk cId="1687305426" sldId="497"/>
        </pc:sldMkLst>
        <pc:spChg chg="mod">
          <ac:chgData name="Ruth Taylor Davies" userId="8d2594f9-d043-4d68-8483-ffdf100c9e10" providerId="ADAL" clId="{5A083586-0D19-41C3-AA83-B05336B59067}" dt="2025-01-09T12:53:47.651" v="718" actId="27636"/>
          <ac:spMkLst>
            <pc:docMk/>
            <pc:sldMk cId="1687305426" sldId="497"/>
            <ac:spMk id="2" creationId="{D25649CF-47AE-409A-A645-5EBE14CCC033}"/>
          </ac:spMkLst>
        </pc:spChg>
        <pc:spChg chg="mod">
          <ac:chgData name="Ruth Taylor Davies" userId="8d2594f9-d043-4d68-8483-ffdf100c9e10" providerId="ADAL" clId="{5A083586-0D19-41C3-AA83-B05336B59067}" dt="2025-01-09T12:53:51.810" v="719" actId="1076"/>
          <ac:spMkLst>
            <pc:docMk/>
            <pc:sldMk cId="1687305426" sldId="497"/>
            <ac:spMk id="6" creationId="{426BA0E3-AA7E-5D06-DCCD-DED200F22CD8}"/>
          </ac:spMkLst>
        </pc:spChg>
        <pc:picChg chg="mod">
          <ac:chgData name="Ruth Taylor Davies" userId="8d2594f9-d043-4d68-8483-ffdf100c9e10" providerId="ADAL" clId="{5A083586-0D19-41C3-AA83-B05336B59067}" dt="2025-01-09T12:54:09.023" v="721" actId="14100"/>
          <ac:picMkLst>
            <pc:docMk/>
            <pc:sldMk cId="1687305426" sldId="497"/>
            <ac:picMk id="4" creationId="{2384EBE6-3A55-C121-7929-CA79A7D36512}"/>
          </ac:picMkLst>
        </pc:picChg>
        <pc:picChg chg="add mod">
          <ac:chgData name="Ruth Taylor Davies" userId="8d2594f9-d043-4d68-8483-ffdf100c9e10" providerId="ADAL" clId="{5A083586-0D19-41C3-AA83-B05336B59067}" dt="2025-01-09T12:53:54.082" v="720" actId="1076"/>
          <ac:picMkLst>
            <pc:docMk/>
            <pc:sldMk cId="1687305426" sldId="497"/>
            <ac:picMk id="5" creationId="{1EEE78BC-0EBB-B693-CAD2-A082795EB9AF}"/>
          </ac:picMkLst>
        </pc:picChg>
      </pc:sldChg>
      <pc:sldChg chg="del">
        <pc:chgData name="Ruth Taylor Davies" userId="8d2594f9-d043-4d68-8483-ffdf100c9e10" providerId="ADAL" clId="{5A083586-0D19-41C3-AA83-B05336B59067}" dt="2025-01-09T13:55:33.097" v="1457" actId="2696"/>
        <pc:sldMkLst>
          <pc:docMk/>
          <pc:sldMk cId="4219772902" sldId="498"/>
        </pc:sldMkLst>
      </pc:sldChg>
      <pc:sldChg chg="del modNotesTx">
        <pc:chgData name="Ruth Taylor Davies" userId="8d2594f9-d043-4d68-8483-ffdf100c9e10" providerId="ADAL" clId="{5A083586-0D19-41C3-AA83-B05336B59067}" dt="2025-01-09T13:55:33.097" v="1457" actId="2696"/>
        <pc:sldMkLst>
          <pc:docMk/>
          <pc:sldMk cId="1285859404" sldId="499"/>
        </pc:sldMkLst>
      </pc:sldChg>
      <pc:sldChg chg="del">
        <pc:chgData name="Ruth Taylor Davies" userId="8d2594f9-d043-4d68-8483-ffdf100c9e10" providerId="ADAL" clId="{5A083586-0D19-41C3-AA83-B05336B59067}" dt="2025-01-09T13:55:33.097" v="1457" actId="2696"/>
        <pc:sldMkLst>
          <pc:docMk/>
          <pc:sldMk cId="1244101951" sldId="501"/>
        </pc:sldMkLst>
      </pc:sldChg>
      <pc:sldChg chg="del">
        <pc:chgData name="Ruth Taylor Davies" userId="8d2594f9-d043-4d68-8483-ffdf100c9e10" providerId="ADAL" clId="{5A083586-0D19-41C3-AA83-B05336B59067}" dt="2025-01-09T12:55:07.981" v="722" actId="2696"/>
        <pc:sldMkLst>
          <pc:docMk/>
          <pc:sldMk cId="3140542010" sldId="502"/>
        </pc:sldMkLst>
      </pc:sldChg>
      <pc:sldChg chg="modSp">
        <pc:chgData name="Ruth Taylor Davies" userId="8d2594f9-d043-4d68-8483-ffdf100c9e10" providerId="ADAL" clId="{5A083586-0D19-41C3-AA83-B05336B59067}" dt="2025-01-09T12:52:00.611" v="650"/>
        <pc:sldMkLst>
          <pc:docMk/>
          <pc:sldMk cId="1791183759" sldId="503"/>
        </pc:sldMkLst>
        <pc:spChg chg="mod">
          <ac:chgData name="Ruth Taylor Davies" userId="8d2594f9-d043-4d68-8483-ffdf100c9e10" providerId="ADAL" clId="{5A083586-0D19-41C3-AA83-B05336B59067}" dt="2025-01-09T12:52:00.611" v="650"/>
          <ac:spMkLst>
            <pc:docMk/>
            <pc:sldMk cId="1791183759" sldId="503"/>
            <ac:spMk id="2" creationId="{D25649CF-47AE-409A-A645-5EBE14CCC033}"/>
          </ac:spMkLst>
        </pc:spChg>
      </pc:sldChg>
      <pc:sldChg chg="new del">
        <pc:chgData name="Ruth Taylor Davies" userId="8d2594f9-d043-4d68-8483-ffdf100c9e10" providerId="ADAL" clId="{5A083586-0D19-41C3-AA83-B05336B59067}" dt="2025-01-09T12:34:55.890" v="224" actId="2696"/>
        <pc:sldMkLst>
          <pc:docMk/>
          <pc:sldMk cId="2931670434" sldId="504"/>
        </pc:sldMkLst>
      </pc:sldChg>
      <pc:sldChg chg="addSp delSp modSp add mod ord chgLayout">
        <pc:chgData name="Ruth Taylor Davies" userId="8d2594f9-d043-4d68-8483-ffdf100c9e10" providerId="ADAL" clId="{5A083586-0D19-41C3-AA83-B05336B59067}" dt="2025-01-09T13:18:05.070" v="1345" actId="2711"/>
        <pc:sldMkLst>
          <pc:docMk/>
          <pc:sldMk cId="259611338" sldId="505"/>
        </pc:sldMkLst>
        <pc:spChg chg="add mod ord">
          <ac:chgData name="Ruth Taylor Davies" userId="8d2594f9-d043-4d68-8483-ffdf100c9e10" providerId="ADAL" clId="{5A083586-0D19-41C3-AA83-B05336B59067}" dt="2025-01-09T13:18:05.070" v="1345" actId="2711"/>
          <ac:spMkLst>
            <pc:docMk/>
            <pc:sldMk cId="259611338" sldId="505"/>
            <ac:spMk id="2" creationId="{8D957EAB-C08B-454B-D5BA-A8F34F955252}"/>
          </ac:spMkLst>
        </pc:spChg>
        <pc:spChg chg="add del mod ord">
          <ac:chgData name="Ruth Taylor Davies" userId="8d2594f9-d043-4d68-8483-ffdf100c9e10" providerId="ADAL" clId="{5A083586-0D19-41C3-AA83-B05336B59067}" dt="2025-01-09T12:36:03.788" v="253"/>
          <ac:spMkLst>
            <pc:docMk/>
            <pc:sldMk cId="259611338" sldId="505"/>
            <ac:spMk id="4" creationId="{401DAEDE-FCB2-AD0A-121A-33B0F2EFB42B}"/>
          </ac:spMkLst>
        </pc:spChg>
        <pc:spChg chg="del">
          <ac:chgData name="Ruth Taylor Davies" userId="8d2594f9-d043-4d68-8483-ffdf100c9e10" providerId="ADAL" clId="{5A083586-0D19-41C3-AA83-B05336B59067}" dt="2025-01-09T12:35:09.550" v="228" actId="478"/>
          <ac:spMkLst>
            <pc:docMk/>
            <pc:sldMk cId="259611338" sldId="505"/>
            <ac:spMk id="8" creationId="{F0AAF596-60AD-FB4F-E0D9-290A34488DAC}"/>
          </ac:spMkLst>
        </pc:spChg>
        <pc:picChg chg="del">
          <ac:chgData name="Ruth Taylor Davies" userId="8d2594f9-d043-4d68-8483-ffdf100c9e10" providerId="ADAL" clId="{5A083586-0D19-41C3-AA83-B05336B59067}" dt="2025-01-09T12:35:04.978" v="227" actId="478"/>
          <ac:picMkLst>
            <pc:docMk/>
            <pc:sldMk cId="259611338" sldId="505"/>
            <ac:picMk id="5" creationId="{F5829280-F881-1930-FF4D-7325716C3749}"/>
          </ac:picMkLst>
        </pc:picChg>
        <pc:picChg chg="add mod">
          <ac:chgData name="Ruth Taylor Davies" userId="8d2594f9-d043-4d68-8483-ffdf100c9e10" providerId="ADAL" clId="{5A083586-0D19-41C3-AA83-B05336B59067}" dt="2025-01-09T12:36:08.769" v="255" actId="14100"/>
          <ac:picMkLst>
            <pc:docMk/>
            <pc:sldMk cId="259611338" sldId="505"/>
            <ac:picMk id="7" creationId="{B72C1435-7F58-FD30-52FA-5BD4B309B3CC}"/>
          </ac:picMkLst>
        </pc:picChg>
      </pc:sldChg>
      <pc:sldChg chg="addSp delSp modSp add mod chgLayout">
        <pc:chgData name="Ruth Taylor Davies" userId="8d2594f9-d043-4d68-8483-ffdf100c9e10" providerId="ADAL" clId="{5A083586-0D19-41C3-AA83-B05336B59067}" dt="2025-01-09T13:18:43.437" v="1351" actId="313"/>
        <pc:sldMkLst>
          <pc:docMk/>
          <pc:sldMk cId="70395266" sldId="506"/>
        </pc:sldMkLst>
        <pc:spChg chg="add mod ord">
          <ac:chgData name="Ruth Taylor Davies" userId="8d2594f9-d043-4d68-8483-ffdf100c9e10" providerId="ADAL" clId="{5A083586-0D19-41C3-AA83-B05336B59067}" dt="2025-01-09T12:36:40.022" v="269" actId="20577"/>
          <ac:spMkLst>
            <pc:docMk/>
            <pc:sldMk cId="70395266" sldId="506"/>
            <ac:spMk id="2" creationId="{C62574BD-B918-405F-C4AC-FC40C5A04E71}"/>
          </ac:spMkLst>
        </pc:spChg>
        <pc:spChg chg="add mod ord">
          <ac:chgData name="Ruth Taylor Davies" userId="8d2594f9-d043-4d68-8483-ffdf100c9e10" providerId="ADAL" clId="{5A083586-0D19-41C3-AA83-B05336B59067}" dt="2025-01-09T13:18:43.437" v="1351" actId="313"/>
          <ac:spMkLst>
            <pc:docMk/>
            <pc:sldMk cId="70395266" sldId="506"/>
            <ac:spMk id="4" creationId="{6F025807-B887-3A6A-D160-16D1686C25F5}"/>
          </ac:spMkLst>
        </pc:spChg>
        <pc:spChg chg="del mod">
          <ac:chgData name="Ruth Taylor Davies" userId="8d2594f9-d043-4d68-8483-ffdf100c9e10" providerId="ADAL" clId="{5A083586-0D19-41C3-AA83-B05336B59067}" dt="2025-01-09T12:36:32.501" v="260" actId="478"/>
          <ac:spMkLst>
            <pc:docMk/>
            <pc:sldMk cId="70395266" sldId="506"/>
            <ac:spMk id="8" creationId="{9562513D-EE38-EC6D-A701-1487DBBA96E3}"/>
          </ac:spMkLst>
        </pc:spChg>
        <pc:picChg chg="del">
          <ac:chgData name="Ruth Taylor Davies" userId="8d2594f9-d043-4d68-8483-ffdf100c9e10" providerId="ADAL" clId="{5A083586-0D19-41C3-AA83-B05336B59067}" dt="2025-01-09T12:36:14.284" v="256" actId="478"/>
          <ac:picMkLst>
            <pc:docMk/>
            <pc:sldMk cId="70395266" sldId="506"/>
            <ac:picMk id="5" creationId="{A7BB21F7-C0F5-79F9-721F-A665D704855F}"/>
          </ac:picMkLst>
        </pc:picChg>
        <pc:picChg chg="add mod">
          <ac:chgData name="Ruth Taylor Davies" userId="8d2594f9-d043-4d68-8483-ffdf100c9e10" providerId="ADAL" clId="{5A083586-0D19-41C3-AA83-B05336B59067}" dt="2025-01-09T12:40:01.555" v="389" actId="1076"/>
          <ac:picMkLst>
            <pc:docMk/>
            <pc:sldMk cId="70395266" sldId="506"/>
            <ac:picMk id="9" creationId="{9350C4A5-9B4F-BCE0-B461-17E99D943485}"/>
          </ac:picMkLst>
        </pc:picChg>
      </pc:sldChg>
      <pc:sldChg chg="delSp add del mod">
        <pc:chgData name="Ruth Taylor Davies" userId="8d2594f9-d043-4d68-8483-ffdf100c9e10" providerId="ADAL" clId="{5A083586-0D19-41C3-AA83-B05336B59067}" dt="2025-01-09T12:48:13.340" v="642" actId="2696"/>
        <pc:sldMkLst>
          <pc:docMk/>
          <pc:sldMk cId="723442957" sldId="507"/>
        </pc:sldMkLst>
        <pc:picChg chg="del">
          <ac:chgData name="Ruth Taylor Davies" userId="8d2594f9-d043-4d68-8483-ffdf100c9e10" providerId="ADAL" clId="{5A083586-0D19-41C3-AA83-B05336B59067}" dt="2025-01-09T12:40:26.051" v="391" actId="478"/>
          <ac:picMkLst>
            <pc:docMk/>
            <pc:sldMk cId="723442957" sldId="507"/>
            <ac:picMk id="5" creationId="{F09BA8BF-418C-2B96-8883-4CE92BFCE2D4}"/>
          </ac:picMkLst>
        </pc:picChg>
      </pc:sldChg>
      <pc:sldChg chg="addSp delSp modSp add mod ord modAnim">
        <pc:chgData name="Ruth Taylor Davies" userId="8d2594f9-d043-4d68-8483-ffdf100c9e10" providerId="ADAL" clId="{5A083586-0D19-41C3-AA83-B05336B59067}" dt="2025-01-09T12:45:50.205" v="622" actId="1076"/>
        <pc:sldMkLst>
          <pc:docMk/>
          <pc:sldMk cId="3322358020" sldId="508"/>
        </pc:sldMkLst>
        <pc:spChg chg="mod">
          <ac:chgData name="Ruth Taylor Davies" userId="8d2594f9-d043-4d68-8483-ffdf100c9e10" providerId="ADAL" clId="{5A083586-0D19-41C3-AA83-B05336B59067}" dt="2025-01-09T12:45:16.277" v="614" actId="20577"/>
          <ac:spMkLst>
            <pc:docMk/>
            <pc:sldMk cId="3322358020" sldId="508"/>
            <ac:spMk id="2" creationId="{D84212D7-7543-6F1A-0435-97D3C680D549}"/>
          </ac:spMkLst>
        </pc:spChg>
        <pc:spChg chg="add del mod">
          <ac:chgData name="Ruth Taylor Davies" userId="8d2594f9-d043-4d68-8483-ffdf100c9e10" providerId="ADAL" clId="{5A083586-0D19-41C3-AA83-B05336B59067}" dt="2025-01-09T12:45:30.282" v="617" actId="478"/>
          <ac:spMkLst>
            <pc:docMk/>
            <pc:sldMk cId="3322358020" sldId="508"/>
            <ac:spMk id="5" creationId="{B9983D41-EE05-DEA0-452A-F2BAC558FBE4}"/>
          </ac:spMkLst>
        </pc:spChg>
        <pc:spChg chg="add del mod">
          <ac:chgData name="Ruth Taylor Davies" userId="8d2594f9-d043-4d68-8483-ffdf100c9e10" providerId="ADAL" clId="{5A083586-0D19-41C3-AA83-B05336B59067}" dt="2025-01-09T12:45:36.927" v="619" actId="478"/>
          <ac:spMkLst>
            <pc:docMk/>
            <pc:sldMk cId="3322358020" sldId="508"/>
            <ac:spMk id="10" creationId="{1873CD63-88A5-F206-CE86-D7DB1F7528E8}"/>
          </ac:spMkLst>
        </pc:spChg>
        <pc:picChg chg="del">
          <ac:chgData name="Ruth Taylor Davies" userId="8d2594f9-d043-4d68-8483-ffdf100c9e10" providerId="ADAL" clId="{5A083586-0D19-41C3-AA83-B05336B59067}" dt="2025-01-09T12:40:51.528" v="395" actId="478"/>
          <ac:picMkLst>
            <pc:docMk/>
            <pc:sldMk cId="3322358020" sldId="508"/>
            <ac:picMk id="7" creationId="{7C790A64-7D41-B8D4-464D-C1CFE399B866}"/>
          </ac:picMkLst>
        </pc:picChg>
        <pc:picChg chg="add mod">
          <ac:chgData name="Ruth Taylor Davies" userId="8d2594f9-d043-4d68-8483-ffdf100c9e10" providerId="ADAL" clId="{5A083586-0D19-41C3-AA83-B05336B59067}" dt="2025-01-09T12:45:50.205" v="622" actId="1076"/>
          <ac:picMkLst>
            <pc:docMk/>
            <pc:sldMk cId="3322358020" sldId="508"/>
            <ac:picMk id="8" creationId="{79C70B1F-1637-8EA7-3DF1-B0E9C3CE249E}"/>
          </ac:picMkLst>
        </pc:picChg>
      </pc:sldChg>
      <pc:sldChg chg="addSp delSp modSp add mod ord">
        <pc:chgData name="Ruth Taylor Davies" userId="8d2594f9-d043-4d68-8483-ffdf100c9e10" providerId="ADAL" clId="{5A083586-0D19-41C3-AA83-B05336B59067}" dt="2025-01-09T12:47:26.297" v="638" actId="20577"/>
        <pc:sldMkLst>
          <pc:docMk/>
          <pc:sldMk cId="355806910" sldId="509"/>
        </pc:sldMkLst>
        <pc:spChg chg="mod">
          <ac:chgData name="Ruth Taylor Davies" userId="8d2594f9-d043-4d68-8483-ffdf100c9e10" providerId="ADAL" clId="{5A083586-0D19-41C3-AA83-B05336B59067}" dt="2025-01-09T12:47:26.297" v="638" actId="20577"/>
          <ac:spMkLst>
            <pc:docMk/>
            <pc:sldMk cId="355806910" sldId="509"/>
            <ac:spMk id="2" creationId="{D59F4CF5-F36E-1BB9-63FC-A91C374B5124}"/>
          </ac:spMkLst>
        </pc:spChg>
        <pc:spChg chg="add mod">
          <ac:chgData name="Ruth Taylor Davies" userId="8d2594f9-d043-4d68-8483-ffdf100c9e10" providerId="ADAL" clId="{5A083586-0D19-41C3-AA83-B05336B59067}" dt="2025-01-09T12:47:09.135" v="632" actId="20577"/>
          <ac:spMkLst>
            <pc:docMk/>
            <pc:sldMk cId="355806910" sldId="509"/>
            <ac:spMk id="5" creationId="{9887E52A-88D4-0CED-3DBF-B7FB3CCEE852}"/>
          </ac:spMkLst>
        </pc:spChg>
        <pc:picChg chg="del">
          <ac:chgData name="Ruth Taylor Davies" userId="8d2594f9-d043-4d68-8483-ffdf100c9e10" providerId="ADAL" clId="{5A083586-0D19-41C3-AA83-B05336B59067}" dt="2025-01-09T12:46:07.020" v="626" actId="478"/>
          <ac:picMkLst>
            <pc:docMk/>
            <pc:sldMk cId="355806910" sldId="509"/>
            <ac:picMk id="7" creationId="{C86D6E1C-A9CA-D7B3-2EF2-727394CD8CAE}"/>
          </ac:picMkLst>
        </pc:picChg>
        <pc:picChg chg="add mod">
          <ac:chgData name="Ruth Taylor Davies" userId="8d2594f9-d043-4d68-8483-ffdf100c9e10" providerId="ADAL" clId="{5A083586-0D19-41C3-AA83-B05336B59067}" dt="2025-01-09T12:47:24.042" v="636" actId="1076"/>
          <ac:picMkLst>
            <pc:docMk/>
            <pc:sldMk cId="355806910" sldId="509"/>
            <ac:picMk id="8" creationId="{F3CD6F35-2BF7-424A-5A97-A5CB2A39AF0E}"/>
          </ac:picMkLst>
        </pc:picChg>
      </pc:sldChg>
      <pc:sldChg chg="new del">
        <pc:chgData name="Ruth Taylor Davies" userId="8d2594f9-d043-4d68-8483-ffdf100c9e10" providerId="ADAL" clId="{5A083586-0D19-41C3-AA83-B05336B59067}" dt="2025-01-09T12:55:41.516" v="725" actId="2696"/>
        <pc:sldMkLst>
          <pc:docMk/>
          <pc:sldMk cId="609651543" sldId="510"/>
        </pc:sldMkLst>
      </pc:sldChg>
      <pc:sldChg chg="addSp delSp modSp add mod chgLayout">
        <pc:chgData name="Ruth Taylor Davies" userId="8d2594f9-d043-4d68-8483-ffdf100c9e10" providerId="ADAL" clId="{5A083586-0D19-41C3-AA83-B05336B59067}" dt="2025-01-09T13:05:53.164" v="953" actId="1076"/>
        <pc:sldMkLst>
          <pc:docMk/>
          <pc:sldMk cId="44922824" sldId="511"/>
        </pc:sldMkLst>
        <pc:spChg chg="mod ord">
          <ac:chgData name="Ruth Taylor Davies" userId="8d2594f9-d043-4d68-8483-ffdf100c9e10" providerId="ADAL" clId="{5A083586-0D19-41C3-AA83-B05336B59067}" dt="2025-01-09T12:56:14.055" v="754" actId="700"/>
          <ac:spMkLst>
            <pc:docMk/>
            <pc:sldMk cId="44922824" sldId="511"/>
            <ac:spMk id="2" creationId="{71E4DF1A-E4B1-F08B-B434-32E9354272F9}"/>
          </ac:spMkLst>
        </pc:spChg>
        <pc:spChg chg="mod ord">
          <ac:chgData name="Ruth Taylor Davies" userId="8d2594f9-d043-4d68-8483-ffdf100c9e10" providerId="ADAL" clId="{5A083586-0D19-41C3-AA83-B05336B59067}" dt="2025-01-09T13:05:53.164" v="953" actId="1076"/>
          <ac:spMkLst>
            <pc:docMk/>
            <pc:sldMk cId="44922824" sldId="511"/>
            <ac:spMk id="5" creationId="{9568031E-BAA2-A6B5-0EBA-7B672B6A9DF3}"/>
          </ac:spMkLst>
        </pc:spChg>
        <pc:picChg chg="add mod">
          <ac:chgData name="Ruth Taylor Davies" userId="8d2594f9-d043-4d68-8483-ffdf100c9e10" providerId="ADAL" clId="{5A083586-0D19-41C3-AA83-B05336B59067}" dt="2025-01-09T13:05:23.755" v="949" actId="1076"/>
          <ac:picMkLst>
            <pc:docMk/>
            <pc:sldMk cId="44922824" sldId="511"/>
            <ac:picMk id="4" creationId="{8945C2D1-F5D1-8710-3898-E8EE87F5F26E}"/>
          </ac:picMkLst>
        </pc:picChg>
        <pc:picChg chg="add del">
          <ac:chgData name="Ruth Taylor Davies" userId="8d2594f9-d043-4d68-8483-ffdf100c9e10" providerId="ADAL" clId="{5A083586-0D19-41C3-AA83-B05336B59067}" dt="2025-01-09T12:56:18.269" v="757" actId="478"/>
          <ac:picMkLst>
            <pc:docMk/>
            <pc:sldMk cId="44922824" sldId="511"/>
            <ac:picMk id="8" creationId="{4E917843-04A9-8759-4A7F-C036A183272D}"/>
          </ac:picMkLst>
        </pc:picChg>
      </pc:sldChg>
      <pc:sldChg chg="modSp new del mod">
        <pc:chgData name="Ruth Taylor Davies" userId="8d2594f9-d043-4d68-8483-ffdf100c9e10" providerId="ADAL" clId="{5A083586-0D19-41C3-AA83-B05336B59067}" dt="2025-01-09T13:10:13.018" v="1083" actId="47"/>
        <pc:sldMkLst>
          <pc:docMk/>
          <pc:sldMk cId="3884747044" sldId="512"/>
        </pc:sldMkLst>
        <pc:spChg chg="mod">
          <ac:chgData name="Ruth Taylor Davies" userId="8d2594f9-d043-4d68-8483-ffdf100c9e10" providerId="ADAL" clId="{5A083586-0D19-41C3-AA83-B05336B59067}" dt="2025-01-09T13:07:17.387" v="1015" actId="20577"/>
          <ac:spMkLst>
            <pc:docMk/>
            <pc:sldMk cId="3884747044" sldId="512"/>
            <ac:spMk id="2" creationId="{9F9D3B8E-998E-617C-707F-99ECA91C3C2B}"/>
          </ac:spMkLst>
        </pc:spChg>
        <pc:spChg chg="mod">
          <ac:chgData name="Ruth Taylor Davies" userId="8d2594f9-d043-4d68-8483-ffdf100c9e10" providerId="ADAL" clId="{5A083586-0D19-41C3-AA83-B05336B59067}" dt="2025-01-09T13:07:34.487" v="1059" actId="20577"/>
          <ac:spMkLst>
            <pc:docMk/>
            <pc:sldMk cId="3884747044" sldId="512"/>
            <ac:spMk id="3" creationId="{FC28834E-8947-0C9C-9C3C-6EC30134E055}"/>
          </ac:spMkLst>
        </pc:spChg>
      </pc:sldChg>
      <pc:sldChg chg="addSp delSp modSp add mod">
        <pc:chgData name="Ruth Taylor Davies" userId="8d2594f9-d043-4d68-8483-ffdf100c9e10" providerId="ADAL" clId="{5A083586-0D19-41C3-AA83-B05336B59067}" dt="2025-01-09T13:19:15.169" v="1358" actId="20577"/>
        <pc:sldMkLst>
          <pc:docMk/>
          <pc:sldMk cId="2602738683" sldId="513"/>
        </pc:sldMkLst>
        <pc:spChg chg="mod">
          <ac:chgData name="Ruth Taylor Davies" userId="8d2594f9-d043-4d68-8483-ffdf100c9e10" providerId="ADAL" clId="{5A083586-0D19-41C3-AA83-B05336B59067}" dt="2025-01-09T13:19:15.169" v="1358" actId="20577"/>
          <ac:spMkLst>
            <pc:docMk/>
            <pc:sldMk cId="2602738683" sldId="513"/>
            <ac:spMk id="2" creationId="{A716776F-D830-B307-CFAD-90744CA50890}"/>
          </ac:spMkLst>
        </pc:spChg>
        <pc:spChg chg="mod">
          <ac:chgData name="Ruth Taylor Davies" userId="8d2594f9-d043-4d68-8483-ffdf100c9e10" providerId="ADAL" clId="{5A083586-0D19-41C3-AA83-B05336B59067}" dt="2025-01-09T13:10:33.928" v="1102" actId="5793"/>
          <ac:spMkLst>
            <pc:docMk/>
            <pc:sldMk cId="2602738683" sldId="513"/>
            <ac:spMk id="5" creationId="{F5EABC95-D972-1B94-5E55-4268B504CDD5}"/>
          </ac:spMkLst>
        </pc:spChg>
        <pc:picChg chg="del">
          <ac:chgData name="Ruth Taylor Davies" userId="8d2594f9-d043-4d68-8483-ffdf100c9e10" providerId="ADAL" clId="{5A083586-0D19-41C3-AA83-B05336B59067}" dt="2025-01-09T13:08:04.462" v="1065" actId="478"/>
          <ac:picMkLst>
            <pc:docMk/>
            <pc:sldMk cId="2602738683" sldId="513"/>
            <ac:picMk id="4" creationId="{FD5EA067-455B-8EE1-2397-F84DBC4C53FB}"/>
          </ac:picMkLst>
        </pc:picChg>
        <pc:picChg chg="add mod">
          <ac:chgData name="Ruth Taylor Davies" userId="8d2594f9-d043-4d68-8483-ffdf100c9e10" providerId="ADAL" clId="{5A083586-0D19-41C3-AA83-B05336B59067}" dt="2025-01-09T13:09:57.218" v="1079" actId="14100"/>
          <ac:picMkLst>
            <pc:docMk/>
            <pc:sldMk cId="2602738683" sldId="513"/>
            <ac:picMk id="7" creationId="{10B78A28-4BC7-CBD5-A81D-255B9D96740C}"/>
          </ac:picMkLst>
        </pc:picChg>
        <pc:picChg chg="add mod">
          <ac:chgData name="Ruth Taylor Davies" userId="8d2594f9-d043-4d68-8483-ffdf100c9e10" providerId="ADAL" clId="{5A083586-0D19-41C3-AA83-B05336B59067}" dt="2025-01-09T13:10:03.320" v="1081" actId="1076"/>
          <ac:picMkLst>
            <pc:docMk/>
            <pc:sldMk cId="2602738683" sldId="513"/>
            <ac:picMk id="8" creationId="{4D94F22B-019A-57E8-8A2D-74D309728671}"/>
          </ac:picMkLst>
        </pc:picChg>
      </pc:sldChg>
      <pc:sldChg chg="new del">
        <pc:chgData name="Ruth Taylor Davies" userId="8d2594f9-d043-4d68-8483-ffdf100c9e10" providerId="ADAL" clId="{5A083586-0D19-41C3-AA83-B05336B59067}" dt="2025-01-09T13:10:37.247" v="1103" actId="2696"/>
        <pc:sldMkLst>
          <pc:docMk/>
          <pc:sldMk cId="820737934" sldId="514"/>
        </pc:sldMkLst>
      </pc:sldChg>
      <pc:sldChg chg="add">
        <pc:chgData name="Ruth Taylor Davies" userId="8d2594f9-d043-4d68-8483-ffdf100c9e10" providerId="ADAL" clId="{5A083586-0D19-41C3-AA83-B05336B59067}" dt="2025-01-09T13:11:16.003" v="1104" actId="2890"/>
        <pc:sldMkLst>
          <pc:docMk/>
          <pc:sldMk cId="1370581523" sldId="514"/>
        </pc:sldMkLst>
      </pc:sldChg>
      <pc:sldChg chg="addSp delSp modSp new mod setBg">
        <pc:chgData name="Ruth Taylor Davies" userId="8d2594f9-d043-4d68-8483-ffdf100c9e10" providerId="ADAL" clId="{5A083586-0D19-41C3-AA83-B05336B59067}" dt="2025-01-09T13:17:32.943" v="1343" actId="14100"/>
        <pc:sldMkLst>
          <pc:docMk/>
          <pc:sldMk cId="1332745401" sldId="515"/>
        </pc:sldMkLst>
        <pc:spChg chg="del">
          <ac:chgData name="Ruth Taylor Davies" userId="8d2594f9-d043-4d68-8483-ffdf100c9e10" providerId="ADAL" clId="{5A083586-0D19-41C3-AA83-B05336B59067}" dt="2025-01-09T13:16:57.781" v="1336" actId="26606"/>
          <ac:spMkLst>
            <pc:docMk/>
            <pc:sldMk cId="1332745401" sldId="515"/>
            <ac:spMk id="2" creationId="{07840C9C-E6D6-3380-5AFE-6ED2FD4795BA}"/>
          </ac:spMkLst>
        </pc:spChg>
        <pc:spChg chg="del">
          <ac:chgData name="Ruth Taylor Davies" userId="8d2594f9-d043-4d68-8483-ffdf100c9e10" providerId="ADAL" clId="{5A083586-0D19-41C3-AA83-B05336B59067}" dt="2025-01-09T13:16:53.582" v="1335"/>
          <ac:spMkLst>
            <pc:docMk/>
            <pc:sldMk cId="1332745401" sldId="515"/>
            <ac:spMk id="3" creationId="{DD8F049C-6E23-FEF4-4ACC-9AECEF86754D}"/>
          </ac:spMkLst>
        </pc:spChg>
        <pc:spChg chg="add del mod">
          <ac:chgData name="Ruth Taylor Davies" userId="8d2594f9-d043-4d68-8483-ffdf100c9e10" providerId="ADAL" clId="{5A083586-0D19-41C3-AA83-B05336B59067}" dt="2025-01-09T13:17:22.834" v="1340" actId="478"/>
          <ac:spMkLst>
            <pc:docMk/>
            <pc:sldMk cId="1332745401" sldId="515"/>
            <ac:spMk id="6" creationId="{CAFA6B17-6867-CFC8-EBD6-6C964966D099}"/>
          </ac:spMkLst>
        </pc:spChg>
        <pc:spChg chg="add">
          <ac:chgData name="Ruth Taylor Davies" userId="8d2594f9-d043-4d68-8483-ffdf100c9e10" providerId="ADAL" clId="{5A083586-0D19-41C3-AA83-B05336B59067}" dt="2025-01-09T13:16:57.781" v="1336" actId="26606"/>
          <ac:spMkLst>
            <pc:docMk/>
            <pc:sldMk cId="1332745401" sldId="515"/>
            <ac:spMk id="9" creationId="{E722B2DD-E14D-4972-9D98-5D6E61B1B2D2}"/>
          </ac:spMkLst>
        </pc:spChg>
        <pc:spChg chg="add">
          <ac:chgData name="Ruth Taylor Davies" userId="8d2594f9-d043-4d68-8483-ffdf100c9e10" providerId="ADAL" clId="{5A083586-0D19-41C3-AA83-B05336B59067}" dt="2025-01-09T13:16:57.781" v="1336" actId="26606"/>
          <ac:spMkLst>
            <pc:docMk/>
            <pc:sldMk cId="1332745401" sldId="515"/>
            <ac:spMk id="11" creationId="{0CFB124C-4B0C-4A81-8633-17257B151642}"/>
          </ac:spMkLst>
        </pc:spChg>
        <pc:picChg chg="add del mod">
          <ac:chgData name="Ruth Taylor Davies" userId="8d2594f9-d043-4d68-8483-ffdf100c9e10" providerId="ADAL" clId="{5A083586-0D19-41C3-AA83-B05336B59067}" dt="2025-01-09T13:17:15.396" v="1338" actId="478"/>
          <ac:picMkLst>
            <pc:docMk/>
            <pc:sldMk cId="1332745401" sldId="515"/>
            <ac:picMk id="4" creationId="{45F4B1C0-9AE6-05C0-89B7-736591EA4ED5}"/>
          </ac:picMkLst>
        </pc:picChg>
        <pc:picChg chg="add mod">
          <ac:chgData name="Ruth Taylor Davies" userId="8d2594f9-d043-4d68-8483-ffdf100c9e10" providerId="ADAL" clId="{5A083586-0D19-41C3-AA83-B05336B59067}" dt="2025-01-09T13:17:32.943" v="1343" actId="14100"/>
          <ac:picMkLst>
            <pc:docMk/>
            <pc:sldMk cId="1332745401" sldId="515"/>
            <ac:picMk id="7" creationId="{38CEF080-1DCB-BB60-A5DF-C63D2BA1FB3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4F4D5-BD8D-4AE1-8A0D-024F53E9A472}" type="datetimeFigureOut">
              <a:rPr lang="en-GB" smtClean="0"/>
              <a:t>09/01/2025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AA1B0-6674-47E2-A806-BB52131062EA}" type="slidenum">
              <a:rPr lang="en-GB" smtClean="0"/>
              <a:t>‹#›</a:t>
            </a:fld>
            <a:endParaRPr lang="en-GB"/>
          </a:p>
        </p:txBody>
      </p:sp>
    </p:spTree>
    <p:extLst>
      <p:ext uri="{BB962C8B-B14F-4D97-AF65-F5344CB8AC3E}">
        <p14:creationId xmlns:p14="http://schemas.microsoft.com/office/powerpoint/2010/main" val="3213294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roprofs.com/quiz-school/story.php?title=marketing-chapter-1_4"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roprofs.com/quiz-school/story.php?title=marketing-chapter-1_4"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little of your background –professional/educational experience.</a:t>
            </a:r>
          </a:p>
          <a:p>
            <a:r>
              <a:rPr lang="en-GB" dirty="0"/>
              <a:t>What students can expect from you, contact hours/ 48 hours working days to reply to query’s etc, ways you are able to guide them etc..</a:t>
            </a:r>
          </a:p>
          <a:p>
            <a:r>
              <a:rPr lang="en-GB" dirty="0"/>
              <a:t>Provide your email address in the chat box.</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Getting in contact – </a:t>
            </a:r>
            <a:r>
              <a:rPr lang="en-GB" b="1" u="sng" dirty="0"/>
              <a:t>(This is important)</a:t>
            </a:r>
            <a:endParaRPr lang="en-GB" dirty="0"/>
          </a:p>
          <a:p>
            <a:r>
              <a:rPr lang="en-GB" b="1" u="sng" dirty="0"/>
              <a:t>Student email address only!</a:t>
            </a:r>
          </a:p>
          <a:p>
            <a:r>
              <a:rPr lang="en-GB" b="1" u="none" dirty="0"/>
              <a:t>We will not respond to private emails except to tell you to contact via your student email once,… after that we will ignore your emails from private accounts</a:t>
            </a:r>
          </a:p>
          <a:p>
            <a:r>
              <a:rPr lang="en-GB" b="1" u="none" dirty="0"/>
              <a:t>Do not contact us on Teams, use your student email. </a:t>
            </a:r>
          </a:p>
          <a:p>
            <a:endParaRPr lang="en-GB" b="1" u="none" dirty="0"/>
          </a:p>
          <a:p>
            <a:r>
              <a:rPr lang="en-GB" b="1" u="none" dirty="0"/>
              <a:t>Why? Privacy policy, we don’t know if it is really you emailing us, it could be anyone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684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problems ? Email moodle@uwtsd.ac.uk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5147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Marketing True Or False Quiz Questions With Answers - </a:t>
            </a:r>
            <a:r>
              <a:rPr lang="en-GB" dirty="0" err="1">
                <a:hlinkClick r:id="rId3"/>
              </a:rPr>
              <a:t>ProProfs</a:t>
            </a:r>
            <a:r>
              <a:rPr lang="en-GB" dirty="0">
                <a:hlinkClick r:id="rId3"/>
              </a:rPr>
              <a:t> Quiz</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8</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5475D-FF5D-0ECA-ADA9-FCBD974910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325857-F2C6-356E-410A-521A59CD01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C5C3FC-03CB-8CD3-C554-3899FE716D38}"/>
              </a:ext>
            </a:extLst>
          </p:cNvPr>
          <p:cNvSpPr>
            <a:spLocks noGrp="1"/>
          </p:cNvSpPr>
          <p:nvPr>
            <p:ph type="body" idx="1"/>
          </p:nvPr>
        </p:nvSpPr>
        <p:spPr/>
        <p:txBody>
          <a:bodyPr/>
          <a:lstStyle/>
          <a:p>
            <a:r>
              <a:rPr lang="en-GB" dirty="0">
                <a:hlinkClick r:id="rId3"/>
              </a:rPr>
              <a:t>Marketing True Or False Quiz Questions With Answers - </a:t>
            </a:r>
            <a:r>
              <a:rPr lang="en-GB" dirty="0" err="1">
                <a:hlinkClick r:id="rId3"/>
              </a:rPr>
              <a:t>ProProfs</a:t>
            </a:r>
            <a:r>
              <a:rPr lang="en-GB" dirty="0">
                <a:hlinkClick r:id="rId3"/>
              </a:rPr>
              <a:t> Quiz</a:t>
            </a:r>
            <a:endParaRPr lang="en-GB" dirty="0"/>
          </a:p>
        </p:txBody>
      </p:sp>
      <p:sp>
        <p:nvSpPr>
          <p:cNvPr id="4" name="Slide Number Placeholder 3">
            <a:extLst>
              <a:ext uri="{FF2B5EF4-FFF2-40B4-BE49-F238E27FC236}">
                <a16:creationId xmlns:a16="http://schemas.microsoft.com/office/drawing/2014/main" id="{39551356-8004-66C2-26CD-A09BC4BA410C}"/>
              </a:ext>
            </a:extLst>
          </p:cNvPr>
          <p:cNvSpPr>
            <a:spLocks noGrp="1"/>
          </p:cNvSpPr>
          <p:nvPr>
            <p:ph type="sldNum" sz="quarter" idx="5"/>
          </p:nvPr>
        </p:nvSpPr>
        <p:spPr/>
        <p:txBody>
          <a:bodyPr/>
          <a:lstStyle/>
          <a:p>
            <a:fld id="{C61AA1B0-6674-47E2-A806-BB52131062EA}" type="slidenum">
              <a:rPr lang="en-GB" smtClean="0"/>
              <a:t>9</a:t>
            </a:fld>
            <a:endParaRPr lang="en-GB"/>
          </a:p>
        </p:txBody>
      </p:sp>
    </p:spTree>
    <p:extLst>
      <p:ext uri="{BB962C8B-B14F-4D97-AF65-F5344CB8AC3E}">
        <p14:creationId xmlns:p14="http://schemas.microsoft.com/office/powerpoint/2010/main" val="3598238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Norse to burn</a:t>
            </a:r>
          </a:p>
          <a:p>
            <a:endParaRPr lang="en-GB" dirty="0"/>
          </a:p>
          <a:p>
            <a:r>
              <a:rPr lang="en-GB" dirty="0"/>
              <a:t>It starts with economics and functions of supply and demand, and economic utility</a:t>
            </a:r>
          </a:p>
          <a:p>
            <a:r>
              <a:rPr lang="en-GB" dirty="0"/>
              <a:t>Marketing disciplines are thought/academia and practice distinct fields of study, </a:t>
            </a:r>
          </a:p>
          <a:p>
            <a:r>
              <a:rPr lang="en-GB" dirty="0"/>
              <a:t>Marketing in history or practice was a function of supply and demand whereas thought and theory did not really begin until </a:t>
            </a:r>
            <a:r>
              <a:rPr lang="en-GB" dirty="0" err="1"/>
              <a:t>th</a:t>
            </a:r>
            <a:r>
              <a:rPr lang="en-GB" dirty="0"/>
              <a:t> 1900’s but again borrowed from economic theory and is still often routed in as such </a:t>
            </a:r>
          </a:p>
          <a:p>
            <a:endParaRPr lang="en-GB" dirty="0"/>
          </a:p>
          <a:p>
            <a:pPr marL="0" marR="0" algn="l">
              <a:spcBef>
                <a:spcPts val="0"/>
              </a:spcBef>
              <a:spcAft>
                <a:spcPts val="0"/>
              </a:spcAft>
            </a:pPr>
            <a:r>
              <a:rPr lang="en-GB" sz="1800" b="1" i="0" dirty="0">
                <a:solidFill>
                  <a:srgbClr val="000000"/>
                </a:solidFill>
                <a:effectLst/>
                <a:latin typeface="Times New Roman" panose="02020603050405020304" pitchFamily="18" charset="0"/>
              </a:rPr>
              <a:t>Late 1800- early 1900s </a:t>
            </a:r>
          </a:p>
          <a:p>
            <a:pPr marL="0" marR="0" algn="l">
              <a:spcBef>
                <a:spcPts val="0"/>
              </a:spcBef>
              <a:spcAft>
                <a:spcPts val="0"/>
              </a:spcAft>
            </a:pPr>
            <a:r>
              <a:rPr lang="en-GB" sz="1800" b="1" i="0" dirty="0">
                <a:solidFill>
                  <a:srgbClr val="000000"/>
                </a:solidFill>
                <a:effectLst/>
                <a:latin typeface="Times New Roman" panose="02020603050405020304" pitchFamily="18" charset="0"/>
              </a:rPr>
              <a:t>Mass production is born which meant excess with this revolution we had stuff and lots of it… and stuff needed to be gone.. So marketing theory began being refined in order to make sense of the new economic capitalist landscape that was emerging, and this was an interesting time many principals were postulated most of them still rooted in economic theory and rationalism</a:t>
            </a:r>
          </a:p>
          <a:p>
            <a:pPr marL="0" marR="0" algn="l">
              <a:spcBef>
                <a:spcPts val="0"/>
              </a:spcBef>
              <a:spcAft>
                <a:spcPts val="0"/>
              </a:spcAft>
            </a:pPr>
            <a:endParaRPr lang="en-GB" sz="1800" b="1" i="0" dirty="0">
              <a:solidFill>
                <a:srgbClr val="000000"/>
              </a:solidFill>
              <a:effectLst/>
              <a:latin typeface="Times New Roman" panose="02020603050405020304" pitchFamily="18" charset="0"/>
            </a:endParaRPr>
          </a:p>
          <a:p>
            <a:pPr marL="0" marR="0" algn="l">
              <a:spcBef>
                <a:spcPts val="0"/>
              </a:spcBef>
              <a:spcAft>
                <a:spcPts val="0"/>
              </a:spcAft>
            </a:pPr>
            <a:r>
              <a:rPr lang="en-GB" sz="1800" b="1" i="0" dirty="0" err="1">
                <a:solidFill>
                  <a:srgbClr val="000000"/>
                </a:solidFill>
                <a:effectLst/>
                <a:latin typeface="Times New Roman" panose="02020603050405020304" pitchFamily="18" charset="0"/>
              </a:rPr>
              <a:t>Anhd</a:t>
            </a:r>
            <a:r>
              <a:rPr lang="en-GB" sz="1800" b="1" i="0" dirty="0">
                <a:solidFill>
                  <a:srgbClr val="000000"/>
                </a:solidFill>
                <a:effectLst/>
                <a:latin typeface="Times New Roman" panose="02020603050405020304" pitchFamily="18" charset="0"/>
              </a:rPr>
              <a:t> then the mid 1900’s happened a rediscovery of </a:t>
            </a:r>
            <a:r>
              <a:rPr lang="en-GB" sz="2800" b="0" i="0" dirty="0">
                <a:solidFill>
                  <a:srgbClr val="202122"/>
                </a:solidFill>
                <a:effectLst/>
                <a:latin typeface="Arial" panose="020B0604020202020204" pitchFamily="34" charset="0"/>
              </a:rPr>
              <a:t>epistemological perspective of positivism rooted in social theory and we saw theorists you are probably the most familiar with, </a:t>
            </a:r>
            <a:r>
              <a:rPr lang="en-GB" sz="2800" b="0" i="0" dirty="0" err="1">
                <a:solidFill>
                  <a:srgbClr val="202122"/>
                </a:solidFill>
                <a:effectLst/>
                <a:latin typeface="Arial" panose="020B0604020202020204" pitchFamily="34" charset="0"/>
              </a:rPr>
              <a:t>Maslows</a:t>
            </a:r>
            <a:r>
              <a:rPr lang="en-GB" sz="2800" b="0" i="0" dirty="0">
                <a:solidFill>
                  <a:srgbClr val="202122"/>
                </a:solidFill>
                <a:effectLst/>
                <a:latin typeface="Arial" panose="020B0604020202020204" pitchFamily="34" charset="0"/>
              </a:rPr>
              <a:t> , blooms taxonomy, </a:t>
            </a:r>
            <a:r>
              <a:rPr lang="en-GB" sz="2800" b="0" i="0" dirty="0" err="1">
                <a:solidFill>
                  <a:srgbClr val="202122"/>
                </a:solidFill>
                <a:effectLst/>
                <a:latin typeface="Arial" panose="020B0604020202020204" pitchFamily="34" charset="0"/>
              </a:rPr>
              <a:t>mcgregors</a:t>
            </a:r>
            <a:r>
              <a:rPr lang="en-GB" sz="2800" b="0" i="0" dirty="0">
                <a:solidFill>
                  <a:srgbClr val="202122"/>
                </a:solidFill>
                <a:effectLst/>
                <a:latin typeface="Arial" panose="020B0604020202020204" pitchFamily="34" charset="0"/>
              </a:rPr>
              <a:t> all examining social theory emerging just before the 60’s leading to new </a:t>
            </a:r>
            <a:r>
              <a:rPr lang="en-GB" sz="2800" b="0" i="0" dirty="0" err="1">
                <a:solidFill>
                  <a:srgbClr val="202122"/>
                </a:solidFill>
                <a:effectLst/>
                <a:latin typeface="Arial" panose="020B0604020202020204" pitchFamily="34" charset="0"/>
              </a:rPr>
              <a:t>socialy</a:t>
            </a:r>
            <a:r>
              <a:rPr lang="en-GB" sz="2800" b="0" i="0" dirty="0">
                <a:solidFill>
                  <a:srgbClr val="202122"/>
                </a:solidFill>
                <a:effectLst/>
                <a:latin typeface="Arial" panose="020B0604020202020204" pitchFamily="34" charset="0"/>
              </a:rPr>
              <a:t> focused marketing focus being adopted from the 60’s onwards,</a:t>
            </a:r>
          </a:p>
          <a:p>
            <a:pPr marL="0" marR="0" algn="l">
              <a:spcBef>
                <a:spcPts val="0"/>
              </a:spcBef>
              <a:spcAft>
                <a:spcPts val="0"/>
              </a:spcAft>
            </a:pPr>
            <a:endParaRPr lang="en-GB" sz="2800" b="0" i="0" dirty="0">
              <a:solidFill>
                <a:srgbClr val="202122"/>
              </a:solidFill>
              <a:effectLst/>
              <a:latin typeface="Arial" panose="020B0604020202020204" pitchFamily="34" charset="0"/>
            </a:endParaRPr>
          </a:p>
          <a:p>
            <a:pPr marL="0" marR="0" algn="l">
              <a:spcBef>
                <a:spcPts val="0"/>
              </a:spcBef>
              <a:spcAft>
                <a:spcPts val="0"/>
              </a:spcAft>
            </a:pPr>
            <a:r>
              <a:rPr lang="en-GB" sz="2800" b="0" i="0" dirty="0">
                <a:solidFill>
                  <a:srgbClr val="202122"/>
                </a:solidFill>
                <a:effectLst/>
                <a:latin typeface="Arial" panose="020B0604020202020204" pitchFamily="34" charset="0"/>
              </a:rPr>
              <a:t>To the modern world late 90’s onwards inspired by the Japanese value ethic where we now focus much more on creating cultures and values, and gave rise to the self concept and </a:t>
            </a:r>
            <a:r>
              <a:rPr lang="en-GB" sz="2800" b="0" i="0" dirty="0" err="1">
                <a:solidFill>
                  <a:srgbClr val="202122"/>
                </a:solidFill>
                <a:effectLst/>
                <a:latin typeface="Arial" panose="020B0604020202020204" pitchFamily="34" charset="0"/>
              </a:rPr>
              <a:t>akkars</a:t>
            </a:r>
            <a:r>
              <a:rPr lang="en-GB" sz="2800" b="0" i="0" dirty="0">
                <a:solidFill>
                  <a:srgbClr val="202122"/>
                </a:solidFill>
                <a:effectLst/>
                <a:latin typeface="Arial" panose="020B0604020202020204" pitchFamily="34" charset="0"/>
              </a:rPr>
              <a:t> brand personalities etc </a:t>
            </a:r>
          </a:p>
          <a:p>
            <a:pPr marL="0" marR="0" algn="l">
              <a:spcBef>
                <a:spcPts val="0"/>
              </a:spcBef>
              <a:spcAft>
                <a:spcPts val="0"/>
              </a:spcAft>
            </a:pPr>
            <a:endParaRPr lang="en-GB" sz="1800" b="1" i="0" dirty="0">
              <a:solidFill>
                <a:srgbClr val="000000"/>
              </a:solidFill>
              <a:effectLst/>
              <a:latin typeface="Times New Roman" panose="02020603050405020304" pitchFamily="18" charset="0"/>
            </a:endParaRPr>
          </a:p>
          <a:p>
            <a:pPr marL="0" marR="0" algn="l">
              <a:spcBef>
                <a:spcPts val="0"/>
              </a:spcBef>
              <a:spcAft>
                <a:spcPts val="0"/>
              </a:spcAft>
            </a:pPr>
            <a:endParaRPr lang="en-GB" sz="1800" b="1" i="0" dirty="0">
              <a:solidFill>
                <a:srgbClr val="000000"/>
              </a:solidFill>
              <a:effectLst/>
              <a:latin typeface="Times New Roman" panose="02020603050405020304" pitchFamily="18" charset="0"/>
            </a:endParaRPr>
          </a:p>
          <a:p>
            <a:pPr marL="0" marR="0" algn="l">
              <a:spcBef>
                <a:spcPts val="0"/>
              </a:spcBef>
              <a:spcAft>
                <a:spcPts val="0"/>
              </a:spcAft>
            </a:pPr>
            <a:r>
              <a:rPr lang="en-GB" sz="1800" b="1" i="0" dirty="0">
                <a:solidFill>
                  <a:srgbClr val="000000"/>
                </a:solidFill>
                <a:effectLst/>
                <a:latin typeface="Times New Roman" panose="02020603050405020304" pitchFamily="18" charset="0"/>
              </a:rPr>
              <a:t>1900-1910 Period of Discovery</a:t>
            </a:r>
            <a:r>
              <a:rPr lang="en-GB" sz="1800" b="0" i="0" dirty="0">
                <a:solidFill>
                  <a:srgbClr val="000000"/>
                </a:solidFill>
                <a:effectLst/>
                <a:latin typeface="Times New Roman" panose="02020603050405020304" pitchFamily="18" charset="0"/>
              </a:rPr>
              <a:t>.  Initial </a:t>
            </a:r>
            <a:r>
              <a:rPr lang="en-GB" sz="1800" b="1" i="0" dirty="0">
                <a:solidFill>
                  <a:srgbClr val="000000"/>
                </a:solidFill>
                <a:effectLst/>
                <a:latin typeface="Times New Roman" panose="02020603050405020304" pitchFamily="18" charset="0"/>
              </a:rPr>
              <a:t>teachers of marketing</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sought facts about the distributive trades</a:t>
            </a:r>
            <a:r>
              <a:rPr lang="en-GB" sz="1800" b="0" i="0" dirty="0">
                <a:solidFill>
                  <a:srgbClr val="000000"/>
                </a:solidFill>
                <a:effectLst/>
                <a:latin typeface="Times New Roman" panose="02020603050405020304" pitchFamily="18" charset="0"/>
              </a:rPr>
              <a:t>.  Theory was borrowed form economics relating to distribution, world trade, and commodity markets.  The conception of marketing occurred and a name was given to it.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1910-1920 Period of Conceptualization</a:t>
            </a:r>
            <a:r>
              <a:rPr lang="en-GB" sz="1800" b="0" i="0" dirty="0">
                <a:solidFill>
                  <a:srgbClr val="000000"/>
                </a:solidFill>
                <a:effectLst/>
                <a:latin typeface="Times New Roman" panose="02020603050405020304" pitchFamily="18" charset="0"/>
              </a:rPr>
              <a:t>.  Many </a:t>
            </a:r>
            <a:r>
              <a:rPr lang="en-GB" sz="1800" b="1" i="0" dirty="0">
                <a:solidFill>
                  <a:srgbClr val="000000"/>
                </a:solidFill>
                <a:effectLst/>
                <a:latin typeface="Times New Roman" panose="02020603050405020304" pitchFamily="18" charset="0"/>
              </a:rPr>
              <a:t>marketing concepts were initially developed</a:t>
            </a:r>
            <a:r>
              <a:rPr lang="en-GB" sz="1800" b="0" i="0" dirty="0">
                <a:solidFill>
                  <a:srgbClr val="000000"/>
                </a:solidFill>
                <a:effectLst/>
                <a:latin typeface="Times New Roman" panose="02020603050405020304" pitchFamily="18" charset="0"/>
              </a:rPr>
              <a:t>.  Concepts were classified, and terms were defined.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561975" marR="0" indent="-561975" algn="l">
              <a:spcBef>
                <a:spcPts val="0"/>
              </a:spcBef>
              <a:spcAft>
                <a:spcPts val="0"/>
              </a:spcAft>
            </a:pPr>
            <a:r>
              <a:rPr lang="en-GB" sz="1800" b="1" i="0" dirty="0">
                <a:solidFill>
                  <a:srgbClr val="000000"/>
                </a:solidFill>
                <a:effectLst/>
                <a:latin typeface="Times New Roman" panose="02020603050405020304" pitchFamily="18" charset="0"/>
              </a:rPr>
              <a:t>1930                   Period of Integration</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Principles of marketing were postulated</a:t>
            </a:r>
            <a:r>
              <a:rPr lang="en-GB" sz="1800" b="0" i="0" dirty="0">
                <a:solidFill>
                  <a:srgbClr val="000000"/>
                </a:solidFill>
                <a:effectLst/>
                <a:latin typeface="Times New Roman" panose="02020603050405020304" pitchFamily="18" charset="0"/>
              </a:rPr>
              <a:t>, and the general body of thought was integrated for the first time.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1930-1940 Period of Development</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Specialized areas of marketing</a:t>
            </a:r>
            <a:r>
              <a:rPr lang="en-GB" sz="1800" b="0" i="0" dirty="0">
                <a:solidFill>
                  <a:srgbClr val="000000"/>
                </a:solidFill>
                <a:effectLst/>
                <a:latin typeface="Times New Roman" panose="02020603050405020304" pitchFamily="18" charset="0"/>
              </a:rPr>
              <a:t> continued to be developed, hypothetical assumptions were verified and quantified, and some </a:t>
            </a:r>
            <a:r>
              <a:rPr lang="en-GB" sz="1800" b="1" i="0" dirty="0">
                <a:solidFill>
                  <a:srgbClr val="000000"/>
                </a:solidFill>
                <a:effectLst/>
                <a:latin typeface="Times New Roman" panose="02020603050405020304" pitchFamily="18" charset="0"/>
              </a:rPr>
              <a:t>new approaches</a:t>
            </a:r>
            <a:r>
              <a:rPr lang="en-GB" sz="1800" b="0" i="0" dirty="0">
                <a:solidFill>
                  <a:srgbClr val="000000"/>
                </a:solidFill>
                <a:effectLst/>
                <a:latin typeface="Times New Roman" panose="02020603050405020304" pitchFamily="18" charset="0"/>
              </a:rPr>
              <a:t> to the explanation of marketing w3ere undertaken.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1940-1950  Period of Reappraisal</a:t>
            </a:r>
            <a:r>
              <a:rPr lang="en-GB" sz="1800" b="0" i="0" dirty="0">
                <a:solidFill>
                  <a:srgbClr val="000000"/>
                </a:solidFill>
                <a:effectLst/>
                <a:latin typeface="Times New Roman" panose="02020603050405020304" pitchFamily="18" charset="0"/>
              </a:rPr>
              <a:t>.  The concept and </a:t>
            </a:r>
            <a:r>
              <a:rPr lang="en-GB" sz="1800" b="1" i="0" dirty="0">
                <a:solidFill>
                  <a:srgbClr val="000000"/>
                </a:solidFill>
                <a:effectLst/>
                <a:latin typeface="Times New Roman" panose="02020603050405020304" pitchFamily="18" charset="0"/>
              </a:rPr>
              <a:t>traditional explanation of marketing was re-appraised</a:t>
            </a:r>
            <a:r>
              <a:rPr lang="en-GB" sz="1800" b="0" i="0" dirty="0">
                <a:solidFill>
                  <a:srgbClr val="000000"/>
                </a:solidFill>
                <a:effectLst/>
                <a:latin typeface="Times New Roman" panose="02020603050405020304" pitchFamily="18" charset="0"/>
              </a:rPr>
              <a:t> in terms of new needs for marketing knowledge.  The scientific aspects of the subject were considered.</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1950-1960  Period of </a:t>
            </a:r>
            <a:r>
              <a:rPr lang="en-GB" sz="1800" b="1" i="0" dirty="0" err="1">
                <a:solidFill>
                  <a:srgbClr val="000000"/>
                </a:solidFill>
                <a:effectLst/>
                <a:latin typeface="Times New Roman" panose="02020603050405020304" pitchFamily="18" charset="0"/>
              </a:rPr>
              <a:t>Reconception</a:t>
            </a:r>
            <a:r>
              <a:rPr lang="en-GB" sz="1800" b="0" i="0" dirty="0">
                <a:solidFill>
                  <a:srgbClr val="000000"/>
                </a:solidFill>
                <a:effectLst/>
                <a:latin typeface="Times New Roman" panose="02020603050405020304" pitchFamily="18" charset="0"/>
              </a:rPr>
              <a:t>.  Traditional approaches to the study of marketing were supplemented by increasing </a:t>
            </a:r>
            <a:r>
              <a:rPr lang="en-GB" sz="1800" b="1" i="0" dirty="0">
                <a:solidFill>
                  <a:srgbClr val="000000"/>
                </a:solidFill>
                <a:effectLst/>
                <a:latin typeface="Times New Roman" panose="02020603050405020304" pitchFamily="18" charset="0"/>
              </a:rPr>
              <a:t>emphasis upon</a:t>
            </a:r>
            <a:r>
              <a:rPr lang="en-GB" sz="1800" b="0" i="0" dirty="0">
                <a:solidFill>
                  <a:srgbClr val="000000"/>
                </a:solidFill>
                <a:effectLst/>
                <a:latin typeface="Times New Roman" panose="02020603050405020304" pitchFamily="18" charset="0"/>
              </a:rPr>
              <a:t> </a:t>
            </a:r>
            <a:r>
              <a:rPr lang="en-GB" sz="1800" b="1" i="0" dirty="0">
                <a:solidFill>
                  <a:srgbClr val="000000"/>
                </a:solidFill>
                <a:effectLst/>
                <a:latin typeface="Times New Roman" panose="02020603050405020304" pitchFamily="18" charset="0"/>
              </a:rPr>
              <a:t>managerial decision making</a:t>
            </a:r>
            <a:r>
              <a:rPr lang="en-GB" sz="1800" b="0" i="0" dirty="0">
                <a:solidFill>
                  <a:srgbClr val="000000"/>
                </a:solidFill>
                <a:effectLst/>
                <a:latin typeface="Times New Roman" panose="02020603050405020304" pitchFamily="18" charset="0"/>
              </a:rPr>
              <a:t>, the </a:t>
            </a:r>
            <a:r>
              <a:rPr lang="en-GB" sz="1800" b="1" i="0" dirty="0">
                <a:solidFill>
                  <a:srgbClr val="000000"/>
                </a:solidFill>
                <a:effectLst/>
                <a:latin typeface="Times New Roman" panose="02020603050405020304" pitchFamily="18" charset="0"/>
              </a:rPr>
              <a:t>societal aspects of marketing</a:t>
            </a:r>
            <a:r>
              <a:rPr lang="en-GB" sz="1800" b="0" i="0" dirty="0">
                <a:solidFill>
                  <a:srgbClr val="000000"/>
                </a:solidFill>
                <a:effectLst/>
                <a:latin typeface="Times New Roman" panose="02020603050405020304" pitchFamily="18" charset="0"/>
              </a:rPr>
              <a:t>, and </a:t>
            </a:r>
            <a:r>
              <a:rPr lang="en-GB" sz="1800" b="1" i="0" dirty="0">
                <a:solidFill>
                  <a:srgbClr val="000000"/>
                </a:solidFill>
                <a:effectLst/>
                <a:latin typeface="Times New Roman" panose="02020603050405020304" pitchFamily="18" charset="0"/>
              </a:rPr>
              <a:t>quantitative marketing analysis</a:t>
            </a:r>
            <a:r>
              <a:rPr lang="en-GB" sz="1800" b="0" i="0" dirty="0">
                <a:solidFill>
                  <a:srgbClr val="000000"/>
                </a:solidFill>
                <a:effectLst/>
                <a:latin typeface="Times New Roman" panose="02020603050405020304" pitchFamily="18" charset="0"/>
              </a:rPr>
              <a:t>.  Many </a:t>
            </a:r>
            <a:r>
              <a:rPr lang="en-GB" sz="1800" b="1" i="0" dirty="0">
                <a:solidFill>
                  <a:srgbClr val="000000"/>
                </a:solidFill>
                <a:effectLst/>
                <a:latin typeface="Times New Roman" panose="02020603050405020304" pitchFamily="18" charset="0"/>
              </a:rPr>
              <a:t>new concepts</a:t>
            </a:r>
            <a:r>
              <a:rPr lang="en-GB" sz="1800" b="0" i="0" dirty="0">
                <a:solidFill>
                  <a:srgbClr val="000000"/>
                </a:solidFill>
                <a:effectLst/>
                <a:latin typeface="Times New Roman" panose="02020603050405020304" pitchFamily="18" charset="0"/>
              </a:rPr>
              <a:t>, some borrowed from the field of management and from other social sciences, were introduced into marketing.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1960-1970 Period of Differentiation</a:t>
            </a:r>
            <a:r>
              <a:rPr lang="en-GB" sz="1800" b="0" i="0" dirty="0">
                <a:solidFill>
                  <a:srgbClr val="000000"/>
                </a:solidFill>
                <a:effectLst/>
                <a:latin typeface="Times New Roman" panose="02020603050405020304" pitchFamily="18" charset="0"/>
              </a:rPr>
              <a:t>.  As marketing thought became expanded, </a:t>
            </a:r>
            <a:r>
              <a:rPr lang="en-GB" sz="1800" b="1" i="0" dirty="0">
                <a:solidFill>
                  <a:srgbClr val="000000"/>
                </a:solidFill>
                <a:effectLst/>
                <a:latin typeface="Times New Roman" panose="02020603050405020304" pitchFamily="18" charset="0"/>
              </a:rPr>
              <a:t>new concepts</a:t>
            </a:r>
            <a:r>
              <a:rPr lang="en-GB" sz="1800" b="0" i="0" dirty="0">
                <a:solidFill>
                  <a:srgbClr val="000000"/>
                </a:solidFill>
                <a:effectLst/>
                <a:latin typeface="Times New Roman" panose="02020603050405020304" pitchFamily="18" charset="0"/>
              </a:rPr>
              <a:t> took on substantial identity as significant components of the total structure of thought.   Among them were such elements as </a:t>
            </a:r>
            <a:r>
              <a:rPr lang="en-GB" sz="1800" b="1" i="0" dirty="0">
                <a:solidFill>
                  <a:srgbClr val="000000"/>
                </a:solidFill>
                <a:effectLst/>
                <a:latin typeface="Times New Roman" panose="02020603050405020304" pitchFamily="18" charset="0"/>
              </a:rPr>
              <a:t>managerialism, holism, environmentalism, systems, and internationalism</a:t>
            </a: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0" i="0" dirty="0">
                <a:solidFill>
                  <a:srgbClr val="000000"/>
                </a:solidFill>
                <a:effectLst/>
                <a:latin typeface="Times New Roman" panose="02020603050405020304" pitchFamily="18" charset="0"/>
              </a:rPr>
              <a:t> </a:t>
            </a:r>
          </a:p>
          <a:p>
            <a:pPr marL="0" marR="0" algn="l">
              <a:spcBef>
                <a:spcPts val="0"/>
              </a:spcBef>
              <a:spcAft>
                <a:spcPts val="0"/>
              </a:spcAft>
            </a:pPr>
            <a:r>
              <a:rPr lang="en-GB" sz="1800" b="1" i="0" dirty="0">
                <a:solidFill>
                  <a:srgbClr val="000000"/>
                </a:solidFill>
                <a:effectLst/>
                <a:latin typeface="Times New Roman" panose="02020603050405020304" pitchFamily="18" charset="0"/>
              </a:rPr>
              <a:t>1970 Period of Socialization</a:t>
            </a:r>
            <a:r>
              <a:rPr lang="en-GB" sz="1800" b="0" i="0" dirty="0">
                <a:solidFill>
                  <a:srgbClr val="000000"/>
                </a:solidFill>
                <a:effectLst/>
                <a:latin typeface="Times New Roman" panose="02020603050405020304" pitchFamily="18" charset="0"/>
              </a:rPr>
              <a:t>.  Social issues and marketing became much more important, as the </a:t>
            </a:r>
            <a:r>
              <a:rPr lang="en-GB" sz="1800" b="1" i="0" dirty="0">
                <a:solidFill>
                  <a:srgbClr val="000000"/>
                </a:solidFill>
                <a:effectLst/>
                <a:latin typeface="Times New Roman" panose="02020603050405020304" pitchFamily="18" charset="0"/>
              </a:rPr>
              <a:t>influence </a:t>
            </a:r>
            <a:r>
              <a:rPr lang="en-GB" sz="1800" b="0" i="0" dirty="0">
                <a:solidFill>
                  <a:srgbClr val="000000"/>
                </a:solidFill>
                <a:effectLst/>
                <a:latin typeface="Times New Roman" panose="02020603050405020304" pitchFamily="18" charset="0"/>
              </a:rPr>
              <a:t>not of society upon marketing, but </a:t>
            </a:r>
            <a:r>
              <a:rPr lang="en-GB" sz="1800" b="1" i="0" dirty="0">
                <a:solidFill>
                  <a:srgbClr val="000000"/>
                </a:solidFill>
                <a:effectLst/>
                <a:latin typeface="Times New Roman" panose="02020603050405020304" pitchFamily="18" charset="0"/>
              </a:rPr>
              <a:t>of marketing upon society</a:t>
            </a:r>
            <a:r>
              <a:rPr lang="en-GB" sz="1800" b="0" i="0" dirty="0">
                <a:solidFill>
                  <a:srgbClr val="000000"/>
                </a:solidFill>
                <a:effectLst/>
                <a:latin typeface="Times New Roman" panose="02020603050405020304" pitchFamily="18" charset="0"/>
              </a:rPr>
              <a:t> became a focus of interest. </a:t>
            </a:r>
          </a:p>
          <a:p>
            <a:endParaRPr lang="en-GB" dirty="0"/>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10</a:t>
            </a:fld>
            <a:endParaRPr lang="en-GB"/>
          </a:p>
        </p:txBody>
      </p:sp>
    </p:spTree>
    <p:extLst>
      <p:ext uri="{BB962C8B-B14F-4D97-AF65-F5344CB8AC3E}">
        <p14:creationId xmlns:p14="http://schemas.microsoft.com/office/powerpoint/2010/main" val="3248696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11</a:t>
            </a:fld>
            <a:endParaRPr lang="en-GB"/>
          </a:p>
        </p:txBody>
      </p:sp>
    </p:spTree>
    <p:extLst>
      <p:ext uri="{BB962C8B-B14F-4D97-AF65-F5344CB8AC3E}">
        <p14:creationId xmlns:p14="http://schemas.microsoft.com/office/powerpoint/2010/main" val="2437424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tx1"/>
                </a:solidFill>
              </a:rPr>
              <a:t>Associative value </a:t>
            </a:r>
            <a:r>
              <a:rPr lang="en-US" dirty="0">
                <a:solidFill>
                  <a:schemeClr val="tx1"/>
                </a:solidFill>
              </a:rPr>
              <a:t>– Unique, limited items, History, Celebrity endorsed, pop culture. </a:t>
            </a:r>
            <a:endParaRPr kumimoji="0" lang="en-US" b="0" i="0" u="none" strike="noStrike" cap="none" spc="0" normalizeH="0" baseline="0" noProof="0" dirty="0">
              <a:ln>
                <a:noFill/>
              </a:ln>
              <a:solidFill>
                <a:schemeClr val="tx1"/>
              </a:solidFill>
              <a:uLnTx/>
              <a:uFillTx/>
            </a:endParaRPr>
          </a:p>
          <a:p>
            <a:endParaRPr lang="en-GB" dirty="0"/>
          </a:p>
          <a:p>
            <a:r>
              <a:rPr lang="en-GB" dirty="0"/>
              <a:t>How would you define a product? A problem top be solved? A solution? </a:t>
            </a:r>
          </a:p>
          <a:p>
            <a:r>
              <a:rPr lang="en-GB" dirty="0"/>
              <a:t>Jobs to be done theory..</a:t>
            </a:r>
          </a:p>
          <a:p>
            <a:endParaRPr lang="en-GB" dirty="0"/>
          </a:p>
          <a:p>
            <a:pPr algn="l">
              <a:buFont typeface="Arial" panose="020B0604020202020204" pitchFamily="34" charset="0"/>
              <a:buChar char="•"/>
            </a:pPr>
            <a:r>
              <a:rPr lang="en-GB" b="0" i="0" dirty="0">
                <a:solidFill>
                  <a:srgbClr val="292929"/>
                </a:solidFill>
                <a:effectLst/>
                <a:latin typeface="source-serif-pro"/>
              </a:rPr>
              <a:t>Give someone a fish and they would eat for a day, teach someone to fish and they will eat until the rod breaks, a smart person would farm and breed the fish so capture is no longer an issue and use the surplus to make profitable relationships in society which will contribute to infrastructure and development to the point that the very concept of starvation is unthinkable due to the production and revenue processes. </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12</a:t>
            </a:fld>
            <a:endParaRPr lang="en-GB"/>
          </a:p>
        </p:txBody>
      </p:sp>
    </p:spTree>
    <p:extLst>
      <p:ext uri="{BB962C8B-B14F-4D97-AF65-F5344CB8AC3E}">
        <p14:creationId xmlns:p14="http://schemas.microsoft.com/office/powerpoint/2010/main" val="2584447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or whole</a:t>
            </a:r>
          </a:p>
          <a:p>
            <a:r>
              <a:rPr lang="en-GB" dirty="0"/>
              <a:t>Notice customer orientation</a:t>
            </a:r>
          </a:p>
        </p:txBody>
      </p:sp>
      <p:sp>
        <p:nvSpPr>
          <p:cNvPr id="4" name="Slide Number Placeholder 3"/>
          <p:cNvSpPr>
            <a:spLocks noGrp="1"/>
          </p:cNvSpPr>
          <p:nvPr>
            <p:ph type="sldNum" sz="quarter" idx="5"/>
          </p:nvPr>
        </p:nvSpPr>
        <p:spPr/>
        <p:txBody>
          <a:bodyPr/>
          <a:lstStyle/>
          <a:p>
            <a:fld id="{C61AA1B0-6674-47E2-A806-BB52131062EA}" type="slidenum">
              <a:rPr lang="en-GB" smtClean="0"/>
              <a:t>13</a:t>
            </a:fld>
            <a:endParaRPr lang="en-GB"/>
          </a:p>
        </p:txBody>
      </p:sp>
    </p:spTree>
    <p:extLst>
      <p:ext uri="{BB962C8B-B14F-4D97-AF65-F5344CB8AC3E}">
        <p14:creationId xmlns:p14="http://schemas.microsoft.com/office/powerpoint/2010/main" val="3746959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0BF87-90C2-E9CA-B1AC-E0B75EAD5A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4CF6AD-AB44-9436-E03E-4590972DF9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AF9685-9E74-7EDF-6B70-9717E9FD0B7B}"/>
              </a:ext>
            </a:extLst>
          </p:cNvPr>
          <p:cNvSpPr>
            <a:spLocks noGrp="1"/>
          </p:cNvSpPr>
          <p:nvPr>
            <p:ph type="body" idx="1"/>
          </p:nvPr>
        </p:nvSpPr>
        <p:spPr/>
        <p:txBody>
          <a:bodyPr/>
          <a:lstStyle/>
          <a:p>
            <a:r>
              <a:rPr lang="en-GB" dirty="0"/>
              <a:t>ONS</a:t>
            </a:r>
          </a:p>
          <a:p>
            <a:r>
              <a:rPr lang="en-GB" dirty="0"/>
              <a:t>Other secondary research</a:t>
            </a:r>
          </a:p>
          <a:p>
            <a:r>
              <a:rPr lang="en-GB" dirty="0"/>
              <a:t>Market </a:t>
            </a:r>
            <a:r>
              <a:rPr lang="en-GB" dirty="0" err="1"/>
              <a:t>rserach</a:t>
            </a:r>
            <a:endParaRPr lang="en-GB" dirty="0"/>
          </a:p>
          <a:p>
            <a:r>
              <a:rPr lang="en-GB" dirty="0" err="1"/>
              <a:t>Similarweb</a:t>
            </a:r>
            <a:endParaRPr lang="en-GB" dirty="0"/>
          </a:p>
        </p:txBody>
      </p:sp>
      <p:sp>
        <p:nvSpPr>
          <p:cNvPr id="4" name="Slide Number Placeholder 3">
            <a:extLst>
              <a:ext uri="{FF2B5EF4-FFF2-40B4-BE49-F238E27FC236}">
                <a16:creationId xmlns:a16="http://schemas.microsoft.com/office/drawing/2014/main" id="{6970FB33-02CA-5611-2D85-9497AD119266}"/>
              </a:ext>
            </a:extLst>
          </p:cNvPr>
          <p:cNvSpPr>
            <a:spLocks noGrp="1"/>
          </p:cNvSpPr>
          <p:nvPr>
            <p:ph type="sldNum" sz="quarter" idx="5"/>
          </p:nvPr>
        </p:nvSpPr>
        <p:spPr/>
        <p:txBody>
          <a:bodyPr/>
          <a:lstStyle/>
          <a:p>
            <a:fld id="{C61AA1B0-6674-47E2-A806-BB52131062EA}" type="slidenum">
              <a:rPr lang="en-GB" smtClean="0"/>
              <a:t>15</a:t>
            </a:fld>
            <a:endParaRPr lang="en-GB"/>
          </a:p>
        </p:txBody>
      </p:sp>
    </p:spTree>
    <p:extLst>
      <p:ext uri="{BB962C8B-B14F-4D97-AF65-F5344CB8AC3E}">
        <p14:creationId xmlns:p14="http://schemas.microsoft.com/office/powerpoint/2010/main" val="1711593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625CAC-213C-B379-E5DA-EF773DA526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056EE6-BAD5-FEF3-5840-680FD523A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B6490F-FAA6-39D1-C113-48FE18248E5B}"/>
              </a:ext>
            </a:extLst>
          </p:cNvPr>
          <p:cNvSpPr>
            <a:spLocks noGrp="1"/>
          </p:cNvSpPr>
          <p:nvPr>
            <p:ph type="body" idx="1"/>
          </p:nvPr>
        </p:nvSpPr>
        <p:spPr/>
        <p:txBody>
          <a:bodyPr/>
          <a:lstStyle/>
          <a:p>
            <a:r>
              <a:rPr lang="en-GB" dirty="0"/>
              <a:t>ONS</a:t>
            </a:r>
          </a:p>
          <a:p>
            <a:r>
              <a:rPr lang="en-GB" dirty="0"/>
              <a:t>Other secondary research</a:t>
            </a:r>
          </a:p>
          <a:p>
            <a:r>
              <a:rPr lang="en-GB" dirty="0"/>
              <a:t>Market </a:t>
            </a:r>
            <a:r>
              <a:rPr lang="en-GB" dirty="0" err="1"/>
              <a:t>rserach</a:t>
            </a:r>
            <a:endParaRPr lang="en-GB" dirty="0"/>
          </a:p>
          <a:p>
            <a:r>
              <a:rPr lang="en-GB" dirty="0" err="1"/>
              <a:t>Similarweb</a:t>
            </a:r>
            <a:endParaRPr lang="en-GB" dirty="0"/>
          </a:p>
        </p:txBody>
      </p:sp>
      <p:sp>
        <p:nvSpPr>
          <p:cNvPr id="4" name="Slide Number Placeholder 3">
            <a:extLst>
              <a:ext uri="{FF2B5EF4-FFF2-40B4-BE49-F238E27FC236}">
                <a16:creationId xmlns:a16="http://schemas.microsoft.com/office/drawing/2014/main" id="{EBDF1DFC-5F3A-AA92-2A8F-1C76FECE1CAE}"/>
              </a:ext>
            </a:extLst>
          </p:cNvPr>
          <p:cNvSpPr>
            <a:spLocks noGrp="1"/>
          </p:cNvSpPr>
          <p:nvPr>
            <p:ph type="sldNum" sz="quarter" idx="5"/>
          </p:nvPr>
        </p:nvSpPr>
        <p:spPr/>
        <p:txBody>
          <a:bodyPr/>
          <a:lstStyle/>
          <a:p>
            <a:fld id="{C61AA1B0-6674-47E2-A806-BB52131062EA}" type="slidenum">
              <a:rPr lang="en-GB" smtClean="0"/>
              <a:t>16</a:t>
            </a:fld>
            <a:endParaRPr lang="en-GB"/>
          </a:p>
        </p:txBody>
      </p:sp>
    </p:spTree>
    <p:extLst>
      <p:ext uri="{BB962C8B-B14F-4D97-AF65-F5344CB8AC3E}">
        <p14:creationId xmlns:p14="http://schemas.microsoft.com/office/powerpoint/2010/main" val="24096741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CC6E7-8C38-F9D9-D518-CC3DD6AD3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B3B57C-58E5-D9DE-4906-BAEAF02656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EB8A1-BF03-B810-2717-A6DC2544E954}"/>
              </a:ext>
            </a:extLst>
          </p:cNvPr>
          <p:cNvSpPr>
            <a:spLocks noGrp="1"/>
          </p:cNvSpPr>
          <p:nvPr>
            <p:ph type="body" idx="1"/>
          </p:nvPr>
        </p:nvSpPr>
        <p:spPr/>
        <p:txBody>
          <a:bodyPr/>
          <a:lstStyle/>
          <a:p>
            <a:r>
              <a:rPr lang="en-GB" dirty="0"/>
              <a:t>ONS</a:t>
            </a:r>
          </a:p>
          <a:p>
            <a:r>
              <a:rPr lang="en-GB" dirty="0"/>
              <a:t>Other secondary research</a:t>
            </a:r>
          </a:p>
          <a:p>
            <a:r>
              <a:rPr lang="en-GB" dirty="0"/>
              <a:t>Market </a:t>
            </a:r>
            <a:r>
              <a:rPr lang="en-GB" dirty="0" err="1"/>
              <a:t>rserach</a:t>
            </a:r>
            <a:endParaRPr lang="en-GB" dirty="0"/>
          </a:p>
          <a:p>
            <a:r>
              <a:rPr lang="en-GB" dirty="0" err="1"/>
              <a:t>Similarweb</a:t>
            </a:r>
            <a:endParaRPr lang="en-GB" dirty="0"/>
          </a:p>
        </p:txBody>
      </p:sp>
      <p:sp>
        <p:nvSpPr>
          <p:cNvPr id="4" name="Slide Number Placeholder 3">
            <a:extLst>
              <a:ext uri="{FF2B5EF4-FFF2-40B4-BE49-F238E27FC236}">
                <a16:creationId xmlns:a16="http://schemas.microsoft.com/office/drawing/2014/main" id="{A92C9FD7-70BB-25C5-EC0A-7BAE760C2166}"/>
              </a:ext>
            </a:extLst>
          </p:cNvPr>
          <p:cNvSpPr>
            <a:spLocks noGrp="1"/>
          </p:cNvSpPr>
          <p:nvPr>
            <p:ph type="sldNum" sz="quarter" idx="5"/>
          </p:nvPr>
        </p:nvSpPr>
        <p:spPr/>
        <p:txBody>
          <a:bodyPr/>
          <a:lstStyle/>
          <a:p>
            <a:fld id="{C61AA1B0-6674-47E2-A806-BB52131062EA}" type="slidenum">
              <a:rPr lang="en-GB" smtClean="0"/>
              <a:t>17</a:t>
            </a:fld>
            <a:endParaRPr lang="en-GB"/>
          </a:p>
        </p:txBody>
      </p:sp>
    </p:spTree>
    <p:extLst>
      <p:ext uri="{BB962C8B-B14F-4D97-AF65-F5344CB8AC3E}">
        <p14:creationId xmlns:p14="http://schemas.microsoft.com/office/powerpoint/2010/main" val="1725595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9356F-EE38-74F2-6D0E-E87ECF2DF4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8BD075-3C5B-F727-44A8-8B9CFDAF11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905A10-CDDB-0929-C459-F2ACC0E2FB1A}"/>
              </a:ext>
            </a:extLst>
          </p:cNvPr>
          <p:cNvSpPr>
            <a:spLocks noGrp="1"/>
          </p:cNvSpPr>
          <p:nvPr>
            <p:ph type="body" idx="1"/>
          </p:nvPr>
        </p:nvSpPr>
        <p:spPr/>
        <p:txBody>
          <a:bodyPr/>
          <a:lstStyle/>
          <a:p>
            <a:r>
              <a:rPr lang="en-GB" dirty="0"/>
              <a:t>ONS</a:t>
            </a:r>
          </a:p>
          <a:p>
            <a:r>
              <a:rPr lang="en-GB" dirty="0"/>
              <a:t>Other secondary research</a:t>
            </a:r>
          </a:p>
          <a:p>
            <a:r>
              <a:rPr lang="en-GB" dirty="0"/>
              <a:t>Market </a:t>
            </a:r>
            <a:r>
              <a:rPr lang="en-GB" dirty="0" err="1"/>
              <a:t>rserach</a:t>
            </a:r>
            <a:endParaRPr lang="en-GB" dirty="0"/>
          </a:p>
          <a:p>
            <a:r>
              <a:rPr lang="en-GB" dirty="0" err="1"/>
              <a:t>Similarweb</a:t>
            </a:r>
            <a:endParaRPr lang="en-GB" dirty="0"/>
          </a:p>
        </p:txBody>
      </p:sp>
      <p:sp>
        <p:nvSpPr>
          <p:cNvPr id="4" name="Slide Number Placeholder 3">
            <a:extLst>
              <a:ext uri="{FF2B5EF4-FFF2-40B4-BE49-F238E27FC236}">
                <a16:creationId xmlns:a16="http://schemas.microsoft.com/office/drawing/2014/main" id="{DD10B10C-6354-7CD7-59A0-DF9482FF5ED0}"/>
              </a:ext>
            </a:extLst>
          </p:cNvPr>
          <p:cNvSpPr>
            <a:spLocks noGrp="1"/>
          </p:cNvSpPr>
          <p:nvPr>
            <p:ph type="sldNum" sz="quarter" idx="5"/>
          </p:nvPr>
        </p:nvSpPr>
        <p:spPr/>
        <p:txBody>
          <a:bodyPr/>
          <a:lstStyle/>
          <a:p>
            <a:fld id="{C61AA1B0-6674-47E2-A806-BB52131062EA}" type="slidenum">
              <a:rPr lang="en-GB" smtClean="0"/>
              <a:t>18</a:t>
            </a:fld>
            <a:endParaRPr lang="en-GB"/>
          </a:p>
        </p:txBody>
      </p:sp>
    </p:spTree>
    <p:extLst>
      <p:ext uri="{BB962C8B-B14F-4D97-AF65-F5344CB8AC3E}">
        <p14:creationId xmlns:p14="http://schemas.microsoft.com/office/powerpoint/2010/main" val="38141013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C6A68E-54F6-CD66-B0A6-77BF72F1AC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3ECAD4-8DB4-6415-254D-B1930A0BCF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11C5D4-89B5-2216-1AE5-D83455917CC5}"/>
              </a:ext>
            </a:extLst>
          </p:cNvPr>
          <p:cNvSpPr>
            <a:spLocks noGrp="1"/>
          </p:cNvSpPr>
          <p:nvPr>
            <p:ph type="body" idx="1"/>
          </p:nvPr>
        </p:nvSpPr>
        <p:spPr/>
        <p:txBody>
          <a:bodyPr/>
          <a:lstStyle/>
          <a:p>
            <a:r>
              <a:rPr lang="en-GB" dirty="0"/>
              <a:t>ONS</a:t>
            </a:r>
          </a:p>
          <a:p>
            <a:r>
              <a:rPr lang="en-GB" dirty="0"/>
              <a:t>Other secondary research</a:t>
            </a:r>
          </a:p>
          <a:p>
            <a:r>
              <a:rPr lang="en-GB" dirty="0"/>
              <a:t>Market </a:t>
            </a:r>
            <a:r>
              <a:rPr lang="en-GB" dirty="0" err="1"/>
              <a:t>rserach</a:t>
            </a:r>
            <a:endParaRPr lang="en-GB" dirty="0"/>
          </a:p>
          <a:p>
            <a:r>
              <a:rPr lang="en-GB" dirty="0" err="1"/>
              <a:t>Similarweb</a:t>
            </a:r>
            <a:endParaRPr lang="en-GB" dirty="0"/>
          </a:p>
        </p:txBody>
      </p:sp>
      <p:sp>
        <p:nvSpPr>
          <p:cNvPr id="4" name="Slide Number Placeholder 3">
            <a:extLst>
              <a:ext uri="{FF2B5EF4-FFF2-40B4-BE49-F238E27FC236}">
                <a16:creationId xmlns:a16="http://schemas.microsoft.com/office/drawing/2014/main" id="{BED54A92-619F-D87B-B1A8-8871D05A7934}"/>
              </a:ext>
            </a:extLst>
          </p:cNvPr>
          <p:cNvSpPr>
            <a:spLocks noGrp="1"/>
          </p:cNvSpPr>
          <p:nvPr>
            <p:ph type="sldNum" sz="quarter" idx="5"/>
          </p:nvPr>
        </p:nvSpPr>
        <p:spPr/>
        <p:txBody>
          <a:bodyPr/>
          <a:lstStyle/>
          <a:p>
            <a:fld id="{C61AA1B0-6674-47E2-A806-BB52131062EA}" type="slidenum">
              <a:rPr lang="en-GB" smtClean="0"/>
              <a:t>19</a:t>
            </a:fld>
            <a:endParaRPr lang="en-GB"/>
          </a:p>
        </p:txBody>
      </p:sp>
    </p:spTree>
    <p:extLst>
      <p:ext uri="{BB962C8B-B14F-4D97-AF65-F5344CB8AC3E}">
        <p14:creationId xmlns:p14="http://schemas.microsoft.com/office/powerpoint/2010/main" val="1734666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7EE6D-50E1-DD87-68B2-402F3F7503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19592E-4117-25BF-402C-2DAAFDD499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6989C5-9928-D2D4-6224-519F5534F44D}"/>
              </a:ext>
            </a:extLst>
          </p:cNvPr>
          <p:cNvSpPr>
            <a:spLocks noGrp="1"/>
          </p:cNvSpPr>
          <p:nvPr>
            <p:ph type="body" idx="1"/>
          </p:nvPr>
        </p:nvSpPr>
        <p:spPr/>
        <p:txBody>
          <a:bodyPr/>
          <a:lstStyle/>
          <a:p>
            <a:r>
              <a:rPr lang="en-GB" dirty="0"/>
              <a:t>ONS</a:t>
            </a:r>
          </a:p>
          <a:p>
            <a:r>
              <a:rPr lang="en-GB" dirty="0"/>
              <a:t>Other secondary research</a:t>
            </a:r>
          </a:p>
          <a:p>
            <a:r>
              <a:rPr lang="en-GB" dirty="0"/>
              <a:t>Market </a:t>
            </a:r>
            <a:r>
              <a:rPr lang="en-GB" dirty="0" err="1"/>
              <a:t>rserach</a:t>
            </a:r>
            <a:endParaRPr lang="en-GB" dirty="0"/>
          </a:p>
          <a:p>
            <a:r>
              <a:rPr lang="en-GB" dirty="0" err="1"/>
              <a:t>Similarweb</a:t>
            </a:r>
            <a:endParaRPr lang="en-GB" dirty="0"/>
          </a:p>
        </p:txBody>
      </p:sp>
      <p:sp>
        <p:nvSpPr>
          <p:cNvPr id="4" name="Slide Number Placeholder 3">
            <a:extLst>
              <a:ext uri="{FF2B5EF4-FFF2-40B4-BE49-F238E27FC236}">
                <a16:creationId xmlns:a16="http://schemas.microsoft.com/office/drawing/2014/main" id="{8419B8F7-261F-159B-097E-05956EDF099D}"/>
              </a:ext>
            </a:extLst>
          </p:cNvPr>
          <p:cNvSpPr>
            <a:spLocks noGrp="1"/>
          </p:cNvSpPr>
          <p:nvPr>
            <p:ph type="sldNum" sz="quarter" idx="5"/>
          </p:nvPr>
        </p:nvSpPr>
        <p:spPr/>
        <p:txBody>
          <a:bodyPr/>
          <a:lstStyle/>
          <a:p>
            <a:fld id="{C61AA1B0-6674-47E2-A806-BB52131062EA}" type="slidenum">
              <a:rPr lang="en-GB" smtClean="0"/>
              <a:t>20</a:t>
            </a:fld>
            <a:endParaRPr lang="en-GB"/>
          </a:p>
        </p:txBody>
      </p:sp>
    </p:spTree>
    <p:extLst>
      <p:ext uri="{BB962C8B-B14F-4D97-AF65-F5344CB8AC3E}">
        <p14:creationId xmlns:p14="http://schemas.microsoft.com/office/powerpoint/2010/main" val="26414537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p:spPr>
        <p:txBody>
          <a:bodyPr/>
          <a:lstStyle/>
          <a:p>
            <a:pPr algn="l" eaLnBrk="1" hangingPunct="1">
              <a:buFontTx/>
              <a:buNone/>
            </a:pPr>
            <a:r>
              <a:rPr lang="en-GB" altLang="en-US" sz="1200" i="1" dirty="0">
                <a:solidFill>
                  <a:schemeClr val="bg1"/>
                </a:solidFill>
              </a:rPr>
              <a:t>Ethical theories are the rules and principles that determine right and wrong for a given situation</a:t>
            </a:r>
            <a:r>
              <a:rPr lang="en-GB" altLang="en-US" sz="1200" dirty="0">
                <a:solidFill>
                  <a:schemeClr val="bg1"/>
                </a:solidFill>
              </a:rPr>
              <a:t>’ </a:t>
            </a:r>
          </a:p>
          <a:p>
            <a:pPr algn="l" eaLnBrk="1" hangingPunct="1">
              <a:buFontTx/>
              <a:buNone/>
            </a:pPr>
            <a:endParaRPr lang="en-GB" altLang="en-US" sz="1200" dirty="0">
              <a:solidFill>
                <a:schemeClr val="bg1"/>
              </a:solidFill>
            </a:endParaRPr>
          </a:p>
          <a:p>
            <a:r>
              <a:rPr lang="en-GB" altLang="en-US" dirty="0"/>
              <a:t>Break</a:t>
            </a:r>
          </a:p>
          <a:p>
            <a:endParaRPr lang="en-GB" altLang="en-US" dirty="0"/>
          </a:p>
        </p:txBody>
      </p:sp>
      <p:sp>
        <p:nvSpPr>
          <p:cNvPr id="4" name="Slide Number Placeholder 3"/>
          <p:cNvSpPr>
            <a:spLocks noGrp="1"/>
          </p:cNvSpPr>
          <p:nvPr>
            <p:ph type="sldNum" sz="quarter" idx="5"/>
          </p:nvPr>
        </p:nvSpPr>
        <p:spPr/>
        <p:txBody>
          <a:bodyPr/>
          <a:lstStyle/>
          <a:p>
            <a:pPr>
              <a:defRPr/>
            </a:pPr>
            <a:fld id="{D7505F04-9ACD-474D-BD9F-458E5BEFF282}" type="slidenum">
              <a:rPr lang="en-US" altLang="en-US" smtClean="0"/>
              <a:pPr>
                <a:defRPr/>
              </a:pPr>
              <a:t>23</a:t>
            </a:fld>
            <a:endParaRPr lang="en-US" altLang="en-US"/>
          </a:p>
        </p:txBody>
      </p:sp>
    </p:spTree>
    <p:extLst>
      <p:ext uri="{BB962C8B-B14F-4D97-AF65-F5344CB8AC3E}">
        <p14:creationId xmlns:p14="http://schemas.microsoft.com/office/powerpoint/2010/main" val="27534711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you think modern business lies? </a:t>
            </a:r>
          </a:p>
        </p:txBody>
      </p:sp>
      <p:sp>
        <p:nvSpPr>
          <p:cNvPr id="4" name="Slide Number Placeholder 3"/>
          <p:cNvSpPr>
            <a:spLocks noGrp="1"/>
          </p:cNvSpPr>
          <p:nvPr>
            <p:ph type="sldNum" sz="quarter" idx="5"/>
          </p:nvPr>
        </p:nvSpPr>
        <p:spPr/>
        <p:txBody>
          <a:bodyPr/>
          <a:lstStyle/>
          <a:p>
            <a:fld id="{C61AA1B0-6674-47E2-A806-BB52131062EA}" type="slidenum">
              <a:rPr lang="en-GB" smtClean="0"/>
              <a:t>24</a:t>
            </a:fld>
            <a:endParaRPr lang="en-GB"/>
          </a:p>
        </p:txBody>
      </p:sp>
    </p:spTree>
    <p:extLst>
      <p:ext uri="{BB962C8B-B14F-4D97-AF65-F5344CB8AC3E}">
        <p14:creationId xmlns:p14="http://schemas.microsoft.com/office/powerpoint/2010/main" val="21415217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26</a:t>
            </a:fld>
            <a:endParaRPr lang="en-GB"/>
          </a:p>
        </p:txBody>
      </p:sp>
    </p:spTree>
    <p:extLst>
      <p:ext uri="{BB962C8B-B14F-4D97-AF65-F5344CB8AC3E}">
        <p14:creationId xmlns:p14="http://schemas.microsoft.com/office/powerpoint/2010/main" val="41907018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30</a:t>
            </a:fld>
            <a:endParaRPr lang="en-GB"/>
          </a:p>
        </p:txBody>
      </p:sp>
    </p:spTree>
    <p:extLst>
      <p:ext uri="{BB962C8B-B14F-4D97-AF65-F5344CB8AC3E}">
        <p14:creationId xmlns:p14="http://schemas.microsoft.com/office/powerpoint/2010/main" val="2107251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371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2517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1128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4616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3890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97360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223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09275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57149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70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132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61012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6028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7" y="1516012"/>
            <a:ext cx="8058149"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513043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17186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6469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44994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6208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70108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01606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375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79055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91280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25209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27242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07102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45147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718238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55000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29446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71268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81868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150938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26719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70436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93382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1/9/2025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63892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066884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8374238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49166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76725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02976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611860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841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0394952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86768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470516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784455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5870839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822881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905689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0919437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7185543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1352352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592940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213197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999433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921834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1/9/2025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5866030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a:t>Click to edit Master title style</a:t>
            </a:r>
            <a:endParaRPr lang="en-US" sz="1875" dirty="0"/>
          </a:p>
        </p:txBody>
      </p:sp>
    </p:spTree>
    <p:extLst>
      <p:ext uri="{BB962C8B-B14F-4D97-AF65-F5344CB8AC3E}">
        <p14:creationId xmlns:p14="http://schemas.microsoft.com/office/powerpoint/2010/main" val="6246609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29F3C-7421-D992-64BB-7753C3EFF3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58F82E-C942-BA86-2BB2-77DF37F0E3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1A5C86-1BE3-A906-AAE7-229BEBE87BDD}"/>
              </a:ext>
            </a:extLst>
          </p:cNvPr>
          <p:cNvSpPr>
            <a:spLocks noGrp="1"/>
          </p:cNvSpPr>
          <p:nvPr>
            <p:ph type="dt" sz="half" idx="10"/>
          </p:nvPr>
        </p:nvSpPr>
        <p:spPr/>
        <p:txBody>
          <a:bodyPr/>
          <a:lstStyle/>
          <a:p>
            <a:fld id="{090988F7-03B6-44B1-B3E5-5C4240EF0D62}" type="datetimeFigureOut">
              <a:rPr lang="en-GB" smtClean="0"/>
              <a:t>09/01/2025</a:t>
            </a:fld>
            <a:endParaRPr lang="en-GB"/>
          </a:p>
        </p:txBody>
      </p:sp>
      <p:sp>
        <p:nvSpPr>
          <p:cNvPr id="5" name="Footer Placeholder 4">
            <a:extLst>
              <a:ext uri="{FF2B5EF4-FFF2-40B4-BE49-F238E27FC236}">
                <a16:creationId xmlns:a16="http://schemas.microsoft.com/office/drawing/2014/main" id="{5C493601-E92F-6F98-C325-EBCA0F2A2D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127C2-785D-D974-F68B-664CFBC7CF7A}"/>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259829706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1244938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D8281-E22F-49CB-E650-9D61A583FDB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5D962D-5964-6C4D-FCE5-78B5D808EE6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BC7B48-69BE-0D5B-1357-2E988774460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0C57CDC-E51E-AC37-51F4-B93339F3B01D}"/>
              </a:ext>
            </a:extLst>
          </p:cNvPr>
          <p:cNvSpPr>
            <a:spLocks noGrp="1"/>
          </p:cNvSpPr>
          <p:nvPr>
            <p:ph type="dt" sz="half" idx="10"/>
          </p:nvPr>
        </p:nvSpPr>
        <p:spPr/>
        <p:txBody>
          <a:bodyPr/>
          <a:lstStyle/>
          <a:p>
            <a:fld id="{090988F7-03B6-44B1-B3E5-5C4240EF0D62}" type="datetimeFigureOut">
              <a:rPr lang="en-GB" smtClean="0"/>
              <a:t>09/01/2025</a:t>
            </a:fld>
            <a:endParaRPr lang="en-GB"/>
          </a:p>
        </p:txBody>
      </p:sp>
      <p:sp>
        <p:nvSpPr>
          <p:cNvPr id="6" name="Footer Placeholder 5">
            <a:extLst>
              <a:ext uri="{FF2B5EF4-FFF2-40B4-BE49-F238E27FC236}">
                <a16:creationId xmlns:a16="http://schemas.microsoft.com/office/drawing/2014/main" id="{F95B1062-2E9B-A0EA-207D-0588BD3632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820743-A586-E14A-9671-D0EF7F28F7E7}"/>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97277101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9D8F2-7D48-AC9F-7FB3-F90E00EF2C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8AA6BF-A423-4D0E-8401-6EDA23A3E6C0}"/>
              </a:ext>
            </a:extLst>
          </p:cNvPr>
          <p:cNvSpPr>
            <a:spLocks noGrp="1"/>
          </p:cNvSpPr>
          <p:nvPr>
            <p:ph type="dt" sz="half" idx="10"/>
          </p:nvPr>
        </p:nvSpPr>
        <p:spPr/>
        <p:txBody>
          <a:bodyPr/>
          <a:lstStyle/>
          <a:p>
            <a:fld id="{090988F7-03B6-44B1-B3E5-5C4240EF0D62}" type="datetimeFigureOut">
              <a:rPr lang="en-GB" smtClean="0"/>
              <a:t>09/01/2025</a:t>
            </a:fld>
            <a:endParaRPr lang="en-GB"/>
          </a:p>
        </p:txBody>
      </p:sp>
      <p:sp>
        <p:nvSpPr>
          <p:cNvPr id="4" name="Footer Placeholder 3">
            <a:extLst>
              <a:ext uri="{FF2B5EF4-FFF2-40B4-BE49-F238E27FC236}">
                <a16:creationId xmlns:a16="http://schemas.microsoft.com/office/drawing/2014/main" id="{49E7A9E2-DD59-FFF9-050B-60C2297264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8DA803-C1C1-3BB7-DC84-4741DE2755DD}"/>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17218126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83284890-85D2-4D7B-8EF5-15A9C1DB8F42}" type="datetimeFigureOut">
              <a:rPr lang="en-US" smtClean="0"/>
              <a:t>1/9/2025</a:t>
            </a:fld>
            <a:endParaRPr lang="en-US"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1751818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82F5661D-6934-4B32-B92C-470368BF1EC6}" type="datetimeFigureOut">
              <a:rPr lang="en-US" smtClean="0"/>
              <a:t>1/9/2025</a:t>
            </a:fld>
            <a:endParaRPr lang="en-US" dirty="0"/>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1008813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C6F822A4-8DA6-4447-9B1F-C5DB58435268}" type="datetimeFigureOut">
              <a:rPr lang="en-US" smtClean="0"/>
              <a:t>1/9/2025</a:t>
            </a:fld>
            <a:endParaRPr lang="en-US"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1262072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E548D31E-DCDA-41A7-9C67-C4B11B94D21D}" type="datetimeFigureOut">
              <a:rPr lang="en-US" smtClean="0"/>
              <a:t>1/9/2025</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0247242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B3762C0-B258-48F1-ADE6-176B4174CCDD}" type="datetimeFigureOut">
              <a:rPr lang="en-US" smtClean="0"/>
              <a:t>1/9/2025</a:t>
            </a:fld>
            <a:endParaRPr lang="en-US"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1589376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677919A6-33EB-49BD-A62F-1FA56B9F9712}" type="datetimeFigureOut">
              <a:rPr lang="en-US" smtClean="0"/>
              <a:t>1/9/2025</a:t>
            </a:fld>
            <a:endParaRPr lang="en-US" dirty="0"/>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0757446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CA4E7D1B-D673-4CF6-8672-009D42ABD2A0}" type="datetimeFigureOut">
              <a:rPr lang="en-US" smtClean="0"/>
              <a:t>1/9/2025</a:t>
            </a:fld>
            <a:endParaRPr lang="en-US" dirty="0"/>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2328467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DA16AA21-1863-4931-97CB-99D0A168701B}" type="datetimeFigureOut">
              <a:rPr lang="en-US" smtClean="0"/>
              <a:t>1/9/2025</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72086210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72C379-9A7C-4C87-A116-CBE9F58B04C5}" type="datetimeFigureOut">
              <a:rPr lang="en-US" smtClean="0"/>
              <a:t>1/9/2025</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718774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87157CC2-0FC8-4686-B024-99790E0F5162}" type="datetimeFigureOut">
              <a:rPr lang="en-US" smtClean="0"/>
              <a:t>1/9/2025</a:t>
            </a:fld>
            <a:endParaRPr lang="en-US"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4908736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6764DA5-CD3D-4590-A511-FCD3BC7A793E}" type="datetimeFigureOut">
              <a:rPr lang="en-US" smtClean="0"/>
              <a:t>1/9/2025</a:t>
            </a:fld>
            <a:endParaRPr lang="en-US"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0166398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image" Target="../media/image4.png"/><Relationship Id="rId5" Type="http://schemas.openxmlformats.org/officeDocument/2006/relationships/theme" Target="../theme/theme3.xml"/><Relationship Id="rId4"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1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slideLayout" Target="../slideLayouts/slideLayout33.xml"/><Relationship Id="rId3" Type="http://schemas.openxmlformats.org/officeDocument/2006/relationships/slideLayout" Target="../slideLayouts/slideLayout18.xml"/><Relationship Id="rId21" Type="http://schemas.openxmlformats.org/officeDocument/2006/relationships/slideLayout" Target="../slideLayouts/slideLayout36.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slideLayout" Target="../slideLayouts/slideLayout35.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24" Type="http://schemas.openxmlformats.org/officeDocument/2006/relationships/image" Target="../media/image6.png"/><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theme" Target="../theme/theme5.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6.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7.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7.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62.xml"/><Relationship Id="rId7" Type="http://schemas.openxmlformats.org/officeDocument/2006/relationships/image" Target="../media/image8.png"/><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theme" Target="../theme/theme8.xml"/><Relationship Id="rId5" Type="http://schemas.openxmlformats.org/officeDocument/2006/relationships/slideLayout" Target="../slideLayouts/slideLayout64.xml"/><Relationship Id="rId4" Type="http://schemas.openxmlformats.org/officeDocument/2006/relationships/slideLayout" Target="../slideLayouts/slideLayout6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image" Target="../media/image9.jpg"/><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theme" Target="../theme/theme9.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163056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76835832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46" r:id="rId3"/>
    <p:sldLayoutId id="2147483761" r:id="rId4"/>
    <p:sldLayoutId id="2147483762" r:id="rId5"/>
    <p:sldLayoutId id="214748382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28586242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83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616386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24"/>
          <a:stretch>
            <a:fillRect/>
          </a:stretch>
        </p:blipFill>
        <p:spPr>
          <a:xfrm>
            <a:off x="0" y="0"/>
            <a:ext cx="9144000" cy="6858000"/>
          </a:xfrm>
          <a:prstGeom prst="rect">
            <a:avLst/>
          </a:prstGeom>
        </p:spPr>
      </p:pic>
    </p:spTree>
    <p:extLst>
      <p:ext uri="{BB962C8B-B14F-4D97-AF65-F5344CB8AC3E}">
        <p14:creationId xmlns:p14="http://schemas.microsoft.com/office/powerpoint/2010/main" val="95192887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93" r:id="rId12"/>
    <p:sldLayoutId id="2147483794" r:id="rId13"/>
    <p:sldLayoutId id="2147483795" r:id="rId14"/>
    <p:sldLayoutId id="2147483796" r:id="rId15"/>
    <p:sldLayoutId id="2147483797" r:id="rId16"/>
    <p:sldLayoutId id="2147483798" r:id="rId17"/>
    <p:sldLayoutId id="2147483799" r:id="rId18"/>
    <p:sldLayoutId id="2147483800" r:id="rId19"/>
    <p:sldLayoutId id="2147483801" r:id="rId20"/>
    <p:sldLayoutId id="2147483802" r:id="rId21"/>
    <p:sldLayoutId id="2147483803" r:id="rId22"/>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1/9/2025</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5260218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18773897"/>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221624032"/>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09/01/2025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227917992"/>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5.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8.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3.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6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tags" Target="../tags/tag4.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1.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4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notesSlide" Target="../notesSlides/notesSlide8.xml"/><Relationship Id="rId7" Type="http://schemas.openxmlformats.org/officeDocument/2006/relationships/image" Target="../media/image22.jpeg"/><Relationship Id="rId2" Type="http://schemas.openxmlformats.org/officeDocument/2006/relationships/slideLayout" Target="../slideLayouts/slideLayout41.xml"/><Relationship Id="rId1" Type="http://schemas.openxmlformats.org/officeDocument/2006/relationships/video" Target="https://www.youtube.com/embed/5fdx5Laavkc?feature=oembed" TargetMode="External"/><Relationship Id="rId6" Type="http://schemas.openxmlformats.org/officeDocument/2006/relationships/image" Target="../media/image15.png"/><Relationship Id="rId5" Type="http://schemas.openxmlformats.org/officeDocument/2006/relationships/image" Target="../media/image21.png"/><Relationship Id="rId4" Type="http://schemas.openxmlformats.org/officeDocument/2006/relationships/image" Target="../media/image20.jpeg"/><Relationship Id="rId9"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1.xm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41.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9.xml"/><Relationship Id="rId1" Type="http://schemas.openxmlformats.org/officeDocument/2006/relationships/tags" Target="../tags/tag5.xml"/><Relationship Id="rId5" Type="http://schemas.openxmlformats.org/officeDocument/2006/relationships/image" Target="../media/image31.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9.xml"/><Relationship Id="rId1" Type="http://schemas.openxmlformats.org/officeDocument/2006/relationships/tags" Target="../tags/tag6.xml"/><Relationship Id="rId5" Type="http://schemas.openxmlformats.org/officeDocument/2006/relationships/image" Target="../media/image32.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video" Target="https://www.youtube.com/embed/ij39z2P_aQI?feature=oembed" TargetMode="External"/><Relationship Id="rId1" Type="http://schemas.openxmlformats.org/officeDocument/2006/relationships/tags" Target="../tags/tag7.xml"/><Relationship Id="rId6" Type="http://schemas.openxmlformats.org/officeDocument/2006/relationships/image" Target="../media/image33.jpeg"/><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9.xml"/><Relationship Id="rId1" Type="http://schemas.openxmlformats.org/officeDocument/2006/relationships/tags" Target="../tags/tag8.xml"/><Relationship Id="rId5" Type="http://schemas.openxmlformats.org/officeDocument/2006/relationships/image" Target="../media/image34.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9.xml"/><Relationship Id="rId1" Type="http://schemas.openxmlformats.org/officeDocument/2006/relationships/tags" Target="../tags/tag9.xml"/><Relationship Id="rId5" Type="http://schemas.openxmlformats.org/officeDocument/2006/relationships/image" Target="../media/image35.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9.xml"/><Relationship Id="rId1" Type="http://schemas.openxmlformats.org/officeDocument/2006/relationships/tags" Target="../tags/tag10.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8.jpe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9.png"/><Relationship Id="rId1" Type="http://schemas.openxmlformats.org/officeDocument/2006/relationships/slideLayout" Target="../slideLayouts/slideLayout66.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44.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6.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5.png"/><Relationship Id="rId1" Type="http://schemas.openxmlformats.org/officeDocument/2006/relationships/slideLayout" Target="../slideLayouts/slideLayout67.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67.xml"/><Relationship Id="rId1" Type="http://schemas.openxmlformats.org/officeDocument/2006/relationships/video" Target="https://www.youtube.com/embed/c1XC7KJiPWQ?feature=oembed" TargetMode="External"/><Relationship Id="rId4" Type="http://schemas.openxmlformats.org/officeDocument/2006/relationships/image" Target="../media/image41.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899592" y="2348880"/>
            <a:ext cx="2910215" cy="2705839"/>
          </a:xfrm>
        </p:spPr>
        <p:txBody>
          <a:bodyPr/>
          <a:lstStyle/>
          <a:p>
            <a:pPr algn="ctr"/>
            <a:r>
              <a:rPr lang="en-GB" i="1" dirty="0">
                <a:solidFill>
                  <a:schemeClr val="bg1"/>
                </a:solidFill>
              </a:rPr>
              <a:t>Marketing and promoting Restaurant facilities</a:t>
            </a:r>
            <a:br>
              <a:rPr lang="en-GB" i="1" dirty="0">
                <a:solidFill>
                  <a:schemeClr val="bg1"/>
                </a:solidFill>
              </a:rPr>
            </a:br>
            <a:r>
              <a:rPr lang="en-GB" b="1" i="1" dirty="0">
                <a:solidFill>
                  <a:schemeClr val="bg1"/>
                </a:solidFill>
              </a:rPr>
              <a:t>BMGM6002</a:t>
            </a:r>
            <a:endParaRPr lang="en-GB" dirty="0"/>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539552" y="1340768"/>
            <a:ext cx="7776864" cy="3978442"/>
          </a:xfrm>
        </p:spPr>
        <p:txBody>
          <a:bodyPr/>
          <a:lstStyle/>
          <a:p>
            <a:pPr>
              <a:buFont typeface="Wingdings" panose="05000000000000000000" pitchFamily="2" charset="2"/>
              <a:buChar char="Ø"/>
            </a:pPr>
            <a:r>
              <a:rPr lang="en-GB" sz="1800" dirty="0"/>
              <a:t>Before we start</a:t>
            </a:r>
            <a:br>
              <a:rPr lang="en-GB" sz="1125" dirty="0"/>
            </a:br>
            <a:br>
              <a:rPr lang="en-GB" sz="1125" dirty="0"/>
            </a:br>
            <a:r>
              <a:rPr lang="en-GB" sz="1125" dirty="0"/>
              <a:t>Please ensure that your microphone is muted during all teaching until you are asked a question or there is a group discussion to prevent background noise.</a:t>
            </a:r>
            <a:br>
              <a:rPr lang="en-GB" sz="1125" dirty="0"/>
            </a:br>
            <a:br>
              <a:rPr lang="en-GB" sz="1125" dirty="0"/>
            </a:br>
            <a:r>
              <a:rPr lang="en-GB" sz="1200" dirty="0"/>
              <a:t> You should attend every class and have a private space to work so that you can  concentrate fully on the lesson. </a:t>
            </a:r>
            <a:br>
              <a:rPr lang="en-GB" sz="1200" dirty="0"/>
            </a:br>
            <a:br>
              <a:rPr lang="en-GB" sz="1200" dirty="0"/>
            </a:br>
            <a:r>
              <a:rPr lang="en-GB" sz="1200" dirty="0"/>
              <a:t> </a:t>
            </a:r>
            <a:r>
              <a:rPr lang="en-GB" sz="1200" u="sng" dirty="0"/>
              <a:t>You should not be at work, shopping, driving or caring for children.  If you cannot fulfil this criteria you will be removed and marked as absent.</a:t>
            </a:r>
            <a:br>
              <a:rPr lang="en-GB" sz="1200" dirty="0"/>
            </a:br>
            <a:br>
              <a:rPr lang="en-GB" sz="1125" dirty="0"/>
            </a:br>
            <a:br>
              <a:rPr lang="en-GB" sz="1125" dirty="0"/>
            </a:br>
            <a:r>
              <a:rPr lang="en-GB" sz="1125" dirty="0">
                <a:solidFill>
                  <a:srgbClr val="FF0000"/>
                </a:solidFill>
                <a:highlight>
                  <a:srgbClr val="FFFF00"/>
                </a:highlight>
              </a:rPr>
              <a:t>Your camera must be always on during lectures please.  -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and logged as absent if you fail to adhere to these</a:t>
            </a:r>
            <a:br>
              <a:rPr lang="en-GB" sz="1125" dirty="0">
                <a:solidFill>
                  <a:srgbClr val="FF0000"/>
                </a:solidFill>
                <a:highlight>
                  <a:srgbClr val="FFFF00"/>
                </a:highlight>
              </a:rPr>
            </a:br>
            <a:br>
              <a:rPr lang="en-GB" sz="1125" dirty="0">
                <a:solidFill>
                  <a:srgbClr val="FF0000"/>
                </a:solidFill>
                <a:highlight>
                  <a:srgbClr val="FFFF00"/>
                </a:highlight>
              </a:rPr>
            </a:br>
            <a:r>
              <a:rPr lang="en-GB" sz="1600" b="1" dirty="0">
                <a:solidFill>
                  <a:srgbClr val="FF0000"/>
                </a:solidFill>
                <a:highlight>
                  <a:srgbClr val="FFFF00"/>
                </a:highlight>
              </a:rPr>
              <a:t>You must do all in-class tasks as these will be preparation for the assessment</a:t>
            </a:r>
            <a:br>
              <a:rPr lang="en-GB" sz="1600" dirty="0"/>
            </a:br>
            <a:br>
              <a:rPr lang="en-GB" sz="1600" dirty="0"/>
            </a:br>
            <a:r>
              <a:rPr lang="en-GB" sz="1125" dirty="0"/>
              <a:t>This and all sessions will be recorded so that you can watch it again</a:t>
            </a:r>
            <a:br>
              <a:rPr lang="en-GB" sz="1125" dirty="0"/>
            </a:br>
            <a:endParaRPr lang="en-GB" sz="1125" dirty="0"/>
          </a:p>
        </p:txBody>
      </p:sp>
      <p:sp>
        <p:nvSpPr>
          <p:cNvPr id="3" name="Rectangle 2">
            <a:extLst>
              <a:ext uri="{FF2B5EF4-FFF2-40B4-BE49-F238E27FC236}">
                <a16:creationId xmlns:a16="http://schemas.microsoft.com/office/drawing/2014/main" id="{C806AB84-6630-4180-AB3C-1E86750506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1500188"/>
            <a:ext cx="6856286"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50"/>
            <a:endParaRPr lang="en-US" sz="1013">
              <a:solidFill>
                <a:prstClr val="white"/>
              </a:solidFill>
              <a:latin typeface="Calibri" panose="020F0502020204030204"/>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967" y="1500187"/>
            <a:ext cx="427286" cy="3857625"/>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noAutofit/>
          </a:bodyPr>
          <a:lstStyle/>
          <a:p>
            <a:pPr defTabSz="514350"/>
            <a:endParaRPr lang="en-US" sz="1013">
              <a:solidFill>
                <a:prstClr val="black"/>
              </a:solidFill>
              <a:latin typeface="Calibri" panose="020F0502020204030204"/>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4247" y="1994993"/>
            <a:ext cx="271493" cy="3105796"/>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srcRect t="624"/>
          <a:stretch/>
        </p:blipFill>
        <p:spPr>
          <a:xfrm>
            <a:off x="1143001" y="1500188"/>
            <a:ext cx="2607009" cy="3454317"/>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900252" y="1500190"/>
            <a:ext cx="4099034" cy="3857624"/>
          </a:xfrm>
          <a:prstGeom prst="rect">
            <a:avLst/>
          </a:prstGeom>
          <a:solidFill>
            <a:schemeClr val="accent1"/>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266473" y="1862137"/>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266472" y="2916569"/>
            <a:ext cx="3285434" cy="2037936"/>
          </a:xfrm>
        </p:spPr>
        <p:txBody>
          <a:bodyPr vert="horz" lIns="51435" tIns="25718" rIns="51435" bIns="25718" rtlCol="0" anchor="t">
            <a:normAutofit/>
          </a:bodyPr>
          <a:lstStyle/>
          <a:p>
            <a:pPr marL="0" indent="0">
              <a:buNone/>
            </a:pPr>
            <a:r>
              <a:rPr lang="en-GB" sz="1200" b="1" dirty="0">
                <a:solidFill>
                  <a:schemeClr val="bg1"/>
                </a:solidFill>
                <a:latin typeface="Arial" panose="020B0604020202020204" pitchFamily="34" charset="0"/>
                <a:cs typeface="Arial" panose="020B0604020202020204" pitchFamily="34" charset="0"/>
              </a:rPr>
              <a:t>For you to gain an understanding of:</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The module delivery &amp; assessments</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To revisit the Marketing Concept</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endParaRPr lang="en-GB" sz="1200" b="1" dirty="0">
              <a:solidFill>
                <a:schemeClr val="bg1"/>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BE2882C4-9DD9-4A8F-B543-5895DFB165F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41564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44B42A97-2187-442B-BB48-39526296D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2" name="!!Rectangle">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6593"/>
            <a:ext cx="9144000" cy="1714157"/>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Tw Cen MT" panose="020B0602020104020603"/>
            </a:endParaRPr>
          </a:p>
        </p:txBody>
      </p:sp>
      <p:sp>
        <p:nvSpPr>
          <p:cNvPr id="2" name="Title 1">
            <a:extLst>
              <a:ext uri="{FF2B5EF4-FFF2-40B4-BE49-F238E27FC236}">
                <a16:creationId xmlns:a16="http://schemas.microsoft.com/office/drawing/2014/main" id="{37FBB7DA-E19C-4857-94AA-A3304A577C39}"/>
              </a:ext>
            </a:extLst>
          </p:cNvPr>
          <p:cNvSpPr>
            <a:spLocks noGrp="1"/>
          </p:cNvSpPr>
          <p:nvPr>
            <p:ph type="title"/>
          </p:nvPr>
        </p:nvSpPr>
        <p:spPr>
          <a:xfrm>
            <a:off x="194516" y="4941168"/>
            <a:ext cx="5177718" cy="948441"/>
          </a:xfrm>
        </p:spPr>
        <p:txBody>
          <a:bodyPr vert="horz" lIns="68580" tIns="34290" rIns="68580" bIns="34290" rtlCol="0" anchor="ctr">
            <a:normAutofit fontScale="90000"/>
          </a:bodyPr>
          <a:lstStyle/>
          <a:p>
            <a:r>
              <a:rPr lang="en-US" sz="4500" dirty="0"/>
              <a:t>What have you been up to since I saw you last?</a:t>
            </a:r>
          </a:p>
        </p:txBody>
      </p:sp>
      <p:sp>
        <p:nvSpPr>
          <p:cNvPr id="4" name="Text Placeholder 3">
            <a:extLst>
              <a:ext uri="{FF2B5EF4-FFF2-40B4-BE49-F238E27FC236}">
                <a16:creationId xmlns:a16="http://schemas.microsoft.com/office/drawing/2014/main" id="{511AEF2A-C93C-49EB-AF2D-D2BFEF1D09C9}"/>
              </a:ext>
            </a:extLst>
          </p:cNvPr>
          <p:cNvSpPr>
            <a:spLocks noGrp="1"/>
          </p:cNvSpPr>
          <p:nvPr>
            <p:ph type="body" sz="half" idx="2"/>
          </p:nvPr>
        </p:nvSpPr>
        <p:spPr>
          <a:xfrm>
            <a:off x="6360626" y="4633735"/>
            <a:ext cx="2805035" cy="948440"/>
          </a:xfrm>
        </p:spPr>
        <p:txBody>
          <a:bodyPr vert="horz" lIns="68580" tIns="34290" rIns="68580" bIns="34290" rtlCol="0" anchor="ctr">
            <a:normAutofit/>
          </a:bodyPr>
          <a:lstStyle/>
          <a:p>
            <a:r>
              <a:rPr lang="en-US" sz="1500" dirty="0"/>
              <a:t>Module Lead: Ruth</a:t>
            </a:r>
          </a:p>
          <a:p>
            <a:r>
              <a:rPr lang="en-US" sz="1500" dirty="0"/>
              <a:t>ruth.taylor-davies@uwtsd.ac.uk</a:t>
            </a:r>
          </a:p>
        </p:txBody>
      </p:sp>
      <p:sp>
        <p:nvSpPr>
          <p:cNvPr id="14" name="!!Line">
            <a:extLst>
              <a:ext uri="{FF2B5EF4-FFF2-40B4-BE49-F238E27FC236}">
                <a16:creationId xmlns:a16="http://schemas.microsoft.com/office/drawing/2014/main" id="{1B1D834C-2707-49B0-A3CE-334D83DFF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8786" y="4807458"/>
            <a:ext cx="6858" cy="685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7" name="Picture 6">
            <a:extLst>
              <a:ext uri="{FF2B5EF4-FFF2-40B4-BE49-F238E27FC236}">
                <a16:creationId xmlns:a16="http://schemas.microsoft.com/office/drawing/2014/main" id="{9FF713AE-571D-3868-1239-FC50100E739C}"/>
              </a:ext>
            </a:extLst>
          </p:cNvPr>
          <p:cNvPicPr>
            <a:picLocks noChangeAspect="1"/>
          </p:cNvPicPr>
          <p:nvPr/>
        </p:nvPicPr>
        <p:blipFill>
          <a:blip r:embed="rId3"/>
          <a:stretch>
            <a:fillRect/>
          </a:stretch>
        </p:blipFill>
        <p:spPr>
          <a:xfrm>
            <a:off x="714429" y="375232"/>
            <a:ext cx="6881907" cy="3853868"/>
          </a:xfrm>
          <a:prstGeom prst="rect">
            <a:avLst/>
          </a:prstGeom>
        </p:spPr>
      </p:pic>
    </p:spTree>
    <p:extLst>
      <p:ext uri="{BB962C8B-B14F-4D97-AF65-F5344CB8AC3E}">
        <p14:creationId xmlns:p14="http://schemas.microsoft.com/office/powerpoint/2010/main" val="13229341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1CCD0-7089-4F17-8E8A-F2BB9F495714}"/>
              </a:ext>
            </a:extLst>
          </p:cNvPr>
          <p:cNvSpPr>
            <a:spLocks noGrp="1"/>
          </p:cNvSpPr>
          <p:nvPr>
            <p:ph type="title"/>
          </p:nvPr>
        </p:nvSpPr>
        <p:spPr>
          <a:xfrm>
            <a:off x="633470" y="1837600"/>
            <a:ext cx="3362417" cy="994172"/>
          </a:xfrm>
        </p:spPr>
        <p:txBody>
          <a:bodyPr vert="horz" lIns="68580" tIns="34290" rIns="68580" bIns="34290" rtlCol="0" anchor="ctr">
            <a:normAutofit fontScale="90000"/>
          </a:bodyPr>
          <a:lstStyle/>
          <a:p>
            <a:r>
              <a:rPr lang="en-US" sz="3000" b="1" dirty="0">
                <a:latin typeface="+mj-lt"/>
                <a:cs typeface="+mj-cs"/>
              </a:rPr>
              <a:t>Accessing Information about this module</a:t>
            </a:r>
            <a:br>
              <a:rPr lang="en-US" sz="3000" b="1" dirty="0">
                <a:solidFill>
                  <a:schemeClr val="tx1"/>
                </a:solidFill>
                <a:latin typeface="+mj-lt"/>
                <a:cs typeface="+mj-cs"/>
              </a:rPr>
            </a:br>
            <a:br>
              <a:rPr lang="en-US" sz="2100" b="1" dirty="0">
                <a:solidFill>
                  <a:schemeClr val="tx1"/>
                </a:solidFill>
                <a:latin typeface="+mj-lt"/>
                <a:cs typeface="+mj-cs"/>
              </a:rPr>
            </a:br>
            <a:endParaRPr lang="en-US" sz="2100" dirty="0">
              <a:solidFill>
                <a:schemeClr val="tx1"/>
              </a:solidFill>
              <a:latin typeface="+mj-lt"/>
              <a:cs typeface="+mj-cs"/>
            </a:endParaRPr>
          </a:p>
        </p:txBody>
      </p:sp>
      <p:pic>
        <p:nvPicPr>
          <p:cNvPr id="4" name="Picture 3">
            <a:extLst>
              <a:ext uri="{FF2B5EF4-FFF2-40B4-BE49-F238E27FC236}">
                <a16:creationId xmlns:a16="http://schemas.microsoft.com/office/drawing/2014/main" id="{A3E92877-73BC-4158-94AE-A1921EB7B4B8}"/>
              </a:ext>
            </a:extLst>
          </p:cNvPr>
          <p:cNvPicPr>
            <a:picLocks noChangeAspect="1"/>
          </p:cNvPicPr>
          <p:nvPr/>
        </p:nvPicPr>
        <p:blipFill>
          <a:blip r:embed="rId3"/>
          <a:stretch>
            <a:fillRect/>
          </a:stretch>
        </p:blipFill>
        <p:spPr>
          <a:xfrm>
            <a:off x="5186033" y="3744208"/>
            <a:ext cx="2599904" cy="1739504"/>
          </a:xfrm>
          <a:prstGeom prst="rect">
            <a:avLst/>
          </a:prstGeom>
        </p:spPr>
      </p:pic>
      <p:pic>
        <p:nvPicPr>
          <p:cNvPr id="7" name="Picture 6">
            <a:extLst>
              <a:ext uri="{FF2B5EF4-FFF2-40B4-BE49-F238E27FC236}">
                <a16:creationId xmlns:a16="http://schemas.microsoft.com/office/drawing/2014/main" id="{8AF4D8D2-DBE6-F86E-1A36-66DFB6E26B00}"/>
              </a:ext>
            </a:extLst>
          </p:cNvPr>
          <p:cNvPicPr>
            <a:picLocks noChangeAspect="1"/>
          </p:cNvPicPr>
          <p:nvPr/>
        </p:nvPicPr>
        <p:blipFill>
          <a:blip r:embed="rId4"/>
          <a:stretch>
            <a:fillRect/>
          </a:stretch>
        </p:blipFill>
        <p:spPr>
          <a:xfrm>
            <a:off x="4480958" y="1052736"/>
            <a:ext cx="4010054" cy="1952639"/>
          </a:xfrm>
          <a:prstGeom prst="rect">
            <a:avLst/>
          </a:prstGeom>
        </p:spPr>
      </p:pic>
    </p:spTree>
    <p:extLst>
      <p:ext uri="{BB962C8B-B14F-4D97-AF65-F5344CB8AC3E}">
        <p14:creationId xmlns:p14="http://schemas.microsoft.com/office/powerpoint/2010/main" val="1293495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547664" y="1124744"/>
            <a:ext cx="5832648" cy="5328592"/>
          </a:xfrm>
        </p:spPr>
        <p:txBody>
          <a:bodyPr/>
          <a:lstStyle/>
          <a:p>
            <a:pPr algn="ctr">
              <a:lnSpc>
                <a:spcPct val="100000"/>
              </a:lnSpc>
              <a:spcAft>
                <a:spcPts val="563"/>
              </a:spcAft>
            </a:pPr>
            <a:r>
              <a:rPr lang="en-GB" sz="2400" b="1" dirty="0">
                <a:solidFill>
                  <a:schemeClr val="tx1"/>
                </a:solidFill>
              </a:rPr>
              <a:t>Assessment 1 (100%)</a:t>
            </a:r>
            <a:br>
              <a:rPr lang="en-GB" sz="2400" b="1" dirty="0">
                <a:solidFill>
                  <a:schemeClr val="tx1"/>
                </a:solidFill>
              </a:rPr>
            </a:br>
            <a:r>
              <a:rPr lang="en-GB" sz="2400" b="1" dirty="0">
                <a:solidFill>
                  <a:schemeClr val="tx1"/>
                </a:solidFill>
              </a:rPr>
              <a:t>Due: 6 March 2025</a:t>
            </a:r>
            <a:br>
              <a:rPr lang="en-GB" sz="2400" b="1" dirty="0">
                <a:solidFill>
                  <a:schemeClr val="tx1"/>
                </a:solidFill>
              </a:rPr>
            </a:br>
            <a:r>
              <a:rPr lang="en-GB" sz="2400" b="1" dirty="0">
                <a:solidFill>
                  <a:schemeClr val="tx1"/>
                </a:solidFill>
              </a:rPr>
              <a:t>4000 words</a:t>
            </a:r>
            <a:br>
              <a:rPr lang="en-GB" sz="2400" b="1" dirty="0">
                <a:solidFill>
                  <a:schemeClr val="tx1"/>
                </a:solidFill>
              </a:rPr>
            </a:br>
            <a:br>
              <a:rPr lang="en-GB" sz="2400" b="1" dirty="0">
                <a:solidFill>
                  <a:schemeClr val="tx1"/>
                </a:solidFill>
              </a:rPr>
            </a:br>
            <a:r>
              <a:rPr lang="en-GB" sz="1800" dirty="0">
                <a:solidFill>
                  <a:schemeClr val="tx1"/>
                </a:solidFill>
                <a:effectLst/>
                <a:latin typeface="Arial" panose="020B0604020202020204" pitchFamily="34" charset="0"/>
                <a:ea typeface="Calibri" panose="020F0502020204030204" pitchFamily="34" charset="0"/>
              </a:rPr>
              <a:t>Develop a marketing plan for a new restaurant concept. </a:t>
            </a:r>
            <a:r>
              <a:rPr lang="en-GB" sz="1800" u="sng" dirty="0">
                <a:solidFill>
                  <a:schemeClr val="tx1"/>
                </a:solidFill>
                <a:effectLst/>
                <a:latin typeface="Arial" panose="020B0604020202020204" pitchFamily="34" charset="0"/>
                <a:ea typeface="Calibri" panose="020F0502020204030204" pitchFamily="34" charset="0"/>
              </a:rPr>
              <a:t>Use examples to support your case as well as industry research and evidence.</a:t>
            </a:r>
            <a:br>
              <a:rPr lang="en-GB" sz="1800" dirty="0">
                <a:solidFill>
                  <a:schemeClr val="tx1"/>
                </a:solidFill>
                <a:effectLst/>
                <a:latin typeface="Calibri" panose="020F0502020204030204" pitchFamily="34" charset="0"/>
                <a:ea typeface="Calibri" panose="020F0502020204030204" pitchFamily="34" charset="0"/>
              </a:rPr>
            </a:br>
            <a:br>
              <a:rPr lang="en-GB" sz="1350" dirty="0">
                <a:solidFill>
                  <a:schemeClr val="tx1"/>
                </a:solidFill>
              </a:rPr>
            </a:br>
            <a:br>
              <a:rPr lang="en-GB" sz="1050" dirty="0">
                <a:solidFill>
                  <a:schemeClr val="tx1"/>
                </a:solidFill>
                <a:latin typeface="Calibri" panose="020F0502020204030204" pitchFamily="34" charset="0"/>
                <a:ea typeface="Calibri" panose="020F0502020204030204" pitchFamily="34" charset="0"/>
              </a:rPr>
            </a:br>
            <a:br>
              <a:rPr lang="en-GB" sz="2000" dirty="0">
                <a:solidFill>
                  <a:schemeClr val="tx1"/>
                </a:solidFill>
                <a:latin typeface="Calibri" panose="020F0502020204030204" pitchFamily="34" charset="0"/>
                <a:ea typeface="Calibri" panose="020F0502020204030204" pitchFamily="34" charset="0"/>
              </a:rPr>
            </a:br>
            <a:br>
              <a:rPr lang="en-GB" sz="2000" dirty="0">
                <a:solidFill>
                  <a:schemeClr val="tx1"/>
                </a:solidFill>
                <a:latin typeface="Calibri" panose="020F0502020204030204" pitchFamily="34" charset="0"/>
                <a:ea typeface="Calibri" panose="020F0502020204030204" pitchFamily="34" charset="0"/>
              </a:rPr>
            </a:br>
            <a:br>
              <a:rPr lang="en-GB" sz="788" dirty="0">
                <a:solidFill>
                  <a:schemeClr val="tx1"/>
                </a:solidFill>
              </a:rPr>
            </a:br>
            <a:endParaRPr lang="en-GB" sz="788" dirty="0">
              <a:solidFill>
                <a:schemeClr val="tx1"/>
              </a:solidFill>
            </a:endParaRPr>
          </a:p>
        </p:txBody>
      </p:sp>
      <p:sp>
        <p:nvSpPr>
          <p:cNvPr id="3" name="Rectangle 2">
            <a:extLst>
              <a:ext uri="{FF2B5EF4-FFF2-40B4-BE49-F238E27FC236}">
                <a16:creationId xmlns:a16="http://schemas.microsoft.com/office/drawing/2014/main" id="{96DC43C7-7DA2-4C47-954A-B38682F43F5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4" name="Picture 3">
            <a:extLst>
              <a:ext uri="{FF2B5EF4-FFF2-40B4-BE49-F238E27FC236}">
                <a16:creationId xmlns:a16="http://schemas.microsoft.com/office/drawing/2014/main" id="{3743ED93-39AA-9DF6-B413-D9B6FCB5A6CE}"/>
              </a:ext>
            </a:extLst>
          </p:cNvPr>
          <p:cNvPicPr>
            <a:picLocks noChangeAspect="1"/>
          </p:cNvPicPr>
          <p:nvPr/>
        </p:nvPicPr>
        <p:blipFill>
          <a:blip r:embed="rId4"/>
          <a:stretch>
            <a:fillRect/>
          </a:stretch>
        </p:blipFill>
        <p:spPr>
          <a:xfrm>
            <a:off x="2582428" y="3645024"/>
            <a:ext cx="3979143" cy="2980516"/>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3"/>
          <a:stretch>
            <a:fillRect/>
          </a:stretch>
        </p:blipFill>
        <p:spPr>
          <a:xfrm>
            <a:off x="-1712" y="6208068"/>
            <a:ext cx="9173109" cy="649167"/>
          </a:xfrm>
          <a:prstGeom prst="rect">
            <a:avLst/>
          </a:prstGeom>
        </p:spPr>
      </p:pic>
      <p:sp>
        <p:nvSpPr>
          <p:cNvPr id="4" name="TextBox 3">
            <a:extLst>
              <a:ext uri="{FF2B5EF4-FFF2-40B4-BE49-F238E27FC236}">
                <a16:creationId xmlns:a16="http://schemas.microsoft.com/office/drawing/2014/main" id="{209F8959-A665-75B1-D3D2-DF080585884E}"/>
              </a:ext>
            </a:extLst>
          </p:cNvPr>
          <p:cNvSpPr txBox="1"/>
          <p:nvPr/>
        </p:nvSpPr>
        <p:spPr>
          <a:xfrm>
            <a:off x="323528" y="1628800"/>
            <a:ext cx="6912768" cy="4401205"/>
          </a:xfrm>
          <a:prstGeom prst="rect">
            <a:avLst/>
          </a:prstGeom>
          <a:noFill/>
        </p:spPr>
        <p:txBody>
          <a:bodyPr wrap="square">
            <a:spAutoFit/>
          </a:bodyPr>
          <a:lstStyle/>
          <a:p>
            <a:r>
              <a:rPr lang="en-GB" sz="4400" b="1" dirty="0"/>
              <a:t>Group Activity:</a:t>
            </a:r>
          </a:p>
          <a:p>
            <a:r>
              <a:rPr lang="en-GB" sz="4400" b="1" dirty="0"/>
              <a:t> </a:t>
            </a:r>
          </a:p>
          <a:p>
            <a:r>
              <a:rPr lang="en-GB" sz="3200" dirty="0"/>
              <a:t>What do you remember about marketing from level 4? In your group, create some notes. You only have </a:t>
            </a:r>
            <a:r>
              <a:rPr lang="en-GB" sz="3200" b="1" dirty="0"/>
              <a:t>15 minutes</a:t>
            </a:r>
            <a:r>
              <a:rPr lang="en-GB" sz="3200" dirty="0"/>
              <a:t>, so just be honest and only list what you remember, don’t Google it. It’s not a test, it’s just to set a benchmark.</a:t>
            </a:r>
          </a:p>
        </p:txBody>
      </p:sp>
      <p:pic>
        <p:nvPicPr>
          <p:cNvPr id="5" name="Picture 4">
            <a:extLst>
              <a:ext uri="{FF2B5EF4-FFF2-40B4-BE49-F238E27FC236}">
                <a16:creationId xmlns:a16="http://schemas.microsoft.com/office/drawing/2014/main" id="{A07F322E-FFA8-7DB8-9002-B10E95EDD05C}"/>
              </a:ext>
            </a:extLst>
          </p:cNvPr>
          <p:cNvPicPr>
            <a:picLocks noChangeAspect="1"/>
          </p:cNvPicPr>
          <p:nvPr/>
        </p:nvPicPr>
        <p:blipFill>
          <a:blip r:embed="rId4"/>
          <a:stretch>
            <a:fillRect/>
          </a:stretch>
        </p:blipFill>
        <p:spPr>
          <a:xfrm>
            <a:off x="4283968" y="566895"/>
            <a:ext cx="4462611" cy="2467735"/>
          </a:xfrm>
          <a:prstGeom prst="rect">
            <a:avLst/>
          </a:prstGeom>
        </p:spPr>
      </p:pic>
    </p:spTree>
    <p:extLst>
      <p:ext uri="{BB962C8B-B14F-4D97-AF65-F5344CB8AC3E}">
        <p14:creationId xmlns:p14="http://schemas.microsoft.com/office/powerpoint/2010/main" val="3052137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C6F45-5E28-3B34-9BF3-BB77FE727920}"/>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F17AE3B-4C25-C64A-D527-3C36B9EE0613}"/>
              </a:ext>
            </a:extLst>
          </p:cNvPr>
          <p:cNvSpPr txBox="1"/>
          <p:nvPr/>
        </p:nvSpPr>
        <p:spPr>
          <a:xfrm>
            <a:off x="539552" y="332656"/>
            <a:ext cx="38164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0070C0"/>
                </a:solidFill>
              </a:rPr>
              <a:t>Marketing – Back to basics</a:t>
            </a:r>
            <a:endParaRPr lang="en-GB" sz="2400" b="1" dirty="0">
              <a:solidFill>
                <a:srgbClr val="0070C0"/>
              </a:solidFill>
            </a:endParaRPr>
          </a:p>
        </p:txBody>
      </p:sp>
      <p:pic>
        <p:nvPicPr>
          <p:cNvPr id="1028" name="Picture 4">
            <a:extLst>
              <a:ext uri="{FF2B5EF4-FFF2-40B4-BE49-F238E27FC236}">
                <a16:creationId xmlns:a16="http://schemas.microsoft.com/office/drawing/2014/main" id="{974FF2C3-E90A-E681-3E80-C8AED8F348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125" y="1430157"/>
            <a:ext cx="4032448" cy="399768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03844C87-3480-B544-B565-9372BB06EFDB}"/>
              </a:ext>
            </a:extLst>
          </p:cNvPr>
          <p:cNvPicPr>
            <a:picLocks noChangeAspect="1"/>
          </p:cNvPicPr>
          <p:nvPr/>
        </p:nvPicPr>
        <p:blipFill>
          <a:blip r:embed="rId4"/>
          <a:stretch>
            <a:fillRect/>
          </a:stretch>
        </p:blipFill>
        <p:spPr>
          <a:xfrm>
            <a:off x="-1712" y="6208068"/>
            <a:ext cx="9173109" cy="649167"/>
          </a:xfrm>
          <a:prstGeom prst="rect">
            <a:avLst/>
          </a:prstGeom>
        </p:spPr>
      </p:pic>
      <p:pic>
        <p:nvPicPr>
          <p:cNvPr id="11" name="Picture 10">
            <a:extLst>
              <a:ext uri="{FF2B5EF4-FFF2-40B4-BE49-F238E27FC236}">
                <a16:creationId xmlns:a16="http://schemas.microsoft.com/office/drawing/2014/main" id="{B4BB8FC9-64E4-5B66-C9A4-B45AE71AFF0E}"/>
              </a:ext>
            </a:extLst>
          </p:cNvPr>
          <p:cNvPicPr>
            <a:picLocks noChangeAspect="1"/>
          </p:cNvPicPr>
          <p:nvPr/>
        </p:nvPicPr>
        <p:blipFill>
          <a:blip r:embed="rId5"/>
          <a:stretch>
            <a:fillRect/>
          </a:stretch>
        </p:blipFill>
        <p:spPr>
          <a:xfrm>
            <a:off x="6934939" y="116632"/>
            <a:ext cx="2065936" cy="1968025"/>
          </a:xfrm>
          <a:prstGeom prst="rect">
            <a:avLst/>
          </a:prstGeom>
        </p:spPr>
      </p:pic>
      <p:pic>
        <p:nvPicPr>
          <p:cNvPr id="3" name="Picture 2" descr="Qr code&#10;&#10;Description automatically generated">
            <a:extLst>
              <a:ext uri="{FF2B5EF4-FFF2-40B4-BE49-F238E27FC236}">
                <a16:creationId xmlns:a16="http://schemas.microsoft.com/office/drawing/2014/main" id="{F146E1CA-9843-FB0C-CEDF-087B9D506C5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355976" y="1850091"/>
            <a:ext cx="4330343" cy="4330343"/>
          </a:xfrm>
          <a:prstGeom prst="rect">
            <a:avLst/>
          </a:prstGeom>
        </p:spPr>
      </p:pic>
    </p:spTree>
    <p:extLst>
      <p:ext uri="{BB962C8B-B14F-4D97-AF65-F5344CB8AC3E}">
        <p14:creationId xmlns:p14="http://schemas.microsoft.com/office/powerpoint/2010/main" val="1370581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descr="See the source image">
            <a:extLst>
              <a:ext uri="{FF2B5EF4-FFF2-40B4-BE49-F238E27FC236}">
                <a16:creationId xmlns:a16="http://schemas.microsoft.com/office/drawing/2014/main" id="{96C89D02-6019-0841-8BA5-D4E432A9D6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6433" y="3686255"/>
            <a:ext cx="3714750" cy="247173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5B3BECE-A0AE-EFD0-AFFE-A118C47DC15D}"/>
              </a:ext>
            </a:extLst>
          </p:cNvPr>
          <p:cNvPicPr>
            <a:picLocks noChangeAspect="1"/>
          </p:cNvPicPr>
          <p:nvPr/>
        </p:nvPicPr>
        <p:blipFill>
          <a:blip r:embed="rId5"/>
          <a:stretch>
            <a:fillRect/>
          </a:stretch>
        </p:blipFill>
        <p:spPr>
          <a:xfrm>
            <a:off x="971600" y="2636912"/>
            <a:ext cx="2736304" cy="1824202"/>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539552" y="332656"/>
            <a:ext cx="38164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 Evolution</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6"/>
          <a:stretch>
            <a:fillRect/>
          </a:stretch>
        </p:blipFill>
        <p:spPr>
          <a:xfrm>
            <a:off x="-1712" y="6208068"/>
            <a:ext cx="9173109" cy="649167"/>
          </a:xfrm>
          <a:prstGeom prst="rect">
            <a:avLst/>
          </a:prstGeom>
        </p:spPr>
      </p:pic>
      <p:pic>
        <p:nvPicPr>
          <p:cNvPr id="5" name="Content Placeholder 5">
            <a:extLst>
              <a:ext uri="{FF2B5EF4-FFF2-40B4-BE49-F238E27FC236}">
                <a16:creationId xmlns:a16="http://schemas.microsoft.com/office/drawing/2014/main" id="{89BA21AA-2B18-BD1E-7BAE-14D26342DF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a:xfrm>
            <a:off x="2843808" y="773209"/>
            <a:ext cx="5964489" cy="4104456"/>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B4AA2C6F-9196-81F0-7264-84F32F750138}"/>
              </a:ext>
            </a:extLst>
          </p:cNvPr>
          <p:cNvPicPr>
            <a:picLocks noChangeAspect="1"/>
          </p:cNvPicPr>
          <p:nvPr/>
        </p:nvPicPr>
        <p:blipFill>
          <a:blip r:embed="rId8"/>
          <a:stretch>
            <a:fillRect/>
          </a:stretch>
        </p:blipFill>
        <p:spPr>
          <a:xfrm>
            <a:off x="100165" y="3702591"/>
            <a:ext cx="3147606" cy="2539426"/>
          </a:xfrm>
          <a:prstGeom prst="rect">
            <a:avLst/>
          </a:prstGeom>
        </p:spPr>
      </p:pic>
      <p:pic>
        <p:nvPicPr>
          <p:cNvPr id="14" name="Online Media 1" title="Philip Kotler on the evolution of marketing">
            <a:hlinkClick r:id="" action="ppaction://media"/>
            <a:extLst>
              <a:ext uri="{FF2B5EF4-FFF2-40B4-BE49-F238E27FC236}">
                <a16:creationId xmlns:a16="http://schemas.microsoft.com/office/drawing/2014/main" id="{ACFB6436-85F6-DB13-4FA9-54D7788F520B}"/>
              </a:ext>
            </a:extLst>
          </p:cNvPr>
          <p:cNvPicPr>
            <a:picLocks noRot="1" noChangeAspect="1"/>
          </p:cNvPicPr>
          <p:nvPr>
            <a:videoFile r:link="rId1"/>
          </p:nvPr>
        </p:nvPicPr>
        <p:blipFill>
          <a:blip r:embed="rId9"/>
          <a:stretch>
            <a:fillRect/>
          </a:stretch>
        </p:blipFill>
        <p:spPr>
          <a:xfrm>
            <a:off x="564596" y="778781"/>
            <a:ext cx="8148797" cy="4604069"/>
          </a:xfrm>
          <a:prstGeom prst="rect">
            <a:avLst/>
          </a:prstGeom>
        </p:spPr>
      </p:pic>
    </p:spTree>
    <p:extLst>
      <p:ext uri="{BB962C8B-B14F-4D97-AF65-F5344CB8AC3E}">
        <p14:creationId xmlns:p14="http://schemas.microsoft.com/office/powerpoint/2010/main" val="47588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572689-BD03-4511-9813-0F29957C0A7E}"/>
              </a:ext>
            </a:extLst>
          </p:cNvPr>
          <p:cNvSpPr txBox="1"/>
          <p:nvPr/>
        </p:nvSpPr>
        <p:spPr>
          <a:xfrm>
            <a:off x="254211" y="476672"/>
            <a:ext cx="63367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Basics</a:t>
            </a:r>
          </a:p>
          <a:p>
            <a:r>
              <a:rPr lang="en-GB" sz="2400" b="1" dirty="0">
                <a:solidFill>
                  <a:srgbClr val="0070C0"/>
                </a:solidFill>
              </a:rPr>
              <a:t>-Simple model of the marketing process</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3"/>
          <a:stretch>
            <a:fillRect/>
          </a:stretch>
        </p:blipFill>
        <p:spPr>
          <a:xfrm>
            <a:off x="-1712" y="6208068"/>
            <a:ext cx="9173109" cy="649167"/>
          </a:xfrm>
          <a:prstGeom prst="rect">
            <a:avLst/>
          </a:prstGeom>
        </p:spPr>
      </p:pic>
      <p:sp>
        <p:nvSpPr>
          <p:cNvPr id="3" name="TextBox 4">
            <a:extLst>
              <a:ext uri="{FF2B5EF4-FFF2-40B4-BE49-F238E27FC236}">
                <a16:creationId xmlns:a16="http://schemas.microsoft.com/office/drawing/2014/main" id="{57854927-6CA9-5167-7B5F-ACC9DA9F3D6A}"/>
              </a:ext>
            </a:extLst>
          </p:cNvPr>
          <p:cNvSpPr txBox="1">
            <a:spLocks noChangeArrowheads="1"/>
          </p:cNvSpPr>
          <p:nvPr/>
        </p:nvSpPr>
        <p:spPr bwMode="auto">
          <a:xfrm>
            <a:off x="1799692" y="1602654"/>
            <a:ext cx="5544616" cy="61696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fontScale="55000" lnSpcReduction="20000"/>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defTabSz="914400">
              <a:lnSpc>
                <a:spcPct val="120000"/>
              </a:lnSpc>
              <a:spcAft>
                <a:spcPts val="600"/>
              </a:spcAft>
              <a:buClr>
                <a:schemeClr val="accent1"/>
              </a:buClr>
              <a:buSzPct val="100000"/>
            </a:pPr>
            <a:r>
              <a:rPr lang="en-US" altLang="en-US" b="0" dirty="0">
                <a:latin typeface="+mn-lt"/>
              </a:rPr>
              <a:t>Marketing is the delivery of value to customers at a profit</a:t>
            </a:r>
          </a:p>
        </p:txBody>
      </p:sp>
      <p:pic>
        <p:nvPicPr>
          <p:cNvPr id="5" name="Picture 4" descr="fig01_01wo.jpg">
            <a:extLst>
              <a:ext uri="{FF2B5EF4-FFF2-40B4-BE49-F238E27FC236}">
                <a16:creationId xmlns:a16="http://schemas.microsoft.com/office/drawing/2014/main" id="{DCDD7C0F-FB26-3F59-9F42-9B582D2926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254211" y="2026941"/>
            <a:ext cx="8864621" cy="1995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14">
            <a:extLst>
              <a:ext uri="{FF2B5EF4-FFF2-40B4-BE49-F238E27FC236}">
                <a16:creationId xmlns:a16="http://schemas.microsoft.com/office/drawing/2014/main" id="{1047F64C-A9E4-E73D-07D4-F85112E21F94}"/>
              </a:ext>
            </a:extLst>
          </p:cNvPr>
          <p:cNvSpPr txBox="1"/>
          <p:nvPr/>
        </p:nvSpPr>
        <p:spPr>
          <a:xfrm>
            <a:off x="216861" y="4138525"/>
            <a:ext cx="8710277" cy="1953740"/>
          </a:xfrm>
          <a:prstGeom prst="rect">
            <a:avLst/>
          </a:prstGeom>
          <a:noFill/>
        </p:spPr>
        <p:txBody>
          <a:bodyPr wrap="square">
            <a:spAutoFit/>
          </a:bodyPr>
          <a:lstStyle/>
          <a:p>
            <a:pPr algn="l">
              <a:lnSpc>
                <a:spcPct val="120000"/>
              </a:lnSpc>
              <a:spcBef>
                <a:spcPct val="20000"/>
              </a:spcBef>
              <a:buClr>
                <a:srgbClr val="FE6FE2"/>
              </a:buClr>
              <a:defRPr/>
            </a:pPr>
            <a:r>
              <a:rPr lang="en-US" altLang="en-US" sz="1800" b="1" dirty="0">
                <a:solidFill>
                  <a:schemeClr val="tx1"/>
                </a:solidFill>
              </a:rPr>
              <a:t>Customer centered </a:t>
            </a:r>
            <a:r>
              <a:rPr lang="en-US" altLang="en-US" sz="1800" dirty="0">
                <a:solidFill>
                  <a:schemeClr val="tx1"/>
                </a:solidFill>
              </a:rPr>
              <a:t>– market sensing and responding</a:t>
            </a:r>
          </a:p>
          <a:p>
            <a:pPr algn="l">
              <a:lnSpc>
                <a:spcPct val="120000"/>
              </a:lnSpc>
              <a:spcBef>
                <a:spcPct val="20000"/>
              </a:spcBef>
              <a:buClr>
                <a:srgbClr val="FE6FE2"/>
              </a:buClr>
              <a:defRPr/>
            </a:pPr>
            <a:r>
              <a:rPr lang="en-US" altLang="en-US" sz="1800" dirty="0">
                <a:solidFill>
                  <a:schemeClr val="tx1"/>
                </a:solidFill>
              </a:rPr>
              <a:t>Takes an </a:t>
            </a:r>
            <a:r>
              <a:rPr lang="en-US" altLang="en-US" sz="1800" b="1" dirty="0">
                <a:solidFill>
                  <a:schemeClr val="tx1"/>
                </a:solidFill>
              </a:rPr>
              <a:t>outside-in perspective </a:t>
            </a:r>
          </a:p>
          <a:p>
            <a:pPr algn="l">
              <a:lnSpc>
                <a:spcPct val="120000"/>
              </a:lnSpc>
              <a:spcBef>
                <a:spcPct val="20000"/>
              </a:spcBef>
              <a:buClr>
                <a:srgbClr val="FE6FE2"/>
              </a:buClr>
              <a:defRPr/>
            </a:pPr>
            <a:r>
              <a:rPr lang="en-US" altLang="en-US" sz="1800" dirty="0">
                <a:solidFill>
                  <a:schemeClr val="tx1"/>
                </a:solidFill>
              </a:rPr>
              <a:t> </a:t>
            </a:r>
            <a:r>
              <a:rPr lang="en-US" altLang="en-US" sz="1800" b="1" dirty="0">
                <a:solidFill>
                  <a:schemeClr val="tx1"/>
                </a:solidFill>
              </a:rPr>
              <a:t>Well-defined market</a:t>
            </a:r>
            <a:r>
              <a:rPr lang="en-US" altLang="en-US" sz="1800" dirty="0">
                <a:solidFill>
                  <a:schemeClr val="tx1"/>
                </a:solidFill>
              </a:rPr>
              <a:t>, customer needs and integration of marketing activities</a:t>
            </a:r>
          </a:p>
          <a:p>
            <a:pPr algn="l">
              <a:lnSpc>
                <a:spcPct val="120000"/>
              </a:lnSpc>
              <a:spcBef>
                <a:spcPct val="20000"/>
              </a:spcBef>
              <a:buClr>
                <a:srgbClr val="FE6FE2"/>
              </a:buClr>
              <a:defRPr/>
            </a:pPr>
            <a:r>
              <a:rPr lang="en-US" altLang="en-US" sz="1800" dirty="0">
                <a:solidFill>
                  <a:schemeClr val="tx1"/>
                </a:solidFill>
              </a:rPr>
              <a:t> </a:t>
            </a:r>
            <a:r>
              <a:rPr lang="en-US" altLang="en-US" sz="1800" b="1" dirty="0">
                <a:solidFill>
                  <a:schemeClr val="tx1"/>
                </a:solidFill>
              </a:rPr>
              <a:t>Creating lasting relationships </a:t>
            </a:r>
            <a:r>
              <a:rPr lang="en-US" altLang="en-US" sz="1800" dirty="0">
                <a:solidFill>
                  <a:schemeClr val="tx1"/>
                </a:solidFill>
              </a:rPr>
              <a:t>based on customer value and satisfaction</a:t>
            </a:r>
          </a:p>
          <a:p>
            <a:pPr algn="l">
              <a:lnSpc>
                <a:spcPct val="120000"/>
              </a:lnSpc>
              <a:spcBef>
                <a:spcPct val="20000"/>
              </a:spcBef>
              <a:buClr>
                <a:srgbClr val="FE6FE2"/>
              </a:buClr>
              <a:defRPr/>
            </a:pPr>
            <a:r>
              <a:rPr lang="en-US" altLang="en-US" sz="1800" b="1" dirty="0">
                <a:solidFill>
                  <a:schemeClr val="tx1"/>
                </a:solidFill>
              </a:rPr>
              <a:t>Delivering better ‘value</a:t>
            </a:r>
            <a:r>
              <a:rPr lang="en-US" altLang="en-US" sz="1800" dirty="0">
                <a:solidFill>
                  <a:schemeClr val="tx1"/>
                </a:solidFill>
              </a:rPr>
              <a:t>’ than your competitors</a:t>
            </a:r>
          </a:p>
        </p:txBody>
      </p:sp>
    </p:spTree>
    <p:extLst>
      <p:ext uri="{BB962C8B-B14F-4D97-AF65-F5344CB8AC3E}">
        <p14:creationId xmlns:p14="http://schemas.microsoft.com/office/powerpoint/2010/main" val="541722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572689-BD03-4511-9813-0F29957C0A7E}"/>
              </a:ext>
            </a:extLst>
          </p:cNvPr>
          <p:cNvSpPr txBox="1"/>
          <p:nvPr/>
        </p:nvSpPr>
        <p:spPr>
          <a:xfrm>
            <a:off x="449651" y="257243"/>
            <a:ext cx="381642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Basics</a:t>
            </a:r>
          </a:p>
          <a:p>
            <a:r>
              <a:rPr lang="en-GB" sz="2400" b="1" dirty="0">
                <a:solidFill>
                  <a:srgbClr val="0070C0"/>
                </a:solidFill>
              </a:rPr>
              <a:t>-Customer Value “the proposition!”</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3"/>
          <a:stretch>
            <a:fillRect/>
          </a:stretch>
        </p:blipFill>
        <p:spPr>
          <a:xfrm>
            <a:off x="-4222" y="6228009"/>
            <a:ext cx="9173109" cy="649167"/>
          </a:xfrm>
          <a:prstGeom prst="rect">
            <a:avLst/>
          </a:prstGeom>
        </p:spPr>
      </p:pic>
      <p:grpSp>
        <p:nvGrpSpPr>
          <p:cNvPr id="5" name="Group 13">
            <a:extLst>
              <a:ext uri="{FF2B5EF4-FFF2-40B4-BE49-F238E27FC236}">
                <a16:creationId xmlns:a16="http://schemas.microsoft.com/office/drawing/2014/main" id="{EAD02A46-8D9E-2150-DE3A-5379373B5220}"/>
              </a:ext>
            </a:extLst>
          </p:cNvPr>
          <p:cNvGrpSpPr>
            <a:grpSpLocks/>
          </p:cNvGrpSpPr>
          <p:nvPr/>
        </p:nvGrpSpPr>
        <p:grpSpPr bwMode="auto">
          <a:xfrm>
            <a:off x="539553" y="4293096"/>
            <a:ext cx="7728478" cy="1820807"/>
            <a:chOff x="107504" y="2958055"/>
            <a:chExt cx="8873046" cy="2454923"/>
          </a:xfrm>
        </p:grpSpPr>
        <p:sp>
          <p:nvSpPr>
            <p:cNvPr id="7" name="Oval 6">
              <a:extLst>
                <a:ext uri="{FF2B5EF4-FFF2-40B4-BE49-F238E27FC236}">
                  <a16:creationId xmlns:a16="http://schemas.microsoft.com/office/drawing/2014/main" id="{7497D2F4-C099-01DD-906B-B3D85A76AFB2}"/>
                </a:ext>
              </a:extLst>
            </p:cNvPr>
            <p:cNvSpPr/>
            <p:nvPr/>
          </p:nvSpPr>
          <p:spPr>
            <a:xfrm>
              <a:off x="107504" y="3176858"/>
              <a:ext cx="2087597" cy="1903106"/>
            </a:xfrm>
            <a:prstGeom prst="ellipse">
              <a:avLst/>
            </a:prstGeom>
            <a:ln/>
          </p:spPr>
          <p:style>
            <a:lnRef idx="2">
              <a:schemeClr val="accent6">
                <a:shade val="50000"/>
              </a:schemeClr>
            </a:lnRef>
            <a:fillRef idx="1">
              <a:schemeClr val="accent6"/>
            </a:fillRef>
            <a:effectRef idx="0">
              <a:schemeClr val="accent6"/>
            </a:effectRef>
            <a:fontRef idx="minor">
              <a:schemeClr val="lt1"/>
            </a:fontRef>
          </p:style>
          <p:txBody>
            <a:bodyPr anchor="ctr">
              <a:normAutofit/>
            </a:bodyPr>
            <a:lstStyle/>
            <a:p>
              <a:pPr algn="ctr">
                <a:lnSpc>
                  <a:spcPct val="90000"/>
                </a:lnSpc>
                <a:spcAft>
                  <a:spcPts val="600"/>
                </a:spcAft>
                <a:defRPr/>
              </a:pPr>
              <a:r>
                <a:rPr lang="en-IE" sz="2000">
                  <a:solidFill>
                    <a:schemeClr val="bg1"/>
                  </a:solidFill>
                </a:rPr>
                <a:t>Customer Value</a:t>
              </a:r>
            </a:p>
          </p:txBody>
        </p:sp>
        <p:sp>
          <p:nvSpPr>
            <p:cNvPr id="8" name="Equal 4">
              <a:extLst>
                <a:ext uri="{FF2B5EF4-FFF2-40B4-BE49-F238E27FC236}">
                  <a16:creationId xmlns:a16="http://schemas.microsoft.com/office/drawing/2014/main" id="{66885400-F3BC-2A17-01C3-9A4495A236F9}"/>
                </a:ext>
              </a:extLst>
            </p:cNvPr>
            <p:cNvSpPr/>
            <p:nvPr/>
          </p:nvSpPr>
          <p:spPr>
            <a:xfrm>
              <a:off x="2195101" y="3866930"/>
              <a:ext cx="720737" cy="359462"/>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solidFill>
                  <a:schemeClr val="tx1"/>
                </a:solidFill>
              </a:endParaRPr>
            </a:p>
          </p:txBody>
        </p:sp>
        <p:sp>
          <p:nvSpPr>
            <p:cNvPr id="10" name="Rounded Rectangle 5">
              <a:extLst>
                <a:ext uri="{FF2B5EF4-FFF2-40B4-BE49-F238E27FC236}">
                  <a16:creationId xmlns:a16="http://schemas.microsoft.com/office/drawing/2014/main" id="{C4BB3003-FBB3-DED4-DB1D-3CA510B72E0D}"/>
                </a:ext>
              </a:extLst>
            </p:cNvPr>
            <p:cNvSpPr/>
            <p:nvPr/>
          </p:nvSpPr>
          <p:spPr>
            <a:xfrm>
              <a:off x="2915838" y="2958055"/>
              <a:ext cx="2520992"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normAutofit fontScale="92500" lnSpcReduction="20000"/>
            </a:bodyPr>
            <a:lstStyle/>
            <a:p>
              <a:pPr algn="ctr">
                <a:lnSpc>
                  <a:spcPct val="90000"/>
                </a:lnSpc>
                <a:spcAft>
                  <a:spcPts val="600"/>
                </a:spcAft>
                <a:defRPr/>
              </a:pPr>
              <a:endParaRPr lang="en-IE" sz="1600" dirty="0"/>
            </a:p>
            <a:p>
              <a:pPr algn="ctr">
                <a:lnSpc>
                  <a:spcPct val="90000"/>
                </a:lnSpc>
                <a:spcAft>
                  <a:spcPts val="600"/>
                </a:spcAft>
                <a:defRPr/>
              </a:pPr>
              <a:endParaRPr lang="en-IE" sz="1600" dirty="0">
                <a:solidFill>
                  <a:schemeClr val="bg1"/>
                </a:solidFill>
              </a:endParaRPr>
            </a:p>
            <a:p>
              <a:pPr algn="ctr">
                <a:lnSpc>
                  <a:spcPct val="90000"/>
                </a:lnSpc>
                <a:spcAft>
                  <a:spcPts val="600"/>
                </a:spcAft>
                <a:defRPr/>
              </a:pPr>
              <a:r>
                <a:rPr lang="en-IE" sz="1600" b="1" dirty="0">
                  <a:solidFill>
                    <a:schemeClr val="bg1"/>
                  </a:solidFill>
                </a:rPr>
                <a:t>Perceived Benefits</a:t>
              </a:r>
              <a:endParaRPr lang="en-US" altLang="en-US" sz="1600" b="1" dirty="0">
                <a:solidFill>
                  <a:schemeClr val="bg1"/>
                </a:solidFill>
              </a:endParaRPr>
            </a:p>
            <a:p>
              <a:pPr marL="285750" indent="-285750">
                <a:lnSpc>
                  <a:spcPct val="90000"/>
                </a:lnSpc>
                <a:spcAft>
                  <a:spcPts val="600"/>
                </a:spcAft>
                <a:buFont typeface="Arial" panose="020B0604020202020204" pitchFamily="34" charset="0"/>
                <a:buChar char="•"/>
                <a:defRPr/>
              </a:pPr>
              <a:r>
                <a:rPr lang="en-US" altLang="en-US" sz="1600" b="0" dirty="0">
                  <a:solidFill>
                    <a:schemeClr val="bg1"/>
                  </a:solidFill>
                </a:rPr>
                <a:t>Product benefits</a:t>
              </a:r>
            </a:p>
            <a:p>
              <a:pPr marL="285750" indent="-285750">
                <a:lnSpc>
                  <a:spcPct val="90000"/>
                </a:lnSpc>
                <a:spcAft>
                  <a:spcPts val="600"/>
                </a:spcAft>
                <a:buFont typeface="Arial" panose="020B0604020202020204" pitchFamily="34" charset="0"/>
                <a:buChar char="•"/>
                <a:defRPr/>
              </a:pPr>
              <a:r>
                <a:rPr lang="en-US" altLang="en-US" sz="1600" b="0" dirty="0">
                  <a:solidFill>
                    <a:schemeClr val="bg1"/>
                  </a:solidFill>
                </a:rPr>
                <a:t>Service benefits</a:t>
              </a:r>
            </a:p>
            <a:p>
              <a:pPr marL="285750" indent="-285750">
                <a:lnSpc>
                  <a:spcPct val="90000"/>
                </a:lnSpc>
                <a:spcAft>
                  <a:spcPts val="600"/>
                </a:spcAft>
                <a:buFont typeface="Arial" panose="020B0604020202020204" pitchFamily="34" charset="0"/>
                <a:buChar char="•"/>
                <a:defRPr/>
              </a:pPr>
              <a:r>
                <a:rPr lang="en-US" altLang="en-US" sz="1600" b="0" dirty="0">
                  <a:solidFill>
                    <a:schemeClr val="bg1"/>
                  </a:solidFill>
                </a:rPr>
                <a:t>Image benefits</a:t>
              </a:r>
            </a:p>
            <a:p>
              <a:pPr algn="ctr">
                <a:lnSpc>
                  <a:spcPct val="90000"/>
                </a:lnSpc>
                <a:spcAft>
                  <a:spcPts val="600"/>
                </a:spcAft>
                <a:defRPr/>
              </a:pPr>
              <a:endParaRPr lang="en-IE" sz="900" dirty="0"/>
            </a:p>
            <a:p>
              <a:pPr algn="ctr">
                <a:lnSpc>
                  <a:spcPct val="90000"/>
                </a:lnSpc>
                <a:spcAft>
                  <a:spcPts val="600"/>
                </a:spcAft>
                <a:defRPr/>
              </a:pPr>
              <a:endParaRPr lang="en-IE" sz="900" dirty="0"/>
            </a:p>
            <a:p>
              <a:pPr algn="ctr">
                <a:lnSpc>
                  <a:spcPct val="90000"/>
                </a:lnSpc>
                <a:spcAft>
                  <a:spcPts val="600"/>
                </a:spcAft>
                <a:defRPr/>
              </a:pPr>
              <a:endParaRPr lang="en-IE" sz="900" dirty="0"/>
            </a:p>
          </p:txBody>
        </p:sp>
        <p:sp>
          <p:nvSpPr>
            <p:cNvPr id="11" name="Minus 8">
              <a:extLst>
                <a:ext uri="{FF2B5EF4-FFF2-40B4-BE49-F238E27FC236}">
                  <a16:creationId xmlns:a16="http://schemas.microsoft.com/office/drawing/2014/main" id="{EDAD009E-2CC3-58C6-41D9-14D4282EC5EC}"/>
                </a:ext>
              </a:extLst>
            </p:cNvPr>
            <p:cNvSpPr/>
            <p:nvPr/>
          </p:nvSpPr>
          <p:spPr>
            <a:xfrm>
              <a:off x="5462231" y="3973926"/>
              <a:ext cx="792176" cy="252465"/>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p>
          </p:txBody>
        </p:sp>
        <p:sp>
          <p:nvSpPr>
            <p:cNvPr id="12" name="Rounded Rectangle 11">
              <a:extLst>
                <a:ext uri="{FF2B5EF4-FFF2-40B4-BE49-F238E27FC236}">
                  <a16:creationId xmlns:a16="http://schemas.microsoft.com/office/drawing/2014/main" id="{6FC3244E-C2F8-48A2-4FDF-319EF80A1BD7}"/>
                </a:ext>
              </a:extLst>
            </p:cNvPr>
            <p:cNvSpPr/>
            <p:nvPr/>
          </p:nvSpPr>
          <p:spPr>
            <a:xfrm>
              <a:off x="6254407" y="2958055"/>
              <a:ext cx="2726143" cy="2454923"/>
            </a:xfrm>
            <a:prstGeom prst="roundRect">
              <a:avLst/>
            </a:prstGeom>
            <a:ln/>
          </p:spPr>
          <p:style>
            <a:lnRef idx="2">
              <a:schemeClr val="accent6">
                <a:shade val="50000"/>
              </a:schemeClr>
            </a:lnRef>
            <a:fillRef idx="1">
              <a:schemeClr val="accent6"/>
            </a:fillRef>
            <a:effectRef idx="0">
              <a:schemeClr val="accent6"/>
            </a:effectRef>
            <a:fontRef idx="minor">
              <a:schemeClr val="lt1"/>
            </a:fontRef>
          </p:style>
          <p:txBody>
            <a:bodyPr anchor="ctr">
              <a:normAutofit lnSpcReduction="10000"/>
            </a:bodyPr>
            <a:lstStyle/>
            <a:p>
              <a:pPr algn="ctr">
                <a:lnSpc>
                  <a:spcPct val="90000"/>
                </a:lnSpc>
                <a:spcAft>
                  <a:spcPts val="600"/>
                </a:spcAft>
                <a:defRPr/>
              </a:pPr>
              <a:endParaRPr lang="en-IE" sz="500" dirty="0"/>
            </a:p>
            <a:p>
              <a:pPr algn="ctr">
                <a:lnSpc>
                  <a:spcPct val="90000"/>
                </a:lnSpc>
                <a:spcAft>
                  <a:spcPts val="600"/>
                </a:spcAft>
                <a:defRPr/>
              </a:pPr>
              <a:endParaRPr lang="en-IE" sz="500" dirty="0"/>
            </a:p>
            <a:p>
              <a:pPr algn="ctr">
                <a:lnSpc>
                  <a:spcPct val="90000"/>
                </a:lnSpc>
                <a:spcAft>
                  <a:spcPts val="600"/>
                </a:spcAft>
                <a:defRPr/>
              </a:pPr>
              <a:endParaRPr lang="en-IE" sz="500" b="1" dirty="0"/>
            </a:p>
            <a:p>
              <a:pPr algn="ctr">
                <a:lnSpc>
                  <a:spcPct val="90000"/>
                </a:lnSpc>
                <a:spcAft>
                  <a:spcPts val="600"/>
                </a:spcAft>
                <a:defRPr/>
              </a:pPr>
              <a:r>
                <a:rPr lang="en-IE" sz="1200" b="1" dirty="0">
                  <a:solidFill>
                    <a:schemeClr val="bg1"/>
                  </a:solidFill>
                </a:rPr>
                <a:t>Perceived Sacrifice</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Monetary costs</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Time costs</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Energy costs</a:t>
              </a:r>
            </a:p>
            <a:p>
              <a:pPr marL="285750" indent="-285750">
                <a:lnSpc>
                  <a:spcPct val="90000"/>
                </a:lnSpc>
                <a:spcAft>
                  <a:spcPts val="600"/>
                </a:spcAft>
                <a:buFont typeface="Arial" panose="020B0604020202020204" pitchFamily="34" charset="0"/>
                <a:buChar char="•"/>
                <a:defRPr/>
              </a:pPr>
              <a:r>
                <a:rPr lang="en-US" altLang="en-US" sz="1200" b="0" dirty="0">
                  <a:solidFill>
                    <a:schemeClr val="bg1"/>
                  </a:solidFill>
                </a:rPr>
                <a:t>Psychological costs </a:t>
              </a:r>
            </a:p>
            <a:p>
              <a:pPr>
                <a:lnSpc>
                  <a:spcPct val="90000"/>
                </a:lnSpc>
                <a:spcAft>
                  <a:spcPts val="600"/>
                </a:spcAft>
                <a:defRPr/>
              </a:pPr>
              <a:endParaRPr lang="en-IE" sz="500" b="0" dirty="0"/>
            </a:p>
            <a:p>
              <a:pPr algn="ctr">
                <a:lnSpc>
                  <a:spcPct val="90000"/>
                </a:lnSpc>
                <a:spcAft>
                  <a:spcPts val="600"/>
                </a:spcAft>
                <a:defRPr/>
              </a:pPr>
              <a:endParaRPr lang="en-IE" sz="500" dirty="0"/>
            </a:p>
            <a:p>
              <a:pPr algn="ctr">
                <a:lnSpc>
                  <a:spcPct val="90000"/>
                </a:lnSpc>
                <a:spcAft>
                  <a:spcPts val="600"/>
                </a:spcAft>
                <a:defRPr/>
              </a:pPr>
              <a:endParaRPr lang="en-IE" sz="500" dirty="0"/>
            </a:p>
            <a:p>
              <a:pPr algn="ctr">
                <a:lnSpc>
                  <a:spcPct val="90000"/>
                </a:lnSpc>
                <a:spcAft>
                  <a:spcPts val="600"/>
                </a:spcAft>
                <a:defRPr/>
              </a:pPr>
              <a:endParaRPr lang="en-IE" sz="500" dirty="0"/>
            </a:p>
          </p:txBody>
        </p:sp>
      </p:grpSp>
      <p:sp>
        <p:nvSpPr>
          <p:cNvPr id="13" name="Text Placeholder 3">
            <a:extLst>
              <a:ext uri="{FF2B5EF4-FFF2-40B4-BE49-F238E27FC236}">
                <a16:creationId xmlns:a16="http://schemas.microsoft.com/office/drawing/2014/main" id="{D0D34779-D961-6B04-BD1A-FE8F6F7133C0}"/>
              </a:ext>
            </a:extLst>
          </p:cNvPr>
          <p:cNvSpPr txBox="1">
            <a:spLocks/>
          </p:cNvSpPr>
          <p:nvPr/>
        </p:nvSpPr>
        <p:spPr>
          <a:xfrm>
            <a:off x="3450383" y="623224"/>
            <a:ext cx="5620337" cy="4229875"/>
          </a:xfrm>
          <a:prstGeom prst="rect">
            <a:avLst/>
          </a:prstGeom>
        </p:spPr>
        <p:txBody>
          <a:bodyPr vert="horz" lIns="91440" tIns="45720" rIns="91440" bIns="45720" rtlCol="0" anchor="ctr">
            <a:normAutofit/>
          </a:bodyP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40000" algn="l" fontAlgn="base">
              <a:spcAft>
                <a:spcPct val="0"/>
              </a:spcAft>
              <a:buFont typeface="Arial" panose="020B0604020202020204" pitchFamily="34" charset="0"/>
              <a:buChar char="•"/>
              <a:defRPr/>
            </a:pPr>
            <a:r>
              <a:rPr lang="en-US" sz="1600" b="1" dirty="0">
                <a:solidFill>
                  <a:schemeClr val="tx1"/>
                </a:solidFill>
              </a:rPr>
              <a:t>Price value </a:t>
            </a:r>
            <a:r>
              <a:rPr lang="en-US" sz="1600" dirty="0">
                <a:solidFill>
                  <a:schemeClr val="tx1"/>
                </a:solidFill>
              </a:rPr>
              <a:t>– Customers perceive a product as being cheaper than those offered by competitors (e.g. Ryanair, Aldi, </a:t>
            </a:r>
            <a:r>
              <a:rPr lang="en-US" sz="1600" dirty="0" err="1">
                <a:solidFill>
                  <a:schemeClr val="tx1"/>
                </a:solidFill>
              </a:rPr>
              <a:t>Easycar</a:t>
            </a:r>
            <a:r>
              <a:rPr lang="en-US" sz="1600" dirty="0">
                <a:solidFill>
                  <a:schemeClr val="tx1"/>
                </a:solidFill>
              </a:rPr>
              <a:t>).</a:t>
            </a:r>
          </a:p>
          <a:p>
            <a:pPr marL="540000" algn="l" fontAlgn="base">
              <a:spcAft>
                <a:spcPct val="0"/>
              </a:spcAft>
              <a:buFont typeface="Arial" panose="020B0604020202020204" pitchFamily="34" charset="0"/>
              <a:buChar char="•"/>
              <a:defRPr/>
            </a:pPr>
            <a:r>
              <a:rPr lang="en-US" sz="1600" b="1" dirty="0">
                <a:solidFill>
                  <a:schemeClr val="tx1"/>
                </a:solidFill>
              </a:rPr>
              <a:t>Performance value </a:t>
            </a:r>
            <a:r>
              <a:rPr lang="en-US" sz="1600" dirty="0">
                <a:solidFill>
                  <a:schemeClr val="tx1"/>
                </a:solidFill>
              </a:rPr>
              <a:t>– Customers look for the latest features, functionality and quality (e.g. Dyson).</a:t>
            </a:r>
          </a:p>
          <a:p>
            <a:pPr marL="540000" algn="l" fontAlgn="base">
              <a:spcAft>
                <a:spcPct val="0"/>
              </a:spcAft>
              <a:buFont typeface="Arial" panose="020B0604020202020204" pitchFamily="34" charset="0"/>
              <a:buChar char="•"/>
              <a:defRPr/>
            </a:pPr>
            <a:r>
              <a:rPr lang="en-US" sz="1600" b="1" dirty="0">
                <a:solidFill>
                  <a:schemeClr val="tx1"/>
                </a:solidFill>
              </a:rPr>
              <a:t>Emotional value </a:t>
            </a:r>
            <a:r>
              <a:rPr lang="en-US" sz="1600" dirty="0">
                <a:solidFill>
                  <a:schemeClr val="tx1"/>
                </a:solidFill>
              </a:rPr>
              <a:t>– What is in the mind of the customers (e.g. Volvo &amp; safety, Chanel &amp; luxury).</a:t>
            </a:r>
          </a:p>
          <a:p>
            <a:pPr marL="540000" algn="l" fontAlgn="base">
              <a:spcAft>
                <a:spcPct val="0"/>
              </a:spcAft>
              <a:buFont typeface="Arial" panose="020B0604020202020204" pitchFamily="34" charset="0"/>
              <a:buChar char="•"/>
              <a:defRPr/>
            </a:pPr>
            <a:r>
              <a:rPr lang="en-US" sz="1600" b="1" dirty="0">
                <a:solidFill>
                  <a:schemeClr val="tx1"/>
                </a:solidFill>
              </a:rPr>
              <a:t>Relational value </a:t>
            </a:r>
            <a:r>
              <a:rPr lang="en-US" sz="1600" dirty="0">
                <a:solidFill>
                  <a:schemeClr val="tx1"/>
                </a:solidFill>
              </a:rPr>
              <a:t>– The quality of service received by a customer – a high level of trust leads to the lifetime value of a customer.</a:t>
            </a:r>
          </a:p>
          <a:p>
            <a:pPr marL="540000">
              <a:buFont typeface="Arial" panose="020B0604020202020204" pitchFamily="34" charset="0"/>
              <a:buChar char="•"/>
            </a:pPr>
            <a:endParaRPr lang="en-US" dirty="0">
              <a:solidFill>
                <a:schemeClr val="tx1"/>
              </a:solidFill>
            </a:endParaRPr>
          </a:p>
        </p:txBody>
      </p:sp>
      <p:sp>
        <p:nvSpPr>
          <p:cNvPr id="17" name="TextBox 16">
            <a:extLst>
              <a:ext uri="{FF2B5EF4-FFF2-40B4-BE49-F238E27FC236}">
                <a16:creationId xmlns:a16="http://schemas.microsoft.com/office/drawing/2014/main" id="{C8E28097-9B8D-36D8-5D57-4D45ABD5801B}"/>
              </a:ext>
            </a:extLst>
          </p:cNvPr>
          <p:cNvSpPr txBox="1"/>
          <p:nvPr/>
        </p:nvSpPr>
        <p:spPr>
          <a:xfrm>
            <a:off x="323528" y="1742098"/>
            <a:ext cx="3126855" cy="2031325"/>
          </a:xfrm>
          <a:prstGeom prst="rect">
            <a:avLst/>
          </a:prstGeom>
          <a:noFill/>
        </p:spPr>
        <p:txBody>
          <a:bodyPr wrap="square">
            <a:spAutoFit/>
          </a:bodyPr>
          <a:lstStyle/>
          <a:p>
            <a:pPr marL="0" indent="0">
              <a:buNone/>
            </a:pPr>
            <a:r>
              <a:rPr lang="en-GB" sz="1800" dirty="0"/>
              <a:t>A value proposition is the “the full mix of benefits on which a product is differentiated and positioned. It is the answer to the customer’s question </a:t>
            </a:r>
            <a:r>
              <a:rPr lang="en-GB" sz="1800" b="1" dirty="0"/>
              <a:t>‘why should I buy your product?’</a:t>
            </a:r>
            <a:r>
              <a:rPr lang="en-GB" sz="1800" dirty="0"/>
              <a:t>” - Kotler et al. (2018, p.232).</a:t>
            </a:r>
          </a:p>
        </p:txBody>
      </p:sp>
    </p:spTree>
    <p:extLst>
      <p:ext uri="{BB962C8B-B14F-4D97-AF65-F5344CB8AC3E}">
        <p14:creationId xmlns:p14="http://schemas.microsoft.com/office/powerpoint/2010/main" val="2754206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572689-BD03-4511-9813-0F29957C0A7E}"/>
              </a:ext>
            </a:extLst>
          </p:cNvPr>
          <p:cNvSpPr txBox="1"/>
          <p:nvPr/>
        </p:nvSpPr>
        <p:spPr>
          <a:xfrm>
            <a:off x="539552" y="332656"/>
            <a:ext cx="38164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Marketing Basics</a:t>
            </a:r>
          </a:p>
          <a:p>
            <a:r>
              <a:rPr lang="en-GB" sz="2400" b="1" dirty="0">
                <a:solidFill>
                  <a:srgbClr val="0070C0"/>
                </a:solidFill>
              </a:rPr>
              <a:t>-Concept</a:t>
            </a:r>
          </a:p>
        </p:txBody>
      </p:sp>
      <p:pic>
        <p:nvPicPr>
          <p:cNvPr id="9" name="Picture 4">
            <a:extLst>
              <a:ext uri="{FF2B5EF4-FFF2-40B4-BE49-F238E27FC236}">
                <a16:creationId xmlns:a16="http://schemas.microsoft.com/office/drawing/2014/main" id="{8A34302C-0460-5522-D4CE-0DC6318B1AD3}"/>
              </a:ext>
            </a:extLst>
          </p:cNvPr>
          <p:cNvPicPr>
            <a:picLocks noChangeAspect="1"/>
          </p:cNvPicPr>
          <p:nvPr/>
        </p:nvPicPr>
        <p:blipFill>
          <a:blip r:embed="rId3"/>
          <a:stretch>
            <a:fillRect/>
          </a:stretch>
        </p:blipFill>
        <p:spPr>
          <a:xfrm>
            <a:off x="-1712" y="6208068"/>
            <a:ext cx="9173109" cy="649167"/>
          </a:xfrm>
          <a:prstGeom prst="rect">
            <a:avLst/>
          </a:prstGeom>
        </p:spPr>
      </p:pic>
      <p:pic>
        <p:nvPicPr>
          <p:cNvPr id="2" name="Picture 4">
            <a:extLst>
              <a:ext uri="{FF2B5EF4-FFF2-40B4-BE49-F238E27FC236}">
                <a16:creationId xmlns:a16="http://schemas.microsoft.com/office/drawing/2014/main" id="{2162558F-5320-B4EB-98B1-70DACE25EF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5536" y="1163653"/>
            <a:ext cx="8628854" cy="351625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a:extLst>
              <a:ext uri="{FF2B5EF4-FFF2-40B4-BE49-F238E27FC236}">
                <a16:creationId xmlns:a16="http://schemas.microsoft.com/office/drawing/2014/main" id="{02C4EA41-EF90-0D80-4CF9-0493ED10FD0A}"/>
              </a:ext>
            </a:extLst>
          </p:cNvPr>
          <p:cNvSpPr txBox="1">
            <a:spLocks/>
          </p:cNvSpPr>
          <p:nvPr/>
        </p:nvSpPr>
        <p:spPr bwMode="auto">
          <a:xfrm>
            <a:off x="1225231" y="4554625"/>
            <a:ext cx="5179296" cy="50405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5pPr>
            <a:lvl6pPr marL="25146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6pPr>
            <a:lvl7pPr marL="29718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7pPr>
            <a:lvl8pPr marL="34290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8pPr>
            <a:lvl9pPr marL="38862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9pPr>
          </a:lstStyle>
          <a:p>
            <a:pPr marL="0" indent="0">
              <a:lnSpc>
                <a:spcPct val="120000"/>
              </a:lnSpc>
              <a:buClr>
                <a:schemeClr val="accent1"/>
              </a:buClr>
              <a:buSzPct val="100000"/>
              <a:buNone/>
            </a:pPr>
            <a:r>
              <a:rPr lang="en-US" altLang="en-US" sz="1400" b="0" dirty="0">
                <a:latin typeface="+mn-lt"/>
              </a:rPr>
              <a:t>Fahy &amp; Jobber (2019), “Foundations of Marketing, sixth Edition"</a:t>
            </a:r>
          </a:p>
        </p:txBody>
      </p:sp>
      <p:pic>
        <p:nvPicPr>
          <p:cNvPr id="3074" name="Picture 2" descr="Foundations of Marketing, 6th Edition, Launches in Limerick">
            <a:extLst>
              <a:ext uri="{FF2B5EF4-FFF2-40B4-BE49-F238E27FC236}">
                <a16:creationId xmlns:a16="http://schemas.microsoft.com/office/drawing/2014/main" id="{31D799A1-2087-640B-B51A-1D80779F9427}"/>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9109" t="14957" r="49457" b="35025"/>
          <a:stretch/>
        </p:blipFill>
        <p:spPr bwMode="auto">
          <a:xfrm>
            <a:off x="5876198" y="5002336"/>
            <a:ext cx="913772" cy="115943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oundations of Marketing, 6e: Amazon.co.uk: Fahy Foundations of Marketing,  John, Jobber Professor, David: 9781526847348: Books">
            <a:extLst>
              <a:ext uri="{FF2B5EF4-FFF2-40B4-BE49-F238E27FC236}">
                <a16:creationId xmlns:a16="http://schemas.microsoft.com/office/drawing/2014/main" id="{407DBFCB-B9B7-9F66-0DC3-20B1EBC8876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85154" y="4418591"/>
            <a:ext cx="1640762" cy="218914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rofessor David Jobber, Emeritus Professor at the University of Bradford">
            <a:extLst>
              <a:ext uri="{FF2B5EF4-FFF2-40B4-BE49-F238E27FC236}">
                <a16:creationId xmlns:a16="http://schemas.microsoft.com/office/drawing/2014/main" id="{9D19F99E-3D3D-4938-8C0F-D051CE387B9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8128" t="19873" r="24220"/>
          <a:stretch/>
        </p:blipFill>
        <p:spPr bwMode="auto">
          <a:xfrm>
            <a:off x="6789970" y="5002337"/>
            <a:ext cx="695184" cy="1159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528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504" y="569844"/>
            <a:ext cx="6320991" cy="5649981"/>
          </a:xfrm>
          <a:prstGeom prst="rect">
            <a:avLst/>
          </a:prstGeom>
          <a:ln>
            <a:noFill/>
          </a:ln>
          <a:effectLst>
            <a:outerShdw blurRad="317500" dist="317500" dir="7140000" sx="95000" sy="95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38CEF080-1DCB-BB60-A5DF-C63D2BA1FB31}"/>
              </a:ext>
            </a:extLst>
          </p:cNvPr>
          <p:cNvPicPr>
            <a:picLocks noChangeAspect="1"/>
          </p:cNvPicPr>
          <p:nvPr/>
        </p:nvPicPr>
        <p:blipFill>
          <a:blip r:embed="rId2"/>
          <a:stretch>
            <a:fillRect/>
          </a:stretch>
        </p:blipFill>
        <p:spPr>
          <a:xfrm>
            <a:off x="568277" y="764704"/>
            <a:ext cx="8300269" cy="5523452"/>
          </a:xfrm>
          <a:prstGeom prst="rect">
            <a:avLst/>
          </a:prstGeom>
        </p:spPr>
      </p:pic>
    </p:spTree>
    <p:extLst>
      <p:ext uri="{BB962C8B-B14F-4D97-AF65-F5344CB8AC3E}">
        <p14:creationId xmlns:p14="http://schemas.microsoft.com/office/powerpoint/2010/main" val="1332745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C1EEC-49F9-7F1F-63EF-EA3F2C37ECD6}"/>
            </a:ext>
          </a:extLst>
        </p:cNvPr>
        <p:cNvGrpSpPr/>
        <p:nvPr/>
      </p:nvGrpSpPr>
      <p:grpSpPr>
        <a:xfrm>
          <a:off x="0" y="0"/>
          <a:ext cx="0" cy="0"/>
          <a:chOff x="0" y="0"/>
          <a:chExt cx="0" cy="0"/>
        </a:xfrm>
      </p:grpSpPr>
      <p:pic>
        <p:nvPicPr>
          <p:cNvPr id="37" name="Picture 4">
            <a:extLst>
              <a:ext uri="{FF2B5EF4-FFF2-40B4-BE49-F238E27FC236}">
                <a16:creationId xmlns:a16="http://schemas.microsoft.com/office/drawing/2014/main" id="{2E056E4F-22D9-90F3-9E16-3533041D59D0}"/>
              </a:ext>
            </a:extLst>
          </p:cNvPr>
          <p:cNvPicPr>
            <a:picLocks noChangeAspect="1"/>
          </p:cNvPicPr>
          <p:nvPr/>
        </p:nvPicPr>
        <p:blipFill>
          <a:blip r:embed="rId4"/>
          <a:stretch>
            <a:fillRect/>
          </a:stretch>
        </p:blipFill>
        <p:spPr>
          <a:xfrm>
            <a:off x="-1712" y="6208068"/>
            <a:ext cx="9173109" cy="649167"/>
          </a:xfrm>
          <a:prstGeom prst="rect">
            <a:avLst/>
          </a:prstGeom>
        </p:spPr>
      </p:pic>
      <p:sp>
        <p:nvSpPr>
          <p:cNvPr id="3" name="Rectangle 2">
            <a:extLst>
              <a:ext uri="{FF2B5EF4-FFF2-40B4-BE49-F238E27FC236}">
                <a16:creationId xmlns:a16="http://schemas.microsoft.com/office/drawing/2014/main" id="{A11B9508-5935-375C-598F-F978026E58E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28E88AE8-4928-326A-993E-BE9F13D44AA6}"/>
              </a:ext>
            </a:extLst>
          </p:cNvPr>
          <p:cNvSpPr txBox="1"/>
          <p:nvPr/>
        </p:nvSpPr>
        <p:spPr>
          <a:xfrm>
            <a:off x="539552" y="1909048"/>
            <a:ext cx="3525184"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 name="Title 1">
            <a:extLst>
              <a:ext uri="{FF2B5EF4-FFF2-40B4-BE49-F238E27FC236}">
                <a16:creationId xmlns:a16="http://schemas.microsoft.com/office/drawing/2014/main" id="{8D957EAB-C08B-454B-D5BA-A8F34F955252}"/>
              </a:ext>
            </a:extLst>
          </p:cNvPr>
          <p:cNvSpPr>
            <a:spLocks noGrp="1"/>
          </p:cNvSpPr>
          <p:nvPr>
            <p:ph type="title"/>
          </p:nvPr>
        </p:nvSpPr>
        <p:spPr/>
        <p:txBody>
          <a:bodyPr/>
          <a:lstStyle/>
          <a:p>
            <a:pPr algn="ctr"/>
            <a:r>
              <a:rPr lang="en-GB" b="1" dirty="0">
                <a:latin typeface="Calibri" panose="020F0502020204030204" pitchFamily="34" charset="0"/>
                <a:cs typeface="Calibri" panose="020F0502020204030204" pitchFamily="34" charset="0"/>
              </a:rPr>
              <a:t>The 7 P’s of Marketing</a:t>
            </a:r>
          </a:p>
        </p:txBody>
      </p:sp>
      <p:pic>
        <p:nvPicPr>
          <p:cNvPr id="7" name="Content Placeholder 6">
            <a:extLst>
              <a:ext uri="{FF2B5EF4-FFF2-40B4-BE49-F238E27FC236}">
                <a16:creationId xmlns:a16="http://schemas.microsoft.com/office/drawing/2014/main" id="{B72C1435-7F58-FD30-52FA-5BD4B309B3CC}"/>
              </a:ext>
            </a:extLst>
          </p:cNvPr>
          <p:cNvPicPr>
            <a:picLocks noGrp="1" noChangeAspect="1"/>
          </p:cNvPicPr>
          <p:nvPr>
            <p:ph idx="1"/>
          </p:nvPr>
        </p:nvPicPr>
        <p:blipFill>
          <a:blip r:embed="rId5"/>
          <a:stretch>
            <a:fillRect/>
          </a:stretch>
        </p:blipFill>
        <p:spPr>
          <a:xfrm>
            <a:off x="1810545" y="1690689"/>
            <a:ext cx="5281735" cy="4419411"/>
          </a:xfrm>
          <a:prstGeom prst="rect">
            <a:avLst/>
          </a:prstGeom>
        </p:spPr>
      </p:pic>
    </p:spTree>
    <p:extLst>
      <p:ext uri="{BB962C8B-B14F-4D97-AF65-F5344CB8AC3E}">
        <p14:creationId xmlns:p14="http://schemas.microsoft.com/office/powerpoint/2010/main" val="259611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B203B-83BC-9798-A0E0-312186075D65}"/>
            </a:ext>
          </a:extLst>
        </p:cNvPr>
        <p:cNvGrpSpPr/>
        <p:nvPr/>
      </p:nvGrpSpPr>
      <p:grpSpPr>
        <a:xfrm>
          <a:off x="0" y="0"/>
          <a:ext cx="0" cy="0"/>
          <a:chOff x="0" y="0"/>
          <a:chExt cx="0" cy="0"/>
        </a:xfrm>
      </p:grpSpPr>
      <p:pic>
        <p:nvPicPr>
          <p:cNvPr id="37" name="Picture 4">
            <a:extLst>
              <a:ext uri="{FF2B5EF4-FFF2-40B4-BE49-F238E27FC236}">
                <a16:creationId xmlns:a16="http://schemas.microsoft.com/office/drawing/2014/main" id="{6DC87BAF-6417-BB92-4BA9-E1B09BDDEFEB}"/>
              </a:ext>
            </a:extLst>
          </p:cNvPr>
          <p:cNvPicPr>
            <a:picLocks noChangeAspect="1"/>
          </p:cNvPicPr>
          <p:nvPr/>
        </p:nvPicPr>
        <p:blipFill>
          <a:blip r:embed="rId4"/>
          <a:stretch>
            <a:fillRect/>
          </a:stretch>
        </p:blipFill>
        <p:spPr>
          <a:xfrm>
            <a:off x="-1712" y="6208068"/>
            <a:ext cx="9173109" cy="649167"/>
          </a:xfrm>
          <a:prstGeom prst="rect">
            <a:avLst/>
          </a:prstGeom>
        </p:spPr>
      </p:pic>
      <p:sp>
        <p:nvSpPr>
          <p:cNvPr id="3" name="Rectangle 2">
            <a:extLst>
              <a:ext uri="{FF2B5EF4-FFF2-40B4-BE49-F238E27FC236}">
                <a16:creationId xmlns:a16="http://schemas.microsoft.com/office/drawing/2014/main" id="{057C3E3B-D5C1-6814-1B38-115F8CEE9AB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4349DBA3-C1CC-63BB-645E-3294AF6A5257}"/>
              </a:ext>
            </a:extLst>
          </p:cNvPr>
          <p:cNvSpPr txBox="1"/>
          <p:nvPr/>
        </p:nvSpPr>
        <p:spPr>
          <a:xfrm>
            <a:off x="539552" y="1909048"/>
            <a:ext cx="3525184"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 name="Title 1">
            <a:extLst>
              <a:ext uri="{FF2B5EF4-FFF2-40B4-BE49-F238E27FC236}">
                <a16:creationId xmlns:a16="http://schemas.microsoft.com/office/drawing/2014/main" id="{C62574BD-B918-405F-C4AC-FC40C5A04E71}"/>
              </a:ext>
            </a:extLst>
          </p:cNvPr>
          <p:cNvSpPr>
            <a:spLocks noGrp="1"/>
          </p:cNvSpPr>
          <p:nvPr>
            <p:ph type="title"/>
          </p:nvPr>
        </p:nvSpPr>
        <p:spPr/>
        <p:txBody>
          <a:bodyPr/>
          <a:lstStyle/>
          <a:p>
            <a:r>
              <a:rPr lang="en-GB" dirty="0"/>
              <a:t>Activity</a:t>
            </a:r>
          </a:p>
        </p:txBody>
      </p:sp>
      <p:sp>
        <p:nvSpPr>
          <p:cNvPr id="4" name="Content Placeholder 3">
            <a:extLst>
              <a:ext uri="{FF2B5EF4-FFF2-40B4-BE49-F238E27FC236}">
                <a16:creationId xmlns:a16="http://schemas.microsoft.com/office/drawing/2014/main" id="{6F025807-B887-3A6A-D160-16D1686C25F5}"/>
              </a:ext>
            </a:extLst>
          </p:cNvPr>
          <p:cNvSpPr>
            <a:spLocks noGrp="1"/>
          </p:cNvSpPr>
          <p:nvPr>
            <p:ph idx="1"/>
          </p:nvPr>
        </p:nvSpPr>
        <p:spPr>
          <a:xfrm>
            <a:off x="628650" y="1825625"/>
            <a:ext cx="7886700" cy="3907631"/>
          </a:xfrm>
        </p:spPr>
        <p:txBody>
          <a:bodyPr/>
          <a:lstStyle/>
          <a:p>
            <a:pPr marL="0" indent="0">
              <a:buNone/>
            </a:pPr>
            <a:r>
              <a:rPr lang="en-GB" dirty="0"/>
              <a:t>Taking a ‘P’ each (I’ll have the spare one) read this article and make a slide to demonstrate your findings:</a:t>
            </a:r>
          </a:p>
          <a:p>
            <a:pPr marL="0" indent="0">
              <a:buNone/>
            </a:pPr>
            <a:r>
              <a:rPr lang="en-GB" dirty="0"/>
              <a:t>https://www.cim.co.uk/content-hub/quick-read/the-7ps-of-marketing/</a:t>
            </a:r>
          </a:p>
        </p:txBody>
      </p:sp>
      <p:pic>
        <p:nvPicPr>
          <p:cNvPr id="9" name="Picture 8">
            <a:extLst>
              <a:ext uri="{FF2B5EF4-FFF2-40B4-BE49-F238E27FC236}">
                <a16:creationId xmlns:a16="http://schemas.microsoft.com/office/drawing/2014/main" id="{9350C4A5-9B4F-BCE0-B461-17E99D943485}"/>
              </a:ext>
            </a:extLst>
          </p:cNvPr>
          <p:cNvPicPr>
            <a:picLocks noChangeAspect="1"/>
          </p:cNvPicPr>
          <p:nvPr/>
        </p:nvPicPr>
        <p:blipFill>
          <a:blip r:embed="rId5"/>
          <a:stretch>
            <a:fillRect/>
          </a:stretch>
        </p:blipFill>
        <p:spPr>
          <a:xfrm>
            <a:off x="3563888" y="3998759"/>
            <a:ext cx="1714500" cy="1714500"/>
          </a:xfrm>
          <a:prstGeom prst="rect">
            <a:avLst/>
          </a:prstGeom>
        </p:spPr>
      </p:pic>
    </p:spTree>
    <p:extLst>
      <p:ext uri="{BB962C8B-B14F-4D97-AF65-F5344CB8AC3E}">
        <p14:creationId xmlns:p14="http://schemas.microsoft.com/office/powerpoint/2010/main" val="70395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8485B-B548-CB3A-6C8E-3F53DC87238A}"/>
            </a:ext>
          </a:extLst>
        </p:cNvPr>
        <p:cNvGrpSpPr/>
        <p:nvPr/>
      </p:nvGrpSpPr>
      <p:grpSpPr>
        <a:xfrm>
          <a:off x="0" y="0"/>
          <a:ext cx="0" cy="0"/>
          <a:chOff x="0" y="0"/>
          <a:chExt cx="0" cy="0"/>
        </a:xfrm>
      </p:grpSpPr>
      <p:pic>
        <p:nvPicPr>
          <p:cNvPr id="37" name="Picture 4">
            <a:extLst>
              <a:ext uri="{FF2B5EF4-FFF2-40B4-BE49-F238E27FC236}">
                <a16:creationId xmlns:a16="http://schemas.microsoft.com/office/drawing/2014/main" id="{C42C47DA-1423-D26C-FE50-24F70E1D41EA}"/>
              </a:ext>
            </a:extLst>
          </p:cNvPr>
          <p:cNvPicPr>
            <a:picLocks noChangeAspect="1"/>
          </p:cNvPicPr>
          <p:nvPr/>
        </p:nvPicPr>
        <p:blipFill>
          <a:blip r:embed="rId5"/>
          <a:stretch>
            <a:fillRect/>
          </a:stretch>
        </p:blipFill>
        <p:spPr>
          <a:xfrm>
            <a:off x="-1712" y="6208068"/>
            <a:ext cx="9173109" cy="649167"/>
          </a:xfrm>
          <a:prstGeom prst="rect">
            <a:avLst/>
          </a:prstGeom>
        </p:spPr>
      </p:pic>
      <p:sp>
        <p:nvSpPr>
          <p:cNvPr id="3" name="Rectangle 2">
            <a:extLst>
              <a:ext uri="{FF2B5EF4-FFF2-40B4-BE49-F238E27FC236}">
                <a16:creationId xmlns:a16="http://schemas.microsoft.com/office/drawing/2014/main" id="{875FA216-5FDF-E9BB-1D56-A9EC7C6E705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0E3C359A-75A7-1597-2D6F-593E32D0C74B}"/>
              </a:ext>
            </a:extLst>
          </p:cNvPr>
          <p:cNvSpPr txBox="1"/>
          <p:nvPr/>
        </p:nvSpPr>
        <p:spPr>
          <a:xfrm>
            <a:off x="539552" y="1909048"/>
            <a:ext cx="3525184"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 name="Title 1">
            <a:extLst>
              <a:ext uri="{FF2B5EF4-FFF2-40B4-BE49-F238E27FC236}">
                <a16:creationId xmlns:a16="http://schemas.microsoft.com/office/drawing/2014/main" id="{D84212D7-7543-6F1A-0435-97D3C680D549}"/>
              </a:ext>
            </a:extLst>
          </p:cNvPr>
          <p:cNvSpPr>
            <a:spLocks noGrp="1"/>
          </p:cNvSpPr>
          <p:nvPr>
            <p:ph type="title"/>
          </p:nvPr>
        </p:nvSpPr>
        <p:spPr/>
        <p:txBody>
          <a:bodyPr/>
          <a:lstStyle/>
          <a:p>
            <a:endParaRPr lang="en-GB" dirty="0"/>
          </a:p>
        </p:txBody>
      </p:sp>
      <p:pic>
        <p:nvPicPr>
          <p:cNvPr id="8" name="Online Media 7" title="7 Ps of Marketing | Marketing Mix for Services">
            <a:hlinkClick r:id="" action="ppaction://media"/>
            <a:extLst>
              <a:ext uri="{FF2B5EF4-FFF2-40B4-BE49-F238E27FC236}">
                <a16:creationId xmlns:a16="http://schemas.microsoft.com/office/drawing/2014/main" id="{79C70B1F-1637-8EA7-3DF1-B0E9C3CE249E}"/>
              </a:ext>
            </a:extLst>
          </p:cNvPr>
          <p:cNvPicPr>
            <a:picLocks noRot="1" noChangeAspect="1"/>
          </p:cNvPicPr>
          <p:nvPr>
            <a:videoFile r:link="rId2"/>
          </p:nvPr>
        </p:nvPicPr>
        <p:blipFill>
          <a:blip r:embed="rId6"/>
          <a:stretch>
            <a:fillRect/>
          </a:stretch>
        </p:blipFill>
        <p:spPr>
          <a:xfrm>
            <a:off x="748566" y="784634"/>
            <a:ext cx="7646867" cy="4320480"/>
          </a:xfrm>
          <a:prstGeom prst="rect">
            <a:avLst/>
          </a:prstGeom>
        </p:spPr>
      </p:pic>
    </p:spTree>
    <p:extLst>
      <p:ext uri="{BB962C8B-B14F-4D97-AF65-F5344CB8AC3E}">
        <p14:creationId xmlns:p14="http://schemas.microsoft.com/office/powerpoint/2010/main" val="3322358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492B8-E7C1-381D-4BC2-5DD9B9B3B526}"/>
            </a:ext>
          </a:extLst>
        </p:cNvPr>
        <p:cNvGrpSpPr/>
        <p:nvPr/>
      </p:nvGrpSpPr>
      <p:grpSpPr>
        <a:xfrm>
          <a:off x="0" y="0"/>
          <a:ext cx="0" cy="0"/>
          <a:chOff x="0" y="0"/>
          <a:chExt cx="0" cy="0"/>
        </a:xfrm>
      </p:grpSpPr>
      <p:pic>
        <p:nvPicPr>
          <p:cNvPr id="37" name="Picture 4">
            <a:extLst>
              <a:ext uri="{FF2B5EF4-FFF2-40B4-BE49-F238E27FC236}">
                <a16:creationId xmlns:a16="http://schemas.microsoft.com/office/drawing/2014/main" id="{41BAA4BA-836B-A328-85F9-565154F47271}"/>
              </a:ext>
            </a:extLst>
          </p:cNvPr>
          <p:cNvPicPr>
            <a:picLocks noChangeAspect="1"/>
          </p:cNvPicPr>
          <p:nvPr/>
        </p:nvPicPr>
        <p:blipFill>
          <a:blip r:embed="rId4"/>
          <a:stretch>
            <a:fillRect/>
          </a:stretch>
        </p:blipFill>
        <p:spPr>
          <a:xfrm>
            <a:off x="-1712" y="6208068"/>
            <a:ext cx="9173109" cy="649167"/>
          </a:xfrm>
          <a:prstGeom prst="rect">
            <a:avLst/>
          </a:prstGeom>
        </p:spPr>
      </p:pic>
      <p:sp>
        <p:nvSpPr>
          <p:cNvPr id="3" name="Rectangle 2">
            <a:extLst>
              <a:ext uri="{FF2B5EF4-FFF2-40B4-BE49-F238E27FC236}">
                <a16:creationId xmlns:a16="http://schemas.microsoft.com/office/drawing/2014/main" id="{20CF9639-B276-9691-1A5E-28E64106F1ED}"/>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5088CA38-49B4-9507-74C4-0C1EC70A766B}"/>
              </a:ext>
            </a:extLst>
          </p:cNvPr>
          <p:cNvSpPr txBox="1"/>
          <p:nvPr/>
        </p:nvSpPr>
        <p:spPr>
          <a:xfrm>
            <a:off x="539552" y="1909048"/>
            <a:ext cx="3525184"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 name="Title 1">
            <a:extLst>
              <a:ext uri="{FF2B5EF4-FFF2-40B4-BE49-F238E27FC236}">
                <a16:creationId xmlns:a16="http://schemas.microsoft.com/office/drawing/2014/main" id="{D59F4CF5-F36E-1BB9-63FC-A91C374B5124}"/>
              </a:ext>
            </a:extLst>
          </p:cNvPr>
          <p:cNvSpPr>
            <a:spLocks noGrp="1"/>
          </p:cNvSpPr>
          <p:nvPr>
            <p:ph type="title"/>
          </p:nvPr>
        </p:nvSpPr>
        <p:spPr/>
        <p:txBody>
          <a:bodyPr/>
          <a:lstStyle/>
          <a:p>
            <a:r>
              <a:rPr lang="en-GB" dirty="0"/>
              <a:t>The 7 P’s of Marketing</a:t>
            </a:r>
          </a:p>
        </p:txBody>
      </p:sp>
      <p:sp>
        <p:nvSpPr>
          <p:cNvPr id="5" name="Content Placeholder 4">
            <a:extLst>
              <a:ext uri="{FF2B5EF4-FFF2-40B4-BE49-F238E27FC236}">
                <a16:creationId xmlns:a16="http://schemas.microsoft.com/office/drawing/2014/main" id="{9887E52A-88D4-0CED-3DBF-B7FB3CCEE852}"/>
              </a:ext>
            </a:extLst>
          </p:cNvPr>
          <p:cNvSpPr>
            <a:spLocks noGrp="1"/>
          </p:cNvSpPr>
          <p:nvPr>
            <p:ph idx="1"/>
          </p:nvPr>
        </p:nvSpPr>
        <p:spPr>
          <a:xfrm>
            <a:off x="323528" y="1825625"/>
            <a:ext cx="8560122" cy="4351338"/>
          </a:xfrm>
        </p:spPr>
        <p:txBody>
          <a:bodyPr/>
          <a:lstStyle/>
          <a:p>
            <a:pPr marL="0" indent="0">
              <a:buNone/>
            </a:pPr>
            <a:r>
              <a:rPr lang="en-GB" dirty="0"/>
              <a:t>Your assessment this term will be to develop a marketing plan using the 7 P’s as your framework. We will look at these P’s in more detail in the coming weeks.</a:t>
            </a:r>
          </a:p>
          <a:p>
            <a:pPr marL="0" indent="0">
              <a:buNone/>
            </a:pPr>
            <a:endParaRPr lang="en-GB" dirty="0"/>
          </a:p>
          <a:p>
            <a:endParaRPr lang="en-GB" dirty="0"/>
          </a:p>
        </p:txBody>
      </p:sp>
      <p:pic>
        <p:nvPicPr>
          <p:cNvPr id="8" name="Picture 7">
            <a:extLst>
              <a:ext uri="{FF2B5EF4-FFF2-40B4-BE49-F238E27FC236}">
                <a16:creationId xmlns:a16="http://schemas.microsoft.com/office/drawing/2014/main" id="{F3CD6F35-2BF7-424A-5A97-A5CB2A39AF0E}"/>
              </a:ext>
            </a:extLst>
          </p:cNvPr>
          <p:cNvPicPr>
            <a:picLocks noChangeAspect="1"/>
          </p:cNvPicPr>
          <p:nvPr/>
        </p:nvPicPr>
        <p:blipFill>
          <a:blip r:embed="rId5"/>
          <a:stretch>
            <a:fillRect/>
          </a:stretch>
        </p:blipFill>
        <p:spPr>
          <a:xfrm>
            <a:off x="1835696" y="3068960"/>
            <a:ext cx="5328592" cy="2967823"/>
          </a:xfrm>
          <a:prstGeom prst="rect">
            <a:avLst/>
          </a:prstGeom>
        </p:spPr>
      </p:pic>
    </p:spTree>
    <p:extLst>
      <p:ext uri="{BB962C8B-B14F-4D97-AF65-F5344CB8AC3E}">
        <p14:creationId xmlns:p14="http://schemas.microsoft.com/office/powerpoint/2010/main" val="355806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94BAF-FA24-0D41-586E-ED0F29F4D72F}"/>
            </a:ext>
          </a:extLst>
        </p:cNvPr>
        <p:cNvGrpSpPr/>
        <p:nvPr/>
      </p:nvGrpSpPr>
      <p:grpSpPr>
        <a:xfrm>
          <a:off x="0" y="0"/>
          <a:ext cx="0" cy="0"/>
          <a:chOff x="0" y="0"/>
          <a:chExt cx="0" cy="0"/>
        </a:xfrm>
      </p:grpSpPr>
      <p:pic>
        <p:nvPicPr>
          <p:cNvPr id="37" name="Picture 4">
            <a:extLst>
              <a:ext uri="{FF2B5EF4-FFF2-40B4-BE49-F238E27FC236}">
                <a16:creationId xmlns:a16="http://schemas.microsoft.com/office/drawing/2014/main" id="{AE5510B0-081B-DE31-B628-7C6F01C72679}"/>
              </a:ext>
            </a:extLst>
          </p:cNvPr>
          <p:cNvPicPr>
            <a:picLocks noChangeAspect="1"/>
          </p:cNvPicPr>
          <p:nvPr/>
        </p:nvPicPr>
        <p:blipFill>
          <a:blip r:embed="rId4"/>
          <a:stretch>
            <a:fillRect/>
          </a:stretch>
        </p:blipFill>
        <p:spPr>
          <a:xfrm>
            <a:off x="-1712" y="6208068"/>
            <a:ext cx="9173109" cy="649167"/>
          </a:xfrm>
          <a:prstGeom prst="rect">
            <a:avLst/>
          </a:prstGeom>
        </p:spPr>
      </p:pic>
      <p:sp>
        <p:nvSpPr>
          <p:cNvPr id="3" name="Rectangle 2">
            <a:extLst>
              <a:ext uri="{FF2B5EF4-FFF2-40B4-BE49-F238E27FC236}">
                <a16:creationId xmlns:a16="http://schemas.microsoft.com/office/drawing/2014/main" id="{DA0056B0-92E9-33CB-2D94-78FA9CA8F2A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39125EB0-4635-77A1-D449-5A66D22CE282}"/>
              </a:ext>
            </a:extLst>
          </p:cNvPr>
          <p:cNvSpPr txBox="1"/>
          <p:nvPr/>
        </p:nvSpPr>
        <p:spPr>
          <a:xfrm>
            <a:off x="539552" y="1909048"/>
            <a:ext cx="3525184"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 name="Title 1">
            <a:extLst>
              <a:ext uri="{FF2B5EF4-FFF2-40B4-BE49-F238E27FC236}">
                <a16:creationId xmlns:a16="http://schemas.microsoft.com/office/drawing/2014/main" id="{71E4DF1A-E4B1-F08B-B434-32E9354272F9}"/>
              </a:ext>
            </a:extLst>
          </p:cNvPr>
          <p:cNvSpPr>
            <a:spLocks noGrp="1"/>
          </p:cNvSpPr>
          <p:nvPr>
            <p:ph type="title"/>
          </p:nvPr>
        </p:nvSpPr>
        <p:spPr/>
        <p:txBody>
          <a:bodyPr/>
          <a:lstStyle/>
          <a:p>
            <a:r>
              <a:rPr lang="en-GB" dirty="0"/>
              <a:t>What is a marketing plan?</a:t>
            </a:r>
          </a:p>
        </p:txBody>
      </p:sp>
      <p:sp>
        <p:nvSpPr>
          <p:cNvPr id="5" name="Content Placeholder 4">
            <a:extLst>
              <a:ext uri="{FF2B5EF4-FFF2-40B4-BE49-F238E27FC236}">
                <a16:creationId xmlns:a16="http://schemas.microsoft.com/office/drawing/2014/main" id="{9568031E-BAA2-A6B5-0EBA-7B672B6A9DF3}"/>
              </a:ext>
            </a:extLst>
          </p:cNvPr>
          <p:cNvSpPr>
            <a:spLocks noGrp="1"/>
          </p:cNvSpPr>
          <p:nvPr>
            <p:ph idx="1"/>
          </p:nvPr>
        </p:nvSpPr>
        <p:spPr>
          <a:xfrm>
            <a:off x="304781" y="1573727"/>
            <a:ext cx="8560122" cy="4351338"/>
          </a:xfrm>
        </p:spPr>
        <p:txBody>
          <a:bodyPr/>
          <a:lstStyle/>
          <a:p>
            <a:pPr marL="0" indent="0" algn="ctr">
              <a:buNone/>
            </a:pPr>
            <a:r>
              <a:rPr lang="en-GB" i="1" dirty="0">
                <a:solidFill>
                  <a:schemeClr val="accent4"/>
                </a:solidFill>
              </a:rPr>
              <a:t>“The 7 Ps Marketing Mix gives you a framework to plan your marketing strategy and effectively market your products to your target group.”</a:t>
            </a:r>
          </a:p>
          <a:p>
            <a:pPr marL="0" indent="0" algn="ctr">
              <a:buNone/>
            </a:pPr>
            <a:r>
              <a:rPr lang="en-GB" sz="1050" i="1" dirty="0">
                <a:solidFill>
                  <a:schemeClr val="accent4"/>
                </a:solidFill>
              </a:rPr>
              <a:t>https://mailchimp.com/marketing-glossary/marketing-mix-7ps</a:t>
            </a:r>
          </a:p>
          <a:p>
            <a:pPr marL="0" indent="0" algn="ctr">
              <a:buNone/>
            </a:pPr>
            <a:endParaRPr lang="en-GB" sz="1050" i="1" dirty="0">
              <a:solidFill>
                <a:schemeClr val="accent4"/>
              </a:solidFill>
            </a:endParaRPr>
          </a:p>
          <a:p>
            <a:pPr marL="0" indent="0">
              <a:buNone/>
            </a:pPr>
            <a:r>
              <a:rPr lang="en-GB" sz="2000" dirty="0"/>
              <a:t>Last time you used SOSTAC to create a marketing plan for a known business. This time you’ll apply the 7 P’s plus the tools you learned at level 4. </a:t>
            </a:r>
          </a:p>
          <a:p>
            <a:pPr marL="0" indent="0">
              <a:buNone/>
            </a:pPr>
            <a:endParaRPr lang="en-GB" dirty="0"/>
          </a:p>
          <a:p>
            <a:pPr marL="0" indent="0">
              <a:buNone/>
            </a:pPr>
            <a:endParaRPr lang="en-GB" dirty="0"/>
          </a:p>
          <a:p>
            <a:endParaRPr lang="en-GB" dirty="0"/>
          </a:p>
        </p:txBody>
      </p:sp>
      <p:pic>
        <p:nvPicPr>
          <p:cNvPr id="4" name="Picture 3">
            <a:extLst>
              <a:ext uri="{FF2B5EF4-FFF2-40B4-BE49-F238E27FC236}">
                <a16:creationId xmlns:a16="http://schemas.microsoft.com/office/drawing/2014/main" id="{8945C2D1-F5D1-8710-3898-E8EE87F5F26E}"/>
              </a:ext>
            </a:extLst>
          </p:cNvPr>
          <p:cNvPicPr>
            <a:picLocks noChangeAspect="1"/>
          </p:cNvPicPr>
          <p:nvPr/>
        </p:nvPicPr>
        <p:blipFill>
          <a:blip r:embed="rId5"/>
          <a:stretch>
            <a:fillRect/>
          </a:stretch>
        </p:blipFill>
        <p:spPr>
          <a:xfrm>
            <a:off x="2840996" y="4268022"/>
            <a:ext cx="3525185" cy="2350123"/>
          </a:xfrm>
          <a:prstGeom prst="rect">
            <a:avLst/>
          </a:prstGeom>
        </p:spPr>
      </p:pic>
    </p:spTree>
    <p:extLst>
      <p:ext uri="{BB962C8B-B14F-4D97-AF65-F5344CB8AC3E}">
        <p14:creationId xmlns:p14="http://schemas.microsoft.com/office/powerpoint/2010/main" val="44922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9AEEBA-F173-90E8-96D8-36746512EF8F}"/>
            </a:ext>
          </a:extLst>
        </p:cNvPr>
        <p:cNvGrpSpPr/>
        <p:nvPr/>
      </p:nvGrpSpPr>
      <p:grpSpPr>
        <a:xfrm>
          <a:off x="0" y="0"/>
          <a:ext cx="0" cy="0"/>
          <a:chOff x="0" y="0"/>
          <a:chExt cx="0" cy="0"/>
        </a:xfrm>
      </p:grpSpPr>
      <p:pic>
        <p:nvPicPr>
          <p:cNvPr id="37" name="Picture 4">
            <a:extLst>
              <a:ext uri="{FF2B5EF4-FFF2-40B4-BE49-F238E27FC236}">
                <a16:creationId xmlns:a16="http://schemas.microsoft.com/office/drawing/2014/main" id="{9D3F6C7B-EB9E-587C-9FF9-107E36FAE3CE}"/>
              </a:ext>
            </a:extLst>
          </p:cNvPr>
          <p:cNvPicPr>
            <a:picLocks noChangeAspect="1"/>
          </p:cNvPicPr>
          <p:nvPr/>
        </p:nvPicPr>
        <p:blipFill>
          <a:blip r:embed="rId4"/>
          <a:stretch>
            <a:fillRect/>
          </a:stretch>
        </p:blipFill>
        <p:spPr>
          <a:xfrm>
            <a:off x="-1712" y="6208068"/>
            <a:ext cx="9173109" cy="649167"/>
          </a:xfrm>
          <a:prstGeom prst="rect">
            <a:avLst/>
          </a:prstGeom>
        </p:spPr>
      </p:pic>
      <p:sp>
        <p:nvSpPr>
          <p:cNvPr id="3" name="Rectangle 2">
            <a:extLst>
              <a:ext uri="{FF2B5EF4-FFF2-40B4-BE49-F238E27FC236}">
                <a16:creationId xmlns:a16="http://schemas.microsoft.com/office/drawing/2014/main" id="{3033BF18-02A4-CA4F-3F64-BF7D762E514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1D9A78">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A742E076-2B7E-6EEC-90B3-268395237FCC}"/>
              </a:ext>
            </a:extLst>
          </p:cNvPr>
          <p:cNvSpPr txBox="1"/>
          <p:nvPr/>
        </p:nvSpPr>
        <p:spPr>
          <a:xfrm>
            <a:off x="539552" y="1909048"/>
            <a:ext cx="3525184"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 name="Title 1">
            <a:extLst>
              <a:ext uri="{FF2B5EF4-FFF2-40B4-BE49-F238E27FC236}">
                <a16:creationId xmlns:a16="http://schemas.microsoft.com/office/drawing/2014/main" id="{A716776F-D830-B307-CFAD-90744CA50890}"/>
              </a:ext>
            </a:extLst>
          </p:cNvPr>
          <p:cNvSpPr>
            <a:spLocks noGrp="1"/>
          </p:cNvSpPr>
          <p:nvPr>
            <p:ph type="title"/>
          </p:nvPr>
        </p:nvSpPr>
        <p:spPr/>
        <p:txBody>
          <a:bodyPr/>
          <a:lstStyle/>
          <a:p>
            <a:r>
              <a:rPr lang="en-GB" dirty="0"/>
              <a:t>Preparation  – </a:t>
            </a:r>
            <a:br>
              <a:rPr lang="en-GB" dirty="0"/>
            </a:br>
            <a:r>
              <a:rPr lang="en-GB" dirty="0"/>
              <a:t>Micro and Macro Analysis</a:t>
            </a:r>
          </a:p>
        </p:txBody>
      </p:sp>
      <p:sp>
        <p:nvSpPr>
          <p:cNvPr id="5" name="Content Placeholder 4">
            <a:extLst>
              <a:ext uri="{FF2B5EF4-FFF2-40B4-BE49-F238E27FC236}">
                <a16:creationId xmlns:a16="http://schemas.microsoft.com/office/drawing/2014/main" id="{F5EABC95-D972-1B94-5E55-4268B504CDD5}"/>
              </a:ext>
            </a:extLst>
          </p:cNvPr>
          <p:cNvSpPr>
            <a:spLocks noGrp="1"/>
          </p:cNvSpPr>
          <p:nvPr>
            <p:ph idx="1"/>
          </p:nvPr>
        </p:nvSpPr>
        <p:spPr>
          <a:xfrm>
            <a:off x="304781" y="1988839"/>
            <a:ext cx="8560122" cy="3936225"/>
          </a:xfrm>
        </p:spPr>
        <p:txBody>
          <a:bodyPr/>
          <a:lstStyle/>
          <a:p>
            <a:r>
              <a:rPr lang="en-GB" dirty="0"/>
              <a:t>Who remembers SWOT and PESTLE? Let’s discuss…</a:t>
            </a:r>
          </a:p>
          <a:p>
            <a:endParaRPr lang="en-GB" dirty="0"/>
          </a:p>
          <a:p>
            <a:pPr marL="0" indent="0" algn="ctr">
              <a:buNone/>
            </a:pPr>
            <a:endParaRPr lang="en-GB" dirty="0"/>
          </a:p>
        </p:txBody>
      </p:sp>
      <p:pic>
        <p:nvPicPr>
          <p:cNvPr id="7" name="Picture 6">
            <a:extLst>
              <a:ext uri="{FF2B5EF4-FFF2-40B4-BE49-F238E27FC236}">
                <a16:creationId xmlns:a16="http://schemas.microsoft.com/office/drawing/2014/main" id="{10B78A28-4BC7-CBD5-A81D-255B9D96740C}"/>
              </a:ext>
            </a:extLst>
          </p:cNvPr>
          <p:cNvPicPr>
            <a:picLocks noChangeAspect="1"/>
          </p:cNvPicPr>
          <p:nvPr/>
        </p:nvPicPr>
        <p:blipFill>
          <a:blip r:embed="rId5"/>
          <a:stretch>
            <a:fillRect/>
          </a:stretch>
        </p:blipFill>
        <p:spPr>
          <a:xfrm>
            <a:off x="338286" y="2564903"/>
            <a:ext cx="3352988" cy="3080737"/>
          </a:xfrm>
          <a:prstGeom prst="rect">
            <a:avLst/>
          </a:prstGeom>
        </p:spPr>
      </p:pic>
      <p:pic>
        <p:nvPicPr>
          <p:cNvPr id="8" name="Picture 7">
            <a:extLst>
              <a:ext uri="{FF2B5EF4-FFF2-40B4-BE49-F238E27FC236}">
                <a16:creationId xmlns:a16="http://schemas.microsoft.com/office/drawing/2014/main" id="{4D94F22B-019A-57E8-8A2D-74D309728671}"/>
              </a:ext>
            </a:extLst>
          </p:cNvPr>
          <p:cNvPicPr>
            <a:picLocks noChangeAspect="1"/>
          </p:cNvPicPr>
          <p:nvPr/>
        </p:nvPicPr>
        <p:blipFill>
          <a:blip r:embed="rId6"/>
          <a:stretch>
            <a:fillRect/>
          </a:stretch>
        </p:blipFill>
        <p:spPr>
          <a:xfrm>
            <a:off x="4163221" y="2708920"/>
            <a:ext cx="4352129" cy="2850644"/>
          </a:xfrm>
          <a:prstGeom prst="rect">
            <a:avLst/>
          </a:prstGeom>
        </p:spPr>
      </p:pic>
    </p:spTree>
    <p:extLst>
      <p:ext uri="{BB962C8B-B14F-4D97-AF65-F5344CB8AC3E}">
        <p14:creationId xmlns:p14="http://schemas.microsoft.com/office/powerpoint/2010/main" val="2602738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usiness Ethics Standard - GoodCorporation">
            <a:extLst>
              <a:ext uri="{FF2B5EF4-FFF2-40B4-BE49-F238E27FC236}">
                <a16:creationId xmlns:a16="http://schemas.microsoft.com/office/drawing/2014/main" id="{0495C836-E71E-7781-02F0-150DD1A5F3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31" r="29607" b="817"/>
          <a:stretch/>
        </p:blipFill>
        <p:spPr bwMode="auto">
          <a:xfrm>
            <a:off x="2642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58485" y="1122363"/>
            <a:ext cx="3017520" cy="3204134"/>
          </a:xfrm>
        </p:spPr>
        <p:txBody>
          <a:bodyPr vert="horz" lIns="91440" tIns="45720" rIns="91440" bIns="45720" rtlCol="0" anchor="b">
            <a:normAutofit/>
          </a:bodyPr>
          <a:lstStyle/>
          <a:p>
            <a:pPr defTabSz="914400"/>
            <a:r>
              <a:rPr lang="en-US" b="1" dirty="0">
                <a:latin typeface="+mn-lt"/>
              </a:rPr>
              <a:t>Ethics</a:t>
            </a:r>
            <a:br>
              <a:rPr lang="en-US" b="1" dirty="0">
                <a:latin typeface="+mn-lt"/>
              </a:rPr>
            </a:br>
            <a:r>
              <a:rPr lang="en-US" b="1" dirty="0">
                <a:latin typeface="+mn-lt"/>
              </a:rPr>
              <a:t>&amp; Morals </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4">
            <a:extLst>
              <a:ext uri="{FF2B5EF4-FFF2-40B4-BE49-F238E27FC236}">
                <a16:creationId xmlns:a16="http://schemas.microsoft.com/office/drawing/2014/main" id="{A7BE0ED4-9F33-C82B-E908-C2E13CD89800}"/>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72924809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B55FA-2104-4F91-9948-D793CE5CF0AE}"/>
              </a:ext>
            </a:extLst>
          </p:cNvPr>
          <p:cNvSpPr>
            <a:spLocks noGrp="1"/>
          </p:cNvSpPr>
          <p:nvPr>
            <p:ph type="title"/>
          </p:nvPr>
        </p:nvSpPr>
        <p:spPr>
          <a:xfrm>
            <a:off x="288415" y="427941"/>
            <a:ext cx="3547838" cy="1228298"/>
          </a:xfrm>
        </p:spPr>
        <p:txBody>
          <a:bodyPr>
            <a:normAutofit/>
          </a:bodyPr>
          <a:lstStyle/>
          <a:p>
            <a:r>
              <a:rPr lang="en-GB" sz="3300" dirty="0"/>
              <a:t>What is Good? </a:t>
            </a:r>
          </a:p>
        </p:txBody>
      </p:sp>
      <p:sp>
        <p:nvSpPr>
          <p:cNvPr id="3" name="Content Placeholder 2">
            <a:extLst>
              <a:ext uri="{FF2B5EF4-FFF2-40B4-BE49-F238E27FC236}">
                <a16:creationId xmlns:a16="http://schemas.microsoft.com/office/drawing/2014/main" id="{A1192107-6A66-4E06-BFCD-0F4714DC42A4}"/>
              </a:ext>
            </a:extLst>
          </p:cNvPr>
          <p:cNvSpPr>
            <a:spLocks noGrp="1"/>
          </p:cNvSpPr>
          <p:nvPr>
            <p:ph idx="1"/>
          </p:nvPr>
        </p:nvSpPr>
        <p:spPr>
          <a:xfrm>
            <a:off x="288415" y="1690271"/>
            <a:ext cx="4070306" cy="3075603"/>
          </a:xfrm>
        </p:spPr>
        <p:txBody>
          <a:bodyPr>
            <a:noAutofit/>
          </a:bodyPr>
          <a:lstStyle/>
          <a:p>
            <a:pPr marL="0" indent="0">
              <a:buNone/>
            </a:pPr>
            <a:r>
              <a:rPr lang="en-GB" sz="1800" b="1" dirty="0"/>
              <a:t>You take a walk in the woods….</a:t>
            </a:r>
          </a:p>
          <a:p>
            <a:pPr marL="0" indent="0">
              <a:buNone/>
            </a:pPr>
            <a:r>
              <a:rPr lang="en-GB" sz="1800" b="1" dirty="0"/>
              <a:t>you stretch against a tree, the tree falls…..</a:t>
            </a:r>
          </a:p>
          <a:p>
            <a:pPr marL="0" indent="0">
              <a:buNone/>
            </a:pPr>
            <a:r>
              <a:rPr lang="en-GB" sz="1800" b="1" dirty="0"/>
              <a:t>It falls on a fox and it dies…. </a:t>
            </a:r>
          </a:p>
          <a:p>
            <a:pPr marL="0" indent="0">
              <a:buNone/>
            </a:pPr>
            <a:r>
              <a:rPr lang="en-GB" sz="1800" b="1" dirty="0"/>
              <a:t>The Fox had been killing chickens in a nearby farm but also hunts the local vermin.. </a:t>
            </a:r>
          </a:p>
          <a:p>
            <a:pPr marL="0" indent="0">
              <a:buNone/>
            </a:pPr>
            <a:r>
              <a:rPr lang="en-GB" sz="1800" b="1" dirty="0"/>
              <a:t>Is this good? Does it depended on whether you are</a:t>
            </a:r>
          </a:p>
          <a:p>
            <a:pPr marL="0" indent="0">
              <a:buNone/>
            </a:pPr>
            <a:endParaRPr lang="en-GB" sz="1800" b="1" dirty="0"/>
          </a:p>
          <a:p>
            <a:pPr marL="0" indent="0">
              <a:buNone/>
            </a:pPr>
            <a:r>
              <a:rPr lang="en-GB" sz="1800" b="1" dirty="0"/>
              <a:t>The Walker?</a:t>
            </a:r>
          </a:p>
          <a:p>
            <a:pPr marL="0" indent="0">
              <a:buNone/>
            </a:pPr>
            <a:r>
              <a:rPr lang="en-GB" sz="1800" b="1" dirty="0"/>
              <a:t>The Farmer?</a:t>
            </a:r>
          </a:p>
          <a:p>
            <a:pPr marL="0" indent="0">
              <a:buNone/>
            </a:pPr>
            <a:r>
              <a:rPr lang="en-GB" sz="1800" b="1" dirty="0"/>
              <a:t>The Fox?</a:t>
            </a:r>
          </a:p>
          <a:p>
            <a:pPr marL="0" indent="0">
              <a:buNone/>
            </a:pPr>
            <a:r>
              <a:rPr lang="en-GB" sz="1800" b="1" dirty="0"/>
              <a:t>The ecosystem? </a:t>
            </a:r>
          </a:p>
        </p:txBody>
      </p:sp>
      <p:pic>
        <p:nvPicPr>
          <p:cNvPr id="5" name="Picture 4">
            <a:extLst>
              <a:ext uri="{FF2B5EF4-FFF2-40B4-BE49-F238E27FC236}">
                <a16:creationId xmlns:a16="http://schemas.microsoft.com/office/drawing/2014/main" id="{8E5C8398-A4B0-42B2-9AD6-52DFB2D76A4E}"/>
              </a:ext>
            </a:extLst>
          </p:cNvPr>
          <p:cNvPicPr>
            <a:picLocks noChangeAspect="1"/>
          </p:cNvPicPr>
          <p:nvPr/>
        </p:nvPicPr>
        <p:blipFill>
          <a:blip r:embed="rId2"/>
          <a:stretch>
            <a:fillRect/>
          </a:stretch>
        </p:blipFill>
        <p:spPr>
          <a:xfrm>
            <a:off x="5453363" y="1656239"/>
            <a:ext cx="3163863" cy="2383169"/>
          </a:xfrm>
          <a:prstGeom prst="rect">
            <a:avLst/>
          </a:prstGeom>
        </p:spPr>
      </p:pic>
      <p:pic>
        <p:nvPicPr>
          <p:cNvPr id="4" name="Picture 4">
            <a:extLst>
              <a:ext uri="{FF2B5EF4-FFF2-40B4-BE49-F238E27FC236}">
                <a16:creationId xmlns:a16="http://schemas.microsoft.com/office/drawing/2014/main" id="{A429AE48-4F36-948E-A022-5250733CD0AD}"/>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22137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2"/>
          <p:cNvSpPr>
            <a:spLocks noGrp="1"/>
          </p:cNvSpPr>
          <p:nvPr>
            <p:ph idx="1"/>
          </p:nvPr>
        </p:nvSpPr>
        <p:spPr>
          <a:xfrm>
            <a:off x="403692" y="1004489"/>
            <a:ext cx="5079720" cy="1008112"/>
          </a:xfrm>
        </p:spPr>
        <p:txBody>
          <a:bodyPr>
            <a:normAutofit fontScale="85000" lnSpcReduction="10000"/>
          </a:bodyPr>
          <a:lstStyle/>
          <a:p>
            <a:pPr marL="0" indent="0">
              <a:buNone/>
            </a:pPr>
            <a:r>
              <a:rPr lang="en-GB" altLang="en-US" sz="2400" i="1" dirty="0"/>
              <a:t>“The study of business situations, activities, and decisions where issues of right and wrong are addressed”.  </a:t>
            </a:r>
            <a:r>
              <a:rPr lang="en-GB" altLang="en-US" sz="2400" dirty="0"/>
              <a:t>(Crane &amp; Matten, 2020)</a:t>
            </a:r>
          </a:p>
          <a:p>
            <a:pPr marL="0" indent="0" algn="r">
              <a:buNone/>
            </a:pPr>
            <a:endParaRPr lang="en-GB" altLang="en-US" sz="1200" dirty="0"/>
          </a:p>
        </p:txBody>
      </p:sp>
      <p:sp>
        <p:nvSpPr>
          <p:cNvPr id="2" name="TextBox 1">
            <a:extLst>
              <a:ext uri="{FF2B5EF4-FFF2-40B4-BE49-F238E27FC236}">
                <a16:creationId xmlns:a16="http://schemas.microsoft.com/office/drawing/2014/main" id="{E60E9B40-DF25-A844-E5D2-3683CA68B83A}"/>
              </a:ext>
            </a:extLst>
          </p:cNvPr>
          <p:cNvSpPr txBox="1"/>
          <p:nvPr/>
        </p:nvSpPr>
        <p:spPr>
          <a:xfrm>
            <a:off x="426715" y="129861"/>
            <a:ext cx="63367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Business ethics</a:t>
            </a:r>
          </a:p>
          <a:p>
            <a:r>
              <a:rPr lang="en-GB" sz="2400" b="1" dirty="0">
                <a:solidFill>
                  <a:srgbClr val="0070C0"/>
                </a:solidFill>
              </a:rPr>
              <a:t>- Defined</a:t>
            </a:r>
          </a:p>
        </p:txBody>
      </p:sp>
      <p:sp>
        <p:nvSpPr>
          <p:cNvPr id="5" name="Rectangle 3">
            <a:extLst>
              <a:ext uri="{FF2B5EF4-FFF2-40B4-BE49-F238E27FC236}">
                <a16:creationId xmlns:a16="http://schemas.microsoft.com/office/drawing/2014/main" id="{D3150CFE-F4E7-B6FC-676C-5C4DBCD0F2C0}"/>
              </a:ext>
            </a:extLst>
          </p:cNvPr>
          <p:cNvSpPr txBox="1">
            <a:spLocks noChangeArrowheads="1"/>
          </p:cNvSpPr>
          <p:nvPr/>
        </p:nvSpPr>
        <p:spPr>
          <a:xfrm>
            <a:off x="405615" y="2232339"/>
            <a:ext cx="8496944"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tLang="en-US" sz="2400" b="1" dirty="0"/>
              <a:t>Morality</a:t>
            </a:r>
            <a:r>
              <a:rPr lang="en-GB" altLang="en-US" sz="2400" dirty="0"/>
              <a:t> is concerned with the norms, values and beliefs embedded in social processes which define right and wrong for an individual or a community. </a:t>
            </a:r>
          </a:p>
          <a:p>
            <a:pPr marL="0" indent="0">
              <a:buNone/>
            </a:pPr>
            <a:r>
              <a:rPr lang="en-GB" altLang="en-US" sz="2400" b="1" dirty="0"/>
              <a:t>Ethics</a:t>
            </a:r>
            <a:r>
              <a:rPr lang="en-GB" altLang="en-US" sz="2400" dirty="0"/>
              <a:t> is concerned with the study of morality and the application of reason to elucidate specific rules and principles that determine right and wrong for any given situation. </a:t>
            </a:r>
          </a:p>
          <a:p>
            <a:pPr marL="0" indent="0">
              <a:buNone/>
            </a:pPr>
            <a:endParaRPr lang="en-GB" altLang="en-US" sz="2400" dirty="0"/>
          </a:p>
        </p:txBody>
      </p:sp>
      <p:grpSp>
        <p:nvGrpSpPr>
          <p:cNvPr id="6" name="Group 4">
            <a:extLst>
              <a:ext uri="{FF2B5EF4-FFF2-40B4-BE49-F238E27FC236}">
                <a16:creationId xmlns:a16="http://schemas.microsoft.com/office/drawing/2014/main" id="{3423AA6F-7038-C40E-0C14-4D360E9D7E3F}"/>
              </a:ext>
            </a:extLst>
          </p:cNvPr>
          <p:cNvGrpSpPr>
            <a:grpSpLocks/>
          </p:cNvGrpSpPr>
          <p:nvPr/>
        </p:nvGrpSpPr>
        <p:grpSpPr bwMode="auto">
          <a:xfrm>
            <a:off x="200025" y="4480239"/>
            <a:ext cx="8743950" cy="2119312"/>
            <a:chOff x="144" y="921"/>
            <a:chExt cx="5508" cy="1335"/>
          </a:xfrm>
        </p:grpSpPr>
        <p:sp>
          <p:nvSpPr>
            <p:cNvPr id="7" name="Text Box 5">
              <a:extLst>
                <a:ext uri="{FF2B5EF4-FFF2-40B4-BE49-F238E27FC236}">
                  <a16:creationId xmlns:a16="http://schemas.microsoft.com/office/drawing/2014/main" id="{2A7B40CF-8B22-0710-47F9-8E3094898F45}"/>
                </a:ext>
              </a:extLst>
            </p:cNvPr>
            <p:cNvSpPr txBox="1">
              <a:spLocks noChangeArrowheads="1"/>
            </p:cNvSpPr>
            <p:nvPr/>
          </p:nvSpPr>
          <p:spPr bwMode="auto">
            <a:xfrm>
              <a:off x="4100" y="921"/>
              <a:ext cx="1033" cy="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endParaRPr lang="en-US" altLang="en-US" sz="1100">
                <a:latin typeface="Times New Roman" panose="02020603050405020304" pitchFamily="18" charset="0"/>
                <a:cs typeface="Times New Roman" panose="02020603050405020304" pitchFamily="18" charset="0"/>
              </a:endParaRP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…that can be applied to any situation</a:t>
              </a:r>
              <a:r>
                <a:rPr lang="en-US" altLang="en-US" sz="1000">
                  <a:latin typeface="Arial" panose="020B0604020202020204" pitchFamily="34" charset="0"/>
                  <a:cs typeface="Times New Roman" panose="02020603050405020304" pitchFamily="18" charset="0"/>
                </a:rPr>
                <a:t>.</a:t>
              </a:r>
              <a:r>
                <a:rPr lang="en-US" altLang="en-US" sz="1000">
                  <a:latin typeface="Times New Roman" panose="02020603050405020304" pitchFamily="18" charset="0"/>
                  <a:cs typeface="Times New Roman" panose="02020603050405020304" pitchFamily="18" charset="0"/>
                </a:rPr>
                <a:t> </a:t>
              </a:r>
            </a:p>
          </p:txBody>
        </p:sp>
        <p:sp>
          <p:nvSpPr>
            <p:cNvPr id="8" name="Text Box 6">
              <a:extLst>
                <a:ext uri="{FF2B5EF4-FFF2-40B4-BE49-F238E27FC236}">
                  <a16:creationId xmlns:a16="http://schemas.microsoft.com/office/drawing/2014/main" id="{734F2B92-FCD0-BC17-F277-CC1DCDD8A733}"/>
                </a:ext>
              </a:extLst>
            </p:cNvPr>
            <p:cNvSpPr txBox="1">
              <a:spLocks noChangeArrowheads="1"/>
            </p:cNvSpPr>
            <p:nvPr/>
          </p:nvSpPr>
          <p:spPr bwMode="auto">
            <a:xfrm>
              <a:off x="2549" y="979"/>
              <a:ext cx="996"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endParaRPr lang="en-US" altLang="en-US" sz="1100">
                <a:latin typeface="Times New Roman" panose="02020603050405020304" pitchFamily="18" charset="0"/>
                <a:cs typeface="Times New Roman" panose="02020603050405020304" pitchFamily="18" charset="0"/>
              </a:endParaRP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 to produce ethical </a:t>
              </a: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theory …</a:t>
              </a:r>
            </a:p>
          </p:txBody>
        </p:sp>
        <p:sp>
          <p:nvSpPr>
            <p:cNvPr id="9" name="Text Box 7">
              <a:extLst>
                <a:ext uri="{FF2B5EF4-FFF2-40B4-BE49-F238E27FC236}">
                  <a16:creationId xmlns:a16="http://schemas.microsoft.com/office/drawing/2014/main" id="{1A4BA753-B2A8-74A5-CC39-C884E0C211D6}"/>
                </a:ext>
              </a:extLst>
            </p:cNvPr>
            <p:cNvSpPr txBox="1">
              <a:spLocks noChangeArrowheads="1"/>
            </p:cNvSpPr>
            <p:nvPr/>
          </p:nvSpPr>
          <p:spPr bwMode="auto">
            <a:xfrm>
              <a:off x="817" y="960"/>
              <a:ext cx="879"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endParaRPr lang="en-US" altLang="en-US" sz="1100">
                <a:latin typeface="Times New Roman" panose="02020603050405020304" pitchFamily="18" charset="0"/>
                <a:cs typeface="Times New Roman" panose="02020603050405020304" pitchFamily="18" charset="0"/>
              </a:endParaRPr>
            </a:p>
            <a:p>
              <a:pPr>
                <a:lnSpc>
                  <a:spcPct val="100000"/>
                </a:lnSpc>
                <a:spcBef>
                  <a:spcPct val="0"/>
                </a:spcBef>
                <a:buFontTx/>
                <a:buNone/>
              </a:pPr>
              <a:r>
                <a:rPr lang="en-US" altLang="en-US" sz="1500">
                  <a:latin typeface="Arial" panose="020B0604020202020204" pitchFamily="34" charset="0"/>
                  <a:cs typeface="Times New Roman" panose="02020603050405020304" pitchFamily="18" charset="0"/>
                </a:rPr>
                <a:t>Ethics rationalizes morality …</a:t>
              </a:r>
              <a:endParaRPr lang="en-US" altLang="en-US" sz="1400">
                <a:latin typeface="Arial" panose="020B0604020202020204" pitchFamily="34" charset="0"/>
                <a:cs typeface="Times New Roman" panose="02020603050405020304" pitchFamily="18" charset="0"/>
              </a:endParaRPr>
            </a:p>
          </p:txBody>
        </p:sp>
        <p:sp>
          <p:nvSpPr>
            <p:cNvPr id="10" name="AutoShape 8">
              <a:extLst>
                <a:ext uri="{FF2B5EF4-FFF2-40B4-BE49-F238E27FC236}">
                  <a16:creationId xmlns:a16="http://schemas.microsoft.com/office/drawing/2014/main" id="{B9DC520D-60A3-A0C2-4F5D-FBCBA3C14749}"/>
                </a:ext>
              </a:extLst>
            </p:cNvPr>
            <p:cNvSpPr>
              <a:spLocks noChangeArrowheads="1"/>
            </p:cNvSpPr>
            <p:nvPr/>
          </p:nvSpPr>
          <p:spPr bwMode="auto">
            <a:xfrm>
              <a:off x="144"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US" altLang="en-US" sz="1400">
                <a:latin typeface="Times New Roman" panose="02020603050405020304" pitchFamily="18" charset="0"/>
                <a:cs typeface="Times New Roman" panose="02020603050405020304" pitchFamily="18" charset="0"/>
              </a:endParaRPr>
            </a:p>
            <a:p>
              <a:pPr algn="ctr">
                <a:lnSpc>
                  <a:spcPct val="100000"/>
                </a:lnSpc>
                <a:spcBef>
                  <a:spcPct val="0"/>
                </a:spcBef>
                <a:buFontTx/>
                <a:buNone/>
              </a:pPr>
              <a:r>
                <a:rPr lang="en-US" altLang="en-US" sz="1600">
                  <a:latin typeface="Arial" panose="020B0604020202020204" pitchFamily="34" charset="0"/>
                  <a:cs typeface="Times New Roman" panose="02020603050405020304" pitchFamily="18" charset="0"/>
                </a:rPr>
                <a:t>Morality</a:t>
              </a:r>
            </a:p>
          </p:txBody>
        </p:sp>
        <p:sp>
          <p:nvSpPr>
            <p:cNvPr id="11" name="AutoShape 9">
              <a:extLst>
                <a:ext uri="{FF2B5EF4-FFF2-40B4-BE49-F238E27FC236}">
                  <a16:creationId xmlns:a16="http://schemas.microsoft.com/office/drawing/2014/main" id="{8E52B99A-0D64-1A3A-917E-BF647EFEDE8B}"/>
                </a:ext>
              </a:extLst>
            </p:cNvPr>
            <p:cNvSpPr>
              <a:spLocks noChangeArrowheads="1"/>
            </p:cNvSpPr>
            <p:nvPr/>
          </p:nvSpPr>
          <p:spPr bwMode="auto">
            <a:xfrm>
              <a:off x="1696"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US" altLang="en-US" sz="1400">
                <a:latin typeface="Times New Roman" panose="02020603050405020304" pitchFamily="18" charset="0"/>
                <a:cs typeface="Times New Roman" panose="02020603050405020304" pitchFamily="18" charset="0"/>
              </a:endParaRPr>
            </a:p>
            <a:p>
              <a:pPr algn="ctr">
                <a:lnSpc>
                  <a:spcPct val="100000"/>
                </a:lnSpc>
                <a:spcBef>
                  <a:spcPct val="0"/>
                </a:spcBef>
                <a:buFontTx/>
                <a:buNone/>
              </a:pPr>
              <a:r>
                <a:rPr lang="en-US" altLang="en-US" sz="1600">
                  <a:latin typeface="Arial" panose="020B0604020202020204" pitchFamily="34" charset="0"/>
                  <a:cs typeface="Times New Roman" panose="02020603050405020304" pitchFamily="18" charset="0"/>
                </a:rPr>
                <a:t>Ethics</a:t>
              </a:r>
            </a:p>
          </p:txBody>
        </p:sp>
        <p:sp>
          <p:nvSpPr>
            <p:cNvPr id="12" name="AutoShape 10">
              <a:extLst>
                <a:ext uri="{FF2B5EF4-FFF2-40B4-BE49-F238E27FC236}">
                  <a16:creationId xmlns:a16="http://schemas.microsoft.com/office/drawing/2014/main" id="{5DB5F43C-A8D5-E720-111A-0F2DFAE259C7}"/>
                </a:ext>
              </a:extLst>
            </p:cNvPr>
            <p:cNvSpPr>
              <a:spLocks noChangeArrowheads="1"/>
            </p:cNvSpPr>
            <p:nvPr/>
          </p:nvSpPr>
          <p:spPr bwMode="auto">
            <a:xfrm>
              <a:off x="3247"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US" altLang="en-US" sz="1400">
                <a:latin typeface="Times New Roman" panose="02020603050405020304" pitchFamily="18" charset="0"/>
                <a:cs typeface="Times New Roman" panose="02020603050405020304" pitchFamily="18" charset="0"/>
              </a:endParaRPr>
            </a:p>
            <a:p>
              <a:pPr algn="ctr">
                <a:lnSpc>
                  <a:spcPct val="100000"/>
                </a:lnSpc>
                <a:spcBef>
                  <a:spcPct val="0"/>
                </a:spcBef>
                <a:buFontTx/>
                <a:buNone/>
              </a:pPr>
              <a:r>
                <a:rPr lang="en-US" altLang="en-US" sz="1600">
                  <a:latin typeface="Arial" panose="020B0604020202020204" pitchFamily="34" charset="0"/>
                  <a:cs typeface="Times New Roman" panose="02020603050405020304" pitchFamily="18" charset="0"/>
                </a:rPr>
                <a:t>Ethical theory</a:t>
              </a:r>
            </a:p>
          </p:txBody>
        </p:sp>
        <p:sp>
          <p:nvSpPr>
            <p:cNvPr id="13" name="AutoShape 11">
              <a:extLst>
                <a:ext uri="{FF2B5EF4-FFF2-40B4-BE49-F238E27FC236}">
                  <a16:creationId xmlns:a16="http://schemas.microsoft.com/office/drawing/2014/main" id="{06EE77B6-A39C-AEF5-E8F2-981EB56E3C54}"/>
                </a:ext>
              </a:extLst>
            </p:cNvPr>
            <p:cNvSpPr>
              <a:spLocks noChangeArrowheads="1"/>
            </p:cNvSpPr>
            <p:nvPr/>
          </p:nvSpPr>
          <p:spPr bwMode="auto">
            <a:xfrm>
              <a:off x="4799" y="1565"/>
              <a:ext cx="853" cy="691"/>
            </a:xfrm>
            <a:prstGeom prst="roundRect">
              <a:avLst>
                <a:gd name="adj" fmla="val 16667"/>
              </a:avLst>
            </a:prstGeom>
            <a:solidFill>
              <a:schemeClr val="accent1"/>
            </a:solidFill>
            <a:ln w="9525">
              <a:solidFill>
                <a:schemeClr val="tx1"/>
              </a:solidFill>
              <a:round/>
              <a:headEnd/>
              <a:tailEnd/>
            </a:ln>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US" altLang="en-US" sz="1600" dirty="0">
                  <a:latin typeface="Arial" panose="020B0604020202020204" pitchFamily="34" charset="0"/>
                  <a:cs typeface="Times New Roman" panose="02020603050405020304" pitchFamily="18" charset="0"/>
                </a:rPr>
                <a:t>Potential solutions to ethical problems</a:t>
              </a:r>
            </a:p>
          </p:txBody>
        </p:sp>
        <p:sp>
          <p:nvSpPr>
            <p:cNvPr id="14" name="Line 12">
              <a:extLst>
                <a:ext uri="{FF2B5EF4-FFF2-40B4-BE49-F238E27FC236}">
                  <a16:creationId xmlns:a16="http://schemas.microsoft.com/office/drawing/2014/main" id="{90C739B0-9F84-BC57-0B6D-34C146CFB127}"/>
                </a:ext>
              </a:extLst>
            </p:cNvPr>
            <p:cNvSpPr>
              <a:spLocks noChangeShapeType="1"/>
            </p:cNvSpPr>
            <p:nvPr/>
          </p:nvSpPr>
          <p:spPr bwMode="auto">
            <a:xfrm>
              <a:off x="997" y="1910"/>
              <a:ext cx="6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5" name="Line 13">
              <a:extLst>
                <a:ext uri="{FF2B5EF4-FFF2-40B4-BE49-F238E27FC236}">
                  <a16:creationId xmlns:a16="http://schemas.microsoft.com/office/drawing/2014/main" id="{468B1FD6-EF9F-B3D5-AD93-90F3D8860CA4}"/>
                </a:ext>
              </a:extLst>
            </p:cNvPr>
            <p:cNvSpPr>
              <a:spLocks noChangeShapeType="1"/>
            </p:cNvSpPr>
            <p:nvPr/>
          </p:nvSpPr>
          <p:spPr bwMode="auto">
            <a:xfrm>
              <a:off x="4100" y="1910"/>
              <a:ext cx="6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 name="Line 14">
              <a:extLst>
                <a:ext uri="{FF2B5EF4-FFF2-40B4-BE49-F238E27FC236}">
                  <a16:creationId xmlns:a16="http://schemas.microsoft.com/office/drawing/2014/main" id="{A9436310-52CE-6D29-FD1F-1F1B429731FA}"/>
                </a:ext>
              </a:extLst>
            </p:cNvPr>
            <p:cNvSpPr>
              <a:spLocks noChangeShapeType="1"/>
            </p:cNvSpPr>
            <p:nvPr/>
          </p:nvSpPr>
          <p:spPr bwMode="auto">
            <a:xfrm>
              <a:off x="2544" y="1872"/>
              <a:ext cx="699"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7" name="TextBox 1">
            <a:extLst>
              <a:ext uri="{FF2B5EF4-FFF2-40B4-BE49-F238E27FC236}">
                <a16:creationId xmlns:a16="http://schemas.microsoft.com/office/drawing/2014/main" id="{0F211102-DA21-C2C8-4A49-3B9DBE27DD9F}"/>
              </a:ext>
            </a:extLst>
          </p:cNvPr>
          <p:cNvSpPr txBox="1">
            <a:spLocks noChangeArrowheads="1"/>
          </p:cNvSpPr>
          <p:nvPr/>
        </p:nvSpPr>
        <p:spPr bwMode="auto">
          <a:xfrm>
            <a:off x="6627038" y="6573013"/>
            <a:ext cx="246380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a:lnSpc>
                <a:spcPct val="100000"/>
              </a:lnSpc>
              <a:spcBef>
                <a:spcPct val="0"/>
              </a:spcBef>
              <a:buFontTx/>
              <a:buNone/>
            </a:pPr>
            <a:r>
              <a:rPr lang="en-GB" altLang="en-US" sz="1100" dirty="0"/>
              <a:t>(Crane &amp; Matten, 2019)</a:t>
            </a:r>
          </a:p>
        </p:txBody>
      </p:sp>
      <p:pic>
        <p:nvPicPr>
          <p:cNvPr id="3" name="Picture 2">
            <a:extLst>
              <a:ext uri="{FF2B5EF4-FFF2-40B4-BE49-F238E27FC236}">
                <a16:creationId xmlns:a16="http://schemas.microsoft.com/office/drawing/2014/main" id="{647EB3E7-2210-06B8-E27D-6CF37D6DF260}"/>
              </a:ext>
            </a:extLst>
          </p:cNvPr>
          <p:cNvPicPr>
            <a:picLocks noChangeAspect="1"/>
          </p:cNvPicPr>
          <p:nvPr/>
        </p:nvPicPr>
        <p:blipFill>
          <a:blip r:embed="rId3"/>
          <a:stretch>
            <a:fillRect/>
          </a:stretch>
        </p:blipFill>
        <p:spPr>
          <a:xfrm>
            <a:off x="6311715" y="217854"/>
            <a:ext cx="2556246" cy="1925484"/>
          </a:xfrm>
          <a:prstGeom prst="rect">
            <a:avLst/>
          </a:prstGeom>
        </p:spPr>
      </p:pic>
    </p:spTree>
    <p:extLst>
      <p:ext uri="{BB962C8B-B14F-4D97-AF65-F5344CB8AC3E}">
        <p14:creationId xmlns:p14="http://schemas.microsoft.com/office/powerpoint/2010/main" val="112020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Oval 5"/>
          <p:cNvSpPr>
            <a:spLocks noChangeArrowheads="1"/>
          </p:cNvSpPr>
          <p:nvPr/>
        </p:nvSpPr>
        <p:spPr bwMode="auto">
          <a:xfrm>
            <a:off x="1203009" y="1558533"/>
            <a:ext cx="2106215" cy="2051447"/>
          </a:xfrm>
          <a:prstGeom prst="ellipse">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000">
                <a:latin typeface="+mn-lt"/>
              </a:rPr>
              <a:t>Motivation/</a:t>
            </a:r>
          </a:p>
          <a:p>
            <a:pPr algn="ctr" eaLnBrk="1" hangingPunct="1"/>
            <a:r>
              <a:rPr lang="en-GB" altLang="en-US" sz="3000">
                <a:latin typeface="+mn-lt"/>
              </a:rPr>
              <a:t>Principles</a:t>
            </a:r>
          </a:p>
        </p:txBody>
      </p:sp>
      <p:sp>
        <p:nvSpPr>
          <p:cNvPr id="10244" name="Oval 6"/>
          <p:cNvSpPr>
            <a:spLocks noChangeArrowheads="1"/>
          </p:cNvSpPr>
          <p:nvPr/>
        </p:nvSpPr>
        <p:spPr bwMode="auto">
          <a:xfrm>
            <a:off x="5820253" y="1558533"/>
            <a:ext cx="2106215" cy="2051447"/>
          </a:xfrm>
          <a:prstGeom prst="ellipse">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000" dirty="0">
                <a:latin typeface="+mn-lt"/>
              </a:rPr>
              <a:t>Outcomes</a:t>
            </a:r>
          </a:p>
        </p:txBody>
      </p:sp>
      <p:sp>
        <p:nvSpPr>
          <p:cNvPr id="10245" name="Oval 7"/>
          <p:cNvSpPr>
            <a:spLocks noChangeArrowheads="1"/>
          </p:cNvSpPr>
          <p:nvPr/>
        </p:nvSpPr>
        <p:spPr bwMode="auto">
          <a:xfrm>
            <a:off x="3525917" y="1558533"/>
            <a:ext cx="2106216" cy="2051447"/>
          </a:xfrm>
          <a:prstGeom prst="ellipse">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4050" dirty="0">
                <a:latin typeface="+mn-lt"/>
              </a:rPr>
              <a:t>Action</a:t>
            </a:r>
          </a:p>
        </p:txBody>
      </p:sp>
      <p:sp>
        <p:nvSpPr>
          <p:cNvPr id="10246" name="AutoShape 8"/>
          <p:cNvSpPr>
            <a:spLocks noChangeArrowheads="1"/>
          </p:cNvSpPr>
          <p:nvPr/>
        </p:nvSpPr>
        <p:spPr bwMode="auto">
          <a:xfrm>
            <a:off x="3093721" y="2422929"/>
            <a:ext cx="732234" cy="364331"/>
          </a:xfrm>
          <a:prstGeom prst="notchedRightArrow">
            <a:avLst>
              <a:gd name="adj1" fmla="val 50000"/>
              <a:gd name="adj2" fmla="val 50245"/>
            </a:avLst>
          </a:prstGeom>
          <a:solidFill>
            <a:schemeClr val="tx2"/>
          </a:soli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mn-lt"/>
            </a:endParaRPr>
          </a:p>
        </p:txBody>
      </p:sp>
      <p:sp>
        <p:nvSpPr>
          <p:cNvPr id="10247" name="AutoShape 9"/>
          <p:cNvSpPr>
            <a:spLocks noChangeArrowheads="1"/>
          </p:cNvSpPr>
          <p:nvPr/>
        </p:nvSpPr>
        <p:spPr bwMode="auto">
          <a:xfrm>
            <a:off x="5361862" y="2422929"/>
            <a:ext cx="732235" cy="364331"/>
          </a:xfrm>
          <a:prstGeom prst="notchedRightArrow">
            <a:avLst>
              <a:gd name="adj1" fmla="val 50000"/>
              <a:gd name="adj2" fmla="val 50245"/>
            </a:avLst>
          </a:prstGeom>
          <a:solidFill>
            <a:schemeClr val="tx2"/>
          </a:solidFill>
          <a:ln w="9525">
            <a:solidFill>
              <a:schemeClr val="tx1"/>
            </a:solidFill>
            <a:miter lim="800000"/>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mn-lt"/>
            </a:endParaRPr>
          </a:p>
        </p:txBody>
      </p:sp>
      <p:sp>
        <p:nvSpPr>
          <p:cNvPr id="10249" name="Text Box 26"/>
          <p:cNvSpPr txBox="1">
            <a:spLocks noChangeArrowheads="1"/>
          </p:cNvSpPr>
          <p:nvPr/>
        </p:nvSpPr>
        <p:spPr bwMode="auto">
          <a:xfrm>
            <a:off x="1957865" y="4124909"/>
            <a:ext cx="25598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dirty="0">
                <a:latin typeface="+mn-lt"/>
              </a:rPr>
              <a:t>Non- consequentialist ethics</a:t>
            </a:r>
          </a:p>
        </p:txBody>
      </p:sp>
      <p:sp>
        <p:nvSpPr>
          <p:cNvPr id="10250" name="Text Box 32"/>
          <p:cNvSpPr txBox="1">
            <a:spLocks noChangeArrowheads="1"/>
          </p:cNvSpPr>
          <p:nvPr/>
        </p:nvSpPr>
        <p:spPr bwMode="auto">
          <a:xfrm>
            <a:off x="4659392" y="4150524"/>
            <a:ext cx="25384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a:latin typeface="+mn-lt"/>
              </a:rPr>
              <a:t>Consequentialist ethics </a:t>
            </a:r>
          </a:p>
        </p:txBody>
      </p:sp>
      <p:sp>
        <p:nvSpPr>
          <p:cNvPr id="10251" name="Text Box 33"/>
          <p:cNvSpPr txBox="1">
            <a:spLocks noChangeArrowheads="1"/>
          </p:cNvSpPr>
          <p:nvPr/>
        </p:nvSpPr>
        <p:spPr bwMode="auto">
          <a:xfrm>
            <a:off x="7013074" y="1393286"/>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mn-lt"/>
            </a:endParaRPr>
          </a:p>
        </p:txBody>
      </p:sp>
      <p:sp>
        <p:nvSpPr>
          <p:cNvPr id="10252" name="Left Brace 20"/>
          <p:cNvSpPr>
            <a:spLocks/>
          </p:cNvSpPr>
          <p:nvPr/>
        </p:nvSpPr>
        <p:spPr bwMode="auto">
          <a:xfrm rot="16200000">
            <a:off x="3038952" y="2638430"/>
            <a:ext cx="485775" cy="2538413"/>
          </a:xfrm>
          <a:prstGeom prst="leftBrace">
            <a:avLst>
              <a:gd name="adj1" fmla="val 0"/>
              <a:gd name="adj2" fmla="val 50000"/>
            </a:avLst>
          </a:prstGeom>
          <a:solidFill>
            <a:schemeClr val="accent1"/>
          </a:solidFill>
          <a:ln w="9525" algn="ctr">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sz="1800">
              <a:latin typeface="+mn-lt"/>
            </a:endParaRPr>
          </a:p>
        </p:txBody>
      </p:sp>
      <p:sp>
        <p:nvSpPr>
          <p:cNvPr id="10253" name="Left Brace 21"/>
          <p:cNvSpPr>
            <a:spLocks/>
          </p:cNvSpPr>
          <p:nvPr/>
        </p:nvSpPr>
        <p:spPr bwMode="auto">
          <a:xfrm rot="16200000">
            <a:off x="5632133" y="2638430"/>
            <a:ext cx="485775" cy="2538413"/>
          </a:xfrm>
          <a:prstGeom prst="leftBrace">
            <a:avLst>
              <a:gd name="adj1" fmla="val 0"/>
              <a:gd name="adj2" fmla="val 50000"/>
            </a:avLst>
          </a:prstGeom>
          <a:solidFill>
            <a:schemeClr val="accent1"/>
          </a:solidFill>
          <a:ln w="9525" algn="ctr">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sz="1800">
              <a:latin typeface="+mn-lt"/>
            </a:endParaRPr>
          </a:p>
        </p:txBody>
      </p:sp>
      <p:sp>
        <p:nvSpPr>
          <p:cNvPr id="2" name="Content Placeholder 2">
            <a:extLst>
              <a:ext uri="{FF2B5EF4-FFF2-40B4-BE49-F238E27FC236}">
                <a16:creationId xmlns:a16="http://schemas.microsoft.com/office/drawing/2014/main" id="{B6132EC4-DBB0-653A-D460-6D13261CC245}"/>
              </a:ext>
            </a:extLst>
          </p:cNvPr>
          <p:cNvSpPr txBox="1">
            <a:spLocks/>
          </p:cNvSpPr>
          <p:nvPr/>
        </p:nvSpPr>
        <p:spPr>
          <a:xfrm>
            <a:off x="6491675" y="4864423"/>
            <a:ext cx="2559844" cy="8675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1800" i="1" dirty="0"/>
              <a:t>“The End Justifies The Means”.                 </a:t>
            </a:r>
            <a:r>
              <a:rPr lang="en-GB" altLang="en-US" sz="1600" dirty="0"/>
              <a:t>(Machiavelli, 1502)</a:t>
            </a:r>
          </a:p>
          <a:p>
            <a:pPr marL="0" indent="0" algn="r">
              <a:buFont typeface="Arial" panose="020B0604020202020204" pitchFamily="34" charset="0"/>
              <a:buNone/>
            </a:pPr>
            <a:endParaRPr lang="en-GB" altLang="en-US" sz="1200" dirty="0"/>
          </a:p>
        </p:txBody>
      </p:sp>
      <p:sp>
        <p:nvSpPr>
          <p:cNvPr id="6" name="TextBox 5">
            <a:extLst>
              <a:ext uri="{FF2B5EF4-FFF2-40B4-BE49-F238E27FC236}">
                <a16:creationId xmlns:a16="http://schemas.microsoft.com/office/drawing/2014/main" id="{DA372B41-6D38-7F6D-57C1-10DA4A5DB7E2}"/>
              </a:ext>
            </a:extLst>
          </p:cNvPr>
          <p:cNvSpPr txBox="1"/>
          <p:nvPr/>
        </p:nvSpPr>
        <p:spPr>
          <a:xfrm>
            <a:off x="154971" y="158639"/>
            <a:ext cx="63367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Business ethics</a:t>
            </a:r>
          </a:p>
          <a:p>
            <a:r>
              <a:rPr lang="en-GB" sz="2400" b="1" dirty="0">
                <a:solidFill>
                  <a:srgbClr val="0070C0"/>
                </a:solidFill>
              </a:rPr>
              <a:t>-Traditional Theory</a:t>
            </a:r>
          </a:p>
        </p:txBody>
      </p:sp>
      <p:pic>
        <p:nvPicPr>
          <p:cNvPr id="7" name="Picture 4">
            <a:extLst>
              <a:ext uri="{FF2B5EF4-FFF2-40B4-BE49-F238E27FC236}">
                <a16:creationId xmlns:a16="http://schemas.microsoft.com/office/drawing/2014/main" id="{7DAF9656-99CC-A556-9041-7745490D9027}"/>
              </a:ext>
            </a:extLst>
          </p:cNvPr>
          <p:cNvPicPr>
            <a:picLocks noChangeAspect="1"/>
          </p:cNvPicPr>
          <p:nvPr/>
        </p:nvPicPr>
        <p:blipFill>
          <a:blip r:embed="rId3"/>
          <a:stretch>
            <a:fillRect/>
          </a:stretch>
        </p:blipFill>
        <p:spPr>
          <a:xfrm>
            <a:off x="-1712" y="6208068"/>
            <a:ext cx="9173109" cy="649167"/>
          </a:xfrm>
          <a:prstGeom prst="rect">
            <a:avLst/>
          </a:prstGeom>
        </p:spPr>
      </p:pic>
      <p:sp>
        <p:nvSpPr>
          <p:cNvPr id="8" name="Content Placeholder 2">
            <a:extLst>
              <a:ext uri="{FF2B5EF4-FFF2-40B4-BE49-F238E27FC236}">
                <a16:creationId xmlns:a16="http://schemas.microsoft.com/office/drawing/2014/main" id="{03406E09-3A8A-CEED-B1D6-F2BCE0030C8E}"/>
              </a:ext>
            </a:extLst>
          </p:cNvPr>
          <p:cNvSpPr txBox="1">
            <a:spLocks/>
          </p:cNvSpPr>
          <p:nvPr/>
        </p:nvSpPr>
        <p:spPr>
          <a:xfrm>
            <a:off x="395536" y="4692548"/>
            <a:ext cx="2559844" cy="1539680"/>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2400" i="1" dirty="0"/>
              <a:t>“It's not about the destination, it's about the journey”.                 </a:t>
            </a:r>
            <a:r>
              <a:rPr lang="en-GB" altLang="en-US" sz="2400" dirty="0"/>
              <a:t>(Emerson, 1863)</a:t>
            </a:r>
          </a:p>
          <a:p>
            <a:pPr marL="0" indent="0">
              <a:buFont typeface="Arial" panose="020B0604020202020204" pitchFamily="34" charset="0"/>
              <a:buNone/>
            </a:pPr>
            <a:endParaRPr lang="en-GB" altLang="en-US" sz="2400" dirty="0"/>
          </a:p>
          <a:p>
            <a:pPr marL="0" indent="0" algn="r">
              <a:buFont typeface="Arial" panose="020B0604020202020204" pitchFamily="34" charset="0"/>
              <a:buNone/>
            </a:pPr>
            <a:endParaRPr lang="en-GB" altLang="en-US" sz="1200" dirty="0"/>
          </a:p>
        </p:txBody>
      </p:sp>
    </p:spTree>
    <p:extLst>
      <p:ext uri="{BB962C8B-B14F-4D97-AF65-F5344CB8AC3E}">
        <p14:creationId xmlns:p14="http://schemas.microsoft.com/office/powerpoint/2010/main" val="29039570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6CBDF-D9AA-4724-9325-38C6F1589C77}"/>
              </a:ext>
            </a:extLst>
          </p:cNvPr>
          <p:cNvSpPr>
            <a:spLocks noGrp="1"/>
          </p:cNvSpPr>
          <p:nvPr>
            <p:ph type="title"/>
          </p:nvPr>
        </p:nvSpPr>
        <p:spPr>
          <a:xfrm>
            <a:off x="683568" y="426268"/>
            <a:ext cx="7543800" cy="1207008"/>
          </a:xfrm>
        </p:spPr>
        <p:txBody>
          <a:bodyPr>
            <a:normAutofit/>
          </a:bodyPr>
          <a:lstStyle/>
          <a:p>
            <a:r>
              <a:rPr lang="en-GB" dirty="0"/>
              <a:t>Moral Agency</a:t>
            </a:r>
          </a:p>
        </p:txBody>
      </p:sp>
      <p:sp>
        <p:nvSpPr>
          <p:cNvPr id="3" name="Content Placeholder 2">
            <a:extLst>
              <a:ext uri="{FF2B5EF4-FFF2-40B4-BE49-F238E27FC236}">
                <a16:creationId xmlns:a16="http://schemas.microsoft.com/office/drawing/2014/main" id="{3C669F9D-869F-4E04-AD67-CE72EA8DD519}"/>
              </a:ext>
            </a:extLst>
          </p:cNvPr>
          <p:cNvSpPr>
            <a:spLocks noGrp="1"/>
          </p:cNvSpPr>
          <p:nvPr>
            <p:ph idx="1"/>
          </p:nvPr>
        </p:nvSpPr>
        <p:spPr>
          <a:xfrm>
            <a:off x="755576" y="1772816"/>
            <a:ext cx="7590610" cy="3713584"/>
          </a:xfrm>
        </p:spPr>
        <p:txBody>
          <a:bodyPr>
            <a:normAutofit/>
          </a:bodyPr>
          <a:lstStyle/>
          <a:p>
            <a:pPr marL="0" indent="0">
              <a:buNone/>
            </a:pPr>
            <a:r>
              <a:rPr lang="en-GB" sz="2400" dirty="0">
                <a:latin typeface="Calibri" panose="020F0502020204030204" pitchFamily="34" charset="0"/>
                <a:cs typeface="Calibri" panose="020F0502020204030204" pitchFamily="34" charset="0"/>
              </a:rPr>
              <a:t>A moral agent is an actor who has the capacity and understanding of right and wrong and can be held accountable for their actions, A moral agent has the responsibility to not to cause unjustified harm.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Do Businesses have moral agency?</a:t>
            </a:r>
          </a:p>
          <a:p>
            <a:r>
              <a:rPr lang="en-GB" sz="2400" dirty="0">
                <a:latin typeface="Calibri" panose="020F0502020204030204" pitchFamily="34" charset="0"/>
                <a:cs typeface="Calibri" panose="020F0502020204030204" pitchFamily="34" charset="0"/>
              </a:rPr>
              <a:t>Will AI have moral agency?</a:t>
            </a:r>
          </a:p>
          <a:p>
            <a:r>
              <a:rPr lang="en-GB" sz="2400" dirty="0">
                <a:latin typeface="Calibri" panose="020F0502020204030204" pitchFamily="34" charset="0"/>
                <a:cs typeface="Calibri" panose="020F0502020204030204" pitchFamily="34" charset="0"/>
              </a:rPr>
              <a:t>Socially intelligent animals? </a:t>
            </a:r>
          </a:p>
          <a:p>
            <a:r>
              <a:rPr lang="en-GB" sz="2400" dirty="0">
                <a:latin typeface="Calibri" panose="020F0502020204030204" pitchFamily="34" charset="0"/>
                <a:cs typeface="Calibri" panose="020F0502020204030204" pitchFamily="34" charset="0"/>
              </a:rPr>
              <a:t>Examples of subordinates relinquishing moral agency?</a:t>
            </a:r>
          </a:p>
          <a:p>
            <a:endParaRPr lang="en-GB" dirty="0"/>
          </a:p>
          <a:p>
            <a:endParaRPr lang="en-GB" dirty="0"/>
          </a:p>
        </p:txBody>
      </p:sp>
      <p:pic>
        <p:nvPicPr>
          <p:cNvPr id="4" name="Picture 4">
            <a:extLst>
              <a:ext uri="{FF2B5EF4-FFF2-40B4-BE49-F238E27FC236}">
                <a16:creationId xmlns:a16="http://schemas.microsoft.com/office/drawing/2014/main" id="{FB216271-8EEB-338B-2D7E-372AEBF09B36}"/>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606473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536" y="712097"/>
            <a:ext cx="6756603" cy="628650"/>
          </a:xfrm>
        </p:spPr>
        <p:txBody>
          <a:bodyPr>
            <a:noAutofit/>
          </a:bodyPr>
          <a:lstStyle/>
          <a:p>
            <a:r>
              <a:rPr lang="en-GB" altLang="en-US" sz="2800" dirty="0"/>
              <a:t>Can a corporation be morally responsible for its actions (moral agency)?</a:t>
            </a:r>
          </a:p>
        </p:txBody>
      </p:sp>
      <p:sp>
        <p:nvSpPr>
          <p:cNvPr id="14339" name="Rectangle 3"/>
          <p:cNvSpPr>
            <a:spLocks noGrp="1" noChangeArrowheads="1"/>
          </p:cNvSpPr>
          <p:nvPr>
            <p:ph type="body" idx="1"/>
          </p:nvPr>
        </p:nvSpPr>
        <p:spPr>
          <a:xfrm>
            <a:off x="395536" y="1988840"/>
            <a:ext cx="8367464" cy="3554711"/>
          </a:xfrm>
        </p:spPr>
        <p:txBody>
          <a:bodyPr>
            <a:normAutofit fontScale="70000" lnSpcReduction="20000"/>
          </a:bodyPr>
          <a:lstStyle/>
          <a:p>
            <a:pPr>
              <a:lnSpc>
                <a:spcPct val="80000"/>
              </a:lnSpc>
            </a:pPr>
            <a:r>
              <a:rPr lang="en-GB" altLang="en-US" dirty="0"/>
              <a:t>There is evidence to suggest that legal designation of a corporation makes it unable to be anything but self-interested (</a:t>
            </a:r>
            <a:r>
              <a:rPr lang="en-GB" altLang="en-US" dirty="0" err="1"/>
              <a:t>Bakan</a:t>
            </a:r>
            <a:r>
              <a:rPr lang="en-GB" altLang="en-US" dirty="0"/>
              <a:t> 2014).</a:t>
            </a:r>
          </a:p>
          <a:p>
            <a:pPr>
              <a:lnSpc>
                <a:spcPct val="80000"/>
              </a:lnSpc>
            </a:pPr>
            <a:r>
              <a:rPr lang="en-GB" altLang="en-US" dirty="0"/>
              <a:t>It is a complex debate but generally there is support from literature that corporations have some degree of responsibility accredited to them. The argument  is based on:</a:t>
            </a:r>
          </a:p>
          <a:p>
            <a:pPr>
              <a:lnSpc>
                <a:spcPct val="80000"/>
              </a:lnSpc>
            </a:pPr>
            <a:endParaRPr lang="en-GB" altLang="en-US" dirty="0"/>
          </a:p>
          <a:p>
            <a:pPr lvl="1">
              <a:lnSpc>
                <a:spcPct val="80000"/>
              </a:lnSpc>
            </a:pPr>
            <a:r>
              <a:rPr lang="en-GB" altLang="en-US" dirty="0"/>
              <a:t>Legal identity (Corporations enter into contracts, are subject to legal requirements etc.)</a:t>
            </a:r>
          </a:p>
          <a:p>
            <a:pPr lvl="1">
              <a:lnSpc>
                <a:spcPct val="80000"/>
              </a:lnSpc>
            </a:pPr>
            <a:r>
              <a:rPr lang="en-GB" altLang="en-US" dirty="0"/>
              <a:t>Agency: Every organisation has a corporate internal decision structure which directs decisions in line with predetermined goals (French 1979)</a:t>
            </a:r>
          </a:p>
          <a:p>
            <a:pPr lvl="1">
              <a:lnSpc>
                <a:spcPct val="80000"/>
              </a:lnSpc>
            </a:pPr>
            <a:r>
              <a:rPr lang="en-GB" altLang="en-US" dirty="0"/>
              <a:t>Organisational culture: All organisations manifest a set of beliefs and values that lay out what is generally regarded as right or wrong in the corporation (Moore 1999)</a:t>
            </a:r>
          </a:p>
          <a:p>
            <a:pPr lvl="1">
              <a:lnSpc>
                <a:spcPct val="80000"/>
              </a:lnSpc>
            </a:pPr>
            <a:r>
              <a:rPr lang="en-GB" altLang="en-US" dirty="0"/>
              <a:t>Functional identity: corporations present themselves and interact with customers and other stakeholders as if they were distinct persons</a:t>
            </a:r>
          </a:p>
          <a:p>
            <a:pPr marL="342900" lvl="1" indent="0" algn="r">
              <a:lnSpc>
                <a:spcPct val="80000"/>
              </a:lnSpc>
              <a:buNone/>
            </a:pPr>
            <a:r>
              <a:rPr lang="en-GB" altLang="en-US" dirty="0"/>
              <a:t>Crane and Matten, 2016</a:t>
            </a:r>
          </a:p>
        </p:txBody>
      </p:sp>
      <p:pic>
        <p:nvPicPr>
          <p:cNvPr id="2" name="Picture 4">
            <a:extLst>
              <a:ext uri="{FF2B5EF4-FFF2-40B4-BE49-F238E27FC236}">
                <a16:creationId xmlns:a16="http://schemas.microsoft.com/office/drawing/2014/main" id="{315A237B-6CDC-29F4-59BD-569964718786}"/>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4033773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Key features of a corporation</a:t>
            </a:r>
          </a:p>
        </p:txBody>
      </p:sp>
      <p:sp>
        <p:nvSpPr>
          <p:cNvPr id="11267" name="Rectangle 3"/>
          <p:cNvSpPr>
            <a:spLocks noGrp="1" noChangeArrowheads="1"/>
          </p:cNvSpPr>
          <p:nvPr>
            <p:ph type="body" idx="1"/>
          </p:nvPr>
        </p:nvSpPr>
        <p:spPr>
          <a:xfrm>
            <a:off x="508000" y="1981201"/>
            <a:ext cx="7797800" cy="3407072"/>
          </a:xfrm>
        </p:spPr>
        <p:txBody>
          <a:bodyPr>
            <a:normAutofit/>
          </a:bodyPr>
          <a:lstStyle/>
          <a:p>
            <a:r>
              <a:rPr lang="en-GB" altLang="en-US" sz="1800" dirty="0"/>
              <a:t>A corporation is essentially defined in terms of </a:t>
            </a:r>
            <a:r>
              <a:rPr lang="en-GB" altLang="en-US" sz="1800" i="1" dirty="0"/>
              <a:t>legal status</a:t>
            </a:r>
            <a:r>
              <a:rPr lang="en-GB" altLang="en-US" sz="1800" dirty="0"/>
              <a:t> and the </a:t>
            </a:r>
            <a:r>
              <a:rPr lang="en-GB" altLang="en-US" sz="1800" i="1" dirty="0"/>
              <a:t>ownership of assets</a:t>
            </a:r>
            <a:endParaRPr lang="en-GB" altLang="en-US" sz="1800" dirty="0"/>
          </a:p>
          <a:p>
            <a:r>
              <a:rPr lang="en-GB" altLang="en-US" sz="1800" dirty="0"/>
              <a:t>Corporations are typically regarded as ‘artificial persons’ in the eyes of the law</a:t>
            </a:r>
          </a:p>
          <a:p>
            <a:r>
              <a:rPr lang="en-GB" altLang="en-US" sz="1800" dirty="0"/>
              <a:t>Corporations are notionally ‘owned’ by shareholders, but exist independently of them</a:t>
            </a:r>
          </a:p>
          <a:p>
            <a:r>
              <a:rPr lang="en-GB" altLang="en-US" sz="1800" dirty="0"/>
              <a:t>Managers and directors have a ‘fiduciary’ responsibility to protect the investment of shareholders</a:t>
            </a:r>
          </a:p>
          <a:p>
            <a:pPr>
              <a:buFontTx/>
              <a:buNone/>
            </a:pPr>
            <a:r>
              <a:rPr lang="en-GB" altLang="en-US" sz="1800" dirty="0"/>
              <a:t>	</a:t>
            </a:r>
            <a:r>
              <a:rPr lang="en-GB" altLang="en-US" sz="1500" i="1" dirty="0"/>
              <a:t>(fiduciary – highest legal duty of one party to another; being ethically bound to act in the other’s best interests)</a:t>
            </a:r>
          </a:p>
        </p:txBody>
      </p:sp>
    </p:spTree>
    <p:extLst>
      <p:ext uri="{BB962C8B-B14F-4D97-AF65-F5344CB8AC3E}">
        <p14:creationId xmlns:p14="http://schemas.microsoft.com/office/powerpoint/2010/main" val="7888493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49CF-47AE-409A-A645-5EBE14CCC033}"/>
              </a:ext>
            </a:extLst>
          </p:cNvPr>
          <p:cNvSpPr>
            <a:spLocks noGrp="1"/>
          </p:cNvSpPr>
          <p:nvPr>
            <p:ph type="title"/>
          </p:nvPr>
        </p:nvSpPr>
        <p:spPr>
          <a:xfrm>
            <a:off x="251520" y="768349"/>
            <a:ext cx="8712968" cy="2141588"/>
          </a:xfrm>
        </p:spPr>
        <p:txBody>
          <a:bodyPr>
            <a:normAutofit/>
          </a:bodyPr>
          <a:lstStyle/>
          <a:p>
            <a:r>
              <a:rPr lang="en-GB" dirty="0"/>
              <a:t>ACTIVITY </a:t>
            </a:r>
            <a:br>
              <a:rPr lang="en-GB" dirty="0"/>
            </a:br>
            <a:r>
              <a:rPr lang="en-GB" sz="3100" dirty="0"/>
              <a:t>Discuss: is ethical behaviour Important in marketing? </a:t>
            </a:r>
            <a:br>
              <a:rPr lang="en-GB" dirty="0"/>
            </a:br>
            <a:endParaRPr lang="en-GB" dirty="0"/>
          </a:p>
        </p:txBody>
      </p:sp>
      <p:sp>
        <p:nvSpPr>
          <p:cNvPr id="6" name="Text Placeholder 5">
            <a:extLst>
              <a:ext uri="{FF2B5EF4-FFF2-40B4-BE49-F238E27FC236}">
                <a16:creationId xmlns:a16="http://schemas.microsoft.com/office/drawing/2014/main" id="{426BA0E3-AA7E-5D06-DCCD-DED200F22CD8}"/>
              </a:ext>
            </a:extLst>
          </p:cNvPr>
          <p:cNvSpPr>
            <a:spLocks noGrp="1"/>
          </p:cNvSpPr>
          <p:nvPr>
            <p:ph type="body" idx="1"/>
          </p:nvPr>
        </p:nvSpPr>
        <p:spPr>
          <a:xfrm>
            <a:off x="395536" y="2882197"/>
            <a:ext cx="7886700" cy="1500187"/>
          </a:xfrm>
        </p:spPr>
        <p:txBody>
          <a:bodyPr>
            <a:normAutofit/>
          </a:bodyPr>
          <a:lstStyle/>
          <a:p>
            <a:r>
              <a:rPr lang="en-GB" sz="2800" dirty="0">
                <a:solidFill>
                  <a:schemeClr val="tx1"/>
                </a:solidFill>
                <a:latin typeface="Calibri" panose="020F0502020204030204" pitchFamily="34" charset="0"/>
                <a:cs typeface="Calibri" panose="020F0502020204030204" pitchFamily="34" charset="0"/>
              </a:rPr>
              <a:t>Read this article, choose one of the case studies and prepare some notes ready to discuss.</a:t>
            </a:r>
          </a:p>
        </p:txBody>
      </p:sp>
      <p:pic>
        <p:nvPicPr>
          <p:cNvPr id="4" name="Picture 4">
            <a:extLst>
              <a:ext uri="{FF2B5EF4-FFF2-40B4-BE49-F238E27FC236}">
                <a16:creationId xmlns:a16="http://schemas.microsoft.com/office/drawing/2014/main" id="{2384EBE6-3A55-C121-7929-CA79A7D36512}"/>
              </a:ext>
            </a:extLst>
          </p:cNvPr>
          <p:cNvPicPr>
            <a:picLocks noChangeAspect="1"/>
          </p:cNvPicPr>
          <p:nvPr/>
        </p:nvPicPr>
        <p:blipFill>
          <a:blip r:embed="rId2"/>
          <a:stretch>
            <a:fillRect/>
          </a:stretch>
        </p:blipFill>
        <p:spPr>
          <a:xfrm>
            <a:off x="-1712" y="5733256"/>
            <a:ext cx="9173109" cy="1123979"/>
          </a:xfrm>
          <a:prstGeom prst="rect">
            <a:avLst/>
          </a:prstGeom>
        </p:spPr>
      </p:pic>
      <p:pic>
        <p:nvPicPr>
          <p:cNvPr id="5" name="Picture 4">
            <a:extLst>
              <a:ext uri="{FF2B5EF4-FFF2-40B4-BE49-F238E27FC236}">
                <a16:creationId xmlns:a16="http://schemas.microsoft.com/office/drawing/2014/main" id="{1EEE78BC-0EBB-B693-CAD2-A082795EB9AF}"/>
              </a:ext>
            </a:extLst>
          </p:cNvPr>
          <p:cNvPicPr>
            <a:picLocks noChangeAspect="1"/>
          </p:cNvPicPr>
          <p:nvPr/>
        </p:nvPicPr>
        <p:blipFill>
          <a:blip r:embed="rId3"/>
          <a:stretch>
            <a:fillRect/>
          </a:stretch>
        </p:blipFill>
        <p:spPr>
          <a:xfrm>
            <a:off x="3745883" y="4077072"/>
            <a:ext cx="1652234" cy="1603993"/>
          </a:xfrm>
          <a:prstGeom prst="rect">
            <a:avLst/>
          </a:prstGeom>
        </p:spPr>
      </p:pic>
    </p:spTree>
    <p:extLst>
      <p:ext uri="{BB962C8B-B14F-4D97-AF65-F5344CB8AC3E}">
        <p14:creationId xmlns:p14="http://schemas.microsoft.com/office/powerpoint/2010/main" val="16873054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49CF-47AE-409A-A645-5EBE14CCC033}"/>
              </a:ext>
            </a:extLst>
          </p:cNvPr>
          <p:cNvSpPr>
            <a:spLocks noGrp="1"/>
          </p:cNvSpPr>
          <p:nvPr>
            <p:ph type="title"/>
          </p:nvPr>
        </p:nvSpPr>
        <p:spPr/>
        <p:txBody>
          <a:bodyPr>
            <a:normAutofit/>
          </a:bodyPr>
          <a:lstStyle/>
          <a:p>
            <a:endParaRPr lang="en-GB" dirty="0"/>
          </a:p>
        </p:txBody>
      </p:sp>
      <p:pic>
        <p:nvPicPr>
          <p:cNvPr id="4" name="Picture 4">
            <a:extLst>
              <a:ext uri="{FF2B5EF4-FFF2-40B4-BE49-F238E27FC236}">
                <a16:creationId xmlns:a16="http://schemas.microsoft.com/office/drawing/2014/main" id="{2384EBE6-3A55-C121-7929-CA79A7D36512}"/>
              </a:ext>
            </a:extLst>
          </p:cNvPr>
          <p:cNvPicPr>
            <a:picLocks noChangeAspect="1"/>
          </p:cNvPicPr>
          <p:nvPr/>
        </p:nvPicPr>
        <p:blipFill>
          <a:blip r:embed="rId3"/>
          <a:stretch>
            <a:fillRect/>
          </a:stretch>
        </p:blipFill>
        <p:spPr>
          <a:xfrm>
            <a:off x="-1712" y="6208068"/>
            <a:ext cx="9173109" cy="649167"/>
          </a:xfrm>
          <a:prstGeom prst="rect">
            <a:avLst/>
          </a:prstGeom>
        </p:spPr>
      </p:pic>
      <p:pic>
        <p:nvPicPr>
          <p:cNvPr id="3" name="Online Media 2" title="Ethical marketing examples: Ethical Marketing">
            <a:hlinkClick r:id="" action="ppaction://media"/>
            <a:extLst>
              <a:ext uri="{FF2B5EF4-FFF2-40B4-BE49-F238E27FC236}">
                <a16:creationId xmlns:a16="http://schemas.microsoft.com/office/drawing/2014/main" id="{DA8D7ECD-3CAA-05BA-51EF-F4F23B8FD4EA}"/>
              </a:ext>
            </a:extLst>
          </p:cNvPr>
          <p:cNvPicPr>
            <a:picLocks noRot="1" noChangeAspect="1"/>
          </p:cNvPicPr>
          <p:nvPr>
            <a:videoFile r:link="rId1"/>
          </p:nvPr>
        </p:nvPicPr>
        <p:blipFill>
          <a:blip r:embed="rId4"/>
          <a:stretch>
            <a:fillRect/>
          </a:stretch>
        </p:blipFill>
        <p:spPr>
          <a:xfrm>
            <a:off x="395536" y="188640"/>
            <a:ext cx="8336644" cy="4710204"/>
          </a:xfrm>
          <a:prstGeom prst="rect">
            <a:avLst/>
          </a:prstGeom>
        </p:spPr>
      </p:pic>
    </p:spTree>
    <p:extLst>
      <p:ext uri="{BB962C8B-B14F-4D97-AF65-F5344CB8AC3E}">
        <p14:creationId xmlns:p14="http://schemas.microsoft.com/office/powerpoint/2010/main" val="179118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p:txBody>
          <a:bodyPr/>
          <a:lstStyle/>
          <a:p>
            <a:endParaRPr lang="en-GB" dirty="0">
              <a:solidFill>
                <a:srgbClr val="002060"/>
              </a:solidFill>
            </a:endParaRP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539552" y="1988840"/>
            <a:ext cx="8229600" cy="3168352"/>
          </a:xfrm>
        </p:spPr>
        <p:txBody>
          <a:bodyPr>
            <a:normAutofit/>
          </a:bodyPr>
          <a:lstStyle/>
          <a:p>
            <a:pPr marL="0" indent="0">
              <a:buNone/>
            </a:pPr>
            <a:r>
              <a:rPr lang="en-GB" sz="2000" dirty="0">
                <a:solidFill>
                  <a:schemeClr val="bg1"/>
                </a:solidFill>
              </a:rPr>
              <a:t>Bowie, D. Buttle, F. Brookes, M and Mariussen, A. (2017) Hospitality Marketing 3</a:t>
            </a:r>
            <a:r>
              <a:rPr lang="en-GB" sz="2000" baseline="30000" dirty="0">
                <a:solidFill>
                  <a:schemeClr val="bg1"/>
                </a:solidFill>
              </a:rPr>
              <a:t>rd</a:t>
            </a:r>
            <a:r>
              <a:rPr lang="en-GB" sz="2000" dirty="0">
                <a:solidFill>
                  <a:schemeClr val="bg1"/>
                </a:solidFill>
              </a:rPr>
              <a:t> Edn. Routledge, London.</a:t>
            </a:r>
          </a:p>
          <a:p>
            <a:pPr marL="0" indent="0">
              <a:buNone/>
            </a:pPr>
            <a:r>
              <a:rPr lang="en-GB" sz="2000" dirty="0">
                <a:solidFill>
                  <a:schemeClr val="bg1"/>
                </a:solidFill>
              </a:rPr>
              <a:t>Blythe, J. (2014). </a:t>
            </a:r>
            <a:r>
              <a:rPr lang="en-GB" sz="2000" i="1" dirty="0">
                <a:solidFill>
                  <a:schemeClr val="bg1"/>
                </a:solidFill>
              </a:rPr>
              <a:t>Principles and Practice of Marketing.</a:t>
            </a:r>
            <a:r>
              <a:rPr lang="en-GB" sz="2000" dirty="0">
                <a:solidFill>
                  <a:schemeClr val="bg1"/>
                </a:solidFill>
              </a:rPr>
              <a:t> (3</a:t>
            </a:r>
            <a:r>
              <a:rPr lang="en-GB" sz="2000" baseline="30000" dirty="0">
                <a:solidFill>
                  <a:schemeClr val="bg1"/>
                </a:solidFill>
              </a:rPr>
              <a:t>rd</a:t>
            </a:r>
            <a:r>
              <a:rPr lang="en-GB" sz="2000" dirty="0">
                <a:solidFill>
                  <a:schemeClr val="bg1"/>
                </a:solidFill>
              </a:rPr>
              <a:t> ed). London; Sage. </a:t>
            </a:r>
          </a:p>
          <a:p>
            <a:pPr marL="0" indent="0">
              <a:buNone/>
            </a:pPr>
            <a:r>
              <a:rPr lang="en-GB" sz="2000" dirty="0">
                <a:solidFill>
                  <a:schemeClr val="bg1"/>
                </a:solidFill>
              </a:rPr>
              <a:t>Crane, A. &amp; Matten, D. (2019) Business ethics: Managing corporate citizenship and sustainability in the age of globalization. Oxford: Oxford University Press. </a:t>
            </a:r>
          </a:p>
          <a:p>
            <a:pPr marL="0" indent="0">
              <a:buNone/>
            </a:pPr>
            <a:r>
              <a:rPr lang="en-US" sz="2000" dirty="0">
                <a:solidFill>
                  <a:schemeClr val="bg1"/>
                </a:solidFill>
              </a:rPr>
              <a:t>Kotler, P., Wong, V., Saunders, J., and Armstrong, G. (2007). Principles of Marketing: Enhanced Media European Edition. London; Prentice Hall. </a:t>
            </a:r>
          </a:p>
          <a:p>
            <a:pPr marL="0" indent="0">
              <a:buNone/>
            </a:pPr>
            <a:r>
              <a:rPr lang="en-GB" sz="2000" dirty="0">
                <a:solidFill>
                  <a:schemeClr val="bg1"/>
                </a:solidFill>
              </a:rPr>
              <a:t>Smith, P. and Zook, Z., 2019. Marketing communications. 7th ed.</a:t>
            </a: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539552" y="1146974"/>
            <a:ext cx="4738976" cy="369332"/>
          </a:xfrm>
          <a:prstGeom prst="rect">
            <a:avLst/>
          </a:prstGeom>
          <a:noFill/>
        </p:spPr>
        <p:txBody>
          <a:bodyPr wrap="square">
            <a:spAutoFit/>
          </a:bodyPr>
          <a:lstStyle/>
          <a:p>
            <a:r>
              <a:rPr lang="en-GB" dirty="0">
                <a:solidFill>
                  <a:schemeClr val="bg1"/>
                </a:solidFill>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7.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HATM 23-24 PPT Template ">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 " id="{C15B8E98-215E-4509-A402-D64E8DFB5D42}" vid="{F8FED4BC-BCD1-4DF1-B03D-356F37D54524}"/>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4786A19-D107-499E-96C7-85644E6362C2}">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Props1.xml><?xml version="1.0" encoding="utf-8"?>
<ds:datastoreItem xmlns:ds="http://schemas.openxmlformats.org/officeDocument/2006/customXml" ds:itemID="{78AE8252-C352-4A12-8C89-20461DA8D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2555</Words>
  <Application>Microsoft Office PowerPoint</Application>
  <PresentationFormat>On-screen Show (4:3)</PresentationFormat>
  <Paragraphs>250</Paragraphs>
  <Slides>30</Slides>
  <Notes>21</Notes>
  <HiddenSlides>0</HiddenSlides>
  <MMClips>3</MMClips>
  <ScaleCrop>false</ScaleCrop>
  <HeadingPairs>
    <vt:vector size="6" baseType="variant">
      <vt:variant>
        <vt:lpstr>Fonts Used</vt:lpstr>
      </vt:variant>
      <vt:variant>
        <vt:i4>7</vt:i4>
      </vt:variant>
      <vt:variant>
        <vt:lpstr>Theme</vt:lpstr>
      </vt:variant>
      <vt:variant>
        <vt:i4>9</vt:i4>
      </vt:variant>
      <vt:variant>
        <vt:lpstr>Slide Titles</vt:lpstr>
      </vt:variant>
      <vt:variant>
        <vt:i4>30</vt:i4>
      </vt:variant>
    </vt:vector>
  </HeadingPairs>
  <TitlesOfParts>
    <vt:vector size="46" baseType="lpstr">
      <vt:lpstr>source-serif-pro</vt:lpstr>
      <vt:lpstr>Arial</vt:lpstr>
      <vt:lpstr>Calibri</vt:lpstr>
      <vt:lpstr>Calibri Light</vt:lpstr>
      <vt:lpstr>Times New Roman</vt:lpstr>
      <vt:lpstr>Tw Cen MT</vt:lpstr>
      <vt:lpstr>Wingdings</vt:lpstr>
      <vt:lpstr>Holding PAge</vt:lpstr>
      <vt:lpstr>Sub Title 1</vt:lpstr>
      <vt:lpstr>Text 4</vt:lpstr>
      <vt:lpstr>1_Title Slide 1</vt:lpstr>
      <vt:lpstr>1_Text 1</vt:lpstr>
      <vt:lpstr>Office Theme</vt:lpstr>
      <vt:lpstr>1_Text Break Info Slide 2</vt:lpstr>
      <vt:lpstr>1_Title Slide 3</vt:lpstr>
      <vt:lpstr>HATM 23-24 PPT Template </vt:lpstr>
      <vt:lpstr>Marketing and promoting Restaurant facilities BMGM6002</vt:lpstr>
      <vt:lpstr>Before we start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You must do all in-class tasks as these will be preparation for the assessment  This and all sessions will be recorded so that you can watch it again </vt:lpstr>
      <vt:lpstr>Why is this important?</vt:lpstr>
      <vt:lpstr>Aims for today</vt:lpstr>
      <vt:lpstr>What have you been up to since I saw you last?</vt:lpstr>
      <vt:lpstr>Accessing Information about this module  </vt:lpstr>
      <vt:lpstr>Assessment 1 (100%) Due: 6 March 2025 4000 words  Develop a marketing plan for a new restaurant concept. Use examples to support your case as well as industry research and evidence.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7 P’s of Marketing</vt:lpstr>
      <vt:lpstr>Activity</vt:lpstr>
      <vt:lpstr>PowerPoint Presentation</vt:lpstr>
      <vt:lpstr>The 7 P’s of Marketing</vt:lpstr>
      <vt:lpstr>What is a marketing plan?</vt:lpstr>
      <vt:lpstr>Preparation  –  Micro and Macro Analysis</vt:lpstr>
      <vt:lpstr>Ethics &amp; Morals </vt:lpstr>
      <vt:lpstr>What is Good? </vt:lpstr>
      <vt:lpstr>PowerPoint Presentation</vt:lpstr>
      <vt:lpstr>PowerPoint Presentation</vt:lpstr>
      <vt:lpstr>Moral Agency</vt:lpstr>
      <vt:lpstr>Can a corporation be morally responsible for its actions (moral agency)?</vt:lpstr>
      <vt:lpstr>Key features of a corporation</vt:lpstr>
      <vt:lpstr>ACTIVITY  Discuss: is ethical behaviour Important in marketing?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Ruth Taylor Davies</cp:lastModifiedBy>
  <cp:revision>281</cp:revision>
  <dcterms:created xsi:type="dcterms:W3CDTF">2015-04-14T15:21:28Z</dcterms:created>
  <dcterms:modified xsi:type="dcterms:W3CDTF">2025-01-09T13:55:41Z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