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2" r:id="rId5"/>
    <p:sldId id="263" r:id="rId6"/>
    <p:sldId id="265" r:id="rId7"/>
    <p:sldId id="258" r:id="rId8"/>
    <p:sldId id="272" r:id="rId9"/>
    <p:sldId id="273" r:id="rId10"/>
    <p:sldId id="274" r:id="rId11"/>
    <p:sldId id="259" r:id="rId12"/>
    <p:sldId id="267" r:id="rId13"/>
    <p:sldId id="270" r:id="rId14"/>
    <p:sldId id="260" r:id="rId15"/>
    <p:sldId id="268" r:id="rId16"/>
    <p:sldId id="269" r:id="rId17"/>
    <p:sldId id="27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8A7ECF-7FDA-FC0E-C0F4-EEF6439F9849}" v="82" dt="2026-05-07T20:50:35.085"/>
    <p1510:client id="{41F636F7-AEA9-EEE9-3979-2E8C38A0C029}" v="156" dt="2026-05-07T22:15:53.703"/>
    <p1510:client id="{49232C08-13EC-2672-0AFC-C1BAC6D87E93}" v="40" dt="2026-05-06T14:38:52.987"/>
    <p1510:client id="{66DB255A-28D4-7EF6-B56D-D905F3250646}" v="72" dt="2026-05-08T11:08:15.572"/>
    <p1510:client id="{7BD701B5-E788-83E1-115D-A56F39078F7A}" v="1" dt="2026-05-08T11:48:28.322"/>
    <p1510:client id="{96181075-DFE4-F58E-07A8-75E306FCBC38}" v="460" dt="2026-05-08T12:34:29.133"/>
    <p1510:client id="{CED880A6-0BC5-1469-7306-9BFE61F23877}" v="64" dt="2026-05-08T11:05:26.448"/>
    <p1510:client id="{D033DAF9-6F28-9FC4-DF08-19104DE97D90}" v="61" dt="2026-05-08T12:33:17.267"/>
    <p1510:client id="{D23F38AC-195E-044B-B962-E52C7690E9DD}" v="2062" dt="2026-05-06T16:28:46.106"/>
    <p1510:client id="{FD5C03E2-302B-9845-8F16-79E62ED473BA}" v="1353" dt="2026-05-06T16:24:14.1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ige Cousins (2501599)" userId="S::2501599@student.uwtsd.ac.uk::be16a026-8e83-44a9-9140-c17de0235147" providerId="AD" clId="Web-{5F78A037-9D16-6D9F-ED28-D1F965F5F74B}"/>
    <pc:docChg chg="addSld modSld">
      <pc:chgData name="Paige Cousins (2501599)" userId="S::2501599@student.uwtsd.ac.uk::be16a026-8e83-44a9-9140-c17de0235147" providerId="AD" clId="Web-{5F78A037-9D16-6D9F-ED28-D1F965F5F74B}" dt="2026-05-05T12:06:47.368" v="76" actId="20577"/>
      <pc:docMkLst>
        <pc:docMk/>
      </pc:docMkLst>
      <pc:sldChg chg="modSp">
        <pc:chgData name="Paige Cousins (2501599)" userId="S::2501599@student.uwtsd.ac.uk::be16a026-8e83-44a9-9140-c17de0235147" providerId="AD" clId="Web-{5F78A037-9D16-6D9F-ED28-D1F965F5F74B}" dt="2026-05-05T12:05:14.001" v="23" actId="20577"/>
        <pc:sldMkLst>
          <pc:docMk/>
          <pc:sldMk cId="109857222" sldId="256"/>
        </pc:sldMkLst>
        <pc:spChg chg="mod">
          <ac:chgData name="Paige Cousins (2501599)" userId="S::2501599@student.uwtsd.ac.uk::be16a026-8e83-44a9-9140-c17de0235147" providerId="AD" clId="Web-{5F78A037-9D16-6D9F-ED28-D1F965F5F74B}" dt="2026-05-05T12:05:14.001" v="23" actId="20577"/>
          <ac:spMkLst>
            <pc:docMk/>
            <pc:sldMk cId="109857222" sldId="256"/>
            <ac:spMk id="3" creationId="{00000000-0000-0000-0000-000000000000}"/>
          </ac:spMkLst>
        </pc:spChg>
      </pc:sldChg>
      <pc:sldChg chg="modSp new">
        <pc:chgData name="Paige Cousins (2501599)" userId="S::2501599@student.uwtsd.ac.uk::be16a026-8e83-44a9-9140-c17de0235147" providerId="AD" clId="Web-{5F78A037-9D16-6D9F-ED28-D1F965F5F74B}" dt="2026-05-05T12:06:05.224" v="31" actId="20577"/>
        <pc:sldMkLst>
          <pc:docMk/>
          <pc:sldMk cId="1247910441" sldId="257"/>
        </pc:sldMkLst>
        <pc:spChg chg="mod">
          <ac:chgData name="Paige Cousins (2501599)" userId="S::2501599@student.uwtsd.ac.uk::be16a026-8e83-44a9-9140-c17de0235147" providerId="AD" clId="Web-{5F78A037-9D16-6D9F-ED28-D1F965F5F74B}" dt="2026-05-05T12:06:05.224" v="31" actId="20577"/>
          <ac:spMkLst>
            <pc:docMk/>
            <pc:sldMk cId="1247910441" sldId="257"/>
            <ac:spMk id="2" creationId="{20B432B7-345F-2D64-7B22-D87ABE72A00D}"/>
          </ac:spMkLst>
        </pc:spChg>
      </pc:sldChg>
      <pc:sldChg chg="modSp new">
        <pc:chgData name="Paige Cousins (2501599)" userId="S::2501599@student.uwtsd.ac.uk::be16a026-8e83-44a9-9140-c17de0235147" providerId="AD" clId="Web-{5F78A037-9D16-6D9F-ED28-D1F965F5F74B}" dt="2026-05-05T12:06:47.368" v="76" actId="20577"/>
        <pc:sldMkLst>
          <pc:docMk/>
          <pc:sldMk cId="1738614968" sldId="258"/>
        </pc:sldMkLst>
        <pc:spChg chg="mod">
          <ac:chgData name="Paige Cousins (2501599)" userId="S::2501599@student.uwtsd.ac.uk::be16a026-8e83-44a9-9140-c17de0235147" providerId="AD" clId="Web-{5F78A037-9D16-6D9F-ED28-D1F965F5F74B}" dt="2026-05-05T12:06:47.368" v="76" actId="20577"/>
          <ac:spMkLst>
            <pc:docMk/>
            <pc:sldMk cId="1738614968" sldId="258"/>
            <ac:spMk id="2" creationId="{F20A2CB1-14CC-3A2B-51BF-9E8F498C4574}"/>
          </ac:spMkLst>
        </pc:spChg>
      </pc:sldChg>
      <pc:sldChg chg="modSp new">
        <pc:chgData name="Paige Cousins (2501599)" userId="S::2501599@student.uwtsd.ac.uk::be16a026-8e83-44a9-9140-c17de0235147" providerId="AD" clId="Web-{5F78A037-9D16-6D9F-ED28-D1F965F5F74B}" dt="2026-05-05T12:06:20.584" v="67" actId="20577"/>
        <pc:sldMkLst>
          <pc:docMk/>
          <pc:sldMk cId="288123207" sldId="259"/>
        </pc:sldMkLst>
        <pc:spChg chg="mod">
          <ac:chgData name="Paige Cousins (2501599)" userId="S::2501599@student.uwtsd.ac.uk::be16a026-8e83-44a9-9140-c17de0235147" providerId="AD" clId="Web-{5F78A037-9D16-6D9F-ED28-D1F965F5F74B}" dt="2026-05-05T12:06:20.584" v="67" actId="20577"/>
          <ac:spMkLst>
            <pc:docMk/>
            <pc:sldMk cId="288123207" sldId="259"/>
            <ac:spMk id="2" creationId="{64B845C8-17D9-A5D3-0978-534D28657F25}"/>
          </ac:spMkLst>
        </pc:spChg>
      </pc:sldChg>
      <pc:sldChg chg="modSp new">
        <pc:chgData name="Paige Cousins (2501599)" userId="S::2501599@student.uwtsd.ac.uk::be16a026-8e83-44a9-9140-c17de0235147" providerId="AD" clId="Web-{5F78A037-9D16-6D9F-ED28-D1F965F5F74B}" dt="2026-05-05T12:06:24.319" v="69" actId="20577"/>
        <pc:sldMkLst>
          <pc:docMk/>
          <pc:sldMk cId="2549881949" sldId="260"/>
        </pc:sldMkLst>
        <pc:spChg chg="mod">
          <ac:chgData name="Paige Cousins (2501599)" userId="S::2501599@student.uwtsd.ac.uk::be16a026-8e83-44a9-9140-c17de0235147" providerId="AD" clId="Web-{5F78A037-9D16-6D9F-ED28-D1F965F5F74B}" dt="2026-05-05T12:06:24.319" v="69" actId="20577"/>
          <ac:spMkLst>
            <pc:docMk/>
            <pc:sldMk cId="2549881949" sldId="260"/>
            <ac:spMk id="2" creationId="{9A86F5C9-10AD-9090-F61E-97873388408C}"/>
          </ac:spMkLst>
        </pc:spChg>
      </pc:sldChg>
    </pc:docChg>
  </pc:docChgLst>
  <pc:docChgLst>
    <pc:chgData name="Nicol Huptysova (2519793)" userId="S::2519793@student.uwtsd.ac.uk::3b8fdd8d-1eef-4d3d-a624-5b4b6c7ee353" providerId="AD" clId="Web-{7BD701B5-E788-83E1-115D-A56F39078F7A}"/>
    <pc:docChg chg="modSld">
      <pc:chgData name="Nicol Huptysova (2519793)" userId="S::2519793@student.uwtsd.ac.uk::3b8fdd8d-1eef-4d3d-a624-5b4b6c7ee353" providerId="AD" clId="Web-{7BD701B5-E788-83E1-115D-A56F39078F7A}" dt="2026-05-08T11:48:28.322" v="0" actId="20577"/>
      <pc:docMkLst>
        <pc:docMk/>
      </pc:docMkLst>
      <pc:sldChg chg="modSp">
        <pc:chgData name="Nicol Huptysova (2519793)" userId="S::2519793@student.uwtsd.ac.uk::3b8fdd8d-1eef-4d3d-a624-5b4b6c7ee353" providerId="AD" clId="Web-{7BD701B5-E788-83E1-115D-A56F39078F7A}" dt="2026-05-08T11:48:28.322" v="0" actId="20577"/>
        <pc:sldMkLst>
          <pc:docMk/>
          <pc:sldMk cId="1247910441" sldId="257"/>
        </pc:sldMkLst>
        <pc:spChg chg="mod">
          <ac:chgData name="Nicol Huptysova (2519793)" userId="S::2519793@student.uwtsd.ac.uk::3b8fdd8d-1eef-4d3d-a624-5b4b6c7ee353" providerId="AD" clId="Web-{7BD701B5-E788-83E1-115D-A56F39078F7A}" dt="2026-05-08T11:48:28.322" v="0" actId="20577"/>
          <ac:spMkLst>
            <pc:docMk/>
            <pc:sldMk cId="1247910441" sldId="257"/>
            <ac:spMk id="2" creationId="{20B432B7-345F-2D64-7B22-D87ABE72A00D}"/>
          </ac:spMkLst>
        </pc:spChg>
      </pc:sldChg>
    </pc:docChg>
  </pc:docChgLst>
  <pc:docChgLst>
    <pc:chgData name="Paige Cousins (2501599)" userId="S::2501599@student.uwtsd.ac.uk::be16a026-8e83-44a9-9140-c17de0235147" providerId="AD" clId="Web-{66DB255A-28D4-7EF6-B56D-D905F3250646}"/>
    <pc:docChg chg="modSld">
      <pc:chgData name="Paige Cousins (2501599)" userId="S::2501599@student.uwtsd.ac.uk::be16a026-8e83-44a9-9140-c17de0235147" providerId="AD" clId="Web-{66DB255A-28D4-7EF6-B56D-D905F3250646}" dt="2026-05-08T11:08:15.572" v="70" actId="1076"/>
      <pc:docMkLst>
        <pc:docMk/>
      </pc:docMkLst>
      <pc:sldChg chg="addSp delSp modSp">
        <pc:chgData name="Paige Cousins (2501599)" userId="S::2501599@student.uwtsd.ac.uk::be16a026-8e83-44a9-9140-c17de0235147" providerId="AD" clId="Web-{66DB255A-28D4-7EF6-B56D-D905F3250646}" dt="2026-05-08T11:08:15.572" v="70" actId="1076"/>
        <pc:sldMkLst>
          <pc:docMk/>
          <pc:sldMk cId="718259545" sldId="274"/>
        </pc:sldMkLst>
        <pc:spChg chg="mod">
          <ac:chgData name="Paige Cousins (2501599)" userId="S::2501599@student.uwtsd.ac.uk::be16a026-8e83-44a9-9140-c17de0235147" providerId="AD" clId="Web-{66DB255A-28D4-7EF6-B56D-D905F3250646}" dt="2026-05-08T11:07:49.132" v="61" actId="20577"/>
          <ac:spMkLst>
            <pc:docMk/>
            <pc:sldMk cId="718259545" sldId="274"/>
            <ac:spMk id="3" creationId="{A718B010-8B98-791C-4980-4660D43C3853}"/>
          </ac:spMkLst>
        </pc:spChg>
        <pc:spChg chg="add del mod">
          <ac:chgData name="Paige Cousins (2501599)" userId="S::2501599@student.uwtsd.ac.uk::be16a026-8e83-44a9-9140-c17de0235147" providerId="AD" clId="Web-{66DB255A-28D4-7EF6-B56D-D905F3250646}" dt="2026-05-08T11:08:11.509" v="67"/>
          <ac:spMkLst>
            <pc:docMk/>
            <pc:sldMk cId="718259545" sldId="274"/>
            <ac:spMk id="4" creationId="{DF656087-5473-47EF-50DB-2EE7B7C14784}"/>
          </ac:spMkLst>
        </pc:spChg>
        <pc:picChg chg="add mod">
          <ac:chgData name="Paige Cousins (2501599)" userId="S::2501599@student.uwtsd.ac.uk::be16a026-8e83-44a9-9140-c17de0235147" providerId="AD" clId="Web-{66DB255A-28D4-7EF6-B56D-D905F3250646}" dt="2026-05-08T11:08:15.572" v="70" actId="1076"/>
          <ac:picMkLst>
            <pc:docMk/>
            <pc:sldMk cId="718259545" sldId="274"/>
            <ac:picMk id="2" creationId="{F3DDE877-6392-B386-F141-C7EAA88A362A}"/>
          </ac:picMkLst>
        </pc:picChg>
      </pc:sldChg>
    </pc:docChg>
  </pc:docChgLst>
  <pc:docChgLst>
    <pc:chgData name="Nicol Huptysova (2519793)" userId="S::2519793@student.uwtsd.ac.uk::3b8fdd8d-1eef-4d3d-a624-5b4b6c7ee353" providerId="AD" clId="Web-{FD6D11E3-1AD6-BAA5-F96B-B9A25B4D18B4}"/>
    <pc:docChg chg="modSld">
      <pc:chgData name="Nicol Huptysova (2519793)" userId="S::2519793@student.uwtsd.ac.uk::3b8fdd8d-1eef-4d3d-a624-5b4b6c7ee353" providerId="AD" clId="Web-{FD6D11E3-1AD6-BAA5-F96B-B9A25B4D18B4}" dt="2026-05-05T12:34:13.529" v="182" actId="20577"/>
      <pc:docMkLst>
        <pc:docMk/>
      </pc:docMkLst>
      <pc:sldChg chg="modSp">
        <pc:chgData name="Nicol Huptysova (2519793)" userId="S::2519793@student.uwtsd.ac.uk::3b8fdd8d-1eef-4d3d-a624-5b4b6c7ee353" providerId="AD" clId="Web-{FD6D11E3-1AD6-BAA5-F96B-B9A25B4D18B4}" dt="2026-05-05T12:34:13.529" v="182" actId="20577"/>
        <pc:sldMkLst>
          <pc:docMk/>
          <pc:sldMk cId="1247910441" sldId="257"/>
        </pc:sldMkLst>
        <pc:spChg chg="mod">
          <ac:chgData name="Nicol Huptysova (2519793)" userId="S::2519793@student.uwtsd.ac.uk::3b8fdd8d-1eef-4d3d-a624-5b4b6c7ee353" providerId="AD" clId="Web-{FD6D11E3-1AD6-BAA5-F96B-B9A25B4D18B4}" dt="2026-05-05T12:07:29.251" v="6" actId="20577"/>
          <ac:spMkLst>
            <pc:docMk/>
            <pc:sldMk cId="1247910441" sldId="257"/>
            <ac:spMk id="2" creationId="{20B432B7-345F-2D64-7B22-D87ABE72A00D}"/>
          </ac:spMkLst>
        </pc:spChg>
        <pc:spChg chg="mod">
          <ac:chgData name="Nicol Huptysova (2519793)" userId="S::2519793@student.uwtsd.ac.uk::3b8fdd8d-1eef-4d3d-a624-5b4b6c7ee353" providerId="AD" clId="Web-{FD6D11E3-1AD6-BAA5-F96B-B9A25B4D18B4}" dt="2026-05-05T12:34:13.529" v="182" actId="20577"/>
          <ac:spMkLst>
            <pc:docMk/>
            <pc:sldMk cId="1247910441" sldId="257"/>
            <ac:spMk id="3" creationId="{71E55D57-F37F-5A89-DFF2-07B33599F286}"/>
          </ac:spMkLst>
        </pc:spChg>
      </pc:sldChg>
    </pc:docChg>
  </pc:docChgLst>
  <pc:docChgLst>
    <pc:chgData name="Nicol Huptysova (2519793)" userId="S::2519793@student.uwtsd.ac.uk::3b8fdd8d-1eef-4d3d-a624-5b4b6c7ee353" providerId="AD" clId="Web-{1E54EB70-FDA5-931F-1929-E58AFDA245FC}"/>
    <pc:docChg chg="addSld modSld">
      <pc:chgData name="Nicol Huptysova (2519793)" userId="S::2519793@student.uwtsd.ac.uk::3b8fdd8d-1eef-4d3d-a624-5b4b6c7ee353" providerId="AD" clId="Web-{1E54EB70-FDA5-931F-1929-E58AFDA245FC}" dt="2026-05-06T10:23:43.147" v="4"/>
      <pc:docMkLst>
        <pc:docMk/>
      </pc:docMkLst>
      <pc:sldChg chg="delSp modSp new">
        <pc:chgData name="Nicol Huptysova (2519793)" userId="S::2519793@student.uwtsd.ac.uk::3b8fdd8d-1eef-4d3d-a624-5b4b6c7ee353" providerId="AD" clId="Web-{1E54EB70-FDA5-931F-1929-E58AFDA245FC}" dt="2026-05-06T10:23:43.147" v="4"/>
        <pc:sldMkLst>
          <pc:docMk/>
          <pc:sldMk cId="1388066475" sldId="261"/>
        </pc:sldMkLst>
      </pc:sldChg>
    </pc:docChg>
  </pc:docChgLst>
  <pc:docChgLst>
    <pc:chgData name="Nicol Huptysova (2519793)" userId="S::2519793@student.uwtsd.ac.uk::3b8fdd8d-1eef-4d3d-a624-5b4b6c7ee353" providerId="AD" clId="Web-{49232C08-13EC-2672-0AFC-C1BAC6D87E93}"/>
    <pc:docChg chg="modSld">
      <pc:chgData name="Nicol Huptysova (2519793)" userId="S::2519793@student.uwtsd.ac.uk::3b8fdd8d-1eef-4d3d-a624-5b4b6c7ee353" providerId="AD" clId="Web-{49232C08-13EC-2672-0AFC-C1BAC6D87E93}" dt="2026-05-06T14:38:52.503" v="20" actId="20577"/>
      <pc:docMkLst>
        <pc:docMk/>
      </pc:docMkLst>
      <pc:sldChg chg="addSp modSp">
        <pc:chgData name="Nicol Huptysova (2519793)" userId="S::2519793@student.uwtsd.ac.uk::3b8fdd8d-1eef-4d3d-a624-5b4b6c7ee353" providerId="AD" clId="Web-{49232C08-13EC-2672-0AFC-C1BAC6D87E93}" dt="2026-05-06T14:38:52.503" v="20" actId="20577"/>
        <pc:sldMkLst>
          <pc:docMk/>
          <pc:sldMk cId="1388066475" sldId="261"/>
        </pc:sldMkLst>
        <pc:spChg chg="add mod">
          <ac:chgData name="Nicol Huptysova (2519793)" userId="S::2519793@student.uwtsd.ac.uk::3b8fdd8d-1eef-4d3d-a624-5b4b6c7ee353" providerId="AD" clId="Web-{49232C08-13EC-2672-0AFC-C1BAC6D87E93}" dt="2026-05-06T14:38:52.503" v="20" actId="20577"/>
          <ac:spMkLst>
            <pc:docMk/>
            <pc:sldMk cId="1388066475" sldId="261"/>
            <ac:spMk id="4" creationId="{7C19B965-2C94-1780-B3AB-6C7D049E4D9D}"/>
          </ac:spMkLst>
        </pc:spChg>
      </pc:sldChg>
    </pc:docChg>
  </pc:docChgLst>
  <pc:docChgLst>
    <pc:chgData name="Paige Cousins (2501599)" userId="S::2501599@student.uwtsd.ac.uk::be16a026-8e83-44a9-9140-c17de0235147" providerId="AD" clId="Web-{3A50B6FF-01E9-BEE5-8E5C-8E04CB3296FD}"/>
    <pc:docChg chg="modSld">
      <pc:chgData name="Paige Cousins (2501599)" userId="S::2501599@student.uwtsd.ac.uk::be16a026-8e83-44a9-9140-c17de0235147" providerId="AD" clId="Web-{3A50B6FF-01E9-BEE5-8E5C-8E04CB3296FD}" dt="2026-05-06T09:56:59.786" v="9" actId="20577"/>
      <pc:docMkLst>
        <pc:docMk/>
      </pc:docMkLst>
      <pc:sldChg chg="modSp">
        <pc:chgData name="Paige Cousins (2501599)" userId="S::2501599@student.uwtsd.ac.uk::be16a026-8e83-44a9-9140-c17de0235147" providerId="AD" clId="Web-{3A50B6FF-01E9-BEE5-8E5C-8E04CB3296FD}" dt="2026-05-06T09:56:59.786" v="9" actId="20577"/>
        <pc:sldMkLst>
          <pc:docMk/>
          <pc:sldMk cId="1738614968" sldId="258"/>
        </pc:sldMkLst>
        <pc:spChg chg="mod">
          <ac:chgData name="Paige Cousins (2501599)" userId="S::2501599@student.uwtsd.ac.uk::be16a026-8e83-44a9-9140-c17de0235147" providerId="AD" clId="Web-{3A50B6FF-01E9-BEE5-8E5C-8E04CB3296FD}" dt="2026-05-06T09:56:59.786" v="9" actId="20577"/>
          <ac:spMkLst>
            <pc:docMk/>
            <pc:sldMk cId="1738614968" sldId="258"/>
            <ac:spMk id="2" creationId="{F20A2CB1-14CC-3A2B-51BF-9E8F498C4574}"/>
          </ac:spMkLst>
        </pc:spChg>
      </pc:sldChg>
    </pc:docChg>
  </pc:docChgLst>
  <pc:docChgLst>
    <pc:chgData name="Nicol Huptysova (2519793)" userId="S::2519793@student.uwtsd.ac.uk::3b8fdd8d-1eef-4d3d-a624-5b4b6c7ee353" providerId="AD" clId="Web-{41F636F7-AEA9-EEE9-3979-2E8C38A0C029}"/>
    <pc:docChg chg="delSld modSld">
      <pc:chgData name="Nicol Huptysova (2519793)" userId="S::2519793@student.uwtsd.ac.uk::3b8fdd8d-1eef-4d3d-a624-5b4b6c7ee353" providerId="AD" clId="Web-{41F636F7-AEA9-EEE9-3979-2E8C38A0C029}" dt="2026-05-07T22:16:43.190" v="133"/>
      <pc:docMkLst>
        <pc:docMk/>
      </pc:docMkLst>
      <pc:sldChg chg="addSp delSp modSp">
        <pc:chgData name="Nicol Huptysova (2519793)" userId="S::2519793@student.uwtsd.ac.uk::3b8fdd8d-1eef-4d3d-a624-5b4b6c7ee353" providerId="AD" clId="Web-{41F636F7-AEA9-EEE9-3979-2E8C38A0C029}" dt="2026-05-07T22:00:06.968" v="66" actId="20577"/>
        <pc:sldMkLst>
          <pc:docMk/>
          <pc:sldMk cId="1247910441" sldId="257"/>
        </pc:sldMkLst>
        <pc:spChg chg="mod">
          <ac:chgData name="Nicol Huptysova (2519793)" userId="S::2519793@student.uwtsd.ac.uk::3b8fdd8d-1eef-4d3d-a624-5b4b6c7ee353" providerId="AD" clId="Web-{41F636F7-AEA9-EEE9-3979-2E8C38A0C029}" dt="2026-05-07T21:55:32.096" v="6" actId="20577"/>
          <ac:spMkLst>
            <pc:docMk/>
            <pc:sldMk cId="1247910441" sldId="257"/>
            <ac:spMk id="2" creationId="{20B432B7-345F-2D64-7B22-D87ABE72A00D}"/>
          </ac:spMkLst>
        </pc:spChg>
        <pc:spChg chg="mod">
          <ac:chgData name="Nicol Huptysova (2519793)" userId="S::2519793@student.uwtsd.ac.uk::3b8fdd8d-1eef-4d3d-a624-5b4b6c7ee353" providerId="AD" clId="Web-{41F636F7-AEA9-EEE9-3979-2E8C38A0C029}" dt="2026-05-07T21:55:22.565" v="0" actId="20577"/>
          <ac:spMkLst>
            <pc:docMk/>
            <pc:sldMk cId="1247910441" sldId="257"/>
            <ac:spMk id="3" creationId="{71E55D57-F37F-5A89-DFF2-07B33599F286}"/>
          </ac:spMkLst>
        </pc:spChg>
        <pc:spChg chg="add del mod">
          <ac:chgData name="Nicol Huptysova (2519793)" userId="S::2519793@student.uwtsd.ac.uk::3b8fdd8d-1eef-4d3d-a624-5b4b6c7ee353" providerId="AD" clId="Web-{41F636F7-AEA9-EEE9-3979-2E8C38A0C029}" dt="2026-05-07T21:55:39.643" v="9"/>
          <ac:spMkLst>
            <pc:docMk/>
            <pc:sldMk cId="1247910441" sldId="257"/>
            <ac:spMk id="4" creationId="{83F2CA04-2C5C-7F66-F7DB-1BFDC6CF5C7E}"/>
          </ac:spMkLst>
        </pc:spChg>
        <pc:spChg chg="add mod">
          <ac:chgData name="Nicol Huptysova (2519793)" userId="S::2519793@student.uwtsd.ac.uk::3b8fdd8d-1eef-4d3d-a624-5b4b6c7ee353" providerId="AD" clId="Web-{41F636F7-AEA9-EEE9-3979-2E8C38A0C029}" dt="2026-05-07T22:00:06.968" v="66" actId="20577"/>
          <ac:spMkLst>
            <pc:docMk/>
            <pc:sldMk cId="1247910441" sldId="257"/>
            <ac:spMk id="5" creationId="{850B0CBF-4C90-87B4-47BC-EF0EC41E0CE8}"/>
          </ac:spMkLst>
        </pc:spChg>
        <pc:spChg chg="add mod">
          <ac:chgData name="Nicol Huptysova (2519793)" userId="S::2519793@student.uwtsd.ac.uk::3b8fdd8d-1eef-4d3d-a624-5b4b6c7ee353" providerId="AD" clId="Web-{41F636F7-AEA9-EEE9-3979-2E8C38A0C029}" dt="2026-05-07T21:57:40.913" v="44" actId="1076"/>
          <ac:spMkLst>
            <pc:docMk/>
            <pc:sldMk cId="1247910441" sldId="257"/>
            <ac:spMk id="6" creationId="{12C8D386-ED33-18BE-C4F9-F43318527E18}"/>
          </ac:spMkLst>
        </pc:spChg>
        <pc:spChg chg="add mod">
          <ac:chgData name="Nicol Huptysova (2519793)" userId="S::2519793@student.uwtsd.ac.uk::3b8fdd8d-1eef-4d3d-a624-5b4b6c7ee353" providerId="AD" clId="Web-{41F636F7-AEA9-EEE9-3979-2E8C38A0C029}" dt="2026-05-07T21:57:57.696" v="46" actId="1076"/>
          <ac:spMkLst>
            <pc:docMk/>
            <pc:sldMk cId="1247910441" sldId="257"/>
            <ac:spMk id="7" creationId="{4D1DA31C-D387-F968-ECF4-36806052B169}"/>
          </ac:spMkLst>
        </pc:spChg>
        <pc:spChg chg="add mod">
          <ac:chgData name="Nicol Huptysova (2519793)" userId="S::2519793@student.uwtsd.ac.uk::3b8fdd8d-1eef-4d3d-a624-5b4b6c7ee353" providerId="AD" clId="Web-{41F636F7-AEA9-EEE9-3979-2E8C38A0C029}" dt="2026-05-07T21:57:44.445" v="45" actId="1076"/>
          <ac:spMkLst>
            <pc:docMk/>
            <pc:sldMk cId="1247910441" sldId="257"/>
            <ac:spMk id="8" creationId="{0CED1155-CABC-88AF-9558-D5B0A83E8EAE}"/>
          </ac:spMkLst>
        </pc:spChg>
      </pc:sldChg>
      <pc:sldChg chg="addSp delSp modSp mod setBg">
        <pc:chgData name="Nicol Huptysova (2519793)" userId="S::2519793@student.uwtsd.ac.uk::3b8fdd8d-1eef-4d3d-a624-5b4b6c7ee353" providerId="AD" clId="Web-{41F636F7-AEA9-EEE9-3979-2E8C38A0C029}" dt="2026-05-07T22:16:43.190" v="133"/>
        <pc:sldMkLst>
          <pc:docMk/>
          <pc:sldMk cId="1006134152" sldId="262"/>
        </pc:sldMkLst>
        <pc:spChg chg="mod">
          <ac:chgData name="Nicol Huptysova (2519793)" userId="S::2519793@student.uwtsd.ac.uk::3b8fdd8d-1eef-4d3d-a624-5b4b6c7ee353" providerId="AD" clId="Web-{41F636F7-AEA9-EEE9-3979-2E8C38A0C029}" dt="2026-05-07T22:16:43.190" v="133"/>
          <ac:spMkLst>
            <pc:docMk/>
            <pc:sldMk cId="1006134152" sldId="262"/>
            <ac:spMk id="2" creationId="{2284E8E2-FB10-413D-A298-9181C6C311F5}"/>
          </ac:spMkLst>
        </pc:spChg>
        <pc:spChg chg="del mod">
          <ac:chgData name="Nicol Huptysova (2519793)" userId="S::2519793@student.uwtsd.ac.uk::3b8fdd8d-1eef-4d3d-a624-5b4b6c7ee353" providerId="AD" clId="Web-{41F636F7-AEA9-EEE9-3979-2E8C38A0C029}" dt="2026-05-07T22:16:43.190" v="133"/>
          <ac:spMkLst>
            <pc:docMk/>
            <pc:sldMk cId="1006134152" sldId="262"/>
            <ac:spMk id="3" creationId="{2BC6980F-00B7-E100-3A7C-252B4C7EEA54}"/>
          </ac:spMkLst>
        </pc:spChg>
        <pc:spChg chg="add">
          <ac:chgData name="Nicol Huptysova (2519793)" userId="S::2519793@student.uwtsd.ac.uk::3b8fdd8d-1eef-4d3d-a624-5b4b6c7ee353" providerId="AD" clId="Web-{41F636F7-AEA9-EEE9-3979-2E8C38A0C029}" dt="2026-05-07T22:16:43.190" v="133"/>
          <ac:spMkLst>
            <pc:docMk/>
            <pc:sldMk cId="1006134152" sldId="262"/>
            <ac:spMk id="10" creationId="{B50AB553-2A96-4A92-96F2-93548E096954}"/>
          </ac:spMkLst>
        </pc:spChg>
        <pc:graphicFrameChg chg="add">
          <ac:chgData name="Nicol Huptysova (2519793)" userId="S::2519793@student.uwtsd.ac.uk::3b8fdd8d-1eef-4d3d-a624-5b4b6c7ee353" providerId="AD" clId="Web-{41F636F7-AEA9-EEE9-3979-2E8C38A0C029}" dt="2026-05-07T22:16:43.190" v="133"/>
          <ac:graphicFrameMkLst>
            <pc:docMk/>
            <pc:sldMk cId="1006134152" sldId="262"/>
            <ac:graphicFrameMk id="5" creationId="{AFB0F896-D76A-EB18-16C1-CEA98CC73653}"/>
          </ac:graphicFrameMkLst>
        </pc:graphicFrameChg>
        <pc:picChg chg="add">
          <ac:chgData name="Nicol Huptysova (2519793)" userId="S::2519793@student.uwtsd.ac.uk::3b8fdd8d-1eef-4d3d-a624-5b4b6c7ee353" providerId="AD" clId="Web-{41F636F7-AEA9-EEE9-3979-2E8C38A0C029}" dt="2026-05-07T22:16:43.190" v="133"/>
          <ac:picMkLst>
            <pc:docMk/>
            <pc:sldMk cId="1006134152" sldId="262"/>
            <ac:picMk id="6" creationId="{49549EC4-698E-0986-404E-7D9D5BFEEDD4}"/>
          </ac:picMkLst>
        </pc:picChg>
      </pc:sldChg>
      <pc:sldChg chg="addSp modSp mod setBg">
        <pc:chgData name="Nicol Huptysova (2519793)" userId="S::2519793@student.uwtsd.ac.uk::3b8fdd8d-1eef-4d3d-a624-5b4b6c7ee353" providerId="AD" clId="Web-{41F636F7-AEA9-EEE9-3979-2E8C38A0C029}" dt="2026-05-07T22:15:45.765" v="132"/>
        <pc:sldMkLst>
          <pc:docMk/>
          <pc:sldMk cId="1959121885" sldId="263"/>
        </pc:sldMkLst>
        <pc:spChg chg="mod">
          <ac:chgData name="Nicol Huptysova (2519793)" userId="S::2519793@student.uwtsd.ac.uk::3b8fdd8d-1eef-4d3d-a624-5b4b6c7ee353" providerId="AD" clId="Web-{41F636F7-AEA9-EEE9-3979-2E8C38A0C029}" dt="2026-05-07T22:15:45.765" v="132"/>
          <ac:spMkLst>
            <pc:docMk/>
            <pc:sldMk cId="1959121885" sldId="263"/>
            <ac:spMk id="2" creationId="{81853042-3D2A-708C-3935-12621AD80BB7}"/>
          </ac:spMkLst>
        </pc:spChg>
        <pc:spChg chg="mod">
          <ac:chgData name="Nicol Huptysova (2519793)" userId="S::2519793@student.uwtsd.ac.uk::3b8fdd8d-1eef-4d3d-a624-5b4b6c7ee353" providerId="AD" clId="Web-{41F636F7-AEA9-EEE9-3979-2E8C38A0C029}" dt="2026-05-07T22:15:45.765" v="132"/>
          <ac:spMkLst>
            <pc:docMk/>
            <pc:sldMk cId="1959121885" sldId="263"/>
            <ac:spMk id="3" creationId="{FFC4DE11-632E-ACE1-7C75-170FB713790E}"/>
          </ac:spMkLst>
        </pc:spChg>
        <pc:spChg chg="add">
          <ac:chgData name="Nicol Huptysova (2519793)" userId="S::2519793@student.uwtsd.ac.uk::3b8fdd8d-1eef-4d3d-a624-5b4b6c7ee353" providerId="AD" clId="Web-{41F636F7-AEA9-EEE9-3979-2E8C38A0C029}" dt="2026-05-07T22:15:45.765" v="132"/>
          <ac:spMkLst>
            <pc:docMk/>
            <pc:sldMk cId="1959121885" sldId="263"/>
            <ac:spMk id="9" creationId="{C0763A76-9F1C-4FC5-82B7-DD475DA461B2}"/>
          </ac:spMkLst>
        </pc:spChg>
        <pc:spChg chg="add">
          <ac:chgData name="Nicol Huptysova (2519793)" userId="S::2519793@student.uwtsd.ac.uk::3b8fdd8d-1eef-4d3d-a624-5b4b6c7ee353" providerId="AD" clId="Web-{41F636F7-AEA9-EEE9-3979-2E8C38A0C029}" dt="2026-05-07T22:15:45.765" v="132"/>
          <ac:spMkLst>
            <pc:docMk/>
            <pc:sldMk cId="1959121885" sldId="263"/>
            <ac:spMk id="11" creationId="{E81BF4F6-F2CF-4984-9D14-D6966D92F99F}"/>
          </ac:spMkLst>
        </pc:spChg>
        <pc:picChg chg="add">
          <ac:chgData name="Nicol Huptysova (2519793)" userId="S::2519793@student.uwtsd.ac.uk::3b8fdd8d-1eef-4d3d-a624-5b4b6c7ee353" providerId="AD" clId="Web-{41F636F7-AEA9-EEE9-3979-2E8C38A0C029}" dt="2026-05-07T22:15:45.765" v="132"/>
          <ac:picMkLst>
            <pc:docMk/>
            <pc:sldMk cId="1959121885" sldId="263"/>
            <ac:picMk id="5" creationId="{8726A977-595A-C2AB-5C0B-14233CC95D71}"/>
          </ac:picMkLst>
        </pc:picChg>
      </pc:sldChg>
      <pc:sldChg chg="del">
        <pc:chgData name="Nicol Huptysova (2519793)" userId="S::2519793@student.uwtsd.ac.uk::3b8fdd8d-1eef-4d3d-a624-5b4b6c7ee353" providerId="AD" clId="Web-{41F636F7-AEA9-EEE9-3979-2E8C38A0C029}" dt="2026-05-07T22:12:30.857" v="81"/>
        <pc:sldMkLst>
          <pc:docMk/>
          <pc:sldMk cId="1574975860" sldId="264"/>
        </pc:sldMkLst>
      </pc:sldChg>
      <pc:sldChg chg="addSp modSp mod setBg">
        <pc:chgData name="Nicol Huptysova (2519793)" userId="S::2519793@student.uwtsd.ac.uk::3b8fdd8d-1eef-4d3d-a624-5b4b6c7ee353" providerId="AD" clId="Web-{41F636F7-AEA9-EEE9-3979-2E8C38A0C029}" dt="2026-05-07T22:15:26.233" v="131" actId="20577"/>
        <pc:sldMkLst>
          <pc:docMk/>
          <pc:sldMk cId="1899330434" sldId="265"/>
        </pc:sldMkLst>
        <pc:spChg chg="mod">
          <ac:chgData name="Nicol Huptysova (2519793)" userId="S::2519793@student.uwtsd.ac.uk::3b8fdd8d-1eef-4d3d-a624-5b4b6c7ee353" providerId="AD" clId="Web-{41F636F7-AEA9-EEE9-3979-2E8C38A0C029}" dt="2026-05-07T22:15:05.935" v="123" actId="20577"/>
          <ac:spMkLst>
            <pc:docMk/>
            <pc:sldMk cId="1899330434" sldId="265"/>
            <ac:spMk id="2" creationId="{EF6F6657-102C-5AB1-B270-5E86851766C9}"/>
          </ac:spMkLst>
        </pc:spChg>
        <pc:spChg chg="mod">
          <ac:chgData name="Nicol Huptysova (2519793)" userId="S::2519793@student.uwtsd.ac.uk::3b8fdd8d-1eef-4d3d-a624-5b4b6c7ee353" providerId="AD" clId="Web-{41F636F7-AEA9-EEE9-3979-2E8C38A0C029}" dt="2026-05-07T22:15:26.233" v="131" actId="20577"/>
          <ac:spMkLst>
            <pc:docMk/>
            <pc:sldMk cId="1899330434" sldId="265"/>
            <ac:spMk id="3" creationId="{6791424E-E6CF-AA9B-B01E-7983CAF13F58}"/>
          </ac:spMkLst>
        </pc:spChg>
        <pc:spChg chg="add mod">
          <ac:chgData name="Nicol Huptysova (2519793)" userId="S::2519793@student.uwtsd.ac.uk::3b8fdd8d-1eef-4d3d-a624-5b4b6c7ee353" providerId="AD" clId="Web-{41F636F7-AEA9-EEE9-3979-2E8C38A0C029}" dt="2026-05-07T22:14:44.964" v="117"/>
          <ac:spMkLst>
            <pc:docMk/>
            <pc:sldMk cId="1899330434" sldId="265"/>
            <ac:spMk id="4" creationId="{3779C4A5-E570-ADFA-397A-331697C59376}"/>
          </ac:spMkLst>
        </pc:spChg>
        <pc:spChg chg="add">
          <ac:chgData name="Nicol Huptysova (2519793)" userId="S::2519793@student.uwtsd.ac.uk::3b8fdd8d-1eef-4d3d-a624-5b4b6c7ee353" providerId="AD" clId="Web-{41F636F7-AEA9-EEE9-3979-2E8C38A0C029}" dt="2026-05-07T22:14:44.964" v="117"/>
          <ac:spMkLst>
            <pc:docMk/>
            <pc:sldMk cId="1899330434" sldId="265"/>
            <ac:spMk id="9" creationId="{4C608BEB-860E-4094-8511-78603564A75E}"/>
          </ac:spMkLst>
        </pc:spChg>
        <pc:cxnChg chg="add">
          <ac:chgData name="Nicol Huptysova (2519793)" userId="S::2519793@student.uwtsd.ac.uk::3b8fdd8d-1eef-4d3d-a624-5b4b6c7ee353" providerId="AD" clId="Web-{41F636F7-AEA9-EEE9-3979-2E8C38A0C029}" dt="2026-05-07T22:14:44.964" v="117"/>
          <ac:cxnSpMkLst>
            <pc:docMk/>
            <pc:sldMk cId="1899330434" sldId="265"/>
            <ac:cxnSpMk id="11" creationId="{1F16A8D4-FE87-4604-88B2-394B5D1EB437}"/>
          </ac:cxnSpMkLst>
        </pc:cxnChg>
      </pc:sldChg>
    </pc:docChg>
  </pc:docChgLst>
  <pc:docChgLst>
    <pc:chgData name="Lowri Morris (2502606)" userId="72761159-2b58-43e0-90aa-c78e7ac6db7b" providerId="ADAL" clId="{85B6FD80-C5DB-444D-96A2-E47DF98BEE83}"/>
    <pc:docChg chg="custSel addSld modSld">
      <pc:chgData name="Lowri Morris (2502606)" userId="72761159-2b58-43e0-90aa-c78e7ac6db7b" providerId="ADAL" clId="{85B6FD80-C5DB-444D-96A2-E47DF98BEE83}" dt="2026-05-06T16:28:46.106" v="2061" actId="20577"/>
      <pc:docMkLst>
        <pc:docMk/>
      </pc:docMkLst>
      <pc:sldChg chg="modSp mod">
        <pc:chgData name="Lowri Morris (2502606)" userId="72761159-2b58-43e0-90aa-c78e7ac6db7b" providerId="ADAL" clId="{85B6FD80-C5DB-444D-96A2-E47DF98BEE83}" dt="2026-05-06T16:27:18.848" v="1874" actId="20577"/>
        <pc:sldMkLst>
          <pc:docMk/>
          <pc:sldMk cId="288123207" sldId="259"/>
        </pc:sldMkLst>
        <pc:spChg chg="mod">
          <ac:chgData name="Lowri Morris (2502606)" userId="72761159-2b58-43e0-90aa-c78e7ac6db7b" providerId="ADAL" clId="{85B6FD80-C5DB-444D-96A2-E47DF98BEE83}" dt="2026-05-06T16:05:28.858" v="38" actId="20577"/>
          <ac:spMkLst>
            <pc:docMk/>
            <pc:sldMk cId="288123207" sldId="259"/>
            <ac:spMk id="2" creationId="{64B845C8-17D9-A5D3-0978-534D28657F25}"/>
          </ac:spMkLst>
        </pc:spChg>
        <pc:spChg chg="mod">
          <ac:chgData name="Lowri Morris (2502606)" userId="72761159-2b58-43e0-90aa-c78e7ac6db7b" providerId="ADAL" clId="{85B6FD80-C5DB-444D-96A2-E47DF98BEE83}" dt="2026-05-06T16:27:18.848" v="1874" actId="20577"/>
          <ac:spMkLst>
            <pc:docMk/>
            <pc:sldMk cId="288123207" sldId="259"/>
            <ac:spMk id="3" creationId="{BC1AAFFB-194D-41E6-6C9F-C2E30B8B37FC}"/>
          </ac:spMkLst>
        </pc:spChg>
      </pc:sldChg>
      <pc:sldChg chg="modSp mod">
        <pc:chgData name="Lowri Morris (2502606)" userId="72761159-2b58-43e0-90aa-c78e7ac6db7b" providerId="ADAL" clId="{85B6FD80-C5DB-444D-96A2-E47DF98BEE83}" dt="2026-05-06T16:00:01.278" v="16" actId="5793"/>
        <pc:sldMkLst>
          <pc:docMk/>
          <pc:sldMk cId="2549881949" sldId="260"/>
        </pc:sldMkLst>
        <pc:spChg chg="mod">
          <ac:chgData name="Lowri Morris (2502606)" userId="72761159-2b58-43e0-90aa-c78e7ac6db7b" providerId="ADAL" clId="{85B6FD80-C5DB-444D-96A2-E47DF98BEE83}" dt="2026-05-06T16:00:01.278" v="16" actId="5793"/>
          <ac:spMkLst>
            <pc:docMk/>
            <pc:sldMk cId="2549881949" sldId="260"/>
            <ac:spMk id="2" creationId="{9A86F5C9-10AD-9090-F61E-97873388408C}"/>
          </ac:spMkLst>
        </pc:spChg>
      </pc:sldChg>
      <pc:sldChg chg="modSp new mod">
        <pc:chgData name="Lowri Morris (2502606)" userId="72761159-2b58-43e0-90aa-c78e7ac6db7b" providerId="ADAL" clId="{85B6FD80-C5DB-444D-96A2-E47DF98BEE83}" dt="2026-05-06T16:28:46.106" v="2061" actId="20577"/>
        <pc:sldMkLst>
          <pc:docMk/>
          <pc:sldMk cId="4094092656" sldId="267"/>
        </pc:sldMkLst>
        <pc:spChg chg="mod">
          <ac:chgData name="Lowri Morris (2502606)" userId="72761159-2b58-43e0-90aa-c78e7ac6db7b" providerId="ADAL" clId="{85B6FD80-C5DB-444D-96A2-E47DF98BEE83}" dt="2026-05-06T16:13:27.353" v="591" actId="20577"/>
          <ac:spMkLst>
            <pc:docMk/>
            <pc:sldMk cId="4094092656" sldId="267"/>
            <ac:spMk id="2" creationId="{C50D471D-985F-BBCA-5E08-BF2D4C819491}"/>
          </ac:spMkLst>
        </pc:spChg>
        <pc:spChg chg="mod">
          <ac:chgData name="Lowri Morris (2502606)" userId="72761159-2b58-43e0-90aa-c78e7ac6db7b" providerId="ADAL" clId="{85B6FD80-C5DB-444D-96A2-E47DF98BEE83}" dt="2026-05-06T16:28:46.106" v="2061" actId="20577"/>
          <ac:spMkLst>
            <pc:docMk/>
            <pc:sldMk cId="4094092656" sldId="267"/>
            <ac:spMk id="3" creationId="{0841F4F0-36C6-56F0-13A5-9996EDAC2362}"/>
          </ac:spMkLst>
        </pc:spChg>
      </pc:sldChg>
      <pc:sldChg chg="modSp new mod">
        <pc:chgData name="Lowri Morris (2502606)" userId="72761159-2b58-43e0-90aa-c78e7ac6db7b" providerId="ADAL" clId="{85B6FD80-C5DB-444D-96A2-E47DF98BEE83}" dt="2026-05-06T16:26:22.132" v="1798" actId="255"/>
        <pc:sldMkLst>
          <pc:docMk/>
          <pc:sldMk cId="272245638" sldId="270"/>
        </pc:sldMkLst>
        <pc:spChg chg="mod">
          <ac:chgData name="Lowri Morris (2502606)" userId="72761159-2b58-43e0-90aa-c78e7ac6db7b" providerId="ADAL" clId="{85B6FD80-C5DB-444D-96A2-E47DF98BEE83}" dt="2026-05-06T16:19:40.172" v="1143" actId="20577"/>
          <ac:spMkLst>
            <pc:docMk/>
            <pc:sldMk cId="272245638" sldId="270"/>
            <ac:spMk id="2" creationId="{7EAF4708-1EE9-B171-0487-0C2F86C60285}"/>
          </ac:spMkLst>
        </pc:spChg>
        <pc:spChg chg="mod">
          <ac:chgData name="Lowri Morris (2502606)" userId="72761159-2b58-43e0-90aa-c78e7ac6db7b" providerId="ADAL" clId="{85B6FD80-C5DB-444D-96A2-E47DF98BEE83}" dt="2026-05-06T16:26:22.132" v="1798" actId="255"/>
          <ac:spMkLst>
            <pc:docMk/>
            <pc:sldMk cId="272245638" sldId="270"/>
            <ac:spMk id="3" creationId="{740CFAFE-263A-22E9-74D1-E3580AD30A09}"/>
          </ac:spMkLst>
        </pc:spChg>
      </pc:sldChg>
    </pc:docChg>
  </pc:docChgLst>
  <pc:docChgLst>
    <pc:chgData name="Paige Cousins (2501599)" userId="S::2501599@student.uwtsd.ac.uk::be16a026-8e83-44a9-9140-c17de0235147" providerId="AD" clId="Web-{258A7ECF-7FDA-FC0E-C0F4-EEF6439F9849}"/>
    <pc:docChg chg="addSld modSld">
      <pc:chgData name="Paige Cousins (2501599)" userId="S::2501599@student.uwtsd.ac.uk::be16a026-8e83-44a9-9140-c17de0235147" providerId="AD" clId="Web-{258A7ECF-7FDA-FC0E-C0F4-EEF6439F9849}" dt="2026-05-07T20:50:35.085" v="81" actId="20577"/>
      <pc:docMkLst>
        <pc:docMk/>
      </pc:docMkLst>
      <pc:sldChg chg="delSp modSp new">
        <pc:chgData name="Paige Cousins (2501599)" userId="S::2501599@student.uwtsd.ac.uk::be16a026-8e83-44a9-9140-c17de0235147" providerId="AD" clId="Web-{258A7ECF-7FDA-FC0E-C0F4-EEF6439F9849}" dt="2026-05-07T20:50:35.085" v="81" actId="20577"/>
        <pc:sldMkLst>
          <pc:docMk/>
          <pc:sldMk cId="3044770867" sldId="273"/>
        </pc:sldMkLst>
        <pc:spChg chg="del mod">
          <ac:chgData name="Paige Cousins (2501599)" userId="S::2501599@student.uwtsd.ac.uk::be16a026-8e83-44a9-9140-c17de0235147" providerId="AD" clId="Web-{258A7ECF-7FDA-FC0E-C0F4-EEF6439F9849}" dt="2026-05-07T17:46:30.385" v="20"/>
          <ac:spMkLst>
            <pc:docMk/>
            <pc:sldMk cId="3044770867" sldId="273"/>
            <ac:spMk id="2" creationId="{E861F4C9-30F4-9EDE-2890-43A67870C6C5}"/>
          </ac:spMkLst>
        </pc:spChg>
        <pc:spChg chg="mod">
          <ac:chgData name="Paige Cousins (2501599)" userId="S::2501599@student.uwtsd.ac.uk::be16a026-8e83-44a9-9140-c17de0235147" providerId="AD" clId="Web-{258A7ECF-7FDA-FC0E-C0F4-EEF6439F9849}" dt="2026-05-07T20:50:35.085" v="81" actId="20577"/>
          <ac:spMkLst>
            <pc:docMk/>
            <pc:sldMk cId="3044770867" sldId="273"/>
            <ac:spMk id="3" creationId="{AF63DBD6-6A85-742A-AE9C-5F1061A6323F}"/>
          </ac:spMkLst>
        </pc:spChg>
      </pc:sldChg>
    </pc:docChg>
  </pc:docChgLst>
  <pc:docChgLst>
    <pc:chgData name="Paige Cousins (2501599)" userId="S::2501599@student.uwtsd.ac.uk::be16a026-8e83-44a9-9140-c17de0235147" providerId="AD" clId="Web-{96181075-DFE4-F58E-07A8-75E306FCBC38}"/>
    <pc:docChg chg="addSld modSld">
      <pc:chgData name="Paige Cousins (2501599)" userId="S::2501599@student.uwtsd.ac.uk::be16a026-8e83-44a9-9140-c17de0235147" providerId="AD" clId="Web-{96181075-DFE4-F58E-07A8-75E306FCBC38}" dt="2026-05-08T12:34:29.133" v="462" actId="20577"/>
      <pc:docMkLst>
        <pc:docMk/>
      </pc:docMkLst>
      <pc:sldChg chg="modSp">
        <pc:chgData name="Paige Cousins (2501599)" userId="S::2501599@student.uwtsd.ac.uk::be16a026-8e83-44a9-9140-c17de0235147" providerId="AD" clId="Web-{96181075-DFE4-F58E-07A8-75E306FCBC38}" dt="2026-05-07T17:21:26.518" v="372" actId="20577"/>
        <pc:sldMkLst>
          <pc:docMk/>
          <pc:sldMk cId="1738614968" sldId="258"/>
        </pc:sldMkLst>
        <pc:spChg chg="mod">
          <ac:chgData name="Paige Cousins (2501599)" userId="S::2501599@student.uwtsd.ac.uk::be16a026-8e83-44a9-9140-c17de0235147" providerId="AD" clId="Web-{96181075-DFE4-F58E-07A8-75E306FCBC38}" dt="2026-05-07T17:21:26.518" v="372" actId="20577"/>
          <ac:spMkLst>
            <pc:docMk/>
            <pc:sldMk cId="1738614968" sldId="258"/>
            <ac:spMk id="3" creationId="{CFA3D6BD-4D60-076C-0673-ABBA69976280}"/>
          </ac:spMkLst>
        </pc:spChg>
      </pc:sldChg>
      <pc:sldChg chg="modSp new">
        <pc:chgData name="Paige Cousins (2501599)" userId="S::2501599@student.uwtsd.ac.uk::be16a026-8e83-44a9-9140-c17de0235147" providerId="AD" clId="Web-{96181075-DFE4-F58E-07A8-75E306FCBC38}" dt="2026-05-08T12:34:29.133" v="462" actId="20577"/>
        <pc:sldMkLst>
          <pc:docMk/>
          <pc:sldMk cId="3885124856" sldId="271"/>
        </pc:sldMkLst>
        <pc:spChg chg="mod">
          <ac:chgData name="Paige Cousins (2501599)" userId="S::2501599@student.uwtsd.ac.uk::be16a026-8e83-44a9-9140-c17de0235147" providerId="AD" clId="Web-{96181075-DFE4-F58E-07A8-75E306FCBC38}" dt="2026-05-07T09:44:38.018" v="2" actId="20577"/>
          <ac:spMkLst>
            <pc:docMk/>
            <pc:sldMk cId="3885124856" sldId="271"/>
            <ac:spMk id="2" creationId="{9B47F3F8-9E9D-2634-388A-7D17B2C53BDF}"/>
          </ac:spMkLst>
        </pc:spChg>
        <pc:spChg chg="mod">
          <ac:chgData name="Paige Cousins (2501599)" userId="S::2501599@student.uwtsd.ac.uk::be16a026-8e83-44a9-9140-c17de0235147" providerId="AD" clId="Web-{96181075-DFE4-F58E-07A8-75E306FCBC38}" dt="2026-05-08T12:34:29.133" v="462" actId="20577"/>
          <ac:spMkLst>
            <pc:docMk/>
            <pc:sldMk cId="3885124856" sldId="271"/>
            <ac:spMk id="3" creationId="{3494CC78-E67F-6782-12C0-FA2C9A5024EA}"/>
          </ac:spMkLst>
        </pc:spChg>
      </pc:sldChg>
      <pc:sldChg chg="addSp delSp modSp new">
        <pc:chgData name="Paige Cousins (2501599)" userId="S::2501599@student.uwtsd.ac.uk::be16a026-8e83-44a9-9140-c17de0235147" providerId="AD" clId="Web-{96181075-DFE4-F58E-07A8-75E306FCBC38}" dt="2026-05-07T17:21:45.035" v="378" actId="20577"/>
        <pc:sldMkLst>
          <pc:docMk/>
          <pc:sldMk cId="494800861" sldId="272"/>
        </pc:sldMkLst>
        <pc:spChg chg="del">
          <ac:chgData name="Paige Cousins (2501599)" userId="S::2501599@student.uwtsd.ac.uk::be16a026-8e83-44a9-9140-c17de0235147" providerId="AD" clId="Web-{96181075-DFE4-F58E-07A8-75E306FCBC38}" dt="2026-05-07T10:24:54.466" v="158"/>
          <ac:spMkLst>
            <pc:docMk/>
            <pc:sldMk cId="494800861" sldId="272"/>
            <ac:spMk id="2" creationId="{95E95F6B-DFCE-7BB1-0185-BFA1B1019E0D}"/>
          </ac:spMkLst>
        </pc:spChg>
        <pc:spChg chg="mod">
          <ac:chgData name="Paige Cousins (2501599)" userId="S::2501599@student.uwtsd.ac.uk::be16a026-8e83-44a9-9140-c17de0235147" providerId="AD" clId="Web-{96181075-DFE4-F58E-07A8-75E306FCBC38}" dt="2026-05-07T17:21:45.035" v="378" actId="20577"/>
          <ac:spMkLst>
            <pc:docMk/>
            <pc:sldMk cId="494800861" sldId="272"/>
            <ac:spMk id="3" creationId="{B208F458-3C1E-95C9-AF6A-9254C752DA4A}"/>
          </ac:spMkLst>
        </pc:spChg>
        <pc:spChg chg="add del mod">
          <ac:chgData name="Paige Cousins (2501599)" userId="S::2501599@student.uwtsd.ac.uk::be16a026-8e83-44a9-9140-c17de0235147" providerId="AD" clId="Web-{96181075-DFE4-F58E-07A8-75E306FCBC38}" dt="2026-05-07T10:26:57.444" v="202"/>
          <ac:spMkLst>
            <pc:docMk/>
            <pc:sldMk cId="494800861" sldId="272"/>
            <ac:spMk id="5" creationId="{739EC216-13B0-A765-6AA0-1537E49316AA}"/>
          </ac:spMkLst>
        </pc:spChg>
        <pc:picChg chg="add mod">
          <ac:chgData name="Paige Cousins (2501599)" userId="S::2501599@student.uwtsd.ac.uk::be16a026-8e83-44a9-9140-c17de0235147" providerId="AD" clId="Web-{96181075-DFE4-F58E-07A8-75E306FCBC38}" dt="2026-05-07T17:21:32.378" v="373" actId="14100"/>
          <ac:picMkLst>
            <pc:docMk/>
            <pc:sldMk cId="494800861" sldId="272"/>
            <ac:picMk id="4" creationId="{249CB8C1-4CA7-F8C3-05B7-3E8821D4D5B5}"/>
          </ac:picMkLst>
        </pc:picChg>
      </pc:sldChg>
    </pc:docChg>
  </pc:docChgLst>
  <pc:docChgLst>
    <pc:chgData name="Paige Cousins (2501599)" userId="S::2501599@student.uwtsd.ac.uk::be16a026-8e83-44a9-9140-c17de0235147" providerId="AD" clId="Web-{CED880A6-0BC5-1469-7306-9BFE61F23877}"/>
    <pc:docChg chg="addSld modSld">
      <pc:chgData name="Paige Cousins (2501599)" userId="S::2501599@student.uwtsd.ac.uk::be16a026-8e83-44a9-9140-c17de0235147" providerId="AD" clId="Web-{CED880A6-0BC5-1469-7306-9BFE61F23877}" dt="2026-05-08T11:05:26.448" v="62" actId="20577"/>
      <pc:docMkLst>
        <pc:docMk/>
      </pc:docMkLst>
      <pc:sldChg chg="addSp delSp modSp">
        <pc:chgData name="Paige Cousins (2501599)" userId="S::2501599@student.uwtsd.ac.uk::be16a026-8e83-44a9-9140-c17de0235147" providerId="AD" clId="Web-{CED880A6-0BC5-1469-7306-9BFE61F23877}" dt="2026-05-08T10:58:39.307" v="8" actId="1076"/>
        <pc:sldMkLst>
          <pc:docMk/>
          <pc:sldMk cId="3044770867" sldId="273"/>
        </pc:sldMkLst>
        <pc:spChg chg="add del mod">
          <ac:chgData name="Paige Cousins (2501599)" userId="S::2501599@student.uwtsd.ac.uk::be16a026-8e83-44a9-9140-c17de0235147" providerId="AD" clId="Web-{CED880A6-0BC5-1469-7306-9BFE61F23877}" dt="2026-05-08T10:58:35.041" v="6"/>
          <ac:spMkLst>
            <pc:docMk/>
            <pc:sldMk cId="3044770867" sldId="273"/>
            <ac:spMk id="4" creationId="{8C983F7C-F030-1F0D-3091-56AE76FAC34A}"/>
          </ac:spMkLst>
        </pc:spChg>
        <pc:picChg chg="add mod">
          <ac:chgData name="Paige Cousins (2501599)" userId="S::2501599@student.uwtsd.ac.uk::be16a026-8e83-44a9-9140-c17de0235147" providerId="AD" clId="Web-{CED880A6-0BC5-1469-7306-9BFE61F23877}" dt="2026-05-08T10:58:39.307" v="8" actId="1076"/>
          <ac:picMkLst>
            <pc:docMk/>
            <pc:sldMk cId="3044770867" sldId="273"/>
            <ac:picMk id="2" creationId="{A7ACAFFA-8979-969A-CCDC-E312D5F78BD8}"/>
          </ac:picMkLst>
        </pc:picChg>
      </pc:sldChg>
      <pc:sldChg chg="delSp modSp new">
        <pc:chgData name="Paige Cousins (2501599)" userId="S::2501599@student.uwtsd.ac.uk::be16a026-8e83-44a9-9140-c17de0235147" providerId="AD" clId="Web-{CED880A6-0BC5-1469-7306-9BFE61F23877}" dt="2026-05-08T11:05:26.448" v="62" actId="20577"/>
        <pc:sldMkLst>
          <pc:docMk/>
          <pc:sldMk cId="718259545" sldId="274"/>
        </pc:sldMkLst>
        <pc:spChg chg="del mod">
          <ac:chgData name="Paige Cousins (2501599)" userId="S::2501599@student.uwtsd.ac.uk::be16a026-8e83-44a9-9140-c17de0235147" providerId="AD" clId="Web-{CED880A6-0BC5-1469-7306-9BFE61F23877}" dt="2026-05-08T11:03:47.315" v="11"/>
          <ac:spMkLst>
            <pc:docMk/>
            <pc:sldMk cId="718259545" sldId="274"/>
            <ac:spMk id="2" creationId="{2B6727D3-CB51-FEC3-DF3F-03E18BEE44F9}"/>
          </ac:spMkLst>
        </pc:spChg>
        <pc:spChg chg="mod">
          <ac:chgData name="Paige Cousins (2501599)" userId="S::2501599@student.uwtsd.ac.uk::be16a026-8e83-44a9-9140-c17de0235147" providerId="AD" clId="Web-{CED880A6-0BC5-1469-7306-9BFE61F23877}" dt="2026-05-08T11:05:26.448" v="62" actId="20577"/>
          <ac:spMkLst>
            <pc:docMk/>
            <pc:sldMk cId="718259545" sldId="274"/>
            <ac:spMk id="3" creationId="{A718B010-8B98-791C-4980-4660D43C3853}"/>
          </ac:spMkLst>
        </pc:spChg>
      </pc:sldChg>
    </pc:docChg>
  </pc:docChgLst>
  <pc:docChgLst>
    <pc:chgData name="Nicol Huptysova (2519793)" userId="S::2519793@student.uwtsd.ac.uk::3b8fdd8d-1eef-4d3d-a624-5b4b6c7ee353" providerId="AD" clId="Web-{DD2CD4CB-95F0-2E18-BE98-932BF4321567}"/>
    <pc:docChg chg="addSld modSld">
      <pc:chgData name="Nicol Huptysova (2519793)" userId="S::2519793@student.uwtsd.ac.uk::3b8fdd8d-1eef-4d3d-a624-5b4b6c7ee353" providerId="AD" clId="Web-{DD2CD4CB-95F0-2E18-BE98-932BF4321567}" dt="2026-05-06T10:35:40.260" v="84" actId="20577"/>
      <pc:docMkLst>
        <pc:docMk/>
      </pc:docMkLst>
      <pc:sldChg chg="addSp modSp mod setBg">
        <pc:chgData name="Nicol Huptysova (2519793)" userId="S::2519793@student.uwtsd.ac.uk::3b8fdd8d-1eef-4d3d-a624-5b4b6c7ee353" providerId="AD" clId="Web-{DD2CD4CB-95F0-2E18-BE98-932BF4321567}" dt="2026-05-06T10:32:21.982" v="54"/>
        <pc:sldMkLst>
          <pc:docMk/>
          <pc:sldMk cId="109857222" sldId="256"/>
        </pc:sldMkLst>
        <pc:spChg chg="mod">
          <ac:chgData name="Nicol Huptysova (2519793)" userId="S::2519793@student.uwtsd.ac.uk::3b8fdd8d-1eef-4d3d-a624-5b4b6c7ee353" providerId="AD" clId="Web-{DD2CD4CB-95F0-2E18-BE98-932BF4321567}" dt="2026-05-06T10:32:21.982" v="54"/>
          <ac:spMkLst>
            <pc:docMk/>
            <pc:sldMk cId="109857222" sldId="256"/>
            <ac:spMk id="2" creationId="{00000000-0000-0000-0000-000000000000}"/>
          </ac:spMkLst>
        </pc:spChg>
        <pc:spChg chg="mod">
          <ac:chgData name="Nicol Huptysova (2519793)" userId="S::2519793@student.uwtsd.ac.uk::3b8fdd8d-1eef-4d3d-a624-5b4b6c7ee353" providerId="AD" clId="Web-{DD2CD4CB-95F0-2E18-BE98-932BF4321567}" dt="2026-05-06T10:32:21.982" v="54"/>
          <ac:spMkLst>
            <pc:docMk/>
            <pc:sldMk cId="109857222" sldId="256"/>
            <ac:spMk id="3" creationId="{00000000-0000-0000-0000-000000000000}"/>
          </ac:spMkLst>
        </pc:spChg>
        <pc:spChg chg="add">
          <ac:chgData name="Nicol Huptysova (2519793)" userId="S::2519793@student.uwtsd.ac.uk::3b8fdd8d-1eef-4d3d-a624-5b4b6c7ee353" providerId="AD" clId="Web-{DD2CD4CB-95F0-2E18-BE98-932BF4321567}" dt="2026-05-06T10:32:21.982" v="54"/>
          <ac:spMkLst>
            <pc:docMk/>
            <pc:sldMk cId="109857222" sldId="256"/>
            <ac:spMk id="9" creationId="{C1DD1A8A-57D5-4A81-AD04-532B043C5611}"/>
          </ac:spMkLst>
        </pc:spChg>
        <pc:spChg chg="add">
          <ac:chgData name="Nicol Huptysova (2519793)" userId="S::2519793@student.uwtsd.ac.uk::3b8fdd8d-1eef-4d3d-a624-5b4b6c7ee353" providerId="AD" clId="Web-{DD2CD4CB-95F0-2E18-BE98-932BF4321567}" dt="2026-05-06T10:32:21.982" v="54"/>
          <ac:spMkLst>
            <pc:docMk/>
            <pc:sldMk cId="109857222" sldId="256"/>
            <ac:spMk id="11" creationId="{007891EC-4501-44ED-A8C8-B11B6DB767AB}"/>
          </ac:spMkLst>
        </pc:spChg>
        <pc:picChg chg="add">
          <ac:chgData name="Nicol Huptysova (2519793)" userId="S::2519793@student.uwtsd.ac.uk::3b8fdd8d-1eef-4d3d-a624-5b4b6c7ee353" providerId="AD" clId="Web-{DD2CD4CB-95F0-2E18-BE98-932BF4321567}" dt="2026-05-06T10:32:21.982" v="54"/>
          <ac:picMkLst>
            <pc:docMk/>
            <pc:sldMk cId="109857222" sldId="256"/>
            <ac:picMk id="5" creationId="{F50169EF-6144-4973-048E-06F491B50630}"/>
          </ac:picMkLst>
        </pc:picChg>
      </pc:sldChg>
      <pc:sldChg chg="modSp">
        <pc:chgData name="Nicol Huptysova (2519793)" userId="S::2519793@student.uwtsd.ac.uk::3b8fdd8d-1eef-4d3d-a624-5b4b6c7ee353" providerId="AD" clId="Web-{DD2CD4CB-95F0-2E18-BE98-932BF4321567}" dt="2026-05-06T10:35:40.260" v="84" actId="20577"/>
        <pc:sldMkLst>
          <pc:docMk/>
          <pc:sldMk cId="1247910441" sldId="257"/>
        </pc:sldMkLst>
        <pc:spChg chg="mod">
          <ac:chgData name="Nicol Huptysova (2519793)" userId="S::2519793@student.uwtsd.ac.uk::3b8fdd8d-1eef-4d3d-a624-5b4b6c7ee353" providerId="AD" clId="Web-{DD2CD4CB-95F0-2E18-BE98-932BF4321567}" dt="2026-05-06T10:35:40.260" v="84" actId="20577"/>
          <ac:spMkLst>
            <pc:docMk/>
            <pc:sldMk cId="1247910441" sldId="257"/>
            <ac:spMk id="3" creationId="{71E55D57-F37F-5A89-DFF2-07B33599F286}"/>
          </ac:spMkLst>
        </pc:spChg>
      </pc:sldChg>
      <pc:sldChg chg="addSp modSp mod setBg">
        <pc:chgData name="Nicol Huptysova (2519793)" userId="S::2519793@student.uwtsd.ac.uk::3b8fdd8d-1eef-4d3d-a624-5b4b6c7ee353" providerId="AD" clId="Web-{DD2CD4CB-95F0-2E18-BE98-932BF4321567}" dt="2026-05-06T10:28:20.249" v="36"/>
        <pc:sldMkLst>
          <pc:docMk/>
          <pc:sldMk cId="1388066475" sldId="261"/>
        </pc:sldMkLst>
        <pc:spChg chg="add">
          <ac:chgData name="Nicol Huptysova (2519793)" userId="S::2519793@student.uwtsd.ac.uk::3b8fdd8d-1eef-4d3d-a624-5b4b6c7ee353" providerId="AD" clId="Web-{DD2CD4CB-95F0-2E18-BE98-932BF4321567}" dt="2026-05-06T10:28:20.249" v="36"/>
          <ac:spMkLst>
            <pc:docMk/>
            <pc:sldMk cId="1388066475" sldId="261"/>
            <ac:spMk id="8" creationId="{B527B32F-07F3-4C94-B09B-8C8F310F0D56}"/>
          </ac:spMkLst>
        </pc:spChg>
        <pc:spChg chg="add">
          <ac:chgData name="Nicol Huptysova (2519793)" userId="S::2519793@student.uwtsd.ac.uk::3b8fdd8d-1eef-4d3d-a624-5b4b6c7ee353" providerId="AD" clId="Web-{DD2CD4CB-95F0-2E18-BE98-932BF4321567}" dt="2026-05-06T10:28:20.249" v="36"/>
          <ac:spMkLst>
            <pc:docMk/>
            <pc:sldMk cId="1388066475" sldId="261"/>
            <ac:spMk id="10" creationId="{7F41D4CC-403D-465E-9223-3277868A5D9E}"/>
          </ac:spMkLst>
        </pc:spChg>
        <pc:spChg chg="add">
          <ac:chgData name="Nicol Huptysova (2519793)" userId="S::2519793@student.uwtsd.ac.uk::3b8fdd8d-1eef-4d3d-a624-5b4b6c7ee353" providerId="AD" clId="Web-{DD2CD4CB-95F0-2E18-BE98-932BF4321567}" dt="2026-05-06T10:28:20.249" v="36"/>
          <ac:spMkLst>
            <pc:docMk/>
            <pc:sldMk cId="1388066475" sldId="261"/>
            <ac:spMk id="12" creationId="{3DC4C688-715E-4A31-AB90-6A5752887D8A}"/>
          </ac:spMkLst>
        </pc:spChg>
        <pc:picChg chg="add mod ord">
          <ac:chgData name="Nicol Huptysova (2519793)" userId="S::2519793@student.uwtsd.ac.uk::3b8fdd8d-1eef-4d3d-a624-5b4b6c7ee353" providerId="AD" clId="Web-{DD2CD4CB-95F0-2E18-BE98-932BF4321567}" dt="2026-05-06T10:28:20.249" v="36"/>
          <ac:picMkLst>
            <pc:docMk/>
            <pc:sldMk cId="1388066475" sldId="261"/>
            <ac:picMk id="2" creationId="{16F741D9-B1F6-8CCF-0FFA-BFA107DA91DD}"/>
          </ac:picMkLst>
        </pc:picChg>
        <pc:picChg chg="add mod">
          <ac:chgData name="Nicol Huptysova (2519793)" userId="S::2519793@student.uwtsd.ac.uk::3b8fdd8d-1eef-4d3d-a624-5b4b6c7ee353" providerId="AD" clId="Web-{DD2CD4CB-95F0-2E18-BE98-932BF4321567}" dt="2026-05-06T10:28:20.249" v="36"/>
          <ac:picMkLst>
            <pc:docMk/>
            <pc:sldMk cId="1388066475" sldId="261"/>
            <ac:picMk id="3" creationId="{D9A5AC0C-A5EF-9F2E-C0DD-9C3B93E5C22A}"/>
          </ac:picMkLst>
        </pc:picChg>
      </pc:sldChg>
      <pc:sldChg chg="modSp new">
        <pc:chgData name="Nicol Huptysova (2519793)" userId="S::2519793@student.uwtsd.ac.uk::3b8fdd8d-1eef-4d3d-a624-5b4b6c7ee353" providerId="AD" clId="Web-{DD2CD4CB-95F0-2E18-BE98-932BF4321567}" dt="2026-05-06T10:33:47.331" v="66" actId="20577"/>
        <pc:sldMkLst>
          <pc:docMk/>
          <pc:sldMk cId="1006134152" sldId="262"/>
        </pc:sldMkLst>
        <pc:spChg chg="mod">
          <ac:chgData name="Nicol Huptysova (2519793)" userId="S::2519793@student.uwtsd.ac.uk::3b8fdd8d-1eef-4d3d-a624-5b4b6c7ee353" providerId="AD" clId="Web-{DD2CD4CB-95F0-2E18-BE98-932BF4321567}" dt="2026-05-06T10:33:47.331" v="66" actId="20577"/>
          <ac:spMkLst>
            <pc:docMk/>
            <pc:sldMk cId="1006134152" sldId="262"/>
            <ac:spMk id="2" creationId="{2284E8E2-FB10-413D-A298-9181C6C311F5}"/>
          </ac:spMkLst>
        </pc:spChg>
      </pc:sldChg>
      <pc:sldChg chg="modSp new">
        <pc:chgData name="Nicol Huptysova (2519793)" userId="S::2519793@student.uwtsd.ac.uk::3b8fdd8d-1eef-4d3d-a624-5b4b6c7ee353" providerId="AD" clId="Web-{DD2CD4CB-95F0-2E18-BE98-932BF4321567}" dt="2026-05-06T10:33:53.566" v="70" actId="20577"/>
        <pc:sldMkLst>
          <pc:docMk/>
          <pc:sldMk cId="1959121885" sldId="263"/>
        </pc:sldMkLst>
        <pc:spChg chg="mod">
          <ac:chgData name="Nicol Huptysova (2519793)" userId="S::2519793@student.uwtsd.ac.uk::3b8fdd8d-1eef-4d3d-a624-5b4b6c7ee353" providerId="AD" clId="Web-{DD2CD4CB-95F0-2E18-BE98-932BF4321567}" dt="2026-05-06T10:33:53.566" v="70" actId="20577"/>
          <ac:spMkLst>
            <pc:docMk/>
            <pc:sldMk cId="1959121885" sldId="263"/>
            <ac:spMk id="2" creationId="{81853042-3D2A-708C-3935-12621AD80BB7}"/>
          </ac:spMkLst>
        </pc:spChg>
      </pc:sldChg>
      <pc:sldChg chg="modSp new">
        <pc:chgData name="Nicol Huptysova (2519793)" userId="S::2519793@student.uwtsd.ac.uk::3b8fdd8d-1eef-4d3d-a624-5b4b6c7ee353" providerId="AD" clId="Web-{DD2CD4CB-95F0-2E18-BE98-932BF4321567}" dt="2026-05-06T10:34:09.770" v="82" actId="20577"/>
        <pc:sldMkLst>
          <pc:docMk/>
          <pc:sldMk cId="1899330434" sldId="265"/>
        </pc:sldMkLst>
        <pc:spChg chg="mod">
          <ac:chgData name="Nicol Huptysova (2519793)" userId="S::2519793@student.uwtsd.ac.uk::3b8fdd8d-1eef-4d3d-a624-5b4b6c7ee353" providerId="AD" clId="Web-{DD2CD4CB-95F0-2E18-BE98-932BF4321567}" dt="2026-05-06T10:34:09.770" v="82" actId="20577"/>
          <ac:spMkLst>
            <pc:docMk/>
            <pc:sldMk cId="1899330434" sldId="265"/>
            <ac:spMk id="2" creationId="{EF6F6657-102C-5AB1-B270-5E86851766C9}"/>
          </ac:spMkLst>
        </pc:spChg>
      </pc:sldChg>
    </pc:docChg>
  </pc:docChgLst>
  <pc:docChgLst>
    <pc:chgData name="Nicol Huptysova (2519793)" userId="S::2519793@student.uwtsd.ac.uk::3b8fdd8d-1eef-4d3d-a624-5b4b6c7ee353" providerId="AD" clId="Web-{D033DAF9-6F28-9FC4-DF08-19104DE97D90}"/>
    <pc:docChg chg="delSld modSld sldOrd">
      <pc:chgData name="Nicol Huptysova (2519793)" userId="S::2519793@student.uwtsd.ac.uk::3b8fdd8d-1eef-4d3d-a624-5b4b6c7ee353" providerId="AD" clId="Web-{D033DAF9-6F28-9FC4-DF08-19104DE97D90}" dt="2026-05-08T12:33:17.267" v="59" actId="20577"/>
      <pc:docMkLst>
        <pc:docMk/>
      </pc:docMkLst>
      <pc:sldChg chg="modSp">
        <pc:chgData name="Nicol Huptysova (2519793)" userId="S::2519793@student.uwtsd.ac.uk::3b8fdd8d-1eef-4d3d-a624-5b4b6c7ee353" providerId="AD" clId="Web-{D033DAF9-6F28-9FC4-DF08-19104DE97D90}" dt="2026-05-08T12:33:17.267" v="59" actId="20577"/>
        <pc:sldMkLst>
          <pc:docMk/>
          <pc:sldMk cId="1899330434" sldId="265"/>
        </pc:sldMkLst>
        <pc:spChg chg="mod">
          <ac:chgData name="Nicol Huptysova (2519793)" userId="S::2519793@student.uwtsd.ac.uk::3b8fdd8d-1eef-4d3d-a624-5b4b6c7ee353" providerId="AD" clId="Web-{D033DAF9-6F28-9FC4-DF08-19104DE97D90}" dt="2026-05-08T12:33:17.267" v="59" actId="20577"/>
          <ac:spMkLst>
            <pc:docMk/>
            <pc:sldMk cId="1899330434" sldId="265"/>
            <ac:spMk id="4" creationId="{3779C4A5-E570-ADFA-397A-331697C59376}"/>
          </ac:spMkLst>
        </pc:spChg>
      </pc:sldChg>
      <pc:sldChg chg="modSp del ord">
        <pc:chgData name="Nicol Huptysova (2519793)" userId="S::2519793@student.uwtsd.ac.uk::3b8fdd8d-1eef-4d3d-a624-5b4b6c7ee353" providerId="AD" clId="Web-{D033DAF9-6F28-9FC4-DF08-19104DE97D90}" dt="2026-05-08T12:33:06.860" v="57"/>
        <pc:sldMkLst>
          <pc:docMk/>
          <pc:sldMk cId="1613896952" sldId="266"/>
        </pc:sldMkLst>
        <pc:spChg chg="mod">
          <ac:chgData name="Nicol Huptysova (2519793)" userId="S::2519793@student.uwtsd.ac.uk::3b8fdd8d-1eef-4d3d-a624-5b4b6c7ee353" providerId="AD" clId="Web-{D033DAF9-6F28-9FC4-DF08-19104DE97D90}" dt="2026-05-08T12:17:16.380" v="5" actId="20577"/>
          <ac:spMkLst>
            <pc:docMk/>
            <pc:sldMk cId="1613896952" sldId="266"/>
            <ac:spMk id="2" creationId="{702913B8-273F-6A48-B6A7-677A73EFDF5C}"/>
          </ac:spMkLst>
        </pc:spChg>
        <pc:spChg chg="mod">
          <ac:chgData name="Nicol Huptysova (2519793)" userId="S::2519793@student.uwtsd.ac.uk::3b8fdd8d-1eef-4d3d-a624-5b4b6c7ee353" providerId="AD" clId="Web-{D033DAF9-6F28-9FC4-DF08-19104DE97D90}" dt="2026-05-08T12:32:10.450" v="14" actId="20577"/>
          <ac:spMkLst>
            <pc:docMk/>
            <pc:sldMk cId="1613896952" sldId="266"/>
            <ac:spMk id="3" creationId="{A141E1CA-B157-7538-8193-3C4F702BBAC6}"/>
          </ac:spMkLst>
        </pc:spChg>
      </pc:sldChg>
      <pc:sldChg chg="modSp">
        <pc:chgData name="Nicol Huptysova (2519793)" userId="S::2519793@student.uwtsd.ac.uk::3b8fdd8d-1eef-4d3d-a624-5b4b6c7ee353" providerId="AD" clId="Web-{D033DAF9-6F28-9FC4-DF08-19104DE97D90}" dt="2026-05-08T12:32:55.594" v="56" actId="20577"/>
        <pc:sldMkLst>
          <pc:docMk/>
          <pc:sldMk cId="3885124856" sldId="271"/>
        </pc:sldMkLst>
        <pc:spChg chg="mod">
          <ac:chgData name="Nicol Huptysova (2519793)" userId="S::2519793@student.uwtsd.ac.uk::3b8fdd8d-1eef-4d3d-a624-5b4b6c7ee353" providerId="AD" clId="Web-{D033DAF9-6F28-9FC4-DF08-19104DE97D90}" dt="2026-05-08T12:32:55.594" v="56" actId="20577"/>
          <ac:spMkLst>
            <pc:docMk/>
            <pc:sldMk cId="3885124856" sldId="271"/>
            <ac:spMk id="3" creationId="{3494CC78-E67F-6782-12C0-FA2C9A5024EA}"/>
          </ac:spMkLst>
        </pc:spChg>
      </pc:sldChg>
    </pc:docChg>
  </pc:docChgLst>
  <pc:docChgLst>
    <pc:chgData name="Nicol Huptysova (2519793)" userId="S::2519793@student.uwtsd.ac.uk::3b8fdd8d-1eef-4d3d-a624-5b4b6c7ee353" providerId="AD" clId="Web-{CE2EF318-9864-EFF0-FEEC-294E8C7B3BF2}"/>
    <pc:docChg chg="modSld">
      <pc:chgData name="Nicol Huptysova (2519793)" userId="S::2519793@student.uwtsd.ac.uk::3b8fdd8d-1eef-4d3d-a624-5b4b6c7ee353" providerId="AD" clId="Web-{CE2EF318-9864-EFF0-FEEC-294E8C7B3BF2}" dt="2026-05-05T12:03:09.475" v="3" actId="20577"/>
      <pc:docMkLst>
        <pc:docMk/>
      </pc:docMkLst>
      <pc:sldChg chg="modSp">
        <pc:chgData name="Nicol Huptysova (2519793)" userId="S::2519793@student.uwtsd.ac.uk::3b8fdd8d-1eef-4d3d-a624-5b4b6c7ee353" providerId="AD" clId="Web-{CE2EF318-9864-EFF0-FEEC-294E8C7B3BF2}" dt="2026-05-05T12:03:09.475" v="3" actId="20577"/>
        <pc:sldMkLst>
          <pc:docMk/>
          <pc:sldMk cId="109857222" sldId="256"/>
        </pc:sldMkLst>
        <pc:spChg chg="mod">
          <ac:chgData name="Nicol Huptysova (2519793)" userId="S::2519793@student.uwtsd.ac.uk::3b8fdd8d-1eef-4d3d-a624-5b4b6c7ee353" providerId="AD" clId="Web-{CE2EF318-9864-EFF0-FEEC-294E8C7B3BF2}" dt="2026-05-05T12:03:09.475" v="3" actId="20577"/>
          <ac:spMkLst>
            <pc:docMk/>
            <pc:sldMk cId="109857222" sldId="256"/>
            <ac:spMk id="2" creationId="{00000000-0000-0000-0000-000000000000}"/>
          </ac:spMkLst>
        </pc:spChg>
      </pc:sldChg>
    </pc:docChg>
  </pc:docChgLst>
  <pc:docChgLst>
    <pc:chgData name="Jess Moore (2501683)" userId="6b5adf47-74d2-4478-bce9-87e1e3638a06" providerId="ADAL" clId="{562CA10E-0B4E-48ED-8A44-040ADD2E082E}"/>
    <pc:docChg chg="addSld modSld">
      <pc:chgData name="Jess Moore (2501683)" userId="6b5adf47-74d2-4478-bce9-87e1e3638a06" providerId="ADAL" clId="{562CA10E-0B4E-48ED-8A44-040ADD2E082E}" dt="2026-05-06T16:24:14.165" v="1352" actId="2711"/>
      <pc:docMkLst>
        <pc:docMk/>
      </pc:docMkLst>
      <pc:sldChg chg="mod setBg">
        <pc:chgData name="Jess Moore (2501683)" userId="6b5adf47-74d2-4478-bce9-87e1e3638a06" providerId="ADAL" clId="{562CA10E-0B4E-48ED-8A44-040ADD2E082E}" dt="2026-05-06T16:21:53.091" v="1343"/>
        <pc:sldMkLst>
          <pc:docMk/>
          <pc:sldMk cId="288123207" sldId="259"/>
        </pc:sldMkLst>
      </pc:sldChg>
      <pc:sldChg chg="modSp mod setBg">
        <pc:chgData name="Jess Moore (2501683)" userId="6b5adf47-74d2-4478-bce9-87e1e3638a06" providerId="ADAL" clId="{562CA10E-0B4E-48ED-8A44-040ADD2E082E}" dt="2026-05-06T16:23:39.606" v="1346" actId="2711"/>
        <pc:sldMkLst>
          <pc:docMk/>
          <pc:sldMk cId="2549881949" sldId="260"/>
        </pc:sldMkLst>
        <pc:spChg chg="mod">
          <ac:chgData name="Jess Moore (2501683)" userId="6b5adf47-74d2-4478-bce9-87e1e3638a06" providerId="ADAL" clId="{562CA10E-0B4E-48ED-8A44-040ADD2E082E}" dt="2026-05-06T16:23:39.606" v="1346" actId="2711"/>
          <ac:spMkLst>
            <pc:docMk/>
            <pc:sldMk cId="2549881949" sldId="260"/>
            <ac:spMk id="2" creationId="{9A86F5C9-10AD-9090-F61E-97873388408C}"/>
          </ac:spMkLst>
        </pc:spChg>
        <pc:spChg chg="mod">
          <ac:chgData name="Jess Moore (2501683)" userId="6b5adf47-74d2-4478-bce9-87e1e3638a06" providerId="ADAL" clId="{562CA10E-0B4E-48ED-8A44-040ADD2E082E}" dt="2026-05-06T16:16:25.739" v="491" actId="20577"/>
          <ac:spMkLst>
            <pc:docMk/>
            <pc:sldMk cId="2549881949" sldId="260"/>
            <ac:spMk id="3" creationId="{021247B4-3B41-B2D9-7D62-649BC248FCA7}"/>
          </ac:spMkLst>
        </pc:spChg>
      </pc:sldChg>
      <pc:sldChg chg="new">
        <pc:chgData name="Jess Moore (2501683)" userId="6b5adf47-74d2-4478-bce9-87e1e3638a06" providerId="ADAL" clId="{562CA10E-0B4E-48ED-8A44-040ADD2E082E}" dt="2026-05-06T16:03:47.953" v="0" actId="680"/>
        <pc:sldMkLst>
          <pc:docMk/>
          <pc:sldMk cId="1613896952" sldId="266"/>
        </pc:sldMkLst>
      </pc:sldChg>
      <pc:sldChg chg="mod setBg">
        <pc:chgData name="Jess Moore (2501683)" userId="6b5adf47-74d2-4478-bce9-87e1e3638a06" providerId="ADAL" clId="{562CA10E-0B4E-48ED-8A44-040ADD2E082E}" dt="2026-05-06T16:21:48.486" v="1342"/>
        <pc:sldMkLst>
          <pc:docMk/>
          <pc:sldMk cId="4094092656" sldId="267"/>
        </pc:sldMkLst>
      </pc:sldChg>
      <pc:sldChg chg="modSp new mod setBg">
        <pc:chgData name="Jess Moore (2501683)" userId="6b5adf47-74d2-4478-bce9-87e1e3638a06" providerId="ADAL" clId="{562CA10E-0B4E-48ED-8A44-040ADD2E082E}" dt="2026-05-06T16:23:55.477" v="1349" actId="2711"/>
        <pc:sldMkLst>
          <pc:docMk/>
          <pc:sldMk cId="2044892896" sldId="268"/>
        </pc:sldMkLst>
        <pc:spChg chg="mod">
          <ac:chgData name="Jess Moore (2501683)" userId="6b5adf47-74d2-4478-bce9-87e1e3638a06" providerId="ADAL" clId="{562CA10E-0B4E-48ED-8A44-040ADD2E082E}" dt="2026-05-06T16:23:55.477" v="1349" actId="2711"/>
          <ac:spMkLst>
            <pc:docMk/>
            <pc:sldMk cId="2044892896" sldId="268"/>
            <ac:spMk id="2" creationId="{382FE8F3-D320-6E38-F789-D3206F0C35C5}"/>
          </ac:spMkLst>
        </pc:spChg>
        <pc:spChg chg="mod">
          <ac:chgData name="Jess Moore (2501683)" userId="6b5adf47-74d2-4478-bce9-87e1e3638a06" providerId="ADAL" clId="{562CA10E-0B4E-48ED-8A44-040ADD2E082E}" dt="2026-05-06T16:18:39.924" v="940" actId="20577"/>
          <ac:spMkLst>
            <pc:docMk/>
            <pc:sldMk cId="2044892896" sldId="268"/>
            <ac:spMk id="3" creationId="{1E227085-0082-E37B-2DC4-32396F1CCC1D}"/>
          </ac:spMkLst>
        </pc:spChg>
      </pc:sldChg>
      <pc:sldChg chg="modSp new mod setBg">
        <pc:chgData name="Jess Moore (2501683)" userId="6b5adf47-74d2-4478-bce9-87e1e3638a06" providerId="ADAL" clId="{562CA10E-0B4E-48ED-8A44-040ADD2E082E}" dt="2026-05-06T16:24:14.165" v="1352" actId="2711"/>
        <pc:sldMkLst>
          <pc:docMk/>
          <pc:sldMk cId="3023815474" sldId="269"/>
        </pc:sldMkLst>
        <pc:spChg chg="mod">
          <ac:chgData name="Jess Moore (2501683)" userId="6b5adf47-74d2-4478-bce9-87e1e3638a06" providerId="ADAL" clId="{562CA10E-0B4E-48ED-8A44-040ADD2E082E}" dt="2026-05-06T16:24:14.165" v="1352" actId="2711"/>
          <ac:spMkLst>
            <pc:docMk/>
            <pc:sldMk cId="3023815474" sldId="269"/>
            <ac:spMk id="2" creationId="{F9E0D52A-7032-BE17-0C6F-52F0FE6F8C2A}"/>
          </ac:spMkLst>
        </pc:spChg>
        <pc:spChg chg="mod">
          <ac:chgData name="Jess Moore (2501683)" userId="6b5adf47-74d2-4478-bce9-87e1e3638a06" providerId="ADAL" clId="{562CA10E-0B4E-48ED-8A44-040ADD2E082E}" dt="2026-05-06T16:20:42.585" v="1337" actId="20577"/>
          <ac:spMkLst>
            <pc:docMk/>
            <pc:sldMk cId="3023815474" sldId="269"/>
            <ac:spMk id="3" creationId="{03529BBA-897F-2A2E-8B16-84F3654DA0C8}"/>
          </ac:spMkLst>
        </pc:spChg>
      </pc:sldChg>
      <pc:sldChg chg="mod setBg">
        <pc:chgData name="Jess Moore (2501683)" userId="6b5adf47-74d2-4478-bce9-87e1e3638a06" providerId="ADAL" clId="{562CA10E-0B4E-48ED-8A44-040ADD2E082E}" dt="2026-05-06T16:21:43.979" v="1341"/>
        <pc:sldMkLst>
          <pc:docMk/>
          <pc:sldMk cId="272245638" sldId="270"/>
        </pc:sldMkLst>
      </pc:sldChg>
    </pc:docChg>
  </pc:docChgLst>
  <pc:docChgLst>
    <pc:chgData name="Nicol Huptysova (2519793)" userId="S::2519793@student.uwtsd.ac.uk::3b8fdd8d-1eef-4d3d-a624-5b4b6c7ee353" providerId="AD" clId="Web-{8978780F-6D4D-C170-80E6-88FE9B1D3144}"/>
    <pc:docChg chg="modSld">
      <pc:chgData name="Nicol Huptysova (2519793)" userId="S::2519793@student.uwtsd.ac.uk::3b8fdd8d-1eef-4d3d-a624-5b4b6c7ee353" providerId="AD" clId="Web-{8978780F-6D4D-C170-80E6-88FE9B1D3144}" dt="2026-05-05T12:35:28.259" v="28" actId="20577"/>
      <pc:docMkLst>
        <pc:docMk/>
      </pc:docMkLst>
      <pc:sldChg chg="modSp">
        <pc:chgData name="Nicol Huptysova (2519793)" userId="S::2519793@student.uwtsd.ac.uk::3b8fdd8d-1eef-4d3d-a624-5b4b6c7ee353" providerId="AD" clId="Web-{8978780F-6D4D-C170-80E6-88FE9B1D3144}" dt="2026-05-05T12:35:28.259" v="28" actId="20577"/>
        <pc:sldMkLst>
          <pc:docMk/>
          <pc:sldMk cId="1247910441" sldId="257"/>
        </pc:sldMkLst>
        <pc:spChg chg="mod">
          <ac:chgData name="Nicol Huptysova (2519793)" userId="S::2519793@student.uwtsd.ac.uk::3b8fdd8d-1eef-4d3d-a624-5b4b6c7ee353" providerId="AD" clId="Web-{8978780F-6D4D-C170-80E6-88FE9B1D3144}" dt="2026-05-05T12:35:28.259" v="28" actId="20577"/>
          <ac:spMkLst>
            <pc:docMk/>
            <pc:sldMk cId="1247910441" sldId="257"/>
            <ac:spMk id="3" creationId="{71E55D57-F37F-5A89-DFF2-07B33599F28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246D8F-B3EE-4009-BC11-981D42C5822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EBF43ABA-914F-4EBD-AA29-E37A4CA4EB06}">
      <dgm:prSet/>
      <dgm:spPr/>
      <dgm:t>
        <a:bodyPr/>
        <a:lstStyle/>
        <a:p>
          <a:r>
            <a:rPr lang="en-GB"/>
            <a:t>Main Audience </a:t>
          </a:r>
          <a:endParaRPr lang="en-US"/>
        </a:p>
      </dgm:t>
    </dgm:pt>
    <dgm:pt modelId="{FE289BC7-3997-4542-AF88-723FCF4050D4}" type="parTrans" cxnId="{76EFE56F-EA6D-4EF5-9C26-34EC50B5CFCC}">
      <dgm:prSet/>
      <dgm:spPr/>
      <dgm:t>
        <a:bodyPr/>
        <a:lstStyle/>
        <a:p>
          <a:endParaRPr lang="en-US"/>
        </a:p>
      </dgm:t>
    </dgm:pt>
    <dgm:pt modelId="{44A4101A-0BB9-4458-B10C-B8E0DA259F21}" type="sibTrans" cxnId="{76EFE56F-EA6D-4EF5-9C26-34EC50B5CFCC}">
      <dgm:prSet/>
      <dgm:spPr/>
      <dgm:t>
        <a:bodyPr/>
        <a:lstStyle/>
        <a:p>
          <a:endParaRPr lang="en-US"/>
        </a:p>
      </dgm:t>
    </dgm:pt>
    <dgm:pt modelId="{5A6D724D-4BAA-4B62-9989-4F2BFEF0F422}">
      <dgm:prSet/>
      <dgm:spPr/>
      <dgm:t>
        <a:bodyPr/>
        <a:lstStyle/>
        <a:p>
          <a:r>
            <a:rPr lang="en-GB"/>
            <a:t>Business travellers</a:t>
          </a:r>
          <a:endParaRPr lang="en-US"/>
        </a:p>
      </dgm:t>
    </dgm:pt>
    <dgm:pt modelId="{552E43ED-2917-4D57-88C6-2C65F2CCED32}" type="parTrans" cxnId="{4BC98E2B-C37D-4972-A8A1-C43F3B3C4A97}">
      <dgm:prSet/>
      <dgm:spPr/>
      <dgm:t>
        <a:bodyPr/>
        <a:lstStyle/>
        <a:p>
          <a:endParaRPr lang="en-US"/>
        </a:p>
      </dgm:t>
    </dgm:pt>
    <dgm:pt modelId="{E7CB4C2D-CBB2-4B4D-8B80-359D54520DC1}" type="sibTrans" cxnId="{4BC98E2B-C37D-4972-A8A1-C43F3B3C4A97}">
      <dgm:prSet/>
      <dgm:spPr/>
      <dgm:t>
        <a:bodyPr/>
        <a:lstStyle/>
        <a:p>
          <a:endParaRPr lang="en-US"/>
        </a:p>
      </dgm:t>
    </dgm:pt>
    <dgm:pt modelId="{7C28670B-2771-4620-8A26-9923C7586CE0}">
      <dgm:prSet/>
      <dgm:spPr/>
      <dgm:t>
        <a:bodyPr/>
        <a:lstStyle/>
        <a:p>
          <a:r>
            <a:rPr lang="en-GB"/>
            <a:t>Tourists visiting Swansea</a:t>
          </a:r>
          <a:endParaRPr lang="en-US"/>
        </a:p>
      </dgm:t>
    </dgm:pt>
    <dgm:pt modelId="{AC7F8C7E-79BA-470D-8903-4C06197DE0C8}" type="parTrans" cxnId="{4C41DA48-9A0A-4CFC-B95E-0728DC31552C}">
      <dgm:prSet/>
      <dgm:spPr/>
      <dgm:t>
        <a:bodyPr/>
        <a:lstStyle/>
        <a:p>
          <a:endParaRPr lang="en-US"/>
        </a:p>
      </dgm:t>
    </dgm:pt>
    <dgm:pt modelId="{A75B2C1F-32CF-4E48-A46D-8CCF119374E1}" type="sibTrans" cxnId="{4C41DA48-9A0A-4CFC-B95E-0728DC31552C}">
      <dgm:prSet/>
      <dgm:spPr/>
      <dgm:t>
        <a:bodyPr/>
        <a:lstStyle/>
        <a:p>
          <a:endParaRPr lang="en-US"/>
        </a:p>
      </dgm:t>
    </dgm:pt>
    <dgm:pt modelId="{60A04CA2-9A61-47D5-B7B8-2EFDF177A6D7}">
      <dgm:prSet/>
      <dgm:spPr/>
      <dgm:t>
        <a:bodyPr/>
        <a:lstStyle/>
        <a:p>
          <a:r>
            <a:rPr lang="en-GB"/>
            <a:t>Couples looking for luxury weekend breaks</a:t>
          </a:r>
          <a:endParaRPr lang="en-US"/>
        </a:p>
      </dgm:t>
    </dgm:pt>
    <dgm:pt modelId="{89AD5AA3-0EF0-4587-AC65-4C3B29A76467}" type="parTrans" cxnId="{0E19F5D9-FD3F-4537-886A-16EB246981F7}">
      <dgm:prSet/>
      <dgm:spPr/>
      <dgm:t>
        <a:bodyPr/>
        <a:lstStyle/>
        <a:p>
          <a:endParaRPr lang="en-US"/>
        </a:p>
      </dgm:t>
    </dgm:pt>
    <dgm:pt modelId="{F3389965-5A99-431C-A6D0-E0682F0E1074}" type="sibTrans" cxnId="{0E19F5D9-FD3F-4537-886A-16EB246981F7}">
      <dgm:prSet/>
      <dgm:spPr/>
      <dgm:t>
        <a:bodyPr/>
        <a:lstStyle/>
        <a:p>
          <a:endParaRPr lang="en-US"/>
        </a:p>
      </dgm:t>
    </dgm:pt>
    <dgm:pt modelId="{1A5B8009-9F66-411F-9B4F-B2BCC3E7B48E}">
      <dgm:prSet/>
      <dgm:spPr/>
      <dgm:t>
        <a:bodyPr/>
        <a:lstStyle/>
        <a:p>
          <a:r>
            <a:rPr lang="en-GB"/>
            <a:t>Conference and event guests</a:t>
          </a:r>
          <a:endParaRPr lang="en-US"/>
        </a:p>
      </dgm:t>
    </dgm:pt>
    <dgm:pt modelId="{FCF890BC-D72A-4CE4-9F65-35FE4D5BBB4D}" type="parTrans" cxnId="{E6B2574B-7E46-4E69-AEC6-275D7E530BFD}">
      <dgm:prSet/>
      <dgm:spPr/>
      <dgm:t>
        <a:bodyPr/>
        <a:lstStyle/>
        <a:p>
          <a:endParaRPr lang="en-US"/>
        </a:p>
      </dgm:t>
    </dgm:pt>
    <dgm:pt modelId="{E018A78A-23BC-4D27-B59E-EA182FA1A6A2}" type="sibTrans" cxnId="{E6B2574B-7E46-4E69-AEC6-275D7E530BFD}">
      <dgm:prSet/>
      <dgm:spPr/>
      <dgm:t>
        <a:bodyPr/>
        <a:lstStyle/>
        <a:p>
          <a:endParaRPr lang="en-US"/>
        </a:p>
      </dgm:t>
    </dgm:pt>
    <dgm:pt modelId="{B39FC39E-9552-4B4D-A479-21D1FC729F9D}">
      <dgm:prSet/>
      <dgm:spPr/>
      <dgm:t>
        <a:bodyPr/>
        <a:lstStyle/>
        <a:p>
          <a:r>
            <a:rPr lang="en-GB"/>
            <a:t>International visitors</a:t>
          </a:r>
          <a:endParaRPr lang="en-US"/>
        </a:p>
      </dgm:t>
    </dgm:pt>
    <dgm:pt modelId="{2DEF5195-8649-47DB-A92E-792868C43F2A}" type="parTrans" cxnId="{B3652DD4-46A6-4D7B-83F4-E57B1C33F9CE}">
      <dgm:prSet/>
      <dgm:spPr/>
      <dgm:t>
        <a:bodyPr/>
        <a:lstStyle/>
        <a:p>
          <a:endParaRPr lang="en-US"/>
        </a:p>
      </dgm:t>
    </dgm:pt>
    <dgm:pt modelId="{31B5D80E-B53A-4068-9E59-926FF8CFAB71}" type="sibTrans" cxnId="{B3652DD4-46A6-4D7B-83F4-E57B1C33F9CE}">
      <dgm:prSet/>
      <dgm:spPr/>
      <dgm:t>
        <a:bodyPr/>
        <a:lstStyle/>
        <a:p>
          <a:endParaRPr lang="en-US"/>
        </a:p>
      </dgm:t>
    </dgm:pt>
    <dgm:pt modelId="{80DC829A-C399-41D1-97DB-9CF3FF45343B}">
      <dgm:prSet/>
      <dgm:spPr/>
      <dgm:t>
        <a:bodyPr/>
        <a:lstStyle/>
        <a:p>
          <a:r>
            <a:rPr lang="en-GB"/>
            <a:t>Spa and wellness guests</a:t>
          </a:r>
          <a:endParaRPr lang="en-US"/>
        </a:p>
      </dgm:t>
    </dgm:pt>
    <dgm:pt modelId="{0D8B57AE-4E9A-460F-A7C6-C48009DF8434}" type="parTrans" cxnId="{C6D39D44-2A6A-46C2-B6DE-F25829785BE0}">
      <dgm:prSet/>
      <dgm:spPr/>
      <dgm:t>
        <a:bodyPr/>
        <a:lstStyle/>
        <a:p>
          <a:endParaRPr lang="en-US"/>
        </a:p>
      </dgm:t>
    </dgm:pt>
    <dgm:pt modelId="{A4EBA348-E57F-410F-8C61-5A4D5CBDFA95}" type="sibTrans" cxnId="{C6D39D44-2A6A-46C2-B6DE-F25829785BE0}">
      <dgm:prSet/>
      <dgm:spPr/>
      <dgm:t>
        <a:bodyPr/>
        <a:lstStyle/>
        <a:p>
          <a:endParaRPr lang="en-US"/>
        </a:p>
      </dgm:t>
    </dgm:pt>
    <dgm:pt modelId="{9332D4A5-FB3E-449F-A466-770AE91DA155}" type="pres">
      <dgm:prSet presAssocID="{B7246D8F-B3EE-4009-BC11-981D42C5822D}" presName="diagram" presStyleCnt="0">
        <dgm:presLayoutVars>
          <dgm:dir/>
          <dgm:resizeHandles val="exact"/>
        </dgm:presLayoutVars>
      </dgm:prSet>
      <dgm:spPr/>
    </dgm:pt>
    <dgm:pt modelId="{2C4E5B3C-9D83-4550-A32F-6A91AFB53748}" type="pres">
      <dgm:prSet presAssocID="{EBF43ABA-914F-4EBD-AA29-E37A4CA4EB06}" presName="node" presStyleLbl="node1" presStyleIdx="0" presStyleCnt="7">
        <dgm:presLayoutVars>
          <dgm:bulletEnabled val="1"/>
        </dgm:presLayoutVars>
      </dgm:prSet>
      <dgm:spPr/>
    </dgm:pt>
    <dgm:pt modelId="{09AB44AD-3DBA-416D-B7A2-3A9F09AA2FA5}" type="pres">
      <dgm:prSet presAssocID="{44A4101A-0BB9-4458-B10C-B8E0DA259F21}" presName="sibTrans" presStyleCnt="0"/>
      <dgm:spPr/>
    </dgm:pt>
    <dgm:pt modelId="{B8766526-691B-43B5-A620-EDB64B7F596D}" type="pres">
      <dgm:prSet presAssocID="{5A6D724D-4BAA-4B62-9989-4F2BFEF0F422}" presName="node" presStyleLbl="node1" presStyleIdx="1" presStyleCnt="7">
        <dgm:presLayoutVars>
          <dgm:bulletEnabled val="1"/>
        </dgm:presLayoutVars>
      </dgm:prSet>
      <dgm:spPr/>
    </dgm:pt>
    <dgm:pt modelId="{9AAF83D1-A282-498A-B307-7B9E11EDAAFB}" type="pres">
      <dgm:prSet presAssocID="{E7CB4C2D-CBB2-4B4D-8B80-359D54520DC1}" presName="sibTrans" presStyleCnt="0"/>
      <dgm:spPr/>
    </dgm:pt>
    <dgm:pt modelId="{5E3C8E77-C259-4700-B6EB-BAA1BFF6CADB}" type="pres">
      <dgm:prSet presAssocID="{7C28670B-2771-4620-8A26-9923C7586CE0}" presName="node" presStyleLbl="node1" presStyleIdx="2" presStyleCnt="7">
        <dgm:presLayoutVars>
          <dgm:bulletEnabled val="1"/>
        </dgm:presLayoutVars>
      </dgm:prSet>
      <dgm:spPr/>
    </dgm:pt>
    <dgm:pt modelId="{79C5F446-6973-45C0-BABF-DC354A183618}" type="pres">
      <dgm:prSet presAssocID="{A75B2C1F-32CF-4E48-A46D-8CCF119374E1}" presName="sibTrans" presStyleCnt="0"/>
      <dgm:spPr/>
    </dgm:pt>
    <dgm:pt modelId="{D631FCF7-49E0-4CCF-9201-8F0E960C6DB8}" type="pres">
      <dgm:prSet presAssocID="{60A04CA2-9A61-47D5-B7B8-2EFDF177A6D7}" presName="node" presStyleLbl="node1" presStyleIdx="3" presStyleCnt="7">
        <dgm:presLayoutVars>
          <dgm:bulletEnabled val="1"/>
        </dgm:presLayoutVars>
      </dgm:prSet>
      <dgm:spPr/>
    </dgm:pt>
    <dgm:pt modelId="{A0AA58C7-F53F-4AE2-8423-1B24B37FAAAD}" type="pres">
      <dgm:prSet presAssocID="{F3389965-5A99-431C-A6D0-E0682F0E1074}" presName="sibTrans" presStyleCnt="0"/>
      <dgm:spPr/>
    </dgm:pt>
    <dgm:pt modelId="{B8A1FBAA-ED0D-46BA-830F-8BCD28E9C4EE}" type="pres">
      <dgm:prSet presAssocID="{1A5B8009-9F66-411F-9B4F-B2BCC3E7B48E}" presName="node" presStyleLbl="node1" presStyleIdx="4" presStyleCnt="7">
        <dgm:presLayoutVars>
          <dgm:bulletEnabled val="1"/>
        </dgm:presLayoutVars>
      </dgm:prSet>
      <dgm:spPr/>
    </dgm:pt>
    <dgm:pt modelId="{7C8FF519-4313-4AD4-BB2B-9920D970C680}" type="pres">
      <dgm:prSet presAssocID="{E018A78A-23BC-4D27-B59E-EA182FA1A6A2}" presName="sibTrans" presStyleCnt="0"/>
      <dgm:spPr/>
    </dgm:pt>
    <dgm:pt modelId="{322DF038-1B8E-4C50-B817-B1C35A34337F}" type="pres">
      <dgm:prSet presAssocID="{B39FC39E-9552-4B4D-A479-21D1FC729F9D}" presName="node" presStyleLbl="node1" presStyleIdx="5" presStyleCnt="7">
        <dgm:presLayoutVars>
          <dgm:bulletEnabled val="1"/>
        </dgm:presLayoutVars>
      </dgm:prSet>
      <dgm:spPr/>
    </dgm:pt>
    <dgm:pt modelId="{52C1F30F-5224-483D-9B02-B5CA863C20C4}" type="pres">
      <dgm:prSet presAssocID="{31B5D80E-B53A-4068-9E59-926FF8CFAB71}" presName="sibTrans" presStyleCnt="0"/>
      <dgm:spPr/>
    </dgm:pt>
    <dgm:pt modelId="{8112EB9A-5F62-4E4A-9F68-D10496A3B6C6}" type="pres">
      <dgm:prSet presAssocID="{80DC829A-C399-41D1-97DB-9CF3FF45343B}" presName="node" presStyleLbl="node1" presStyleIdx="6" presStyleCnt="7">
        <dgm:presLayoutVars>
          <dgm:bulletEnabled val="1"/>
        </dgm:presLayoutVars>
      </dgm:prSet>
      <dgm:spPr/>
    </dgm:pt>
  </dgm:ptLst>
  <dgm:cxnLst>
    <dgm:cxn modelId="{E6B52408-B9B1-4CD2-ABBD-0907D30B80B2}" type="presOf" srcId="{EBF43ABA-914F-4EBD-AA29-E37A4CA4EB06}" destId="{2C4E5B3C-9D83-4550-A32F-6A91AFB53748}" srcOrd="0" destOrd="0" presId="urn:microsoft.com/office/officeart/2005/8/layout/default"/>
    <dgm:cxn modelId="{81B9760D-BCE5-4A4C-A1A9-F0A98E64FF62}" type="presOf" srcId="{60A04CA2-9A61-47D5-B7B8-2EFDF177A6D7}" destId="{D631FCF7-49E0-4CCF-9201-8F0E960C6DB8}" srcOrd="0" destOrd="0" presId="urn:microsoft.com/office/officeart/2005/8/layout/default"/>
    <dgm:cxn modelId="{4BC98E2B-C37D-4972-A8A1-C43F3B3C4A97}" srcId="{B7246D8F-B3EE-4009-BC11-981D42C5822D}" destId="{5A6D724D-4BAA-4B62-9989-4F2BFEF0F422}" srcOrd="1" destOrd="0" parTransId="{552E43ED-2917-4D57-88C6-2C65F2CCED32}" sibTransId="{E7CB4C2D-CBB2-4B4D-8B80-359D54520DC1}"/>
    <dgm:cxn modelId="{A5A1AB30-6356-409A-81D4-75933FE14B21}" type="presOf" srcId="{B39FC39E-9552-4B4D-A479-21D1FC729F9D}" destId="{322DF038-1B8E-4C50-B817-B1C35A34337F}" srcOrd="0" destOrd="0" presId="urn:microsoft.com/office/officeart/2005/8/layout/default"/>
    <dgm:cxn modelId="{C6D39D44-2A6A-46C2-B6DE-F25829785BE0}" srcId="{B7246D8F-B3EE-4009-BC11-981D42C5822D}" destId="{80DC829A-C399-41D1-97DB-9CF3FF45343B}" srcOrd="6" destOrd="0" parTransId="{0D8B57AE-4E9A-460F-A7C6-C48009DF8434}" sibTransId="{A4EBA348-E57F-410F-8C61-5A4D5CBDFA95}"/>
    <dgm:cxn modelId="{4C41DA48-9A0A-4CFC-B95E-0728DC31552C}" srcId="{B7246D8F-B3EE-4009-BC11-981D42C5822D}" destId="{7C28670B-2771-4620-8A26-9923C7586CE0}" srcOrd="2" destOrd="0" parTransId="{AC7F8C7E-79BA-470D-8903-4C06197DE0C8}" sibTransId="{A75B2C1F-32CF-4E48-A46D-8CCF119374E1}"/>
    <dgm:cxn modelId="{E6B2574B-7E46-4E69-AEC6-275D7E530BFD}" srcId="{B7246D8F-B3EE-4009-BC11-981D42C5822D}" destId="{1A5B8009-9F66-411F-9B4F-B2BCC3E7B48E}" srcOrd="4" destOrd="0" parTransId="{FCF890BC-D72A-4CE4-9F65-35FE4D5BBB4D}" sibTransId="{E018A78A-23BC-4D27-B59E-EA182FA1A6A2}"/>
    <dgm:cxn modelId="{5AFFD36D-80F8-4435-9484-908E2456D05F}" type="presOf" srcId="{7C28670B-2771-4620-8A26-9923C7586CE0}" destId="{5E3C8E77-C259-4700-B6EB-BAA1BFF6CADB}" srcOrd="0" destOrd="0" presId="urn:microsoft.com/office/officeart/2005/8/layout/default"/>
    <dgm:cxn modelId="{76EFE56F-EA6D-4EF5-9C26-34EC50B5CFCC}" srcId="{B7246D8F-B3EE-4009-BC11-981D42C5822D}" destId="{EBF43ABA-914F-4EBD-AA29-E37A4CA4EB06}" srcOrd="0" destOrd="0" parTransId="{FE289BC7-3997-4542-AF88-723FCF4050D4}" sibTransId="{44A4101A-0BB9-4458-B10C-B8E0DA259F21}"/>
    <dgm:cxn modelId="{486FCE70-E773-4A25-A465-5E817D8AFC0F}" type="presOf" srcId="{5A6D724D-4BAA-4B62-9989-4F2BFEF0F422}" destId="{B8766526-691B-43B5-A620-EDB64B7F596D}" srcOrd="0" destOrd="0" presId="urn:microsoft.com/office/officeart/2005/8/layout/default"/>
    <dgm:cxn modelId="{E0F5B373-46BF-487E-AA9E-2AA6AD45D32E}" type="presOf" srcId="{1A5B8009-9F66-411F-9B4F-B2BCC3E7B48E}" destId="{B8A1FBAA-ED0D-46BA-830F-8BCD28E9C4EE}" srcOrd="0" destOrd="0" presId="urn:microsoft.com/office/officeart/2005/8/layout/default"/>
    <dgm:cxn modelId="{0C7339CA-7EDA-43B6-9EC1-3200920A78CA}" type="presOf" srcId="{B7246D8F-B3EE-4009-BC11-981D42C5822D}" destId="{9332D4A5-FB3E-449F-A466-770AE91DA155}" srcOrd="0" destOrd="0" presId="urn:microsoft.com/office/officeart/2005/8/layout/default"/>
    <dgm:cxn modelId="{B3652DD4-46A6-4D7B-83F4-E57B1C33F9CE}" srcId="{B7246D8F-B3EE-4009-BC11-981D42C5822D}" destId="{B39FC39E-9552-4B4D-A479-21D1FC729F9D}" srcOrd="5" destOrd="0" parTransId="{2DEF5195-8649-47DB-A92E-792868C43F2A}" sibTransId="{31B5D80E-B53A-4068-9E59-926FF8CFAB71}"/>
    <dgm:cxn modelId="{0E19F5D9-FD3F-4537-886A-16EB246981F7}" srcId="{B7246D8F-B3EE-4009-BC11-981D42C5822D}" destId="{60A04CA2-9A61-47D5-B7B8-2EFDF177A6D7}" srcOrd="3" destOrd="0" parTransId="{89AD5AA3-0EF0-4587-AC65-4C3B29A76467}" sibTransId="{F3389965-5A99-431C-A6D0-E0682F0E1074}"/>
    <dgm:cxn modelId="{09C795F7-3733-4C47-B83F-F7A035550356}" type="presOf" srcId="{80DC829A-C399-41D1-97DB-9CF3FF45343B}" destId="{8112EB9A-5F62-4E4A-9F68-D10496A3B6C6}" srcOrd="0" destOrd="0" presId="urn:microsoft.com/office/officeart/2005/8/layout/default"/>
    <dgm:cxn modelId="{B5F756DB-D06F-4AC7-9904-C3F5EEB9FA08}" type="presParOf" srcId="{9332D4A5-FB3E-449F-A466-770AE91DA155}" destId="{2C4E5B3C-9D83-4550-A32F-6A91AFB53748}" srcOrd="0" destOrd="0" presId="urn:microsoft.com/office/officeart/2005/8/layout/default"/>
    <dgm:cxn modelId="{81075540-ABAF-4619-9C09-DE34A93AB760}" type="presParOf" srcId="{9332D4A5-FB3E-449F-A466-770AE91DA155}" destId="{09AB44AD-3DBA-416D-B7A2-3A9F09AA2FA5}" srcOrd="1" destOrd="0" presId="urn:microsoft.com/office/officeart/2005/8/layout/default"/>
    <dgm:cxn modelId="{E389DB6E-D8C2-449A-88F8-F6BB113998C3}" type="presParOf" srcId="{9332D4A5-FB3E-449F-A466-770AE91DA155}" destId="{B8766526-691B-43B5-A620-EDB64B7F596D}" srcOrd="2" destOrd="0" presId="urn:microsoft.com/office/officeart/2005/8/layout/default"/>
    <dgm:cxn modelId="{9F71326F-BF4B-4CC5-9963-26FA223D96E7}" type="presParOf" srcId="{9332D4A5-FB3E-449F-A466-770AE91DA155}" destId="{9AAF83D1-A282-498A-B307-7B9E11EDAAFB}" srcOrd="3" destOrd="0" presId="urn:microsoft.com/office/officeart/2005/8/layout/default"/>
    <dgm:cxn modelId="{CAA9CDEB-2078-4B11-883D-636429CDCE3C}" type="presParOf" srcId="{9332D4A5-FB3E-449F-A466-770AE91DA155}" destId="{5E3C8E77-C259-4700-B6EB-BAA1BFF6CADB}" srcOrd="4" destOrd="0" presId="urn:microsoft.com/office/officeart/2005/8/layout/default"/>
    <dgm:cxn modelId="{64702FEE-0FF0-461C-80F2-A45037D4C16B}" type="presParOf" srcId="{9332D4A5-FB3E-449F-A466-770AE91DA155}" destId="{79C5F446-6973-45C0-BABF-DC354A183618}" srcOrd="5" destOrd="0" presId="urn:microsoft.com/office/officeart/2005/8/layout/default"/>
    <dgm:cxn modelId="{7EB68650-8607-45B9-A38A-139D2BDD961A}" type="presParOf" srcId="{9332D4A5-FB3E-449F-A466-770AE91DA155}" destId="{D631FCF7-49E0-4CCF-9201-8F0E960C6DB8}" srcOrd="6" destOrd="0" presId="urn:microsoft.com/office/officeart/2005/8/layout/default"/>
    <dgm:cxn modelId="{510FC06C-2336-414E-AD0C-BFE271279AB1}" type="presParOf" srcId="{9332D4A5-FB3E-449F-A466-770AE91DA155}" destId="{A0AA58C7-F53F-4AE2-8423-1B24B37FAAAD}" srcOrd="7" destOrd="0" presId="urn:microsoft.com/office/officeart/2005/8/layout/default"/>
    <dgm:cxn modelId="{B7B994A6-F84C-49F1-8F13-58A77BB5B555}" type="presParOf" srcId="{9332D4A5-FB3E-449F-A466-770AE91DA155}" destId="{B8A1FBAA-ED0D-46BA-830F-8BCD28E9C4EE}" srcOrd="8" destOrd="0" presId="urn:microsoft.com/office/officeart/2005/8/layout/default"/>
    <dgm:cxn modelId="{0CA7450B-B6B6-41C5-AC8B-4CD84F4113E6}" type="presParOf" srcId="{9332D4A5-FB3E-449F-A466-770AE91DA155}" destId="{7C8FF519-4313-4AD4-BB2B-9920D970C680}" srcOrd="9" destOrd="0" presId="urn:microsoft.com/office/officeart/2005/8/layout/default"/>
    <dgm:cxn modelId="{12B8154C-6780-4CC0-AF39-9CAB4CE6DB47}" type="presParOf" srcId="{9332D4A5-FB3E-449F-A466-770AE91DA155}" destId="{322DF038-1B8E-4C50-B817-B1C35A34337F}" srcOrd="10" destOrd="0" presId="urn:microsoft.com/office/officeart/2005/8/layout/default"/>
    <dgm:cxn modelId="{298D484F-B413-4C54-8845-490B7FF82ACA}" type="presParOf" srcId="{9332D4A5-FB3E-449F-A466-770AE91DA155}" destId="{52C1F30F-5224-483D-9B02-B5CA863C20C4}" srcOrd="11" destOrd="0" presId="urn:microsoft.com/office/officeart/2005/8/layout/default"/>
    <dgm:cxn modelId="{A79AC1B8-058F-4EEE-BE29-73018EF3011A}" type="presParOf" srcId="{9332D4A5-FB3E-449F-A466-770AE91DA155}" destId="{8112EB9A-5F62-4E4A-9F68-D10496A3B6C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4E5B3C-9D83-4550-A32F-6A91AFB53748}">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Main Audience </a:t>
          </a:r>
          <a:endParaRPr lang="en-US" sz="2500" kern="1200"/>
        </a:p>
      </dsp:txBody>
      <dsp:txXfrm>
        <a:off x="3080" y="587032"/>
        <a:ext cx="2444055" cy="1466433"/>
      </dsp:txXfrm>
    </dsp:sp>
    <dsp:sp modelId="{B8766526-691B-43B5-A620-EDB64B7F596D}">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Business travellers</a:t>
          </a:r>
          <a:endParaRPr lang="en-US" sz="2500" kern="1200"/>
        </a:p>
      </dsp:txBody>
      <dsp:txXfrm>
        <a:off x="2691541" y="587032"/>
        <a:ext cx="2444055" cy="1466433"/>
      </dsp:txXfrm>
    </dsp:sp>
    <dsp:sp modelId="{5E3C8E77-C259-4700-B6EB-BAA1BFF6CADB}">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Tourists visiting Swansea</a:t>
          </a:r>
          <a:endParaRPr lang="en-US" sz="2500" kern="1200"/>
        </a:p>
      </dsp:txBody>
      <dsp:txXfrm>
        <a:off x="5380002" y="587032"/>
        <a:ext cx="2444055" cy="1466433"/>
      </dsp:txXfrm>
    </dsp:sp>
    <dsp:sp modelId="{D631FCF7-49E0-4CCF-9201-8F0E960C6DB8}">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Couples looking for luxury weekend breaks</a:t>
          </a:r>
          <a:endParaRPr lang="en-US" sz="2500" kern="1200"/>
        </a:p>
      </dsp:txBody>
      <dsp:txXfrm>
        <a:off x="8068463" y="587032"/>
        <a:ext cx="2444055" cy="1466433"/>
      </dsp:txXfrm>
    </dsp:sp>
    <dsp:sp modelId="{B8A1FBAA-ED0D-46BA-830F-8BCD28E9C4EE}">
      <dsp:nvSpPr>
        <dsp:cNvPr id="0" name=""/>
        <dsp:cNvSpPr/>
      </dsp:nvSpPr>
      <dsp:spPr>
        <a:xfrm>
          <a:off x="1347311"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Conference and event guests</a:t>
          </a:r>
          <a:endParaRPr lang="en-US" sz="2500" kern="1200"/>
        </a:p>
      </dsp:txBody>
      <dsp:txXfrm>
        <a:off x="1347311" y="2297871"/>
        <a:ext cx="2444055" cy="1466433"/>
      </dsp:txXfrm>
    </dsp:sp>
    <dsp:sp modelId="{322DF038-1B8E-4C50-B817-B1C35A34337F}">
      <dsp:nvSpPr>
        <dsp:cNvPr id="0" name=""/>
        <dsp:cNvSpPr/>
      </dsp:nvSpPr>
      <dsp:spPr>
        <a:xfrm>
          <a:off x="4035772"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International visitors</a:t>
          </a:r>
          <a:endParaRPr lang="en-US" sz="2500" kern="1200"/>
        </a:p>
      </dsp:txBody>
      <dsp:txXfrm>
        <a:off x="4035772" y="2297871"/>
        <a:ext cx="2444055" cy="1466433"/>
      </dsp:txXfrm>
    </dsp:sp>
    <dsp:sp modelId="{8112EB9A-5F62-4E4A-9F68-D10496A3B6C6}">
      <dsp:nvSpPr>
        <dsp:cNvPr id="0" name=""/>
        <dsp:cNvSpPr/>
      </dsp:nvSpPr>
      <dsp:spPr>
        <a:xfrm>
          <a:off x="6724233"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Spa and wellness guests</a:t>
          </a:r>
          <a:endParaRPr lang="en-US" sz="2500" kern="1200"/>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foto.wuestenigel.com/dividend-text-and-dollar-banknot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auer-power.net/2017/12/10-upcoming-gadgets-and-technologies-to.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outreach.org/articles/trans-actional-autopoiesis-relational-view-human-language/"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untourism.in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rwellness.lifeplus.com/110-united-by-emotion-breaking-down-language-barriers/" TargetMode="External"/><Relationship Id="rId2" Type="http://schemas.openxmlformats.org/officeDocument/2006/relationships/hyperlink" Target="https://www.instituteofhospitality.org/wp-content/uploads/2024/04/Cost_of_Living_April_2024.pdf" TargetMode="External"/><Relationship Id="rId1" Type="http://schemas.openxmlformats.org/officeDocument/2006/relationships/slideLayout" Target="../slideLayouts/slideLayout2.xml"/><Relationship Id="rId5" Type="http://schemas.openxmlformats.org/officeDocument/2006/relationships/hyperlink" Target="https://www.ukhospitality.org.uk/" TargetMode="External"/><Relationship Id="rId4" Type="http://schemas.openxmlformats.org/officeDocument/2006/relationships/hyperlink" Target="https://www.visitswanseabay.com/?u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F50169EF-6144-4973-048E-06F491B5063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u="sng">
                <a:solidFill>
                  <a:srgbClr val="FFFFFF"/>
                </a:solidFill>
                <a:latin typeface="Arial"/>
                <a:cs typeface="Arial"/>
              </a:rPr>
              <a:t>Designing an Innovative Hospitality Training Toolkit</a:t>
            </a:r>
            <a:endParaRPr lang="en-US" sz="5200">
              <a:solidFill>
                <a:srgbClr val="FFFFFF"/>
              </a:solidFill>
            </a:endParaRPr>
          </a:p>
          <a:p>
            <a:endParaRPr lang="en-GB"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GB" sz="2200">
                <a:solidFill>
                  <a:srgbClr val="FFFFFF"/>
                </a:solidFill>
              </a:rPr>
              <a:t>Paige, Nicol, Lowri, Jess </a:t>
            </a:r>
          </a:p>
          <a:p>
            <a:endParaRPr lang="en-GB" sz="2200">
              <a:solidFill>
                <a:srgbClr val="FFFFFF"/>
              </a:solidFill>
            </a:endParaRPr>
          </a:p>
          <a:p>
            <a:r>
              <a:rPr lang="en-GB" sz="2200">
                <a:solidFill>
                  <a:srgbClr val="FFFFFF"/>
                </a:solidFill>
              </a:rPr>
              <a:t>Resolving A Guest Dispute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4C66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uilding with a sign and a sign on the front&#10;&#10;AI-generated content may be incorrect.">
            <a:extLst>
              <a:ext uri="{FF2B5EF4-FFF2-40B4-BE49-F238E27FC236}">
                <a16:creationId xmlns:a16="http://schemas.microsoft.com/office/drawing/2014/main" id="{D9A5AC0C-A5EF-9F2E-C0DD-9C3B93E5C22A}"/>
              </a:ext>
            </a:extLst>
          </p:cNvPr>
          <p:cNvPicPr>
            <a:picLocks noChangeAspect="1"/>
          </p:cNvPicPr>
          <p:nvPr/>
        </p:nvPicPr>
        <p:blipFill>
          <a:blip r:embed="rId2"/>
          <a:srcRect t="11792" r="1" b="1"/>
          <a:stretch>
            <a:fillRect/>
          </a:stretch>
        </p:blipFill>
        <p:spPr>
          <a:xfrm>
            <a:off x="6088088" y="3264090"/>
            <a:ext cx="6103911" cy="3593910"/>
          </a:xfrm>
          <a:prstGeom prst="rect">
            <a:avLst/>
          </a:prstGeom>
        </p:spPr>
      </p:pic>
      <p:pic>
        <p:nvPicPr>
          <p:cNvPr id="2" name="Picture 1" descr="A person and person at a reception desk&#10;&#10;AI-generated content may be incorrect.">
            <a:extLst>
              <a:ext uri="{FF2B5EF4-FFF2-40B4-BE49-F238E27FC236}">
                <a16:creationId xmlns:a16="http://schemas.microsoft.com/office/drawing/2014/main" id="{16F741D9-B1F6-8CCF-0FFA-BFA107DA91DD}"/>
              </a:ext>
            </a:extLst>
          </p:cNvPr>
          <p:cNvPicPr>
            <a:picLocks noChangeAspect="1"/>
          </p:cNvPicPr>
          <p:nvPr/>
        </p:nvPicPr>
        <p:blipFill>
          <a:blip r:embed="rId3"/>
          <a:srcRect t="6864" r="1" b="6484"/>
          <a:stretch>
            <a:fillRect/>
          </a:stretch>
        </p:blipFill>
        <p:spPr>
          <a:xfrm>
            <a:off x="926036" y="9"/>
            <a:ext cx="727991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10" name="Rectangle 9">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19B965-2C94-1780-B3AB-6C7D049E4D9D}"/>
              </a:ext>
            </a:extLst>
          </p:cNvPr>
          <p:cNvSpPr txBox="1"/>
          <p:nvPr/>
        </p:nvSpPr>
        <p:spPr>
          <a:xfrm>
            <a:off x="8172615" y="731208"/>
            <a:ext cx="417375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a:solidFill>
                  <a:schemeClr val="bg1"/>
                </a:solidFill>
                <a:latin typeface="Verdana Pro"/>
              </a:rPr>
              <a:t>Welcome To The Swan Hotel</a:t>
            </a:r>
            <a:endParaRPr lang="en-US">
              <a:solidFill>
                <a:schemeClr val="bg1"/>
              </a:solidFill>
            </a:endParaRPr>
          </a:p>
        </p:txBody>
      </p:sp>
    </p:spTree>
    <p:extLst>
      <p:ext uri="{BB962C8B-B14F-4D97-AF65-F5344CB8AC3E}">
        <p14:creationId xmlns:p14="http://schemas.microsoft.com/office/powerpoint/2010/main" val="1388066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32B7-345F-2D64-7B22-D87ABE72A00D}"/>
              </a:ext>
            </a:extLst>
          </p:cNvPr>
          <p:cNvSpPr>
            <a:spLocks noGrp="1"/>
          </p:cNvSpPr>
          <p:nvPr>
            <p:ph type="title"/>
          </p:nvPr>
        </p:nvSpPr>
        <p:spPr/>
        <p:txBody>
          <a:bodyPr/>
          <a:lstStyle/>
          <a:p>
            <a:r>
              <a:rPr lang="en-GB"/>
              <a:t>Overview destination and facilities- Nicol</a:t>
            </a:r>
          </a:p>
        </p:txBody>
      </p:sp>
      <p:sp>
        <p:nvSpPr>
          <p:cNvPr id="3" name="Content Placeholder 2">
            <a:extLst>
              <a:ext uri="{FF2B5EF4-FFF2-40B4-BE49-F238E27FC236}">
                <a16:creationId xmlns:a16="http://schemas.microsoft.com/office/drawing/2014/main" id="{71E55D57-F37F-5A89-DFF2-07B33599F286}"/>
              </a:ext>
            </a:extLst>
          </p:cNvPr>
          <p:cNvSpPr>
            <a:spLocks noGrp="1"/>
          </p:cNvSpPr>
          <p:nvPr>
            <p:ph idx="1"/>
          </p:nvPr>
        </p:nvSpPr>
        <p:spPr/>
        <p:txBody>
          <a:bodyPr vert="horz" lIns="91440" tIns="45720" rIns="91440" bIns="45720" rtlCol="0" anchor="t">
            <a:normAutofit/>
          </a:bodyPr>
          <a:lstStyle/>
          <a:p>
            <a:endParaRPr lang="en-GB"/>
          </a:p>
          <a:p>
            <a:pPr marL="0" indent="0">
              <a:buNone/>
            </a:pPr>
            <a:endParaRPr lang="en-GB"/>
          </a:p>
        </p:txBody>
      </p:sp>
      <p:sp>
        <p:nvSpPr>
          <p:cNvPr id="5" name="TextBox 4">
            <a:extLst>
              <a:ext uri="{FF2B5EF4-FFF2-40B4-BE49-F238E27FC236}">
                <a16:creationId xmlns:a16="http://schemas.microsoft.com/office/drawing/2014/main" id="{850B0CBF-4C90-87B4-47BC-EF0EC41E0CE8}"/>
              </a:ext>
            </a:extLst>
          </p:cNvPr>
          <p:cNvSpPr txBox="1"/>
          <p:nvPr/>
        </p:nvSpPr>
        <p:spPr>
          <a:xfrm>
            <a:off x="359240" y="2761839"/>
            <a:ext cx="467464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Newly</a:t>
            </a:r>
            <a:r>
              <a:rPr lang="en-GB">
                <a:ea typeface="+mn-lt"/>
                <a:cs typeface="+mn-lt"/>
              </a:rPr>
              <a:t> developed luxury hotel located in Swansea</a:t>
            </a:r>
            <a:endParaRPr lang="en-US"/>
          </a:p>
          <a:p>
            <a:pPr marL="285750" indent="-285750">
              <a:buFont typeface="Arial"/>
              <a:buChar char="•"/>
            </a:pPr>
            <a:r>
              <a:rPr lang="en-GB">
                <a:ea typeface="+mn-lt"/>
                <a:cs typeface="+mn-lt"/>
              </a:rPr>
              <a:t>Modern atmosphere</a:t>
            </a:r>
            <a:endParaRPr lang="en-GB"/>
          </a:p>
          <a:p>
            <a:pPr marL="285750" indent="-285750">
              <a:buFont typeface="Arial"/>
              <a:buChar char="•"/>
            </a:pPr>
            <a:r>
              <a:rPr lang="en-GB">
                <a:ea typeface="+mn-lt"/>
                <a:cs typeface="+mn-lt"/>
              </a:rPr>
              <a:t>business and leisure guests</a:t>
            </a:r>
            <a:endParaRPr lang="en-GB"/>
          </a:p>
          <a:p>
            <a:pPr marL="285750" indent="-285750">
              <a:buFont typeface="Arial"/>
              <a:buChar char="•"/>
            </a:pPr>
            <a:r>
              <a:rPr lang="en-GB">
                <a:ea typeface="+mn-lt"/>
                <a:cs typeface="+mn-lt"/>
              </a:rPr>
              <a:t>Focus on comfort, relaxation, and high-quality customer service</a:t>
            </a:r>
            <a:endParaRPr lang="en-GB"/>
          </a:p>
          <a:p>
            <a:pPr marL="285750" indent="-285750">
              <a:buFont typeface="Arial,Sans-Serif"/>
              <a:buChar char="•"/>
            </a:pPr>
            <a:r>
              <a:rPr lang="en-GB"/>
              <a:t>Accommodation</a:t>
            </a:r>
          </a:p>
          <a:p>
            <a:pPr marL="285750" indent="-285750">
              <a:buFont typeface="Arial,Sans-Serif"/>
              <a:buChar char="•"/>
            </a:pPr>
            <a:r>
              <a:rPr lang="en-GB"/>
              <a:t>Luxury guest rooms and suites</a:t>
            </a:r>
          </a:p>
          <a:p>
            <a:pPr marL="285750" indent="-285750">
              <a:buFont typeface="Arial,Sans-Serif"/>
              <a:buChar char="•"/>
            </a:pPr>
            <a:r>
              <a:rPr lang="en-GB"/>
              <a:t>Modern interiors with smart technology</a:t>
            </a:r>
          </a:p>
          <a:p>
            <a:pPr marL="285750" indent="-285750">
              <a:buFont typeface="Arial,Sans-Serif"/>
              <a:buChar char="•"/>
            </a:pPr>
            <a:r>
              <a:rPr lang="en-GB"/>
              <a:t>Free high-speed Wi-Fi</a:t>
            </a:r>
          </a:p>
          <a:p>
            <a:pPr marL="285750" indent="-285750">
              <a:buFont typeface="Arial,Sans-Serif"/>
              <a:buChar char="•"/>
            </a:pPr>
            <a:r>
              <a:rPr lang="en-GB"/>
              <a:t>24-hour room service</a:t>
            </a:r>
          </a:p>
          <a:p>
            <a:pPr marL="285750" indent="-285750">
              <a:buFont typeface="Arial,Sans-Serif"/>
              <a:buChar char="•"/>
            </a:pPr>
            <a:r>
              <a:rPr lang="en-GB"/>
              <a:t>Food &amp; Beverage</a:t>
            </a:r>
            <a:endParaRPr lang="en-US"/>
          </a:p>
          <a:p>
            <a:pPr marL="285750" indent="-285750">
              <a:buFont typeface="Arial,Sans-Serif"/>
              <a:buChar char="•"/>
            </a:pPr>
            <a:r>
              <a:rPr lang="en-GB"/>
              <a:t>Elegant hotel restaurant serving local Welsh </a:t>
            </a:r>
          </a:p>
          <a:p>
            <a:pPr marL="285750" indent="-285750">
              <a:buFont typeface="Arial"/>
              <a:buChar char="•"/>
            </a:pPr>
            <a:endParaRPr lang="en-GB"/>
          </a:p>
          <a:p>
            <a:endParaRPr lang="en-GB"/>
          </a:p>
        </p:txBody>
      </p:sp>
      <p:sp>
        <p:nvSpPr>
          <p:cNvPr id="6" name="TextBox 5">
            <a:extLst>
              <a:ext uri="{FF2B5EF4-FFF2-40B4-BE49-F238E27FC236}">
                <a16:creationId xmlns:a16="http://schemas.microsoft.com/office/drawing/2014/main" id="{12C8D386-ED33-18BE-C4F9-F43318527E18}"/>
              </a:ext>
            </a:extLst>
          </p:cNvPr>
          <p:cNvSpPr txBox="1"/>
          <p:nvPr/>
        </p:nvSpPr>
        <p:spPr>
          <a:xfrm>
            <a:off x="6099695" y="2759375"/>
            <a:ext cx="598268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Popular</a:t>
            </a:r>
            <a:r>
              <a:rPr lang="en-GB">
                <a:ea typeface="+mn-lt"/>
                <a:cs typeface="+mn-lt"/>
              </a:rPr>
              <a:t> coastal destination in South Wales</a:t>
            </a:r>
            <a:endParaRPr lang="en-US"/>
          </a:p>
          <a:p>
            <a:pPr marL="285750" indent="-285750">
              <a:buFont typeface="Arial"/>
              <a:buChar char="•"/>
            </a:pPr>
            <a:r>
              <a:rPr lang="en-GB">
                <a:ea typeface="+mn-lt"/>
                <a:cs typeface="+mn-lt"/>
              </a:rPr>
              <a:t>Known for beautiful beaches and waterfront views</a:t>
            </a:r>
            <a:endParaRPr lang="en-GB"/>
          </a:p>
          <a:p>
            <a:pPr marL="285750" indent="-285750">
              <a:buFont typeface="Arial"/>
              <a:buChar char="•"/>
            </a:pPr>
            <a:r>
              <a:rPr lang="en-GB">
                <a:ea typeface="+mn-lt"/>
                <a:cs typeface="+mn-lt"/>
              </a:rPr>
              <a:t>Close to attractions such as:</a:t>
            </a:r>
            <a:endParaRPr lang="en-GB"/>
          </a:p>
          <a:p>
            <a:pPr marL="742950" lvl="1" indent="-285750">
              <a:buFont typeface="Arial"/>
              <a:buChar char="•"/>
            </a:pPr>
            <a:r>
              <a:rPr lang="en-GB">
                <a:ea typeface="+mn-lt"/>
                <a:cs typeface="+mn-lt"/>
              </a:rPr>
              <a:t>Swansea Marina</a:t>
            </a:r>
            <a:endParaRPr lang="en-GB"/>
          </a:p>
          <a:p>
            <a:pPr marL="742950" lvl="1" indent="-285750">
              <a:buFont typeface="Arial"/>
              <a:buChar char="•"/>
            </a:pPr>
            <a:r>
              <a:rPr lang="en-GB">
                <a:ea typeface="+mn-lt"/>
                <a:cs typeface="+mn-lt"/>
              </a:rPr>
              <a:t>Mumbles Pier</a:t>
            </a:r>
            <a:endParaRPr lang="en-GB"/>
          </a:p>
          <a:p>
            <a:pPr marL="742950" lvl="1" indent="-285750">
              <a:buFont typeface="Arial"/>
              <a:buChar char="•"/>
            </a:pPr>
            <a:r>
              <a:rPr lang="en-GB">
                <a:ea typeface="+mn-lt"/>
                <a:cs typeface="+mn-lt"/>
              </a:rPr>
              <a:t>Rhossili Bay</a:t>
            </a:r>
            <a:endParaRPr lang="en-GB"/>
          </a:p>
          <a:p>
            <a:pPr marL="285750" indent="-285750">
              <a:buFont typeface="Arial"/>
              <a:buChar char="•"/>
            </a:pPr>
            <a:r>
              <a:rPr lang="en-GB">
                <a:ea typeface="+mn-lt"/>
                <a:cs typeface="+mn-lt"/>
              </a:rPr>
              <a:t>Strong tourism industry attracting visitors year-round</a:t>
            </a:r>
            <a:endParaRPr lang="en-GB"/>
          </a:p>
          <a:p>
            <a:pPr marL="285750" indent="-285750">
              <a:buFont typeface="Arial"/>
              <a:buChar char="•"/>
            </a:pPr>
            <a:r>
              <a:rPr lang="en-GB">
                <a:ea typeface="+mn-lt"/>
                <a:cs typeface="+mn-lt"/>
              </a:rPr>
              <a:t>Popular with:</a:t>
            </a:r>
            <a:endParaRPr lang="en-GB"/>
          </a:p>
          <a:p>
            <a:pPr marL="742950" lvl="1" indent="-285750">
              <a:buFont typeface="Arial"/>
              <a:buChar char="•"/>
            </a:pPr>
            <a:r>
              <a:rPr lang="en-GB">
                <a:ea typeface="+mn-lt"/>
                <a:cs typeface="+mn-lt"/>
              </a:rPr>
              <a:t>Business travellers</a:t>
            </a:r>
            <a:endParaRPr lang="en-GB"/>
          </a:p>
          <a:p>
            <a:pPr marL="742950" lvl="1" indent="-285750">
              <a:buFont typeface="Arial"/>
              <a:buChar char="•"/>
            </a:pPr>
            <a:r>
              <a:rPr lang="en-GB">
                <a:ea typeface="+mn-lt"/>
                <a:cs typeface="+mn-lt"/>
              </a:rPr>
              <a:t>Couples and families</a:t>
            </a:r>
            <a:endParaRPr lang="en-GB"/>
          </a:p>
          <a:p>
            <a:pPr marL="742950" lvl="1" indent="-285750">
              <a:buFont typeface="Arial"/>
              <a:buChar char="•"/>
            </a:pPr>
            <a:r>
              <a:rPr lang="en-GB">
                <a:ea typeface="+mn-lt"/>
                <a:cs typeface="+mn-lt"/>
              </a:rPr>
              <a:t>International tourists</a:t>
            </a:r>
            <a:endParaRPr lang="en-GB"/>
          </a:p>
          <a:p>
            <a:pPr marL="742950" lvl="1" indent="-285750">
              <a:buFont typeface="Arial"/>
              <a:buChar char="•"/>
            </a:pPr>
            <a:r>
              <a:rPr lang="en-GB">
                <a:ea typeface="+mn-lt"/>
                <a:cs typeface="+mn-lt"/>
              </a:rPr>
              <a:t>Event and conference guests</a:t>
            </a:r>
            <a:endParaRPr lang="en-GB"/>
          </a:p>
          <a:p>
            <a:pPr algn="l"/>
            <a:endParaRPr lang="en-GB"/>
          </a:p>
        </p:txBody>
      </p:sp>
      <p:sp>
        <p:nvSpPr>
          <p:cNvPr id="7" name="TextBox 6">
            <a:extLst>
              <a:ext uri="{FF2B5EF4-FFF2-40B4-BE49-F238E27FC236}">
                <a16:creationId xmlns:a16="http://schemas.microsoft.com/office/drawing/2014/main" id="{4D1DA31C-D387-F968-ECF4-36806052B169}"/>
              </a:ext>
            </a:extLst>
          </p:cNvPr>
          <p:cNvSpPr txBox="1"/>
          <p:nvPr/>
        </p:nvSpPr>
        <p:spPr>
          <a:xfrm>
            <a:off x="1362192" y="1898753"/>
            <a:ext cx="26732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Facilities</a:t>
            </a:r>
          </a:p>
        </p:txBody>
      </p:sp>
      <p:sp>
        <p:nvSpPr>
          <p:cNvPr id="8" name="TextBox 7">
            <a:extLst>
              <a:ext uri="{FF2B5EF4-FFF2-40B4-BE49-F238E27FC236}">
                <a16:creationId xmlns:a16="http://schemas.microsoft.com/office/drawing/2014/main" id="{0CED1155-CABC-88AF-9558-D5B0A83E8EAE}"/>
              </a:ext>
            </a:extLst>
          </p:cNvPr>
          <p:cNvSpPr txBox="1"/>
          <p:nvPr/>
        </p:nvSpPr>
        <p:spPr>
          <a:xfrm>
            <a:off x="8131773" y="1898753"/>
            <a:ext cx="32228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Destination</a:t>
            </a:r>
          </a:p>
        </p:txBody>
      </p:sp>
    </p:spTree>
    <p:extLst>
      <p:ext uri="{BB962C8B-B14F-4D97-AF65-F5344CB8AC3E}">
        <p14:creationId xmlns:p14="http://schemas.microsoft.com/office/powerpoint/2010/main" val="12479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9549EC4-698E-0986-404E-7D9D5BFEEDD4}"/>
              </a:ext>
            </a:extLst>
          </p:cNvPr>
          <p:cNvPicPr>
            <a:picLocks noChangeAspect="1"/>
          </p:cNvPicPr>
          <p:nvPr/>
        </p:nvPicPr>
        <p:blipFill>
          <a:blip r:embed="rId2">
            <a:duotone>
              <a:schemeClr val="bg2">
                <a:shade val="45000"/>
                <a:satMod val="135000"/>
              </a:schemeClr>
              <a:prstClr val="white"/>
            </a:duotone>
          </a:blip>
          <a:srcRect t="17479" r="-2" b="-2"/>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4E8E2-FB10-413D-A298-9181C6C311F5}"/>
              </a:ext>
            </a:extLst>
          </p:cNvPr>
          <p:cNvSpPr>
            <a:spLocks noGrp="1"/>
          </p:cNvSpPr>
          <p:nvPr>
            <p:ph type="title"/>
          </p:nvPr>
        </p:nvSpPr>
        <p:spPr>
          <a:xfrm>
            <a:off x="838200" y="365125"/>
            <a:ext cx="10515600" cy="1325563"/>
          </a:xfrm>
        </p:spPr>
        <p:txBody>
          <a:bodyPr>
            <a:normAutofit/>
          </a:bodyPr>
          <a:lstStyle/>
          <a:p>
            <a:r>
              <a:rPr lang="en-GB">
                <a:latin typeface="Aptos"/>
              </a:rPr>
              <a:t>Target audience - Nicol</a:t>
            </a:r>
            <a:endParaRPr lang="en-US"/>
          </a:p>
        </p:txBody>
      </p:sp>
      <p:graphicFrame>
        <p:nvGraphicFramePr>
          <p:cNvPr id="5" name="Content Placeholder 2">
            <a:extLst>
              <a:ext uri="{FF2B5EF4-FFF2-40B4-BE49-F238E27FC236}">
                <a16:creationId xmlns:a16="http://schemas.microsoft.com/office/drawing/2014/main" id="{AFB0F896-D76A-EB18-16C1-CEA98CC73653}"/>
              </a:ext>
            </a:extLst>
          </p:cNvPr>
          <p:cNvGraphicFramePr>
            <a:graphicFrameLocks noGrp="1"/>
          </p:cNvGraphicFramePr>
          <p:nvPr>
            <p:ph idx="1"/>
            <p:extLst>
              <p:ext uri="{D42A27DB-BD31-4B8C-83A1-F6EECF244321}">
                <p14:modId xmlns:p14="http://schemas.microsoft.com/office/powerpoint/2010/main" val="2440109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6134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3042-3D2A-708C-3935-12621AD80BB7}"/>
              </a:ext>
            </a:extLst>
          </p:cNvPr>
          <p:cNvSpPr>
            <a:spLocks noGrp="1"/>
          </p:cNvSpPr>
          <p:nvPr>
            <p:ph type="title"/>
          </p:nvPr>
        </p:nvSpPr>
        <p:spPr>
          <a:xfrm>
            <a:off x="761803" y="350196"/>
            <a:ext cx="4646904" cy="1624520"/>
          </a:xfrm>
        </p:spPr>
        <p:txBody>
          <a:bodyPr anchor="ctr">
            <a:normAutofit/>
          </a:bodyPr>
          <a:lstStyle/>
          <a:p>
            <a:r>
              <a:rPr lang="en-GB" sz="3700">
                <a:latin typeface="Aptos"/>
              </a:rPr>
              <a:t>Staff, departments like food and beverage - Nicol</a:t>
            </a:r>
            <a:endParaRPr lang="en-US" sz="3700"/>
          </a:p>
        </p:txBody>
      </p:sp>
      <p:sp>
        <p:nvSpPr>
          <p:cNvPr id="3" name="Content Placeholder 2">
            <a:extLst>
              <a:ext uri="{FF2B5EF4-FFF2-40B4-BE49-F238E27FC236}">
                <a16:creationId xmlns:a16="http://schemas.microsoft.com/office/drawing/2014/main" id="{FFC4DE11-632E-ACE1-7C75-170FB713790E}"/>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2000"/>
              <a:t>Front Office Department </a:t>
            </a:r>
            <a:endParaRPr lang="en-US" sz="2000"/>
          </a:p>
          <a:p>
            <a:r>
              <a:rPr lang="en-GB" sz="2000">
                <a:ea typeface="+mn-lt"/>
                <a:cs typeface="+mn-lt"/>
              </a:rPr>
              <a:t>First point of contact for guests</a:t>
            </a:r>
            <a:endParaRPr lang="en-GB" sz="2000"/>
          </a:p>
          <a:p>
            <a:r>
              <a:rPr lang="en-GB" sz="2000">
                <a:ea typeface="+mn-lt"/>
                <a:cs typeface="+mn-lt"/>
              </a:rPr>
              <a:t>Handles:</a:t>
            </a:r>
            <a:endParaRPr lang="en-GB" sz="2000"/>
          </a:p>
          <a:p>
            <a:pPr lvl="1"/>
            <a:r>
              <a:rPr lang="en-GB" sz="2000">
                <a:ea typeface="+mn-lt"/>
                <a:cs typeface="+mn-lt"/>
              </a:rPr>
              <a:t>Check-ins and check-outs</a:t>
            </a:r>
            <a:endParaRPr lang="en-GB" sz="2000"/>
          </a:p>
          <a:p>
            <a:pPr lvl="1"/>
            <a:r>
              <a:rPr lang="en-GB" sz="2000">
                <a:ea typeface="+mn-lt"/>
                <a:cs typeface="+mn-lt"/>
              </a:rPr>
              <a:t>Reservations</a:t>
            </a:r>
            <a:endParaRPr lang="en-GB" sz="2000"/>
          </a:p>
          <a:p>
            <a:pPr lvl="1"/>
            <a:r>
              <a:rPr lang="en-GB" sz="2000">
                <a:ea typeface="+mn-lt"/>
                <a:cs typeface="+mn-lt"/>
              </a:rPr>
              <a:t>Guest enquiries and complaints</a:t>
            </a:r>
            <a:endParaRPr lang="en-GB" sz="2000"/>
          </a:p>
          <a:p>
            <a:r>
              <a:rPr lang="en-GB" sz="2000">
                <a:ea typeface="+mn-lt"/>
                <a:cs typeface="+mn-lt"/>
              </a:rPr>
              <a:t>Important for creating positive first impressions</a:t>
            </a:r>
            <a:endParaRPr lang="en-GB" sz="2000"/>
          </a:p>
          <a:p>
            <a:r>
              <a:rPr lang="en-GB" sz="2000">
                <a:ea typeface="+mn-lt"/>
                <a:cs typeface="+mn-lt"/>
              </a:rPr>
              <a:t>Includes receptionists, concierge staff, and guest services</a:t>
            </a:r>
            <a:endParaRPr lang="en-GB" sz="2000"/>
          </a:p>
          <a:p>
            <a:endParaRPr lang="en-GB" sz="2000"/>
          </a:p>
        </p:txBody>
      </p:sp>
      <p:pic>
        <p:nvPicPr>
          <p:cNvPr id="5" name="Picture 4">
            <a:extLst>
              <a:ext uri="{FF2B5EF4-FFF2-40B4-BE49-F238E27FC236}">
                <a16:creationId xmlns:a16="http://schemas.microsoft.com/office/drawing/2014/main" id="{8726A977-595A-C2AB-5C0B-14233CC95D71}"/>
              </a:ext>
            </a:extLst>
          </p:cNvPr>
          <p:cNvPicPr>
            <a:picLocks noChangeAspect="1"/>
          </p:cNvPicPr>
          <p:nvPr/>
        </p:nvPicPr>
        <p:blipFill>
          <a:blip r:embed="rId2"/>
          <a:srcRect l="32844" r="20228"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9121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6F6657-102C-5AB1-B270-5E86851766C9}"/>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2200" kern="1200">
                <a:solidFill>
                  <a:srgbClr val="FFFFFF"/>
                </a:solidFill>
                <a:latin typeface="+mj-lt"/>
                <a:ea typeface="+mj-ea"/>
                <a:cs typeface="+mj-cs"/>
              </a:rPr>
              <a:t>Training aims and </a:t>
            </a:r>
            <a:r>
              <a:rPr lang="en-US" sz="2200">
                <a:solidFill>
                  <a:srgbClr val="FFFFFF"/>
                </a:solidFill>
              </a:rPr>
              <a:t>objectives</a:t>
            </a:r>
            <a:r>
              <a:rPr lang="en-US" sz="2200" kern="1200">
                <a:solidFill>
                  <a:srgbClr val="FFFFFF"/>
                </a:solidFill>
                <a:latin typeface="+mj-lt"/>
                <a:ea typeface="+mj-ea"/>
                <a:cs typeface="+mj-cs"/>
              </a:rPr>
              <a:t>, specifying skills and knowledge participants will gain. - Nicol </a:t>
            </a:r>
          </a:p>
        </p:txBody>
      </p:sp>
      <p:sp>
        <p:nvSpPr>
          <p:cNvPr id="3" name="Content Placeholder 2">
            <a:extLst>
              <a:ext uri="{FF2B5EF4-FFF2-40B4-BE49-F238E27FC236}">
                <a16:creationId xmlns:a16="http://schemas.microsoft.com/office/drawing/2014/main" id="{6791424E-E6CF-AA9B-B01E-7983CAF13F58}"/>
              </a:ext>
            </a:extLst>
          </p:cNvPr>
          <p:cNvSpPr>
            <a:spLocks noGrp="1"/>
          </p:cNvSpPr>
          <p:nvPr>
            <p:ph idx="1"/>
          </p:nvPr>
        </p:nvSpPr>
        <p:spPr>
          <a:xfrm>
            <a:off x="4380855" y="1412489"/>
            <a:ext cx="3427283" cy="4363844"/>
          </a:xfrm>
        </p:spPr>
        <p:txBody>
          <a:bodyPr vert="horz" lIns="91440" tIns="45720" rIns="91440" bIns="45720" rtlCol="0" anchor="t">
            <a:normAutofit/>
          </a:bodyPr>
          <a:lstStyle/>
          <a:p>
            <a:pPr marL="0"/>
            <a:r>
              <a:rPr lang="en-US" sz="1700"/>
              <a:t>Main Aim- to give staff members the abilities, information, and self-assurance required to uphold high hotel standards and provide exceptional customer service.</a:t>
            </a:r>
          </a:p>
          <a:p>
            <a:pPr marL="0"/>
            <a:r>
              <a:rPr lang="en-US" sz="1700"/>
              <a:t>Front Office Skills️</a:t>
            </a:r>
          </a:p>
          <a:p>
            <a:r>
              <a:rPr lang="en-US" sz="1700"/>
              <a:t>Participants will learn:</a:t>
            </a:r>
          </a:p>
          <a:p>
            <a:r>
              <a:rPr lang="en-US" sz="1700"/>
              <a:t>Reservation and booking procedures</a:t>
            </a:r>
          </a:p>
          <a:p>
            <a:r>
              <a:rPr lang="en-US" sz="1700"/>
              <a:t>Check-in and check-out processes</a:t>
            </a:r>
          </a:p>
          <a:p>
            <a:r>
              <a:rPr lang="en-US" sz="1700"/>
              <a:t>Telephone and email communication skills</a:t>
            </a:r>
          </a:p>
          <a:p>
            <a:r>
              <a:rPr lang="en-US" sz="1700"/>
              <a:t>Use of hotel management systems</a:t>
            </a:r>
          </a:p>
          <a:p>
            <a:pPr marL="0"/>
            <a:endParaRPr lang="en-US" sz="1700"/>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779C4A5-E570-ADFA-397A-331697C59376}"/>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Teamwork &amp; Professionalism </a:t>
            </a:r>
          </a:p>
          <a:p>
            <a:pPr indent="-228600">
              <a:lnSpc>
                <a:spcPct val="90000"/>
              </a:lnSpc>
              <a:spcAft>
                <a:spcPts val="600"/>
              </a:spcAft>
              <a:buFont typeface="Arial" panose="020B0604020202020204" pitchFamily="34" charset="0"/>
              <a:buChar char="•"/>
            </a:pPr>
            <a:r>
              <a:rPr lang="en-US" sz="2000"/>
              <a:t>Employees will develop:</a:t>
            </a:r>
          </a:p>
          <a:p>
            <a:pPr marL="285750" indent="-228600">
              <a:lnSpc>
                <a:spcPct val="90000"/>
              </a:lnSpc>
              <a:spcAft>
                <a:spcPts val="600"/>
              </a:spcAft>
              <a:buFont typeface="Arial" panose="020B0604020202020204" pitchFamily="34" charset="0"/>
              <a:buChar char="•"/>
            </a:pPr>
            <a:r>
              <a:rPr lang="en-US" sz="2000"/>
              <a:t>Teamworking abilities</a:t>
            </a:r>
          </a:p>
          <a:p>
            <a:pPr marL="285750" indent="-228600">
              <a:lnSpc>
                <a:spcPct val="90000"/>
              </a:lnSpc>
              <a:spcAft>
                <a:spcPts val="600"/>
              </a:spcAft>
              <a:buFont typeface="Arial" panose="020B0604020202020204" pitchFamily="34" charset="0"/>
              <a:buChar char="•"/>
            </a:pPr>
            <a:r>
              <a:rPr lang="en-US" sz="2000"/>
              <a:t>Time management skills</a:t>
            </a:r>
          </a:p>
          <a:p>
            <a:pPr marL="285750" indent="-228600">
              <a:lnSpc>
                <a:spcPct val="90000"/>
              </a:lnSpc>
              <a:spcAft>
                <a:spcPts val="600"/>
              </a:spcAft>
              <a:buFont typeface="Arial" panose="020B0604020202020204" pitchFamily="34" charset="0"/>
              <a:buChar char="•"/>
            </a:pPr>
            <a:r>
              <a:rPr lang="en-US" sz="2000"/>
              <a:t>Professional </a:t>
            </a:r>
            <a:r>
              <a:rPr lang="en-US" sz="2000" err="1"/>
              <a:t>behaviour</a:t>
            </a:r>
            <a:r>
              <a:rPr lang="en-US" sz="2000"/>
              <a:t> and appearance</a:t>
            </a:r>
          </a:p>
          <a:p>
            <a:pPr marL="285750" indent="-228600">
              <a:lnSpc>
                <a:spcPct val="90000"/>
              </a:lnSpc>
              <a:spcAft>
                <a:spcPts val="600"/>
              </a:spcAft>
              <a:buFont typeface="Arial" panose="020B0604020202020204" pitchFamily="34" charset="0"/>
              <a:buChar char="•"/>
            </a:pPr>
            <a:r>
              <a:rPr lang="en-US" sz="2000"/>
              <a:t>Problem-solving skills</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1899330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A2CB1-14CC-3A2B-51BF-9E8F498C4574}"/>
              </a:ext>
            </a:extLst>
          </p:cNvPr>
          <p:cNvSpPr>
            <a:spLocks noGrp="1"/>
          </p:cNvSpPr>
          <p:nvPr>
            <p:ph type="title"/>
          </p:nvPr>
        </p:nvSpPr>
        <p:spPr/>
        <p:txBody>
          <a:bodyPr/>
          <a:lstStyle/>
          <a:p>
            <a:r>
              <a:rPr lang="en-GB"/>
              <a:t>Current Industry Challenges- Paige </a:t>
            </a:r>
          </a:p>
        </p:txBody>
      </p:sp>
      <p:sp>
        <p:nvSpPr>
          <p:cNvPr id="3" name="Content Placeholder 2">
            <a:extLst>
              <a:ext uri="{FF2B5EF4-FFF2-40B4-BE49-F238E27FC236}">
                <a16:creationId xmlns:a16="http://schemas.microsoft.com/office/drawing/2014/main" id="{CFA3D6BD-4D60-076C-0673-ABBA69976280}"/>
              </a:ext>
            </a:extLst>
          </p:cNvPr>
          <p:cNvSpPr>
            <a:spLocks noGrp="1"/>
          </p:cNvSpPr>
          <p:nvPr>
            <p:ph idx="1"/>
          </p:nvPr>
        </p:nvSpPr>
        <p:spPr/>
        <p:txBody>
          <a:bodyPr vert="horz" lIns="91440" tIns="45720" rIns="91440" bIns="45720" rtlCol="0" anchor="t">
            <a:normAutofit/>
          </a:bodyPr>
          <a:lstStyle/>
          <a:p>
            <a:pPr marL="0" indent="0">
              <a:buNone/>
            </a:pPr>
            <a:r>
              <a:rPr lang="en-GB"/>
              <a:t>Staff Shortages and Increased Workload-</a:t>
            </a:r>
          </a:p>
          <a:p>
            <a:pPr marL="0" indent="0">
              <a:buNone/>
            </a:pPr>
            <a:r>
              <a:rPr lang="en-GB"/>
              <a:t>Many hospitality businesses across Wales are struggling to recruit and keep front of house staff. </a:t>
            </a:r>
          </a:p>
          <a:p>
            <a:pPr marL="0" indent="0">
              <a:buNone/>
            </a:pPr>
            <a:r>
              <a:rPr lang="en-GB"/>
              <a:t>This mean employees who already work in this position have to:</a:t>
            </a:r>
          </a:p>
          <a:p>
            <a:r>
              <a:rPr lang="en-GB"/>
              <a:t>Cover multiple roles</a:t>
            </a:r>
          </a:p>
          <a:p>
            <a:r>
              <a:rPr lang="en-GB"/>
              <a:t>Work extra hours</a:t>
            </a:r>
          </a:p>
          <a:p>
            <a:r>
              <a:rPr lang="en-GB"/>
              <a:t>Handle busy periods with not enough staffing</a:t>
            </a:r>
          </a:p>
          <a:p>
            <a:r>
              <a:rPr lang="en-GB"/>
              <a:t>Dealing with stress and tiredness</a:t>
            </a:r>
          </a:p>
          <a:p>
            <a:pPr marL="0" indent="0">
              <a:buNone/>
            </a:pPr>
            <a:endParaRPr lang="en-GB"/>
          </a:p>
        </p:txBody>
      </p:sp>
    </p:spTree>
    <p:extLst>
      <p:ext uri="{BB962C8B-B14F-4D97-AF65-F5344CB8AC3E}">
        <p14:creationId xmlns:p14="http://schemas.microsoft.com/office/powerpoint/2010/main" val="1738614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8F458-3C1E-95C9-AF6A-9254C752DA4A}"/>
              </a:ext>
            </a:extLst>
          </p:cNvPr>
          <p:cNvSpPr>
            <a:spLocks noGrp="1"/>
          </p:cNvSpPr>
          <p:nvPr>
            <p:ph idx="1"/>
          </p:nvPr>
        </p:nvSpPr>
        <p:spPr>
          <a:xfrm>
            <a:off x="838200" y="478834"/>
            <a:ext cx="10515600" cy="4351338"/>
          </a:xfrm>
        </p:spPr>
        <p:txBody>
          <a:bodyPr vert="horz" lIns="91440" tIns="45720" rIns="91440" bIns="45720" rtlCol="0" anchor="t">
            <a:normAutofit/>
          </a:bodyPr>
          <a:lstStyle/>
          <a:p>
            <a:pPr marL="0" indent="0">
              <a:buNone/>
            </a:pPr>
            <a:r>
              <a:rPr lang="en-GB"/>
              <a:t>Cost of Living Impact on Customers-</a:t>
            </a:r>
          </a:p>
          <a:p>
            <a:r>
              <a:rPr lang="en-GB"/>
              <a:t>People have become more price conscious</a:t>
            </a:r>
          </a:p>
          <a:p>
            <a:r>
              <a:rPr lang="en-GB"/>
              <a:t>More demanding about value for money</a:t>
            </a:r>
          </a:p>
          <a:p>
            <a:r>
              <a:rPr lang="en-GB"/>
              <a:t>Less tolerant of delays or mistakes</a:t>
            </a:r>
          </a:p>
          <a:p>
            <a:pPr marL="0" indent="0">
              <a:buNone/>
            </a:pPr>
            <a:r>
              <a:rPr lang="en-GB" sz="2600"/>
              <a:t>"The cost of turnover in hospitality is huge. It is not just the hiring, onboarding, and training cost to consider there is also the impact on customer service and additional pressure on existing staff during the process" (Institute of Hospitality, </a:t>
            </a:r>
            <a:r>
              <a:rPr lang="en-GB" sz="2600" err="1"/>
              <a:t>nd</a:t>
            </a:r>
            <a:r>
              <a:rPr lang="en-GB" sz="2600"/>
              <a:t>)</a:t>
            </a:r>
            <a:endParaRPr lang="en-GB"/>
          </a:p>
        </p:txBody>
      </p:sp>
      <p:pic>
        <p:nvPicPr>
          <p:cNvPr id="4" name="Picture 3" descr="A yellow note on top of money&#10;&#10;AI-generated content may be incorrect.">
            <a:extLst>
              <a:ext uri="{FF2B5EF4-FFF2-40B4-BE49-F238E27FC236}">
                <a16:creationId xmlns:a16="http://schemas.microsoft.com/office/drawing/2014/main" id="{249CB8C1-4CA7-F8C3-05B7-3E8821D4D5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75968" y="3853376"/>
            <a:ext cx="3908451" cy="2522490"/>
          </a:xfrm>
          <a:prstGeom prst="rect">
            <a:avLst/>
          </a:prstGeom>
        </p:spPr>
      </p:pic>
    </p:spTree>
    <p:extLst>
      <p:ext uri="{BB962C8B-B14F-4D97-AF65-F5344CB8AC3E}">
        <p14:creationId xmlns:p14="http://schemas.microsoft.com/office/powerpoint/2010/main" val="4948008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63DBD6-6A85-742A-AE9C-5F1061A6323F}"/>
              </a:ext>
            </a:extLst>
          </p:cNvPr>
          <p:cNvSpPr>
            <a:spLocks noGrp="1"/>
          </p:cNvSpPr>
          <p:nvPr>
            <p:ph idx="1"/>
          </p:nvPr>
        </p:nvSpPr>
        <p:spPr>
          <a:xfrm>
            <a:off x="838200" y="527403"/>
            <a:ext cx="10515600" cy="4351338"/>
          </a:xfrm>
        </p:spPr>
        <p:txBody>
          <a:bodyPr vert="horz" lIns="91440" tIns="45720" rIns="91440" bIns="45720" rtlCol="0" anchor="t">
            <a:normAutofit/>
          </a:bodyPr>
          <a:lstStyle/>
          <a:p>
            <a:pPr marL="0" indent="0">
              <a:buNone/>
            </a:pPr>
            <a:r>
              <a:rPr lang="en-GB"/>
              <a:t>Technology Changes</a:t>
            </a:r>
          </a:p>
          <a:p>
            <a:pPr marL="0" indent="0">
              <a:buNone/>
            </a:pPr>
            <a:r>
              <a:rPr lang="en-GB"/>
              <a:t>Hotels now adopt different technology styles such as:</a:t>
            </a:r>
          </a:p>
          <a:p>
            <a:r>
              <a:rPr lang="en-GB"/>
              <a:t>Digital ordering systems </a:t>
            </a:r>
          </a:p>
          <a:p>
            <a:r>
              <a:rPr lang="en-GB"/>
              <a:t>QR code menu/ room service</a:t>
            </a:r>
          </a:p>
          <a:p>
            <a:r>
              <a:rPr lang="en-GB"/>
              <a:t>Online reservations </a:t>
            </a:r>
          </a:p>
          <a:p>
            <a:r>
              <a:rPr lang="en-GB"/>
              <a:t>Contactless payments</a:t>
            </a:r>
          </a:p>
        </p:txBody>
      </p:sp>
      <p:pic>
        <p:nvPicPr>
          <p:cNvPr id="2" name="Picture 1" descr="A person holding a device&#10;&#10;AI-generated content may be incorrect.">
            <a:extLst>
              <a:ext uri="{FF2B5EF4-FFF2-40B4-BE49-F238E27FC236}">
                <a16:creationId xmlns:a16="http://schemas.microsoft.com/office/drawing/2014/main" id="{A7ACAFFA-8979-969A-CCDC-E312D5F78B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640" y="2173975"/>
            <a:ext cx="5662541" cy="4125036"/>
          </a:xfrm>
          <a:prstGeom prst="rect">
            <a:avLst/>
          </a:prstGeom>
        </p:spPr>
      </p:pic>
    </p:spTree>
    <p:extLst>
      <p:ext uri="{BB962C8B-B14F-4D97-AF65-F5344CB8AC3E}">
        <p14:creationId xmlns:p14="http://schemas.microsoft.com/office/powerpoint/2010/main" val="3044770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18B010-8B98-791C-4980-4660D43C3853}"/>
              </a:ext>
            </a:extLst>
          </p:cNvPr>
          <p:cNvSpPr>
            <a:spLocks noGrp="1"/>
          </p:cNvSpPr>
          <p:nvPr>
            <p:ph idx="1"/>
          </p:nvPr>
        </p:nvSpPr>
        <p:spPr>
          <a:xfrm>
            <a:off x="838200" y="455162"/>
            <a:ext cx="10515600" cy="4351338"/>
          </a:xfrm>
        </p:spPr>
        <p:txBody>
          <a:bodyPr vert="horz" lIns="91440" tIns="45720" rIns="91440" bIns="45720" rtlCol="0" anchor="t">
            <a:normAutofit/>
          </a:bodyPr>
          <a:lstStyle/>
          <a:p>
            <a:pPr marL="0" indent="0">
              <a:buNone/>
            </a:pPr>
            <a:r>
              <a:rPr lang="en-GB"/>
              <a:t>Language Barriers- </a:t>
            </a:r>
          </a:p>
          <a:p>
            <a:pPr marL="0" indent="0">
              <a:buNone/>
            </a:pPr>
            <a:r>
              <a:rPr lang="en-GB"/>
              <a:t>Our hotel is targeted towards  business travellers and tourists. These travellers could be coming across all around the world and there would most likely be language differences. </a:t>
            </a:r>
          </a:p>
          <a:p>
            <a:r>
              <a:rPr lang="en-GB"/>
              <a:t>Frustrated </a:t>
            </a:r>
          </a:p>
          <a:p>
            <a:r>
              <a:rPr lang="en-GB"/>
              <a:t>Confusion </a:t>
            </a:r>
          </a:p>
          <a:p>
            <a:r>
              <a:rPr lang="en-GB"/>
              <a:t>Misunderstanding </a:t>
            </a:r>
          </a:p>
          <a:p>
            <a:r>
              <a:rPr lang="en-GB"/>
              <a:t>Angry</a:t>
            </a:r>
          </a:p>
        </p:txBody>
      </p:sp>
      <p:pic>
        <p:nvPicPr>
          <p:cNvPr id="2" name="Picture 1" descr="A group of people with speech bubbles&#10;&#10;AI-generated content may be incorrect.">
            <a:extLst>
              <a:ext uri="{FF2B5EF4-FFF2-40B4-BE49-F238E27FC236}">
                <a16:creationId xmlns:a16="http://schemas.microsoft.com/office/drawing/2014/main" id="{F3DDE877-6392-B386-F141-C7EAA88A362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90970" y="2631806"/>
            <a:ext cx="5459924" cy="3660829"/>
          </a:xfrm>
          <a:prstGeom prst="rect">
            <a:avLst/>
          </a:prstGeom>
        </p:spPr>
      </p:pic>
    </p:spTree>
    <p:extLst>
      <p:ext uri="{BB962C8B-B14F-4D97-AF65-F5344CB8AC3E}">
        <p14:creationId xmlns:p14="http://schemas.microsoft.com/office/powerpoint/2010/main" val="718259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45C8-17D9-A5D3-0978-534D28657F25}"/>
              </a:ext>
            </a:extLst>
          </p:cNvPr>
          <p:cNvSpPr>
            <a:spLocks noGrp="1"/>
          </p:cNvSpPr>
          <p:nvPr>
            <p:ph type="title"/>
          </p:nvPr>
        </p:nvSpPr>
        <p:spPr/>
        <p:txBody>
          <a:bodyPr/>
          <a:lstStyle/>
          <a:p>
            <a:r>
              <a:rPr lang="en-GB"/>
              <a:t>Aims and Objectives - Lowri</a:t>
            </a:r>
          </a:p>
        </p:txBody>
      </p:sp>
      <p:sp>
        <p:nvSpPr>
          <p:cNvPr id="3" name="Content Placeholder 2">
            <a:extLst>
              <a:ext uri="{FF2B5EF4-FFF2-40B4-BE49-F238E27FC236}">
                <a16:creationId xmlns:a16="http://schemas.microsoft.com/office/drawing/2014/main" id="{BC1AAFFB-194D-41E6-6C9F-C2E30B8B37FC}"/>
              </a:ext>
            </a:extLst>
          </p:cNvPr>
          <p:cNvSpPr>
            <a:spLocks noGrp="1"/>
          </p:cNvSpPr>
          <p:nvPr>
            <p:ph idx="1"/>
          </p:nvPr>
        </p:nvSpPr>
        <p:spPr/>
        <p:txBody>
          <a:bodyPr/>
          <a:lstStyle/>
          <a:p>
            <a:pPr marL="0" indent="0">
              <a:buNone/>
            </a:pPr>
            <a:r>
              <a:rPr lang="en-GB"/>
              <a:t>Training Aims for The Swans Hotel.</a:t>
            </a:r>
          </a:p>
          <a:p>
            <a:pPr>
              <a:buFontTx/>
              <a:buChar char="-"/>
            </a:pPr>
            <a:r>
              <a:rPr lang="en-GB" sz="2500"/>
              <a:t>To prepare new staff to deliver sustainable and exceptional guest experiences.</a:t>
            </a:r>
          </a:p>
          <a:p>
            <a:pPr>
              <a:buFontTx/>
              <a:buChar char="-"/>
            </a:pPr>
            <a:r>
              <a:rPr lang="en-GB" sz="2500"/>
              <a:t> To link employee behaviour with the hotel’s brand identity, vision, and values.</a:t>
            </a:r>
          </a:p>
          <a:p>
            <a:pPr>
              <a:buFontTx/>
              <a:buChar char="-"/>
            </a:pPr>
            <a:r>
              <a:rPr lang="en-GB" sz="2500"/>
              <a:t>To support service excellence in an environmental landscape and in a changing economic. </a:t>
            </a:r>
          </a:p>
          <a:p>
            <a:pPr>
              <a:buFontTx/>
              <a:buChar char="-"/>
            </a:pPr>
            <a:r>
              <a:rPr lang="en-GB" sz="2500"/>
              <a:t> To ensure consistent delivery of brand identity across all guests needs.</a:t>
            </a:r>
          </a:p>
          <a:p>
            <a:pPr marL="0" indent="0">
              <a:buNone/>
            </a:pPr>
            <a:r>
              <a:rPr lang="en-GB" sz="2500"/>
              <a:t>Chartered Institute of Personnel and Development (2021) Learning and Development </a:t>
            </a:r>
            <a:r>
              <a:rPr lang="en-GB" sz="2500" err="1"/>
              <a:t>startegy</a:t>
            </a:r>
            <a:r>
              <a:rPr lang="en-GB" sz="2500"/>
              <a:t>. </a:t>
            </a:r>
          </a:p>
          <a:p>
            <a:pPr>
              <a:buFontTx/>
              <a:buChar char="-"/>
            </a:pPr>
            <a:endParaRPr lang="en-GB" sz="2500"/>
          </a:p>
          <a:p>
            <a:pPr marL="0" indent="0">
              <a:buNone/>
            </a:pPr>
            <a:endParaRPr lang="en-GB"/>
          </a:p>
        </p:txBody>
      </p:sp>
    </p:spTree>
    <p:extLst>
      <p:ext uri="{BB962C8B-B14F-4D97-AF65-F5344CB8AC3E}">
        <p14:creationId xmlns:p14="http://schemas.microsoft.com/office/powerpoint/2010/main" val="288123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471D-985F-BBCA-5E08-BF2D4C819491}"/>
              </a:ext>
            </a:extLst>
          </p:cNvPr>
          <p:cNvSpPr>
            <a:spLocks noGrp="1"/>
          </p:cNvSpPr>
          <p:nvPr>
            <p:ph type="title"/>
          </p:nvPr>
        </p:nvSpPr>
        <p:spPr/>
        <p:txBody>
          <a:bodyPr>
            <a:normAutofit/>
          </a:bodyPr>
          <a:lstStyle/>
          <a:p>
            <a:r>
              <a:rPr lang="en-GB" sz="3900"/>
              <a:t>Aims and Objectives: Service &amp; Culture Alignment </a:t>
            </a:r>
            <a:endParaRPr lang="en-US" sz="3900"/>
          </a:p>
        </p:txBody>
      </p:sp>
      <p:sp>
        <p:nvSpPr>
          <p:cNvPr id="3" name="Content Placeholder 2">
            <a:extLst>
              <a:ext uri="{FF2B5EF4-FFF2-40B4-BE49-F238E27FC236}">
                <a16:creationId xmlns:a16="http://schemas.microsoft.com/office/drawing/2014/main" id="{0841F4F0-36C6-56F0-13A5-9996EDAC2362}"/>
              </a:ext>
            </a:extLst>
          </p:cNvPr>
          <p:cNvSpPr>
            <a:spLocks noGrp="1"/>
          </p:cNvSpPr>
          <p:nvPr>
            <p:ph idx="1"/>
          </p:nvPr>
        </p:nvSpPr>
        <p:spPr/>
        <p:txBody>
          <a:bodyPr>
            <a:normAutofit lnSpcReduction="10000"/>
          </a:bodyPr>
          <a:lstStyle/>
          <a:p>
            <a:pPr marL="0" indent="0">
              <a:buNone/>
            </a:pPr>
            <a:r>
              <a:rPr lang="en-GB"/>
              <a:t>Training Objectives for The Swans Hotel: Service excellence and Brand Alignment.</a:t>
            </a:r>
          </a:p>
          <a:p>
            <a:pPr>
              <a:buFontTx/>
              <a:buChar char="-"/>
            </a:pPr>
            <a:r>
              <a:rPr lang="en-GB" sz="2600"/>
              <a:t>Develop guest service skills such as communications, problem – solving and professionalism. </a:t>
            </a:r>
          </a:p>
          <a:p>
            <a:pPr>
              <a:buFontTx/>
              <a:buChar char="-"/>
            </a:pPr>
            <a:r>
              <a:rPr lang="en-GB" sz="2600"/>
              <a:t>Learn the hotel’s corporate culture and values into everyday interactions.</a:t>
            </a:r>
          </a:p>
          <a:p>
            <a:pPr>
              <a:buFontTx/>
              <a:buChar char="-"/>
            </a:pPr>
            <a:r>
              <a:rPr lang="en-GB" sz="2600"/>
              <a:t>Build confidence in handling:</a:t>
            </a:r>
          </a:p>
          <a:p>
            <a:r>
              <a:rPr lang="en-GB" sz="2600"/>
              <a:t> Diverse customer expectations,</a:t>
            </a:r>
          </a:p>
          <a:p>
            <a:r>
              <a:rPr lang="en-GB" sz="2600"/>
              <a:t>Complaints and difficult situations.</a:t>
            </a:r>
          </a:p>
          <a:p>
            <a:pPr>
              <a:buFontTx/>
              <a:buChar char="-"/>
            </a:pPr>
            <a:r>
              <a:rPr lang="en-GB" sz="2600"/>
              <a:t>Increase staff confidence in providing diverse guest needs.</a:t>
            </a:r>
            <a:endParaRPr lang="en-US" sz="2600"/>
          </a:p>
        </p:txBody>
      </p:sp>
    </p:spTree>
    <p:extLst>
      <p:ext uri="{BB962C8B-B14F-4D97-AF65-F5344CB8AC3E}">
        <p14:creationId xmlns:p14="http://schemas.microsoft.com/office/powerpoint/2010/main" val="409409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l="-3000" r="-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F4708-1EE9-B171-0487-0C2F86C60285}"/>
              </a:ext>
            </a:extLst>
          </p:cNvPr>
          <p:cNvSpPr>
            <a:spLocks noGrp="1"/>
          </p:cNvSpPr>
          <p:nvPr>
            <p:ph type="title"/>
          </p:nvPr>
        </p:nvSpPr>
        <p:spPr/>
        <p:txBody>
          <a:bodyPr/>
          <a:lstStyle/>
          <a:p>
            <a:r>
              <a:rPr lang="en-GB"/>
              <a:t>Aims and Objectives – Sustainability and Adaptability </a:t>
            </a:r>
            <a:endParaRPr lang="en-US"/>
          </a:p>
        </p:txBody>
      </p:sp>
      <p:sp>
        <p:nvSpPr>
          <p:cNvPr id="3" name="Content Placeholder 2">
            <a:extLst>
              <a:ext uri="{FF2B5EF4-FFF2-40B4-BE49-F238E27FC236}">
                <a16:creationId xmlns:a16="http://schemas.microsoft.com/office/drawing/2014/main" id="{740CFAFE-263A-22E9-74D1-E3580AD30A09}"/>
              </a:ext>
            </a:extLst>
          </p:cNvPr>
          <p:cNvSpPr>
            <a:spLocks noGrp="1"/>
          </p:cNvSpPr>
          <p:nvPr>
            <p:ph idx="1"/>
          </p:nvPr>
        </p:nvSpPr>
        <p:spPr/>
        <p:txBody>
          <a:bodyPr>
            <a:normAutofit fontScale="77500" lnSpcReduction="20000"/>
          </a:bodyPr>
          <a:lstStyle/>
          <a:p>
            <a:pPr marL="0" indent="0">
              <a:buNone/>
            </a:pPr>
            <a:r>
              <a:rPr lang="en-GB" sz="3100"/>
              <a:t>Training Objectives – Sustainability and Industry response.</a:t>
            </a:r>
          </a:p>
          <a:p>
            <a:r>
              <a:rPr lang="en-GB"/>
              <a:t>Provide sustainable operational practices, for example.. </a:t>
            </a:r>
          </a:p>
          <a:p>
            <a:pPr>
              <a:buFontTx/>
              <a:buChar char="-"/>
            </a:pPr>
            <a:r>
              <a:rPr lang="en-GB"/>
              <a:t>Energy efficiency</a:t>
            </a:r>
          </a:p>
          <a:p>
            <a:pPr>
              <a:buFontTx/>
              <a:buChar char="-"/>
            </a:pPr>
            <a:r>
              <a:rPr lang="en-GB"/>
              <a:t>Waste reduction and recycling </a:t>
            </a:r>
          </a:p>
          <a:p>
            <a:pPr>
              <a:buFontTx/>
              <a:buChar char="-"/>
            </a:pPr>
            <a:r>
              <a:rPr lang="en-GB"/>
              <a:t>Responsible resource use.</a:t>
            </a:r>
          </a:p>
          <a:p>
            <a:r>
              <a:rPr lang="en-GB"/>
              <a:t> Promote sustainable guest engagement such as making eco – friendly choices.</a:t>
            </a:r>
          </a:p>
          <a:p>
            <a:r>
              <a:rPr lang="en-GB"/>
              <a:t> Develop cost – awareness and efficiency in response to economic uncertainty. </a:t>
            </a:r>
          </a:p>
          <a:p>
            <a:r>
              <a:rPr lang="en-GB"/>
              <a:t>Increase adaptability in service delivery to enhance guest experience.</a:t>
            </a:r>
          </a:p>
          <a:p>
            <a:r>
              <a:rPr lang="en-GB"/>
              <a:t>Support long – term business and environmental sustainability.</a:t>
            </a:r>
          </a:p>
          <a:p>
            <a:pPr marL="0" indent="0">
              <a:buNone/>
            </a:pPr>
            <a:endParaRPr lang="en-GB"/>
          </a:p>
          <a:p>
            <a:pPr marL="0" indent="0">
              <a:buNone/>
            </a:pPr>
            <a:r>
              <a:rPr lang="en-GB"/>
              <a:t>World Tourism Organisation (2022) Tourism and Sustainability report, </a:t>
            </a:r>
            <a:r>
              <a:rPr lang="en-GB">
                <a:hlinkClick r:id="rId3"/>
              </a:rPr>
              <a:t>https://</a:t>
            </a:r>
            <a:r>
              <a:rPr lang="en-GB" err="1">
                <a:hlinkClick r:id="rId3"/>
              </a:rPr>
              <a:t>www.untourism.int</a:t>
            </a:r>
            <a:r>
              <a:rPr lang="en-GB"/>
              <a:t> </a:t>
            </a:r>
          </a:p>
          <a:p>
            <a:pPr>
              <a:buFontTx/>
              <a:buChar char="-"/>
            </a:pPr>
            <a:endParaRPr lang="en-GB"/>
          </a:p>
        </p:txBody>
      </p:sp>
    </p:spTree>
    <p:extLst>
      <p:ext uri="{BB962C8B-B14F-4D97-AF65-F5344CB8AC3E}">
        <p14:creationId xmlns:p14="http://schemas.microsoft.com/office/powerpoint/2010/main" val="272245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6F5C9-10AD-9090-F61E-97873388408C}"/>
              </a:ext>
            </a:extLst>
          </p:cNvPr>
          <p:cNvSpPr>
            <a:spLocks noGrp="1"/>
          </p:cNvSpPr>
          <p:nvPr>
            <p:ph type="title"/>
          </p:nvPr>
        </p:nvSpPr>
        <p:spPr/>
        <p:txBody>
          <a:bodyPr>
            <a:noAutofit/>
          </a:bodyPr>
          <a:lstStyle/>
          <a:p>
            <a:r>
              <a:rPr lang="en-GB" sz="6600" b="1">
                <a:latin typeface="Aldhabi" panose="01000000000000000000" pitchFamily="2" charset="-78"/>
                <a:cs typeface="Aldhabi" panose="01000000000000000000" pitchFamily="2" charset="-78"/>
              </a:rPr>
              <a:t>Skills participants will gain. -Jess</a:t>
            </a:r>
          </a:p>
        </p:txBody>
      </p:sp>
      <p:sp>
        <p:nvSpPr>
          <p:cNvPr id="3" name="Content Placeholder 2">
            <a:extLst>
              <a:ext uri="{FF2B5EF4-FFF2-40B4-BE49-F238E27FC236}">
                <a16:creationId xmlns:a16="http://schemas.microsoft.com/office/drawing/2014/main" id="{021247B4-3B41-B2D9-7D62-649BC248FCA7}"/>
              </a:ext>
            </a:extLst>
          </p:cNvPr>
          <p:cNvSpPr>
            <a:spLocks noGrp="1"/>
          </p:cNvSpPr>
          <p:nvPr>
            <p:ph idx="1"/>
          </p:nvPr>
        </p:nvSpPr>
        <p:spPr/>
        <p:txBody>
          <a:bodyPr/>
          <a:lstStyle/>
          <a:p>
            <a:r>
              <a:rPr lang="en-GB"/>
              <a:t>Participants will develop strong customer service skills, including the ability to communicate professionally with guests, actively listen to their needs, and adapt their approach to deliver personalised and high quality service experiences. </a:t>
            </a:r>
          </a:p>
          <a:p>
            <a:r>
              <a:rPr lang="en-GB"/>
              <a:t>They will also gain problem so living skills, allowing them to handle guest complaints confidentially, respond effectively under pressure, and turn negative situations into positive outcomes.</a:t>
            </a:r>
          </a:p>
        </p:txBody>
      </p:sp>
    </p:spTree>
    <p:extLst>
      <p:ext uri="{BB962C8B-B14F-4D97-AF65-F5344CB8AC3E}">
        <p14:creationId xmlns:p14="http://schemas.microsoft.com/office/powerpoint/2010/main" val="2549881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FE8F3-D320-6E38-F789-D3206F0C35C5}"/>
              </a:ext>
            </a:extLst>
          </p:cNvPr>
          <p:cNvSpPr>
            <a:spLocks noGrp="1"/>
          </p:cNvSpPr>
          <p:nvPr>
            <p:ph type="title"/>
          </p:nvPr>
        </p:nvSpPr>
        <p:spPr/>
        <p:txBody>
          <a:bodyPr>
            <a:noAutofit/>
          </a:bodyPr>
          <a:lstStyle/>
          <a:p>
            <a:r>
              <a:rPr lang="en-GB" sz="6600" b="1">
                <a:latin typeface="Aldhabi" pitchFamily="2" charset="-78"/>
                <a:cs typeface="Aldhabi" pitchFamily="2" charset="-78"/>
              </a:rPr>
              <a:t>Knowledge participants will gain.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1E227085-0082-E37B-2DC4-32396F1CCC1D}"/>
              </a:ext>
            </a:extLst>
          </p:cNvPr>
          <p:cNvSpPr>
            <a:spLocks noGrp="1"/>
          </p:cNvSpPr>
          <p:nvPr>
            <p:ph idx="1"/>
          </p:nvPr>
        </p:nvSpPr>
        <p:spPr/>
        <p:txBody>
          <a:bodyPr/>
          <a:lstStyle/>
          <a:p>
            <a:r>
              <a:rPr lang="en-GB"/>
              <a:t>Participants will gain a clear understanding of the hotels service standards, brand values, and expectations, ensuring that all interactions with guests are consistent and aligned with the identity of the The Swan Hotel Swansea.</a:t>
            </a:r>
          </a:p>
          <a:p>
            <a:r>
              <a:rPr lang="en-GB"/>
              <a:t>They will also develop knowledge of key hospitality concepts like service quality, guest satisfaction, and the importance of maintaining professionalism in all areas of service delivery.</a:t>
            </a:r>
            <a:endParaRPr lang="en-US"/>
          </a:p>
        </p:txBody>
      </p:sp>
    </p:spTree>
    <p:extLst>
      <p:ext uri="{BB962C8B-B14F-4D97-AF65-F5344CB8AC3E}">
        <p14:creationId xmlns:p14="http://schemas.microsoft.com/office/powerpoint/2010/main" val="2044892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0D52A-7032-BE17-0C6F-52F0FE6F8C2A}"/>
              </a:ext>
            </a:extLst>
          </p:cNvPr>
          <p:cNvSpPr>
            <a:spLocks noGrp="1"/>
          </p:cNvSpPr>
          <p:nvPr>
            <p:ph type="title"/>
          </p:nvPr>
        </p:nvSpPr>
        <p:spPr/>
        <p:txBody>
          <a:bodyPr>
            <a:noAutofit/>
          </a:bodyPr>
          <a:lstStyle/>
          <a:p>
            <a:r>
              <a:rPr lang="en-GB" sz="6600" b="1">
                <a:latin typeface="Aldhabi" pitchFamily="2" charset="-78"/>
                <a:cs typeface="Aldhabi" pitchFamily="2" charset="-78"/>
              </a:rPr>
              <a:t>Objectives of the training. -Jess</a:t>
            </a:r>
            <a:endParaRPr lang="en-US" sz="6600" b="1">
              <a:latin typeface="Aldhabi" pitchFamily="2" charset="-78"/>
              <a:cs typeface="Aldhabi" pitchFamily="2" charset="-78"/>
            </a:endParaRPr>
          </a:p>
        </p:txBody>
      </p:sp>
      <p:sp>
        <p:nvSpPr>
          <p:cNvPr id="3" name="Content Placeholder 2">
            <a:extLst>
              <a:ext uri="{FF2B5EF4-FFF2-40B4-BE49-F238E27FC236}">
                <a16:creationId xmlns:a16="http://schemas.microsoft.com/office/drawing/2014/main" id="{03529BBA-897F-2A2E-8B16-84F3654DA0C8}"/>
              </a:ext>
            </a:extLst>
          </p:cNvPr>
          <p:cNvSpPr>
            <a:spLocks noGrp="1"/>
          </p:cNvSpPr>
          <p:nvPr>
            <p:ph idx="1"/>
          </p:nvPr>
        </p:nvSpPr>
        <p:spPr/>
        <p:txBody>
          <a:bodyPr/>
          <a:lstStyle/>
          <a:p>
            <a:r>
              <a:rPr lang="en-GB"/>
              <a:t>The main objective of this training is to ensure that participants are able to deliver consistent, high quality service while creating positive and memorable guest experiences.</a:t>
            </a:r>
          </a:p>
          <a:p>
            <a:r>
              <a:rPr lang="en-GB"/>
              <a:t>Another key objective is to empower staff to make confident decisions, improve communication and teamwork, and contribute to the overall success and reputation of the hotel.</a:t>
            </a:r>
            <a:endParaRPr lang="en-US"/>
          </a:p>
        </p:txBody>
      </p:sp>
    </p:spTree>
    <p:extLst>
      <p:ext uri="{BB962C8B-B14F-4D97-AF65-F5344CB8AC3E}">
        <p14:creationId xmlns:p14="http://schemas.microsoft.com/office/powerpoint/2010/main" val="30238154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7F3F8-9E9D-2634-388A-7D17B2C53BDF}"/>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3494CC78-E67F-6782-12C0-FA2C9A5024EA}"/>
              </a:ext>
            </a:extLst>
          </p:cNvPr>
          <p:cNvSpPr>
            <a:spLocks noGrp="1"/>
          </p:cNvSpPr>
          <p:nvPr>
            <p:ph idx="1"/>
          </p:nvPr>
        </p:nvSpPr>
        <p:spPr/>
        <p:txBody>
          <a:bodyPr vert="horz" lIns="91440" tIns="45720" rIns="91440" bIns="45720" rtlCol="0" anchor="t">
            <a:normAutofit/>
          </a:bodyPr>
          <a:lstStyle/>
          <a:p>
            <a:r>
              <a:rPr lang="en-GB"/>
              <a:t>Institute of Hospitality (</a:t>
            </a:r>
            <a:r>
              <a:rPr lang="en-GB" err="1"/>
              <a:t>nd</a:t>
            </a:r>
            <a:r>
              <a:rPr lang="en-GB"/>
              <a:t>) Cost of Living Crisis. Available at: </a:t>
            </a:r>
            <a:r>
              <a:rPr lang="en-GB">
                <a:ea typeface="+mn-lt"/>
                <a:cs typeface="+mn-lt"/>
                <a:hlinkClick r:id="rId2"/>
              </a:rPr>
              <a:t>https://www.instituteofhospitality.org/wp-content/uploads/2024/04/Cost_of_Living_April_2024.pdf</a:t>
            </a:r>
            <a:r>
              <a:rPr lang="en-GB">
                <a:ea typeface="+mn-lt"/>
                <a:cs typeface="+mn-lt"/>
              </a:rPr>
              <a:t> [Accessed 28/04/26]</a:t>
            </a:r>
          </a:p>
          <a:p>
            <a:r>
              <a:rPr lang="en-GB" err="1"/>
              <a:t>LifePlus</a:t>
            </a:r>
            <a:r>
              <a:rPr lang="en-GB"/>
              <a:t> (16/07/21) Breaking down </a:t>
            </a:r>
            <a:r>
              <a:rPr lang="en-GB" err="1"/>
              <a:t>languag</a:t>
            </a:r>
            <a:r>
              <a:rPr lang="en-GB"/>
              <a:t>e barriers. Available at: </a:t>
            </a:r>
            <a:r>
              <a:rPr lang="en-GB">
                <a:ea typeface="+mn-lt"/>
                <a:cs typeface="+mn-lt"/>
                <a:hlinkClick r:id="rId3"/>
              </a:rPr>
              <a:t>https://yourwellness.lifeplus.com/110-united-by-emotion-breaking-down-language-barriers/</a:t>
            </a:r>
            <a:r>
              <a:rPr lang="en-GB">
                <a:ea typeface="+mn-lt"/>
                <a:cs typeface="+mn-lt"/>
              </a:rPr>
              <a:t> [Accessed 01/05/26]</a:t>
            </a:r>
            <a:endParaRPr lang="en-GB"/>
          </a:p>
          <a:p>
            <a:r>
              <a:rPr lang="en-US"/>
              <a:t>Visit Swansea Bay. (2026) </a:t>
            </a:r>
            <a:r>
              <a:rPr lang="en-US">
                <a:hlinkClick r:id="rId4"/>
              </a:rPr>
              <a:t>https://www.visitswanseabay.com/?utm</a:t>
            </a:r>
            <a:endParaRPr lang="en-US">
              <a:latin typeface="Aptos"/>
              <a:ea typeface="Calibri"/>
              <a:cs typeface="Calibri"/>
            </a:endParaRPr>
          </a:p>
          <a:p>
            <a:r>
              <a:rPr lang="en-US" err="1"/>
              <a:t>UKHospitality</a:t>
            </a:r>
            <a:r>
              <a:rPr lang="en-US"/>
              <a:t>. (2026) </a:t>
            </a:r>
            <a:r>
              <a:rPr lang="en-US">
                <a:hlinkClick r:id="rId5"/>
              </a:rPr>
              <a:t>https://www.ukhospitality.org.uk/</a:t>
            </a:r>
            <a:endParaRPr lang="en-GB"/>
          </a:p>
        </p:txBody>
      </p:sp>
    </p:spTree>
    <p:extLst>
      <p:ext uri="{BB962C8B-B14F-4D97-AF65-F5344CB8AC3E}">
        <p14:creationId xmlns:p14="http://schemas.microsoft.com/office/powerpoint/2010/main" val="38851248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Designing an Innovative Hospitality Training Toolkit </vt:lpstr>
      <vt:lpstr>PowerPoint Presentation</vt:lpstr>
      <vt:lpstr>Overview destination and facilities- Nicol</vt:lpstr>
      <vt:lpstr>Target audience - Nicol</vt:lpstr>
      <vt:lpstr>Staff, departments like food and beverage - Nicol</vt:lpstr>
      <vt:lpstr>Training aims and objectives, specifying skills and knowledge participants will gain. - Nicol </vt:lpstr>
      <vt:lpstr>Current Industry Challenges- Paige </vt:lpstr>
      <vt:lpstr>PowerPoint Presentation</vt:lpstr>
      <vt:lpstr>PowerPoint Presentation</vt:lpstr>
      <vt:lpstr>PowerPoint Presentation</vt:lpstr>
      <vt:lpstr>Aims and Objectives - Lowri</vt:lpstr>
      <vt:lpstr>Aims and Objectives: Service &amp; Culture Alignment </vt:lpstr>
      <vt:lpstr>Aims and Objectives – Sustainability and Adaptability </vt:lpstr>
      <vt:lpstr>Skills participants will gain. -Jess</vt:lpstr>
      <vt:lpstr>Knowledge participants will gain. -Jess</vt:lpstr>
      <vt:lpstr>Objectives of the training. -Jess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an Innovative Hospitality Training Toolkit </dc:title>
  <dc:creator/>
  <cp:revision>1</cp:revision>
  <dcterms:created xsi:type="dcterms:W3CDTF">2026-05-05T12:02:21Z</dcterms:created>
  <dcterms:modified xsi:type="dcterms:W3CDTF">2026-05-08T12:34:32Z</dcterms:modified>
</cp:coreProperties>
</file>