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0" r:id="rId5"/>
    <p:sldId id="450" r:id="rId6"/>
    <p:sldId id="463" r:id="rId7"/>
    <p:sldId id="505" r:id="rId8"/>
    <p:sldId id="509" r:id="rId9"/>
    <p:sldId id="507" r:id="rId10"/>
    <p:sldId id="508" r:id="rId11"/>
    <p:sldId id="510" r:id="rId12"/>
    <p:sldId id="457" r:id="rId13"/>
    <p:sldId id="50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579" autoAdjust="0"/>
  </p:normalViewPr>
  <p:slideViewPr>
    <p:cSldViewPr>
      <p:cViewPr varScale="1">
        <p:scale>
          <a:sx n="66" d="100"/>
          <a:sy n="66" d="100"/>
        </p:scale>
        <p:origin x="12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86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680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ylang.org/quizzes/119815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mylang.org/quizzes/788464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Big Data and Internet of Things (IoT)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LCHS7007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Wu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4" y="-1249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Present group findings on the concept Big Data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Present group findings on the concept of Internet of Things (IoT)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Watch guest lecture about Big data &amp; IoT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Reflection on the opportunities and challenges of Big Data and IoT for Health Promotion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Quizzes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assignment briefs 1 and 2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6552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Group Activity – 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Break out in smaller groups and address the below questions (30min)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is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Why is big data used in public health and social care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Provide 3 examples of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using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can be the shortfalls of using big data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Present your findings in class</a:t>
            </a:r>
          </a:p>
        </p:txBody>
      </p:sp>
      <p:pic>
        <p:nvPicPr>
          <p:cNvPr id="1026" name="Picture 2" descr="What is Big Data | Big Data Definition | Edureka">
            <a:extLst>
              <a:ext uri="{FF2B5EF4-FFF2-40B4-BE49-F238E27FC236}">
                <a16:creationId xmlns:a16="http://schemas.microsoft.com/office/drawing/2014/main" id="{BD1C7564-D095-CA2E-BB0A-9DB1E6E98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2371"/>
            <a:ext cx="2080270" cy="12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2234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Activity – Internet of Things (IoT)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Break out in smaller groups and address the below questions (30min)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is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Why is IoT used in public health and social care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Provide 3 examples of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using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can be the shortfalls of using IoT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Present your findings in class</a:t>
            </a:r>
          </a:p>
        </p:txBody>
      </p:sp>
      <p:pic>
        <p:nvPicPr>
          <p:cNvPr id="2050" name="Picture 2" descr="What is the IoT? Everything you need to know about the Internet of Things  right now | ZDNET">
            <a:extLst>
              <a:ext uri="{FF2B5EF4-FFF2-40B4-BE49-F238E27FC236}">
                <a16:creationId xmlns:a16="http://schemas.microsoft.com/office/drawing/2014/main" id="{2166FDD6-353E-2629-0744-29B6ECA28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2425452" cy="135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303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F3926-33FA-A61D-ADD5-C2F0C8CF9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Guest Lecture on Big Data and IoT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97EEA7-9D1C-981A-D68D-A61D7B80F9B6}"/>
              </a:ext>
            </a:extLst>
          </p:cNvPr>
          <p:cNvSpPr txBox="1"/>
          <p:nvPr/>
        </p:nvSpPr>
        <p:spPr>
          <a:xfrm>
            <a:off x="1043608" y="2204864"/>
            <a:ext cx="74168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/>
              <a:t>By Mark Huntly and Andy </a:t>
            </a:r>
            <a:r>
              <a:rPr lang="en-GB" sz="3000" dirty="0" err="1"/>
              <a:t>Hok</a:t>
            </a:r>
            <a:r>
              <a:rPr lang="en-GB" sz="3000" dirty="0"/>
              <a:t> Sing Lau from Wales Institute of Digital Information (a collaboration between the UWTSD and the NHS Wales Informatics Service) </a:t>
            </a:r>
          </a:p>
        </p:txBody>
      </p:sp>
    </p:spTree>
    <p:extLst>
      <p:ext uri="{BB962C8B-B14F-4D97-AF65-F5344CB8AC3E}">
        <p14:creationId xmlns:p14="http://schemas.microsoft.com/office/powerpoint/2010/main" val="298292705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8E5D7B-842E-4F07-D1E8-9B875E25F321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Opportunities of Big Data and IoT for Health Promotion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E7CAC09-DA0A-AFEA-9135-A78F6A6C979E}"/>
              </a:ext>
            </a:extLst>
          </p:cNvPr>
          <p:cNvSpPr txBox="1">
            <a:spLocks/>
          </p:cNvSpPr>
          <p:nvPr/>
        </p:nvSpPr>
        <p:spPr>
          <a:xfrm>
            <a:off x="318356" y="1556792"/>
            <a:ext cx="8507288" cy="42627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Nudge/Provide suggestions for health improvement </a:t>
            </a:r>
          </a:p>
          <a:p>
            <a:r>
              <a:rPr lang="en-GB" dirty="0"/>
              <a:t>Data sharing </a:t>
            </a:r>
          </a:p>
          <a:p>
            <a:r>
              <a:rPr lang="en-GB" dirty="0"/>
              <a:t>Improves access to health information</a:t>
            </a:r>
          </a:p>
          <a:p>
            <a:r>
              <a:rPr lang="en-GB" dirty="0"/>
              <a:t>Help design targeted services (personalised prevention)</a:t>
            </a:r>
          </a:p>
          <a:p>
            <a:r>
              <a:rPr lang="en-GB" dirty="0"/>
              <a:t>Facilitate evidence-based practice </a:t>
            </a:r>
          </a:p>
          <a:p>
            <a:r>
              <a:rPr lang="en-GB" dirty="0"/>
              <a:t>Monitoring and surveillance </a:t>
            </a:r>
          </a:p>
          <a:p>
            <a:r>
              <a:rPr lang="en-GB" dirty="0"/>
              <a:t>Reduce cost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B7C79-4786-C2F1-7FBA-54A93C551F56}"/>
              </a:ext>
            </a:extLst>
          </p:cNvPr>
          <p:cNvSpPr txBox="1"/>
          <p:nvPr/>
        </p:nvSpPr>
        <p:spPr>
          <a:xfrm>
            <a:off x="4355976" y="5188550"/>
            <a:ext cx="5093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Dash (2019); EIT Health (2022); Islam (2015)</a:t>
            </a:r>
          </a:p>
        </p:txBody>
      </p:sp>
    </p:spTree>
    <p:extLst>
      <p:ext uri="{BB962C8B-B14F-4D97-AF65-F5344CB8AC3E}">
        <p14:creationId xmlns:p14="http://schemas.microsoft.com/office/powerpoint/2010/main" val="32996052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1752CF5-4201-1BFD-4F47-C182B20801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Challenges of Big Data and IoT for Health Promotion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1486011-4D0E-BC17-343E-DDCEB607C4DD}"/>
              </a:ext>
            </a:extLst>
          </p:cNvPr>
          <p:cNvSpPr txBox="1">
            <a:spLocks/>
          </p:cNvSpPr>
          <p:nvPr/>
        </p:nvSpPr>
        <p:spPr>
          <a:xfrm>
            <a:off x="457200" y="1484784"/>
            <a:ext cx="8484408" cy="42484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Data ethics/Information privacy </a:t>
            </a:r>
          </a:p>
          <a:p>
            <a:r>
              <a:rPr lang="en-GB" dirty="0"/>
              <a:t>Capture </a:t>
            </a:r>
          </a:p>
          <a:p>
            <a:r>
              <a:rPr lang="en-GB" dirty="0"/>
              <a:t>Storage </a:t>
            </a:r>
          </a:p>
          <a:p>
            <a:r>
              <a:rPr lang="en-GB" dirty="0"/>
              <a:t>Analysis </a:t>
            </a:r>
          </a:p>
          <a:p>
            <a:r>
              <a:rPr lang="en-GB" dirty="0"/>
              <a:t>Sharing </a:t>
            </a:r>
          </a:p>
          <a:p>
            <a:r>
              <a:rPr lang="en-GB" dirty="0"/>
              <a:t>Visualisation and interpretation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May lack of standardisation or incompatibility amongst devices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E9646-FD99-8A06-E9EC-1EE9A69F199A}"/>
              </a:ext>
            </a:extLst>
          </p:cNvPr>
          <p:cNvSpPr txBox="1"/>
          <p:nvPr/>
        </p:nvSpPr>
        <p:spPr>
          <a:xfrm>
            <a:off x="4572000" y="5188550"/>
            <a:ext cx="5093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Dash (2019); EIT Health (2022); Islam (2015)</a:t>
            </a:r>
          </a:p>
        </p:txBody>
      </p:sp>
    </p:spTree>
    <p:extLst>
      <p:ext uri="{BB962C8B-B14F-4D97-AF65-F5344CB8AC3E}">
        <p14:creationId xmlns:p14="http://schemas.microsoft.com/office/powerpoint/2010/main" val="2692860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DCBDB-FBC9-B17A-EB83-37F3544A1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Quizzes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81E7E1-E38F-679B-25EC-A70BCA407A25}"/>
              </a:ext>
            </a:extLst>
          </p:cNvPr>
          <p:cNvSpPr txBox="1"/>
          <p:nvPr/>
        </p:nvSpPr>
        <p:spPr>
          <a:xfrm>
            <a:off x="1115616" y="1430033"/>
            <a:ext cx="6984776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Big data</a:t>
            </a:r>
          </a:p>
          <a:p>
            <a:r>
              <a:rPr lang="en-GB" sz="2800" dirty="0">
                <a:hlinkClick r:id="rId3"/>
              </a:rPr>
              <a:t>https://mylang.org/quizzes/119815/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IoTs</a:t>
            </a:r>
          </a:p>
          <a:p>
            <a:r>
              <a:rPr lang="en-GB" sz="2800" dirty="0">
                <a:hlinkClick r:id="rId4"/>
              </a:rPr>
              <a:t>https://mylang.org/quizzes/788464/</a:t>
            </a: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568740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491C8-C3F2-1233-D000-86DBA9A1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0722E-B771-57D5-DBFA-0D7815F92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Dash, S., </a:t>
            </a:r>
            <a:r>
              <a:rPr lang="en-GB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Shakyawar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K., Sharma, M., &amp; Kaushik, S. (2019). Big data in healthcare: management, analysis and future prospects.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Big Data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1-25.</a:t>
            </a:r>
          </a:p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EIT Health (2022) Five Opportunities for Big Data to Transform Healthcare. Available at: https://eithealth.eu/news-article/five-opportunities-for-big-data-to-transform-healthcare/ </a:t>
            </a:r>
          </a:p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Islam, S. R., Kwak, D., Kabir, M. H., Hossain, M., &amp; Kwak, K. S. (2015). The internet of things for health care: a comprehensive survey.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access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678-708.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92546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4B898-DB48-3B25-84F1-69F34C7A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007C-43E3-24D5-98DD-48235C2D9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4400" dirty="0"/>
              <a:t>Q/A</a:t>
            </a:r>
          </a:p>
        </p:txBody>
      </p:sp>
    </p:spTree>
    <p:extLst>
      <p:ext uri="{BB962C8B-B14F-4D97-AF65-F5344CB8AC3E}">
        <p14:creationId xmlns:p14="http://schemas.microsoft.com/office/powerpoint/2010/main" val="380190748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108</TotalTime>
  <Words>481</Words>
  <Application>Microsoft Office PowerPoint</Application>
  <PresentationFormat>On-screen Show (4:3)</PresentationFormat>
  <Paragraphs>67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Myriad Pro</vt:lpstr>
      <vt:lpstr>Wingdings</vt:lpstr>
      <vt:lpstr>20140311PresentationUWTSDTemplate</vt:lpstr>
      <vt:lpstr> Population Health and Public Health Promotion  Big Data and Internet of Things (IoT) LCHS7007  Week 7</vt:lpstr>
      <vt:lpstr>Learning objectives</vt:lpstr>
      <vt:lpstr>Group Activity – Big Data</vt:lpstr>
      <vt:lpstr>Group Activity – Internet of Things (IoT)</vt:lpstr>
      <vt:lpstr>Guest Lecture on Big Data and IoT</vt:lpstr>
      <vt:lpstr>PowerPoint Presentation</vt:lpstr>
      <vt:lpstr>Challenges of Big Data and IoT for Health Promotion</vt:lpstr>
      <vt:lpstr>Quizzes</vt:lpstr>
      <vt:lpstr>References </vt:lpstr>
      <vt:lpstr>Assignment briefs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110</cp:revision>
  <dcterms:created xsi:type="dcterms:W3CDTF">2015-04-14T15:21:28Z</dcterms:created>
  <dcterms:modified xsi:type="dcterms:W3CDTF">2024-07-23T15:18:23Z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