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64" d="100"/>
          <a:sy n="64" d="100"/>
        </p:scale>
        <p:origin x="97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E22AA-FD98-42F9-8D1D-094CFF294447}" type="datetimeFigureOut">
              <a:rPr lang="en-GB" smtClean="0"/>
              <a:t>28/07/2024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61B8F-BFDB-414F-9143-E0B3D9814B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88533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E22AA-FD98-42F9-8D1D-094CFF294447}" type="datetimeFigureOut">
              <a:rPr lang="en-GB" smtClean="0"/>
              <a:t>28/07/2024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61B8F-BFDB-414F-9143-E0B3D9814B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83622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E22AA-FD98-42F9-8D1D-094CFF294447}" type="datetimeFigureOut">
              <a:rPr lang="en-GB" smtClean="0"/>
              <a:t>28/07/2024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61B8F-BFDB-414F-9143-E0B3D9814B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65619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E22AA-FD98-42F9-8D1D-094CFF294447}" type="datetimeFigureOut">
              <a:rPr lang="en-GB" smtClean="0"/>
              <a:t>28/07/2024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61B8F-BFDB-414F-9143-E0B3D9814B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78108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E22AA-FD98-42F9-8D1D-094CFF294447}" type="datetimeFigureOut">
              <a:rPr lang="en-GB" smtClean="0"/>
              <a:t>28/07/2024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61B8F-BFDB-414F-9143-E0B3D9814B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30152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E22AA-FD98-42F9-8D1D-094CFF294447}" type="datetimeFigureOut">
              <a:rPr lang="en-GB" smtClean="0"/>
              <a:t>28/07/2024</a:t>
            </a:fld>
            <a:endParaRPr lang="en-GB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61B8F-BFDB-414F-9143-E0B3D9814B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08435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E22AA-FD98-42F9-8D1D-094CFF294447}" type="datetimeFigureOut">
              <a:rPr lang="en-GB" smtClean="0"/>
              <a:t>28/07/2024</a:t>
            </a:fld>
            <a:endParaRPr lang="en-GB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61B8F-BFDB-414F-9143-E0B3D9814B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2583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E22AA-FD98-42F9-8D1D-094CFF294447}" type="datetimeFigureOut">
              <a:rPr lang="en-GB" smtClean="0"/>
              <a:t>28/07/2024</a:t>
            </a:fld>
            <a:endParaRPr lang="en-GB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61B8F-BFDB-414F-9143-E0B3D9814B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24479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E22AA-FD98-42F9-8D1D-094CFF294447}" type="datetimeFigureOut">
              <a:rPr lang="en-GB" smtClean="0"/>
              <a:t>28/07/2024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61B8F-BFDB-414F-9143-E0B3D9814B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31092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E22AA-FD98-42F9-8D1D-094CFF294447}" type="datetimeFigureOut">
              <a:rPr lang="en-GB" smtClean="0"/>
              <a:t>28/07/2024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61B8F-BFDB-414F-9143-E0B3D9814B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34812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E22AA-FD98-42F9-8D1D-094CFF294447}" type="datetimeFigureOut">
              <a:rPr lang="en-GB" smtClean="0"/>
              <a:t>28/07/2024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61B8F-BFDB-414F-9143-E0B3D9814B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898498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E22AA-FD98-42F9-8D1D-094CFF294447}" type="datetimeFigureOut">
              <a:rPr lang="en-GB" smtClean="0"/>
              <a:t>28/07/2024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61B8F-BFDB-414F-9143-E0B3D9814B68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8948675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E22AA-FD98-42F9-8D1D-094CFF294447}" type="datetimeFigureOut">
              <a:rPr lang="en-GB" smtClean="0"/>
              <a:t>28/07/2024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61B8F-BFDB-414F-9143-E0B3D9814B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983782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E22AA-FD98-42F9-8D1D-094CFF294447}" type="datetimeFigureOut">
              <a:rPr lang="en-GB" smtClean="0"/>
              <a:t>28/07/2024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61B8F-BFDB-414F-9143-E0B3D9814B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033362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E22AA-FD98-42F9-8D1D-094CFF294447}" type="datetimeFigureOut">
              <a:rPr lang="en-GB" smtClean="0"/>
              <a:t>28/07/2024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61B8F-BFDB-414F-9143-E0B3D9814B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853048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E22AA-FD98-42F9-8D1D-094CFF294447}" type="datetimeFigureOut">
              <a:rPr lang="en-GB" smtClean="0"/>
              <a:t>28/07/2024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61B8F-BFDB-414F-9143-E0B3D9814B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088550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E22AA-FD98-42F9-8D1D-094CFF294447}" type="datetimeFigureOut">
              <a:rPr lang="en-GB" smtClean="0"/>
              <a:t>28/07/2024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61B8F-BFDB-414F-9143-E0B3D9814B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76779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8D5E22AA-FD98-42F9-8D1D-094CFF294447}" type="datetimeFigureOut">
              <a:rPr lang="en-GB" smtClean="0"/>
              <a:t>28/07/2024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261B8F-BFDB-414F-9143-E0B3D9814B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740555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mommysnippets.com/child-identity-theft/" TargetMode="Externa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hyperlink" Target="https://creativecommons.org/licenses/by-nc-nd/3.0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CF0A0E-885D-2A2E-ED4E-0D58DC50BB3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Protect my computer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4029434-17B6-74F3-7905-111ED1926A5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By Chaudhry Badar Munir Mehar </a:t>
            </a:r>
          </a:p>
          <a:p>
            <a:r>
              <a:rPr lang="en-GB"/>
              <a:t>Student 2334056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629671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515F39-3F86-EF15-C62D-AEDA7CBAEE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highlight>
                  <a:srgbClr val="008000"/>
                </a:highlight>
              </a:rPr>
              <a:t>How to protect my computer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6F2A15-34A5-7739-9E2D-3EDE594CD0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>
                <a:solidFill>
                  <a:srgbClr val="FF0000"/>
                </a:solidFill>
                <a:latin typeface="Bell MT" panose="02020503060305020303" pitchFamily="18" charset="0"/>
              </a:rPr>
              <a:t>Use of strong password</a:t>
            </a:r>
          </a:p>
          <a:p>
            <a:r>
              <a:rPr lang="en-GB" sz="2800" dirty="0">
                <a:solidFill>
                  <a:schemeClr val="bg1">
                    <a:lumMod val="95000"/>
                    <a:lumOff val="5000"/>
                  </a:schemeClr>
                </a:solidFill>
                <a:latin typeface="Bell MT" panose="02020503060305020303" pitchFamily="18" charset="0"/>
              </a:rPr>
              <a:t>Use and subscribe to a Antivirus software</a:t>
            </a:r>
          </a:p>
          <a:p>
            <a:r>
              <a:rPr lang="en-GB" sz="2800" dirty="0">
                <a:solidFill>
                  <a:srgbClr val="FFFF00"/>
                </a:solidFill>
                <a:latin typeface="Bell MT" panose="02020503060305020303" pitchFamily="18" charset="0"/>
              </a:rPr>
              <a:t>Do not share your password to anyone </a:t>
            </a:r>
          </a:p>
          <a:p>
            <a:r>
              <a:rPr lang="en-GB" sz="2800" dirty="0">
                <a:solidFill>
                  <a:srgbClr val="FF0000"/>
                </a:solidFill>
                <a:latin typeface="Bell MT" panose="02020503060305020303" pitchFamily="18" charset="0"/>
              </a:rPr>
              <a:t>Use only credible website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70C2EBD-CD09-F22F-2D42-E44323470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2543331" y="4419637"/>
            <a:ext cx="2928079" cy="166687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62F68F6-6A97-5A7A-D120-E8C6CE4519C4}"/>
              </a:ext>
            </a:extLst>
          </p:cNvPr>
          <p:cNvSpPr txBox="1"/>
          <p:nvPr/>
        </p:nvSpPr>
        <p:spPr>
          <a:xfrm>
            <a:off x="2543331" y="4890306"/>
            <a:ext cx="73152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3" tooltip="https://mommysnippets.com/child-identity-theft/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4" tooltip="https://creativecommons.org/licenses/by-nc-nd/3.0/"/>
              </a:rPr>
              <a:t>CC BY-NC-ND</a:t>
            </a:r>
            <a:endParaRPr lang="en-GB" sz="90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182BDCA-6EA3-4DF2-8719-B6E43F68191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71410" y="4419638"/>
            <a:ext cx="3114675" cy="1666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8057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16</TotalTime>
  <Words>47</Words>
  <Application>Microsoft Office PowerPoint</Application>
  <PresentationFormat>Widescreen</PresentationFormat>
  <Paragraphs>9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Bell MT</vt:lpstr>
      <vt:lpstr>Century Gothic</vt:lpstr>
      <vt:lpstr>Wingdings 3</vt:lpstr>
      <vt:lpstr>Ion</vt:lpstr>
      <vt:lpstr>Protect my computer</vt:lpstr>
      <vt:lpstr>How to protect my computer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User</dc:creator>
  <cp:lastModifiedBy>User</cp:lastModifiedBy>
  <cp:revision>1</cp:revision>
  <dcterms:created xsi:type="dcterms:W3CDTF">2024-07-28T13:53:21Z</dcterms:created>
  <dcterms:modified xsi:type="dcterms:W3CDTF">2024-07-28T14:09:58Z</dcterms:modified>
</cp:coreProperties>
</file>