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2.xml" ContentType="application/inkml+xml"/>
  <Override PartName="/ppt/notesSlides/notesSlide5.xml" ContentType="application/vnd.openxmlformats-officedocument.presentationml.notesSlide+xml"/>
  <Override PartName="/ppt/ink/ink3.xml" ContentType="application/inkml+xml"/>
  <Override PartName="/ppt/notesSlides/notesSlide6.xml" ContentType="application/vnd.openxmlformats-officedocument.presentationml.notesSlide+xml"/>
  <Override PartName="/ppt/ink/ink4.xml" ContentType="application/inkml+xml"/>
  <Override PartName="/ppt/ink/ink5.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6.xml" ContentType="application/inkml+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ink/ink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39"/>
  </p:notesMasterIdLst>
  <p:sldIdLst>
    <p:sldId id="256" r:id="rId2"/>
    <p:sldId id="257" r:id="rId3"/>
    <p:sldId id="258" r:id="rId4"/>
    <p:sldId id="346" r:id="rId5"/>
    <p:sldId id="259" r:id="rId6"/>
    <p:sldId id="260" r:id="rId7"/>
    <p:sldId id="261" r:id="rId8"/>
    <p:sldId id="262" r:id="rId9"/>
    <p:sldId id="263" r:id="rId10"/>
    <p:sldId id="264" r:id="rId11"/>
    <p:sldId id="265" r:id="rId12"/>
    <p:sldId id="266" r:id="rId13"/>
    <p:sldId id="267" r:id="rId14"/>
    <p:sldId id="331" r:id="rId15"/>
    <p:sldId id="332" r:id="rId16"/>
    <p:sldId id="333" r:id="rId17"/>
    <p:sldId id="334" r:id="rId18"/>
    <p:sldId id="335" r:id="rId19"/>
    <p:sldId id="336" r:id="rId20"/>
    <p:sldId id="337" r:id="rId21"/>
    <p:sldId id="268" r:id="rId22"/>
    <p:sldId id="269" r:id="rId23"/>
    <p:sldId id="270" r:id="rId24"/>
    <p:sldId id="271" r:id="rId25"/>
    <p:sldId id="272" r:id="rId26"/>
    <p:sldId id="273" r:id="rId27"/>
    <p:sldId id="274" r:id="rId28"/>
    <p:sldId id="344" r:id="rId29"/>
    <p:sldId id="275" r:id="rId30"/>
    <p:sldId id="276" r:id="rId31"/>
    <p:sldId id="277" r:id="rId32"/>
    <p:sldId id="347" r:id="rId33"/>
    <p:sldId id="348" r:id="rId34"/>
    <p:sldId id="349" r:id="rId35"/>
    <p:sldId id="278" r:id="rId36"/>
    <p:sldId id="329" r:id="rId37"/>
    <p:sldId id="330"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9F9CB-8EDD-0C3A-1343-3B09ABAA9245}" v="365" dt="2022-10-17T17:32:24.195"/>
    <p1510:client id="{26567404-C93C-A570-CD6D-6433347EFC90}" v="188" dt="2022-10-13T13:38:26.529"/>
    <p1510:client id="{313F2531-DAB8-1E17-B7BF-0AFD1803F8E6}" v="155" dt="2022-10-14T18:31:33.797"/>
    <p1510:client id="{325427D1-D3CE-EE8D-9571-DB37CC02E320}" v="48" dt="2022-10-17T13:43:58.690"/>
    <p1510:client id="{3BFE3410-43B1-D022-76BA-C13639BD5AE8}" v="259" dt="2022-10-15T19:09:17.714"/>
    <p1510:client id="{3EEFDA47-565F-A2CB-1E47-1E3F87D3D004}" v="675" dt="2022-10-17T19:46:15.159"/>
    <p1510:client id="{A42AF056-5F98-A594-F3EE-76B4AA48E52A}" v="796" dt="2022-10-18T07:22:59.810"/>
    <p1510:client id="{B7F7ABC1-2B5D-9F3D-15B0-A153E8E71C4B}" v="161" dt="2022-10-17T12:25:11.583"/>
    <p1510:client id="{F5FEC7CE-D927-0C81-7B0A-3B9C6D66ECFA}" v="622" dt="2022-10-17T16:44:54.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0009F9CB-8EDD-0C3A-1343-3B09ABAA9245}"/>
    <pc:docChg chg="modSld">
      <pc:chgData name="Zita Draper" userId="S::z.draper@uwtsd.ac.uk::b063123c-f51f-481b-b99c-f574606c9ace" providerId="AD" clId="Web-{0009F9CB-8EDD-0C3A-1343-3B09ABAA9245}" dt="2022-10-17T17:32:24.195" v="372" actId="20577"/>
      <pc:docMkLst>
        <pc:docMk/>
      </pc:docMkLst>
      <pc:sldChg chg="modSp">
        <pc:chgData name="Zita Draper" userId="S::z.draper@uwtsd.ac.uk::b063123c-f51f-481b-b99c-f574606c9ace" providerId="AD" clId="Web-{0009F9CB-8EDD-0C3A-1343-3B09ABAA9245}" dt="2022-10-17T17:26:46.640" v="337" actId="20577"/>
        <pc:sldMkLst>
          <pc:docMk/>
          <pc:sldMk cId="1863907730" sldId="264"/>
        </pc:sldMkLst>
        <pc:spChg chg="mod">
          <ac:chgData name="Zita Draper" userId="S::z.draper@uwtsd.ac.uk::b063123c-f51f-481b-b99c-f574606c9ace" providerId="AD" clId="Web-{0009F9CB-8EDD-0C3A-1343-3B09ABAA9245}" dt="2022-10-17T17:26:46.640" v="337" actId="20577"/>
          <ac:spMkLst>
            <pc:docMk/>
            <pc:sldMk cId="1863907730" sldId="264"/>
            <ac:spMk id="3" creationId="{B05B1279-8A7E-F234-7F25-AA06ADCA533A}"/>
          </ac:spMkLst>
        </pc:spChg>
      </pc:sldChg>
      <pc:sldChg chg="addSp modSp mod setBg">
        <pc:chgData name="Zita Draper" userId="S::z.draper@uwtsd.ac.uk::b063123c-f51f-481b-b99c-f574606c9ace" providerId="AD" clId="Web-{0009F9CB-8EDD-0C3A-1343-3B09ABAA9245}" dt="2022-10-17T17:28:30.971" v="347" actId="20577"/>
        <pc:sldMkLst>
          <pc:docMk/>
          <pc:sldMk cId="1037337789" sldId="265"/>
        </pc:sldMkLst>
        <pc:spChg chg="mod">
          <ac:chgData name="Zita Draper" userId="S::z.draper@uwtsd.ac.uk::b063123c-f51f-481b-b99c-f574606c9ace" providerId="AD" clId="Web-{0009F9CB-8EDD-0C3A-1343-3B09ABAA9245}" dt="2022-10-17T17:28:30.971" v="347" actId="20577"/>
          <ac:spMkLst>
            <pc:docMk/>
            <pc:sldMk cId="1037337789" sldId="265"/>
            <ac:spMk id="2" creationId="{0AAEAA91-DFDB-08E7-6DE3-5D93827CC745}"/>
          </ac:spMkLst>
        </pc:spChg>
        <pc:spChg chg="mod">
          <ac:chgData name="Zita Draper" userId="S::z.draper@uwtsd.ac.uk::b063123c-f51f-481b-b99c-f574606c9ace" providerId="AD" clId="Web-{0009F9CB-8EDD-0C3A-1343-3B09ABAA9245}" dt="2022-10-17T17:28:14.970" v="345"/>
          <ac:spMkLst>
            <pc:docMk/>
            <pc:sldMk cId="1037337789" sldId="265"/>
            <ac:spMk id="3" creationId="{8809ACAC-C924-1252-9D8F-933982B69DAE}"/>
          </ac:spMkLst>
        </pc:spChg>
        <pc:spChg chg="add">
          <ac:chgData name="Zita Draper" userId="S::z.draper@uwtsd.ac.uk::b063123c-f51f-481b-b99c-f574606c9ace" providerId="AD" clId="Web-{0009F9CB-8EDD-0C3A-1343-3B09ABAA9245}" dt="2022-10-17T17:28:14.970" v="345"/>
          <ac:spMkLst>
            <pc:docMk/>
            <pc:sldMk cId="1037337789" sldId="265"/>
            <ac:spMk id="9" creationId="{7B831B6F-405A-4B47-B9BB-5CA88F285844}"/>
          </ac:spMkLst>
        </pc:spChg>
        <pc:spChg chg="add">
          <ac:chgData name="Zita Draper" userId="S::z.draper@uwtsd.ac.uk::b063123c-f51f-481b-b99c-f574606c9ace" providerId="AD" clId="Web-{0009F9CB-8EDD-0C3A-1343-3B09ABAA9245}" dt="2022-10-17T17:28:14.970" v="345"/>
          <ac:spMkLst>
            <pc:docMk/>
            <pc:sldMk cId="1037337789" sldId="265"/>
            <ac:spMk id="11" creationId="{15109354-9C5D-4F8C-B0E6-D1043C7BF20A}"/>
          </ac:spMkLst>
        </pc:spChg>
        <pc:spChg chg="add">
          <ac:chgData name="Zita Draper" userId="S::z.draper@uwtsd.ac.uk::b063123c-f51f-481b-b99c-f574606c9ace" providerId="AD" clId="Web-{0009F9CB-8EDD-0C3A-1343-3B09ABAA9245}" dt="2022-10-17T17:28:14.970" v="345"/>
          <ac:spMkLst>
            <pc:docMk/>
            <pc:sldMk cId="1037337789" sldId="265"/>
            <ac:spMk id="13" creationId="{3CE8AF5E-D374-4CF1-90CC-35CF73B81C3E}"/>
          </ac:spMkLst>
        </pc:spChg>
        <pc:picChg chg="mod ord">
          <ac:chgData name="Zita Draper" userId="S::z.draper@uwtsd.ac.uk::b063123c-f51f-481b-b99c-f574606c9ace" providerId="AD" clId="Web-{0009F9CB-8EDD-0C3A-1343-3B09ABAA9245}" dt="2022-10-17T17:28:14.970" v="345"/>
          <ac:picMkLst>
            <pc:docMk/>
            <pc:sldMk cId="1037337789" sldId="265"/>
            <ac:picMk id="4" creationId="{AE343E01-86DE-4A0D-67F0-FBEB0FFF196F}"/>
          </ac:picMkLst>
        </pc:picChg>
        <pc:inkChg chg="add">
          <ac:chgData name="Zita Draper" userId="S::z.draper@uwtsd.ac.uk::b063123c-f51f-481b-b99c-f574606c9ace" providerId="AD" clId="Web-{0009F9CB-8EDD-0C3A-1343-3B09ABAA9245}" dt="2022-10-17T17:28:14.970" v="345"/>
          <ac:inkMkLst>
            <pc:docMk/>
            <pc:sldMk cId="1037337789" sldId="265"/>
            <ac:inkMk id="15" creationId="{070477C5-0410-4E4F-97A1-F84C2465C187}"/>
          </ac:inkMkLst>
        </pc:inkChg>
      </pc:sldChg>
      <pc:sldChg chg="addSp modSp mod setBg modNotes">
        <pc:chgData name="Zita Draper" userId="S::z.draper@uwtsd.ac.uk::b063123c-f51f-481b-b99c-f574606c9ace" providerId="AD" clId="Web-{0009F9CB-8EDD-0C3A-1343-3B09ABAA9245}" dt="2022-10-17T17:28:00.767" v="344" actId="20577"/>
        <pc:sldMkLst>
          <pc:docMk/>
          <pc:sldMk cId="193826254" sldId="266"/>
        </pc:sldMkLst>
        <pc:spChg chg="mod">
          <ac:chgData name="Zita Draper" userId="S::z.draper@uwtsd.ac.uk::b063123c-f51f-481b-b99c-f574606c9ace" providerId="AD" clId="Web-{0009F9CB-8EDD-0C3A-1343-3B09ABAA9245}" dt="2022-10-17T17:28:00.767" v="344" actId="20577"/>
          <ac:spMkLst>
            <pc:docMk/>
            <pc:sldMk cId="193826254" sldId="266"/>
            <ac:spMk id="2" creationId="{934C6374-0BDC-DFDC-ADCE-CE2742254EF7}"/>
          </ac:spMkLst>
        </pc:spChg>
        <pc:spChg chg="mod">
          <ac:chgData name="Zita Draper" userId="S::z.draper@uwtsd.ac.uk::b063123c-f51f-481b-b99c-f574606c9ace" providerId="AD" clId="Web-{0009F9CB-8EDD-0C3A-1343-3B09ABAA9245}" dt="2022-10-17T17:27:47.032" v="342"/>
          <ac:spMkLst>
            <pc:docMk/>
            <pc:sldMk cId="193826254" sldId="266"/>
            <ac:spMk id="3" creationId="{F9CCE718-9414-18C7-79B4-D01E0ADD5E09}"/>
          </ac:spMkLst>
        </pc:spChg>
        <pc:spChg chg="add">
          <ac:chgData name="Zita Draper" userId="S::z.draper@uwtsd.ac.uk::b063123c-f51f-481b-b99c-f574606c9ace" providerId="AD" clId="Web-{0009F9CB-8EDD-0C3A-1343-3B09ABAA9245}" dt="2022-10-17T17:27:47.032" v="342"/>
          <ac:spMkLst>
            <pc:docMk/>
            <pc:sldMk cId="193826254" sldId="266"/>
            <ac:spMk id="10" creationId="{7B831B6F-405A-4B47-B9BB-5CA88F285844}"/>
          </ac:spMkLst>
        </pc:spChg>
        <pc:spChg chg="add">
          <ac:chgData name="Zita Draper" userId="S::z.draper@uwtsd.ac.uk::b063123c-f51f-481b-b99c-f574606c9ace" providerId="AD" clId="Web-{0009F9CB-8EDD-0C3A-1343-3B09ABAA9245}" dt="2022-10-17T17:27:47.032" v="342"/>
          <ac:spMkLst>
            <pc:docMk/>
            <pc:sldMk cId="193826254" sldId="266"/>
            <ac:spMk id="12" creationId="{15109354-9C5D-4F8C-B0E6-D1043C7BF20A}"/>
          </ac:spMkLst>
        </pc:spChg>
        <pc:spChg chg="add">
          <ac:chgData name="Zita Draper" userId="S::z.draper@uwtsd.ac.uk::b063123c-f51f-481b-b99c-f574606c9ace" providerId="AD" clId="Web-{0009F9CB-8EDD-0C3A-1343-3B09ABAA9245}" dt="2022-10-17T17:27:47.032" v="342"/>
          <ac:spMkLst>
            <pc:docMk/>
            <pc:sldMk cId="193826254" sldId="266"/>
            <ac:spMk id="14" creationId="{3CE8AF5E-D374-4CF1-90CC-35CF73B81C3E}"/>
          </ac:spMkLst>
        </pc:spChg>
        <pc:picChg chg="add mod ord">
          <ac:chgData name="Zita Draper" userId="S::z.draper@uwtsd.ac.uk::b063123c-f51f-481b-b99c-f574606c9ace" providerId="AD" clId="Web-{0009F9CB-8EDD-0C3A-1343-3B09ABAA9245}" dt="2022-10-17T17:27:47.032" v="342"/>
          <ac:picMkLst>
            <pc:docMk/>
            <pc:sldMk cId="193826254" sldId="266"/>
            <ac:picMk id="5" creationId="{575C3C67-49A0-EC7A-AACF-F7EA89D3866A}"/>
          </ac:picMkLst>
        </pc:picChg>
        <pc:inkChg chg="add">
          <ac:chgData name="Zita Draper" userId="S::z.draper@uwtsd.ac.uk::b063123c-f51f-481b-b99c-f574606c9ace" providerId="AD" clId="Web-{0009F9CB-8EDD-0C3A-1343-3B09ABAA9245}" dt="2022-10-17T17:27:47.032" v="342"/>
          <ac:inkMkLst>
            <pc:docMk/>
            <pc:sldMk cId="193826254" sldId="266"/>
            <ac:inkMk id="16" creationId="{070477C5-0410-4E4F-97A1-F84C2465C187}"/>
          </ac:inkMkLst>
        </pc:inkChg>
      </pc:sldChg>
      <pc:sldChg chg="addSp delSp modSp mod setBg modNotes">
        <pc:chgData name="Zita Draper" userId="S::z.draper@uwtsd.ac.uk::b063123c-f51f-481b-b99c-f574606c9ace" providerId="AD" clId="Web-{0009F9CB-8EDD-0C3A-1343-3B09ABAA9245}" dt="2022-10-17T17:28:55.362" v="352"/>
        <pc:sldMkLst>
          <pc:docMk/>
          <pc:sldMk cId="3251346813" sldId="267"/>
        </pc:sldMkLst>
        <pc:spChg chg="mod">
          <ac:chgData name="Zita Draper" userId="S::z.draper@uwtsd.ac.uk::b063123c-f51f-481b-b99c-f574606c9ace" providerId="AD" clId="Web-{0009F9CB-8EDD-0C3A-1343-3B09ABAA9245}" dt="2022-10-17T17:28:43.393" v="350"/>
          <ac:spMkLst>
            <pc:docMk/>
            <pc:sldMk cId="3251346813" sldId="267"/>
            <ac:spMk id="2" creationId="{EF27BBB9-602C-AEF9-6934-38A77B3F6F6C}"/>
          </ac:spMkLst>
        </pc:spChg>
        <pc:spChg chg="mod">
          <ac:chgData name="Zita Draper" userId="S::z.draper@uwtsd.ac.uk::b063123c-f51f-481b-b99c-f574606c9ace" providerId="AD" clId="Web-{0009F9CB-8EDD-0C3A-1343-3B09ABAA9245}" dt="2022-10-17T17:28:43.393" v="350"/>
          <ac:spMkLst>
            <pc:docMk/>
            <pc:sldMk cId="3251346813" sldId="267"/>
            <ac:spMk id="3" creationId="{C98BB0B4-5946-4CEE-3AD3-E38B26809232}"/>
          </ac:spMkLst>
        </pc:spChg>
        <pc:spChg chg="add del">
          <ac:chgData name="Zita Draper" userId="S::z.draper@uwtsd.ac.uk::b063123c-f51f-481b-b99c-f574606c9ace" providerId="AD" clId="Web-{0009F9CB-8EDD-0C3A-1343-3B09ABAA9245}" dt="2022-10-17T17:28:55.362" v="352"/>
          <ac:spMkLst>
            <pc:docMk/>
            <pc:sldMk cId="3251346813" sldId="267"/>
            <ac:spMk id="10" creationId="{7B831B6F-405A-4B47-B9BB-5CA88F285844}"/>
          </ac:spMkLst>
        </pc:spChg>
        <pc:spChg chg="add del">
          <ac:chgData name="Zita Draper" userId="S::z.draper@uwtsd.ac.uk::b063123c-f51f-481b-b99c-f574606c9ace" providerId="AD" clId="Web-{0009F9CB-8EDD-0C3A-1343-3B09ABAA9245}" dt="2022-10-17T17:28:55.362" v="352"/>
          <ac:spMkLst>
            <pc:docMk/>
            <pc:sldMk cId="3251346813" sldId="267"/>
            <ac:spMk id="12" creationId="{15109354-9C5D-4F8C-B0E6-D1043C7BF20A}"/>
          </ac:spMkLst>
        </pc:spChg>
        <pc:spChg chg="add del">
          <ac:chgData name="Zita Draper" userId="S::z.draper@uwtsd.ac.uk::b063123c-f51f-481b-b99c-f574606c9ace" providerId="AD" clId="Web-{0009F9CB-8EDD-0C3A-1343-3B09ABAA9245}" dt="2022-10-17T17:28:55.362" v="352"/>
          <ac:spMkLst>
            <pc:docMk/>
            <pc:sldMk cId="3251346813" sldId="267"/>
            <ac:spMk id="14" creationId="{3CE8AF5E-D374-4CF1-90CC-35CF73B81C3E}"/>
          </ac:spMkLst>
        </pc:spChg>
        <pc:spChg chg="add">
          <ac:chgData name="Zita Draper" userId="S::z.draper@uwtsd.ac.uk::b063123c-f51f-481b-b99c-f574606c9ace" providerId="AD" clId="Web-{0009F9CB-8EDD-0C3A-1343-3B09ABAA9245}" dt="2022-10-17T17:28:55.362" v="352"/>
          <ac:spMkLst>
            <pc:docMk/>
            <pc:sldMk cId="3251346813" sldId="267"/>
            <ac:spMk id="21" creationId="{7B831B6F-405A-4B47-B9BB-5CA88F285844}"/>
          </ac:spMkLst>
        </pc:spChg>
        <pc:spChg chg="add">
          <ac:chgData name="Zita Draper" userId="S::z.draper@uwtsd.ac.uk::b063123c-f51f-481b-b99c-f574606c9ace" providerId="AD" clId="Web-{0009F9CB-8EDD-0C3A-1343-3B09ABAA9245}" dt="2022-10-17T17:28:55.362" v="352"/>
          <ac:spMkLst>
            <pc:docMk/>
            <pc:sldMk cId="3251346813" sldId="267"/>
            <ac:spMk id="23" creationId="{15109354-9C5D-4F8C-B0E6-D1043C7BF20A}"/>
          </ac:spMkLst>
        </pc:spChg>
        <pc:spChg chg="add">
          <ac:chgData name="Zita Draper" userId="S::z.draper@uwtsd.ac.uk::b063123c-f51f-481b-b99c-f574606c9ace" providerId="AD" clId="Web-{0009F9CB-8EDD-0C3A-1343-3B09ABAA9245}" dt="2022-10-17T17:28:55.362" v="352"/>
          <ac:spMkLst>
            <pc:docMk/>
            <pc:sldMk cId="3251346813" sldId="267"/>
            <ac:spMk id="25" creationId="{3CE8AF5E-D374-4CF1-90CC-35CF73B81C3E}"/>
          </ac:spMkLst>
        </pc:spChg>
        <pc:picChg chg="add mod ord">
          <ac:chgData name="Zita Draper" userId="S::z.draper@uwtsd.ac.uk::b063123c-f51f-481b-b99c-f574606c9ace" providerId="AD" clId="Web-{0009F9CB-8EDD-0C3A-1343-3B09ABAA9245}" dt="2022-10-17T17:28:55.362" v="352"/>
          <ac:picMkLst>
            <pc:docMk/>
            <pc:sldMk cId="3251346813" sldId="267"/>
            <ac:picMk id="5" creationId="{53CC099F-FC84-2A0A-DE0C-FBD0B022D8B5}"/>
          </ac:picMkLst>
        </pc:picChg>
        <pc:inkChg chg="add del">
          <ac:chgData name="Zita Draper" userId="S::z.draper@uwtsd.ac.uk::b063123c-f51f-481b-b99c-f574606c9ace" providerId="AD" clId="Web-{0009F9CB-8EDD-0C3A-1343-3B09ABAA9245}" dt="2022-10-17T17:28:55.362" v="352"/>
          <ac:inkMkLst>
            <pc:docMk/>
            <pc:sldMk cId="3251346813" sldId="267"/>
            <ac:inkMk id="16" creationId="{070477C5-0410-4E4F-97A1-F84C2465C187}"/>
          </ac:inkMkLst>
        </pc:inkChg>
        <pc:inkChg chg="add">
          <ac:chgData name="Zita Draper" userId="S::z.draper@uwtsd.ac.uk::b063123c-f51f-481b-b99c-f574606c9ace" providerId="AD" clId="Web-{0009F9CB-8EDD-0C3A-1343-3B09ABAA9245}" dt="2022-10-17T17:28:55.362" v="352"/>
          <ac:inkMkLst>
            <pc:docMk/>
            <pc:sldMk cId="3251346813" sldId="267"/>
            <ac:inkMk id="27" creationId="{070477C5-0410-4E4F-97A1-F84C2465C187}"/>
          </ac:inkMkLst>
        </pc:inkChg>
      </pc:sldChg>
      <pc:sldChg chg="addSp modSp mod setBg">
        <pc:chgData name="Zita Draper" userId="S::z.draper@uwtsd.ac.uk::b063123c-f51f-481b-b99c-f574606c9ace" providerId="AD" clId="Web-{0009F9CB-8EDD-0C3A-1343-3B09ABAA9245}" dt="2022-10-17T17:29:23.597" v="357"/>
        <pc:sldMkLst>
          <pc:docMk/>
          <pc:sldMk cId="1225319381" sldId="268"/>
        </pc:sldMkLst>
        <pc:spChg chg="mod">
          <ac:chgData name="Zita Draper" userId="S::z.draper@uwtsd.ac.uk::b063123c-f51f-481b-b99c-f574606c9ace" providerId="AD" clId="Web-{0009F9CB-8EDD-0C3A-1343-3B09ABAA9245}" dt="2022-10-17T17:29:04.378" v="355"/>
          <ac:spMkLst>
            <pc:docMk/>
            <pc:sldMk cId="1225319381" sldId="268"/>
            <ac:spMk id="2" creationId="{576DAD88-9DCD-2C2F-CD04-1B3C3F692C91}"/>
          </ac:spMkLst>
        </pc:spChg>
        <pc:spChg chg="mod">
          <ac:chgData name="Zita Draper" userId="S::z.draper@uwtsd.ac.uk::b063123c-f51f-481b-b99c-f574606c9ace" providerId="AD" clId="Web-{0009F9CB-8EDD-0C3A-1343-3B09ABAA9245}" dt="2022-10-17T17:29:04.378" v="355"/>
          <ac:spMkLst>
            <pc:docMk/>
            <pc:sldMk cId="1225319381" sldId="268"/>
            <ac:spMk id="3" creationId="{288815A6-94B8-5F04-BBAB-028510B574AD}"/>
          </ac:spMkLst>
        </pc:spChg>
        <pc:spChg chg="add">
          <ac:chgData name="Zita Draper" userId="S::z.draper@uwtsd.ac.uk::b063123c-f51f-481b-b99c-f574606c9ace" providerId="AD" clId="Web-{0009F9CB-8EDD-0C3A-1343-3B09ABAA9245}" dt="2022-10-17T17:29:04.378" v="355"/>
          <ac:spMkLst>
            <pc:docMk/>
            <pc:sldMk cId="1225319381" sldId="268"/>
            <ac:spMk id="10" creationId="{7B831B6F-405A-4B47-B9BB-5CA88F285844}"/>
          </ac:spMkLst>
        </pc:spChg>
        <pc:spChg chg="add">
          <ac:chgData name="Zita Draper" userId="S::z.draper@uwtsd.ac.uk::b063123c-f51f-481b-b99c-f574606c9ace" providerId="AD" clId="Web-{0009F9CB-8EDD-0C3A-1343-3B09ABAA9245}" dt="2022-10-17T17:29:04.378" v="355"/>
          <ac:spMkLst>
            <pc:docMk/>
            <pc:sldMk cId="1225319381" sldId="268"/>
            <ac:spMk id="12" creationId="{15109354-9C5D-4F8C-B0E6-D1043C7BF20A}"/>
          </ac:spMkLst>
        </pc:spChg>
        <pc:spChg chg="add">
          <ac:chgData name="Zita Draper" userId="S::z.draper@uwtsd.ac.uk::b063123c-f51f-481b-b99c-f574606c9ace" providerId="AD" clId="Web-{0009F9CB-8EDD-0C3A-1343-3B09ABAA9245}" dt="2022-10-17T17:29:04.378" v="355"/>
          <ac:spMkLst>
            <pc:docMk/>
            <pc:sldMk cId="1225319381" sldId="268"/>
            <ac:spMk id="14" creationId="{3CE8AF5E-D374-4CF1-90CC-35CF73B81C3E}"/>
          </ac:spMkLst>
        </pc:spChg>
        <pc:picChg chg="add mod ord">
          <ac:chgData name="Zita Draper" userId="S::z.draper@uwtsd.ac.uk::b063123c-f51f-481b-b99c-f574606c9ace" providerId="AD" clId="Web-{0009F9CB-8EDD-0C3A-1343-3B09ABAA9245}" dt="2022-10-17T17:29:04.378" v="355"/>
          <ac:picMkLst>
            <pc:docMk/>
            <pc:sldMk cId="1225319381" sldId="268"/>
            <ac:picMk id="5" creationId="{FE6E4C42-1E8E-B94C-6A99-53EA3477B2F3}"/>
          </ac:picMkLst>
        </pc:picChg>
        <pc:picChg chg="add">
          <ac:chgData name="Zita Draper" userId="S::z.draper@uwtsd.ac.uk::b063123c-f51f-481b-b99c-f574606c9ace" providerId="AD" clId="Web-{0009F9CB-8EDD-0C3A-1343-3B09ABAA9245}" dt="2022-10-17T17:29:23.597" v="357"/>
          <ac:picMkLst>
            <pc:docMk/>
            <pc:sldMk cId="1225319381" sldId="268"/>
            <ac:picMk id="7" creationId="{57D5BFF3-113D-4363-3475-6B936F359BBA}"/>
          </ac:picMkLst>
        </pc:picChg>
        <pc:inkChg chg="add">
          <ac:chgData name="Zita Draper" userId="S::z.draper@uwtsd.ac.uk::b063123c-f51f-481b-b99c-f574606c9ace" providerId="AD" clId="Web-{0009F9CB-8EDD-0C3A-1343-3B09ABAA9245}" dt="2022-10-17T17:29:04.378" v="355"/>
          <ac:inkMkLst>
            <pc:docMk/>
            <pc:sldMk cId="1225319381" sldId="268"/>
            <ac:inkMk id="16" creationId="{070477C5-0410-4E4F-97A1-F84C2465C187}"/>
          </ac:inkMkLst>
        </pc:inkChg>
      </pc:sldChg>
      <pc:sldChg chg="addSp delSp modSp mod setBg">
        <pc:chgData name="Zita Draper" userId="S::z.draper@uwtsd.ac.uk::b063123c-f51f-481b-b99c-f574606c9ace" providerId="AD" clId="Web-{0009F9CB-8EDD-0C3A-1343-3B09ABAA9245}" dt="2022-10-17T17:29:40.050" v="359" actId="14100"/>
        <pc:sldMkLst>
          <pc:docMk/>
          <pc:sldMk cId="3899105777" sldId="269"/>
        </pc:sldMkLst>
        <pc:spChg chg="mod">
          <ac:chgData name="Zita Draper" userId="S::z.draper@uwtsd.ac.uk::b063123c-f51f-481b-b99c-f574606c9ace" providerId="AD" clId="Web-{0009F9CB-8EDD-0C3A-1343-3B09ABAA9245}" dt="2022-10-17T17:29:40.050" v="359" actId="14100"/>
          <ac:spMkLst>
            <pc:docMk/>
            <pc:sldMk cId="3899105777" sldId="269"/>
            <ac:spMk id="2" creationId="{34A4A05A-F781-43DE-0974-8641AC627C63}"/>
          </ac:spMkLst>
        </pc:spChg>
        <pc:spChg chg="del mod">
          <ac:chgData name="Zita Draper" userId="S::z.draper@uwtsd.ac.uk::b063123c-f51f-481b-b99c-f574606c9ace" providerId="AD" clId="Web-{0009F9CB-8EDD-0C3A-1343-3B09ABAA9245}" dt="2022-10-17T17:29:16.269" v="356"/>
          <ac:spMkLst>
            <pc:docMk/>
            <pc:sldMk cId="3899105777" sldId="269"/>
            <ac:spMk id="3" creationId="{C583CEAD-FF5E-88B8-2111-EA6A76C0B20A}"/>
          </ac:spMkLst>
        </pc:spChg>
        <pc:spChg chg="add">
          <ac:chgData name="Zita Draper" userId="S::z.draper@uwtsd.ac.uk::b063123c-f51f-481b-b99c-f574606c9ace" providerId="AD" clId="Web-{0009F9CB-8EDD-0C3A-1343-3B09ABAA9245}" dt="2022-10-17T17:29:16.269" v="356"/>
          <ac:spMkLst>
            <pc:docMk/>
            <pc:sldMk cId="3899105777" sldId="269"/>
            <ac:spMk id="9" creationId="{43DAA0EF-336D-4CDC-A9A2-8460363E27FE}"/>
          </ac:spMkLst>
        </pc:spChg>
        <pc:spChg chg="add">
          <ac:chgData name="Zita Draper" userId="S::z.draper@uwtsd.ac.uk::b063123c-f51f-481b-b99c-f574606c9ace" providerId="AD" clId="Web-{0009F9CB-8EDD-0C3A-1343-3B09ABAA9245}" dt="2022-10-17T17:29:16.269" v="356"/>
          <ac:spMkLst>
            <pc:docMk/>
            <pc:sldMk cId="3899105777" sldId="269"/>
            <ac:spMk id="11" creationId="{FD079A19-B31E-4129-A464-7547FF05AE33}"/>
          </ac:spMkLst>
        </pc:spChg>
        <pc:graphicFrameChg chg="add">
          <ac:chgData name="Zita Draper" userId="S::z.draper@uwtsd.ac.uk::b063123c-f51f-481b-b99c-f574606c9ace" providerId="AD" clId="Web-{0009F9CB-8EDD-0C3A-1343-3B09ABAA9245}" dt="2022-10-17T17:29:16.269" v="356"/>
          <ac:graphicFrameMkLst>
            <pc:docMk/>
            <pc:sldMk cId="3899105777" sldId="269"/>
            <ac:graphicFrameMk id="5" creationId="{BB5BDB4D-1C39-B1A3-E1A3-B48F5BC5EC36}"/>
          </ac:graphicFrameMkLst>
        </pc:graphicFrameChg>
      </pc:sldChg>
      <pc:sldChg chg="modSp">
        <pc:chgData name="Zita Draper" userId="S::z.draper@uwtsd.ac.uk::b063123c-f51f-481b-b99c-f574606c9ace" providerId="AD" clId="Web-{0009F9CB-8EDD-0C3A-1343-3B09ABAA9245}" dt="2022-10-17T17:32:24.195" v="372" actId="20577"/>
        <pc:sldMkLst>
          <pc:docMk/>
          <pc:sldMk cId="202734404" sldId="270"/>
        </pc:sldMkLst>
        <pc:spChg chg="mod">
          <ac:chgData name="Zita Draper" userId="S::z.draper@uwtsd.ac.uk::b063123c-f51f-481b-b99c-f574606c9ace" providerId="AD" clId="Web-{0009F9CB-8EDD-0C3A-1343-3B09ABAA9245}" dt="2022-10-17T17:32:24.195" v="372" actId="20577"/>
          <ac:spMkLst>
            <pc:docMk/>
            <pc:sldMk cId="202734404" sldId="270"/>
            <ac:spMk id="3" creationId="{1ED9A546-364B-2D30-BE72-3D15488130F7}"/>
          </ac:spMkLst>
        </pc:spChg>
      </pc:sldChg>
    </pc:docChg>
  </pc:docChgLst>
  <pc:docChgLst>
    <pc:chgData name="Zita Draper" userId="S::z.draper@uwtsd.ac.uk::b063123c-f51f-481b-b99c-f574606c9ace" providerId="AD" clId="Web-{3EEFDA47-565F-A2CB-1E47-1E3F87D3D004}"/>
    <pc:docChg chg="addSld delSld modSld">
      <pc:chgData name="Zita Draper" userId="S::z.draper@uwtsd.ac.uk::b063123c-f51f-481b-b99c-f574606c9ace" providerId="AD" clId="Web-{3EEFDA47-565F-A2CB-1E47-1E3F87D3D004}" dt="2022-10-17T19:46:15.159" v="812"/>
      <pc:docMkLst>
        <pc:docMk/>
      </pc:docMkLst>
      <pc:sldChg chg="addSp modSp mod setBg">
        <pc:chgData name="Zita Draper" userId="S::z.draper@uwtsd.ac.uk::b063123c-f51f-481b-b99c-f574606c9ace" providerId="AD" clId="Web-{3EEFDA47-565F-A2CB-1E47-1E3F87D3D004}" dt="2022-10-17T19:26:54.002" v="537"/>
        <pc:sldMkLst>
          <pc:docMk/>
          <pc:sldMk cId="202734404" sldId="270"/>
        </pc:sldMkLst>
        <pc:spChg chg="mod">
          <ac:chgData name="Zita Draper" userId="S::z.draper@uwtsd.ac.uk::b063123c-f51f-481b-b99c-f574606c9ace" providerId="AD" clId="Web-{3EEFDA47-565F-A2CB-1E47-1E3F87D3D004}" dt="2022-10-17T19:26:54.002" v="537"/>
          <ac:spMkLst>
            <pc:docMk/>
            <pc:sldMk cId="202734404" sldId="270"/>
            <ac:spMk id="2" creationId="{C0743D5E-1728-A0ED-1503-F0AE2BAFD910}"/>
          </ac:spMkLst>
        </pc:spChg>
        <pc:spChg chg="mod">
          <ac:chgData name="Zita Draper" userId="S::z.draper@uwtsd.ac.uk::b063123c-f51f-481b-b99c-f574606c9ace" providerId="AD" clId="Web-{3EEFDA47-565F-A2CB-1E47-1E3F87D3D004}" dt="2022-10-17T19:26:54.002" v="537"/>
          <ac:spMkLst>
            <pc:docMk/>
            <pc:sldMk cId="202734404" sldId="270"/>
            <ac:spMk id="3" creationId="{1ED9A546-364B-2D30-BE72-3D15488130F7}"/>
          </ac:spMkLst>
        </pc:spChg>
        <pc:spChg chg="add">
          <ac:chgData name="Zita Draper" userId="S::z.draper@uwtsd.ac.uk::b063123c-f51f-481b-b99c-f574606c9ace" providerId="AD" clId="Web-{3EEFDA47-565F-A2CB-1E47-1E3F87D3D004}" dt="2022-10-17T19:26:54.002" v="537"/>
          <ac:spMkLst>
            <pc:docMk/>
            <pc:sldMk cId="202734404" sldId="270"/>
            <ac:spMk id="9" creationId="{7B831B6F-405A-4B47-B9BB-5CA88F285844}"/>
          </ac:spMkLst>
        </pc:spChg>
        <pc:spChg chg="add">
          <ac:chgData name="Zita Draper" userId="S::z.draper@uwtsd.ac.uk::b063123c-f51f-481b-b99c-f574606c9ace" providerId="AD" clId="Web-{3EEFDA47-565F-A2CB-1E47-1E3F87D3D004}" dt="2022-10-17T19:26:54.002" v="537"/>
          <ac:spMkLst>
            <pc:docMk/>
            <pc:sldMk cId="202734404" sldId="270"/>
            <ac:spMk id="11" creationId="{15109354-9C5D-4F8C-B0E6-D1043C7BF20A}"/>
          </ac:spMkLst>
        </pc:spChg>
        <pc:spChg chg="add">
          <ac:chgData name="Zita Draper" userId="S::z.draper@uwtsd.ac.uk::b063123c-f51f-481b-b99c-f574606c9ace" providerId="AD" clId="Web-{3EEFDA47-565F-A2CB-1E47-1E3F87D3D004}" dt="2022-10-17T19:26:54.002" v="537"/>
          <ac:spMkLst>
            <pc:docMk/>
            <pc:sldMk cId="202734404" sldId="270"/>
            <ac:spMk id="13" creationId="{3CE8AF5E-D374-4CF1-90CC-35CF73B81C3E}"/>
          </ac:spMkLst>
        </pc:spChg>
        <pc:picChg chg="add mod ord">
          <ac:chgData name="Zita Draper" userId="S::z.draper@uwtsd.ac.uk::b063123c-f51f-481b-b99c-f574606c9ace" providerId="AD" clId="Web-{3EEFDA47-565F-A2CB-1E47-1E3F87D3D004}" dt="2022-10-17T19:26:54.002" v="537"/>
          <ac:picMkLst>
            <pc:docMk/>
            <pc:sldMk cId="202734404" sldId="270"/>
            <ac:picMk id="4" creationId="{CAF42501-E204-72D9-EA58-8893B87FD0A6}"/>
          </ac:picMkLst>
        </pc:picChg>
        <pc:inkChg chg="add">
          <ac:chgData name="Zita Draper" userId="S::z.draper@uwtsd.ac.uk::b063123c-f51f-481b-b99c-f574606c9ace" providerId="AD" clId="Web-{3EEFDA47-565F-A2CB-1E47-1E3F87D3D004}" dt="2022-10-17T19:26:54.002" v="537"/>
          <ac:inkMkLst>
            <pc:docMk/>
            <pc:sldMk cId="202734404" sldId="270"/>
            <ac:inkMk id="15" creationId="{070477C5-0410-4E4F-97A1-F84C2465C187}"/>
          </ac:inkMkLst>
        </pc:inkChg>
      </pc:sldChg>
      <pc:sldChg chg="addSp delSp modSp mod setBg modNotes">
        <pc:chgData name="Zita Draper" userId="S::z.draper@uwtsd.ac.uk::b063123c-f51f-481b-b99c-f574606c9ace" providerId="AD" clId="Web-{3EEFDA47-565F-A2CB-1E47-1E3F87D3D004}" dt="2022-10-17T19:27:35.380" v="545" actId="14100"/>
        <pc:sldMkLst>
          <pc:docMk/>
          <pc:sldMk cId="4165126727" sldId="271"/>
        </pc:sldMkLst>
        <pc:spChg chg="mod">
          <ac:chgData name="Zita Draper" userId="S::z.draper@uwtsd.ac.uk::b063123c-f51f-481b-b99c-f574606c9ace" providerId="AD" clId="Web-{3EEFDA47-565F-A2CB-1E47-1E3F87D3D004}" dt="2022-10-17T19:27:35.380" v="545" actId="14100"/>
          <ac:spMkLst>
            <pc:docMk/>
            <pc:sldMk cId="4165126727" sldId="271"/>
            <ac:spMk id="2" creationId="{2EFD3089-9721-26F5-0918-CD776217096D}"/>
          </ac:spMkLst>
        </pc:spChg>
        <pc:spChg chg="del mod">
          <ac:chgData name="Zita Draper" userId="S::z.draper@uwtsd.ac.uk::b063123c-f51f-481b-b99c-f574606c9ace" providerId="AD" clId="Web-{3EEFDA47-565F-A2CB-1E47-1E3F87D3D004}" dt="2022-10-17T19:27:16.410" v="538"/>
          <ac:spMkLst>
            <pc:docMk/>
            <pc:sldMk cId="4165126727" sldId="271"/>
            <ac:spMk id="3" creationId="{91F2A36C-EC66-FCF5-B245-9E26B3A4C46A}"/>
          </ac:spMkLst>
        </pc:spChg>
        <pc:spChg chg="add">
          <ac:chgData name="Zita Draper" userId="S::z.draper@uwtsd.ac.uk::b063123c-f51f-481b-b99c-f574606c9ace" providerId="AD" clId="Web-{3EEFDA47-565F-A2CB-1E47-1E3F87D3D004}" dt="2022-10-17T19:27:16.410" v="538"/>
          <ac:spMkLst>
            <pc:docMk/>
            <pc:sldMk cId="4165126727" sldId="271"/>
            <ac:spMk id="9" creationId="{43DAA0EF-336D-4CDC-A9A2-8460363E27FE}"/>
          </ac:spMkLst>
        </pc:spChg>
        <pc:spChg chg="add">
          <ac:chgData name="Zita Draper" userId="S::z.draper@uwtsd.ac.uk::b063123c-f51f-481b-b99c-f574606c9ace" providerId="AD" clId="Web-{3EEFDA47-565F-A2CB-1E47-1E3F87D3D004}" dt="2022-10-17T19:27:16.410" v="538"/>
          <ac:spMkLst>
            <pc:docMk/>
            <pc:sldMk cId="4165126727" sldId="271"/>
            <ac:spMk id="11" creationId="{FD079A19-B31E-4129-A464-7547FF05AE33}"/>
          </ac:spMkLst>
        </pc:spChg>
        <pc:graphicFrameChg chg="add">
          <ac:chgData name="Zita Draper" userId="S::z.draper@uwtsd.ac.uk::b063123c-f51f-481b-b99c-f574606c9ace" providerId="AD" clId="Web-{3EEFDA47-565F-A2CB-1E47-1E3F87D3D004}" dt="2022-10-17T19:27:16.410" v="538"/>
          <ac:graphicFrameMkLst>
            <pc:docMk/>
            <pc:sldMk cId="4165126727" sldId="271"/>
            <ac:graphicFrameMk id="5" creationId="{C5805CFE-D5CE-1484-0826-82E48F0252B9}"/>
          </ac:graphicFrameMkLst>
        </pc:graphicFrameChg>
      </pc:sldChg>
      <pc:sldChg chg="modSp">
        <pc:chgData name="Zita Draper" userId="S::z.draper@uwtsd.ac.uk::b063123c-f51f-481b-b99c-f574606c9ace" providerId="AD" clId="Web-{3EEFDA47-565F-A2CB-1E47-1E3F87D3D004}" dt="2022-10-17T19:24:16.318" v="497" actId="20577"/>
        <pc:sldMkLst>
          <pc:docMk/>
          <pc:sldMk cId="1244438200" sldId="272"/>
        </pc:sldMkLst>
        <pc:spChg chg="mod">
          <ac:chgData name="Zita Draper" userId="S::z.draper@uwtsd.ac.uk::b063123c-f51f-481b-b99c-f574606c9ace" providerId="AD" clId="Web-{3EEFDA47-565F-A2CB-1E47-1E3F87D3D004}" dt="2022-10-17T19:22:34.044" v="344" actId="20577"/>
          <ac:spMkLst>
            <pc:docMk/>
            <pc:sldMk cId="1244438200" sldId="272"/>
            <ac:spMk id="2" creationId="{39ACD684-2B08-0447-C6C5-DE7AB0F507FC}"/>
          </ac:spMkLst>
        </pc:spChg>
        <pc:spChg chg="mod">
          <ac:chgData name="Zita Draper" userId="S::z.draper@uwtsd.ac.uk::b063123c-f51f-481b-b99c-f574606c9ace" providerId="AD" clId="Web-{3EEFDA47-565F-A2CB-1E47-1E3F87D3D004}" dt="2022-10-17T19:24:16.318" v="497" actId="20577"/>
          <ac:spMkLst>
            <pc:docMk/>
            <pc:sldMk cId="1244438200" sldId="272"/>
            <ac:spMk id="3" creationId="{98586AC2-6427-CF52-31CF-948BD1F66B58}"/>
          </ac:spMkLst>
        </pc:spChg>
      </pc:sldChg>
      <pc:sldChg chg="modSp">
        <pc:chgData name="Zita Draper" userId="S::z.draper@uwtsd.ac.uk::b063123c-f51f-481b-b99c-f574606c9ace" providerId="AD" clId="Web-{3EEFDA47-565F-A2CB-1E47-1E3F87D3D004}" dt="2022-10-17T19:29:23.498" v="564" actId="20577"/>
        <pc:sldMkLst>
          <pc:docMk/>
          <pc:sldMk cId="2839593405" sldId="273"/>
        </pc:sldMkLst>
        <pc:spChg chg="mod">
          <ac:chgData name="Zita Draper" userId="S::z.draper@uwtsd.ac.uk::b063123c-f51f-481b-b99c-f574606c9ace" providerId="AD" clId="Web-{3EEFDA47-565F-A2CB-1E47-1E3F87D3D004}" dt="2022-10-17T19:28:09.961" v="562" actId="20577"/>
          <ac:spMkLst>
            <pc:docMk/>
            <pc:sldMk cId="2839593405" sldId="273"/>
            <ac:spMk id="2" creationId="{4D923C4A-6EDC-05C7-0EE1-37C7D4B397FE}"/>
          </ac:spMkLst>
        </pc:spChg>
        <pc:spChg chg="mod">
          <ac:chgData name="Zita Draper" userId="S::z.draper@uwtsd.ac.uk::b063123c-f51f-481b-b99c-f574606c9ace" providerId="AD" clId="Web-{3EEFDA47-565F-A2CB-1E47-1E3F87D3D004}" dt="2022-10-17T19:29:23.498" v="564" actId="20577"/>
          <ac:spMkLst>
            <pc:docMk/>
            <pc:sldMk cId="2839593405" sldId="273"/>
            <ac:spMk id="3" creationId="{9EF913EF-00A1-C147-3CE2-01D6682B3B99}"/>
          </ac:spMkLst>
        </pc:spChg>
      </pc:sldChg>
      <pc:sldChg chg="addSp delSp modSp mod setBg">
        <pc:chgData name="Zita Draper" userId="S::z.draper@uwtsd.ac.uk::b063123c-f51f-481b-b99c-f574606c9ace" providerId="AD" clId="Web-{3EEFDA47-565F-A2CB-1E47-1E3F87D3D004}" dt="2022-10-17T19:36:59.928" v="687"/>
        <pc:sldMkLst>
          <pc:docMk/>
          <pc:sldMk cId="1005482333" sldId="275"/>
        </pc:sldMkLst>
        <pc:spChg chg="mod ord">
          <ac:chgData name="Zita Draper" userId="S::z.draper@uwtsd.ac.uk::b063123c-f51f-481b-b99c-f574606c9ace" providerId="AD" clId="Web-{3EEFDA47-565F-A2CB-1E47-1E3F87D3D004}" dt="2022-10-17T19:36:59.928" v="687"/>
          <ac:spMkLst>
            <pc:docMk/>
            <pc:sldMk cId="1005482333" sldId="275"/>
            <ac:spMk id="2" creationId="{18341840-F9D6-07DD-7005-ED9C9E55E395}"/>
          </ac:spMkLst>
        </pc:spChg>
        <pc:spChg chg="del mod">
          <ac:chgData name="Zita Draper" userId="S::z.draper@uwtsd.ac.uk::b063123c-f51f-481b-b99c-f574606c9ace" providerId="AD" clId="Web-{3EEFDA47-565F-A2CB-1E47-1E3F87D3D004}" dt="2022-10-17T19:35:47.500" v="683"/>
          <ac:spMkLst>
            <pc:docMk/>
            <pc:sldMk cId="1005482333" sldId="275"/>
            <ac:spMk id="3" creationId="{0E779CF8-C881-53EA-10C9-D074E2B0BABF}"/>
          </ac:spMkLst>
        </pc:spChg>
        <pc:spChg chg="add del">
          <ac:chgData name="Zita Draper" userId="S::z.draper@uwtsd.ac.uk::b063123c-f51f-481b-b99c-f574606c9ace" providerId="AD" clId="Web-{3EEFDA47-565F-A2CB-1E47-1E3F87D3D004}" dt="2022-10-17T19:36:59.928" v="686"/>
          <ac:spMkLst>
            <pc:docMk/>
            <pc:sldMk cId="1005482333" sldId="275"/>
            <ac:spMk id="9" creationId="{DA381740-063A-41A4-836D-85D14980EEF0}"/>
          </ac:spMkLst>
        </pc:spChg>
        <pc:spChg chg="add del">
          <ac:chgData name="Zita Draper" userId="S::z.draper@uwtsd.ac.uk::b063123c-f51f-481b-b99c-f574606c9ace" providerId="AD" clId="Web-{3EEFDA47-565F-A2CB-1E47-1E3F87D3D004}" dt="2022-10-17T19:36:59.928" v="686"/>
          <ac:spMkLst>
            <pc:docMk/>
            <pc:sldMk cId="1005482333" sldId="275"/>
            <ac:spMk id="11" creationId="{0671A8AE-40A1-4631-A6B8-581AFF065482}"/>
          </ac:spMkLst>
        </pc:spChg>
        <pc:spChg chg="add del">
          <ac:chgData name="Zita Draper" userId="S::z.draper@uwtsd.ac.uk::b063123c-f51f-481b-b99c-f574606c9ace" providerId="AD" clId="Web-{3EEFDA47-565F-A2CB-1E47-1E3F87D3D004}" dt="2022-10-17T19:36:59.928" v="686"/>
          <ac:spMkLst>
            <pc:docMk/>
            <pc:sldMk cId="1005482333" sldId="275"/>
            <ac:spMk id="13" creationId="{A44CD100-6267-4E62-AA64-2182A3A6A1C0}"/>
          </ac:spMkLst>
        </pc:spChg>
        <pc:spChg chg="add">
          <ac:chgData name="Zita Draper" userId="S::z.draper@uwtsd.ac.uk::b063123c-f51f-481b-b99c-f574606c9ace" providerId="AD" clId="Web-{3EEFDA47-565F-A2CB-1E47-1E3F87D3D004}" dt="2022-10-17T19:36:59.928" v="687"/>
          <ac:spMkLst>
            <pc:docMk/>
            <pc:sldMk cId="1005482333" sldId="275"/>
            <ac:spMk id="15" creationId="{DA381740-063A-41A4-836D-85D14980EEF0}"/>
          </ac:spMkLst>
        </pc:spChg>
        <pc:spChg chg="add">
          <ac:chgData name="Zita Draper" userId="S::z.draper@uwtsd.ac.uk::b063123c-f51f-481b-b99c-f574606c9ace" providerId="AD" clId="Web-{3EEFDA47-565F-A2CB-1E47-1E3F87D3D004}" dt="2022-10-17T19:36:59.928" v="687"/>
          <ac:spMkLst>
            <pc:docMk/>
            <pc:sldMk cId="1005482333" sldId="275"/>
            <ac:spMk id="16" creationId="{9B7AD9F6-8CE7-4299-8FC6-328F4DCD3FF9}"/>
          </ac:spMkLst>
        </pc:spChg>
        <pc:spChg chg="add">
          <ac:chgData name="Zita Draper" userId="S::z.draper@uwtsd.ac.uk::b063123c-f51f-481b-b99c-f574606c9ace" providerId="AD" clId="Web-{3EEFDA47-565F-A2CB-1E47-1E3F87D3D004}" dt="2022-10-17T19:36:59.928" v="687"/>
          <ac:spMkLst>
            <pc:docMk/>
            <pc:sldMk cId="1005482333" sldId="275"/>
            <ac:spMk id="17" creationId="{F49775AF-8896-43EE-92C6-83497D6DC56F}"/>
          </ac:spMkLst>
        </pc:spChg>
        <pc:picChg chg="add mod">
          <ac:chgData name="Zita Draper" userId="S::z.draper@uwtsd.ac.uk::b063123c-f51f-481b-b99c-f574606c9ace" providerId="AD" clId="Web-{3EEFDA47-565F-A2CB-1E47-1E3F87D3D004}" dt="2022-10-17T19:36:59.928" v="687"/>
          <ac:picMkLst>
            <pc:docMk/>
            <pc:sldMk cId="1005482333" sldId="275"/>
            <ac:picMk id="4" creationId="{1722A94A-7A3B-C70A-B98E-FFE7EBF55E4F}"/>
          </ac:picMkLst>
        </pc:picChg>
      </pc:sldChg>
      <pc:sldChg chg="addSp delSp modSp">
        <pc:chgData name="Zita Draper" userId="S::z.draper@uwtsd.ac.uk::b063123c-f51f-481b-b99c-f574606c9ace" providerId="AD" clId="Web-{3EEFDA47-565F-A2CB-1E47-1E3F87D3D004}" dt="2022-10-17T19:43:15.176" v="792" actId="1076"/>
        <pc:sldMkLst>
          <pc:docMk/>
          <pc:sldMk cId="528878650" sldId="276"/>
        </pc:sldMkLst>
        <pc:spChg chg="mod">
          <ac:chgData name="Zita Draper" userId="S::z.draper@uwtsd.ac.uk::b063123c-f51f-481b-b99c-f574606c9ace" providerId="AD" clId="Web-{3EEFDA47-565F-A2CB-1E47-1E3F87D3D004}" dt="2022-10-17T19:42:17.296" v="788" actId="20577"/>
          <ac:spMkLst>
            <pc:docMk/>
            <pc:sldMk cId="528878650" sldId="276"/>
            <ac:spMk id="2" creationId="{1DB3A87B-5E96-FAA1-BE90-029D87604DA9}"/>
          </ac:spMkLst>
        </pc:spChg>
        <pc:spChg chg="del">
          <ac:chgData name="Zita Draper" userId="S::z.draper@uwtsd.ac.uk::b063123c-f51f-481b-b99c-f574606c9ace" providerId="AD" clId="Web-{3EEFDA47-565F-A2CB-1E47-1E3F87D3D004}" dt="2022-10-17T19:42:48.361" v="789"/>
          <ac:spMkLst>
            <pc:docMk/>
            <pc:sldMk cId="528878650" sldId="276"/>
            <ac:spMk id="3" creationId="{C2FFC5C3-9100-76C9-31A0-E3C5E0A9B2E8}"/>
          </ac:spMkLst>
        </pc:spChg>
        <pc:picChg chg="add mod ord">
          <ac:chgData name="Zita Draper" userId="S::z.draper@uwtsd.ac.uk::b063123c-f51f-481b-b99c-f574606c9ace" providerId="AD" clId="Web-{3EEFDA47-565F-A2CB-1E47-1E3F87D3D004}" dt="2022-10-17T19:43:15.176" v="792" actId="1076"/>
          <ac:picMkLst>
            <pc:docMk/>
            <pc:sldMk cId="528878650" sldId="276"/>
            <ac:picMk id="4" creationId="{EB2D88A4-2F13-51A1-C2FD-E31A10EBA4B3}"/>
          </ac:picMkLst>
        </pc:picChg>
      </pc:sldChg>
      <pc:sldChg chg="addSp delSp modSp">
        <pc:chgData name="Zita Draper" userId="S::z.draper@uwtsd.ac.uk::b063123c-f51f-481b-b99c-f574606c9ace" providerId="AD" clId="Web-{3EEFDA47-565F-A2CB-1E47-1E3F87D3D004}" dt="2022-10-17T19:45:05.606" v="799" actId="1076"/>
        <pc:sldMkLst>
          <pc:docMk/>
          <pc:sldMk cId="2110296542" sldId="277"/>
        </pc:sldMkLst>
        <pc:spChg chg="mod">
          <ac:chgData name="Zita Draper" userId="S::z.draper@uwtsd.ac.uk::b063123c-f51f-481b-b99c-f574606c9ace" providerId="AD" clId="Web-{3EEFDA47-565F-A2CB-1E47-1E3F87D3D004}" dt="2022-10-17T19:42:05.983" v="784" actId="20577"/>
          <ac:spMkLst>
            <pc:docMk/>
            <pc:sldMk cId="2110296542" sldId="277"/>
            <ac:spMk id="2" creationId="{D38AA84D-F026-2A58-FDBE-30B2B3AD794D}"/>
          </ac:spMkLst>
        </pc:spChg>
        <pc:spChg chg="del">
          <ac:chgData name="Zita Draper" userId="S::z.draper@uwtsd.ac.uk::b063123c-f51f-481b-b99c-f574606c9ace" providerId="AD" clId="Web-{3EEFDA47-565F-A2CB-1E47-1E3F87D3D004}" dt="2022-10-17T19:44:29.307" v="793"/>
          <ac:spMkLst>
            <pc:docMk/>
            <pc:sldMk cId="2110296542" sldId="277"/>
            <ac:spMk id="3" creationId="{82AEC6EE-372E-EEA9-96BA-523AB8B33309}"/>
          </ac:spMkLst>
        </pc:spChg>
        <pc:picChg chg="add mod ord">
          <ac:chgData name="Zita Draper" userId="S::z.draper@uwtsd.ac.uk::b063123c-f51f-481b-b99c-f574606c9ace" providerId="AD" clId="Web-{3EEFDA47-565F-A2CB-1E47-1E3F87D3D004}" dt="2022-10-17T19:44:45.652" v="797" actId="1076"/>
          <ac:picMkLst>
            <pc:docMk/>
            <pc:sldMk cId="2110296542" sldId="277"/>
            <ac:picMk id="4" creationId="{9D2380A1-8C00-0D51-403C-89FC3061F716}"/>
          </ac:picMkLst>
        </pc:picChg>
        <pc:picChg chg="add mod">
          <ac:chgData name="Zita Draper" userId="S::z.draper@uwtsd.ac.uk::b063123c-f51f-481b-b99c-f574606c9ace" providerId="AD" clId="Web-{3EEFDA47-565F-A2CB-1E47-1E3F87D3D004}" dt="2022-10-17T19:45:05.606" v="799" actId="1076"/>
          <ac:picMkLst>
            <pc:docMk/>
            <pc:sldMk cId="2110296542" sldId="277"/>
            <ac:picMk id="6" creationId="{0D526915-295C-1857-1A56-571E23D9552A}"/>
          </ac:picMkLst>
        </pc:picChg>
      </pc:sldChg>
      <pc:sldChg chg="addSp delSp modSp">
        <pc:chgData name="Zita Draper" userId="S::z.draper@uwtsd.ac.uk::b063123c-f51f-481b-b99c-f574606c9ace" providerId="AD" clId="Web-{3EEFDA47-565F-A2CB-1E47-1E3F87D3D004}" dt="2022-10-17T19:39:54.207" v="739" actId="14100"/>
        <pc:sldMkLst>
          <pc:docMk/>
          <pc:sldMk cId="3547928313" sldId="278"/>
        </pc:sldMkLst>
        <pc:spChg chg="mod">
          <ac:chgData name="Zita Draper" userId="S::z.draper@uwtsd.ac.uk::b063123c-f51f-481b-b99c-f574606c9ace" providerId="AD" clId="Web-{3EEFDA47-565F-A2CB-1E47-1E3F87D3D004}" dt="2022-10-17T19:38:23.434" v="701" actId="20577"/>
          <ac:spMkLst>
            <pc:docMk/>
            <pc:sldMk cId="3547928313" sldId="278"/>
            <ac:spMk id="2" creationId="{22362CED-E0D3-21EB-F067-B7CEFC5176A3}"/>
          </ac:spMkLst>
        </pc:spChg>
        <pc:spChg chg="del mod">
          <ac:chgData name="Zita Draper" userId="S::z.draper@uwtsd.ac.uk::b063123c-f51f-481b-b99c-f574606c9ace" providerId="AD" clId="Web-{3EEFDA47-565F-A2CB-1E47-1E3F87D3D004}" dt="2022-10-17T19:38:34.263" v="703"/>
          <ac:spMkLst>
            <pc:docMk/>
            <pc:sldMk cId="3547928313" sldId="278"/>
            <ac:spMk id="3" creationId="{674CAC66-72A4-1F94-2EF5-EE5BA848BA68}"/>
          </ac:spMkLst>
        </pc:spChg>
        <pc:graphicFrameChg chg="add mod modGraphic">
          <ac:chgData name="Zita Draper" userId="S::z.draper@uwtsd.ac.uk::b063123c-f51f-481b-b99c-f574606c9ace" providerId="AD" clId="Web-{3EEFDA47-565F-A2CB-1E47-1E3F87D3D004}" dt="2022-10-17T19:39:54.207" v="739" actId="14100"/>
          <ac:graphicFrameMkLst>
            <pc:docMk/>
            <pc:sldMk cId="3547928313" sldId="278"/>
            <ac:graphicFrameMk id="4" creationId="{BEC66526-7DE2-992C-B4EB-6D10EC22C859}"/>
          </ac:graphicFrameMkLst>
        </pc:graphicFrameChg>
      </pc:sldChg>
      <pc:sldChg chg="modSp">
        <pc:chgData name="Zita Draper" userId="S::z.draper@uwtsd.ac.uk::b063123c-f51f-481b-b99c-f574606c9ace" providerId="AD" clId="Web-{3EEFDA47-565F-A2CB-1E47-1E3F87D3D004}" dt="2022-10-17T19:40:31.866" v="759" actId="20577"/>
        <pc:sldMkLst>
          <pc:docMk/>
          <pc:sldMk cId="2112974788" sldId="279"/>
        </pc:sldMkLst>
        <pc:spChg chg="mod">
          <ac:chgData name="Zita Draper" userId="S::z.draper@uwtsd.ac.uk::b063123c-f51f-481b-b99c-f574606c9ace" providerId="AD" clId="Web-{3EEFDA47-565F-A2CB-1E47-1E3F87D3D004}" dt="2022-10-17T19:40:31.866" v="759" actId="20577"/>
          <ac:spMkLst>
            <pc:docMk/>
            <pc:sldMk cId="2112974788" sldId="279"/>
            <ac:spMk id="2" creationId="{5C839424-39F3-71CD-747D-70CB5E0A80A2}"/>
          </ac:spMkLst>
        </pc:spChg>
      </pc:sldChg>
      <pc:sldChg chg="del">
        <pc:chgData name="Zita Draper" userId="S::z.draper@uwtsd.ac.uk::b063123c-f51f-481b-b99c-f574606c9ace" providerId="AD" clId="Web-{3EEFDA47-565F-A2CB-1E47-1E3F87D3D004}" dt="2022-10-17T19:45:27.764" v="800"/>
        <pc:sldMkLst>
          <pc:docMk/>
          <pc:sldMk cId="1116216668" sldId="281"/>
        </pc:sldMkLst>
      </pc:sldChg>
      <pc:sldChg chg="del">
        <pc:chgData name="Zita Draper" userId="S::z.draper@uwtsd.ac.uk::b063123c-f51f-481b-b99c-f574606c9ace" providerId="AD" clId="Web-{3EEFDA47-565F-A2CB-1E47-1E3F87D3D004}" dt="2022-10-17T19:45:27.796" v="801"/>
        <pc:sldMkLst>
          <pc:docMk/>
          <pc:sldMk cId="1857044703" sldId="282"/>
        </pc:sldMkLst>
      </pc:sldChg>
      <pc:sldChg chg="del">
        <pc:chgData name="Zita Draper" userId="S::z.draper@uwtsd.ac.uk::b063123c-f51f-481b-b99c-f574606c9ace" providerId="AD" clId="Web-{3EEFDA47-565F-A2CB-1E47-1E3F87D3D004}" dt="2022-10-17T19:45:27.827" v="802"/>
        <pc:sldMkLst>
          <pc:docMk/>
          <pc:sldMk cId="2987899517" sldId="283"/>
        </pc:sldMkLst>
      </pc:sldChg>
      <pc:sldChg chg="del">
        <pc:chgData name="Zita Draper" userId="S::z.draper@uwtsd.ac.uk::b063123c-f51f-481b-b99c-f574606c9ace" providerId="AD" clId="Web-{3EEFDA47-565F-A2CB-1E47-1E3F87D3D004}" dt="2022-10-17T19:45:27.874" v="803"/>
        <pc:sldMkLst>
          <pc:docMk/>
          <pc:sldMk cId="3102758794" sldId="284"/>
        </pc:sldMkLst>
      </pc:sldChg>
      <pc:sldChg chg="del">
        <pc:chgData name="Zita Draper" userId="S::z.draper@uwtsd.ac.uk::b063123c-f51f-481b-b99c-f574606c9ace" providerId="AD" clId="Web-{3EEFDA47-565F-A2CB-1E47-1E3F87D3D004}" dt="2022-10-17T19:45:27.905" v="804"/>
        <pc:sldMkLst>
          <pc:docMk/>
          <pc:sldMk cId="2761560703" sldId="285"/>
        </pc:sldMkLst>
      </pc:sldChg>
      <pc:sldChg chg="del">
        <pc:chgData name="Zita Draper" userId="S::z.draper@uwtsd.ac.uk::b063123c-f51f-481b-b99c-f574606c9ace" providerId="AD" clId="Web-{3EEFDA47-565F-A2CB-1E47-1E3F87D3D004}" dt="2022-10-17T19:45:27.952" v="805"/>
        <pc:sldMkLst>
          <pc:docMk/>
          <pc:sldMk cId="582287359" sldId="286"/>
        </pc:sldMkLst>
      </pc:sldChg>
      <pc:sldChg chg="del">
        <pc:chgData name="Zita Draper" userId="S::z.draper@uwtsd.ac.uk::b063123c-f51f-481b-b99c-f574606c9ace" providerId="AD" clId="Web-{3EEFDA47-565F-A2CB-1E47-1E3F87D3D004}" dt="2022-10-17T19:45:27.983" v="806"/>
        <pc:sldMkLst>
          <pc:docMk/>
          <pc:sldMk cId="4098604271" sldId="287"/>
        </pc:sldMkLst>
      </pc:sldChg>
      <pc:sldChg chg="del">
        <pc:chgData name="Zita Draper" userId="S::z.draper@uwtsd.ac.uk::b063123c-f51f-481b-b99c-f574606c9ace" providerId="AD" clId="Web-{3EEFDA47-565F-A2CB-1E47-1E3F87D3D004}" dt="2022-10-17T19:41:24.026" v="780"/>
        <pc:sldMkLst>
          <pc:docMk/>
          <pc:sldMk cId="2060018895" sldId="288"/>
        </pc:sldMkLst>
      </pc:sldChg>
      <pc:sldChg chg="del">
        <pc:chgData name="Zita Draper" userId="S::z.draper@uwtsd.ac.uk::b063123c-f51f-481b-b99c-f574606c9ace" providerId="AD" clId="Web-{3EEFDA47-565F-A2CB-1E47-1E3F87D3D004}" dt="2022-10-17T19:41:22.667" v="779"/>
        <pc:sldMkLst>
          <pc:docMk/>
          <pc:sldMk cId="3798924219" sldId="289"/>
        </pc:sldMkLst>
      </pc:sldChg>
      <pc:sldChg chg="del">
        <pc:chgData name="Zita Draper" userId="S::z.draper@uwtsd.ac.uk::b063123c-f51f-481b-b99c-f574606c9ace" providerId="AD" clId="Web-{3EEFDA47-565F-A2CB-1E47-1E3F87D3D004}" dt="2022-10-17T19:41:21.182" v="778"/>
        <pc:sldMkLst>
          <pc:docMk/>
          <pc:sldMk cId="834193872" sldId="290"/>
        </pc:sldMkLst>
      </pc:sldChg>
      <pc:sldChg chg="del">
        <pc:chgData name="Zita Draper" userId="S::z.draper@uwtsd.ac.uk::b063123c-f51f-481b-b99c-f574606c9ace" providerId="AD" clId="Web-{3EEFDA47-565F-A2CB-1E47-1E3F87D3D004}" dt="2022-10-17T19:41:19.635" v="777"/>
        <pc:sldMkLst>
          <pc:docMk/>
          <pc:sldMk cId="1395134421" sldId="291"/>
        </pc:sldMkLst>
      </pc:sldChg>
      <pc:sldChg chg="del">
        <pc:chgData name="Zita Draper" userId="S::z.draper@uwtsd.ac.uk::b063123c-f51f-481b-b99c-f574606c9ace" providerId="AD" clId="Web-{3EEFDA47-565F-A2CB-1E47-1E3F87D3D004}" dt="2022-10-17T19:41:19.589" v="776"/>
        <pc:sldMkLst>
          <pc:docMk/>
          <pc:sldMk cId="1523135783" sldId="292"/>
        </pc:sldMkLst>
      </pc:sldChg>
      <pc:sldChg chg="del">
        <pc:chgData name="Zita Draper" userId="S::z.draper@uwtsd.ac.uk::b063123c-f51f-481b-b99c-f574606c9ace" providerId="AD" clId="Web-{3EEFDA47-565F-A2CB-1E47-1E3F87D3D004}" dt="2022-10-17T19:41:17.729" v="775"/>
        <pc:sldMkLst>
          <pc:docMk/>
          <pc:sldMk cId="4248404214" sldId="293"/>
        </pc:sldMkLst>
      </pc:sldChg>
      <pc:sldChg chg="del">
        <pc:chgData name="Zita Draper" userId="S::z.draper@uwtsd.ac.uk::b063123c-f51f-481b-b99c-f574606c9ace" providerId="AD" clId="Web-{3EEFDA47-565F-A2CB-1E47-1E3F87D3D004}" dt="2022-10-17T19:41:17.682" v="774"/>
        <pc:sldMkLst>
          <pc:docMk/>
          <pc:sldMk cId="1986870442" sldId="294"/>
        </pc:sldMkLst>
      </pc:sldChg>
      <pc:sldChg chg="del">
        <pc:chgData name="Zita Draper" userId="S::z.draper@uwtsd.ac.uk::b063123c-f51f-481b-b99c-f574606c9ace" providerId="AD" clId="Web-{3EEFDA47-565F-A2CB-1E47-1E3F87D3D004}" dt="2022-10-17T19:41:13.807" v="773"/>
        <pc:sldMkLst>
          <pc:docMk/>
          <pc:sldMk cId="3681986274" sldId="295"/>
        </pc:sldMkLst>
      </pc:sldChg>
      <pc:sldChg chg="del">
        <pc:chgData name="Zita Draper" userId="S::z.draper@uwtsd.ac.uk::b063123c-f51f-481b-b99c-f574606c9ace" providerId="AD" clId="Web-{3EEFDA47-565F-A2CB-1E47-1E3F87D3D004}" dt="2022-10-17T19:41:13.760" v="772"/>
        <pc:sldMkLst>
          <pc:docMk/>
          <pc:sldMk cId="263241154" sldId="296"/>
        </pc:sldMkLst>
      </pc:sldChg>
      <pc:sldChg chg="del">
        <pc:chgData name="Zita Draper" userId="S::z.draper@uwtsd.ac.uk::b063123c-f51f-481b-b99c-f574606c9ace" providerId="AD" clId="Web-{3EEFDA47-565F-A2CB-1E47-1E3F87D3D004}" dt="2022-10-17T19:41:10.432" v="771"/>
        <pc:sldMkLst>
          <pc:docMk/>
          <pc:sldMk cId="255616560" sldId="297"/>
        </pc:sldMkLst>
      </pc:sldChg>
      <pc:sldChg chg="del">
        <pc:chgData name="Zita Draper" userId="S::z.draper@uwtsd.ac.uk::b063123c-f51f-481b-b99c-f574606c9ace" providerId="AD" clId="Web-{3EEFDA47-565F-A2CB-1E47-1E3F87D3D004}" dt="2022-10-17T19:41:10.385" v="770"/>
        <pc:sldMkLst>
          <pc:docMk/>
          <pc:sldMk cId="2561542962" sldId="298"/>
        </pc:sldMkLst>
      </pc:sldChg>
      <pc:sldChg chg="del">
        <pc:chgData name="Zita Draper" userId="S::z.draper@uwtsd.ac.uk::b063123c-f51f-481b-b99c-f574606c9ace" providerId="AD" clId="Web-{3EEFDA47-565F-A2CB-1E47-1E3F87D3D004}" dt="2022-10-17T19:41:10.338" v="769"/>
        <pc:sldMkLst>
          <pc:docMk/>
          <pc:sldMk cId="277244446" sldId="299"/>
        </pc:sldMkLst>
      </pc:sldChg>
      <pc:sldChg chg="del">
        <pc:chgData name="Zita Draper" userId="S::z.draper@uwtsd.ac.uk::b063123c-f51f-481b-b99c-f574606c9ace" providerId="AD" clId="Web-{3EEFDA47-565F-A2CB-1E47-1E3F87D3D004}" dt="2022-10-17T19:41:06.525" v="768"/>
        <pc:sldMkLst>
          <pc:docMk/>
          <pc:sldMk cId="1317718618" sldId="300"/>
        </pc:sldMkLst>
      </pc:sldChg>
      <pc:sldChg chg="del">
        <pc:chgData name="Zita Draper" userId="S::z.draper@uwtsd.ac.uk::b063123c-f51f-481b-b99c-f574606c9ace" providerId="AD" clId="Web-{3EEFDA47-565F-A2CB-1E47-1E3F87D3D004}" dt="2022-10-17T19:40:57.431" v="767"/>
        <pc:sldMkLst>
          <pc:docMk/>
          <pc:sldMk cId="1651292535" sldId="301"/>
        </pc:sldMkLst>
      </pc:sldChg>
      <pc:sldChg chg="del">
        <pc:chgData name="Zita Draper" userId="S::z.draper@uwtsd.ac.uk::b063123c-f51f-481b-b99c-f574606c9ace" providerId="AD" clId="Web-{3EEFDA47-565F-A2CB-1E47-1E3F87D3D004}" dt="2022-10-17T19:40:56.634" v="766"/>
        <pc:sldMkLst>
          <pc:docMk/>
          <pc:sldMk cId="3595862489" sldId="302"/>
        </pc:sldMkLst>
      </pc:sldChg>
      <pc:sldChg chg="del">
        <pc:chgData name="Zita Draper" userId="S::z.draper@uwtsd.ac.uk::b063123c-f51f-481b-b99c-f574606c9ace" providerId="AD" clId="Web-{3EEFDA47-565F-A2CB-1E47-1E3F87D3D004}" dt="2022-10-17T19:40:53.743" v="765"/>
        <pc:sldMkLst>
          <pc:docMk/>
          <pc:sldMk cId="2911254154" sldId="303"/>
        </pc:sldMkLst>
      </pc:sldChg>
      <pc:sldChg chg="del">
        <pc:chgData name="Zita Draper" userId="S::z.draper@uwtsd.ac.uk::b063123c-f51f-481b-b99c-f574606c9ace" providerId="AD" clId="Web-{3EEFDA47-565F-A2CB-1E47-1E3F87D3D004}" dt="2022-10-17T19:40:51.055" v="764"/>
        <pc:sldMkLst>
          <pc:docMk/>
          <pc:sldMk cId="3603427663" sldId="304"/>
        </pc:sldMkLst>
      </pc:sldChg>
      <pc:sldChg chg="del">
        <pc:chgData name="Zita Draper" userId="S::z.draper@uwtsd.ac.uk::b063123c-f51f-481b-b99c-f574606c9ace" providerId="AD" clId="Web-{3EEFDA47-565F-A2CB-1E47-1E3F87D3D004}" dt="2022-10-17T19:40:44.586" v="761"/>
        <pc:sldMkLst>
          <pc:docMk/>
          <pc:sldMk cId="1344464634" sldId="306"/>
        </pc:sldMkLst>
      </pc:sldChg>
      <pc:sldChg chg="del">
        <pc:chgData name="Zita Draper" userId="S::z.draper@uwtsd.ac.uk::b063123c-f51f-481b-b99c-f574606c9ace" providerId="AD" clId="Web-{3EEFDA47-565F-A2CB-1E47-1E3F87D3D004}" dt="2022-10-17T19:40:45.820" v="762"/>
        <pc:sldMkLst>
          <pc:docMk/>
          <pc:sldMk cId="1431238887" sldId="307"/>
        </pc:sldMkLst>
      </pc:sldChg>
      <pc:sldChg chg="del">
        <pc:chgData name="Zita Draper" userId="S::z.draper@uwtsd.ac.uk::b063123c-f51f-481b-b99c-f574606c9ace" providerId="AD" clId="Web-{3EEFDA47-565F-A2CB-1E47-1E3F87D3D004}" dt="2022-10-17T19:40:48.867" v="763"/>
        <pc:sldMkLst>
          <pc:docMk/>
          <pc:sldMk cId="2399394950" sldId="308"/>
        </pc:sldMkLst>
      </pc:sldChg>
      <pc:sldChg chg="del">
        <pc:chgData name="Zita Draper" userId="S::z.draper@uwtsd.ac.uk::b063123c-f51f-481b-b99c-f574606c9ace" providerId="AD" clId="Web-{3EEFDA47-565F-A2CB-1E47-1E3F87D3D004}" dt="2022-10-17T19:30:06.017" v="584"/>
        <pc:sldMkLst>
          <pc:docMk/>
          <pc:sldMk cId="825757498" sldId="309"/>
        </pc:sldMkLst>
      </pc:sldChg>
      <pc:sldChg chg="del">
        <pc:chgData name="Zita Draper" userId="S::z.draper@uwtsd.ac.uk::b063123c-f51f-481b-b99c-f574606c9ace" providerId="AD" clId="Web-{3EEFDA47-565F-A2CB-1E47-1E3F87D3D004}" dt="2022-10-17T19:30:04.157" v="583"/>
        <pc:sldMkLst>
          <pc:docMk/>
          <pc:sldMk cId="2800527129" sldId="310"/>
        </pc:sldMkLst>
      </pc:sldChg>
      <pc:sldChg chg="del">
        <pc:chgData name="Zita Draper" userId="S::z.draper@uwtsd.ac.uk::b063123c-f51f-481b-b99c-f574606c9ace" providerId="AD" clId="Web-{3EEFDA47-565F-A2CB-1E47-1E3F87D3D004}" dt="2022-10-17T19:30:01.079" v="582"/>
        <pc:sldMkLst>
          <pc:docMk/>
          <pc:sldMk cId="1968853783" sldId="311"/>
        </pc:sldMkLst>
      </pc:sldChg>
      <pc:sldChg chg="del">
        <pc:chgData name="Zita Draper" userId="S::z.draper@uwtsd.ac.uk::b063123c-f51f-481b-b99c-f574606c9ace" providerId="AD" clId="Web-{3EEFDA47-565F-A2CB-1E47-1E3F87D3D004}" dt="2022-10-17T19:29:58.907" v="581"/>
        <pc:sldMkLst>
          <pc:docMk/>
          <pc:sldMk cId="1252285465" sldId="312"/>
        </pc:sldMkLst>
      </pc:sldChg>
      <pc:sldChg chg="del">
        <pc:chgData name="Zita Draper" userId="S::z.draper@uwtsd.ac.uk::b063123c-f51f-481b-b99c-f574606c9ace" providerId="AD" clId="Web-{3EEFDA47-565F-A2CB-1E47-1E3F87D3D004}" dt="2022-10-17T19:29:55.282" v="580"/>
        <pc:sldMkLst>
          <pc:docMk/>
          <pc:sldMk cId="454358877" sldId="313"/>
        </pc:sldMkLst>
      </pc:sldChg>
      <pc:sldChg chg="del">
        <pc:chgData name="Zita Draper" userId="S::z.draper@uwtsd.ac.uk::b063123c-f51f-481b-b99c-f574606c9ace" providerId="AD" clId="Web-{3EEFDA47-565F-A2CB-1E47-1E3F87D3D004}" dt="2022-10-17T19:29:53.547" v="579"/>
        <pc:sldMkLst>
          <pc:docMk/>
          <pc:sldMk cId="3976055996" sldId="314"/>
        </pc:sldMkLst>
      </pc:sldChg>
      <pc:sldChg chg="del">
        <pc:chgData name="Zita Draper" userId="S::z.draper@uwtsd.ac.uk::b063123c-f51f-481b-b99c-f574606c9ace" providerId="AD" clId="Web-{3EEFDA47-565F-A2CB-1E47-1E3F87D3D004}" dt="2022-10-17T19:29:51.813" v="578"/>
        <pc:sldMkLst>
          <pc:docMk/>
          <pc:sldMk cId="626317995" sldId="315"/>
        </pc:sldMkLst>
      </pc:sldChg>
      <pc:sldChg chg="del">
        <pc:chgData name="Zita Draper" userId="S::z.draper@uwtsd.ac.uk::b063123c-f51f-481b-b99c-f574606c9ace" providerId="AD" clId="Web-{3EEFDA47-565F-A2CB-1E47-1E3F87D3D004}" dt="2022-10-17T19:29:49.203" v="577"/>
        <pc:sldMkLst>
          <pc:docMk/>
          <pc:sldMk cId="99021151" sldId="316"/>
        </pc:sldMkLst>
      </pc:sldChg>
      <pc:sldChg chg="del">
        <pc:chgData name="Zita Draper" userId="S::z.draper@uwtsd.ac.uk::b063123c-f51f-481b-b99c-f574606c9ace" providerId="AD" clId="Web-{3EEFDA47-565F-A2CB-1E47-1E3F87D3D004}" dt="2022-10-17T19:29:48.031" v="576"/>
        <pc:sldMkLst>
          <pc:docMk/>
          <pc:sldMk cId="3448518931" sldId="317"/>
        </pc:sldMkLst>
      </pc:sldChg>
      <pc:sldChg chg="del">
        <pc:chgData name="Zita Draper" userId="S::z.draper@uwtsd.ac.uk::b063123c-f51f-481b-b99c-f574606c9ace" providerId="AD" clId="Web-{3EEFDA47-565F-A2CB-1E47-1E3F87D3D004}" dt="2022-10-17T19:29:44.843" v="575"/>
        <pc:sldMkLst>
          <pc:docMk/>
          <pc:sldMk cId="3266964139" sldId="318"/>
        </pc:sldMkLst>
      </pc:sldChg>
      <pc:sldChg chg="del">
        <pc:chgData name="Zita Draper" userId="S::z.draper@uwtsd.ac.uk::b063123c-f51f-481b-b99c-f574606c9ace" providerId="AD" clId="Web-{3EEFDA47-565F-A2CB-1E47-1E3F87D3D004}" dt="2022-10-17T19:29:42.265" v="574"/>
        <pc:sldMkLst>
          <pc:docMk/>
          <pc:sldMk cId="1379297355" sldId="319"/>
        </pc:sldMkLst>
      </pc:sldChg>
      <pc:sldChg chg="del">
        <pc:chgData name="Zita Draper" userId="S::z.draper@uwtsd.ac.uk::b063123c-f51f-481b-b99c-f574606c9ace" providerId="AD" clId="Web-{3EEFDA47-565F-A2CB-1E47-1E3F87D3D004}" dt="2022-10-17T19:29:39.062" v="573"/>
        <pc:sldMkLst>
          <pc:docMk/>
          <pc:sldMk cId="1552032151" sldId="320"/>
        </pc:sldMkLst>
      </pc:sldChg>
      <pc:sldChg chg="del">
        <pc:chgData name="Zita Draper" userId="S::z.draper@uwtsd.ac.uk::b063123c-f51f-481b-b99c-f574606c9ace" providerId="AD" clId="Web-{3EEFDA47-565F-A2CB-1E47-1E3F87D3D004}" dt="2022-10-17T19:40:42.461" v="760"/>
        <pc:sldMkLst>
          <pc:docMk/>
          <pc:sldMk cId="4112711953" sldId="321"/>
        </pc:sldMkLst>
      </pc:sldChg>
      <pc:sldChg chg="del">
        <pc:chgData name="Zita Draper" userId="S::z.draper@uwtsd.ac.uk::b063123c-f51f-481b-b99c-f574606c9ace" providerId="AD" clId="Web-{3EEFDA47-565F-A2CB-1E47-1E3F87D3D004}" dt="2022-10-17T19:29:36.233" v="571"/>
        <pc:sldMkLst>
          <pc:docMk/>
          <pc:sldMk cId="3270395584" sldId="322"/>
        </pc:sldMkLst>
      </pc:sldChg>
      <pc:sldChg chg="del">
        <pc:chgData name="Zita Draper" userId="S::z.draper@uwtsd.ac.uk::b063123c-f51f-481b-b99c-f574606c9ace" providerId="AD" clId="Web-{3EEFDA47-565F-A2CB-1E47-1E3F87D3D004}" dt="2022-10-17T19:29:37.077" v="572"/>
        <pc:sldMkLst>
          <pc:docMk/>
          <pc:sldMk cId="40899088" sldId="323"/>
        </pc:sldMkLst>
      </pc:sldChg>
      <pc:sldChg chg="del">
        <pc:chgData name="Zita Draper" userId="S::z.draper@uwtsd.ac.uk::b063123c-f51f-481b-b99c-f574606c9ace" providerId="AD" clId="Web-{3EEFDA47-565F-A2CB-1E47-1E3F87D3D004}" dt="2022-10-17T19:29:32.139" v="568"/>
        <pc:sldMkLst>
          <pc:docMk/>
          <pc:sldMk cId="883341235" sldId="324"/>
        </pc:sldMkLst>
      </pc:sldChg>
      <pc:sldChg chg="del">
        <pc:chgData name="Zita Draper" userId="S::z.draper@uwtsd.ac.uk::b063123c-f51f-481b-b99c-f574606c9ace" providerId="AD" clId="Web-{3EEFDA47-565F-A2CB-1E47-1E3F87D3D004}" dt="2022-10-17T19:29:32.358" v="569"/>
        <pc:sldMkLst>
          <pc:docMk/>
          <pc:sldMk cId="1517075973" sldId="325"/>
        </pc:sldMkLst>
      </pc:sldChg>
      <pc:sldChg chg="del">
        <pc:chgData name="Zita Draper" userId="S::z.draper@uwtsd.ac.uk::b063123c-f51f-481b-b99c-f574606c9ace" providerId="AD" clId="Web-{3EEFDA47-565F-A2CB-1E47-1E3F87D3D004}" dt="2022-10-17T19:29:34.093" v="570"/>
        <pc:sldMkLst>
          <pc:docMk/>
          <pc:sldMk cId="4288086863" sldId="326"/>
        </pc:sldMkLst>
      </pc:sldChg>
      <pc:sldChg chg="del">
        <pc:chgData name="Zita Draper" userId="S::z.draper@uwtsd.ac.uk::b063123c-f51f-481b-b99c-f574606c9ace" providerId="AD" clId="Web-{3EEFDA47-565F-A2CB-1E47-1E3F87D3D004}" dt="2022-10-17T19:29:23.560" v="565"/>
        <pc:sldMkLst>
          <pc:docMk/>
          <pc:sldMk cId="3274425799" sldId="327"/>
        </pc:sldMkLst>
      </pc:sldChg>
      <pc:sldChg chg="add del">
        <pc:chgData name="Zita Draper" userId="S::z.draper@uwtsd.ac.uk::b063123c-f51f-481b-b99c-f574606c9ace" providerId="AD" clId="Web-{3EEFDA47-565F-A2CB-1E47-1E3F87D3D004}" dt="2022-10-17T19:29:23.639" v="567"/>
        <pc:sldMkLst>
          <pc:docMk/>
          <pc:sldMk cId="1757613891" sldId="328"/>
        </pc:sldMkLst>
      </pc:sldChg>
      <pc:sldChg chg="addSp modSp new mod setBg">
        <pc:chgData name="Zita Draper" userId="S::z.draper@uwtsd.ac.uk::b063123c-f51f-481b-b99c-f574606c9ace" providerId="AD" clId="Web-{3EEFDA47-565F-A2CB-1E47-1E3F87D3D004}" dt="2022-10-17T19:32:22.653" v="630"/>
        <pc:sldMkLst>
          <pc:docMk/>
          <pc:sldMk cId="468963558" sldId="331"/>
        </pc:sldMkLst>
        <pc:spChg chg="mod">
          <ac:chgData name="Zita Draper" userId="S::z.draper@uwtsd.ac.uk::b063123c-f51f-481b-b99c-f574606c9ace" providerId="AD" clId="Web-{3EEFDA47-565F-A2CB-1E47-1E3F87D3D004}" dt="2022-10-17T19:32:22.653" v="630"/>
          <ac:spMkLst>
            <pc:docMk/>
            <pc:sldMk cId="468963558" sldId="331"/>
            <ac:spMk id="2" creationId="{5A93E88F-6AAC-F952-A321-8F889161559A}"/>
          </ac:spMkLst>
        </pc:spChg>
        <pc:spChg chg="mod">
          <ac:chgData name="Zita Draper" userId="S::z.draper@uwtsd.ac.uk::b063123c-f51f-481b-b99c-f574606c9ace" providerId="AD" clId="Web-{3EEFDA47-565F-A2CB-1E47-1E3F87D3D004}" dt="2022-10-17T19:32:22.653" v="630"/>
          <ac:spMkLst>
            <pc:docMk/>
            <pc:sldMk cId="468963558" sldId="331"/>
            <ac:spMk id="3" creationId="{73347B47-D7B5-411A-286E-6FAFDAF267F2}"/>
          </ac:spMkLst>
        </pc:spChg>
        <pc:spChg chg="add">
          <ac:chgData name="Zita Draper" userId="S::z.draper@uwtsd.ac.uk::b063123c-f51f-481b-b99c-f574606c9ace" providerId="AD" clId="Web-{3EEFDA47-565F-A2CB-1E47-1E3F87D3D004}" dt="2022-10-17T19:32:22.653" v="630"/>
          <ac:spMkLst>
            <pc:docMk/>
            <pc:sldMk cId="468963558" sldId="331"/>
            <ac:spMk id="9" creationId="{DA381740-063A-41A4-836D-85D14980EEF0}"/>
          </ac:spMkLst>
        </pc:spChg>
        <pc:spChg chg="add">
          <ac:chgData name="Zita Draper" userId="S::z.draper@uwtsd.ac.uk::b063123c-f51f-481b-b99c-f574606c9ace" providerId="AD" clId="Web-{3EEFDA47-565F-A2CB-1E47-1E3F87D3D004}" dt="2022-10-17T19:32:22.653" v="630"/>
          <ac:spMkLst>
            <pc:docMk/>
            <pc:sldMk cId="468963558" sldId="331"/>
            <ac:spMk id="11" creationId="{F12E7CC5-C78B-4EBD-9565-3FA00FAA6CF2}"/>
          </ac:spMkLst>
        </pc:spChg>
        <pc:spChg chg="add">
          <ac:chgData name="Zita Draper" userId="S::z.draper@uwtsd.ac.uk::b063123c-f51f-481b-b99c-f574606c9ace" providerId="AD" clId="Web-{3EEFDA47-565F-A2CB-1E47-1E3F87D3D004}" dt="2022-10-17T19:32:22.653" v="630"/>
          <ac:spMkLst>
            <pc:docMk/>
            <pc:sldMk cId="468963558" sldId="331"/>
            <ac:spMk id="13" creationId="{3A4529A5-F675-429F-8044-01372BB13422}"/>
          </ac:spMkLst>
        </pc:spChg>
        <pc:spChg chg="add">
          <ac:chgData name="Zita Draper" userId="S::z.draper@uwtsd.ac.uk::b063123c-f51f-481b-b99c-f574606c9ace" providerId="AD" clId="Web-{3EEFDA47-565F-A2CB-1E47-1E3F87D3D004}" dt="2022-10-17T19:32:22.653" v="630"/>
          <ac:spMkLst>
            <pc:docMk/>
            <pc:sldMk cId="468963558" sldId="331"/>
            <ac:spMk id="15" creationId="{63DAB858-5A0C-4AFF-AAC6-705EDF8DB733}"/>
          </ac:spMkLst>
        </pc:spChg>
        <pc:picChg chg="add mod">
          <ac:chgData name="Zita Draper" userId="S::z.draper@uwtsd.ac.uk::b063123c-f51f-481b-b99c-f574606c9ace" providerId="AD" clId="Web-{3EEFDA47-565F-A2CB-1E47-1E3F87D3D004}" dt="2022-10-17T19:32:22.653" v="630"/>
          <ac:picMkLst>
            <pc:docMk/>
            <pc:sldMk cId="468963558" sldId="331"/>
            <ac:picMk id="4" creationId="{8E5A8D8F-D836-051D-E454-7A18AD59B15F}"/>
          </ac:picMkLst>
        </pc:picChg>
      </pc:sldChg>
      <pc:sldChg chg="delSp modSp new mod modClrScheme chgLayout">
        <pc:chgData name="Zita Draper" userId="S::z.draper@uwtsd.ac.uk::b063123c-f51f-481b-b99c-f574606c9ace" providerId="AD" clId="Web-{3EEFDA47-565F-A2CB-1E47-1E3F87D3D004}" dt="2022-10-17T19:32:58.671" v="637"/>
        <pc:sldMkLst>
          <pc:docMk/>
          <pc:sldMk cId="1714509922" sldId="332"/>
        </pc:sldMkLst>
        <pc:spChg chg="mod ord">
          <ac:chgData name="Zita Draper" userId="S::z.draper@uwtsd.ac.uk::b063123c-f51f-481b-b99c-f574606c9ace" providerId="AD" clId="Web-{3EEFDA47-565F-A2CB-1E47-1E3F87D3D004}" dt="2022-10-17T19:32:58.671" v="637"/>
          <ac:spMkLst>
            <pc:docMk/>
            <pc:sldMk cId="1714509922" sldId="332"/>
            <ac:spMk id="2" creationId="{F653A8BF-3859-B894-0834-B19ECB7EA1B7}"/>
          </ac:spMkLst>
        </pc:spChg>
        <pc:spChg chg="del">
          <ac:chgData name="Zita Draper" userId="S::z.draper@uwtsd.ac.uk::b063123c-f51f-481b-b99c-f574606c9ace" providerId="AD" clId="Web-{3EEFDA47-565F-A2CB-1E47-1E3F87D3D004}" dt="2022-10-17T19:32:58.671" v="637"/>
          <ac:spMkLst>
            <pc:docMk/>
            <pc:sldMk cId="1714509922" sldId="332"/>
            <ac:spMk id="3" creationId="{F2E61C9F-2388-32D1-7FF7-A726681DDB8A}"/>
          </ac:spMkLst>
        </pc:spChg>
      </pc:sldChg>
      <pc:sldChg chg="new">
        <pc:chgData name="Zita Draper" userId="S::z.draper@uwtsd.ac.uk::b063123c-f51f-481b-b99c-f574606c9ace" providerId="AD" clId="Web-{3EEFDA47-565F-A2CB-1E47-1E3F87D3D004}" dt="2022-10-17T19:32:44.732" v="632"/>
        <pc:sldMkLst>
          <pc:docMk/>
          <pc:sldMk cId="3679834583" sldId="333"/>
        </pc:sldMkLst>
      </pc:sldChg>
      <pc:sldChg chg="new">
        <pc:chgData name="Zita Draper" userId="S::z.draper@uwtsd.ac.uk::b063123c-f51f-481b-b99c-f574606c9ace" providerId="AD" clId="Web-{3EEFDA47-565F-A2CB-1E47-1E3F87D3D004}" dt="2022-10-17T19:32:44.951" v="633"/>
        <pc:sldMkLst>
          <pc:docMk/>
          <pc:sldMk cId="3079073005" sldId="334"/>
        </pc:sldMkLst>
      </pc:sldChg>
      <pc:sldChg chg="new">
        <pc:chgData name="Zita Draper" userId="S::z.draper@uwtsd.ac.uk::b063123c-f51f-481b-b99c-f574606c9ace" providerId="AD" clId="Web-{3EEFDA47-565F-A2CB-1E47-1E3F87D3D004}" dt="2022-10-17T19:32:45.154" v="634"/>
        <pc:sldMkLst>
          <pc:docMk/>
          <pc:sldMk cId="703674584" sldId="335"/>
        </pc:sldMkLst>
      </pc:sldChg>
      <pc:sldChg chg="new">
        <pc:chgData name="Zita Draper" userId="S::z.draper@uwtsd.ac.uk::b063123c-f51f-481b-b99c-f574606c9ace" providerId="AD" clId="Web-{3EEFDA47-565F-A2CB-1E47-1E3F87D3D004}" dt="2022-10-17T19:32:45.373" v="635"/>
        <pc:sldMkLst>
          <pc:docMk/>
          <pc:sldMk cId="191437892" sldId="336"/>
        </pc:sldMkLst>
      </pc:sldChg>
      <pc:sldChg chg="new">
        <pc:chgData name="Zita Draper" userId="S::z.draper@uwtsd.ac.uk::b063123c-f51f-481b-b99c-f574606c9ace" providerId="AD" clId="Web-{3EEFDA47-565F-A2CB-1E47-1E3F87D3D004}" dt="2022-10-17T19:32:45.592" v="636"/>
        <pc:sldMkLst>
          <pc:docMk/>
          <pc:sldMk cId="2699952046" sldId="337"/>
        </pc:sldMkLst>
      </pc:sldChg>
      <pc:sldChg chg="new">
        <pc:chgData name="Zita Draper" userId="S::z.draper@uwtsd.ac.uk::b063123c-f51f-481b-b99c-f574606c9ace" providerId="AD" clId="Web-{3EEFDA47-565F-A2CB-1E47-1E3F87D3D004}" dt="2022-10-17T19:46:08.080" v="807"/>
        <pc:sldMkLst>
          <pc:docMk/>
          <pc:sldMk cId="1186540086" sldId="338"/>
        </pc:sldMkLst>
      </pc:sldChg>
      <pc:sldChg chg="new">
        <pc:chgData name="Zita Draper" userId="S::z.draper@uwtsd.ac.uk::b063123c-f51f-481b-b99c-f574606c9ace" providerId="AD" clId="Web-{3EEFDA47-565F-A2CB-1E47-1E3F87D3D004}" dt="2022-10-17T19:46:09.174" v="808"/>
        <pc:sldMkLst>
          <pc:docMk/>
          <pc:sldMk cId="1735889375" sldId="339"/>
        </pc:sldMkLst>
      </pc:sldChg>
      <pc:sldChg chg="new">
        <pc:chgData name="Zita Draper" userId="S::z.draper@uwtsd.ac.uk::b063123c-f51f-481b-b99c-f574606c9ace" providerId="AD" clId="Web-{3EEFDA47-565F-A2CB-1E47-1E3F87D3D004}" dt="2022-10-17T19:46:10.252" v="809"/>
        <pc:sldMkLst>
          <pc:docMk/>
          <pc:sldMk cId="109263249" sldId="340"/>
        </pc:sldMkLst>
      </pc:sldChg>
      <pc:sldChg chg="new">
        <pc:chgData name="Zita Draper" userId="S::z.draper@uwtsd.ac.uk::b063123c-f51f-481b-b99c-f574606c9ace" providerId="AD" clId="Web-{3EEFDA47-565F-A2CB-1E47-1E3F87D3D004}" dt="2022-10-17T19:46:13.565" v="810"/>
        <pc:sldMkLst>
          <pc:docMk/>
          <pc:sldMk cId="944587451" sldId="341"/>
        </pc:sldMkLst>
      </pc:sldChg>
      <pc:sldChg chg="new">
        <pc:chgData name="Zita Draper" userId="S::z.draper@uwtsd.ac.uk::b063123c-f51f-481b-b99c-f574606c9ace" providerId="AD" clId="Web-{3EEFDA47-565F-A2CB-1E47-1E3F87D3D004}" dt="2022-10-17T19:46:13.799" v="811"/>
        <pc:sldMkLst>
          <pc:docMk/>
          <pc:sldMk cId="3047235341" sldId="342"/>
        </pc:sldMkLst>
      </pc:sldChg>
      <pc:sldChg chg="new">
        <pc:chgData name="Zita Draper" userId="S::z.draper@uwtsd.ac.uk::b063123c-f51f-481b-b99c-f574606c9ace" providerId="AD" clId="Web-{3EEFDA47-565F-A2CB-1E47-1E3F87D3D004}" dt="2022-10-17T19:46:15.159" v="812"/>
        <pc:sldMkLst>
          <pc:docMk/>
          <pc:sldMk cId="3945020981" sldId="343"/>
        </pc:sldMkLst>
      </pc:sldChg>
    </pc:docChg>
  </pc:docChgLst>
  <pc:docChgLst>
    <pc:chgData name="Zita Draper" userId="S::z.draper@uwtsd.ac.uk::b063123c-f51f-481b-b99c-f574606c9ace" providerId="AD" clId="Web-{26567404-C93C-A570-CD6D-6433347EFC90}"/>
    <pc:docChg chg="addSld modSld addMainMaster delMainMaster">
      <pc:chgData name="Zita Draper" userId="S::z.draper@uwtsd.ac.uk::b063123c-f51f-481b-b99c-f574606c9ace" providerId="AD" clId="Web-{26567404-C93C-A570-CD6D-6433347EFC90}" dt="2022-10-13T13:38:26.529" v="185" actId="20577"/>
      <pc:docMkLst>
        <pc:docMk/>
      </pc:docMkLst>
      <pc:sldChg chg="addSp modSp mod setBg modClrScheme chgLayout">
        <pc:chgData name="Zita Draper" userId="S::z.draper@uwtsd.ac.uk::b063123c-f51f-481b-b99c-f574606c9ace" providerId="AD" clId="Web-{26567404-C93C-A570-CD6D-6433347EFC90}" dt="2022-10-13T12:33:58.470" v="15" actId="20577"/>
        <pc:sldMkLst>
          <pc:docMk/>
          <pc:sldMk cId="109857222" sldId="256"/>
        </pc:sldMkLst>
        <pc:spChg chg="mod">
          <ac:chgData name="Zita Draper" userId="S::z.draper@uwtsd.ac.uk::b063123c-f51f-481b-b99c-f574606c9ace" providerId="AD" clId="Web-{26567404-C93C-A570-CD6D-6433347EFC90}" dt="2022-10-13T12:33:58.470" v="15" actId="20577"/>
          <ac:spMkLst>
            <pc:docMk/>
            <pc:sldMk cId="109857222" sldId="256"/>
            <ac:spMk id="2" creationId="{00000000-0000-0000-0000-000000000000}"/>
          </ac:spMkLst>
        </pc:spChg>
        <pc:spChg chg="mod">
          <ac:chgData name="Zita Draper" userId="S::z.draper@uwtsd.ac.uk::b063123c-f51f-481b-b99c-f574606c9ace" providerId="AD" clId="Web-{26567404-C93C-A570-CD6D-6433347EFC90}" dt="2022-10-13T12:33:51.158" v="12" actId="20577"/>
          <ac:spMkLst>
            <pc:docMk/>
            <pc:sldMk cId="109857222" sldId="256"/>
            <ac:spMk id="3" creationId="{00000000-0000-0000-0000-000000000000}"/>
          </ac:spMkLst>
        </pc:spChg>
        <pc:spChg chg="add">
          <ac:chgData name="Zita Draper" userId="S::z.draper@uwtsd.ac.uk::b063123c-f51f-481b-b99c-f574606c9ace" providerId="AD" clId="Web-{26567404-C93C-A570-CD6D-6433347EFC90}" dt="2022-10-13T12:33:34.797" v="0"/>
          <ac:spMkLst>
            <pc:docMk/>
            <pc:sldMk cId="109857222" sldId="256"/>
            <ac:spMk id="9" creationId="{678CC48C-9275-4EFA-9B84-8E818500B9C1}"/>
          </ac:spMkLst>
        </pc:spChg>
        <pc:picChg chg="add">
          <ac:chgData name="Zita Draper" userId="S::z.draper@uwtsd.ac.uk::b063123c-f51f-481b-b99c-f574606c9ace" providerId="AD" clId="Web-{26567404-C93C-A570-CD6D-6433347EFC90}" dt="2022-10-13T12:33:34.797" v="0"/>
          <ac:picMkLst>
            <pc:docMk/>
            <pc:sldMk cId="109857222" sldId="256"/>
            <ac:picMk id="4" creationId="{A521132D-184A-7724-5C9D-ED6AD84A65BF}"/>
          </ac:picMkLst>
        </pc:picChg>
      </pc:sldChg>
      <pc:sldChg chg="modSp new">
        <pc:chgData name="Zita Draper" userId="S::z.draper@uwtsd.ac.uk::b063123c-f51f-481b-b99c-f574606c9ace" providerId="AD" clId="Web-{26567404-C93C-A570-CD6D-6433347EFC90}" dt="2022-10-13T13:37:41.091" v="160" actId="20577"/>
        <pc:sldMkLst>
          <pc:docMk/>
          <pc:sldMk cId="4288024722" sldId="257"/>
        </pc:sldMkLst>
        <pc:spChg chg="mod">
          <ac:chgData name="Zita Draper" userId="S::z.draper@uwtsd.ac.uk::b063123c-f51f-481b-b99c-f574606c9ace" providerId="AD" clId="Web-{26567404-C93C-A570-CD6D-6433347EFC90}" dt="2022-10-13T13:37:41.091" v="160" actId="20577"/>
          <ac:spMkLst>
            <pc:docMk/>
            <pc:sldMk cId="4288024722" sldId="257"/>
            <ac:spMk id="2" creationId="{BA92F674-7902-C8C6-8183-C7CAA787BC55}"/>
          </ac:spMkLst>
        </pc:spChg>
      </pc:sldChg>
      <pc:sldChg chg="modSp new">
        <pc:chgData name="Zita Draper" userId="S::z.draper@uwtsd.ac.uk::b063123c-f51f-481b-b99c-f574606c9ace" providerId="AD" clId="Web-{26567404-C93C-A570-CD6D-6433347EFC90}" dt="2022-10-13T13:38:26.529" v="185" actId="20577"/>
        <pc:sldMkLst>
          <pc:docMk/>
          <pc:sldMk cId="1537384990" sldId="258"/>
        </pc:sldMkLst>
        <pc:spChg chg="mod">
          <ac:chgData name="Zita Draper" userId="S::z.draper@uwtsd.ac.uk::b063123c-f51f-481b-b99c-f574606c9ace" providerId="AD" clId="Web-{26567404-C93C-A570-CD6D-6433347EFC90}" dt="2022-10-13T13:38:26.529" v="185" actId="20577"/>
          <ac:spMkLst>
            <pc:docMk/>
            <pc:sldMk cId="1537384990" sldId="258"/>
            <ac:spMk id="2" creationId="{76E933BF-E573-5BC4-2486-5D820EE46373}"/>
          </ac:spMkLst>
        </pc:spChg>
      </pc:sldChg>
      <pc:sldChg chg="new">
        <pc:chgData name="Zita Draper" userId="S::z.draper@uwtsd.ac.uk::b063123c-f51f-481b-b99c-f574606c9ace" providerId="AD" clId="Web-{26567404-C93C-A570-CD6D-6433347EFC90}" dt="2022-10-13T12:34:10.128" v="18"/>
        <pc:sldMkLst>
          <pc:docMk/>
          <pc:sldMk cId="506862489" sldId="259"/>
        </pc:sldMkLst>
      </pc:sldChg>
      <pc:sldChg chg="new">
        <pc:chgData name="Zita Draper" userId="S::z.draper@uwtsd.ac.uk::b063123c-f51f-481b-b99c-f574606c9ace" providerId="AD" clId="Web-{26567404-C93C-A570-CD6D-6433347EFC90}" dt="2022-10-13T12:34:10.674" v="19"/>
        <pc:sldMkLst>
          <pc:docMk/>
          <pc:sldMk cId="2546396851" sldId="260"/>
        </pc:sldMkLst>
      </pc:sldChg>
      <pc:sldChg chg="new">
        <pc:chgData name="Zita Draper" userId="S::z.draper@uwtsd.ac.uk::b063123c-f51f-481b-b99c-f574606c9ace" providerId="AD" clId="Web-{26567404-C93C-A570-CD6D-6433347EFC90}" dt="2022-10-13T12:34:11.159" v="20"/>
        <pc:sldMkLst>
          <pc:docMk/>
          <pc:sldMk cId="3357350047" sldId="261"/>
        </pc:sldMkLst>
      </pc:sldChg>
      <pc:sldChg chg="new">
        <pc:chgData name="Zita Draper" userId="S::z.draper@uwtsd.ac.uk::b063123c-f51f-481b-b99c-f574606c9ace" providerId="AD" clId="Web-{26567404-C93C-A570-CD6D-6433347EFC90}" dt="2022-10-13T12:34:11.768" v="21"/>
        <pc:sldMkLst>
          <pc:docMk/>
          <pc:sldMk cId="3826619456" sldId="262"/>
        </pc:sldMkLst>
      </pc:sldChg>
      <pc:sldChg chg="new">
        <pc:chgData name="Zita Draper" userId="S::z.draper@uwtsd.ac.uk::b063123c-f51f-481b-b99c-f574606c9ace" providerId="AD" clId="Web-{26567404-C93C-A570-CD6D-6433347EFC90}" dt="2022-10-13T12:34:12.221" v="22"/>
        <pc:sldMkLst>
          <pc:docMk/>
          <pc:sldMk cId="2693419786" sldId="263"/>
        </pc:sldMkLst>
      </pc:sldChg>
      <pc:sldChg chg="new">
        <pc:chgData name="Zita Draper" userId="S::z.draper@uwtsd.ac.uk::b063123c-f51f-481b-b99c-f574606c9ace" providerId="AD" clId="Web-{26567404-C93C-A570-CD6D-6433347EFC90}" dt="2022-10-13T12:34:12.878" v="23"/>
        <pc:sldMkLst>
          <pc:docMk/>
          <pc:sldMk cId="1863907730" sldId="264"/>
        </pc:sldMkLst>
      </pc:sldChg>
      <pc:sldChg chg="new">
        <pc:chgData name="Zita Draper" userId="S::z.draper@uwtsd.ac.uk::b063123c-f51f-481b-b99c-f574606c9ace" providerId="AD" clId="Web-{26567404-C93C-A570-CD6D-6433347EFC90}" dt="2022-10-13T12:34:13.550" v="24"/>
        <pc:sldMkLst>
          <pc:docMk/>
          <pc:sldMk cId="1037337789" sldId="265"/>
        </pc:sldMkLst>
      </pc:sldChg>
      <pc:sldChg chg="new">
        <pc:chgData name="Zita Draper" userId="S::z.draper@uwtsd.ac.uk::b063123c-f51f-481b-b99c-f574606c9ace" providerId="AD" clId="Web-{26567404-C93C-A570-CD6D-6433347EFC90}" dt="2022-10-13T12:34:14.347" v="25"/>
        <pc:sldMkLst>
          <pc:docMk/>
          <pc:sldMk cId="193826254" sldId="266"/>
        </pc:sldMkLst>
      </pc:sldChg>
      <pc:sldChg chg="new">
        <pc:chgData name="Zita Draper" userId="S::z.draper@uwtsd.ac.uk::b063123c-f51f-481b-b99c-f574606c9ace" providerId="AD" clId="Web-{26567404-C93C-A570-CD6D-6433347EFC90}" dt="2022-10-13T12:34:14.815" v="26"/>
        <pc:sldMkLst>
          <pc:docMk/>
          <pc:sldMk cId="3251346813" sldId="267"/>
        </pc:sldMkLst>
      </pc:sldChg>
      <pc:sldChg chg="new">
        <pc:chgData name="Zita Draper" userId="S::z.draper@uwtsd.ac.uk::b063123c-f51f-481b-b99c-f574606c9ace" providerId="AD" clId="Web-{26567404-C93C-A570-CD6D-6433347EFC90}" dt="2022-10-13T12:34:15.253" v="27"/>
        <pc:sldMkLst>
          <pc:docMk/>
          <pc:sldMk cId="1225319381" sldId="268"/>
        </pc:sldMkLst>
      </pc:sldChg>
      <pc:sldChg chg="new">
        <pc:chgData name="Zita Draper" userId="S::z.draper@uwtsd.ac.uk::b063123c-f51f-481b-b99c-f574606c9ace" providerId="AD" clId="Web-{26567404-C93C-A570-CD6D-6433347EFC90}" dt="2022-10-13T12:34:15.706" v="28"/>
        <pc:sldMkLst>
          <pc:docMk/>
          <pc:sldMk cId="3899105777" sldId="269"/>
        </pc:sldMkLst>
      </pc:sldChg>
      <pc:sldChg chg="new">
        <pc:chgData name="Zita Draper" userId="S::z.draper@uwtsd.ac.uk::b063123c-f51f-481b-b99c-f574606c9ace" providerId="AD" clId="Web-{26567404-C93C-A570-CD6D-6433347EFC90}" dt="2022-10-13T12:34:16.190" v="29"/>
        <pc:sldMkLst>
          <pc:docMk/>
          <pc:sldMk cId="202734404" sldId="270"/>
        </pc:sldMkLst>
      </pc:sldChg>
      <pc:sldChg chg="new">
        <pc:chgData name="Zita Draper" userId="S::z.draper@uwtsd.ac.uk::b063123c-f51f-481b-b99c-f574606c9ace" providerId="AD" clId="Web-{26567404-C93C-A570-CD6D-6433347EFC90}" dt="2022-10-13T12:34:16.894" v="30"/>
        <pc:sldMkLst>
          <pc:docMk/>
          <pc:sldMk cId="4165126727" sldId="271"/>
        </pc:sldMkLst>
      </pc:sldChg>
      <pc:sldChg chg="new">
        <pc:chgData name="Zita Draper" userId="S::z.draper@uwtsd.ac.uk::b063123c-f51f-481b-b99c-f574606c9ace" providerId="AD" clId="Web-{26567404-C93C-A570-CD6D-6433347EFC90}" dt="2022-10-13T12:34:17.831" v="31"/>
        <pc:sldMkLst>
          <pc:docMk/>
          <pc:sldMk cId="1244438200" sldId="272"/>
        </pc:sldMkLst>
      </pc:sldChg>
      <pc:sldChg chg="new">
        <pc:chgData name="Zita Draper" userId="S::z.draper@uwtsd.ac.uk::b063123c-f51f-481b-b99c-f574606c9ace" providerId="AD" clId="Web-{26567404-C93C-A570-CD6D-6433347EFC90}" dt="2022-10-13T12:34:18.612" v="32"/>
        <pc:sldMkLst>
          <pc:docMk/>
          <pc:sldMk cId="2839593405" sldId="273"/>
        </pc:sldMkLst>
      </pc:sldChg>
      <pc:sldChg chg="new">
        <pc:chgData name="Zita Draper" userId="S::z.draper@uwtsd.ac.uk::b063123c-f51f-481b-b99c-f574606c9ace" providerId="AD" clId="Web-{26567404-C93C-A570-CD6D-6433347EFC90}" dt="2022-10-13T12:34:19.066" v="33"/>
        <pc:sldMkLst>
          <pc:docMk/>
          <pc:sldMk cId="1664584360" sldId="274"/>
        </pc:sldMkLst>
      </pc:sldChg>
      <pc:sldChg chg="new">
        <pc:chgData name="Zita Draper" userId="S::z.draper@uwtsd.ac.uk::b063123c-f51f-481b-b99c-f574606c9ace" providerId="AD" clId="Web-{26567404-C93C-A570-CD6D-6433347EFC90}" dt="2022-10-13T12:34:19.566" v="34"/>
        <pc:sldMkLst>
          <pc:docMk/>
          <pc:sldMk cId="1005482333" sldId="275"/>
        </pc:sldMkLst>
      </pc:sldChg>
      <pc:sldChg chg="new">
        <pc:chgData name="Zita Draper" userId="S::z.draper@uwtsd.ac.uk::b063123c-f51f-481b-b99c-f574606c9ace" providerId="AD" clId="Web-{26567404-C93C-A570-CD6D-6433347EFC90}" dt="2022-10-13T12:34:20.066" v="35"/>
        <pc:sldMkLst>
          <pc:docMk/>
          <pc:sldMk cId="528878650" sldId="276"/>
        </pc:sldMkLst>
      </pc:sldChg>
      <pc:sldChg chg="new">
        <pc:chgData name="Zita Draper" userId="S::z.draper@uwtsd.ac.uk::b063123c-f51f-481b-b99c-f574606c9ace" providerId="AD" clId="Web-{26567404-C93C-A570-CD6D-6433347EFC90}" dt="2022-10-13T12:34:20.519" v="36"/>
        <pc:sldMkLst>
          <pc:docMk/>
          <pc:sldMk cId="2110296542" sldId="277"/>
        </pc:sldMkLst>
      </pc:sldChg>
      <pc:sldChg chg="new">
        <pc:chgData name="Zita Draper" userId="S::z.draper@uwtsd.ac.uk::b063123c-f51f-481b-b99c-f574606c9ace" providerId="AD" clId="Web-{26567404-C93C-A570-CD6D-6433347EFC90}" dt="2022-10-13T12:34:21.050" v="37"/>
        <pc:sldMkLst>
          <pc:docMk/>
          <pc:sldMk cId="3547928313" sldId="278"/>
        </pc:sldMkLst>
      </pc:sldChg>
      <pc:sldChg chg="new">
        <pc:chgData name="Zita Draper" userId="S::z.draper@uwtsd.ac.uk::b063123c-f51f-481b-b99c-f574606c9ace" providerId="AD" clId="Web-{26567404-C93C-A570-CD6D-6433347EFC90}" dt="2022-10-13T12:34:21.550" v="38"/>
        <pc:sldMkLst>
          <pc:docMk/>
          <pc:sldMk cId="2112974788" sldId="279"/>
        </pc:sldMkLst>
      </pc:sldChg>
      <pc:sldChg chg="new">
        <pc:chgData name="Zita Draper" userId="S::z.draper@uwtsd.ac.uk::b063123c-f51f-481b-b99c-f574606c9ace" providerId="AD" clId="Web-{26567404-C93C-A570-CD6D-6433347EFC90}" dt="2022-10-13T12:34:22.160" v="39"/>
        <pc:sldMkLst>
          <pc:docMk/>
          <pc:sldMk cId="3655563049" sldId="280"/>
        </pc:sldMkLst>
      </pc:sldChg>
      <pc:sldChg chg="new">
        <pc:chgData name="Zita Draper" userId="S::z.draper@uwtsd.ac.uk::b063123c-f51f-481b-b99c-f574606c9ace" providerId="AD" clId="Web-{26567404-C93C-A570-CD6D-6433347EFC90}" dt="2022-10-13T12:34:22.706" v="40"/>
        <pc:sldMkLst>
          <pc:docMk/>
          <pc:sldMk cId="1116216668" sldId="281"/>
        </pc:sldMkLst>
      </pc:sldChg>
      <pc:sldChg chg="new">
        <pc:chgData name="Zita Draper" userId="S::z.draper@uwtsd.ac.uk::b063123c-f51f-481b-b99c-f574606c9ace" providerId="AD" clId="Web-{26567404-C93C-A570-CD6D-6433347EFC90}" dt="2022-10-13T12:34:23.253" v="41"/>
        <pc:sldMkLst>
          <pc:docMk/>
          <pc:sldMk cId="1857044703" sldId="282"/>
        </pc:sldMkLst>
      </pc:sldChg>
      <pc:sldChg chg="new">
        <pc:chgData name="Zita Draper" userId="S::z.draper@uwtsd.ac.uk::b063123c-f51f-481b-b99c-f574606c9ace" providerId="AD" clId="Web-{26567404-C93C-A570-CD6D-6433347EFC90}" dt="2022-10-13T12:34:23.800" v="42"/>
        <pc:sldMkLst>
          <pc:docMk/>
          <pc:sldMk cId="2987899517" sldId="283"/>
        </pc:sldMkLst>
      </pc:sldChg>
      <pc:sldChg chg="new">
        <pc:chgData name="Zita Draper" userId="S::z.draper@uwtsd.ac.uk::b063123c-f51f-481b-b99c-f574606c9ace" providerId="AD" clId="Web-{26567404-C93C-A570-CD6D-6433347EFC90}" dt="2022-10-13T12:34:24.441" v="43"/>
        <pc:sldMkLst>
          <pc:docMk/>
          <pc:sldMk cId="3102758794" sldId="284"/>
        </pc:sldMkLst>
      </pc:sldChg>
      <pc:sldChg chg="new">
        <pc:chgData name="Zita Draper" userId="S::z.draper@uwtsd.ac.uk::b063123c-f51f-481b-b99c-f574606c9ace" providerId="AD" clId="Web-{26567404-C93C-A570-CD6D-6433347EFC90}" dt="2022-10-13T12:34:24.894" v="44"/>
        <pc:sldMkLst>
          <pc:docMk/>
          <pc:sldMk cId="2761560703" sldId="285"/>
        </pc:sldMkLst>
      </pc:sldChg>
      <pc:sldChg chg="new">
        <pc:chgData name="Zita Draper" userId="S::z.draper@uwtsd.ac.uk::b063123c-f51f-481b-b99c-f574606c9ace" providerId="AD" clId="Web-{26567404-C93C-A570-CD6D-6433347EFC90}" dt="2022-10-13T12:34:25.363" v="45"/>
        <pc:sldMkLst>
          <pc:docMk/>
          <pc:sldMk cId="582287359" sldId="286"/>
        </pc:sldMkLst>
      </pc:sldChg>
      <pc:sldChg chg="new">
        <pc:chgData name="Zita Draper" userId="S::z.draper@uwtsd.ac.uk::b063123c-f51f-481b-b99c-f574606c9ace" providerId="AD" clId="Web-{26567404-C93C-A570-CD6D-6433347EFC90}" dt="2022-10-13T12:34:25.957" v="46"/>
        <pc:sldMkLst>
          <pc:docMk/>
          <pc:sldMk cId="4098604271" sldId="287"/>
        </pc:sldMkLst>
      </pc:sldChg>
      <pc:sldChg chg="new">
        <pc:chgData name="Zita Draper" userId="S::z.draper@uwtsd.ac.uk::b063123c-f51f-481b-b99c-f574606c9ace" providerId="AD" clId="Web-{26567404-C93C-A570-CD6D-6433347EFC90}" dt="2022-10-13T12:34:29.176" v="47"/>
        <pc:sldMkLst>
          <pc:docMk/>
          <pc:sldMk cId="2060018895" sldId="288"/>
        </pc:sldMkLst>
      </pc:sldChg>
      <pc:sldChg chg="new">
        <pc:chgData name="Zita Draper" userId="S::z.draper@uwtsd.ac.uk::b063123c-f51f-481b-b99c-f574606c9ace" providerId="AD" clId="Web-{26567404-C93C-A570-CD6D-6433347EFC90}" dt="2022-10-13T12:34:29.707" v="48"/>
        <pc:sldMkLst>
          <pc:docMk/>
          <pc:sldMk cId="3798924219" sldId="289"/>
        </pc:sldMkLst>
      </pc:sldChg>
      <pc:sldChg chg="new">
        <pc:chgData name="Zita Draper" userId="S::z.draper@uwtsd.ac.uk::b063123c-f51f-481b-b99c-f574606c9ace" providerId="AD" clId="Web-{26567404-C93C-A570-CD6D-6433347EFC90}" dt="2022-10-13T12:34:30.191" v="49"/>
        <pc:sldMkLst>
          <pc:docMk/>
          <pc:sldMk cId="834193872" sldId="290"/>
        </pc:sldMkLst>
      </pc:sldChg>
      <pc:sldChg chg="new">
        <pc:chgData name="Zita Draper" userId="S::z.draper@uwtsd.ac.uk::b063123c-f51f-481b-b99c-f574606c9ace" providerId="AD" clId="Web-{26567404-C93C-A570-CD6D-6433347EFC90}" dt="2022-10-13T12:34:30.832" v="50"/>
        <pc:sldMkLst>
          <pc:docMk/>
          <pc:sldMk cId="1395134421" sldId="291"/>
        </pc:sldMkLst>
      </pc:sldChg>
      <pc:sldChg chg="new">
        <pc:chgData name="Zita Draper" userId="S::z.draper@uwtsd.ac.uk::b063123c-f51f-481b-b99c-f574606c9ace" providerId="AD" clId="Web-{26567404-C93C-A570-CD6D-6433347EFC90}" dt="2022-10-13T12:34:31.504" v="51"/>
        <pc:sldMkLst>
          <pc:docMk/>
          <pc:sldMk cId="1523135783" sldId="292"/>
        </pc:sldMkLst>
      </pc:sldChg>
      <pc:sldChg chg="new">
        <pc:chgData name="Zita Draper" userId="S::z.draper@uwtsd.ac.uk::b063123c-f51f-481b-b99c-f574606c9ace" providerId="AD" clId="Web-{26567404-C93C-A570-CD6D-6433347EFC90}" dt="2022-10-13T12:34:32.035" v="52"/>
        <pc:sldMkLst>
          <pc:docMk/>
          <pc:sldMk cId="4248404214" sldId="293"/>
        </pc:sldMkLst>
      </pc:sldChg>
      <pc:sldChg chg="new">
        <pc:chgData name="Zita Draper" userId="S::z.draper@uwtsd.ac.uk::b063123c-f51f-481b-b99c-f574606c9ace" providerId="AD" clId="Web-{26567404-C93C-A570-CD6D-6433347EFC90}" dt="2022-10-13T12:34:32.785" v="53"/>
        <pc:sldMkLst>
          <pc:docMk/>
          <pc:sldMk cId="1986870442" sldId="294"/>
        </pc:sldMkLst>
      </pc:sldChg>
      <pc:sldChg chg="new">
        <pc:chgData name="Zita Draper" userId="S::z.draper@uwtsd.ac.uk::b063123c-f51f-481b-b99c-f574606c9ace" providerId="AD" clId="Web-{26567404-C93C-A570-CD6D-6433347EFC90}" dt="2022-10-13T12:34:33.457" v="54"/>
        <pc:sldMkLst>
          <pc:docMk/>
          <pc:sldMk cId="3681986274" sldId="295"/>
        </pc:sldMkLst>
      </pc:sldChg>
      <pc:sldChg chg="new">
        <pc:chgData name="Zita Draper" userId="S::z.draper@uwtsd.ac.uk::b063123c-f51f-481b-b99c-f574606c9ace" providerId="AD" clId="Web-{26567404-C93C-A570-CD6D-6433347EFC90}" dt="2022-10-13T12:34:34.051" v="55"/>
        <pc:sldMkLst>
          <pc:docMk/>
          <pc:sldMk cId="263241154" sldId="296"/>
        </pc:sldMkLst>
      </pc:sldChg>
      <pc:sldChg chg="new">
        <pc:chgData name="Zita Draper" userId="S::z.draper@uwtsd.ac.uk::b063123c-f51f-481b-b99c-f574606c9ace" providerId="AD" clId="Web-{26567404-C93C-A570-CD6D-6433347EFC90}" dt="2022-10-13T12:34:34.551" v="56"/>
        <pc:sldMkLst>
          <pc:docMk/>
          <pc:sldMk cId="255616560" sldId="297"/>
        </pc:sldMkLst>
      </pc:sldChg>
      <pc:sldChg chg="new">
        <pc:chgData name="Zita Draper" userId="S::z.draper@uwtsd.ac.uk::b063123c-f51f-481b-b99c-f574606c9ace" providerId="AD" clId="Web-{26567404-C93C-A570-CD6D-6433347EFC90}" dt="2022-10-13T12:34:35.457" v="57"/>
        <pc:sldMkLst>
          <pc:docMk/>
          <pc:sldMk cId="2561542962" sldId="298"/>
        </pc:sldMkLst>
      </pc:sldChg>
      <pc:sldChg chg="new">
        <pc:chgData name="Zita Draper" userId="S::z.draper@uwtsd.ac.uk::b063123c-f51f-481b-b99c-f574606c9ace" providerId="AD" clId="Web-{26567404-C93C-A570-CD6D-6433347EFC90}" dt="2022-10-13T12:34:35.926" v="58"/>
        <pc:sldMkLst>
          <pc:docMk/>
          <pc:sldMk cId="277244446" sldId="299"/>
        </pc:sldMkLst>
      </pc:sldChg>
      <pc:sldChg chg="new">
        <pc:chgData name="Zita Draper" userId="S::z.draper@uwtsd.ac.uk::b063123c-f51f-481b-b99c-f574606c9ace" providerId="AD" clId="Web-{26567404-C93C-A570-CD6D-6433347EFC90}" dt="2022-10-13T12:34:36.411" v="59"/>
        <pc:sldMkLst>
          <pc:docMk/>
          <pc:sldMk cId="1317718618" sldId="300"/>
        </pc:sldMkLst>
      </pc:sldChg>
      <pc:sldChg chg="new">
        <pc:chgData name="Zita Draper" userId="S::z.draper@uwtsd.ac.uk::b063123c-f51f-481b-b99c-f574606c9ace" providerId="AD" clId="Web-{26567404-C93C-A570-CD6D-6433347EFC90}" dt="2022-10-13T12:34:36.926" v="60"/>
        <pc:sldMkLst>
          <pc:docMk/>
          <pc:sldMk cId="1651292535" sldId="301"/>
        </pc:sldMkLst>
      </pc:sldChg>
      <pc:sldChg chg="new">
        <pc:chgData name="Zita Draper" userId="S::z.draper@uwtsd.ac.uk::b063123c-f51f-481b-b99c-f574606c9ace" providerId="AD" clId="Web-{26567404-C93C-A570-CD6D-6433347EFC90}" dt="2022-10-13T12:34:37.551" v="61"/>
        <pc:sldMkLst>
          <pc:docMk/>
          <pc:sldMk cId="3595862489" sldId="302"/>
        </pc:sldMkLst>
      </pc:sldChg>
      <pc:sldChg chg="new">
        <pc:chgData name="Zita Draper" userId="S::z.draper@uwtsd.ac.uk::b063123c-f51f-481b-b99c-f574606c9ace" providerId="AD" clId="Web-{26567404-C93C-A570-CD6D-6433347EFC90}" dt="2022-10-13T12:34:37.973" v="62"/>
        <pc:sldMkLst>
          <pc:docMk/>
          <pc:sldMk cId="2911254154" sldId="303"/>
        </pc:sldMkLst>
      </pc:sldChg>
      <pc:sldChg chg="new">
        <pc:chgData name="Zita Draper" userId="S::z.draper@uwtsd.ac.uk::b063123c-f51f-481b-b99c-f574606c9ace" providerId="AD" clId="Web-{26567404-C93C-A570-CD6D-6433347EFC90}" dt="2022-10-13T12:34:38.442" v="63"/>
        <pc:sldMkLst>
          <pc:docMk/>
          <pc:sldMk cId="3603427663" sldId="304"/>
        </pc:sldMkLst>
      </pc:sldChg>
      <pc:sldChg chg="new">
        <pc:chgData name="Zita Draper" userId="S::z.draper@uwtsd.ac.uk::b063123c-f51f-481b-b99c-f574606c9ace" providerId="AD" clId="Web-{26567404-C93C-A570-CD6D-6433347EFC90}" dt="2022-10-13T12:34:39.051" v="64"/>
        <pc:sldMkLst>
          <pc:docMk/>
          <pc:sldMk cId="3732704953" sldId="305"/>
        </pc:sldMkLst>
      </pc:sldChg>
      <pc:sldChg chg="new">
        <pc:chgData name="Zita Draper" userId="S::z.draper@uwtsd.ac.uk::b063123c-f51f-481b-b99c-f574606c9ace" providerId="AD" clId="Web-{26567404-C93C-A570-CD6D-6433347EFC90}" dt="2022-10-13T12:34:39.723" v="65"/>
        <pc:sldMkLst>
          <pc:docMk/>
          <pc:sldMk cId="1344464634" sldId="306"/>
        </pc:sldMkLst>
      </pc:sldChg>
      <pc:sldChg chg="new">
        <pc:chgData name="Zita Draper" userId="S::z.draper@uwtsd.ac.uk::b063123c-f51f-481b-b99c-f574606c9ace" providerId="AD" clId="Web-{26567404-C93C-A570-CD6D-6433347EFC90}" dt="2022-10-13T12:34:40.176" v="66"/>
        <pc:sldMkLst>
          <pc:docMk/>
          <pc:sldMk cId="1431238887" sldId="307"/>
        </pc:sldMkLst>
      </pc:sldChg>
      <pc:sldChg chg="new">
        <pc:chgData name="Zita Draper" userId="S::z.draper@uwtsd.ac.uk::b063123c-f51f-481b-b99c-f574606c9ace" providerId="AD" clId="Web-{26567404-C93C-A570-CD6D-6433347EFC90}" dt="2022-10-13T12:34:40.598" v="67"/>
        <pc:sldMkLst>
          <pc:docMk/>
          <pc:sldMk cId="2399394950" sldId="308"/>
        </pc:sldMkLst>
      </pc:sldChg>
      <pc:sldChg chg="new">
        <pc:chgData name="Zita Draper" userId="S::z.draper@uwtsd.ac.uk::b063123c-f51f-481b-b99c-f574606c9ace" providerId="AD" clId="Web-{26567404-C93C-A570-CD6D-6433347EFC90}" dt="2022-10-13T12:34:41.067" v="68"/>
        <pc:sldMkLst>
          <pc:docMk/>
          <pc:sldMk cId="825757498" sldId="309"/>
        </pc:sldMkLst>
      </pc:sldChg>
      <pc:sldChg chg="new">
        <pc:chgData name="Zita Draper" userId="S::z.draper@uwtsd.ac.uk::b063123c-f51f-481b-b99c-f574606c9ace" providerId="AD" clId="Web-{26567404-C93C-A570-CD6D-6433347EFC90}" dt="2022-10-13T12:34:41.489" v="69"/>
        <pc:sldMkLst>
          <pc:docMk/>
          <pc:sldMk cId="2800527129" sldId="310"/>
        </pc:sldMkLst>
      </pc:sldChg>
      <pc:sldChg chg="new">
        <pc:chgData name="Zita Draper" userId="S::z.draper@uwtsd.ac.uk::b063123c-f51f-481b-b99c-f574606c9ace" providerId="AD" clId="Web-{26567404-C93C-A570-CD6D-6433347EFC90}" dt="2022-10-13T12:34:42.020" v="70"/>
        <pc:sldMkLst>
          <pc:docMk/>
          <pc:sldMk cId="1968853783" sldId="311"/>
        </pc:sldMkLst>
      </pc:sldChg>
      <pc:sldChg chg="new">
        <pc:chgData name="Zita Draper" userId="S::z.draper@uwtsd.ac.uk::b063123c-f51f-481b-b99c-f574606c9ace" providerId="AD" clId="Web-{26567404-C93C-A570-CD6D-6433347EFC90}" dt="2022-10-13T12:34:42.473" v="71"/>
        <pc:sldMkLst>
          <pc:docMk/>
          <pc:sldMk cId="1252285465" sldId="312"/>
        </pc:sldMkLst>
      </pc:sldChg>
      <pc:sldChg chg="new">
        <pc:chgData name="Zita Draper" userId="S::z.draper@uwtsd.ac.uk::b063123c-f51f-481b-b99c-f574606c9ace" providerId="AD" clId="Web-{26567404-C93C-A570-CD6D-6433347EFC90}" dt="2022-10-13T12:34:43.052" v="72"/>
        <pc:sldMkLst>
          <pc:docMk/>
          <pc:sldMk cId="454358877" sldId="313"/>
        </pc:sldMkLst>
      </pc:sldChg>
      <pc:sldChg chg="new">
        <pc:chgData name="Zita Draper" userId="S::z.draper@uwtsd.ac.uk::b063123c-f51f-481b-b99c-f574606c9ace" providerId="AD" clId="Web-{26567404-C93C-A570-CD6D-6433347EFC90}" dt="2022-10-13T12:34:43.817" v="73"/>
        <pc:sldMkLst>
          <pc:docMk/>
          <pc:sldMk cId="3976055996" sldId="314"/>
        </pc:sldMkLst>
      </pc:sldChg>
      <pc:sldChg chg="new">
        <pc:chgData name="Zita Draper" userId="S::z.draper@uwtsd.ac.uk::b063123c-f51f-481b-b99c-f574606c9ace" providerId="AD" clId="Web-{26567404-C93C-A570-CD6D-6433347EFC90}" dt="2022-10-13T12:34:44.380" v="74"/>
        <pc:sldMkLst>
          <pc:docMk/>
          <pc:sldMk cId="626317995" sldId="315"/>
        </pc:sldMkLst>
      </pc:sldChg>
      <pc:sldChg chg="new">
        <pc:chgData name="Zita Draper" userId="S::z.draper@uwtsd.ac.uk::b063123c-f51f-481b-b99c-f574606c9ace" providerId="AD" clId="Web-{26567404-C93C-A570-CD6D-6433347EFC90}" dt="2022-10-13T12:34:44.864" v="75"/>
        <pc:sldMkLst>
          <pc:docMk/>
          <pc:sldMk cId="99021151" sldId="316"/>
        </pc:sldMkLst>
      </pc:sldChg>
      <pc:sldChg chg="new">
        <pc:chgData name="Zita Draper" userId="S::z.draper@uwtsd.ac.uk::b063123c-f51f-481b-b99c-f574606c9ace" providerId="AD" clId="Web-{26567404-C93C-A570-CD6D-6433347EFC90}" dt="2022-10-13T12:34:45.536" v="76"/>
        <pc:sldMkLst>
          <pc:docMk/>
          <pc:sldMk cId="3448518931" sldId="317"/>
        </pc:sldMkLst>
      </pc:sldChg>
      <pc:sldChg chg="new">
        <pc:chgData name="Zita Draper" userId="S::z.draper@uwtsd.ac.uk::b063123c-f51f-481b-b99c-f574606c9ace" providerId="AD" clId="Web-{26567404-C93C-A570-CD6D-6433347EFC90}" dt="2022-10-13T12:34:48.364" v="77"/>
        <pc:sldMkLst>
          <pc:docMk/>
          <pc:sldMk cId="3266964139" sldId="318"/>
        </pc:sldMkLst>
      </pc:sldChg>
      <pc:sldChg chg="new">
        <pc:chgData name="Zita Draper" userId="S::z.draper@uwtsd.ac.uk::b063123c-f51f-481b-b99c-f574606c9ace" providerId="AD" clId="Web-{26567404-C93C-A570-CD6D-6433347EFC90}" dt="2022-10-13T12:34:48.802" v="78"/>
        <pc:sldMkLst>
          <pc:docMk/>
          <pc:sldMk cId="1379297355" sldId="319"/>
        </pc:sldMkLst>
      </pc:sldChg>
      <pc:sldChg chg="new">
        <pc:chgData name="Zita Draper" userId="S::z.draper@uwtsd.ac.uk::b063123c-f51f-481b-b99c-f574606c9ace" providerId="AD" clId="Web-{26567404-C93C-A570-CD6D-6433347EFC90}" dt="2022-10-13T12:34:49.302" v="79"/>
        <pc:sldMkLst>
          <pc:docMk/>
          <pc:sldMk cId="1552032151" sldId="320"/>
        </pc:sldMkLst>
      </pc:sldChg>
      <pc:sldChg chg="new">
        <pc:chgData name="Zita Draper" userId="S::z.draper@uwtsd.ac.uk::b063123c-f51f-481b-b99c-f574606c9ace" providerId="AD" clId="Web-{26567404-C93C-A570-CD6D-6433347EFC90}" dt="2022-10-13T12:34:49.786" v="80"/>
        <pc:sldMkLst>
          <pc:docMk/>
          <pc:sldMk cId="4112711953" sldId="321"/>
        </pc:sldMkLst>
      </pc:sldChg>
      <pc:sldChg chg="new">
        <pc:chgData name="Zita Draper" userId="S::z.draper@uwtsd.ac.uk::b063123c-f51f-481b-b99c-f574606c9ace" providerId="AD" clId="Web-{26567404-C93C-A570-CD6D-6433347EFC90}" dt="2022-10-13T12:34:50.208" v="81"/>
        <pc:sldMkLst>
          <pc:docMk/>
          <pc:sldMk cId="3270395584" sldId="322"/>
        </pc:sldMkLst>
      </pc:sldChg>
      <pc:sldChg chg="new">
        <pc:chgData name="Zita Draper" userId="S::z.draper@uwtsd.ac.uk::b063123c-f51f-481b-b99c-f574606c9ace" providerId="AD" clId="Web-{26567404-C93C-A570-CD6D-6433347EFC90}" dt="2022-10-13T12:34:50.677" v="82"/>
        <pc:sldMkLst>
          <pc:docMk/>
          <pc:sldMk cId="40899088" sldId="323"/>
        </pc:sldMkLst>
      </pc:sldChg>
      <pc:sldChg chg="new">
        <pc:chgData name="Zita Draper" userId="S::z.draper@uwtsd.ac.uk::b063123c-f51f-481b-b99c-f574606c9ace" providerId="AD" clId="Web-{26567404-C93C-A570-CD6D-6433347EFC90}" dt="2022-10-13T12:34:51.161" v="83"/>
        <pc:sldMkLst>
          <pc:docMk/>
          <pc:sldMk cId="883341235" sldId="324"/>
        </pc:sldMkLst>
      </pc:sldChg>
      <pc:sldChg chg="new">
        <pc:chgData name="Zita Draper" userId="S::z.draper@uwtsd.ac.uk::b063123c-f51f-481b-b99c-f574606c9ace" providerId="AD" clId="Web-{26567404-C93C-A570-CD6D-6433347EFC90}" dt="2022-10-13T12:34:51.787" v="84"/>
        <pc:sldMkLst>
          <pc:docMk/>
          <pc:sldMk cId="1517075973" sldId="325"/>
        </pc:sldMkLst>
      </pc:sldChg>
      <pc:sldChg chg="new">
        <pc:chgData name="Zita Draper" userId="S::z.draper@uwtsd.ac.uk::b063123c-f51f-481b-b99c-f574606c9ace" providerId="AD" clId="Web-{26567404-C93C-A570-CD6D-6433347EFC90}" dt="2022-10-13T12:34:52.412" v="85"/>
        <pc:sldMkLst>
          <pc:docMk/>
          <pc:sldMk cId="4288086863" sldId="326"/>
        </pc:sldMkLst>
      </pc:sldChg>
      <pc:sldChg chg="new">
        <pc:chgData name="Zita Draper" userId="S::z.draper@uwtsd.ac.uk::b063123c-f51f-481b-b99c-f574606c9ace" providerId="AD" clId="Web-{26567404-C93C-A570-CD6D-6433347EFC90}" dt="2022-10-13T12:34:52.896" v="86"/>
        <pc:sldMkLst>
          <pc:docMk/>
          <pc:sldMk cId="3274425799" sldId="327"/>
        </pc:sldMkLst>
      </pc:sldChg>
      <pc:sldChg chg="addSp modSp new mod setBg">
        <pc:chgData name="Zita Draper" userId="S::z.draper@uwtsd.ac.uk::b063123c-f51f-481b-b99c-f574606c9ace" providerId="AD" clId="Web-{26567404-C93C-A570-CD6D-6433347EFC90}" dt="2022-10-13T12:57:26.782" v="153"/>
        <pc:sldMkLst>
          <pc:docMk/>
          <pc:sldMk cId="1757613891" sldId="328"/>
        </pc:sldMkLst>
        <pc:spChg chg="mod">
          <ac:chgData name="Zita Draper" userId="S::z.draper@uwtsd.ac.uk::b063123c-f51f-481b-b99c-f574606c9ace" providerId="AD" clId="Web-{26567404-C93C-A570-CD6D-6433347EFC90}" dt="2022-10-13T12:57:26.782" v="153"/>
          <ac:spMkLst>
            <pc:docMk/>
            <pc:sldMk cId="1757613891" sldId="328"/>
            <ac:spMk id="2" creationId="{CE75CB24-C1CE-528F-5204-B000979A2C02}"/>
          </ac:spMkLst>
        </pc:spChg>
        <pc:spChg chg="mod">
          <ac:chgData name="Zita Draper" userId="S::z.draper@uwtsd.ac.uk::b063123c-f51f-481b-b99c-f574606c9ace" providerId="AD" clId="Web-{26567404-C93C-A570-CD6D-6433347EFC90}" dt="2022-10-13T12:57:26.782" v="153"/>
          <ac:spMkLst>
            <pc:docMk/>
            <pc:sldMk cId="1757613891" sldId="328"/>
            <ac:spMk id="3" creationId="{CF5CF9A0-6FA5-E137-D382-0CDD26BBB4CE}"/>
          </ac:spMkLst>
        </pc:spChg>
        <pc:spChg chg="add">
          <ac:chgData name="Zita Draper" userId="S::z.draper@uwtsd.ac.uk::b063123c-f51f-481b-b99c-f574606c9ace" providerId="AD" clId="Web-{26567404-C93C-A570-CD6D-6433347EFC90}" dt="2022-10-13T12:57:26.782" v="153"/>
          <ac:spMkLst>
            <pc:docMk/>
            <pc:sldMk cId="1757613891" sldId="328"/>
            <ac:spMk id="9" creationId="{F13C74B1-5B17-4795-BED0-7140497B445A}"/>
          </ac:spMkLst>
        </pc:spChg>
        <pc:spChg chg="add">
          <ac:chgData name="Zita Draper" userId="S::z.draper@uwtsd.ac.uk::b063123c-f51f-481b-b99c-f574606c9ace" providerId="AD" clId="Web-{26567404-C93C-A570-CD6D-6433347EFC90}" dt="2022-10-13T12:57:26.782" v="153"/>
          <ac:spMkLst>
            <pc:docMk/>
            <pc:sldMk cId="1757613891" sldId="328"/>
            <ac:spMk id="11" creationId="{3FCFB1DE-0B7E-48CC-BA90-B2AB0889F9D6}"/>
          </ac:spMkLst>
        </pc:spChg>
        <pc:picChg chg="add">
          <ac:chgData name="Zita Draper" userId="S::z.draper@uwtsd.ac.uk::b063123c-f51f-481b-b99c-f574606c9ace" providerId="AD" clId="Web-{26567404-C93C-A570-CD6D-6433347EFC90}" dt="2022-10-13T12:57:26.782" v="153"/>
          <ac:picMkLst>
            <pc:docMk/>
            <pc:sldMk cId="1757613891" sldId="328"/>
            <ac:picMk id="5" creationId="{DD90B7C0-2A5E-5E50-5398-1E0A35835EB3}"/>
          </ac:picMkLst>
        </pc:picChg>
      </pc:sldChg>
      <pc:sldChg chg="modSp new">
        <pc:chgData name="Zita Draper" userId="S::z.draper@uwtsd.ac.uk::b063123c-f51f-481b-b99c-f574606c9ace" providerId="AD" clId="Web-{26567404-C93C-A570-CD6D-6433347EFC90}" dt="2022-10-13T12:35:27.992" v="105" actId="20577"/>
        <pc:sldMkLst>
          <pc:docMk/>
          <pc:sldMk cId="3539645405" sldId="329"/>
        </pc:sldMkLst>
        <pc:spChg chg="mod">
          <ac:chgData name="Zita Draper" userId="S::z.draper@uwtsd.ac.uk::b063123c-f51f-481b-b99c-f574606c9ace" providerId="AD" clId="Web-{26567404-C93C-A570-CD6D-6433347EFC90}" dt="2022-10-13T12:35:27.992" v="105" actId="20577"/>
          <ac:spMkLst>
            <pc:docMk/>
            <pc:sldMk cId="3539645405" sldId="329"/>
            <ac:spMk id="2" creationId="{57C1D40C-99A9-34ED-49C1-137DA6BCFD2B}"/>
          </ac:spMkLst>
        </pc:spChg>
      </pc:sldChg>
      <pc:sldChg chg="addSp modSp new mod setBg modClrScheme addAnim chgLayout">
        <pc:chgData name="Zita Draper" userId="S::z.draper@uwtsd.ac.uk::b063123c-f51f-481b-b99c-f574606c9ace" providerId="AD" clId="Web-{26567404-C93C-A570-CD6D-6433347EFC90}" dt="2022-10-13T12:35:16.226" v="100"/>
        <pc:sldMkLst>
          <pc:docMk/>
          <pc:sldMk cId="1126307876" sldId="330"/>
        </pc:sldMkLst>
        <pc:spChg chg="mod ord">
          <ac:chgData name="Zita Draper" userId="S::z.draper@uwtsd.ac.uk::b063123c-f51f-481b-b99c-f574606c9ace" providerId="AD" clId="Web-{26567404-C93C-A570-CD6D-6433347EFC90}" dt="2022-10-13T12:35:16.226" v="98"/>
          <ac:spMkLst>
            <pc:docMk/>
            <pc:sldMk cId="1126307876" sldId="330"/>
            <ac:spMk id="2" creationId="{78AD8AC3-831D-9946-FACF-BC010C9B9A20}"/>
          </ac:spMkLst>
        </pc:spChg>
        <pc:spChg chg="mod ord">
          <ac:chgData name="Zita Draper" userId="S::z.draper@uwtsd.ac.uk::b063123c-f51f-481b-b99c-f574606c9ace" providerId="AD" clId="Web-{26567404-C93C-A570-CD6D-6433347EFC90}" dt="2022-10-13T12:35:16.226" v="98"/>
          <ac:spMkLst>
            <pc:docMk/>
            <pc:sldMk cId="1126307876" sldId="330"/>
            <ac:spMk id="3" creationId="{5234D620-762A-4091-B050-9C86036E1E2E}"/>
          </ac:spMkLst>
        </pc:spChg>
        <pc:spChg chg="add">
          <ac:chgData name="Zita Draper" userId="S::z.draper@uwtsd.ac.uk::b063123c-f51f-481b-b99c-f574606c9ace" providerId="AD" clId="Web-{26567404-C93C-A570-CD6D-6433347EFC90}" dt="2022-10-13T12:35:16.226" v="98"/>
          <ac:spMkLst>
            <pc:docMk/>
            <pc:sldMk cId="1126307876" sldId="330"/>
            <ac:spMk id="10" creationId="{93245F62-CCC4-49E4-B95B-EA6C1E790510}"/>
          </ac:spMkLst>
        </pc:spChg>
        <pc:spChg chg="add">
          <ac:chgData name="Zita Draper" userId="S::z.draper@uwtsd.ac.uk::b063123c-f51f-481b-b99c-f574606c9ace" providerId="AD" clId="Web-{26567404-C93C-A570-CD6D-6433347EFC90}" dt="2022-10-13T12:35:16.226" v="98"/>
          <ac:spMkLst>
            <pc:docMk/>
            <pc:sldMk cId="1126307876" sldId="330"/>
            <ac:spMk id="12" creationId="{E6C0DD6B-6AA3-448F-9B99-8386295BC1B4}"/>
          </ac:spMkLst>
        </pc:spChg>
        <pc:spChg chg="add">
          <ac:chgData name="Zita Draper" userId="S::z.draper@uwtsd.ac.uk::b063123c-f51f-481b-b99c-f574606c9ace" providerId="AD" clId="Web-{26567404-C93C-A570-CD6D-6433347EFC90}" dt="2022-10-13T12:35:16.226" v="98"/>
          <ac:spMkLst>
            <pc:docMk/>
            <pc:sldMk cId="1126307876" sldId="330"/>
            <ac:spMk id="14" creationId="{F28B82B1-E269-4325-A665-6CFE5DEE5DE5}"/>
          </ac:spMkLst>
        </pc:spChg>
        <pc:spChg chg="add">
          <ac:chgData name="Zita Draper" userId="S::z.draper@uwtsd.ac.uk::b063123c-f51f-481b-b99c-f574606c9ace" providerId="AD" clId="Web-{26567404-C93C-A570-CD6D-6433347EFC90}" dt="2022-10-13T12:35:16.226" v="98"/>
          <ac:spMkLst>
            <pc:docMk/>
            <pc:sldMk cId="1126307876" sldId="330"/>
            <ac:spMk id="16" creationId="{7C700527-76FD-4DF4-A597-6F5E089CA0C2}"/>
          </ac:spMkLst>
        </pc:spChg>
        <pc:spChg chg="add">
          <ac:chgData name="Zita Draper" userId="S::z.draper@uwtsd.ac.uk::b063123c-f51f-481b-b99c-f574606c9ace" providerId="AD" clId="Web-{26567404-C93C-A570-CD6D-6433347EFC90}" dt="2022-10-13T12:35:16.226" v="98"/>
          <ac:spMkLst>
            <pc:docMk/>
            <pc:sldMk cId="1126307876" sldId="330"/>
            <ac:spMk id="18" creationId="{B5EA49A9-01EB-4D60-A392-7DC9B625D67D}"/>
          </ac:spMkLst>
        </pc:spChg>
        <pc:picChg chg="add">
          <ac:chgData name="Zita Draper" userId="S::z.draper@uwtsd.ac.uk::b063123c-f51f-481b-b99c-f574606c9ace" providerId="AD" clId="Web-{26567404-C93C-A570-CD6D-6433347EFC90}" dt="2022-10-13T12:35:16.226" v="98"/>
          <ac:picMkLst>
            <pc:docMk/>
            <pc:sldMk cId="1126307876" sldId="330"/>
            <ac:picMk id="7" creationId="{65972276-9C69-BB11-E706-EF748E5CDBDE}"/>
          </ac:picMkLst>
        </pc:picChg>
      </pc:sldChg>
      <pc:sldMasterChg chg="del delSldLayout">
        <pc:chgData name="Zita Draper" userId="S::z.draper@uwtsd.ac.uk::b063123c-f51f-481b-b99c-f574606c9ace" providerId="AD" clId="Web-{26567404-C93C-A570-CD6D-6433347EFC90}" dt="2022-10-13T12:33:34.797" v="0"/>
        <pc:sldMasterMkLst>
          <pc:docMk/>
          <pc:sldMasterMk cId="2460954070" sldId="2147483660"/>
        </pc:sldMasterMkLst>
        <pc:sldLayoutChg chg="del">
          <pc:chgData name="Zita Draper" userId="S::z.draper@uwtsd.ac.uk::b063123c-f51f-481b-b99c-f574606c9ace" providerId="AD" clId="Web-{26567404-C93C-A570-CD6D-6433347EFC90}" dt="2022-10-13T12:33:34.797" v="0"/>
          <pc:sldLayoutMkLst>
            <pc:docMk/>
            <pc:sldMasterMk cId="2460954070" sldId="2147483660"/>
            <pc:sldLayoutMk cId="2385387890" sldId="2147483661"/>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949138452" sldId="2147483662"/>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2591524520" sldId="2147483663"/>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1203092039" sldId="2147483664"/>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733172339" sldId="2147483665"/>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210312558" sldId="2147483666"/>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146388984" sldId="2147483667"/>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171841454" sldId="2147483668"/>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1718958274" sldId="2147483669"/>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2202905451" sldId="2147483670"/>
          </pc:sldLayoutMkLst>
        </pc:sldLayoutChg>
        <pc:sldLayoutChg chg="del">
          <pc:chgData name="Zita Draper" userId="S::z.draper@uwtsd.ac.uk::b063123c-f51f-481b-b99c-f574606c9ace" providerId="AD" clId="Web-{26567404-C93C-A570-CD6D-6433347EFC90}" dt="2022-10-13T12:33:34.797" v="0"/>
          <pc:sldLayoutMkLst>
            <pc:docMk/>
            <pc:sldMasterMk cId="2460954070" sldId="2147483660"/>
            <pc:sldLayoutMk cId="3479445657" sldId="2147483671"/>
          </pc:sldLayoutMkLst>
        </pc:sldLayoutChg>
      </pc:sldMasterChg>
      <pc:sldMasterChg chg="add addSldLayout">
        <pc:chgData name="Zita Draper" userId="S::z.draper@uwtsd.ac.uk::b063123c-f51f-481b-b99c-f574606c9ace" providerId="AD" clId="Web-{26567404-C93C-A570-CD6D-6433347EFC90}" dt="2022-10-13T12:33:34.797" v="0"/>
        <pc:sldMasterMkLst>
          <pc:docMk/>
          <pc:sldMasterMk cId="542905873" sldId="2147483724"/>
        </pc:sldMasterMkLst>
        <pc:sldLayoutChg chg="add">
          <pc:chgData name="Zita Draper" userId="S::z.draper@uwtsd.ac.uk::b063123c-f51f-481b-b99c-f574606c9ace" providerId="AD" clId="Web-{26567404-C93C-A570-CD6D-6433347EFC90}" dt="2022-10-13T12:33:34.797" v="0"/>
          <pc:sldLayoutMkLst>
            <pc:docMk/>
            <pc:sldMasterMk cId="542905873" sldId="2147483724"/>
            <pc:sldLayoutMk cId="1991260564" sldId="2147483713"/>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373184015" sldId="2147483714"/>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3869770961" sldId="2147483715"/>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4086682049" sldId="2147483716"/>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927395847" sldId="2147483717"/>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2606688171" sldId="2147483718"/>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3421863924" sldId="2147483719"/>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752499142" sldId="2147483720"/>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1028940688" sldId="2147483721"/>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933378220" sldId="2147483722"/>
          </pc:sldLayoutMkLst>
        </pc:sldLayoutChg>
        <pc:sldLayoutChg chg="add">
          <pc:chgData name="Zita Draper" userId="S::z.draper@uwtsd.ac.uk::b063123c-f51f-481b-b99c-f574606c9ace" providerId="AD" clId="Web-{26567404-C93C-A570-CD6D-6433347EFC90}" dt="2022-10-13T12:33:34.797" v="0"/>
          <pc:sldLayoutMkLst>
            <pc:docMk/>
            <pc:sldMasterMk cId="542905873" sldId="2147483724"/>
            <pc:sldLayoutMk cId="2221651845" sldId="2147483723"/>
          </pc:sldLayoutMkLst>
        </pc:sldLayoutChg>
      </pc:sldMasterChg>
    </pc:docChg>
  </pc:docChgLst>
  <pc:docChgLst>
    <pc:chgData name="Zita Draper" userId="S::z.draper@uwtsd.ac.uk::b063123c-f51f-481b-b99c-f574606c9ace" providerId="AD" clId="Web-{313F2531-DAB8-1E17-B7BF-0AFD1803F8E6}"/>
    <pc:docChg chg="modSld">
      <pc:chgData name="Zita Draper" userId="S::z.draper@uwtsd.ac.uk::b063123c-f51f-481b-b99c-f574606c9ace" providerId="AD" clId="Web-{313F2531-DAB8-1E17-B7BF-0AFD1803F8E6}" dt="2022-10-14T18:31:33.797" v="155" actId="20577"/>
      <pc:docMkLst>
        <pc:docMk/>
      </pc:docMkLst>
      <pc:sldChg chg="addSp modSp mod setBg">
        <pc:chgData name="Zita Draper" userId="S::z.draper@uwtsd.ac.uk::b063123c-f51f-481b-b99c-f574606c9ace" providerId="AD" clId="Web-{313F2531-DAB8-1E17-B7BF-0AFD1803F8E6}" dt="2022-10-14T18:27:58.869" v="33" actId="20577"/>
        <pc:sldMkLst>
          <pc:docMk/>
          <pc:sldMk cId="4288024722" sldId="257"/>
        </pc:sldMkLst>
        <pc:spChg chg="mod">
          <ac:chgData name="Zita Draper" userId="S::z.draper@uwtsd.ac.uk::b063123c-f51f-481b-b99c-f574606c9ace" providerId="AD" clId="Web-{313F2531-DAB8-1E17-B7BF-0AFD1803F8E6}" dt="2022-10-14T18:27:44.072" v="32"/>
          <ac:spMkLst>
            <pc:docMk/>
            <pc:sldMk cId="4288024722" sldId="257"/>
            <ac:spMk id="2" creationId="{BA92F674-7902-C8C6-8183-C7CAA787BC55}"/>
          </ac:spMkLst>
        </pc:spChg>
        <pc:spChg chg="mod">
          <ac:chgData name="Zita Draper" userId="S::z.draper@uwtsd.ac.uk::b063123c-f51f-481b-b99c-f574606c9ace" providerId="AD" clId="Web-{313F2531-DAB8-1E17-B7BF-0AFD1803F8E6}" dt="2022-10-14T18:27:58.869" v="33" actId="20577"/>
          <ac:spMkLst>
            <pc:docMk/>
            <pc:sldMk cId="4288024722" sldId="257"/>
            <ac:spMk id="3" creationId="{717421BE-4381-9640-88B4-CAC89440B7A8}"/>
          </ac:spMkLst>
        </pc:spChg>
        <pc:spChg chg="add">
          <ac:chgData name="Zita Draper" userId="S::z.draper@uwtsd.ac.uk::b063123c-f51f-481b-b99c-f574606c9ace" providerId="AD" clId="Web-{313F2531-DAB8-1E17-B7BF-0AFD1803F8E6}" dt="2022-10-14T18:27:44.072" v="32"/>
          <ac:spMkLst>
            <pc:docMk/>
            <pc:sldMk cId="4288024722" sldId="257"/>
            <ac:spMk id="9" creationId="{F13C74B1-5B17-4795-BED0-7140497B445A}"/>
          </ac:spMkLst>
        </pc:spChg>
        <pc:spChg chg="add">
          <ac:chgData name="Zita Draper" userId="S::z.draper@uwtsd.ac.uk::b063123c-f51f-481b-b99c-f574606c9ace" providerId="AD" clId="Web-{313F2531-DAB8-1E17-B7BF-0AFD1803F8E6}" dt="2022-10-14T18:27:44.072" v="32"/>
          <ac:spMkLst>
            <pc:docMk/>
            <pc:sldMk cId="4288024722" sldId="257"/>
            <ac:spMk id="11" creationId="{3FCFB1DE-0B7E-48CC-BA90-B2AB0889F9D6}"/>
          </ac:spMkLst>
        </pc:spChg>
        <pc:picChg chg="add mod">
          <ac:chgData name="Zita Draper" userId="S::z.draper@uwtsd.ac.uk::b063123c-f51f-481b-b99c-f574606c9ace" providerId="AD" clId="Web-{313F2531-DAB8-1E17-B7BF-0AFD1803F8E6}" dt="2022-10-14T18:27:44.072" v="32"/>
          <ac:picMkLst>
            <pc:docMk/>
            <pc:sldMk cId="4288024722" sldId="257"/>
            <ac:picMk id="4" creationId="{F1525CC3-0B8B-842D-2923-1234C30C0F8D}"/>
          </ac:picMkLst>
        </pc:picChg>
      </pc:sldChg>
      <pc:sldChg chg="addSp modSp mod setBg">
        <pc:chgData name="Zita Draper" userId="S::z.draper@uwtsd.ac.uk::b063123c-f51f-481b-b99c-f574606c9ace" providerId="AD" clId="Web-{313F2531-DAB8-1E17-B7BF-0AFD1803F8E6}" dt="2022-10-14T18:31:10.077" v="149" actId="20577"/>
        <pc:sldMkLst>
          <pc:docMk/>
          <pc:sldMk cId="1537384990" sldId="258"/>
        </pc:sldMkLst>
        <pc:spChg chg="mod">
          <ac:chgData name="Zita Draper" userId="S::z.draper@uwtsd.ac.uk::b063123c-f51f-481b-b99c-f574606c9ace" providerId="AD" clId="Web-{313F2531-DAB8-1E17-B7BF-0AFD1803F8E6}" dt="2022-10-14T18:31:10.077" v="149" actId="20577"/>
          <ac:spMkLst>
            <pc:docMk/>
            <pc:sldMk cId="1537384990" sldId="258"/>
            <ac:spMk id="2" creationId="{76E933BF-E573-5BC4-2486-5D820EE46373}"/>
          </ac:spMkLst>
        </pc:spChg>
        <pc:spChg chg="mod">
          <ac:chgData name="Zita Draper" userId="S::z.draper@uwtsd.ac.uk::b063123c-f51f-481b-b99c-f574606c9ace" providerId="AD" clId="Web-{313F2531-DAB8-1E17-B7BF-0AFD1803F8E6}" dt="2022-10-14T18:30:57.186" v="147"/>
          <ac:spMkLst>
            <pc:docMk/>
            <pc:sldMk cId="1537384990" sldId="258"/>
            <ac:spMk id="3" creationId="{627FAB8B-FD18-667C-CE9D-713076E20546}"/>
          </ac:spMkLst>
        </pc:spChg>
        <pc:spChg chg="add">
          <ac:chgData name="Zita Draper" userId="S::z.draper@uwtsd.ac.uk::b063123c-f51f-481b-b99c-f574606c9ace" providerId="AD" clId="Web-{313F2531-DAB8-1E17-B7BF-0AFD1803F8E6}" dt="2022-10-14T18:30:57.186" v="147"/>
          <ac:spMkLst>
            <pc:docMk/>
            <pc:sldMk cId="1537384990" sldId="258"/>
            <ac:spMk id="9" creationId="{F13C74B1-5B17-4795-BED0-7140497B445A}"/>
          </ac:spMkLst>
        </pc:spChg>
        <pc:spChg chg="add">
          <ac:chgData name="Zita Draper" userId="S::z.draper@uwtsd.ac.uk::b063123c-f51f-481b-b99c-f574606c9ace" providerId="AD" clId="Web-{313F2531-DAB8-1E17-B7BF-0AFD1803F8E6}" dt="2022-10-14T18:30:57.186" v="147"/>
          <ac:spMkLst>
            <pc:docMk/>
            <pc:sldMk cId="1537384990" sldId="258"/>
            <ac:spMk id="11" creationId="{3FCFB1DE-0B7E-48CC-BA90-B2AB0889F9D6}"/>
          </ac:spMkLst>
        </pc:spChg>
        <pc:picChg chg="add mod">
          <ac:chgData name="Zita Draper" userId="S::z.draper@uwtsd.ac.uk::b063123c-f51f-481b-b99c-f574606c9ace" providerId="AD" clId="Web-{313F2531-DAB8-1E17-B7BF-0AFD1803F8E6}" dt="2022-10-14T18:30:57.186" v="147"/>
          <ac:picMkLst>
            <pc:docMk/>
            <pc:sldMk cId="1537384990" sldId="258"/>
            <ac:picMk id="4" creationId="{F96D23AF-BBF0-70AC-D610-28DBCCE3574D}"/>
          </ac:picMkLst>
        </pc:picChg>
      </pc:sldChg>
      <pc:sldChg chg="modSp">
        <pc:chgData name="Zita Draper" userId="S::z.draper@uwtsd.ac.uk::b063123c-f51f-481b-b99c-f574606c9ace" providerId="AD" clId="Web-{313F2531-DAB8-1E17-B7BF-0AFD1803F8E6}" dt="2022-10-14T18:31:33.797" v="155" actId="20577"/>
        <pc:sldMkLst>
          <pc:docMk/>
          <pc:sldMk cId="506862489" sldId="259"/>
        </pc:sldMkLst>
        <pc:spChg chg="mod">
          <ac:chgData name="Zita Draper" userId="S::z.draper@uwtsd.ac.uk::b063123c-f51f-481b-b99c-f574606c9ace" providerId="AD" clId="Web-{313F2531-DAB8-1E17-B7BF-0AFD1803F8E6}" dt="2022-10-14T18:31:33.797" v="155" actId="20577"/>
          <ac:spMkLst>
            <pc:docMk/>
            <pc:sldMk cId="506862489" sldId="259"/>
            <ac:spMk id="2" creationId="{2D10550D-9761-4C40-B4FC-25CC968E58B9}"/>
          </ac:spMkLst>
        </pc:spChg>
      </pc:sldChg>
    </pc:docChg>
  </pc:docChgLst>
  <pc:docChgLst>
    <pc:chgData name="Zita Draper" userId="S::z.draper@uwtsd.ac.uk::b063123c-f51f-481b-b99c-f574606c9ace" providerId="AD" clId="Web-{325427D1-D3CE-EE8D-9571-DB37CC02E320}"/>
    <pc:docChg chg="modSld">
      <pc:chgData name="Zita Draper" userId="S::z.draper@uwtsd.ac.uk::b063123c-f51f-481b-b99c-f574606c9ace" providerId="AD" clId="Web-{325427D1-D3CE-EE8D-9571-DB37CC02E320}" dt="2022-10-17T13:43:58.690" v="48" actId="20577"/>
      <pc:docMkLst>
        <pc:docMk/>
      </pc:docMkLst>
      <pc:sldChg chg="addSp delSp modSp mod setBg">
        <pc:chgData name="Zita Draper" userId="S::z.draper@uwtsd.ac.uk::b063123c-f51f-481b-b99c-f574606c9ace" providerId="AD" clId="Web-{325427D1-D3CE-EE8D-9571-DB37CC02E320}" dt="2022-10-17T13:43:29.016" v="41"/>
        <pc:sldMkLst>
          <pc:docMk/>
          <pc:sldMk cId="3357350047" sldId="261"/>
        </pc:sldMkLst>
        <pc:spChg chg="mod">
          <ac:chgData name="Zita Draper" userId="S::z.draper@uwtsd.ac.uk::b063123c-f51f-481b-b99c-f574606c9ace" providerId="AD" clId="Web-{325427D1-D3CE-EE8D-9571-DB37CC02E320}" dt="2022-10-17T13:43:29.016" v="41"/>
          <ac:spMkLst>
            <pc:docMk/>
            <pc:sldMk cId="3357350047" sldId="261"/>
            <ac:spMk id="2" creationId="{354EBE9A-8FB4-5E7C-374C-C195A3A17675}"/>
          </ac:spMkLst>
        </pc:spChg>
        <pc:spChg chg="del mod">
          <ac:chgData name="Zita Draper" userId="S::z.draper@uwtsd.ac.uk::b063123c-f51f-481b-b99c-f574606c9ace" providerId="AD" clId="Web-{325427D1-D3CE-EE8D-9571-DB37CC02E320}" dt="2022-10-17T13:43:19.906" v="39"/>
          <ac:spMkLst>
            <pc:docMk/>
            <pc:sldMk cId="3357350047" sldId="261"/>
            <ac:spMk id="3" creationId="{14CD9AC5-A48D-5AA1-6AC9-35C4193E53A1}"/>
          </ac:spMkLst>
        </pc:spChg>
        <pc:spChg chg="add">
          <ac:chgData name="Zita Draper" userId="S::z.draper@uwtsd.ac.uk::b063123c-f51f-481b-b99c-f574606c9ace" providerId="AD" clId="Web-{325427D1-D3CE-EE8D-9571-DB37CC02E320}" dt="2022-10-17T13:43:29.016" v="41"/>
          <ac:spMkLst>
            <pc:docMk/>
            <pc:sldMk cId="3357350047" sldId="261"/>
            <ac:spMk id="11" creationId="{247B6BBF-09F2-4A29-AE4E-3771E2924817}"/>
          </ac:spMkLst>
        </pc:spChg>
        <pc:spChg chg="add">
          <ac:chgData name="Zita Draper" userId="S::z.draper@uwtsd.ac.uk::b063123c-f51f-481b-b99c-f574606c9ace" providerId="AD" clId="Web-{325427D1-D3CE-EE8D-9571-DB37CC02E320}" dt="2022-10-17T13:43:29.016" v="41"/>
          <ac:spMkLst>
            <pc:docMk/>
            <pc:sldMk cId="3357350047" sldId="261"/>
            <ac:spMk id="13" creationId="{535742DD-1B16-4E9D-B715-0D74B4574A68}"/>
          </ac:spMkLst>
        </pc:spChg>
        <pc:graphicFrameChg chg="add mod modGraphic">
          <ac:chgData name="Zita Draper" userId="S::z.draper@uwtsd.ac.uk::b063123c-f51f-481b-b99c-f574606c9ace" providerId="AD" clId="Web-{325427D1-D3CE-EE8D-9571-DB37CC02E320}" dt="2022-10-17T13:43:29.016" v="41"/>
          <ac:graphicFrameMkLst>
            <pc:docMk/>
            <pc:sldMk cId="3357350047" sldId="261"/>
            <ac:graphicFrameMk id="6" creationId="{DE4FE1B2-BEA6-F8EC-FB0A-8BC433D0FAD5}"/>
          </ac:graphicFrameMkLst>
        </pc:graphicFrameChg>
        <pc:picChg chg="add del mod">
          <ac:chgData name="Zita Draper" userId="S::z.draper@uwtsd.ac.uk::b063123c-f51f-481b-b99c-f574606c9ace" providerId="AD" clId="Web-{325427D1-D3CE-EE8D-9571-DB37CC02E320}" dt="2022-10-17T13:43:24.531" v="40"/>
          <ac:picMkLst>
            <pc:docMk/>
            <pc:sldMk cId="3357350047" sldId="261"/>
            <ac:picMk id="4" creationId="{B0A7F56E-6FDA-EF39-38DE-B261A8472909}"/>
          </ac:picMkLst>
        </pc:picChg>
      </pc:sldChg>
      <pc:sldChg chg="modSp">
        <pc:chgData name="Zita Draper" userId="S::z.draper@uwtsd.ac.uk::b063123c-f51f-481b-b99c-f574606c9ace" providerId="AD" clId="Web-{325427D1-D3CE-EE8D-9571-DB37CC02E320}" dt="2022-10-17T13:43:58.690" v="48" actId="20577"/>
        <pc:sldMkLst>
          <pc:docMk/>
          <pc:sldMk cId="3826619456" sldId="262"/>
        </pc:sldMkLst>
        <pc:spChg chg="mod">
          <ac:chgData name="Zita Draper" userId="S::z.draper@uwtsd.ac.uk::b063123c-f51f-481b-b99c-f574606c9ace" providerId="AD" clId="Web-{325427D1-D3CE-EE8D-9571-DB37CC02E320}" dt="2022-10-17T13:43:58.690" v="48" actId="20577"/>
          <ac:spMkLst>
            <pc:docMk/>
            <pc:sldMk cId="3826619456" sldId="262"/>
            <ac:spMk id="2" creationId="{000B727B-2CBB-1CFF-362E-882C97C4E190}"/>
          </ac:spMkLst>
        </pc:spChg>
      </pc:sldChg>
    </pc:docChg>
  </pc:docChgLst>
  <pc:docChgLst>
    <pc:chgData name="Zita Draper" userId="S::z.draper@uwtsd.ac.uk::b063123c-f51f-481b-b99c-f574606c9ace" providerId="AD" clId="Web-{3BFE3410-43B1-D022-76BA-C13639BD5AE8}"/>
    <pc:docChg chg="modSld">
      <pc:chgData name="Zita Draper" userId="S::z.draper@uwtsd.ac.uk::b063123c-f51f-481b-b99c-f574606c9ace" providerId="AD" clId="Web-{3BFE3410-43B1-D022-76BA-C13639BD5AE8}" dt="2022-10-15T19:09:13.323" v="255" actId="20577"/>
      <pc:docMkLst>
        <pc:docMk/>
      </pc:docMkLst>
      <pc:sldChg chg="modSp">
        <pc:chgData name="Zita Draper" userId="S::z.draper@uwtsd.ac.uk::b063123c-f51f-481b-b99c-f574606c9ace" providerId="AD" clId="Web-{3BFE3410-43B1-D022-76BA-C13639BD5AE8}" dt="2022-10-15T19:03:56.686" v="67" actId="20577"/>
        <pc:sldMkLst>
          <pc:docMk/>
          <pc:sldMk cId="506862489" sldId="259"/>
        </pc:sldMkLst>
        <pc:spChg chg="mod">
          <ac:chgData name="Zita Draper" userId="S::z.draper@uwtsd.ac.uk::b063123c-f51f-481b-b99c-f574606c9ace" providerId="AD" clId="Web-{3BFE3410-43B1-D022-76BA-C13639BD5AE8}" dt="2022-10-15T19:03:56.686" v="67" actId="20577"/>
          <ac:spMkLst>
            <pc:docMk/>
            <pc:sldMk cId="506862489" sldId="259"/>
            <ac:spMk id="3" creationId="{AB7597C3-4122-5B4F-36B9-19A103044BAD}"/>
          </ac:spMkLst>
        </pc:spChg>
      </pc:sldChg>
      <pc:sldChg chg="modSp">
        <pc:chgData name="Zita Draper" userId="S::z.draper@uwtsd.ac.uk::b063123c-f51f-481b-b99c-f574606c9ace" providerId="AD" clId="Web-{3BFE3410-43B1-D022-76BA-C13639BD5AE8}" dt="2022-10-15T19:05:30.252" v="191" actId="20577"/>
        <pc:sldMkLst>
          <pc:docMk/>
          <pc:sldMk cId="1225319381" sldId="268"/>
        </pc:sldMkLst>
        <pc:spChg chg="mod">
          <ac:chgData name="Zita Draper" userId="S::z.draper@uwtsd.ac.uk::b063123c-f51f-481b-b99c-f574606c9ace" providerId="AD" clId="Web-{3BFE3410-43B1-D022-76BA-C13639BD5AE8}" dt="2022-10-15T19:04:17.375" v="83" actId="20577"/>
          <ac:spMkLst>
            <pc:docMk/>
            <pc:sldMk cId="1225319381" sldId="268"/>
            <ac:spMk id="2" creationId="{576DAD88-9DCD-2C2F-CD04-1B3C3F692C91}"/>
          </ac:spMkLst>
        </pc:spChg>
        <pc:spChg chg="mod">
          <ac:chgData name="Zita Draper" userId="S::z.draper@uwtsd.ac.uk::b063123c-f51f-481b-b99c-f574606c9ace" providerId="AD" clId="Web-{3BFE3410-43B1-D022-76BA-C13639BD5AE8}" dt="2022-10-15T19:05:30.252" v="191" actId="20577"/>
          <ac:spMkLst>
            <pc:docMk/>
            <pc:sldMk cId="1225319381" sldId="268"/>
            <ac:spMk id="3" creationId="{288815A6-94B8-5F04-BBAB-028510B574AD}"/>
          </ac:spMkLst>
        </pc:spChg>
      </pc:sldChg>
      <pc:sldChg chg="modSp">
        <pc:chgData name="Zita Draper" userId="S::z.draper@uwtsd.ac.uk::b063123c-f51f-481b-b99c-f574606c9ace" providerId="AD" clId="Web-{3BFE3410-43B1-D022-76BA-C13639BD5AE8}" dt="2022-10-15T19:08:05.195" v="239" actId="20577"/>
        <pc:sldMkLst>
          <pc:docMk/>
          <pc:sldMk cId="3899105777" sldId="269"/>
        </pc:sldMkLst>
        <pc:spChg chg="mod">
          <ac:chgData name="Zita Draper" userId="S::z.draper@uwtsd.ac.uk::b063123c-f51f-481b-b99c-f574606c9ace" providerId="AD" clId="Web-{3BFE3410-43B1-D022-76BA-C13639BD5AE8}" dt="2022-10-15T19:05:45.878" v="199" actId="20577"/>
          <ac:spMkLst>
            <pc:docMk/>
            <pc:sldMk cId="3899105777" sldId="269"/>
            <ac:spMk id="2" creationId="{34A4A05A-F781-43DE-0974-8641AC627C63}"/>
          </ac:spMkLst>
        </pc:spChg>
        <pc:spChg chg="mod">
          <ac:chgData name="Zita Draper" userId="S::z.draper@uwtsd.ac.uk::b063123c-f51f-481b-b99c-f574606c9ace" providerId="AD" clId="Web-{3BFE3410-43B1-D022-76BA-C13639BD5AE8}" dt="2022-10-15T19:08:05.195" v="239" actId="20577"/>
          <ac:spMkLst>
            <pc:docMk/>
            <pc:sldMk cId="3899105777" sldId="269"/>
            <ac:spMk id="3" creationId="{C583CEAD-FF5E-88B8-2111-EA6A76C0B20A}"/>
          </ac:spMkLst>
        </pc:spChg>
      </pc:sldChg>
      <pc:sldChg chg="modSp">
        <pc:chgData name="Zita Draper" userId="S::z.draper@uwtsd.ac.uk::b063123c-f51f-481b-b99c-f574606c9ace" providerId="AD" clId="Web-{3BFE3410-43B1-D022-76BA-C13639BD5AE8}" dt="2022-10-15T19:09:13.323" v="255" actId="20577"/>
        <pc:sldMkLst>
          <pc:docMk/>
          <pc:sldMk cId="202734404" sldId="270"/>
        </pc:sldMkLst>
        <pc:spChg chg="mod">
          <ac:chgData name="Zita Draper" userId="S::z.draper@uwtsd.ac.uk::b063123c-f51f-481b-b99c-f574606c9ace" providerId="AD" clId="Web-{3BFE3410-43B1-D022-76BA-C13639BD5AE8}" dt="2022-10-15T19:08:34.306" v="244" actId="20577"/>
          <ac:spMkLst>
            <pc:docMk/>
            <pc:sldMk cId="202734404" sldId="270"/>
            <ac:spMk id="2" creationId="{C0743D5E-1728-A0ED-1503-F0AE2BAFD910}"/>
          </ac:spMkLst>
        </pc:spChg>
        <pc:spChg chg="mod">
          <ac:chgData name="Zita Draper" userId="S::z.draper@uwtsd.ac.uk::b063123c-f51f-481b-b99c-f574606c9ace" providerId="AD" clId="Web-{3BFE3410-43B1-D022-76BA-C13639BD5AE8}" dt="2022-10-15T19:09:13.323" v="255" actId="20577"/>
          <ac:spMkLst>
            <pc:docMk/>
            <pc:sldMk cId="202734404" sldId="270"/>
            <ac:spMk id="3" creationId="{1ED9A546-364B-2D30-BE72-3D15488130F7}"/>
          </ac:spMkLst>
        </pc:spChg>
      </pc:sldChg>
    </pc:docChg>
  </pc:docChgLst>
  <pc:docChgLst>
    <pc:chgData name="Zita Draper" userId="S::z.draper@uwtsd.ac.uk::b063123c-f51f-481b-b99c-f574606c9ace" providerId="AD" clId="Web-{A42AF056-5F98-A594-F3EE-76B4AA48E52A}"/>
    <pc:docChg chg="addSld delSld modSld sldOrd">
      <pc:chgData name="Zita Draper" userId="S::z.draper@uwtsd.ac.uk::b063123c-f51f-481b-b99c-f574606c9ace" providerId="AD" clId="Web-{A42AF056-5F98-A594-F3EE-76B4AA48E52A}" dt="2022-10-18T07:32:18.733" v="550"/>
      <pc:docMkLst>
        <pc:docMk/>
      </pc:docMkLst>
      <pc:sldChg chg="modNotes">
        <pc:chgData name="Zita Draper" userId="S::z.draper@uwtsd.ac.uk::b063123c-f51f-481b-b99c-f574606c9ace" providerId="AD" clId="Web-{A42AF056-5F98-A594-F3EE-76B4AA48E52A}" dt="2022-10-18T07:32:18.733" v="550"/>
        <pc:sldMkLst>
          <pc:docMk/>
          <pc:sldMk cId="2693419786" sldId="263"/>
        </pc:sldMkLst>
      </pc:sldChg>
      <pc:sldChg chg="modSp">
        <pc:chgData name="Zita Draper" userId="S::z.draper@uwtsd.ac.uk::b063123c-f51f-481b-b99c-f574606c9ace" providerId="AD" clId="Web-{A42AF056-5F98-A594-F3EE-76B4AA48E52A}" dt="2022-10-18T06:55:50.465" v="19" actId="20577"/>
        <pc:sldMkLst>
          <pc:docMk/>
          <pc:sldMk cId="2839593405" sldId="273"/>
        </pc:sldMkLst>
        <pc:spChg chg="mod">
          <ac:chgData name="Zita Draper" userId="S::z.draper@uwtsd.ac.uk::b063123c-f51f-481b-b99c-f574606c9ace" providerId="AD" clId="Web-{A42AF056-5F98-A594-F3EE-76B4AA48E52A}" dt="2022-10-18T06:55:50.465" v="19" actId="20577"/>
          <ac:spMkLst>
            <pc:docMk/>
            <pc:sldMk cId="2839593405" sldId="273"/>
            <ac:spMk id="3" creationId="{9EF913EF-00A1-C147-3CE2-01D6682B3B99}"/>
          </ac:spMkLst>
        </pc:spChg>
      </pc:sldChg>
      <pc:sldChg chg="modSp">
        <pc:chgData name="Zita Draper" userId="S::z.draper@uwtsd.ac.uk::b063123c-f51f-481b-b99c-f574606c9ace" providerId="AD" clId="Web-{A42AF056-5F98-A594-F3EE-76B4AA48E52A}" dt="2022-10-18T06:55:43.028" v="16" actId="20577"/>
        <pc:sldMkLst>
          <pc:docMk/>
          <pc:sldMk cId="1664584360" sldId="274"/>
        </pc:sldMkLst>
        <pc:spChg chg="mod">
          <ac:chgData name="Zita Draper" userId="S::z.draper@uwtsd.ac.uk::b063123c-f51f-481b-b99c-f574606c9ace" providerId="AD" clId="Web-{A42AF056-5F98-A594-F3EE-76B4AA48E52A}" dt="2022-10-18T06:55:21.933" v="11" actId="20577"/>
          <ac:spMkLst>
            <pc:docMk/>
            <pc:sldMk cId="1664584360" sldId="274"/>
            <ac:spMk id="2" creationId="{751C4BDE-2F5D-2E5A-7692-DFC83A3D6460}"/>
          </ac:spMkLst>
        </pc:spChg>
        <pc:spChg chg="mod">
          <ac:chgData name="Zita Draper" userId="S::z.draper@uwtsd.ac.uk::b063123c-f51f-481b-b99c-f574606c9ace" providerId="AD" clId="Web-{A42AF056-5F98-A594-F3EE-76B4AA48E52A}" dt="2022-10-18T06:55:43.028" v="16" actId="20577"/>
          <ac:spMkLst>
            <pc:docMk/>
            <pc:sldMk cId="1664584360" sldId="274"/>
            <ac:spMk id="3" creationId="{E187EB9C-CD08-3C7D-879B-A826C3F4796C}"/>
          </ac:spMkLst>
        </pc:spChg>
      </pc:sldChg>
      <pc:sldChg chg="addSp modSp">
        <pc:chgData name="Zita Draper" userId="S::z.draper@uwtsd.ac.uk::b063123c-f51f-481b-b99c-f574606c9ace" providerId="AD" clId="Web-{A42AF056-5F98-A594-F3EE-76B4AA48E52A}" dt="2022-10-18T07:07:59.398" v="232" actId="20577"/>
        <pc:sldMkLst>
          <pc:docMk/>
          <pc:sldMk cId="528878650" sldId="276"/>
        </pc:sldMkLst>
        <pc:spChg chg="add mod">
          <ac:chgData name="Zita Draper" userId="S::z.draper@uwtsd.ac.uk::b063123c-f51f-481b-b99c-f574606c9ace" providerId="AD" clId="Web-{A42AF056-5F98-A594-F3EE-76B4AA48E52A}" dt="2022-10-18T07:07:59.398" v="232" actId="20577"/>
          <ac:spMkLst>
            <pc:docMk/>
            <pc:sldMk cId="528878650" sldId="276"/>
            <ac:spMk id="3" creationId="{C85FE73B-959B-FA4E-223C-3504A741B805}"/>
          </ac:spMkLst>
        </pc:spChg>
      </pc:sldChg>
      <pc:sldChg chg="addSp delSp modSp">
        <pc:chgData name="Zita Draper" userId="S::z.draper@uwtsd.ac.uk::b063123c-f51f-481b-b99c-f574606c9ace" providerId="AD" clId="Web-{A42AF056-5F98-A594-F3EE-76B4AA48E52A}" dt="2022-10-18T07:16:04.286" v="374"/>
        <pc:sldMkLst>
          <pc:docMk/>
          <pc:sldMk cId="2110296542" sldId="277"/>
        </pc:sldMkLst>
        <pc:spChg chg="add del mod">
          <ac:chgData name="Zita Draper" userId="S::z.draper@uwtsd.ac.uk::b063123c-f51f-481b-b99c-f574606c9ace" providerId="AD" clId="Web-{A42AF056-5F98-A594-F3EE-76B4AA48E52A}" dt="2022-10-18T07:15:52.363" v="371"/>
          <ac:spMkLst>
            <pc:docMk/>
            <pc:sldMk cId="2110296542" sldId="277"/>
            <ac:spMk id="3" creationId="{D98629F0-6D07-16D7-6750-211BF6617CA7}"/>
          </ac:spMkLst>
        </pc:spChg>
        <pc:graphicFrameChg chg="add">
          <ac:chgData name="Zita Draper" userId="S::z.draper@uwtsd.ac.uk::b063123c-f51f-481b-b99c-f574606c9ace" providerId="AD" clId="Web-{A42AF056-5F98-A594-F3EE-76B4AA48E52A}" dt="2022-10-18T07:15:52.363" v="371"/>
          <ac:graphicFrameMkLst>
            <pc:docMk/>
            <pc:sldMk cId="2110296542" sldId="277"/>
            <ac:graphicFrameMk id="8" creationId="{14A8D894-1998-0F1F-6B0C-30A67194D9F4}"/>
          </ac:graphicFrameMkLst>
        </pc:graphicFrameChg>
        <pc:picChg chg="add del mod">
          <ac:chgData name="Zita Draper" userId="S::z.draper@uwtsd.ac.uk::b063123c-f51f-481b-b99c-f574606c9ace" providerId="AD" clId="Web-{A42AF056-5F98-A594-F3EE-76B4AA48E52A}" dt="2022-10-18T07:16:04.286" v="374"/>
          <ac:picMkLst>
            <pc:docMk/>
            <pc:sldMk cId="2110296542" sldId="277"/>
            <ac:picMk id="5" creationId="{ADA5BD8C-2682-563C-D121-C8534BABA8E8}"/>
          </ac:picMkLst>
        </pc:picChg>
      </pc:sldChg>
      <pc:sldChg chg="del">
        <pc:chgData name="Zita Draper" userId="S::z.draper@uwtsd.ac.uk::b063123c-f51f-481b-b99c-f574606c9ace" providerId="AD" clId="Web-{A42AF056-5F98-A594-F3EE-76B4AA48E52A}" dt="2022-10-18T06:56:52.875" v="28"/>
        <pc:sldMkLst>
          <pc:docMk/>
          <pc:sldMk cId="2112974788" sldId="279"/>
        </pc:sldMkLst>
      </pc:sldChg>
      <pc:sldChg chg="del">
        <pc:chgData name="Zita Draper" userId="S::z.draper@uwtsd.ac.uk::b063123c-f51f-481b-b99c-f574606c9ace" providerId="AD" clId="Web-{A42AF056-5F98-A594-F3EE-76B4AA48E52A}" dt="2022-10-18T07:16:43.507" v="375"/>
        <pc:sldMkLst>
          <pc:docMk/>
          <pc:sldMk cId="3655563049" sldId="280"/>
        </pc:sldMkLst>
      </pc:sldChg>
      <pc:sldChg chg="del">
        <pc:chgData name="Zita Draper" userId="S::z.draper@uwtsd.ac.uk::b063123c-f51f-481b-b99c-f574606c9ace" providerId="AD" clId="Web-{A42AF056-5F98-A594-F3EE-76B4AA48E52A}" dt="2022-10-18T07:16:44.444" v="376"/>
        <pc:sldMkLst>
          <pc:docMk/>
          <pc:sldMk cId="3732704953" sldId="305"/>
        </pc:sldMkLst>
      </pc:sldChg>
      <pc:sldChg chg="del ord">
        <pc:chgData name="Zita Draper" userId="S::z.draper@uwtsd.ac.uk::b063123c-f51f-481b-b99c-f574606c9ace" providerId="AD" clId="Web-{A42AF056-5F98-A594-F3EE-76B4AA48E52A}" dt="2022-10-18T07:22:21.808" v="525"/>
        <pc:sldMkLst>
          <pc:docMk/>
          <pc:sldMk cId="1757613891" sldId="328"/>
        </pc:sldMkLst>
      </pc:sldChg>
      <pc:sldChg chg="addSp modSp mod setBg">
        <pc:chgData name="Zita Draper" userId="S::z.draper@uwtsd.ac.uk::b063123c-f51f-481b-b99c-f574606c9ace" providerId="AD" clId="Web-{A42AF056-5F98-A594-F3EE-76B4AA48E52A}" dt="2022-10-18T06:58:43.647" v="80"/>
        <pc:sldMkLst>
          <pc:docMk/>
          <pc:sldMk cId="3539645405" sldId="329"/>
        </pc:sldMkLst>
        <pc:spChg chg="mod">
          <ac:chgData name="Zita Draper" userId="S::z.draper@uwtsd.ac.uk::b063123c-f51f-481b-b99c-f574606c9ace" providerId="AD" clId="Web-{A42AF056-5F98-A594-F3EE-76B4AA48E52A}" dt="2022-10-18T06:58:43.647" v="80"/>
          <ac:spMkLst>
            <pc:docMk/>
            <pc:sldMk cId="3539645405" sldId="329"/>
            <ac:spMk id="2" creationId="{57C1D40C-99A9-34ED-49C1-137DA6BCFD2B}"/>
          </ac:spMkLst>
        </pc:spChg>
        <pc:spChg chg="mod">
          <ac:chgData name="Zita Draper" userId="S::z.draper@uwtsd.ac.uk::b063123c-f51f-481b-b99c-f574606c9ace" providerId="AD" clId="Web-{A42AF056-5F98-A594-F3EE-76B4AA48E52A}" dt="2022-10-18T06:58:43.647" v="80"/>
          <ac:spMkLst>
            <pc:docMk/>
            <pc:sldMk cId="3539645405" sldId="329"/>
            <ac:spMk id="3" creationId="{E5F53823-FBD2-599B-BA56-24C66BCC88A8}"/>
          </ac:spMkLst>
        </pc:spChg>
        <pc:spChg chg="add">
          <ac:chgData name="Zita Draper" userId="S::z.draper@uwtsd.ac.uk::b063123c-f51f-481b-b99c-f574606c9ace" providerId="AD" clId="Web-{A42AF056-5F98-A594-F3EE-76B4AA48E52A}" dt="2022-10-18T06:58:43.647" v="80"/>
          <ac:spMkLst>
            <pc:docMk/>
            <pc:sldMk cId="3539645405" sldId="329"/>
            <ac:spMk id="9" creationId="{7B831B6F-405A-4B47-B9BB-5CA88F285844}"/>
          </ac:spMkLst>
        </pc:spChg>
        <pc:spChg chg="add">
          <ac:chgData name="Zita Draper" userId="S::z.draper@uwtsd.ac.uk::b063123c-f51f-481b-b99c-f574606c9ace" providerId="AD" clId="Web-{A42AF056-5F98-A594-F3EE-76B4AA48E52A}" dt="2022-10-18T06:58:43.647" v="80"/>
          <ac:spMkLst>
            <pc:docMk/>
            <pc:sldMk cId="3539645405" sldId="329"/>
            <ac:spMk id="11" creationId="{15109354-9C5D-4F8C-B0E6-D1043C7BF20A}"/>
          </ac:spMkLst>
        </pc:spChg>
        <pc:spChg chg="add">
          <ac:chgData name="Zita Draper" userId="S::z.draper@uwtsd.ac.uk::b063123c-f51f-481b-b99c-f574606c9ace" providerId="AD" clId="Web-{A42AF056-5F98-A594-F3EE-76B4AA48E52A}" dt="2022-10-18T06:58:43.647" v="80"/>
          <ac:spMkLst>
            <pc:docMk/>
            <pc:sldMk cId="3539645405" sldId="329"/>
            <ac:spMk id="13" creationId="{3CE8AF5E-D374-4CF1-90CC-35CF73B81C3E}"/>
          </ac:spMkLst>
        </pc:spChg>
        <pc:picChg chg="add mod ord">
          <ac:chgData name="Zita Draper" userId="S::z.draper@uwtsd.ac.uk::b063123c-f51f-481b-b99c-f574606c9ace" providerId="AD" clId="Web-{A42AF056-5F98-A594-F3EE-76B4AA48E52A}" dt="2022-10-18T06:58:43.647" v="80"/>
          <ac:picMkLst>
            <pc:docMk/>
            <pc:sldMk cId="3539645405" sldId="329"/>
            <ac:picMk id="4" creationId="{DDB4E0AC-0672-B245-D8A3-FFAB15451A67}"/>
          </ac:picMkLst>
        </pc:picChg>
        <pc:inkChg chg="add">
          <ac:chgData name="Zita Draper" userId="S::z.draper@uwtsd.ac.uk::b063123c-f51f-481b-b99c-f574606c9ace" providerId="AD" clId="Web-{A42AF056-5F98-A594-F3EE-76B4AA48E52A}" dt="2022-10-18T06:58:43.647" v="80"/>
          <ac:inkMkLst>
            <pc:docMk/>
            <pc:sldMk cId="3539645405" sldId="329"/>
            <ac:inkMk id="15" creationId="{070477C5-0410-4E4F-97A1-F84C2465C187}"/>
          </ac:inkMkLst>
        </pc:inkChg>
      </pc:sldChg>
      <pc:sldChg chg="modSp">
        <pc:chgData name="Zita Draper" userId="S::z.draper@uwtsd.ac.uk::b063123c-f51f-481b-b99c-f574606c9ace" providerId="AD" clId="Web-{A42AF056-5F98-A594-F3EE-76B4AA48E52A}" dt="2022-10-18T07:18:39.842" v="431" actId="20577"/>
        <pc:sldMkLst>
          <pc:docMk/>
          <pc:sldMk cId="468963558" sldId="331"/>
        </pc:sldMkLst>
        <pc:spChg chg="mod">
          <ac:chgData name="Zita Draper" userId="S::z.draper@uwtsd.ac.uk::b063123c-f51f-481b-b99c-f574606c9ace" providerId="AD" clId="Web-{A42AF056-5F98-A594-F3EE-76B4AA48E52A}" dt="2022-10-18T07:18:39.842" v="431" actId="20577"/>
          <ac:spMkLst>
            <pc:docMk/>
            <pc:sldMk cId="468963558" sldId="331"/>
            <ac:spMk id="3" creationId="{73347B47-D7B5-411A-286E-6FAFDAF267F2}"/>
          </ac:spMkLst>
        </pc:spChg>
      </pc:sldChg>
      <pc:sldChg chg="addSp modSp mod setBg addAnim">
        <pc:chgData name="Zita Draper" userId="S::z.draper@uwtsd.ac.uk::b063123c-f51f-481b-b99c-f574606c9ace" providerId="AD" clId="Web-{A42AF056-5F98-A594-F3EE-76B4AA48E52A}" dt="2022-10-18T07:17:31.510" v="409"/>
        <pc:sldMkLst>
          <pc:docMk/>
          <pc:sldMk cId="1714509922" sldId="332"/>
        </pc:sldMkLst>
        <pc:spChg chg="mod">
          <ac:chgData name="Zita Draper" userId="S::z.draper@uwtsd.ac.uk::b063123c-f51f-481b-b99c-f574606c9ace" providerId="AD" clId="Web-{A42AF056-5F98-A594-F3EE-76B4AA48E52A}" dt="2022-10-18T07:17:31.510" v="408"/>
          <ac:spMkLst>
            <pc:docMk/>
            <pc:sldMk cId="1714509922" sldId="332"/>
            <ac:spMk id="2" creationId="{F653A8BF-3859-B894-0834-B19ECB7EA1B7}"/>
          </ac:spMkLst>
        </pc:spChg>
        <pc:spChg chg="add">
          <ac:chgData name="Zita Draper" userId="S::z.draper@uwtsd.ac.uk::b063123c-f51f-481b-b99c-f574606c9ace" providerId="AD" clId="Web-{A42AF056-5F98-A594-F3EE-76B4AA48E52A}" dt="2022-10-18T07:17:31.510" v="408"/>
          <ac:spMkLst>
            <pc:docMk/>
            <pc:sldMk cId="1714509922" sldId="332"/>
            <ac:spMk id="7" creationId="{DA381740-063A-41A4-836D-85D14980EEF0}"/>
          </ac:spMkLst>
        </pc:spChg>
        <pc:spChg chg="add">
          <ac:chgData name="Zita Draper" userId="S::z.draper@uwtsd.ac.uk::b063123c-f51f-481b-b99c-f574606c9ace" providerId="AD" clId="Web-{A42AF056-5F98-A594-F3EE-76B4AA48E52A}" dt="2022-10-18T07:17:31.510" v="408"/>
          <ac:spMkLst>
            <pc:docMk/>
            <pc:sldMk cId="1714509922" sldId="332"/>
            <ac:spMk id="9" creationId="{32D45EE4-C4F0-4F72-B1C6-39F596D138A9}"/>
          </ac:spMkLst>
        </pc:spChg>
        <pc:spChg chg="add">
          <ac:chgData name="Zita Draper" userId="S::z.draper@uwtsd.ac.uk::b063123c-f51f-481b-b99c-f574606c9ace" providerId="AD" clId="Web-{A42AF056-5F98-A594-F3EE-76B4AA48E52A}" dt="2022-10-18T07:17:31.510" v="408"/>
          <ac:spMkLst>
            <pc:docMk/>
            <pc:sldMk cId="1714509922" sldId="332"/>
            <ac:spMk id="11" creationId="{8C459BAD-4279-4A9D-B0C5-662C5F5ED21F}"/>
          </ac:spMkLst>
        </pc:spChg>
        <pc:spChg chg="add">
          <ac:chgData name="Zita Draper" userId="S::z.draper@uwtsd.ac.uk::b063123c-f51f-481b-b99c-f574606c9ace" providerId="AD" clId="Web-{A42AF056-5F98-A594-F3EE-76B4AA48E52A}" dt="2022-10-18T07:17:31.510" v="408"/>
          <ac:spMkLst>
            <pc:docMk/>
            <pc:sldMk cId="1714509922" sldId="332"/>
            <ac:spMk id="13"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18:54.108" v="445"/>
        <pc:sldMkLst>
          <pc:docMk/>
          <pc:sldMk cId="3679834583" sldId="333"/>
        </pc:sldMkLst>
        <pc:spChg chg="mod ord">
          <ac:chgData name="Zita Draper" userId="S::z.draper@uwtsd.ac.uk::b063123c-f51f-481b-b99c-f574606c9ace" providerId="AD" clId="Web-{A42AF056-5F98-A594-F3EE-76B4AA48E52A}" dt="2022-10-18T07:18:54.108" v="444"/>
          <ac:spMkLst>
            <pc:docMk/>
            <pc:sldMk cId="3679834583" sldId="333"/>
            <ac:spMk id="2" creationId="{CD98F6DF-E490-C5A7-4C01-E982E1335955}"/>
          </ac:spMkLst>
        </pc:spChg>
        <pc:spChg chg="del mod ord">
          <ac:chgData name="Zita Draper" userId="S::z.draper@uwtsd.ac.uk::b063123c-f51f-481b-b99c-f574606c9ace" providerId="AD" clId="Web-{A42AF056-5F98-A594-F3EE-76B4AA48E52A}" dt="2022-10-18T07:17:47.948" v="411"/>
          <ac:spMkLst>
            <pc:docMk/>
            <pc:sldMk cId="3679834583" sldId="333"/>
            <ac:spMk id="3" creationId="{4022A12E-7322-E98F-84E1-83841A431CE3}"/>
          </ac:spMkLst>
        </pc:spChg>
        <pc:spChg chg="add">
          <ac:chgData name="Zita Draper" userId="S::z.draper@uwtsd.ac.uk::b063123c-f51f-481b-b99c-f574606c9ace" providerId="AD" clId="Web-{A42AF056-5F98-A594-F3EE-76B4AA48E52A}" dt="2022-10-18T07:18:54.108" v="444"/>
          <ac:spMkLst>
            <pc:docMk/>
            <pc:sldMk cId="3679834583" sldId="333"/>
            <ac:spMk id="7" creationId="{32D45EE4-C4F0-4F72-B1C6-39F596D138A9}"/>
          </ac:spMkLst>
        </pc:spChg>
        <pc:spChg chg="add">
          <ac:chgData name="Zita Draper" userId="S::z.draper@uwtsd.ac.uk::b063123c-f51f-481b-b99c-f574606c9ace" providerId="AD" clId="Web-{A42AF056-5F98-A594-F3EE-76B4AA48E52A}" dt="2022-10-18T07:18:54.108" v="444"/>
          <ac:spMkLst>
            <pc:docMk/>
            <pc:sldMk cId="3679834583" sldId="333"/>
            <ac:spMk id="9" creationId="{8C459BAD-4279-4A9D-B0C5-662C5F5ED21F}"/>
          </ac:spMkLst>
        </pc:spChg>
        <pc:spChg chg="add">
          <ac:chgData name="Zita Draper" userId="S::z.draper@uwtsd.ac.uk::b063123c-f51f-481b-b99c-f574606c9ace" providerId="AD" clId="Web-{A42AF056-5F98-A594-F3EE-76B4AA48E52A}" dt="2022-10-18T07:18:54.108" v="444"/>
          <ac:spMkLst>
            <pc:docMk/>
            <pc:sldMk cId="3679834583" sldId="333"/>
            <ac:spMk id="11"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19:38.017" v="466"/>
        <pc:sldMkLst>
          <pc:docMk/>
          <pc:sldMk cId="3079073005" sldId="334"/>
        </pc:sldMkLst>
        <pc:spChg chg="mod ord">
          <ac:chgData name="Zita Draper" userId="S::z.draper@uwtsd.ac.uk::b063123c-f51f-481b-b99c-f574606c9ace" providerId="AD" clId="Web-{A42AF056-5F98-A594-F3EE-76B4AA48E52A}" dt="2022-10-18T07:19:38.017" v="465"/>
          <ac:spMkLst>
            <pc:docMk/>
            <pc:sldMk cId="3079073005" sldId="334"/>
            <ac:spMk id="2" creationId="{550E807B-1830-4954-CAF4-DA88CB2BBCE0}"/>
          </ac:spMkLst>
        </pc:spChg>
        <pc:spChg chg="del mod ord">
          <ac:chgData name="Zita Draper" userId="S::z.draper@uwtsd.ac.uk::b063123c-f51f-481b-b99c-f574606c9ace" providerId="AD" clId="Web-{A42AF056-5F98-A594-F3EE-76B4AA48E52A}" dt="2022-10-18T07:19:09.734" v="447"/>
          <ac:spMkLst>
            <pc:docMk/>
            <pc:sldMk cId="3079073005" sldId="334"/>
            <ac:spMk id="3" creationId="{192ABDCD-EB71-0085-A0A4-F8B41ABE37A7}"/>
          </ac:spMkLst>
        </pc:spChg>
        <pc:spChg chg="add">
          <ac:chgData name="Zita Draper" userId="S::z.draper@uwtsd.ac.uk::b063123c-f51f-481b-b99c-f574606c9ace" providerId="AD" clId="Web-{A42AF056-5F98-A594-F3EE-76B4AA48E52A}" dt="2022-10-18T07:19:38.017" v="465"/>
          <ac:spMkLst>
            <pc:docMk/>
            <pc:sldMk cId="3079073005" sldId="334"/>
            <ac:spMk id="7" creationId="{32D45EE4-C4F0-4F72-B1C6-39F596D138A9}"/>
          </ac:spMkLst>
        </pc:spChg>
        <pc:spChg chg="add">
          <ac:chgData name="Zita Draper" userId="S::z.draper@uwtsd.ac.uk::b063123c-f51f-481b-b99c-f574606c9ace" providerId="AD" clId="Web-{A42AF056-5F98-A594-F3EE-76B4AA48E52A}" dt="2022-10-18T07:19:38.017" v="465"/>
          <ac:spMkLst>
            <pc:docMk/>
            <pc:sldMk cId="3079073005" sldId="334"/>
            <ac:spMk id="9" creationId="{8C459BAD-4279-4A9D-B0C5-662C5F5ED21F}"/>
          </ac:spMkLst>
        </pc:spChg>
        <pc:spChg chg="add">
          <ac:chgData name="Zita Draper" userId="S::z.draper@uwtsd.ac.uk::b063123c-f51f-481b-b99c-f574606c9ace" providerId="AD" clId="Web-{A42AF056-5F98-A594-F3EE-76B4AA48E52A}" dt="2022-10-18T07:19:38.017" v="465"/>
          <ac:spMkLst>
            <pc:docMk/>
            <pc:sldMk cId="3079073005" sldId="334"/>
            <ac:spMk id="11"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20:12.831" v="484"/>
        <pc:sldMkLst>
          <pc:docMk/>
          <pc:sldMk cId="703674584" sldId="335"/>
        </pc:sldMkLst>
        <pc:spChg chg="mod ord">
          <ac:chgData name="Zita Draper" userId="S::z.draper@uwtsd.ac.uk::b063123c-f51f-481b-b99c-f574606c9ace" providerId="AD" clId="Web-{A42AF056-5F98-A594-F3EE-76B4AA48E52A}" dt="2022-10-18T07:20:06.503" v="481"/>
          <ac:spMkLst>
            <pc:docMk/>
            <pc:sldMk cId="703674584" sldId="335"/>
            <ac:spMk id="2" creationId="{E490D0F4-21E6-DF92-1A5E-53E4FFDFBB9F}"/>
          </ac:spMkLst>
        </pc:spChg>
        <pc:spChg chg="del mod ord">
          <ac:chgData name="Zita Draper" userId="S::z.draper@uwtsd.ac.uk::b063123c-f51f-481b-b99c-f574606c9ace" providerId="AD" clId="Web-{A42AF056-5F98-A594-F3EE-76B4AA48E52A}" dt="2022-10-18T07:20:10.222" v="483"/>
          <ac:spMkLst>
            <pc:docMk/>
            <pc:sldMk cId="703674584" sldId="335"/>
            <ac:spMk id="3" creationId="{D145DAD6-D077-5BCC-8BA4-7C6B899B7F40}"/>
          </ac:spMkLst>
        </pc:spChg>
        <pc:spChg chg="add del">
          <ac:chgData name="Zita Draper" userId="S::z.draper@uwtsd.ac.uk::b063123c-f51f-481b-b99c-f574606c9ace" providerId="AD" clId="Web-{A42AF056-5F98-A594-F3EE-76B4AA48E52A}" dt="2022-10-18T07:20:12.831" v="484"/>
          <ac:spMkLst>
            <pc:docMk/>
            <pc:sldMk cId="703674584" sldId="335"/>
            <ac:spMk id="8" creationId="{32D45EE4-C4F0-4F72-B1C6-39F596D138A9}"/>
          </ac:spMkLst>
        </pc:spChg>
        <pc:spChg chg="add del">
          <ac:chgData name="Zita Draper" userId="S::z.draper@uwtsd.ac.uk::b063123c-f51f-481b-b99c-f574606c9ace" providerId="AD" clId="Web-{A42AF056-5F98-A594-F3EE-76B4AA48E52A}" dt="2022-10-18T07:20:12.831" v="484"/>
          <ac:spMkLst>
            <pc:docMk/>
            <pc:sldMk cId="703674584" sldId="335"/>
            <ac:spMk id="10" creationId="{8C459BAD-4279-4A9D-B0C5-662C5F5ED21F}"/>
          </ac:spMkLst>
        </pc:spChg>
        <pc:spChg chg="add del">
          <ac:chgData name="Zita Draper" userId="S::z.draper@uwtsd.ac.uk::b063123c-f51f-481b-b99c-f574606c9ace" providerId="AD" clId="Web-{A42AF056-5F98-A594-F3EE-76B4AA48E52A}" dt="2022-10-18T07:20:12.831" v="484"/>
          <ac:spMkLst>
            <pc:docMk/>
            <pc:sldMk cId="703674584" sldId="335"/>
            <ac:spMk id="12" creationId="{0953BC39-9D68-40BE-BF3C-5C4EB782AF94}"/>
          </ac:spMkLst>
        </pc:spChg>
        <pc:spChg chg="add">
          <ac:chgData name="Zita Draper" userId="S::z.draper@uwtsd.ac.uk::b063123c-f51f-481b-b99c-f574606c9ace" providerId="AD" clId="Web-{A42AF056-5F98-A594-F3EE-76B4AA48E52A}" dt="2022-10-18T07:20:12.831" v="484"/>
          <ac:spMkLst>
            <pc:docMk/>
            <pc:sldMk cId="703674584" sldId="335"/>
            <ac:spMk id="17" creationId="{32D45EE4-C4F0-4F72-B1C6-39F596D138A9}"/>
          </ac:spMkLst>
        </pc:spChg>
        <pc:spChg chg="add">
          <ac:chgData name="Zita Draper" userId="S::z.draper@uwtsd.ac.uk::b063123c-f51f-481b-b99c-f574606c9ace" providerId="AD" clId="Web-{A42AF056-5F98-A594-F3EE-76B4AA48E52A}" dt="2022-10-18T07:20:12.831" v="484"/>
          <ac:spMkLst>
            <pc:docMk/>
            <pc:sldMk cId="703674584" sldId="335"/>
            <ac:spMk id="19" creationId="{8C459BAD-4279-4A9D-B0C5-662C5F5ED21F}"/>
          </ac:spMkLst>
        </pc:spChg>
        <pc:spChg chg="add">
          <ac:chgData name="Zita Draper" userId="S::z.draper@uwtsd.ac.uk::b063123c-f51f-481b-b99c-f574606c9ace" providerId="AD" clId="Web-{A42AF056-5F98-A594-F3EE-76B4AA48E52A}" dt="2022-10-18T07:20:12.831" v="484"/>
          <ac:spMkLst>
            <pc:docMk/>
            <pc:sldMk cId="703674584" sldId="335"/>
            <ac:spMk id="21"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21:12.835" v="503"/>
        <pc:sldMkLst>
          <pc:docMk/>
          <pc:sldMk cId="191437892" sldId="336"/>
        </pc:sldMkLst>
        <pc:spChg chg="mod ord">
          <ac:chgData name="Zita Draper" userId="S::z.draper@uwtsd.ac.uk::b063123c-f51f-481b-b99c-f574606c9ace" providerId="AD" clId="Web-{A42AF056-5F98-A594-F3EE-76B4AA48E52A}" dt="2022-10-18T07:21:12.835" v="502"/>
          <ac:spMkLst>
            <pc:docMk/>
            <pc:sldMk cId="191437892" sldId="336"/>
            <ac:spMk id="2" creationId="{046CFE84-11D1-76AB-853C-82893FA8383B}"/>
          </ac:spMkLst>
        </pc:spChg>
        <pc:spChg chg="del mod ord">
          <ac:chgData name="Zita Draper" userId="S::z.draper@uwtsd.ac.uk::b063123c-f51f-481b-b99c-f574606c9ace" providerId="AD" clId="Web-{A42AF056-5F98-A594-F3EE-76B4AA48E52A}" dt="2022-10-18T07:21:04.381" v="499"/>
          <ac:spMkLst>
            <pc:docMk/>
            <pc:sldMk cId="191437892" sldId="336"/>
            <ac:spMk id="3" creationId="{7D8EB55E-EBF7-D876-1C8C-1204C3B55616}"/>
          </ac:spMkLst>
        </pc:spChg>
        <pc:spChg chg="add">
          <ac:chgData name="Zita Draper" userId="S::z.draper@uwtsd.ac.uk::b063123c-f51f-481b-b99c-f574606c9ace" providerId="AD" clId="Web-{A42AF056-5F98-A594-F3EE-76B4AA48E52A}" dt="2022-10-18T07:21:12.835" v="502"/>
          <ac:spMkLst>
            <pc:docMk/>
            <pc:sldMk cId="191437892" sldId="336"/>
            <ac:spMk id="7" creationId="{32D45EE4-C4F0-4F72-B1C6-39F596D138A9}"/>
          </ac:spMkLst>
        </pc:spChg>
        <pc:spChg chg="add">
          <ac:chgData name="Zita Draper" userId="S::z.draper@uwtsd.ac.uk::b063123c-f51f-481b-b99c-f574606c9ace" providerId="AD" clId="Web-{A42AF056-5F98-A594-F3EE-76B4AA48E52A}" dt="2022-10-18T07:21:12.835" v="502"/>
          <ac:spMkLst>
            <pc:docMk/>
            <pc:sldMk cId="191437892" sldId="336"/>
            <ac:spMk id="9" creationId="{8C459BAD-4279-4A9D-B0C5-662C5F5ED21F}"/>
          </ac:spMkLst>
        </pc:spChg>
        <pc:spChg chg="add">
          <ac:chgData name="Zita Draper" userId="S::z.draper@uwtsd.ac.uk::b063123c-f51f-481b-b99c-f574606c9ace" providerId="AD" clId="Web-{A42AF056-5F98-A594-F3EE-76B4AA48E52A}" dt="2022-10-18T07:21:12.835" v="502"/>
          <ac:spMkLst>
            <pc:docMk/>
            <pc:sldMk cId="191437892" sldId="336"/>
            <ac:spMk id="11" creationId="{0953BC39-9D68-40BE-BF3C-5C4EB782AF94}"/>
          </ac:spMkLst>
        </pc:spChg>
      </pc:sldChg>
      <pc:sldChg chg="addSp delSp modSp mod setBg modClrScheme addAnim chgLayout">
        <pc:chgData name="Zita Draper" userId="S::z.draper@uwtsd.ac.uk::b063123c-f51f-481b-b99c-f574606c9ace" providerId="AD" clId="Web-{A42AF056-5F98-A594-F3EE-76B4AA48E52A}" dt="2022-10-18T07:22:03.963" v="524"/>
        <pc:sldMkLst>
          <pc:docMk/>
          <pc:sldMk cId="2699952046" sldId="337"/>
        </pc:sldMkLst>
        <pc:spChg chg="mod ord">
          <ac:chgData name="Zita Draper" userId="S::z.draper@uwtsd.ac.uk::b063123c-f51f-481b-b99c-f574606c9ace" providerId="AD" clId="Web-{A42AF056-5F98-A594-F3EE-76B4AA48E52A}" dt="2022-10-18T07:22:03.963" v="523"/>
          <ac:spMkLst>
            <pc:docMk/>
            <pc:sldMk cId="2699952046" sldId="337"/>
            <ac:spMk id="2" creationId="{D399B403-3CAC-AA9B-0487-CC7DA0E70D4D}"/>
          </ac:spMkLst>
        </pc:spChg>
        <pc:spChg chg="del mod ord">
          <ac:chgData name="Zita Draper" userId="S::z.draper@uwtsd.ac.uk::b063123c-f51f-481b-b99c-f574606c9ace" providerId="AD" clId="Web-{A42AF056-5F98-A594-F3EE-76B4AA48E52A}" dt="2022-10-18T07:22:01.306" v="522"/>
          <ac:spMkLst>
            <pc:docMk/>
            <pc:sldMk cId="2699952046" sldId="337"/>
            <ac:spMk id="3" creationId="{B8B59276-9E74-212B-6D26-6A186DE3C737}"/>
          </ac:spMkLst>
        </pc:spChg>
        <pc:spChg chg="add">
          <ac:chgData name="Zita Draper" userId="S::z.draper@uwtsd.ac.uk::b063123c-f51f-481b-b99c-f574606c9ace" providerId="AD" clId="Web-{A42AF056-5F98-A594-F3EE-76B4AA48E52A}" dt="2022-10-18T07:22:03.963" v="523"/>
          <ac:spMkLst>
            <pc:docMk/>
            <pc:sldMk cId="2699952046" sldId="337"/>
            <ac:spMk id="7" creationId="{32D45EE4-C4F0-4F72-B1C6-39F596D138A9}"/>
          </ac:spMkLst>
        </pc:spChg>
        <pc:spChg chg="add">
          <ac:chgData name="Zita Draper" userId="S::z.draper@uwtsd.ac.uk::b063123c-f51f-481b-b99c-f574606c9ace" providerId="AD" clId="Web-{A42AF056-5F98-A594-F3EE-76B4AA48E52A}" dt="2022-10-18T07:22:03.963" v="523"/>
          <ac:spMkLst>
            <pc:docMk/>
            <pc:sldMk cId="2699952046" sldId="337"/>
            <ac:spMk id="9" creationId="{8C459BAD-4279-4A9D-B0C5-662C5F5ED21F}"/>
          </ac:spMkLst>
        </pc:spChg>
        <pc:spChg chg="add">
          <ac:chgData name="Zita Draper" userId="S::z.draper@uwtsd.ac.uk::b063123c-f51f-481b-b99c-f574606c9ace" providerId="AD" clId="Web-{A42AF056-5F98-A594-F3EE-76B4AA48E52A}" dt="2022-10-18T07:22:03.963" v="523"/>
          <ac:spMkLst>
            <pc:docMk/>
            <pc:sldMk cId="2699952046" sldId="337"/>
            <ac:spMk id="11" creationId="{0953BC39-9D68-40BE-BF3C-5C4EB782AF94}"/>
          </ac:spMkLst>
        </pc:spChg>
      </pc:sldChg>
      <pc:sldChg chg="del">
        <pc:chgData name="Zita Draper" userId="S::z.draper@uwtsd.ac.uk::b063123c-f51f-481b-b99c-f574606c9ace" providerId="AD" clId="Web-{A42AF056-5F98-A594-F3EE-76B4AA48E52A}" dt="2022-10-18T07:16:45.288" v="377"/>
        <pc:sldMkLst>
          <pc:docMk/>
          <pc:sldMk cId="1186540086" sldId="338"/>
        </pc:sldMkLst>
      </pc:sldChg>
      <pc:sldChg chg="del">
        <pc:chgData name="Zita Draper" userId="S::z.draper@uwtsd.ac.uk::b063123c-f51f-481b-b99c-f574606c9ace" providerId="AD" clId="Web-{A42AF056-5F98-A594-F3EE-76B4AA48E52A}" dt="2022-10-18T07:16:45.913" v="378"/>
        <pc:sldMkLst>
          <pc:docMk/>
          <pc:sldMk cId="1735889375" sldId="339"/>
        </pc:sldMkLst>
      </pc:sldChg>
      <pc:sldChg chg="del">
        <pc:chgData name="Zita Draper" userId="S::z.draper@uwtsd.ac.uk::b063123c-f51f-481b-b99c-f574606c9ace" providerId="AD" clId="Web-{A42AF056-5F98-A594-F3EE-76B4AA48E52A}" dt="2022-10-18T07:16:46.523" v="379"/>
        <pc:sldMkLst>
          <pc:docMk/>
          <pc:sldMk cId="109263249" sldId="340"/>
        </pc:sldMkLst>
      </pc:sldChg>
      <pc:sldChg chg="del">
        <pc:chgData name="Zita Draper" userId="S::z.draper@uwtsd.ac.uk::b063123c-f51f-481b-b99c-f574606c9ace" providerId="AD" clId="Web-{A42AF056-5F98-A594-F3EE-76B4AA48E52A}" dt="2022-10-18T07:16:47.413" v="380"/>
        <pc:sldMkLst>
          <pc:docMk/>
          <pc:sldMk cId="944587451" sldId="341"/>
        </pc:sldMkLst>
      </pc:sldChg>
      <pc:sldChg chg="del">
        <pc:chgData name="Zita Draper" userId="S::z.draper@uwtsd.ac.uk::b063123c-f51f-481b-b99c-f574606c9ace" providerId="AD" clId="Web-{A42AF056-5F98-A594-F3EE-76B4AA48E52A}" dt="2022-10-18T06:59:14.790" v="83"/>
        <pc:sldMkLst>
          <pc:docMk/>
          <pc:sldMk cId="3047235341" sldId="342"/>
        </pc:sldMkLst>
      </pc:sldChg>
      <pc:sldChg chg="del">
        <pc:chgData name="Zita Draper" userId="S::z.draper@uwtsd.ac.uk::b063123c-f51f-481b-b99c-f574606c9ace" providerId="AD" clId="Web-{A42AF056-5F98-A594-F3EE-76B4AA48E52A}" dt="2022-10-18T06:59:11.696" v="82"/>
        <pc:sldMkLst>
          <pc:docMk/>
          <pc:sldMk cId="3945020981" sldId="343"/>
        </pc:sldMkLst>
      </pc:sldChg>
      <pc:sldChg chg="modSp new">
        <pc:chgData name="Zita Draper" userId="S::z.draper@uwtsd.ac.uk::b063123c-f51f-481b-b99c-f574606c9ace" providerId="AD" clId="Web-{A42AF056-5F98-A594-F3EE-76B4AA48E52A}" dt="2022-10-18T06:56:26.186" v="27" actId="20577"/>
        <pc:sldMkLst>
          <pc:docMk/>
          <pc:sldMk cId="3983061031" sldId="344"/>
        </pc:sldMkLst>
        <pc:spChg chg="mod">
          <ac:chgData name="Zita Draper" userId="S::z.draper@uwtsd.ac.uk::b063123c-f51f-481b-b99c-f574606c9ace" providerId="AD" clId="Web-{A42AF056-5F98-A594-F3EE-76B4AA48E52A}" dt="2022-10-18T06:56:26.186" v="27" actId="20577"/>
          <ac:spMkLst>
            <pc:docMk/>
            <pc:sldMk cId="3983061031" sldId="344"/>
            <ac:spMk id="2" creationId="{BE61C569-3329-70FB-18DE-B564E42EC4C6}"/>
          </ac:spMkLst>
        </pc:spChg>
        <pc:spChg chg="mod">
          <ac:chgData name="Zita Draper" userId="S::z.draper@uwtsd.ac.uk::b063123c-f51f-481b-b99c-f574606c9ace" providerId="AD" clId="Web-{A42AF056-5F98-A594-F3EE-76B4AA48E52A}" dt="2022-10-18T06:56:15.045" v="22" actId="20577"/>
          <ac:spMkLst>
            <pc:docMk/>
            <pc:sldMk cId="3983061031" sldId="344"/>
            <ac:spMk id="3" creationId="{374D18DE-FA23-5EB5-1B1F-2A13144339CF}"/>
          </ac:spMkLst>
        </pc:spChg>
      </pc:sldChg>
      <pc:sldChg chg="addSp delSp modSp new mod setBg modClrScheme addAnim chgLayout">
        <pc:chgData name="Zita Draper" userId="S::z.draper@uwtsd.ac.uk::b063123c-f51f-481b-b99c-f574606c9ace" providerId="AD" clId="Web-{A42AF056-5F98-A594-F3EE-76B4AA48E52A}" dt="2022-10-18T07:22:59.810" v="548"/>
        <pc:sldMkLst>
          <pc:docMk/>
          <pc:sldMk cId="759961766" sldId="345"/>
        </pc:sldMkLst>
        <pc:spChg chg="mod ord">
          <ac:chgData name="Zita Draper" userId="S::z.draper@uwtsd.ac.uk::b063123c-f51f-481b-b99c-f574606c9ace" providerId="AD" clId="Web-{A42AF056-5F98-A594-F3EE-76B4AA48E52A}" dt="2022-10-18T07:22:59.810" v="547"/>
          <ac:spMkLst>
            <pc:docMk/>
            <pc:sldMk cId="759961766" sldId="345"/>
            <ac:spMk id="2" creationId="{E1773ADB-A7CD-3BC5-BA80-604A5BC7CFF7}"/>
          </ac:spMkLst>
        </pc:spChg>
        <pc:spChg chg="del mod ord">
          <ac:chgData name="Zita Draper" userId="S::z.draper@uwtsd.ac.uk::b063123c-f51f-481b-b99c-f574606c9ace" providerId="AD" clId="Web-{A42AF056-5F98-A594-F3EE-76B4AA48E52A}" dt="2022-10-18T07:22:57.310" v="546"/>
          <ac:spMkLst>
            <pc:docMk/>
            <pc:sldMk cId="759961766" sldId="345"/>
            <ac:spMk id="3" creationId="{A0D90359-E2A0-C2E3-D24E-7E8EBD48FE52}"/>
          </ac:spMkLst>
        </pc:spChg>
        <pc:spChg chg="add">
          <ac:chgData name="Zita Draper" userId="S::z.draper@uwtsd.ac.uk::b063123c-f51f-481b-b99c-f574606c9ace" providerId="AD" clId="Web-{A42AF056-5F98-A594-F3EE-76B4AA48E52A}" dt="2022-10-18T07:22:59.810" v="547"/>
          <ac:spMkLst>
            <pc:docMk/>
            <pc:sldMk cId="759961766" sldId="345"/>
            <ac:spMk id="7" creationId="{32D45EE4-C4F0-4F72-B1C6-39F596D138A9}"/>
          </ac:spMkLst>
        </pc:spChg>
        <pc:spChg chg="add">
          <ac:chgData name="Zita Draper" userId="S::z.draper@uwtsd.ac.uk::b063123c-f51f-481b-b99c-f574606c9ace" providerId="AD" clId="Web-{A42AF056-5F98-A594-F3EE-76B4AA48E52A}" dt="2022-10-18T07:22:59.810" v="547"/>
          <ac:spMkLst>
            <pc:docMk/>
            <pc:sldMk cId="759961766" sldId="345"/>
            <ac:spMk id="9" creationId="{8C459BAD-4279-4A9D-B0C5-662C5F5ED21F}"/>
          </ac:spMkLst>
        </pc:spChg>
        <pc:spChg chg="add">
          <ac:chgData name="Zita Draper" userId="S::z.draper@uwtsd.ac.uk::b063123c-f51f-481b-b99c-f574606c9ace" providerId="AD" clId="Web-{A42AF056-5F98-A594-F3EE-76B4AA48E52A}" dt="2022-10-18T07:22:59.810" v="547"/>
          <ac:spMkLst>
            <pc:docMk/>
            <pc:sldMk cId="759961766" sldId="345"/>
            <ac:spMk id="11" creationId="{0953BC39-9D68-40BE-BF3C-5C4EB782AF94}"/>
          </ac:spMkLst>
        </pc:spChg>
      </pc:sldChg>
    </pc:docChg>
  </pc:docChgLst>
  <pc:docChgLst>
    <pc:chgData name="Zita Draper" userId="S::z.draper@uwtsd.ac.uk::b063123c-f51f-481b-b99c-f574606c9ace" providerId="AD" clId="Web-{B7F7ABC1-2B5D-9F3D-15B0-A153E8E71C4B}"/>
    <pc:docChg chg="modSld">
      <pc:chgData name="Zita Draper" userId="S::z.draper@uwtsd.ac.uk::b063123c-f51f-481b-b99c-f574606c9ace" providerId="AD" clId="Web-{B7F7ABC1-2B5D-9F3D-15B0-A153E8E71C4B}" dt="2022-10-17T12:25:11.583" v="163" actId="20577"/>
      <pc:docMkLst>
        <pc:docMk/>
      </pc:docMkLst>
      <pc:sldChg chg="addSp modSp mod setBg">
        <pc:chgData name="Zita Draper" userId="S::z.draper@uwtsd.ac.uk::b063123c-f51f-481b-b99c-f574606c9ace" providerId="AD" clId="Web-{B7F7ABC1-2B5D-9F3D-15B0-A153E8E71C4B}" dt="2022-10-17T12:01:02.917" v="4" actId="20577"/>
        <pc:sldMkLst>
          <pc:docMk/>
          <pc:sldMk cId="506862489" sldId="259"/>
        </pc:sldMkLst>
        <pc:spChg chg="mod">
          <ac:chgData name="Zita Draper" userId="S::z.draper@uwtsd.ac.uk::b063123c-f51f-481b-b99c-f574606c9ace" providerId="AD" clId="Web-{B7F7ABC1-2B5D-9F3D-15B0-A153E8E71C4B}" dt="2022-10-17T12:00:50.541" v="3"/>
          <ac:spMkLst>
            <pc:docMk/>
            <pc:sldMk cId="506862489" sldId="259"/>
            <ac:spMk id="2" creationId="{2D10550D-9761-4C40-B4FC-25CC968E58B9}"/>
          </ac:spMkLst>
        </pc:spChg>
        <pc:spChg chg="mod">
          <ac:chgData name="Zita Draper" userId="S::z.draper@uwtsd.ac.uk::b063123c-f51f-481b-b99c-f574606c9ace" providerId="AD" clId="Web-{B7F7ABC1-2B5D-9F3D-15B0-A153E8E71C4B}" dt="2022-10-17T12:01:02.917" v="4" actId="20577"/>
          <ac:spMkLst>
            <pc:docMk/>
            <pc:sldMk cId="506862489" sldId="259"/>
            <ac:spMk id="3" creationId="{AB7597C3-4122-5B4F-36B9-19A103044BAD}"/>
          </ac:spMkLst>
        </pc:spChg>
        <pc:spChg chg="add">
          <ac:chgData name="Zita Draper" userId="S::z.draper@uwtsd.ac.uk::b063123c-f51f-481b-b99c-f574606c9ace" providerId="AD" clId="Web-{B7F7ABC1-2B5D-9F3D-15B0-A153E8E71C4B}" dt="2022-10-17T12:00:50.541" v="3"/>
          <ac:spMkLst>
            <pc:docMk/>
            <pc:sldMk cId="506862489" sldId="259"/>
            <ac:spMk id="9" creationId="{F13C74B1-5B17-4795-BED0-7140497B445A}"/>
          </ac:spMkLst>
        </pc:spChg>
        <pc:spChg chg="add">
          <ac:chgData name="Zita Draper" userId="S::z.draper@uwtsd.ac.uk::b063123c-f51f-481b-b99c-f574606c9ace" providerId="AD" clId="Web-{B7F7ABC1-2B5D-9F3D-15B0-A153E8E71C4B}" dt="2022-10-17T12:00:50.541" v="3"/>
          <ac:spMkLst>
            <pc:docMk/>
            <pc:sldMk cId="506862489" sldId="259"/>
            <ac:spMk id="11" creationId="{3FCFB1DE-0B7E-48CC-BA90-B2AB0889F9D6}"/>
          </ac:spMkLst>
        </pc:spChg>
        <pc:picChg chg="add mod">
          <ac:chgData name="Zita Draper" userId="S::z.draper@uwtsd.ac.uk::b063123c-f51f-481b-b99c-f574606c9ace" providerId="AD" clId="Web-{B7F7ABC1-2B5D-9F3D-15B0-A153E8E71C4B}" dt="2022-10-17T12:00:50.541" v="3"/>
          <ac:picMkLst>
            <pc:docMk/>
            <pc:sldMk cId="506862489" sldId="259"/>
            <ac:picMk id="4" creationId="{4DF37444-D723-A3DA-460F-755C032D1014}"/>
          </ac:picMkLst>
        </pc:picChg>
      </pc:sldChg>
      <pc:sldChg chg="addSp modSp mod setBg modNotes">
        <pc:chgData name="Zita Draper" userId="S::z.draper@uwtsd.ac.uk::b063123c-f51f-481b-b99c-f574606c9ace" providerId="AD" clId="Web-{B7F7ABC1-2B5D-9F3D-15B0-A153E8E71C4B}" dt="2022-10-17T12:16:44.427" v="76" actId="20577"/>
        <pc:sldMkLst>
          <pc:docMk/>
          <pc:sldMk cId="2546396851" sldId="260"/>
        </pc:sldMkLst>
        <pc:spChg chg="mod">
          <ac:chgData name="Zita Draper" userId="S::z.draper@uwtsd.ac.uk::b063123c-f51f-481b-b99c-f574606c9ace" providerId="AD" clId="Web-{B7F7ABC1-2B5D-9F3D-15B0-A153E8E71C4B}" dt="2022-10-17T12:16:26.957" v="74"/>
          <ac:spMkLst>
            <pc:docMk/>
            <pc:sldMk cId="2546396851" sldId="260"/>
            <ac:spMk id="2" creationId="{1ADCCB6C-6306-2978-299F-C49A8AE03D8C}"/>
          </ac:spMkLst>
        </pc:spChg>
        <pc:spChg chg="mod">
          <ac:chgData name="Zita Draper" userId="S::z.draper@uwtsd.ac.uk::b063123c-f51f-481b-b99c-f574606c9ace" providerId="AD" clId="Web-{B7F7ABC1-2B5D-9F3D-15B0-A153E8E71C4B}" dt="2022-10-17T12:16:44.427" v="76" actId="20577"/>
          <ac:spMkLst>
            <pc:docMk/>
            <pc:sldMk cId="2546396851" sldId="260"/>
            <ac:spMk id="3" creationId="{10176E59-7C7B-ED01-7E0F-05F6817A1BA4}"/>
          </ac:spMkLst>
        </pc:spChg>
        <pc:spChg chg="add">
          <ac:chgData name="Zita Draper" userId="S::z.draper@uwtsd.ac.uk::b063123c-f51f-481b-b99c-f574606c9ace" providerId="AD" clId="Web-{B7F7ABC1-2B5D-9F3D-15B0-A153E8E71C4B}" dt="2022-10-17T12:16:26.957" v="74"/>
          <ac:spMkLst>
            <pc:docMk/>
            <pc:sldMk cId="2546396851" sldId="260"/>
            <ac:spMk id="9" creationId="{F13C74B1-5B17-4795-BED0-7140497B445A}"/>
          </ac:spMkLst>
        </pc:spChg>
        <pc:spChg chg="add">
          <ac:chgData name="Zita Draper" userId="S::z.draper@uwtsd.ac.uk::b063123c-f51f-481b-b99c-f574606c9ace" providerId="AD" clId="Web-{B7F7ABC1-2B5D-9F3D-15B0-A153E8E71C4B}" dt="2022-10-17T12:16:26.957" v="74"/>
          <ac:spMkLst>
            <pc:docMk/>
            <pc:sldMk cId="2546396851" sldId="260"/>
            <ac:spMk id="11" creationId="{3FCFB1DE-0B7E-48CC-BA90-B2AB0889F9D6}"/>
          </ac:spMkLst>
        </pc:spChg>
        <pc:picChg chg="add mod">
          <ac:chgData name="Zita Draper" userId="S::z.draper@uwtsd.ac.uk::b063123c-f51f-481b-b99c-f574606c9ace" providerId="AD" clId="Web-{B7F7ABC1-2B5D-9F3D-15B0-A153E8E71C4B}" dt="2022-10-17T12:16:26.957" v="74"/>
          <ac:picMkLst>
            <pc:docMk/>
            <pc:sldMk cId="2546396851" sldId="260"/>
            <ac:picMk id="4" creationId="{7CE32D40-6E7A-2BAA-7994-4F12614E68DF}"/>
          </ac:picMkLst>
        </pc:picChg>
      </pc:sldChg>
      <pc:sldChg chg="modSp">
        <pc:chgData name="Zita Draper" userId="S::z.draper@uwtsd.ac.uk::b063123c-f51f-481b-b99c-f574606c9ace" providerId="AD" clId="Web-{B7F7ABC1-2B5D-9F3D-15B0-A153E8E71C4B}" dt="2022-10-17T12:25:11.583" v="163" actId="20577"/>
        <pc:sldMkLst>
          <pc:docMk/>
          <pc:sldMk cId="3357350047" sldId="261"/>
        </pc:sldMkLst>
        <pc:spChg chg="mod">
          <ac:chgData name="Zita Draper" userId="S::z.draper@uwtsd.ac.uk::b063123c-f51f-481b-b99c-f574606c9ace" providerId="AD" clId="Web-{B7F7ABC1-2B5D-9F3D-15B0-A153E8E71C4B}" dt="2022-10-17T12:17:08.929" v="83" actId="20577"/>
          <ac:spMkLst>
            <pc:docMk/>
            <pc:sldMk cId="3357350047" sldId="261"/>
            <ac:spMk id="2" creationId="{354EBE9A-8FB4-5E7C-374C-C195A3A17675}"/>
          </ac:spMkLst>
        </pc:spChg>
        <pc:spChg chg="mod">
          <ac:chgData name="Zita Draper" userId="S::z.draper@uwtsd.ac.uk::b063123c-f51f-481b-b99c-f574606c9ace" providerId="AD" clId="Web-{B7F7ABC1-2B5D-9F3D-15B0-A153E8E71C4B}" dt="2022-10-17T12:25:11.583" v="163" actId="20577"/>
          <ac:spMkLst>
            <pc:docMk/>
            <pc:sldMk cId="3357350047" sldId="261"/>
            <ac:spMk id="3" creationId="{14CD9AC5-A48D-5AA1-6AC9-35C4193E53A1}"/>
          </ac:spMkLst>
        </pc:spChg>
      </pc:sldChg>
    </pc:docChg>
  </pc:docChgLst>
  <pc:docChgLst>
    <pc:chgData name="Zita Draper" userId="S::z.draper@uwtsd.ac.uk::b063123c-f51f-481b-b99c-f574606c9ace" providerId="AD" clId="Web-{F5FEC7CE-D927-0C81-7B0A-3B9C6D66ECFA}"/>
    <pc:docChg chg="modSld">
      <pc:chgData name="Zita Draper" userId="S::z.draper@uwtsd.ac.uk::b063123c-f51f-481b-b99c-f574606c9ace" providerId="AD" clId="Web-{F5FEC7CE-D927-0C81-7B0A-3B9C6D66ECFA}" dt="2022-10-17T16:44:54.540" v="630"/>
      <pc:docMkLst>
        <pc:docMk/>
      </pc:docMkLst>
      <pc:sldChg chg="addSp modSp mod setBg">
        <pc:chgData name="Zita Draper" userId="S::z.draper@uwtsd.ac.uk::b063123c-f51f-481b-b99c-f574606c9ace" providerId="AD" clId="Web-{F5FEC7CE-D927-0C81-7B0A-3B9C6D66ECFA}" dt="2022-10-17T16:14:46.254" v="147"/>
        <pc:sldMkLst>
          <pc:docMk/>
          <pc:sldMk cId="3826619456" sldId="262"/>
        </pc:sldMkLst>
        <pc:spChg chg="mod">
          <ac:chgData name="Zita Draper" userId="S::z.draper@uwtsd.ac.uk::b063123c-f51f-481b-b99c-f574606c9ace" providerId="AD" clId="Web-{F5FEC7CE-D927-0C81-7B0A-3B9C6D66ECFA}" dt="2022-10-17T16:14:46.254" v="147"/>
          <ac:spMkLst>
            <pc:docMk/>
            <pc:sldMk cId="3826619456" sldId="262"/>
            <ac:spMk id="2" creationId="{000B727B-2CBB-1CFF-362E-882C97C4E190}"/>
          </ac:spMkLst>
        </pc:spChg>
        <pc:spChg chg="mod">
          <ac:chgData name="Zita Draper" userId="S::z.draper@uwtsd.ac.uk::b063123c-f51f-481b-b99c-f574606c9ace" providerId="AD" clId="Web-{F5FEC7CE-D927-0C81-7B0A-3B9C6D66ECFA}" dt="2022-10-17T16:14:46.254" v="147"/>
          <ac:spMkLst>
            <pc:docMk/>
            <pc:sldMk cId="3826619456" sldId="262"/>
            <ac:spMk id="3" creationId="{B1C7CF95-A13F-9B9E-265D-EC00238C4FA8}"/>
          </ac:spMkLst>
        </pc:spChg>
        <pc:spChg chg="add">
          <ac:chgData name="Zita Draper" userId="S::z.draper@uwtsd.ac.uk::b063123c-f51f-481b-b99c-f574606c9ace" providerId="AD" clId="Web-{F5FEC7CE-D927-0C81-7B0A-3B9C6D66ECFA}" dt="2022-10-17T16:14:46.254" v="147"/>
          <ac:spMkLst>
            <pc:docMk/>
            <pc:sldMk cId="3826619456" sldId="262"/>
            <ac:spMk id="9" creationId="{7B831B6F-405A-4B47-B9BB-5CA88F285844}"/>
          </ac:spMkLst>
        </pc:spChg>
        <pc:spChg chg="add">
          <ac:chgData name="Zita Draper" userId="S::z.draper@uwtsd.ac.uk::b063123c-f51f-481b-b99c-f574606c9ace" providerId="AD" clId="Web-{F5FEC7CE-D927-0C81-7B0A-3B9C6D66ECFA}" dt="2022-10-17T16:14:46.254" v="147"/>
          <ac:spMkLst>
            <pc:docMk/>
            <pc:sldMk cId="3826619456" sldId="262"/>
            <ac:spMk id="11" creationId="{15109354-9C5D-4F8C-B0E6-D1043C7BF20A}"/>
          </ac:spMkLst>
        </pc:spChg>
        <pc:spChg chg="add">
          <ac:chgData name="Zita Draper" userId="S::z.draper@uwtsd.ac.uk::b063123c-f51f-481b-b99c-f574606c9ace" providerId="AD" clId="Web-{F5FEC7CE-D927-0C81-7B0A-3B9C6D66ECFA}" dt="2022-10-17T16:14:46.254" v="147"/>
          <ac:spMkLst>
            <pc:docMk/>
            <pc:sldMk cId="3826619456" sldId="262"/>
            <ac:spMk id="13" creationId="{3CE8AF5E-D374-4CF1-90CC-35CF73B81C3E}"/>
          </ac:spMkLst>
        </pc:spChg>
        <pc:picChg chg="add mod ord">
          <ac:chgData name="Zita Draper" userId="S::z.draper@uwtsd.ac.uk::b063123c-f51f-481b-b99c-f574606c9ace" providerId="AD" clId="Web-{F5FEC7CE-D927-0C81-7B0A-3B9C6D66ECFA}" dt="2022-10-17T16:14:46.254" v="147"/>
          <ac:picMkLst>
            <pc:docMk/>
            <pc:sldMk cId="3826619456" sldId="262"/>
            <ac:picMk id="4" creationId="{00FCD983-6DD3-5D43-79B1-DB7797D6CBEB}"/>
          </ac:picMkLst>
        </pc:picChg>
        <pc:inkChg chg="add">
          <ac:chgData name="Zita Draper" userId="S::z.draper@uwtsd.ac.uk::b063123c-f51f-481b-b99c-f574606c9ace" providerId="AD" clId="Web-{F5FEC7CE-D927-0C81-7B0A-3B9C6D66ECFA}" dt="2022-10-17T16:14:46.254" v="147"/>
          <ac:inkMkLst>
            <pc:docMk/>
            <pc:sldMk cId="3826619456" sldId="262"/>
            <ac:inkMk id="15" creationId="{070477C5-0410-4E4F-97A1-F84C2465C187}"/>
          </ac:inkMkLst>
        </pc:inkChg>
      </pc:sldChg>
      <pc:sldChg chg="addSp modSp">
        <pc:chgData name="Zita Draper" userId="S::z.draper@uwtsd.ac.uk::b063123c-f51f-481b-b99c-f574606c9ace" providerId="AD" clId="Web-{F5FEC7CE-D927-0C81-7B0A-3B9C6D66ECFA}" dt="2022-10-17T16:41:37.322" v="596" actId="1076"/>
        <pc:sldMkLst>
          <pc:docMk/>
          <pc:sldMk cId="2693419786" sldId="263"/>
        </pc:sldMkLst>
        <pc:spChg chg="mod">
          <ac:chgData name="Zita Draper" userId="S::z.draper@uwtsd.ac.uk::b063123c-f51f-481b-b99c-f574606c9ace" providerId="AD" clId="Web-{F5FEC7CE-D927-0C81-7B0A-3B9C6D66ECFA}" dt="2022-10-17T16:27:12.292" v="166" actId="20577"/>
          <ac:spMkLst>
            <pc:docMk/>
            <pc:sldMk cId="2693419786" sldId="263"/>
            <ac:spMk id="2" creationId="{E7F39DCE-8D79-226A-208D-7562B956547F}"/>
          </ac:spMkLst>
        </pc:spChg>
        <pc:spChg chg="mod">
          <ac:chgData name="Zita Draper" userId="S::z.draper@uwtsd.ac.uk::b063123c-f51f-481b-b99c-f574606c9ace" providerId="AD" clId="Web-{F5FEC7CE-D927-0C81-7B0A-3B9C6D66ECFA}" dt="2022-10-17T16:32:30.768" v="311" actId="20577"/>
          <ac:spMkLst>
            <pc:docMk/>
            <pc:sldMk cId="2693419786" sldId="263"/>
            <ac:spMk id="3" creationId="{53CE790A-0EEB-4E40-EBEE-94CF520A1E2D}"/>
          </ac:spMkLst>
        </pc:spChg>
        <pc:picChg chg="add mod">
          <ac:chgData name="Zita Draper" userId="S::z.draper@uwtsd.ac.uk::b063123c-f51f-481b-b99c-f574606c9ace" providerId="AD" clId="Web-{F5FEC7CE-D927-0C81-7B0A-3B9C6D66ECFA}" dt="2022-10-17T16:41:37.322" v="596" actId="1076"/>
          <ac:picMkLst>
            <pc:docMk/>
            <pc:sldMk cId="2693419786" sldId="263"/>
            <ac:picMk id="4" creationId="{67811A9C-8CF0-1B6A-1C32-950A54D6341D}"/>
          </ac:picMkLst>
        </pc:picChg>
      </pc:sldChg>
      <pc:sldChg chg="addSp modSp modNotes">
        <pc:chgData name="Zita Draper" userId="S::z.draper@uwtsd.ac.uk::b063123c-f51f-481b-b99c-f574606c9ace" providerId="AD" clId="Web-{F5FEC7CE-D927-0C81-7B0A-3B9C6D66ECFA}" dt="2022-10-17T16:42:55.406" v="598" actId="1076"/>
        <pc:sldMkLst>
          <pc:docMk/>
          <pc:sldMk cId="1863907730" sldId="264"/>
        </pc:sldMkLst>
        <pc:spChg chg="mod">
          <ac:chgData name="Zita Draper" userId="S::z.draper@uwtsd.ac.uk::b063123c-f51f-481b-b99c-f574606c9ace" providerId="AD" clId="Web-{F5FEC7CE-D927-0C81-7B0A-3B9C6D66ECFA}" dt="2022-10-17T16:32:53.582" v="328" actId="20577"/>
          <ac:spMkLst>
            <pc:docMk/>
            <pc:sldMk cId="1863907730" sldId="264"/>
            <ac:spMk id="2" creationId="{7D5D52E7-6A30-F8BA-5D59-A572187DB152}"/>
          </ac:spMkLst>
        </pc:spChg>
        <pc:spChg chg="mod">
          <ac:chgData name="Zita Draper" userId="S::z.draper@uwtsd.ac.uk::b063123c-f51f-481b-b99c-f574606c9ace" providerId="AD" clId="Web-{F5FEC7CE-D927-0C81-7B0A-3B9C6D66ECFA}" dt="2022-10-17T16:36:37.895" v="441" actId="20577"/>
          <ac:spMkLst>
            <pc:docMk/>
            <pc:sldMk cId="1863907730" sldId="264"/>
            <ac:spMk id="3" creationId="{B05B1279-8A7E-F234-7F25-AA06ADCA533A}"/>
          </ac:spMkLst>
        </pc:spChg>
        <pc:picChg chg="add mod">
          <ac:chgData name="Zita Draper" userId="S::z.draper@uwtsd.ac.uk::b063123c-f51f-481b-b99c-f574606c9ace" providerId="AD" clId="Web-{F5FEC7CE-D927-0C81-7B0A-3B9C6D66ECFA}" dt="2022-10-17T16:42:55.406" v="598" actId="1076"/>
          <ac:picMkLst>
            <pc:docMk/>
            <pc:sldMk cId="1863907730" sldId="264"/>
            <ac:picMk id="4" creationId="{F789156E-F826-83E8-9114-F7AE5A428265}"/>
          </ac:picMkLst>
        </pc:picChg>
      </pc:sldChg>
      <pc:sldChg chg="addSp modSp modNotes">
        <pc:chgData name="Zita Draper" userId="S::z.draper@uwtsd.ac.uk::b063123c-f51f-481b-b99c-f574606c9ace" providerId="AD" clId="Web-{F5FEC7CE-D927-0C81-7B0A-3B9C6D66ECFA}" dt="2022-10-17T16:44:54.540" v="630"/>
        <pc:sldMkLst>
          <pc:docMk/>
          <pc:sldMk cId="1037337789" sldId="265"/>
        </pc:sldMkLst>
        <pc:spChg chg="mod">
          <ac:chgData name="Zita Draper" userId="S::z.draper@uwtsd.ac.uk::b063123c-f51f-481b-b99c-f574606c9ace" providerId="AD" clId="Web-{F5FEC7CE-D927-0C81-7B0A-3B9C6D66ECFA}" dt="2022-10-17T16:37:12.944" v="446" actId="20577"/>
          <ac:spMkLst>
            <pc:docMk/>
            <pc:sldMk cId="1037337789" sldId="265"/>
            <ac:spMk id="2" creationId="{0AAEAA91-DFDB-08E7-6DE3-5D93827CC745}"/>
          </ac:spMkLst>
        </pc:spChg>
        <pc:spChg chg="mod">
          <ac:chgData name="Zita Draper" userId="S::z.draper@uwtsd.ac.uk::b063123c-f51f-481b-b99c-f574606c9ace" providerId="AD" clId="Web-{F5FEC7CE-D927-0C81-7B0A-3B9C6D66ECFA}" dt="2022-10-17T16:40:39.631" v="592" actId="20577"/>
          <ac:spMkLst>
            <pc:docMk/>
            <pc:sldMk cId="1037337789" sldId="265"/>
            <ac:spMk id="3" creationId="{8809ACAC-C924-1252-9D8F-933982B69DAE}"/>
          </ac:spMkLst>
        </pc:spChg>
        <pc:picChg chg="add mod">
          <ac:chgData name="Zita Draper" userId="S::z.draper@uwtsd.ac.uk::b063123c-f51f-481b-b99c-f574606c9ace" providerId="AD" clId="Web-{F5FEC7CE-D927-0C81-7B0A-3B9C6D66ECFA}" dt="2022-10-17T16:43:16.392" v="602" actId="1076"/>
          <ac:picMkLst>
            <pc:docMk/>
            <pc:sldMk cId="1037337789" sldId="265"/>
            <ac:picMk id="4" creationId="{AE343E01-86DE-4A0D-67F0-FBEB0FFF196F}"/>
          </ac:picMkLst>
        </pc:picChg>
      </pc:sldChg>
      <pc:sldChg chg="modSp">
        <pc:chgData name="Zita Draper" userId="S::z.draper@uwtsd.ac.uk::b063123c-f51f-481b-b99c-f574606c9ace" providerId="AD" clId="Web-{F5FEC7CE-D927-0C81-7B0A-3B9C6D66ECFA}" dt="2022-10-17T16:43:57.457" v="624" actId="20577"/>
        <pc:sldMkLst>
          <pc:docMk/>
          <pc:sldMk cId="193826254" sldId="266"/>
        </pc:sldMkLst>
        <pc:spChg chg="mod">
          <ac:chgData name="Zita Draper" userId="S::z.draper@uwtsd.ac.uk::b063123c-f51f-481b-b99c-f574606c9ace" providerId="AD" clId="Web-{F5FEC7CE-D927-0C81-7B0A-3B9C6D66ECFA}" dt="2022-10-17T16:43:57.457" v="624" actId="20577"/>
          <ac:spMkLst>
            <pc:docMk/>
            <pc:sldMk cId="193826254" sldId="266"/>
            <ac:spMk id="2" creationId="{934C6374-0BDC-DFDC-ADCE-CE2742254EF7}"/>
          </ac:spMkLst>
        </pc:sp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CB2E62-7444-4F5C-9CE3-BD396B64387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CDE36C5-ADC8-481D-B511-29DD33511E27}">
      <dgm:prSet/>
      <dgm:spPr/>
      <dgm:t>
        <a:bodyPr/>
        <a:lstStyle/>
        <a:p>
          <a:r>
            <a:rPr lang="en-GB"/>
            <a:t>Can the injury be divided into different parts? </a:t>
          </a:r>
          <a:endParaRPr lang="en-US"/>
        </a:p>
      </dgm:t>
    </dgm:pt>
    <dgm:pt modelId="{E9E098F3-8E74-4148-ABDB-D160B6C18E66}" type="parTrans" cxnId="{3E562E33-74C3-42E9-91CA-EC471D3AD6AD}">
      <dgm:prSet/>
      <dgm:spPr/>
      <dgm:t>
        <a:bodyPr/>
        <a:lstStyle/>
        <a:p>
          <a:endParaRPr lang="en-US"/>
        </a:p>
      </dgm:t>
    </dgm:pt>
    <dgm:pt modelId="{401CFAFE-2BA5-4B69-83EF-5039E6A9E015}" type="sibTrans" cxnId="{3E562E33-74C3-42E9-91CA-EC471D3AD6AD}">
      <dgm:prSet/>
      <dgm:spPr/>
      <dgm:t>
        <a:bodyPr/>
        <a:lstStyle/>
        <a:p>
          <a:endParaRPr lang="en-US"/>
        </a:p>
      </dgm:t>
    </dgm:pt>
    <dgm:pt modelId="{87DD9207-A58D-48F3-8D88-0B6088F0D059}">
      <dgm:prSet/>
      <dgm:spPr/>
      <dgm:t>
        <a:bodyPr/>
        <a:lstStyle/>
        <a:p>
          <a:r>
            <a:rPr lang="en-GB"/>
            <a:t>If not the but for test is strict. </a:t>
          </a:r>
          <a:endParaRPr lang="en-US"/>
        </a:p>
      </dgm:t>
    </dgm:pt>
    <dgm:pt modelId="{8AC056C3-EF6B-407F-8D80-0FEAB42CB7A5}" type="parTrans" cxnId="{3D5E8BE5-D0DA-4D33-96A0-3E0986F37702}">
      <dgm:prSet/>
      <dgm:spPr/>
      <dgm:t>
        <a:bodyPr/>
        <a:lstStyle/>
        <a:p>
          <a:endParaRPr lang="en-US"/>
        </a:p>
      </dgm:t>
    </dgm:pt>
    <dgm:pt modelId="{FF7CACFA-4061-42AF-BABA-D00CA3949807}" type="sibTrans" cxnId="{3D5E8BE5-D0DA-4D33-96A0-3E0986F37702}">
      <dgm:prSet/>
      <dgm:spPr/>
      <dgm:t>
        <a:bodyPr/>
        <a:lstStyle/>
        <a:p>
          <a:endParaRPr lang="en-US"/>
        </a:p>
      </dgm:t>
    </dgm:pt>
    <dgm:pt modelId="{A17DF6FC-8C6F-49E0-9F78-E47DA35B90B7}">
      <dgm:prSet/>
      <dgm:spPr/>
      <dgm:t>
        <a:bodyPr/>
        <a:lstStyle/>
        <a:p>
          <a:r>
            <a:rPr lang="en-GB"/>
            <a:t>If can be divided, there is a need to consider a number of elements.</a:t>
          </a:r>
          <a:endParaRPr lang="en-US"/>
        </a:p>
      </dgm:t>
    </dgm:pt>
    <dgm:pt modelId="{D3D08589-8648-4E47-A0C6-74D2F6108C68}" type="parTrans" cxnId="{29641895-2620-4679-B7FA-8510DA8F3192}">
      <dgm:prSet/>
      <dgm:spPr/>
      <dgm:t>
        <a:bodyPr/>
        <a:lstStyle/>
        <a:p>
          <a:endParaRPr lang="en-US"/>
        </a:p>
      </dgm:t>
    </dgm:pt>
    <dgm:pt modelId="{FC80FD49-F4C8-4160-A9B7-C8CFCA4B563F}" type="sibTrans" cxnId="{29641895-2620-4679-B7FA-8510DA8F3192}">
      <dgm:prSet/>
      <dgm:spPr/>
      <dgm:t>
        <a:bodyPr/>
        <a:lstStyle/>
        <a:p>
          <a:endParaRPr lang="en-US"/>
        </a:p>
      </dgm:t>
    </dgm:pt>
    <dgm:pt modelId="{04B77DE1-A21F-4A57-A9AB-7D00DD8CED76}" type="pres">
      <dgm:prSet presAssocID="{FFCB2E62-7444-4F5C-9CE3-BD396B643876}" presName="outerComposite" presStyleCnt="0">
        <dgm:presLayoutVars>
          <dgm:chMax val="5"/>
          <dgm:dir/>
          <dgm:resizeHandles val="exact"/>
        </dgm:presLayoutVars>
      </dgm:prSet>
      <dgm:spPr/>
    </dgm:pt>
    <dgm:pt modelId="{781BBEA2-95E9-4846-A1E0-AB9F7F5A7C7C}" type="pres">
      <dgm:prSet presAssocID="{FFCB2E62-7444-4F5C-9CE3-BD396B643876}" presName="dummyMaxCanvas" presStyleCnt="0">
        <dgm:presLayoutVars/>
      </dgm:prSet>
      <dgm:spPr/>
    </dgm:pt>
    <dgm:pt modelId="{34CAA4AB-EA3B-4D9F-995D-B47F380263ED}" type="pres">
      <dgm:prSet presAssocID="{FFCB2E62-7444-4F5C-9CE3-BD396B643876}" presName="ThreeNodes_1" presStyleLbl="node1" presStyleIdx="0" presStyleCnt="3">
        <dgm:presLayoutVars>
          <dgm:bulletEnabled val="1"/>
        </dgm:presLayoutVars>
      </dgm:prSet>
      <dgm:spPr/>
    </dgm:pt>
    <dgm:pt modelId="{161B4FB9-BFCD-4D02-894D-7F5456850D6D}" type="pres">
      <dgm:prSet presAssocID="{FFCB2E62-7444-4F5C-9CE3-BD396B643876}" presName="ThreeNodes_2" presStyleLbl="node1" presStyleIdx="1" presStyleCnt="3">
        <dgm:presLayoutVars>
          <dgm:bulletEnabled val="1"/>
        </dgm:presLayoutVars>
      </dgm:prSet>
      <dgm:spPr/>
    </dgm:pt>
    <dgm:pt modelId="{9787C2CF-507E-4775-97FA-DCCF5A0C7AD6}" type="pres">
      <dgm:prSet presAssocID="{FFCB2E62-7444-4F5C-9CE3-BD396B643876}" presName="ThreeNodes_3" presStyleLbl="node1" presStyleIdx="2" presStyleCnt="3">
        <dgm:presLayoutVars>
          <dgm:bulletEnabled val="1"/>
        </dgm:presLayoutVars>
      </dgm:prSet>
      <dgm:spPr/>
    </dgm:pt>
    <dgm:pt modelId="{E34071A2-16F2-4FF2-AD10-49914D0D5F71}" type="pres">
      <dgm:prSet presAssocID="{FFCB2E62-7444-4F5C-9CE3-BD396B643876}" presName="ThreeConn_1-2" presStyleLbl="fgAccFollowNode1" presStyleIdx="0" presStyleCnt="2">
        <dgm:presLayoutVars>
          <dgm:bulletEnabled val="1"/>
        </dgm:presLayoutVars>
      </dgm:prSet>
      <dgm:spPr/>
    </dgm:pt>
    <dgm:pt modelId="{D71F2588-5C45-414C-9A91-1816DE202697}" type="pres">
      <dgm:prSet presAssocID="{FFCB2E62-7444-4F5C-9CE3-BD396B643876}" presName="ThreeConn_2-3" presStyleLbl="fgAccFollowNode1" presStyleIdx="1" presStyleCnt="2">
        <dgm:presLayoutVars>
          <dgm:bulletEnabled val="1"/>
        </dgm:presLayoutVars>
      </dgm:prSet>
      <dgm:spPr/>
    </dgm:pt>
    <dgm:pt modelId="{CDBF9BA5-A9A7-4BBE-9720-15285194B79C}" type="pres">
      <dgm:prSet presAssocID="{FFCB2E62-7444-4F5C-9CE3-BD396B643876}" presName="ThreeNodes_1_text" presStyleLbl="node1" presStyleIdx="2" presStyleCnt="3">
        <dgm:presLayoutVars>
          <dgm:bulletEnabled val="1"/>
        </dgm:presLayoutVars>
      </dgm:prSet>
      <dgm:spPr/>
    </dgm:pt>
    <dgm:pt modelId="{27A2A053-785A-4AF6-9D6F-2E144E8CB081}" type="pres">
      <dgm:prSet presAssocID="{FFCB2E62-7444-4F5C-9CE3-BD396B643876}" presName="ThreeNodes_2_text" presStyleLbl="node1" presStyleIdx="2" presStyleCnt="3">
        <dgm:presLayoutVars>
          <dgm:bulletEnabled val="1"/>
        </dgm:presLayoutVars>
      </dgm:prSet>
      <dgm:spPr/>
    </dgm:pt>
    <dgm:pt modelId="{22B85635-C162-4E6C-A584-A637D95B09BD}" type="pres">
      <dgm:prSet presAssocID="{FFCB2E62-7444-4F5C-9CE3-BD396B643876}" presName="ThreeNodes_3_text" presStyleLbl="node1" presStyleIdx="2" presStyleCnt="3">
        <dgm:presLayoutVars>
          <dgm:bulletEnabled val="1"/>
        </dgm:presLayoutVars>
      </dgm:prSet>
      <dgm:spPr/>
    </dgm:pt>
  </dgm:ptLst>
  <dgm:cxnLst>
    <dgm:cxn modelId="{D3305D27-7122-4F57-AC12-5C60B077DDA8}" type="presOf" srcId="{87DD9207-A58D-48F3-8D88-0B6088F0D059}" destId="{161B4FB9-BFCD-4D02-894D-7F5456850D6D}" srcOrd="0" destOrd="0" presId="urn:microsoft.com/office/officeart/2005/8/layout/vProcess5"/>
    <dgm:cxn modelId="{3E562E33-74C3-42E9-91CA-EC471D3AD6AD}" srcId="{FFCB2E62-7444-4F5C-9CE3-BD396B643876}" destId="{6CDE36C5-ADC8-481D-B511-29DD33511E27}" srcOrd="0" destOrd="0" parTransId="{E9E098F3-8E74-4148-ABDB-D160B6C18E66}" sibTransId="{401CFAFE-2BA5-4B69-83EF-5039E6A9E015}"/>
    <dgm:cxn modelId="{725BFE3E-12B3-4D84-840B-214494ED1A93}" type="presOf" srcId="{401CFAFE-2BA5-4B69-83EF-5039E6A9E015}" destId="{E34071A2-16F2-4FF2-AD10-49914D0D5F71}" srcOrd="0" destOrd="0" presId="urn:microsoft.com/office/officeart/2005/8/layout/vProcess5"/>
    <dgm:cxn modelId="{8FF32A46-12B4-4B9C-9652-8AD310324553}" type="presOf" srcId="{87DD9207-A58D-48F3-8D88-0B6088F0D059}" destId="{27A2A053-785A-4AF6-9D6F-2E144E8CB081}" srcOrd="1" destOrd="0" presId="urn:microsoft.com/office/officeart/2005/8/layout/vProcess5"/>
    <dgm:cxn modelId="{CF52F883-0075-4800-9A10-50EA7FBEE8A3}" type="presOf" srcId="{6CDE36C5-ADC8-481D-B511-29DD33511E27}" destId="{34CAA4AB-EA3B-4D9F-995D-B47F380263ED}" srcOrd="0" destOrd="0" presId="urn:microsoft.com/office/officeart/2005/8/layout/vProcess5"/>
    <dgm:cxn modelId="{5871338C-43CA-42ED-A486-4D76246CF732}" type="presOf" srcId="{6CDE36C5-ADC8-481D-B511-29DD33511E27}" destId="{CDBF9BA5-A9A7-4BBE-9720-15285194B79C}" srcOrd="1" destOrd="0" presId="urn:microsoft.com/office/officeart/2005/8/layout/vProcess5"/>
    <dgm:cxn modelId="{8C90568C-B24E-4420-8885-A9C698A221F3}" type="presOf" srcId="{FF7CACFA-4061-42AF-BABA-D00CA3949807}" destId="{D71F2588-5C45-414C-9A91-1816DE202697}" srcOrd="0" destOrd="0" presId="urn:microsoft.com/office/officeart/2005/8/layout/vProcess5"/>
    <dgm:cxn modelId="{EE9AF48D-A7DF-4455-9391-5D0B592EC169}" type="presOf" srcId="{A17DF6FC-8C6F-49E0-9F78-E47DA35B90B7}" destId="{9787C2CF-507E-4775-97FA-DCCF5A0C7AD6}" srcOrd="0" destOrd="0" presId="urn:microsoft.com/office/officeart/2005/8/layout/vProcess5"/>
    <dgm:cxn modelId="{29641895-2620-4679-B7FA-8510DA8F3192}" srcId="{FFCB2E62-7444-4F5C-9CE3-BD396B643876}" destId="{A17DF6FC-8C6F-49E0-9F78-E47DA35B90B7}" srcOrd="2" destOrd="0" parTransId="{D3D08589-8648-4E47-A0C6-74D2F6108C68}" sibTransId="{FC80FD49-F4C8-4160-A9B7-C8CFCA4B563F}"/>
    <dgm:cxn modelId="{291170E4-AEE9-4031-A58E-BB1A9514B7FB}" type="presOf" srcId="{FFCB2E62-7444-4F5C-9CE3-BD396B643876}" destId="{04B77DE1-A21F-4A57-A9AB-7D00DD8CED76}" srcOrd="0" destOrd="0" presId="urn:microsoft.com/office/officeart/2005/8/layout/vProcess5"/>
    <dgm:cxn modelId="{3D5E8BE5-D0DA-4D33-96A0-3E0986F37702}" srcId="{FFCB2E62-7444-4F5C-9CE3-BD396B643876}" destId="{87DD9207-A58D-48F3-8D88-0B6088F0D059}" srcOrd="1" destOrd="0" parTransId="{8AC056C3-EF6B-407F-8D80-0FEAB42CB7A5}" sibTransId="{FF7CACFA-4061-42AF-BABA-D00CA3949807}"/>
    <dgm:cxn modelId="{2D30D3FD-4C9E-45AF-A37B-43A3A5DA448B}" type="presOf" srcId="{A17DF6FC-8C6F-49E0-9F78-E47DA35B90B7}" destId="{22B85635-C162-4E6C-A584-A637D95B09BD}" srcOrd="1" destOrd="0" presId="urn:microsoft.com/office/officeart/2005/8/layout/vProcess5"/>
    <dgm:cxn modelId="{9ADCF375-20F9-45ED-8A26-59CF00F7B3A5}" type="presParOf" srcId="{04B77DE1-A21F-4A57-A9AB-7D00DD8CED76}" destId="{781BBEA2-95E9-4846-A1E0-AB9F7F5A7C7C}" srcOrd="0" destOrd="0" presId="urn:microsoft.com/office/officeart/2005/8/layout/vProcess5"/>
    <dgm:cxn modelId="{CB359D1B-5C3D-442A-A513-D1E44889C315}" type="presParOf" srcId="{04B77DE1-A21F-4A57-A9AB-7D00DD8CED76}" destId="{34CAA4AB-EA3B-4D9F-995D-B47F380263ED}" srcOrd="1" destOrd="0" presId="urn:microsoft.com/office/officeart/2005/8/layout/vProcess5"/>
    <dgm:cxn modelId="{C290C350-09DD-4454-B7AF-25CD8806066F}" type="presParOf" srcId="{04B77DE1-A21F-4A57-A9AB-7D00DD8CED76}" destId="{161B4FB9-BFCD-4D02-894D-7F5456850D6D}" srcOrd="2" destOrd="0" presId="urn:microsoft.com/office/officeart/2005/8/layout/vProcess5"/>
    <dgm:cxn modelId="{BAB84E6C-745A-4BF4-B8D4-B3F0EE7B8361}" type="presParOf" srcId="{04B77DE1-A21F-4A57-A9AB-7D00DD8CED76}" destId="{9787C2CF-507E-4775-97FA-DCCF5A0C7AD6}" srcOrd="3" destOrd="0" presId="urn:microsoft.com/office/officeart/2005/8/layout/vProcess5"/>
    <dgm:cxn modelId="{01986305-9F9B-4675-86E5-8E95A91C0B63}" type="presParOf" srcId="{04B77DE1-A21F-4A57-A9AB-7D00DD8CED76}" destId="{E34071A2-16F2-4FF2-AD10-49914D0D5F71}" srcOrd="4" destOrd="0" presId="urn:microsoft.com/office/officeart/2005/8/layout/vProcess5"/>
    <dgm:cxn modelId="{57C38E35-8D4D-4884-9366-16F2E3BD4559}" type="presParOf" srcId="{04B77DE1-A21F-4A57-A9AB-7D00DD8CED76}" destId="{D71F2588-5C45-414C-9A91-1816DE202697}" srcOrd="5" destOrd="0" presId="urn:microsoft.com/office/officeart/2005/8/layout/vProcess5"/>
    <dgm:cxn modelId="{2676E7FE-4729-4AEC-BD45-89684F10F040}" type="presParOf" srcId="{04B77DE1-A21F-4A57-A9AB-7D00DD8CED76}" destId="{CDBF9BA5-A9A7-4BBE-9720-15285194B79C}" srcOrd="6" destOrd="0" presId="urn:microsoft.com/office/officeart/2005/8/layout/vProcess5"/>
    <dgm:cxn modelId="{238B5AC1-5616-4D5C-B868-79B1D65A25EB}" type="presParOf" srcId="{04B77DE1-A21F-4A57-A9AB-7D00DD8CED76}" destId="{27A2A053-785A-4AF6-9D6F-2E144E8CB081}" srcOrd="7" destOrd="0" presId="urn:microsoft.com/office/officeart/2005/8/layout/vProcess5"/>
    <dgm:cxn modelId="{AD8FD271-63F4-4EE5-BFC7-83314C88CE88}" type="presParOf" srcId="{04B77DE1-A21F-4A57-A9AB-7D00DD8CED76}" destId="{22B85635-C162-4E6C-A584-A637D95B09B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BCF3F1-7934-4859-860B-CBAB6FD387D8}"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1204D920-7029-48EE-A8CE-09FC7140D731}">
      <dgm:prSet/>
      <dgm:spPr/>
      <dgm:t>
        <a:bodyPr/>
        <a:lstStyle/>
        <a:p>
          <a:r>
            <a:rPr lang="en-GB" b="1"/>
            <a:t>Foreseeable. </a:t>
          </a:r>
          <a:endParaRPr lang="en-US"/>
        </a:p>
      </dgm:t>
    </dgm:pt>
    <dgm:pt modelId="{7492F457-FBA2-43BD-9ABF-A0FF3EAA1E9F}" type="parTrans" cxnId="{7BAE90E0-E49A-45E5-850C-8B5CCD829647}">
      <dgm:prSet/>
      <dgm:spPr/>
      <dgm:t>
        <a:bodyPr/>
        <a:lstStyle/>
        <a:p>
          <a:endParaRPr lang="en-US"/>
        </a:p>
      </dgm:t>
    </dgm:pt>
    <dgm:pt modelId="{DC7A88CF-495B-4098-97F8-599F2F1F30F8}" type="sibTrans" cxnId="{7BAE90E0-E49A-45E5-850C-8B5CCD829647}">
      <dgm:prSet/>
      <dgm:spPr/>
      <dgm:t>
        <a:bodyPr/>
        <a:lstStyle/>
        <a:p>
          <a:endParaRPr lang="en-US"/>
        </a:p>
      </dgm:t>
    </dgm:pt>
    <dgm:pt modelId="{19401C00-49EA-4D6F-A71F-15E606B3B0AE}">
      <dgm:prSet/>
      <dgm:spPr/>
      <dgm:t>
        <a:bodyPr/>
        <a:lstStyle/>
        <a:p>
          <a:r>
            <a:rPr lang="en-GB" b="1"/>
            <a:t>Is it foreseeable that this result was going to occur?</a:t>
          </a:r>
          <a:endParaRPr lang="en-US"/>
        </a:p>
      </dgm:t>
    </dgm:pt>
    <dgm:pt modelId="{0382148C-1E6B-4F7F-8376-6D7C9FB8E583}" type="parTrans" cxnId="{674B76FF-7B7E-4C9C-961E-5758E4377F56}">
      <dgm:prSet/>
      <dgm:spPr/>
      <dgm:t>
        <a:bodyPr/>
        <a:lstStyle/>
        <a:p>
          <a:endParaRPr lang="en-US"/>
        </a:p>
      </dgm:t>
    </dgm:pt>
    <dgm:pt modelId="{8929D766-29F1-4761-B70A-E15CF8E785ED}" type="sibTrans" cxnId="{674B76FF-7B7E-4C9C-961E-5758E4377F56}">
      <dgm:prSet/>
      <dgm:spPr/>
      <dgm:t>
        <a:bodyPr/>
        <a:lstStyle/>
        <a:p>
          <a:endParaRPr lang="en-US"/>
        </a:p>
      </dgm:t>
    </dgm:pt>
    <dgm:pt modelId="{1C6B4554-B736-42AB-BF2C-48E9C0AEBB0F}">
      <dgm:prSet/>
      <dgm:spPr/>
      <dgm:t>
        <a:bodyPr/>
        <a:lstStyle/>
        <a:p>
          <a:r>
            <a:rPr lang="en-GB" b="1"/>
            <a:t>Overseas Tankship (UK) Ltd v Morts Dock &amp; Engineering Co (The “Wagon Mound”) [1961]- Reasonable person test</a:t>
          </a:r>
          <a:r>
            <a:rPr lang="en-GB"/>
            <a:t>. </a:t>
          </a:r>
          <a:endParaRPr lang="en-US"/>
        </a:p>
      </dgm:t>
    </dgm:pt>
    <dgm:pt modelId="{530B947E-C174-4AC0-B0C4-0785EA3E63B9}" type="parTrans" cxnId="{743A09AE-41B5-43DF-96DF-C625D7049C04}">
      <dgm:prSet/>
      <dgm:spPr/>
      <dgm:t>
        <a:bodyPr/>
        <a:lstStyle/>
        <a:p>
          <a:endParaRPr lang="en-US"/>
        </a:p>
      </dgm:t>
    </dgm:pt>
    <dgm:pt modelId="{1DDA7F09-0773-4B51-AB24-17832735ECCE}" type="sibTrans" cxnId="{743A09AE-41B5-43DF-96DF-C625D7049C04}">
      <dgm:prSet/>
      <dgm:spPr/>
      <dgm:t>
        <a:bodyPr/>
        <a:lstStyle/>
        <a:p>
          <a:endParaRPr lang="en-US"/>
        </a:p>
      </dgm:t>
    </dgm:pt>
    <dgm:pt modelId="{13F57614-7E2A-4210-A0A5-F41705319542}" type="pres">
      <dgm:prSet presAssocID="{53BCF3F1-7934-4859-860B-CBAB6FD387D8}" presName="Name0" presStyleCnt="0">
        <dgm:presLayoutVars>
          <dgm:dir/>
          <dgm:animLvl val="lvl"/>
          <dgm:resizeHandles val="exact"/>
        </dgm:presLayoutVars>
      </dgm:prSet>
      <dgm:spPr/>
    </dgm:pt>
    <dgm:pt modelId="{1E3CBD45-D110-462D-8AC2-85A8906584BC}" type="pres">
      <dgm:prSet presAssocID="{1C6B4554-B736-42AB-BF2C-48E9C0AEBB0F}" presName="boxAndChildren" presStyleCnt="0"/>
      <dgm:spPr/>
    </dgm:pt>
    <dgm:pt modelId="{F0ADD282-648F-49CF-BD13-CC608F7FE882}" type="pres">
      <dgm:prSet presAssocID="{1C6B4554-B736-42AB-BF2C-48E9C0AEBB0F}" presName="parentTextBox" presStyleLbl="node1" presStyleIdx="0" presStyleCnt="3"/>
      <dgm:spPr/>
    </dgm:pt>
    <dgm:pt modelId="{C780E1C5-373B-479E-AE41-DE4E0815763F}" type="pres">
      <dgm:prSet presAssocID="{8929D766-29F1-4761-B70A-E15CF8E785ED}" presName="sp" presStyleCnt="0"/>
      <dgm:spPr/>
    </dgm:pt>
    <dgm:pt modelId="{06EF2941-3D33-4346-86EB-7C9CF7D9B8C7}" type="pres">
      <dgm:prSet presAssocID="{19401C00-49EA-4D6F-A71F-15E606B3B0AE}" presName="arrowAndChildren" presStyleCnt="0"/>
      <dgm:spPr/>
    </dgm:pt>
    <dgm:pt modelId="{B5015D1B-0E1E-46B6-B105-6CD397FE2265}" type="pres">
      <dgm:prSet presAssocID="{19401C00-49EA-4D6F-A71F-15E606B3B0AE}" presName="parentTextArrow" presStyleLbl="node1" presStyleIdx="1" presStyleCnt="3"/>
      <dgm:spPr/>
    </dgm:pt>
    <dgm:pt modelId="{72E0C484-DDCC-4E92-AE1F-97781F62E5DA}" type="pres">
      <dgm:prSet presAssocID="{DC7A88CF-495B-4098-97F8-599F2F1F30F8}" presName="sp" presStyleCnt="0"/>
      <dgm:spPr/>
    </dgm:pt>
    <dgm:pt modelId="{36C40504-EA6D-41A4-B17B-C1766C141FB4}" type="pres">
      <dgm:prSet presAssocID="{1204D920-7029-48EE-A8CE-09FC7140D731}" presName="arrowAndChildren" presStyleCnt="0"/>
      <dgm:spPr/>
    </dgm:pt>
    <dgm:pt modelId="{0AAE0CAF-7DC4-4A89-99EF-72CD7BAA400F}" type="pres">
      <dgm:prSet presAssocID="{1204D920-7029-48EE-A8CE-09FC7140D731}" presName="parentTextArrow" presStyleLbl="node1" presStyleIdx="2" presStyleCnt="3"/>
      <dgm:spPr/>
    </dgm:pt>
  </dgm:ptLst>
  <dgm:cxnLst>
    <dgm:cxn modelId="{0821261A-27F7-46BC-8A00-6A6272C5E59D}" type="presOf" srcId="{1204D920-7029-48EE-A8CE-09FC7140D731}" destId="{0AAE0CAF-7DC4-4A89-99EF-72CD7BAA400F}" srcOrd="0" destOrd="0" presId="urn:microsoft.com/office/officeart/2005/8/layout/process4"/>
    <dgm:cxn modelId="{F1C7DC46-59D0-4866-A682-3BF1F205B637}" type="presOf" srcId="{1C6B4554-B736-42AB-BF2C-48E9C0AEBB0F}" destId="{F0ADD282-648F-49CF-BD13-CC608F7FE882}" srcOrd="0" destOrd="0" presId="urn:microsoft.com/office/officeart/2005/8/layout/process4"/>
    <dgm:cxn modelId="{743A09AE-41B5-43DF-96DF-C625D7049C04}" srcId="{53BCF3F1-7934-4859-860B-CBAB6FD387D8}" destId="{1C6B4554-B736-42AB-BF2C-48E9C0AEBB0F}" srcOrd="2" destOrd="0" parTransId="{530B947E-C174-4AC0-B0C4-0785EA3E63B9}" sibTransId="{1DDA7F09-0773-4B51-AB24-17832735ECCE}"/>
    <dgm:cxn modelId="{002D3FC5-C55A-496B-AB55-3529FF729195}" type="presOf" srcId="{53BCF3F1-7934-4859-860B-CBAB6FD387D8}" destId="{13F57614-7E2A-4210-A0A5-F41705319542}" srcOrd="0" destOrd="0" presId="urn:microsoft.com/office/officeart/2005/8/layout/process4"/>
    <dgm:cxn modelId="{E4B51ED0-0F9F-4440-A6A1-24440C81B92E}" type="presOf" srcId="{19401C00-49EA-4D6F-A71F-15E606B3B0AE}" destId="{B5015D1B-0E1E-46B6-B105-6CD397FE2265}" srcOrd="0" destOrd="0" presId="urn:microsoft.com/office/officeart/2005/8/layout/process4"/>
    <dgm:cxn modelId="{7BAE90E0-E49A-45E5-850C-8B5CCD829647}" srcId="{53BCF3F1-7934-4859-860B-CBAB6FD387D8}" destId="{1204D920-7029-48EE-A8CE-09FC7140D731}" srcOrd="0" destOrd="0" parTransId="{7492F457-FBA2-43BD-9ABF-A0FF3EAA1E9F}" sibTransId="{DC7A88CF-495B-4098-97F8-599F2F1F30F8}"/>
    <dgm:cxn modelId="{674B76FF-7B7E-4C9C-961E-5758E4377F56}" srcId="{53BCF3F1-7934-4859-860B-CBAB6FD387D8}" destId="{19401C00-49EA-4D6F-A71F-15E606B3B0AE}" srcOrd="1" destOrd="0" parTransId="{0382148C-1E6B-4F7F-8376-6D7C9FB8E583}" sibTransId="{8929D766-29F1-4761-B70A-E15CF8E785ED}"/>
    <dgm:cxn modelId="{04BCE1C3-8CE5-4503-8E4F-0DA84BF1F371}" type="presParOf" srcId="{13F57614-7E2A-4210-A0A5-F41705319542}" destId="{1E3CBD45-D110-462D-8AC2-85A8906584BC}" srcOrd="0" destOrd="0" presId="urn:microsoft.com/office/officeart/2005/8/layout/process4"/>
    <dgm:cxn modelId="{875F43E1-C34C-4C4F-BABC-058CF3D69DCA}" type="presParOf" srcId="{1E3CBD45-D110-462D-8AC2-85A8906584BC}" destId="{F0ADD282-648F-49CF-BD13-CC608F7FE882}" srcOrd="0" destOrd="0" presId="urn:microsoft.com/office/officeart/2005/8/layout/process4"/>
    <dgm:cxn modelId="{209267BF-7064-4CD8-9423-41BA3C850A06}" type="presParOf" srcId="{13F57614-7E2A-4210-A0A5-F41705319542}" destId="{C780E1C5-373B-479E-AE41-DE4E0815763F}" srcOrd="1" destOrd="0" presId="urn:microsoft.com/office/officeart/2005/8/layout/process4"/>
    <dgm:cxn modelId="{8ED98184-EB91-486A-A8D9-2FCF931A0BF9}" type="presParOf" srcId="{13F57614-7E2A-4210-A0A5-F41705319542}" destId="{06EF2941-3D33-4346-86EB-7C9CF7D9B8C7}" srcOrd="2" destOrd="0" presId="urn:microsoft.com/office/officeart/2005/8/layout/process4"/>
    <dgm:cxn modelId="{72CDB41B-B009-4F9B-A1F7-73D305618613}" type="presParOf" srcId="{06EF2941-3D33-4346-86EB-7C9CF7D9B8C7}" destId="{B5015D1B-0E1E-46B6-B105-6CD397FE2265}" srcOrd="0" destOrd="0" presId="urn:microsoft.com/office/officeart/2005/8/layout/process4"/>
    <dgm:cxn modelId="{AF6FA655-5688-458E-9F38-CF67EE43FF1F}" type="presParOf" srcId="{13F57614-7E2A-4210-A0A5-F41705319542}" destId="{72E0C484-DDCC-4E92-AE1F-97781F62E5DA}" srcOrd="3" destOrd="0" presId="urn:microsoft.com/office/officeart/2005/8/layout/process4"/>
    <dgm:cxn modelId="{C666A10B-166E-4ABC-AA7E-4A6690EC4D81}" type="presParOf" srcId="{13F57614-7E2A-4210-A0A5-F41705319542}" destId="{36C40504-EA6D-41A4-B17B-C1766C141FB4}" srcOrd="4" destOrd="0" presId="urn:microsoft.com/office/officeart/2005/8/layout/process4"/>
    <dgm:cxn modelId="{CAAE07A8-730D-4FD2-B87E-13B927198DBE}" type="presParOf" srcId="{36C40504-EA6D-41A4-B17B-C1766C141FB4}" destId="{0AAE0CAF-7DC4-4A89-99EF-72CD7BAA400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7C08D5-2AE8-47B0-9BA5-11AEB89D427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0B54B12-7240-4DA3-856A-67C0DCA0BDFC}">
      <dgm:prSet/>
      <dgm:spPr/>
      <dgm:t>
        <a:bodyPr/>
        <a:lstStyle/>
        <a:p>
          <a:r>
            <a:rPr lang="en-GB"/>
            <a:t>Must use evidence to prove that a duty has been breached. </a:t>
          </a:r>
          <a:endParaRPr lang="en-US"/>
        </a:p>
      </dgm:t>
    </dgm:pt>
    <dgm:pt modelId="{7FEFC7A8-394F-40F2-837D-E5D1D046BDFB}" type="parTrans" cxnId="{953D37D3-E7C0-45A1-997A-AA25EDFB6497}">
      <dgm:prSet/>
      <dgm:spPr/>
      <dgm:t>
        <a:bodyPr/>
        <a:lstStyle/>
        <a:p>
          <a:endParaRPr lang="en-US"/>
        </a:p>
      </dgm:t>
    </dgm:pt>
    <dgm:pt modelId="{0AED1B89-0CB1-4205-894F-E57A121F95C5}" type="sibTrans" cxnId="{953D37D3-E7C0-45A1-997A-AA25EDFB6497}">
      <dgm:prSet/>
      <dgm:spPr/>
      <dgm:t>
        <a:bodyPr/>
        <a:lstStyle/>
        <a:p>
          <a:endParaRPr lang="en-US"/>
        </a:p>
      </dgm:t>
    </dgm:pt>
    <dgm:pt modelId="{BF2C3479-A93C-413F-94AC-0E0C7C102187}">
      <dgm:prSet/>
      <dgm:spPr/>
      <dgm:t>
        <a:bodyPr/>
        <a:lstStyle/>
        <a:p>
          <a:r>
            <a:rPr lang="en-GB"/>
            <a:t>However, if the claimant cannot they can use '' the maxim res ipsa loquitur – that is, the thing (event) speaks for itself''. </a:t>
          </a:r>
          <a:endParaRPr lang="en-US"/>
        </a:p>
      </dgm:t>
    </dgm:pt>
    <dgm:pt modelId="{958610C1-887A-445D-9C8A-2FF435A96FC8}" type="parTrans" cxnId="{9479D488-DA4C-42F4-8583-AD93B557F048}">
      <dgm:prSet/>
      <dgm:spPr/>
      <dgm:t>
        <a:bodyPr/>
        <a:lstStyle/>
        <a:p>
          <a:endParaRPr lang="en-US"/>
        </a:p>
      </dgm:t>
    </dgm:pt>
    <dgm:pt modelId="{03E7A213-CB3C-47EB-B1A9-FAB55286BC79}" type="sibTrans" cxnId="{9479D488-DA4C-42F4-8583-AD93B557F048}">
      <dgm:prSet/>
      <dgm:spPr/>
      <dgm:t>
        <a:bodyPr/>
        <a:lstStyle/>
        <a:p>
          <a:endParaRPr lang="en-US"/>
        </a:p>
      </dgm:t>
    </dgm:pt>
    <dgm:pt modelId="{CCB2A533-6B12-456F-A375-B4012E1BAC58}">
      <dgm:prSet/>
      <dgm:spPr/>
      <dgm:t>
        <a:bodyPr/>
        <a:lstStyle/>
        <a:p>
          <a:r>
            <a:rPr lang="en-GB"/>
            <a:t>Two elements needs to be proven; </a:t>
          </a:r>
          <a:endParaRPr lang="en-US"/>
        </a:p>
      </dgm:t>
    </dgm:pt>
    <dgm:pt modelId="{AA901950-BA58-48A1-BF9D-AE7B8FE4137A}" type="parTrans" cxnId="{C89DF8A2-F16D-4F2D-A519-490D12CAE878}">
      <dgm:prSet/>
      <dgm:spPr/>
      <dgm:t>
        <a:bodyPr/>
        <a:lstStyle/>
        <a:p>
          <a:endParaRPr lang="en-US"/>
        </a:p>
      </dgm:t>
    </dgm:pt>
    <dgm:pt modelId="{2ED63D07-3B22-4207-89BB-9D31EE4B5B1D}" type="sibTrans" cxnId="{C89DF8A2-F16D-4F2D-A519-490D12CAE878}">
      <dgm:prSet/>
      <dgm:spPr/>
      <dgm:t>
        <a:bodyPr/>
        <a:lstStyle/>
        <a:p>
          <a:endParaRPr lang="en-US"/>
        </a:p>
      </dgm:t>
    </dgm:pt>
    <dgm:pt modelId="{70803912-2387-4985-87D1-ACF1B5D4647A}">
      <dgm:prSet/>
      <dgm:spPr/>
      <dgm:t>
        <a:bodyPr/>
        <a:lstStyle/>
        <a:p>
          <a:r>
            <a:rPr lang="en-GB"/>
            <a:t>1. ''The element that caused event must have been under the defendant's exclusive control'' - In Scott v The London and St. Katherine Docks Company [1865]- it must soley the defendant's fault- establishes control. </a:t>
          </a:r>
          <a:endParaRPr lang="en-US"/>
        </a:p>
      </dgm:t>
    </dgm:pt>
    <dgm:pt modelId="{0E25CB08-E0D9-44DA-A55F-6E80144D34FE}" type="parTrans" cxnId="{E1ACEF17-9FEC-40C3-BFE5-AF8A7476B193}">
      <dgm:prSet/>
      <dgm:spPr/>
      <dgm:t>
        <a:bodyPr/>
        <a:lstStyle/>
        <a:p>
          <a:endParaRPr lang="en-US"/>
        </a:p>
      </dgm:t>
    </dgm:pt>
    <dgm:pt modelId="{7DFB3552-EA5A-4B5E-A7F7-E9D454815CBB}" type="sibTrans" cxnId="{E1ACEF17-9FEC-40C3-BFE5-AF8A7476B193}">
      <dgm:prSet/>
      <dgm:spPr/>
      <dgm:t>
        <a:bodyPr/>
        <a:lstStyle/>
        <a:p>
          <a:endParaRPr lang="en-US"/>
        </a:p>
      </dgm:t>
    </dgm:pt>
    <dgm:pt modelId="{AC20E1A1-78FD-4DA7-AA7A-196FE05899D7}">
      <dgm:prSet/>
      <dgm:spPr/>
      <dgm:t>
        <a:bodyPr/>
        <a:lstStyle/>
        <a:p>
          <a:r>
            <a:rPr lang="en-GB"/>
            <a:t>2. The event would not have happened if the defendant was not negligent. </a:t>
          </a:r>
          <a:endParaRPr lang="en-US"/>
        </a:p>
      </dgm:t>
    </dgm:pt>
    <dgm:pt modelId="{4F7A7C44-8820-43E1-92D4-3A97517311DA}" type="parTrans" cxnId="{4484E00F-19B7-458A-B06D-804AA2493F76}">
      <dgm:prSet/>
      <dgm:spPr/>
      <dgm:t>
        <a:bodyPr/>
        <a:lstStyle/>
        <a:p>
          <a:endParaRPr lang="en-US"/>
        </a:p>
      </dgm:t>
    </dgm:pt>
    <dgm:pt modelId="{B4795461-2889-44A1-9CE0-797A1F23CF2B}" type="sibTrans" cxnId="{4484E00F-19B7-458A-B06D-804AA2493F76}">
      <dgm:prSet/>
      <dgm:spPr/>
      <dgm:t>
        <a:bodyPr/>
        <a:lstStyle/>
        <a:p>
          <a:endParaRPr lang="en-US"/>
        </a:p>
      </dgm:t>
    </dgm:pt>
    <dgm:pt modelId="{6E0BED17-517B-4BB0-A435-16CB5BF49EBE}" type="pres">
      <dgm:prSet presAssocID="{3A7C08D5-2AE8-47B0-9BA5-11AEB89D4276}" presName="vert0" presStyleCnt="0">
        <dgm:presLayoutVars>
          <dgm:dir/>
          <dgm:animOne val="branch"/>
          <dgm:animLvl val="lvl"/>
        </dgm:presLayoutVars>
      </dgm:prSet>
      <dgm:spPr/>
    </dgm:pt>
    <dgm:pt modelId="{A72FC109-6919-4FA2-A311-6A0E52389C86}" type="pres">
      <dgm:prSet presAssocID="{F0B54B12-7240-4DA3-856A-67C0DCA0BDFC}" presName="thickLine" presStyleLbl="alignNode1" presStyleIdx="0" presStyleCnt="5"/>
      <dgm:spPr/>
    </dgm:pt>
    <dgm:pt modelId="{D1C6809A-E623-4F11-A151-522D792D7C0B}" type="pres">
      <dgm:prSet presAssocID="{F0B54B12-7240-4DA3-856A-67C0DCA0BDFC}" presName="horz1" presStyleCnt="0"/>
      <dgm:spPr/>
    </dgm:pt>
    <dgm:pt modelId="{D030CE9B-3735-4598-8B5A-078AC84D644D}" type="pres">
      <dgm:prSet presAssocID="{F0B54B12-7240-4DA3-856A-67C0DCA0BDFC}" presName="tx1" presStyleLbl="revTx" presStyleIdx="0" presStyleCnt="5"/>
      <dgm:spPr/>
    </dgm:pt>
    <dgm:pt modelId="{B05C0D88-B247-44CE-952D-259DB6808727}" type="pres">
      <dgm:prSet presAssocID="{F0B54B12-7240-4DA3-856A-67C0DCA0BDFC}" presName="vert1" presStyleCnt="0"/>
      <dgm:spPr/>
    </dgm:pt>
    <dgm:pt modelId="{754C342C-6395-49CB-A62B-6BDBC76285CF}" type="pres">
      <dgm:prSet presAssocID="{BF2C3479-A93C-413F-94AC-0E0C7C102187}" presName="thickLine" presStyleLbl="alignNode1" presStyleIdx="1" presStyleCnt="5"/>
      <dgm:spPr/>
    </dgm:pt>
    <dgm:pt modelId="{35152266-8187-4511-8316-0724D383F0BD}" type="pres">
      <dgm:prSet presAssocID="{BF2C3479-A93C-413F-94AC-0E0C7C102187}" presName="horz1" presStyleCnt="0"/>
      <dgm:spPr/>
    </dgm:pt>
    <dgm:pt modelId="{918B32F3-E04B-4CF6-9B9F-8EC62CE19FD5}" type="pres">
      <dgm:prSet presAssocID="{BF2C3479-A93C-413F-94AC-0E0C7C102187}" presName="tx1" presStyleLbl="revTx" presStyleIdx="1" presStyleCnt="5"/>
      <dgm:spPr/>
    </dgm:pt>
    <dgm:pt modelId="{06D03218-44E7-4D82-A404-64CB2D0476F6}" type="pres">
      <dgm:prSet presAssocID="{BF2C3479-A93C-413F-94AC-0E0C7C102187}" presName="vert1" presStyleCnt="0"/>
      <dgm:spPr/>
    </dgm:pt>
    <dgm:pt modelId="{604BA1D6-E543-45C8-966C-CF25C413A8EB}" type="pres">
      <dgm:prSet presAssocID="{CCB2A533-6B12-456F-A375-B4012E1BAC58}" presName="thickLine" presStyleLbl="alignNode1" presStyleIdx="2" presStyleCnt="5"/>
      <dgm:spPr/>
    </dgm:pt>
    <dgm:pt modelId="{73F665C3-FB99-4770-96F0-425AD5F300BA}" type="pres">
      <dgm:prSet presAssocID="{CCB2A533-6B12-456F-A375-B4012E1BAC58}" presName="horz1" presStyleCnt="0"/>
      <dgm:spPr/>
    </dgm:pt>
    <dgm:pt modelId="{CF281880-3357-449A-B67B-A7B2B4C55237}" type="pres">
      <dgm:prSet presAssocID="{CCB2A533-6B12-456F-A375-B4012E1BAC58}" presName="tx1" presStyleLbl="revTx" presStyleIdx="2" presStyleCnt="5"/>
      <dgm:spPr/>
    </dgm:pt>
    <dgm:pt modelId="{B334B218-310E-4688-B634-5D7B476EB80A}" type="pres">
      <dgm:prSet presAssocID="{CCB2A533-6B12-456F-A375-B4012E1BAC58}" presName="vert1" presStyleCnt="0"/>
      <dgm:spPr/>
    </dgm:pt>
    <dgm:pt modelId="{1020E258-B5ED-4159-AB2C-DA8924A1ED70}" type="pres">
      <dgm:prSet presAssocID="{70803912-2387-4985-87D1-ACF1B5D4647A}" presName="thickLine" presStyleLbl="alignNode1" presStyleIdx="3" presStyleCnt="5"/>
      <dgm:spPr/>
    </dgm:pt>
    <dgm:pt modelId="{888F0FBE-E62A-4BAD-8216-6BF8A1386AE0}" type="pres">
      <dgm:prSet presAssocID="{70803912-2387-4985-87D1-ACF1B5D4647A}" presName="horz1" presStyleCnt="0"/>
      <dgm:spPr/>
    </dgm:pt>
    <dgm:pt modelId="{FCFAD574-0848-45D2-959F-75FB0C48C88B}" type="pres">
      <dgm:prSet presAssocID="{70803912-2387-4985-87D1-ACF1B5D4647A}" presName="tx1" presStyleLbl="revTx" presStyleIdx="3" presStyleCnt="5"/>
      <dgm:spPr/>
    </dgm:pt>
    <dgm:pt modelId="{003322D3-1B38-478F-BA96-68BC2D5695D2}" type="pres">
      <dgm:prSet presAssocID="{70803912-2387-4985-87D1-ACF1B5D4647A}" presName="vert1" presStyleCnt="0"/>
      <dgm:spPr/>
    </dgm:pt>
    <dgm:pt modelId="{1154DFA8-C0D2-40CE-AEAC-79AACCE53FAD}" type="pres">
      <dgm:prSet presAssocID="{AC20E1A1-78FD-4DA7-AA7A-196FE05899D7}" presName="thickLine" presStyleLbl="alignNode1" presStyleIdx="4" presStyleCnt="5"/>
      <dgm:spPr/>
    </dgm:pt>
    <dgm:pt modelId="{1841AE5C-D5A0-4B75-AE14-732D24B4BF61}" type="pres">
      <dgm:prSet presAssocID="{AC20E1A1-78FD-4DA7-AA7A-196FE05899D7}" presName="horz1" presStyleCnt="0"/>
      <dgm:spPr/>
    </dgm:pt>
    <dgm:pt modelId="{437A3EBF-1A0D-4555-9813-F54B3A3ACEC7}" type="pres">
      <dgm:prSet presAssocID="{AC20E1A1-78FD-4DA7-AA7A-196FE05899D7}" presName="tx1" presStyleLbl="revTx" presStyleIdx="4" presStyleCnt="5"/>
      <dgm:spPr/>
    </dgm:pt>
    <dgm:pt modelId="{322E4B07-2B93-4770-926B-B29F00C5C438}" type="pres">
      <dgm:prSet presAssocID="{AC20E1A1-78FD-4DA7-AA7A-196FE05899D7}" presName="vert1" presStyleCnt="0"/>
      <dgm:spPr/>
    </dgm:pt>
  </dgm:ptLst>
  <dgm:cxnLst>
    <dgm:cxn modelId="{4484E00F-19B7-458A-B06D-804AA2493F76}" srcId="{3A7C08D5-2AE8-47B0-9BA5-11AEB89D4276}" destId="{AC20E1A1-78FD-4DA7-AA7A-196FE05899D7}" srcOrd="4" destOrd="0" parTransId="{4F7A7C44-8820-43E1-92D4-3A97517311DA}" sibTransId="{B4795461-2889-44A1-9CE0-797A1F23CF2B}"/>
    <dgm:cxn modelId="{1A47A511-2C22-4942-B2D0-53E535909707}" type="presOf" srcId="{BF2C3479-A93C-413F-94AC-0E0C7C102187}" destId="{918B32F3-E04B-4CF6-9B9F-8EC62CE19FD5}" srcOrd="0" destOrd="0" presId="urn:microsoft.com/office/officeart/2008/layout/LinedList"/>
    <dgm:cxn modelId="{E1ACEF17-9FEC-40C3-BFE5-AF8A7476B193}" srcId="{3A7C08D5-2AE8-47B0-9BA5-11AEB89D4276}" destId="{70803912-2387-4985-87D1-ACF1B5D4647A}" srcOrd="3" destOrd="0" parTransId="{0E25CB08-E0D9-44DA-A55F-6E80144D34FE}" sibTransId="{7DFB3552-EA5A-4B5E-A7F7-E9D454815CBB}"/>
    <dgm:cxn modelId="{1B099018-5AEF-4874-9145-E65A79C3B03A}" type="presOf" srcId="{AC20E1A1-78FD-4DA7-AA7A-196FE05899D7}" destId="{437A3EBF-1A0D-4555-9813-F54B3A3ACEC7}" srcOrd="0" destOrd="0" presId="urn:microsoft.com/office/officeart/2008/layout/LinedList"/>
    <dgm:cxn modelId="{DC72011F-3A3B-45C5-AA03-9A08563D4E23}" type="presOf" srcId="{CCB2A533-6B12-456F-A375-B4012E1BAC58}" destId="{CF281880-3357-449A-B67B-A7B2B4C55237}" srcOrd="0" destOrd="0" presId="urn:microsoft.com/office/officeart/2008/layout/LinedList"/>
    <dgm:cxn modelId="{0EDF1170-E128-4400-9485-519779A6D4D5}" type="presOf" srcId="{3A7C08D5-2AE8-47B0-9BA5-11AEB89D4276}" destId="{6E0BED17-517B-4BB0-A435-16CB5BF49EBE}" srcOrd="0" destOrd="0" presId="urn:microsoft.com/office/officeart/2008/layout/LinedList"/>
    <dgm:cxn modelId="{9479D488-DA4C-42F4-8583-AD93B557F048}" srcId="{3A7C08D5-2AE8-47B0-9BA5-11AEB89D4276}" destId="{BF2C3479-A93C-413F-94AC-0E0C7C102187}" srcOrd="1" destOrd="0" parTransId="{958610C1-887A-445D-9C8A-2FF435A96FC8}" sibTransId="{03E7A213-CB3C-47EB-B1A9-FAB55286BC79}"/>
    <dgm:cxn modelId="{C89DF8A2-F16D-4F2D-A519-490D12CAE878}" srcId="{3A7C08D5-2AE8-47B0-9BA5-11AEB89D4276}" destId="{CCB2A533-6B12-456F-A375-B4012E1BAC58}" srcOrd="2" destOrd="0" parTransId="{AA901950-BA58-48A1-BF9D-AE7B8FE4137A}" sibTransId="{2ED63D07-3B22-4207-89BB-9D31EE4B5B1D}"/>
    <dgm:cxn modelId="{F2969BBD-6B17-4DEE-BFB0-33226F7A1C73}" type="presOf" srcId="{70803912-2387-4985-87D1-ACF1B5D4647A}" destId="{FCFAD574-0848-45D2-959F-75FB0C48C88B}" srcOrd="0" destOrd="0" presId="urn:microsoft.com/office/officeart/2008/layout/LinedList"/>
    <dgm:cxn modelId="{953D37D3-E7C0-45A1-997A-AA25EDFB6497}" srcId="{3A7C08D5-2AE8-47B0-9BA5-11AEB89D4276}" destId="{F0B54B12-7240-4DA3-856A-67C0DCA0BDFC}" srcOrd="0" destOrd="0" parTransId="{7FEFC7A8-394F-40F2-837D-E5D1D046BDFB}" sibTransId="{0AED1B89-0CB1-4205-894F-E57A121F95C5}"/>
    <dgm:cxn modelId="{0E8E6DD7-A512-48C2-B386-717F29B26EDA}" type="presOf" srcId="{F0B54B12-7240-4DA3-856A-67C0DCA0BDFC}" destId="{D030CE9B-3735-4598-8B5A-078AC84D644D}" srcOrd="0" destOrd="0" presId="urn:microsoft.com/office/officeart/2008/layout/LinedList"/>
    <dgm:cxn modelId="{8665991B-497E-4B5B-B372-9F37B7FCC6A4}" type="presParOf" srcId="{6E0BED17-517B-4BB0-A435-16CB5BF49EBE}" destId="{A72FC109-6919-4FA2-A311-6A0E52389C86}" srcOrd="0" destOrd="0" presId="urn:microsoft.com/office/officeart/2008/layout/LinedList"/>
    <dgm:cxn modelId="{EAA37F7C-B8C7-47DA-8AAB-5DEBD0C80A3A}" type="presParOf" srcId="{6E0BED17-517B-4BB0-A435-16CB5BF49EBE}" destId="{D1C6809A-E623-4F11-A151-522D792D7C0B}" srcOrd="1" destOrd="0" presId="urn:microsoft.com/office/officeart/2008/layout/LinedList"/>
    <dgm:cxn modelId="{A36C534B-891B-4BCE-AF01-45C05D9D82ED}" type="presParOf" srcId="{D1C6809A-E623-4F11-A151-522D792D7C0B}" destId="{D030CE9B-3735-4598-8B5A-078AC84D644D}" srcOrd="0" destOrd="0" presId="urn:microsoft.com/office/officeart/2008/layout/LinedList"/>
    <dgm:cxn modelId="{7B9355B7-3094-45DD-BC63-7A5F3BE46117}" type="presParOf" srcId="{D1C6809A-E623-4F11-A151-522D792D7C0B}" destId="{B05C0D88-B247-44CE-952D-259DB6808727}" srcOrd="1" destOrd="0" presId="urn:microsoft.com/office/officeart/2008/layout/LinedList"/>
    <dgm:cxn modelId="{95AAC766-3233-446D-8F06-4846177FDF64}" type="presParOf" srcId="{6E0BED17-517B-4BB0-A435-16CB5BF49EBE}" destId="{754C342C-6395-49CB-A62B-6BDBC76285CF}" srcOrd="2" destOrd="0" presId="urn:microsoft.com/office/officeart/2008/layout/LinedList"/>
    <dgm:cxn modelId="{CC6B93E7-8DEA-406D-B32C-F3C758A0A059}" type="presParOf" srcId="{6E0BED17-517B-4BB0-A435-16CB5BF49EBE}" destId="{35152266-8187-4511-8316-0724D383F0BD}" srcOrd="3" destOrd="0" presId="urn:microsoft.com/office/officeart/2008/layout/LinedList"/>
    <dgm:cxn modelId="{8D98D747-A405-4D16-BBD9-DCBF5684A345}" type="presParOf" srcId="{35152266-8187-4511-8316-0724D383F0BD}" destId="{918B32F3-E04B-4CF6-9B9F-8EC62CE19FD5}" srcOrd="0" destOrd="0" presId="urn:microsoft.com/office/officeart/2008/layout/LinedList"/>
    <dgm:cxn modelId="{CD14E0FF-19C6-4454-9A76-9327A9774A73}" type="presParOf" srcId="{35152266-8187-4511-8316-0724D383F0BD}" destId="{06D03218-44E7-4D82-A404-64CB2D0476F6}" srcOrd="1" destOrd="0" presId="urn:microsoft.com/office/officeart/2008/layout/LinedList"/>
    <dgm:cxn modelId="{D42ADFA7-9553-4DB2-A867-C35E02748DFB}" type="presParOf" srcId="{6E0BED17-517B-4BB0-A435-16CB5BF49EBE}" destId="{604BA1D6-E543-45C8-966C-CF25C413A8EB}" srcOrd="4" destOrd="0" presId="urn:microsoft.com/office/officeart/2008/layout/LinedList"/>
    <dgm:cxn modelId="{CEB225C1-567B-4F18-BC78-CF6B729198F1}" type="presParOf" srcId="{6E0BED17-517B-4BB0-A435-16CB5BF49EBE}" destId="{73F665C3-FB99-4770-96F0-425AD5F300BA}" srcOrd="5" destOrd="0" presId="urn:microsoft.com/office/officeart/2008/layout/LinedList"/>
    <dgm:cxn modelId="{D88174F0-04FE-42BE-815D-5C07E52883A0}" type="presParOf" srcId="{73F665C3-FB99-4770-96F0-425AD5F300BA}" destId="{CF281880-3357-449A-B67B-A7B2B4C55237}" srcOrd="0" destOrd="0" presId="urn:microsoft.com/office/officeart/2008/layout/LinedList"/>
    <dgm:cxn modelId="{AA896E28-8D06-4476-8CFD-1D05C1E9AA41}" type="presParOf" srcId="{73F665C3-FB99-4770-96F0-425AD5F300BA}" destId="{B334B218-310E-4688-B634-5D7B476EB80A}" srcOrd="1" destOrd="0" presId="urn:microsoft.com/office/officeart/2008/layout/LinedList"/>
    <dgm:cxn modelId="{D0E021F1-385E-4DF3-8713-181FBA281A05}" type="presParOf" srcId="{6E0BED17-517B-4BB0-A435-16CB5BF49EBE}" destId="{1020E258-B5ED-4159-AB2C-DA8924A1ED70}" srcOrd="6" destOrd="0" presId="urn:microsoft.com/office/officeart/2008/layout/LinedList"/>
    <dgm:cxn modelId="{267016CD-BCBA-4AE6-AB1D-1CB1B3701E48}" type="presParOf" srcId="{6E0BED17-517B-4BB0-A435-16CB5BF49EBE}" destId="{888F0FBE-E62A-4BAD-8216-6BF8A1386AE0}" srcOrd="7" destOrd="0" presId="urn:microsoft.com/office/officeart/2008/layout/LinedList"/>
    <dgm:cxn modelId="{D833D89B-5BD9-4784-B8E3-163158894095}" type="presParOf" srcId="{888F0FBE-E62A-4BAD-8216-6BF8A1386AE0}" destId="{FCFAD574-0848-45D2-959F-75FB0C48C88B}" srcOrd="0" destOrd="0" presId="urn:microsoft.com/office/officeart/2008/layout/LinedList"/>
    <dgm:cxn modelId="{E6EBFB37-D7C3-4A25-895C-1DC1B7A431FD}" type="presParOf" srcId="{888F0FBE-E62A-4BAD-8216-6BF8A1386AE0}" destId="{003322D3-1B38-478F-BA96-68BC2D5695D2}" srcOrd="1" destOrd="0" presId="urn:microsoft.com/office/officeart/2008/layout/LinedList"/>
    <dgm:cxn modelId="{EC9BCDCF-1293-40A7-BC1D-30649B2E0503}" type="presParOf" srcId="{6E0BED17-517B-4BB0-A435-16CB5BF49EBE}" destId="{1154DFA8-C0D2-40CE-AEAC-79AACCE53FAD}" srcOrd="8" destOrd="0" presId="urn:microsoft.com/office/officeart/2008/layout/LinedList"/>
    <dgm:cxn modelId="{71EB8287-631D-4AE3-83A0-00A2FE4BC2CA}" type="presParOf" srcId="{6E0BED17-517B-4BB0-A435-16CB5BF49EBE}" destId="{1841AE5C-D5A0-4B75-AE14-732D24B4BF61}" srcOrd="9" destOrd="0" presId="urn:microsoft.com/office/officeart/2008/layout/LinedList"/>
    <dgm:cxn modelId="{97A0E714-DACE-47BD-A9D3-92B1BD798204}" type="presParOf" srcId="{1841AE5C-D5A0-4B75-AE14-732D24B4BF61}" destId="{437A3EBF-1A0D-4555-9813-F54B3A3ACEC7}" srcOrd="0" destOrd="0" presId="urn:microsoft.com/office/officeart/2008/layout/LinedList"/>
    <dgm:cxn modelId="{297A926F-3D4F-4B99-8F37-4CE2976D8DE4}" type="presParOf" srcId="{1841AE5C-D5A0-4B75-AE14-732D24B4BF61}" destId="{322E4B07-2B93-4770-926B-B29F00C5C4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41FC50-D479-4F94-9270-33FDDA2457A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7C7D255-65C1-478D-90E0-7A049C7F13E3}">
      <dgm:prSet/>
      <dgm:spPr/>
      <dgm:t>
        <a:bodyPr/>
        <a:lstStyle/>
        <a:p>
          <a:r>
            <a:rPr lang="en-GB" b="1"/>
            <a:t>Owe a duty of care</a:t>
          </a:r>
          <a:endParaRPr lang="en-US"/>
        </a:p>
      </dgm:t>
    </dgm:pt>
    <dgm:pt modelId="{478A1FCB-C0E2-4483-B645-3276F59D2D28}" type="parTrans" cxnId="{6C30E5E1-BCA8-4111-9380-5F04C9B6E3EE}">
      <dgm:prSet/>
      <dgm:spPr/>
      <dgm:t>
        <a:bodyPr/>
        <a:lstStyle/>
        <a:p>
          <a:endParaRPr lang="en-US"/>
        </a:p>
      </dgm:t>
    </dgm:pt>
    <dgm:pt modelId="{AEAE6516-5EDB-45D2-9C05-C487EE7222FF}" type="sibTrans" cxnId="{6C30E5E1-BCA8-4111-9380-5F04C9B6E3EE}">
      <dgm:prSet/>
      <dgm:spPr/>
      <dgm:t>
        <a:bodyPr/>
        <a:lstStyle/>
        <a:p>
          <a:endParaRPr lang="en-US"/>
        </a:p>
      </dgm:t>
    </dgm:pt>
    <dgm:pt modelId="{19BD9075-6CAB-40D8-AAC4-D375BF7362C2}">
      <dgm:prSet/>
      <dgm:spPr/>
      <dgm:t>
        <a:bodyPr/>
        <a:lstStyle/>
        <a:p>
          <a:r>
            <a:rPr lang="en-GB" b="1"/>
            <a:t>Difference between policy and operational negligence. </a:t>
          </a:r>
          <a:endParaRPr lang="en-US"/>
        </a:p>
      </dgm:t>
    </dgm:pt>
    <dgm:pt modelId="{A3CFB0BB-3A0B-47EF-B2F0-F82E2B5BDCC4}" type="parTrans" cxnId="{32A3AC6A-4251-4878-AC54-CDC79E886D35}">
      <dgm:prSet/>
      <dgm:spPr/>
      <dgm:t>
        <a:bodyPr/>
        <a:lstStyle/>
        <a:p>
          <a:endParaRPr lang="en-US"/>
        </a:p>
      </dgm:t>
    </dgm:pt>
    <dgm:pt modelId="{C36BBFE7-2CEF-44F0-87F3-6AA14D598D4D}" type="sibTrans" cxnId="{32A3AC6A-4251-4878-AC54-CDC79E886D35}">
      <dgm:prSet/>
      <dgm:spPr/>
      <dgm:t>
        <a:bodyPr/>
        <a:lstStyle/>
        <a:p>
          <a:endParaRPr lang="en-US"/>
        </a:p>
      </dgm:t>
    </dgm:pt>
    <dgm:pt modelId="{CE8200C8-CBB8-42B7-9EFB-343A374ABC8C}">
      <dgm:prSet/>
      <dgm:spPr/>
      <dgm:t>
        <a:bodyPr/>
        <a:lstStyle/>
        <a:p>
          <a:r>
            <a:rPr lang="en-GB" b="1"/>
            <a:t>Operational negligence – yes </a:t>
          </a:r>
          <a:endParaRPr lang="en-US"/>
        </a:p>
      </dgm:t>
    </dgm:pt>
    <dgm:pt modelId="{308F1F8A-689F-4D49-9E98-C7EB8C9A8581}" type="parTrans" cxnId="{CA175D7B-CAD4-4A84-A701-026163B739BC}">
      <dgm:prSet/>
      <dgm:spPr/>
      <dgm:t>
        <a:bodyPr/>
        <a:lstStyle/>
        <a:p>
          <a:endParaRPr lang="en-US"/>
        </a:p>
      </dgm:t>
    </dgm:pt>
    <dgm:pt modelId="{8E2ABE7C-0ED6-4453-8B93-0768E6475823}" type="sibTrans" cxnId="{CA175D7B-CAD4-4A84-A701-026163B739BC}">
      <dgm:prSet/>
      <dgm:spPr/>
      <dgm:t>
        <a:bodyPr/>
        <a:lstStyle/>
        <a:p>
          <a:endParaRPr lang="en-US"/>
        </a:p>
      </dgm:t>
    </dgm:pt>
    <dgm:pt modelId="{441F7B98-827B-42CD-AB5A-9DBE6A77533B}">
      <dgm:prSet/>
      <dgm:spPr/>
      <dgm:t>
        <a:bodyPr/>
        <a:lstStyle/>
        <a:p>
          <a:r>
            <a:rPr lang="en-GB" b="1"/>
            <a:t>Policy – no.</a:t>
          </a:r>
          <a:endParaRPr lang="en-US"/>
        </a:p>
      </dgm:t>
    </dgm:pt>
    <dgm:pt modelId="{609234D7-25EF-4523-9860-E5BA7BFDEF65}" type="parTrans" cxnId="{B16B95E1-19BC-4F7C-9FFB-BE8CC264A66A}">
      <dgm:prSet/>
      <dgm:spPr/>
      <dgm:t>
        <a:bodyPr/>
        <a:lstStyle/>
        <a:p>
          <a:endParaRPr lang="en-US"/>
        </a:p>
      </dgm:t>
    </dgm:pt>
    <dgm:pt modelId="{5DC4D244-1A8B-40EC-86D5-91169BD7B3C6}" type="sibTrans" cxnId="{B16B95E1-19BC-4F7C-9FFB-BE8CC264A66A}">
      <dgm:prSet/>
      <dgm:spPr/>
      <dgm:t>
        <a:bodyPr/>
        <a:lstStyle/>
        <a:p>
          <a:endParaRPr lang="en-US"/>
        </a:p>
      </dgm:t>
    </dgm:pt>
    <dgm:pt modelId="{720D1418-AF7D-49E9-BB76-99D57257487E}">
      <dgm:prSet/>
      <dgm:spPr/>
      <dgm:t>
        <a:bodyPr/>
        <a:lstStyle/>
        <a:p>
          <a:r>
            <a:rPr lang="en-GB" b="1"/>
            <a:t>Knightly v Johns [1982] - Officer told to drive against traffic meaning that they were injured. </a:t>
          </a:r>
          <a:endParaRPr lang="en-US"/>
        </a:p>
      </dgm:t>
    </dgm:pt>
    <dgm:pt modelId="{4CA04C78-7B5C-427C-BBFE-AA4AD61BEB43}" type="parTrans" cxnId="{74EDF4A1-CB7C-4C42-B954-2CFBE40484D0}">
      <dgm:prSet/>
      <dgm:spPr/>
      <dgm:t>
        <a:bodyPr/>
        <a:lstStyle/>
        <a:p>
          <a:endParaRPr lang="en-US"/>
        </a:p>
      </dgm:t>
    </dgm:pt>
    <dgm:pt modelId="{40158920-A2B8-4C16-8BC2-419ACD4528B0}" type="sibTrans" cxnId="{74EDF4A1-CB7C-4C42-B954-2CFBE40484D0}">
      <dgm:prSet/>
      <dgm:spPr/>
      <dgm:t>
        <a:bodyPr/>
        <a:lstStyle/>
        <a:p>
          <a:endParaRPr lang="en-US"/>
        </a:p>
      </dgm:t>
    </dgm:pt>
    <dgm:pt modelId="{09E84644-C2FA-4782-8255-CEC0A56EB079}">
      <dgm:prSet/>
      <dgm:spPr/>
      <dgm:t>
        <a:bodyPr/>
        <a:lstStyle/>
        <a:p>
          <a:r>
            <a:rPr lang="en-GB" b="1"/>
            <a:t>Hill explains the exclusion of liability with regards to policy – an example is Duwayne Brooks. </a:t>
          </a:r>
          <a:r>
            <a:rPr lang="en-GB"/>
            <a:t> </a:t>
          </a:r>
          <a:endParaRPr lang="en-US"/>
        </a:p>
      </dgm:t>
    </dgm:pt>
    <dgm:pt modelId="{10263688-1006-4925-8D8E-B8205747CD11}" type="parTrans" cxnId="{6928270D-2240-4466-A9BC-6DB08989D881}">
      <dgm:prSet/>
      <dgm:spPr/>
      <dgm:t>
        <a:bodyPr/>
        <a:lstStyle/>
        <a:p>
          <a:endParaRPr lang="en-US"/>
        </a:p>
      </dgm:t>
    </dgm:pt>
    <dgm:pt modelId="{5B56850E-E81B-4037-920A-8C1F679C77E2}" type="sibTrans" cxnId="{6928270D-2240-4466-A9BC-6DB08989D881}">
      <dgm:prSet/>
      <dgm:spPr/>
      <dgm:t>
        <a:bodyPr/>
        <a:lstStyle/>
        <a:p>
          <a:endParaRPr lang="en-US"/>
        </a:p>
      </dgm:t>
    </dgm:pt>
    <dgm:pt modelId="{1A6A9464-1358-44E5-8E73-0C0E406B2EF9}" type="pres">
      <dgm:prSet presAssocID="{1041FC50-D479-4F94-9270-33FDDA2457AC}" presName="diagram" presStyleCnt="0">
        <dgm:presLayoutVars>
          <dgm:dir/>
          <dgm:resizeHandles val="exact"/>
        </dgm:presLayoutVars>
      </dgm:prSet>
      <dgm:spPr/>
    </dgm:pt>
    <dgm:pt modelId="{03BB7EEA-2D8B-4B07-969C-4C328CFEC486}" type="pres">
      <dgm:prSet presAssocID="{97C7D255-65C1-478D-90E0-7A049C7F13E3}" presName="node" presStyleLbl="node1" presStyleIdx="0" presStyleCnt="6">
        <dgm:presLayoutVars>
          <dgm:bulletEnabled val="1"/>
        </dgm:presLayoutVars>
      </dgm:prSet>
      <dgm:spPr/>
    </dgm:pt>
    <dgm:pt modelId="{F8D94A89-F1F1-43E7-9834-1115A7867304}" type="pres">
      <dgm:prSet presAssocID="{AEAE6516-5EDB-45D2-9C05-C487EE7222FF}" presName="sibTrans" presStyleCnt="0"/>
      <dgm:spPr/>
    </dgm:pt>
    <dgm:pt modelId="{E3359E71-1ED7-41A7-974B-C9D2359CFE17}" type="pres">
      <dgm:prSet presAssocID="{19BD9075-6CAB-40D8-AAC4-D375BF7362C2}" presName="node" presStyleLbl="node1" presStyleIdx="1" presStyleCnt="6">
        <dgm:presLayoutVars>
          <dgm:bulletEnabled val="1"/>
        </dgm:presLayoutVars>
      </dgm:prSet>
      <dgm:spPr/>
    </dgm:pt>
    <dgm:pt modelId="{84EFB900-F82A-473C-B76C-6280B65B0230}" type="pres">
      <dgm:prSet presAssocID="{C36BBFE7-2CEF-44F0-87F3-6AA14D598D4D}" presName="sibTrans" presStyleCnt="0"/>
      <dgm:spPr/>
    </dgm:pt>
    <dgm:pt modelId="{2C0ACD46-2B4F-4C2C-AAE9-0F97AF3D82ED}" type="pres">
      <dgm:prSet presAssocID="{CE8200C8-CBB8-42B7-9EFB-343A374ABC8C}" presName="node" presStyleLbl="node1" presStyleIdx="2" presStyleCnt="6">
        <dgm:presLayoutVars>
          <dgm:bulletEnabled val="1"/>
        </dgm:presLayoutVars>
      </dgm:prSet>
      <dgm:spPr/>
    </dgm:pt>
    <dgm:pt modelId="{E4F2D3CC-B881-448B-B96B-FF127C4E7E9D}" type="pres">
      <dgm:prSet presAssocID="{8E2ABE7C-0ED6-4453-8B93-0768E6475823}" presName="sibTrans" presStyleCnt="0"/>
      <dgm:spPr/>
    </dgm:pt>
    <dgm:pt modelId="{C4B019CB-B647-4110-9113-0853B30A15CB}" type="pres">
      <dgm:prSet presAssocID="{441F7B98-827B-42CD-AB5A-9DBE6A77533B}" presName="node" presStyleLbl="node1" presStyleIdx="3" presStyleCnt="6">
        <dgm:presLayoutVars>
          <dgm:bulletEnabled val="1"/>
        </dgm:presLayoutVars>
      </dgm:prSet>
      <dgm:spPr/>
    </dgm:pt>
    <dgm:pt modelId="{6AAD8725-10D2-4E12-86DE-F5138A20BA6B}" type="pres">
      <dgm:prSet presAssocID="{5DC4D244-1A8B-40EC-86D5-91169BD7B3C6}" presName="sibTrans" presStyleCnt="0"/>
      <dgm:spPr/>
    </dgm:pt>
    <dgm:pt modelId="{291A75E7-9C8A-4636-888D-2F33EC5CB521}" type="pres">
      <dgm:prSet presAssocID="{720D1418-AF7D-49E9-BB76-99D57257487E}" presName="node" presStyleLbl="node1" presStyleIdx="4" presStyleCnt="6">
        <dgm:presLayoutVars>
          <dgm:bulletEnabled val="1"/>
        </dgm:presLayoutVars>
      </dgm:prSet>
      <dgm:spPr/>
    </dgm:pt>
    <dgm:pt modelId="{402C25D3-93B8-4569-A87E-8E466EA713E9}" type="pres">
      <dgm:prSet presAssocID="{40158920-A2B8-4C16-8BC2-419ACD4528B0}" presName="sibTrans" presStyleCnt="0"/>
      <dgm:spPr/>
    </dgm:pt>
    <dgm:pt modelId="{AE4DC2B1-202E-4166-BE04-302FD2714C23}" type="pres">
      <dgm:prSet presAssocID="{09E84644-C2FA-4782-8255-CEC0A56EB079}" presName="node" presStyleLbl="node1" presStyleIdx="5" presStyleCnt="6">
        <dgm:presLayoutVars>
          <dgm:bulletEnabled val="1"/>
        </dgm:presLayoutVars>
      </dgm:prSet>
      <dgm:spPr/>
    </dgm:pt>
  </dgm:ptLst>
  <dgm:cxnLst>
    <dgm:cxn modelId="{6928270D-2240-4466-A9BC-6DB08989D881}" srcId="{1041FC50-D479-4F94-9270-33FDDA2457AC}" destId="{09E84644-C2FA-4782-8255-CEC0A56EB079}" srcOrd="5" destOrd="0" parTransId="{10263688-1006-4925-8D8E-B8205747CD11}" sibTransId="{5B56850E-E81B-4037-920A-8C1F679C77E2}"/>
    <dgm:cxn modelId="{C24F9A31-2C2C-46EE-A6D6-E4ED52F85479}" type="presOf" srcId="{CE8200C8-CBB8-42B7-9EFB-343A374ABC8C}" destId="{2C0ACD46-2B4F-4C2C-AAE9-0F97AF3D82ED}" srcOrd="0" destOrd="0" presId="urn:microsoft.com/office/officeart/2005/8/layout/default"/>
    <dgm:cxn modelId="{2A6B7C49-60C5-4F72-8301-4E28761D0D58}" type="presOf" srcId="{09E84644-C2FA-4782-8255-CEC0A56EB079}" destId="{AE4DC2B1-202E-4166-BE04-302FD2714C23}" srcOrd="0" destOrd="0" presId="urn:microsoft.com/office/officeart/2005/8/layout/default"/>
    <dgm:cxn modelId="{32A3AC6A-4251-4878-AC54-CDC79E886D35}" srcId="{1041FC50-D479-4F94-9270-33FDDA2457AC}" destId="{19BD9075-6CAB-40D8-AAC4-D375BF7362C2}" srcOrd="1" destOrd="0" parTransId="{A3CFB0BB-3A0B-47EF-B2F0-F82E2B5BDCC4}" sibTransId="{C36BBFE7-2CEF-44F0-87F3-6AA14D598D4D}"/>
    <dgm:cxn modelId="{B3E6516C-3C35-409D-8441-97F096DF4185}" type="presOf" srcId="{19BD9075-6CAB-40D8-AAC4-D375BF7362C2}" destId="{E3359E71-1ED7-41A7-974B-C9D2359CFE17}" srcOrd="0" destOrd="0" presId="urn:microsoft.com/office/officeart/2005/8/layout/default"/>
    <dgm:cxn modelId="{CA175D7B-CAD4-4A84-A701-026163B739BC}" srcId="{1041FC50-D479-4F94-9270-33FDDA2457AC}" destId="{CE8200C8-CBB8-42B7-9EFB-343A374ABC8C}" srcOrd="2" destOrd="0" parTransId="{308F1F8A-689F-4D49-9E98-C7EB8C9A8581}" sibTransId="{8E2ABE7C-0ED6-4453-8B93-0768E6475823}"/>
    <dgm:cxn modelId="{1955DC9A-0F73-4EF9-9671-8759FE7863A3}" type="presOf" srcId="{97C7D255-65C1-478D-90E0-7A049C7F13E3}" destId="{03BB7EEA-2D8B-4B07-969C-4C328CFEC486}" srcOrd="0" destOrd="0" presId="urn:microsoft.com/office/officeart/2005/8/layout/default"/>
    <dgm:cxn modelId="{74EDF4A1-CB7C-4C42-B954-2CFBE40484D0}" srcId="{1041FC50-D479-4F94-9270-33FDDA2457AC}" destId="{720D1418-AF7D-49E9-BB76-99D57257487E}" srcOrd="4" destOrd="0" parTransId="{4CA04C78-7B5C-427C-BBFE-AA4AD61BEB43}" sibTransId="{40158920-A2B8-4C16-8BC2-419ACD4528B0}"/>
    <dgm:cxn modelId="{B16B95E1-19BC-4F7C-9FFB-BE8CC264A66A}" srcId="{1041FC50-D479-4F94-9270-33FDDA2457AC}" destId="{441F7B98-827B-42CD-AB5A-9DBE6A77533B}" srcOrd="3" destOrd="0" parTransId="{609234D7-25EF-4523-9860-E5BA7BFDEF65}" sibTransId="{5DC4D244-1A8B-40EC-86D5-91169BD7B3C6}"/>
    <dgm:cxn modelId="{6C30E5E1-BCA8-4111-9380-5F04C9B6E3EE}" srcId="{1041FC50-D479-4F94-9270-33FDDA2457AC}" destId="{97C7D255-65C1-478D-90E0-7A049C7F13E3}" srcOrd="0" destOrd="0" parTransId="{478A1FCB-C0E2-4483-B645-3276F59D2D28}" sibTransId="{AEAE6516-5EDB-45D2-9C05-C487EE7222FF}"/>
    <dgm:cxn modelId="{01F177E6-3B74-48B5-A43D-3F3BAA4C624E}" type="presOf" srcId="{720D1418-AF7D-49E9-BB76-99D57257487E}" destId="{291A75E7-9C8A-4636-888D-2F33EC5CB521}" srcOrd="0" destOrd="0" presId="urn:microsoft.com/office/officeart/2005/8/layout/default"/>
    <dgm:cxn modelId="{E39C5CFC-3D55-4C83-8772-FD392FF73884}" type="presOf" srcId="{1041FC50-D479-4F94-9270-33FDDA2457AC}" destId="{1A6A9464-1358-44E5-8E73-0C0E406B2EF9}" srcOrd="0" destOrd="0" presId="urn:microsoft.com/office/officeart/2005/8/layout/default"/>
    <dgm:cxn modelId="{A2DFD2FC-1179-4D4B-81F0-6CF30734DBBC}" type="presOf" srcId="{441F7B98-827B-42CD-AB5A-9DBE6A77533B}" destId="{C4B019CB-B647-4110-9113-0853B30A15CB}" srcOrd="0" destOrd="0" presId="urn:microsoft.com/office/officeart/2005/8/layout/default"/>
    <dgm:cxn modelId="{D4D6B2AB-AE91-4E4E-A2BA-255B18551003}" type="presParOf" srcId="{1A6A9464-1358-44E5-8E73-0C0E406B2EF9}" destId="{03BB7EEA-2D8B-4B07-969C-4C328CFEC486}" srcOrd="0" destOrd="0" presId="urn:microsoft.com/office/officeart/2005/8/layout/default"/>
    <dgm:cxn modelId="{B7C0A05D-1C48-4C05-8E19-D104B83F559B}" type="presParOf" srcId="{1A6A9464-1358-44E5-8E73-0C0E406B2EF9}" destId="{F8D94A89-F1F1-43E7-9834-1115A7867304}" srcOrd="1" destOrd="0" presId="urn:microsoft.com/office/officeart/2005/8/layout/default"/>
    <dgm:cxn modelId="{A594BC68-B518-4EC0-8062-0F651B9F7C0E}" type="presParOf" srcId="{1A6A9464-1358-44E5-8E73-0C0E406B2EF9}" destId="{E3359E71-1ED7-41A7-974B-C9D2359CFE17}" srcOrd="2" destOrd="0" presId="urn:microsoft.com/office/officeart/2005/8/layout/default"/>
    <dgm:cxn modelId="{50CE0DCF-CDED-4402-B293-770936CA1E5B}" type="presParOf" srcId="{1A6A9464-1358-44E5-8E73-0C0E406B2EF9}" destId="{84EFB900-F82A-473C-B76C-6280B65B0230}" srcOrd="3" destOrd="0" presId="urn:microsoft.com/office/officeart/2005/8/layout/default"/>
    <dgm:cxn modelId="{8D54A338-14C5-43B8-B7F7-77C389E44850}" type="presParOf" srcId="{1A6A9464-1358-44E5-8E73-0C0E406B2EF9}" destId="{2C0ACD46-2B4F-4C2C-AAE9-0F97AF3D82ED}" srcOrd="4" destOrd="0" presId="urn:microsoft.com/office/officeart/2005/8/layout/default"/>
    <dgm:cxn modelId="{E7ECC697-D729-4760-820A-A42C43C5D573}" type="presParOf" srcId="{1A6A9464-1358-44E5-8E73-0C0E406B2EF9}" destId="{E4F2D3CC-B881-448B-B96B-FF127C4E7E9D}" srcOrd="5" destOrd="0" presId="urn:microsoft.com/office/officeart/2005/8/layout/default"/>
    <dgm:cxn modelId="{FF95133B-EAA3-4252-8594-F127AA38EC7D}" type="presParOf" srcId="{1A6A9464-1358-44E5-8E73-0C0E406B2EF9}" destId="{C4B019CB-B647-4110-9113-0853B30A15CB}" srcOrd="6" destOrd="0" presId="urn:microsoft.com/office/officeart/2005/8/layout/default"/>
    <dgm:cxn modelId="{8EF73D89-A463-4A04-A74F-CBE58C1BB3D0}" type="presParOf" srcId="{1A6A9464-1358-44E5-8E73-0C0E406B2EF9}" destId="{6AAD8725-10D2-4E12-86DE-F5138A20BA6B}" srcOrd="7" destOrd="0" presId="urn:microsoft.com/office/officeart/2005/8/layout/default"/>
    <dgm:cxn modelId="{B05552E2-F1C3-46CA-9D78-D77ECA3C3CF7}" type="presParOf" srcId="{1A6A9464-1358-44E5-8E73-0C0E406B2EF9}" destId="{291A75E7-9C8A-4636-888D-2F33EC5CB521}" srcOrd="8" destOrd="0" presId="urn:microsoft.com/office/officeart/2005/8/layout/default"/>
    <dgm:cxn modelId="{B1457A64-4831-41B0-A942-E178EB55920B}" type="presParOf" srcId="{1A6A9464-1358-44E5-8E73-0C0E406B2EF9}" destId="{402C25D3-93B8-4569-A87E-8E466EA713E9}" srcOrd="9" destOrd="0" presId="urn:microsoft.com/office/officeart/2005/8/layout/default"/>
    <dgm:cxn modelId="{C06931EF-C2DF-4344-A32A-7A2E46A228BC}" type="presParOf" srcId="{1A6A9464-1358-44E5-8E73-0C0E406B2EF9}" destId="{AE4DC2B1-202E-4166-BE04-302FD2714C23}"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020B4C-99B3-4C1A-AACF-52EF86D9832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F3786E9-3288-473B-BA33-1DA245F1C564}">
      <dgm:prSet/>
      <dgm:spPr/>
      <dgm:t>
        <a:bodyPr/>
        <a:lstStyle/>
        <a:p>
          <a:pPr>
            <a:lnSpc>
              <a:spcPct val="100000"/>
            </a:lnSpc>
          </a:pPr>
          <a:r>
            <a:rPr lang="en-GB"/>
            <a:t>Create 10 question for the other team in the room. </a:t>
          </a:r>
          <a:endParaRPr lang="en-US"/>
        </a:p>
      </dgm:t>
    </dgm:pt>
    <dgm:pt modelId="{FC208988-E254-417B-81DD-C0793C182B22}" type="parTrans" cxnId="{503E096F-FBE8-4022-A974-744C3EFAC44F}">
      <dgm:prSet/>
      <dgm:spPr/>
      <dgm:t>
        <a:bodyPr/>
        <a:lstStyle/>
        <a:p>
          <a:endParaRPr lang="en-US"/>
        </a:p>
      </dgm:t>
    </dgm:pt>
    <dgm:pt modelId="{74B59939-F587-4103-B2D8-345E92202FD5}" type="sibTrans" cxnId="{503E096F-FBE8-4022-A974-744C3EFAC44F}">
      <dgm:prSet/>
      <dgm:spPr/>
      <dgm:t>
        <a:bodyPr/>
        <a:lstStyle/>
        <a:p>
          <a:pPr>
            <a:lnSpc>
              <a:spcPct val="100000"/>
            </a:lnSpc>
          </a:pPr>
          <a:endParaRPr lang="en-US"/>
        </a:p>
      </dgm:t>
    </dgm:pt>
    <dgm:pt modelId="{84F69A8F-1C28-4114-84DB-324C8254DBF9}">
      <dgm:prSet/>
      <dgm:spPr/>
      <dgm:t>
        <a:bodyPr/>
        <a:lstStyle/>
        <a:p>
          <a:pPr>
            <a:lnSpc>
              <a:spcPct val="100000"/>
            </a:lnSpc>
          </a:pPr>
          <a:r>
            <a:rPr lang="en-GB"/>
            <a:t>Regarding everything we have discussed over the past 3 weeks. </a:t>
          </a:r>
          <a:endParaRPr lang="en-US"/>
        </a:p>
      </dgm:t>
    </dgm:pt>
    <dgm:pt modelId="{99325CB2-DD0C-43BC-A6EA-32D119BD6403}" type="parTrans" cxnId="{B56A89F6-AF89-488D-850D-EEE8507B9EB1}">
      <dgm:prSet/>
      <dgm:spPr/>
      <dgm:t>
        <a:bodyPr/>
        <a:lstStyle/>
        <a:p>
          <a:endParaRPr lang="en-US"/>
        </a:p>
      </dgm:t>
    </dgm:pt>
    <dgm:pt modelId="{8996C396-B7FA-4312-9128-14908BEB7C68}" type="sibTrans" cxnId="{B56A89F6-AF89-488D-850D-EEE8507B9EB1}">
      <dgm:prSet/>
      <dgm:spPr/>
      <dgm:t>
        <a:bodyPr/>
        <a:lstStyle/>
        <a:p>
          <a:pPr>
            <a:lnSpc>
              <a:spcPct val="100000"/>
            </a:lnSpc>
          </a:pPr>
          <a:endParaRPr lang="en-US"/>
        </a:p>
      </dgm:t>
    </dgm:pt>
    <dgm:pt modelId="{1E697F1B-F529-41BB-9BB5-FB34BA7E21AD}">
      <dgm:prSet/>
      <dgm:spPr/>
      <dgm:t>
        <a:bodyPr/>
        <a:lstStyle/>
        <a:p>
          <a:pPr>
            <a:lnSpc>
              <a:spcPct val="100000"/>
            </a:lnSpc>
          </a:pPr>
          <a:r>
            <a:rPr lang="en-GB"/>
            <a:t>Prepare to ask the questions. </a:t>
          </a:r>
          <a:endParaRPr lang="en-US"/>
        </a:p>
      </dgm:t>
    </dgm:pt>
    <dgm:pt modelId="{B63C6075-9D07-475A-B12E-3C4D508942FC}" type="parTrans" cxnId="{4A81E9E8-9A03-475D-9692-142E54DE25FF}">
      <dgm:prSet/>
      <dgm:spPr/>
      <dgm:t>
        <a:bodyPr/>
        <a:lstStyle/>
        <a:p>
          <a:endParaRPr lang="en-US"/>
        </a:p>
      </dgm:t>
    </dgm:pt>
    <dgm:pt modelId="{58F4FAC6-01F7-47A8-B480-FF1EA7BD93EE}" type="sibTrans" cxnId="{4A81E9E8-9A03-475D-9692-142E54DE25FF}">
      <dgm:prSet/>
      <dgm:spPr/>
      <dgm:t>
        <a:bodyPr/>
        <a:lstStyle/>
        <a:p>
          <a:pPr>
            <a:lnSpc>
              <a:spcPct val="100000"/>
            </a:lnSpc>
          </a:pPr>
          <a:endParaRPr lang="en-US"/>
        </a:p>
      </dgm:t>
    </dgm:pt>
    <dgm:pt modelId="{9ACE644C-591D-4335-8974-05CD37ED3DBB}">
      <dgm:prSet/>
      <dgm:spPr/>
      <dgm:t>
        <a:bodyPr/>
        <a:lstStyle/>
        <a:p>
          <a:pPr>
            <a:lnSpc>
              <a:spcPct val="100000"/>
            </a:lnSpc>
          </a:pPr>
          <a:r>
            <a:rPr lang="en-GB"/>
            <a:t>15 minutes to create. </a:t>
          </a:r>
          <a:endParaRPr lang="en-US"/>
        </a:p>
      </dgm:t>
    </dgm:pt>
    <dgm:pt modelId="{A194DBBC-860A-4CE9-A457-567AE9445155}" type="parTrans" cxnId="{0F5A5C36-7E05-4632-A59F-A646576DFC08}">
      <dgm:prSet/>
      <dgm:spPr/>
      <dgm:t>
        <a:bodyPr/>
        <a:lstStyle/>
        <a:p>
          <a:endParaRPr lang="en-US"/>
        </a:p>
      </dgm:t>
    </dgm:pt>
    <dgm:pt modelId="{D8941DEE-F1C7-4AC1-8D9E-7B831D3DA24E}" type="sibTrans" cxnId="{0F5A5C36-7E05-4632-A59F-A646576DFC08}">
      <dgm:prSet/>
      <dgm:spPr/>
      <dgm:t>
        <a:bodyPr/>
        <a:lstStyle/>
        <a:p>
          <a:endParaRPr lang="en-US"/>
        </a:p>
      </dgm:t>
    </dgm:pt>
    <dgm:pt modelId="{A971A485-77FA-4466-9EFD-45B5C8C8B415}" type="pres">
      <dgm:prSet presAssocID="{67020B4C-99B3-4C1A-AACF-52EF86D98322}" presName="root" presStyleCnt="0">
        <dgm:presLayoutVars>
          <dgm:dir/>
          <dgm:resizeHandles val="exact"/>
        </dgm:presLayoutVars>
      </dgm:prSet>
      <dgm:spPr/>
    </dgm:pt>
    <dgm:pt modelId="{3A797F05-C8DC-47C6-A690-F66B126015C6}" type="pres">
      <dgm:prSet presAssocID="{67020B4C-99B3-4C1A-AACF-52EF86D98322}" presName="container" presStyleCnt="0">
        <dgm:presLayoutVars>
          <dgm:dir/>
          <dgm:resizeHandles val="exact"/>
        </dgm:presLayoutVars>
      </dgm:prSet>
      <dgm:spPr/>
    </dgm:pt>
    <dgm:pt modelId="{8C440137-C839-43B3-8046-C68335511825}" type="pres">
      <dgm:prSet presAssocID="{CF3786E9-3288-473B-BA33-1DA245F1C564}" presName="compNode" presStyleCnt="0"/>
      <dgm:spPr/>
    </dgm:pt>
    <dgm:pt modelId="{6977038A-7248-4621-9FD3-251516B6FABA}" type="pres">
      <dgm:prSet presAssocID="{CF3786E9-3288-473B-BA33-1DA245F1C564}" presName="iconBgRect" presStyleLbl="bgShp" presStyleIdx="0" presStyleCnt="4"/>
      <dgm:spPr/>
    </dgm:pt>
    <dgm:pt modelId="{0A772F95-B4E8-458D-997F-688EAC84BBC7}" type="pres">
      <dgm:prSet presAssocID="{CF3786E9-3288-473B-BA33-1DA245F1C5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D91EFC99-C51E-4904-AFB0-5C113177DB79}" type="pres">
      <dgm:prSet presAssocID="{CF3786E9-3288-473B-BA33-1DA245F1C564}" presName="spaceRect" presStyleCnt="0"/>
      <dgm:spPr/>
    </dgm:pt>
    <dgm:pt modelId="{58B901A8-CC49-4416-9D03-1DED2431C955}" type="pres">
      <dgm:prSet presAssocID="{CF3786E9-3288-473B-BA33-1DA245F1C564}" presName="textRect" presStyleLbl="revTx" presStyleIdx="0" presStyleCnt="4">
        <dgm:presLayoutVars>
          <dgm:chMax val="1"/>
          <dgm:chPref val="1"/>
        </dgm:presLayoutVars>
      </dgm:prSet>
      <dgm:spPr/>
    </dgm:pt>
    <dgm:pt modelId="{B3B90F4F-B3F4-4611-AEAF-7F549F012DC7}" type="pres">
      <dgm:prSet presAssocID="{74B59939-F587-4103-B2D8-345E92202FD5}" presName="sibTrans" presStyleLbl="sibTrans2D1" presStyleIdx="0" presStyleCnt="0"/>
      <dgm:spPr/>
    </dgm:pt>
    <dgm:pt modelId="{BE950EC1-3BFF-4A18-893B-E18E5F2C0354}" type="pres">
      <dgm:prSet presAssocID="{84F69A8F-1C28-4114-84DB-324C8254DBF9}" presName="compNode" presStyleCnt="0"/>
      <dgm:spPr/>
    </dgm:pt>
    <dgm:pt modelId="{0C540419-B61A-40B0-BF1D-A5577DFBEFDE}" type="pres">
      <dgm:prSet presAssocID="{84F69A8F-1C28-4114-84DB-324C8254DBF9}" presName="iconBgRect" presStyleLbl="bgShp" presStyleIdx="1" presStyleCnt="4"/>
      <dgm:spPr/>
    </dgm:pt>
    <dgm:pt modelId="{F2AB411D-3F2E-4CF8-AE68-CFA96BD1CF60}" type="pres">
      <dgm:prSet presAssocID="{84F69A8F-1C28-4114-84DB-324C8254DBF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orkflow"/>
        </a:ext>
      </dgm:extLst>
    </dgm:pt>
    <dgm:pt modelId="{CBAC56B0-6985-4910-BF07-3882215D0D1E}" type="pres">
      <dgm:prSet presAssocID="{84F69A8F-1C28-4114-84DB-324C8254DBF9}" presName="spaceRect" presStyleCnt="0"/>
      <dgm:spPr/>
    </dgm:pt>
    <dgm:pt modelId="{30C9D7E2-6F13-45C2-BB1C-D5969896E4B2}" type="pres">
      <dgm:prSet presAssocID="{84F69A8F-1C28-4114-84DB-324C8254DBF9}" presName="textRect" presStyleLbl="revTx" presStyleIdx="1" presStyleCnt="4">
        <dgm:presLayoutVars>
          <dgm:chMax val="1"/>
          <dgm:chPref val="1"/>
        </dgm:presLayoutVars>
      </dgm:prSet>
      <dgm:spPr/>
    </dgm:pt>
    <dgm:pt modelId="{7077F77F-8B74-4155-B328-D7F5A185D6BD}" type="pres">
      <dgm:prSet presAssocID="{8996C396-B7FA-4312-9128-14908BEB7C68}" presName="sibTrans" presStyleLbl="sibTrans2D1" presStyleIdx="0" presStyleCnt="0"/>
      <dgm:spPr/>
    </dgm:pt>
    <dgm:pt modelId="{6B4FFF91-D7CA-4B09-802A-EDCEC3D988FF}" type="pres">
      <dgm:prSet presAssocID="{1E697F1B-F529-41BB-9BB5-FB34BA7E21AD}" presName="compNode" presStyleCnt="0"/>
      <dgm:spPr/>
    </dgm:pt>
    <dgm:pt modelId="{7AF4F6BB-83A4-4579-BC4C-5807DB6AA255}" type="pres">
      <dgm:prSet presAssocID="{1E697F1B-F529-41BB-9BB5-FB34BA7E21AD}" presName="iconBgRect" presStyleLbl="bgShp" presStyleIdx="2" presStyleCnt="4"/>
      <dgm:spPr/>
    </dgm:pt>
    <dgm:pt modelId="{FE78AB2C-9B74-48FD-8B0D-CFC5C3B4631F}" type="pres">
      <dgm:prSet presAssocID="{1E697F1B-F529-41BB-9BB5-FB34BA7E21A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AEF6E187-97D4-4346-AEC8-F8E75F2D1255}" type="pres">
      <dgm:prSet presAssocID="{1E697F1B-F529-41BB-9BB5-FB34BA7E21AD}" presName="spaceRect" presStyleCnt="0"/>
      <dgm:spPr/>
    </dgm:pt>
    <dgm:pt modelId="{19CE23C1-C6B4-4BD7-9200-DE83E0FA5A49}" type="pres">
      <dgm:prSet presAssocID="{1E697F1B-F529-41BB-9BB5-FB34BA7E21AD}" presName="textRect" presStyleLbl="revTx" presStyleIdx="2" presStyleCnt="4">
        <dgm:presLayoutVars>
          <dgm:chMax val="1"/>
          <dgm:chPref val="1"/>
        </dgm:presLayoutVars>
      </dgm:prSet>
      <dgm:spPr/>
    </dgm:pt>
    <dgm:pt modelId="{9DDE626C-E69C-484B-9F7B-BA75AB6E0EC9}" type="pres">
      <dgm:prSet presAssocID="{58F4FAC6-01F7-47A8-B480-FF1EA7BD93EE}" presName="sibTrans" presStyleLbl="sibTrans2D1" presStyleIdx="0" presStyleCnt="0"/>
      <dgm:spPr/>
    </dgm:pt>
    <dgm:pt modelId="{694B050F-338F-4FD3-A958-EBE94B1D4C87}" type="pres">
      <dgm:prSet presAssocID="{9ACE644C-591D-4335-8974-05CD37ED3DBB}" presName="compNode" presStyleCnt="0"/>
      <dgm:spPr/>
    </dgm:pt>
    <dgm:pt modelId="{2796AAAE-8332-4687-8067-FA8061B202E2}" type="pres">
      <dgm:prSet presAssocID="{9ACE644C-591D-4335-8974-05CD37ED3DBB}" presName="iconBgRect" presStyleLbl="bgShp" presStyleIdx="3" presStyleCnt="4"/>
      <dgm:spPr/>
    </dgm:pt>
    <dgm:pt modelId="{68075AC2-9FAF-4A82-B845-2E5C71583FD7}" type="pres">
      <dgm:prSet presAssocID="{9ACE644C-591D-4335-8974-05CD37ED3DB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D5FCF916-4EAB-4639-AC7C-B17267169CF2}" type="pres">
      <dgm:prSet presAssocID="{9ACE644C-591D-4335-8974-05CD37ED3DBB}" presName="spaceRect" presStyleCnt="0"/>
      <dgm:spPr/>
    </dgm:pt>
    <dgm:pt modelId="{5ABE57E1-79D8-4723-8F79-CDB2C606510D}" type="pres">
      <dgm:prSet presAssocID="{9ACE644C-591D-4335-8974-05CD37ED3DBB}" presName="textRect" presStyleLbl="revTx" presStyleIdx="3" presStyleCnt="4">
        <dgm:presLayoutVars>
          <dgm:chMax val="1"/>
          <dgm:chPref val="1"/>
        </dgm:presLayoutVars>
      </dgm:prSet>
      <dgm:spPr/>
    </dgm:pt>
  </dgm:ptLst>
  <dgm:cxnLst>
    <dgm:cxn modelId="{263D5A09-FD03-4B64-963E-BEDC016B6E86}" type="presOf" srcId="{9ACE644C-591D-4335-8974-05CD37ED3DBB}" destId="{5ABE57E1-79D8-4723-8F79-CDB2C606510D}" srcOrd="0" destOrd="0" presId="urn:microsoft.com/office/officeart/2018/2/layout/IconCircleList"/>
    <dgm:cxn modelId="{78CDFD2E-8947-4654-B9A6-BD0C978D7E10}" type="presOf" srcId="{67020B4C-99B3-4C1A-AACF-52EF86D98322}" destId="{A971A485-77FA-4466-9EFD-45B5C8C8B415}" srcOrd="0" destOrd="0" presId="urn:microsoft.com/office/officeart/2018/2/layout/IconCircleList"/>
    <dgm:cxn modelId="{E9EE2E31-3C07-4455-9DBF-6A5884BF7400}" type="presOf" srcId="{1E697F1B-F529-41BB-9BB5-FB34BA7E21AD}" destId="{19CE23C1-C6B4-4BD7-9200-DE83E0FA5A49}" srcOrd="0" destOrd="0" presId="urn:microsoft.com/office/officeart/2018/2/layout/IconCircleList"/>
    <dgm:cxn modelId="{0F5A5C36-7E05-4632-A59F-A646576DFC08}" srcId="{67020B4C-99B3-4C1A-AACF-52EF86D98322}" destId="{9ACE644C-591D-4335-8974-05CD37ED3DBB}" srcOrd="3" destOrd="0" parTransId="{A194DBBC-860A-4CE9-A457-567AE9445155}" sibTransId="{D8941DEE-F1C7-4AC1-8D9E-7B831D3DA24E}"/>
    <dgm:cxn modelId="{4D77A860-22F8-4EBC-89EB-1CFD3B5F155A}" type="presOf" srcId="{8996C396-B7FA-4312-9128-14908BEB7C68}" destId="{7077F77F-8B74-4155-B328-D7F5A185D6BD}" srcOrd="0" destOrd="0" presId="urn:microsoft.com/office/officeart/2018/2/layout/IconCircleList"/>
    <dgm:cxn modelId="{41CD6148-318D-404D-A4AF-E4D2FB06A3B6}" type="presOf" srcId="{CF3786E9-3288-473B-BA33-1DA245F1C564}" destId="{58B901A8-CC49-4416-9D03-1DED2431C955}" srcOrd="0" destOrd="0" presId="urn:microsoft.com/office/officeart/2018/2/layout/IconCircleList"/>
    <dgm:cxn modelId="{503E096F-FBE8-4022-A974-744C3EFAC44F}" srcId="{67020B4C-99B3-4C1A-AACF-52EF86D98322}" destId="{CF3786E9-3288-473B-BA33-1DA245F1C564}" srcOrd="0" destOrd="0" parTransId="{FC208988-E254-417B-81DD-C0793C182B22}" sibTransId="{74B59939-F587-4103-B2D8-345E92202FD5}"/>
    <dgm:cxn modelId="{FA86D271-7C49-4EF2-895F-7F44921514A2}" type="presOf" srcId="{58F4FAC6-01F7-47A8-B480-FF1EA7BD93EE}" destId="{9DDE626C-E69C-484B-9F7B-BA75AB6E0EC9}" srcOrd="0" destOrd="0" presId="urn:microsoft.com/office/officeart/2018/2/layout/IconCircleList"/>
    <dgm:cxn modelId="{E7DD4FAC-C06A-4E31-B05C-619FAAA410E8}" type="presOf" srcId="{74B59939-F587-4103-B2D8-345E92202FD5}" destId="{B3B90F4F-B3F4-4611-AEAF-7F549F012DC7}" srcOrd="0" destOrd="0" presId="urn:microsoft.com/office/officeart/2018/2/layout/IconCircleList"/>
    <dgm:cxn modelId="{182080B8-9081-436D-ABEA-4C16CF06985F}" type="presOf" srcId="{84F69A8F-1C28-4114-84DB-324C8254DBF9}" destId="{30C9D7E2-6F13-45C2-BB1C-D5969896E4B2}" srcOrd="0" destOrd="0" presId="urn:microsoft.com/office/officeart/2018/2/layout/IconCircleList"/>
    <dgm:cxn modelId="{4A81E9E8-9A03-475D-9692-142E54DE25FF}" srcId="{67020B4C-99B3-4C1A-AACF-52EF86D98322}" destId="{1E697F1B-F529-41BB-9BB5-FB34BA7E21AD}" srcOrd="2" destOrd="0" parTransId="{B63C6075-9D07-475A-B12E-3C4D508942FC}" sibTransId="{58F4FAC6-01F7-47A8-B480-FF1EA7BD93EE}"/>
    <dgm:cxn modelId="{B56A89F6-AF89-488D-850D-EEE8507B9EB1}" srcId="{67020B4C-99B3-4C1A-AACF-52EF86D98322}" destId="{84F69A8F-1C28-4114-84DB-324C8254DBF9}" srcOrd="1" destOrd="0" parTransId="{99325CB2-DD0C-43BC-A6EA-32D119BD6403}" sibTransId="{8996C396-B7FA-4312-9128-14908BEB7C68}"/>
    <dgm:cxn modelId="{8A1919D3-9542-47FA-BA55-537C9066C884}" type="presParOf" srcId="{A971A485-77FA-4466-9EFD-45B5C8C8B415}" destId="{3A797F05-C8DC-47C6-A690-F66B126015C6}" srcOrd="0" destOrd="0" presId="urn:microsoft.com/office/officeart/2018/2/layout/IconCircleList"/>
    <dgm:cxn modelId="{0E0FB888-8D43-41A4-8764-CCFFFF615C5E}" type="presParOf" srcId="{3A797F05-C8DC-47C6-A690-F66B126015C6}" destId="{8C440137-C839-43B3-8046-C68335511825}" srcOrd="0" destOrd="0" presId="urn:microsoft.com/office/officeart/2018/2/layout/IconCircleList"/>
    <dgm:cxn modelId="{0F9B1D24-1BDB-4A49-A737-4EC7BDC3E87B}" type="presParOf" srcId="{8C440137-C839-43B3-8046-C68335511825}" destId="{6977038A-7248-4621-9FD3-251516B6FABA}" srcOrd="0" destOrd="0" presId="urn:microsoft.com/office/officeart/2018/2/layout/IconCircleList"/>
    <dgm:cxn modelId="{7A987D09-C81C-4766-BC26-046FC59804E9}" type="presParOf" srcId="{8C440137-C839-43B3-8046-C68335511825}" destId="{0A772F95-B4E8-458D-997F-688EAC84BBC7}" srcOrd="1" destOrd="0" presId="urn:microsoft.com/office/officeart/2018/2/layout/IconCircleList"/>
    <dgm:cxn modelId="{B240AD99-2E33-4A40-8021-F60B8F01DDED}" type="presParOf" srcId="{8C440137-C839-43B3-8046-C68335511825}" destId="{D91EFC99-C51E-4904-AFB0-5C113177DB79}" srcOrd="2" destOrd="0" presId="urn:microsoft.com/office/officeart/2018/2/layout/IconCircleList"/>
    <dgm:cxn modelId="{A46F4944-9DA4-4D15-B18C-9DE33CEED86E}" type="presParOf" srcId="{8C440137-C839-43B3-8046-C68335511825}" destId="{58B901A8-CC49-4416-9D03-1DED2431C955}" srcOrd="3" destOrd="0" presId="urn:microsoft.com/office/officeart/2018/2/layout/IconCircleList"/>
    <dgm:cxn modelId="{5EE4EB8F-65D2-4D21-949D-E4636EC88B0C}" type="presParOf" srcId="{3A797F05-C8DC-47C6-A690-F66B126015C6}" destId="{B3B90F4F-B3F4-4611-AEAF-7F549F012DC7}" srcOrd="1" destOrd="0" presId="urn:microsoft.com/office/officeart/2018/2/layout/IconCircleList"/>
    <dgm:cxn modelId="{3FCE3B4D-AA29-4DAA-B408-F399B8AE5908}" type="presParOf" srcId="{3A797F05-C8DC-47C6-A690-F66B126015C6}" destId="{BE950EC1-3BFF-4A18-893B-E18E5F2C0354}" srcOrd="2" destOrd="0" presId="urn:microsoft.com/office/officeart/2018/2/layout/IconCircleList"/>
    <dgm:cxn modelId="{04DD9320-3356-4E1C-9CD1-75B861DF5172}" type="presParOf" srcId="{BE950EC1-3BFF-4A18-893B-E18E5F2C0354}" destId="{0C540419-B61A-40B0-BF1D-A5577DFBEFDE}" srcOrd="0" destOrd="0" presId="urn:microsoft.com/office/officeart/2018/2/layout/IconCircleList"/>
    <dgm:cxn modelId="{CD3D0DF5-2EA1-462E-B2C6-87AE3E338A2A}" type="presParOf" srcId="{BE950EC1-3BFF-4A18-893B-E18E5F2C0354}" destId="{F2AB411D-3F2E-4CF8-AE68-CFA96BD1CF60}" srcOrd="1" destOrd="0" presId="urn:microsoft.com/office/officeart/2018/2/layout/IconCircleList"/>
    <dgm:cxn modelId="{681443FC-EFD9-49DC-BE24-D9A53C62B46B}" type="presParOf" srcId="{BE950EC1-3BFF-4A18-893B-E18E5F2C0354}" destId="{CBAC56B0-6985-4910-BF07-3882215D0D1E}" srcOrd="2" destOrd="0" presId="urn:microsoft.com/office/officeart/2018/2/layout/IconCircleList"/>
    <dgm:cxn modelId="{7C424993-A816-4109-8882-30EABA403014}" type="presParOf" srcId="{BE950EC1-3BFF-4A18-893B-E18E5F2C0354}" destId="{30C9D7E2-6F13-45C2-BB1C-D5969896E4B2}" srcOrd="3" destOrd="0" presId="urn:microsoft.com/office/officeart/2018/2/layout/IconCircleList"/>
    <dgm:cxn modelId="{92F0B1EF-0BB2-4CC1-8688-A945DED5AA9A}" type="presParOf" srcId="{3A797F05-C8DC-47C6-A690-F66B126015C6}" destId="{7077F77F-8B74-4155-B328-D7F5A185D6BD}" srcOrd="3" destOrd="0" presId="urn:microsoft.com/office/officeart/2018/2/layout/IconCircleList"/>
    <dgm:cxn modelId="{8E23904E-092C-4FF8-AF7A-AD9C8665893F}" type="presParOf" srcId="{3A797F05-C8DC-47C6-A690-F66B126015C6}" destId="{6B4FFF91-D7CA-4B09-802A-EDCEC3D988FF}" srcOrd="4" destOrd="0" presId="urn:microsoft.com/office/officeart/2018/2/layout/IconCircleList"/>
    <dgm:cxn modelId="{0E575ECE-E472-4EB4-8954-9CDF2E15028B}" type="presParOf" srcId="{6B4FFF91-D7CA-4B09-802A-EDCEC3D988FF}" destId="{7AF4F6BB-83A4-4579-BC4C-5807DB6AA255}" srcOrd="0" destOrd="0" presId="urn:microsoft.com/office/officeart/2018/2/layout/IconCircleList"/>
    <dgm:cxn modelId="{FF8F91DE-BE69-4EE6-AAAD-AFD8A81A662D}" type="presParOf" srcId="{6B4FFF91-D7CA-4B09-802A-EDCEC3D988FF}" destId="{FE78AB2C-9B74-48FD-8B0D-CFC5C3B4631F}" srcOrd="1" destOrd="0" presId="urn:microsoft.com/office/officeart/2018/2/layout/IconCircleList"/>
    <dgm:cxn modelId="{0C5411E6-96F3-4412-B523-BEDF25AC6F58}" type="presParOf" srcId="{6B4FFF91-D7CA-4B09-802A-EDCEC3D988FF}" destId="{AEF6E187-97D4-4346-AEC8-F8E75F2D1255}" srcOrd="2" destOrd="0" presId="urn:microsoft.com/office/officeart/2018/2/layout/IconCircleList"/>
    <dgm:cxn modelId="{CCA6705F-5F60-49FD-A112-D44827CE9616}" type="presParOf" srcId="{6B4FFF91-D7CA-4B09-802A-EDCEC3D988FF}" destId="{19CE23C1-C6B4-4BD7-9200-DE83E0FA5A49}" srcOrd="3" destOrd="0" presId="urn:microsoft.com/office/officeart/2018/2/layout/IconCircleList"/>
    <dgm:cxn modelId="{292E6092-9434-4831-A46A-2830C882C479}" type="presParOf" srcId="{3A797F05-C8DC-47C6-A690-F66B126015C6}" destId="{9DDE626C-E69C-484B-9F7B-BA75AB6E0EC9}" srcOrd="5" destOrd="0" presId="urn:microsoft.com/office/officeart/2018/2/layout/IconCircleList"/>
    <dgm:cxn modelId="{83E20E5C-B8BE-4C32-80C5-078C28D057B4}" type="presParOf" srcId="{3A797F05-C8DC-47C6-A690-F66B126015C6}" destId="{694B050F-338F-4FD3-A958-EBE94B1D4C87}" srcOrd="6" destOrd="0" presId="urn:microsoft.com/office/officeart/2018/2/layout/IconCircleList"/>
    <dgm:cxn modelId="{A6CAF47D-B705-42F3-86B4-2ED390EDAF61}" type="presParOf" srcId="{694B050F-338F-4FD3-A958-EBE94B1D4C87}" destId="{2796AAAE-8332-4687-8067-FA8061B202E2}" srcOrd="0" destOrd="0" presId="urn:microsoft.com/office/officeart/2018/2/layout/IconCircleList"/>
    <dgm:cxn modelId="{E37F9B49-18F9-4A91-BF99-EF27A3495624}" type="presParOf" srcId="{694B050F-338F-4FD3-A958-EBE94B1D4C87}" destId="{68075AC2-9FAF-4A82-B845-2E5C71583FD7}" srcOrd="1" destOrd="0" presId="urn:microsoft.com/office/officeart/2018/2/layout/IconCircleList"/>
    <dgm:cxn modelId="{642BE908-C4D3-409B-A4DF-67556D5FB58F}" type="presParOf" srcId="{694B050F-338F-4FD3-A958-EBE94B1D4C87}" destId="{D5FCF916-4EAB-4639-AC7C-B17267169CF2}" srcOrd="2" destOrd="0" presId="urn:microsoft.com/office/officeart/2018/2/layout/IconCircleList"/>
    <dgm:cxn modelId="{4B07E807-156F-436D-BAE9-5BA40E94AEE7}" type="presParOf" srcId="{694B050F-338F-4FD3-A958-EBE94B1D4C87}" destId="{5ABE57E1-79D8-4723-8F79-CDB2C606510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545196-7C47-4264-AC7C-9483ACF03622}" type="doc">
      <dgm:prSet loTypeId="urn:microsoft.com/office/officeart/2005/8/layout/equation1" loCatId="relationship" qsTypeId="urn:microsoft.com/office/officeart/2005/8/quickstyle/simple1" qsCatId="simple" csTypeId="urn:microsoft.com/office/officeart/2005/8/colors/accent1_2" csCatId="accent1" phldr="1"/>
      <dgm:spPr/>
    </dgm:pt>
    <dgm:pt modelId="{FBE4B1A8-C745-49E2-8D90-7C889CED1764}">
      <dgm:prSet phldrT="[Text]" phldr="0"/>
      <dgm:spPr/>
      <dgm:t>
        <a:bodyPr/>
        <a:lstStyle/>
        <a:p>
          <a:pPr rtl="0"/>
          <a:r>
            <a:rPr lang="en-GB" dirty="0">
              <a:latin typeface="Modern Love"/>
            </a:rPr>
            <a:t>Duty of care </a:t>
          </a:r>
          <a:endParaRPr lang="en-GB" dirty="0"/>
        </a:p>
      </dgm:t>
    </dgm:pt>
    <dgm:pt modelId="{B100EC00-AD4F-48CE-B909-0CFD80103F35}" type="parTrans" cxnId="{4465074E-99A4-40D6-AC45-DBC7A22A7E19}">
      <dgm:prSet/>
      <dgm:spPr/>
    </dgm:pt>
    <dgm:pt modelId="{DD52F687-3F10-4ABC-ACC3-80C5AF53830A}" type="sibTrans" cxnId="{4465074E-99A4-40D6-AC45-DBC7A22A7E19}">
      <dgm:prSet/>
      <dgm:spPr/>
      <dgm:t>
        <a:bodyPr/>
        <a:lstStyle/>
        <a:p>
          <a:endParaRPr lang="en-GB"/>
        </a:p>
      </dgm:t>
    </dgm:pt>
    <dgm:pt modelId="{6BFEC8F2-24CD-4978-8C36-5518C86F2E22}">
      <dgm:prSet phldrT="[Text]" phldr="0"/>
      <dgm:spPr/>
      <dgm:t>
        <a:bodyPr/>
        <a:lstStyle/>
        <a:p>
          <a:pPr rtl="0"/>
          <a:r>
            <a:rPr lang="en-GB" dirty="0">
              <a:latin typeface="Modern Love"/>
            </a:rPr>
            <a:t>Breach of duty of care </a:t>
          </a:r>
          <a:endParaRPr lang="en-GB" dirty="0"/>
        </a:p>
      </dgm:t>
    </dgm:pt>
    <dgm:pt modelId="{506FCC47-E07F-458D-AE92-B5E627762D77}" type="parTrans" cxnId="{C0F1F4E5-E719-4A57-A3EA-F113E34DBC39}">
      <dgm:prSet/>
      <dgm:spPr/>
    </dgm:pt>
    <dgm:pt modelId="{D4C58D02-F4D1-493A-8D4A-86AF79003182}" type="sibTrans" cxnId="{C0F1F4E5-E719-4A57-A3EA-F113E34DBC39}">
      <dgm:prSet/>
      <dgm:spPr/>
      <dgm:t>
        <a:bodyPr/>
        <a:lstStyle/>
        <a:p>
          <a:endParaRPr lang="en-GB"/>
        </a:p>
      </dgm:t>
    </dgm:pt>
    <dgm:pt modelId="{35013E57-78F6-4E2F-9F7B-A055EF637317}">
      <dgm:prSet phldrT="[Text]" phldr="0"/>
      <dgm:spPr/>
      <dgm:t>
        <a:bodyPr/>
        <a:lstStyle/>
        <a:p>
          <a:pPr rtl="0"/>
          <a:r>
            <a:rPr lang="en-GB" dirty="0">
              <a:latin typeface="Modern Love"/>
            </a:rPr>
            <a:t>Causation and remoteness</a:t>
          </a:r>
          <a:endParaRPr lang="en-GB" dirty="0"/>
        </a:p>
      </dgm:t>
    </dgm:pt>
    <dgm:pt modelId="{4EA01D75-6207-42B8-A2A0-1E53FB22DA58}" type="parTrans" cxnId="{7D07D0E4-AEA4-4048-936E-9569FCC618A3}">
      <dgm:prSet/>
      <dgm:spPr/>
    </dgm:pt>
    <dgm:pt modelId="{49B37F44-23C3-4149-8E75-5EAFBF37DCD4}" type="sibTrans" cxnId="{7D07D0E4-AEA4-4048-936E-9569FCC618A3}">
      <dgm:prSet/>
      <dgm:spPr/>
      <dgm:t>
        <a:bodyPr/>
        <a:lstStyle/>
        <a:p>
          <a:endParaRPr lang="en-GB"/>
        </a:p>
      </dgm:t>
    </dgm:pt>
    <dgm:pt modelId="{F4079317-ACC4-452F-AC3E-1729DFCDE994}">
      <dgm:prSet phldr="0"/>
      <dgm:spPr/>
      <dgm:t>
        <a:bodyPr/>
        <a:lstStyle/>
        <a:p>
          <a:pPr rtl="0"/>
          <a:r>
            <a:rPr lang="en-GB" dirty="0">
              <a:latin typeface="Modern Love"/>
            </a:rPr>
            <a:t>Negligence </a:t>
          </a:r>
        </a:p>
      </dgm:t>
    </dgm:pt>
    <dgm:pt modelId="{CB70637C-ADCB-4431-9CBB-E829FF091CD4}" type="parTrans" cxnId="{97D4A55E-AAEF-4CF3-A987-0AA70FDB852D}">
      <dgm:prSet/>
      <dgm:spPr/>
    </dgm:pt>
    <dgm:pt modelId="{E8160ACF-2373-4DBC-A95D-84E78525190E}" type="sibTrans" cxnId="{97D4A55E-AAEF-4CF3-A987-0AA70FDB852D}">
      <dgm:prSet/>
      <dgm:spPr/>
    </dgm:pt>
    <dgm:pt modelId="{A873688D-1477-4923-981B-F5340B85FCB2}" type="pres">
      <dgm:prSet presAssocID="{5F545196-7C47-4264-AC7C-9483ACF03622}" presName="linearFlow" presStyleCnt="0">
        <dgm:presLayoutVars>
          <dgm:dir/>
          <dgm:resizeHandles val="exact"/>
        </dgm:presLayoutVars>
      </dgm:prSet>
      <dgm:spPr/>
    </dgm:pt>
    <dgm:pt modelId="{2945F616-5567-40F0-9FC0-F2FEDC6BB328}" type="pres">
      <dgm:prSet presAssocID="{FBE4B1A8-C745-49E2-8D90-7C889CED1764}" presName="node" presStyleLbl="node1" presStyleIdx="0" presStyleCnt="4">
        <dgm:presLayoutVars>
          <dgm:bulletEnabled val="1"/>
        </dgm:presLayoutVars>
      </dgm:prSet>
      <dgm:spPr/>
    </dgm:pt>
    <dgm:pt modelId="{4B81D5A7-3E70-481A-A9B4-DADAF3A1A7F7}" type="pres">
      <dgm:prSet presAssocID="{DD52F687-3F10-4ABC-ACC3-80C5AF53830A}" presName="spacerL" presStyleCnt="0"/>
      <dgm:spPr/>
    </dgm:pt>
    <dgm:pt modelId="{E8BE4829-F073-4886-ABEA-96688E61D8C3}" type="pres">
      <dgm:prSet presAssocID="{DD52F687-3F10-4ABC-ACC3-80C5AF53830A}" presName="sibTrans" presStyleLbl="sibTrans2D1" presStyleIdx="0" presStyleCnt="3"/>
      <dgm:spPr/>
    </dgm:pt>
    <dgm:pt modelId="{9A5C3B72-7084-4E40-8852-31E389B91B73}" type="pres">
      <dgm:prSet presAssocID="{DD52F687-3F10-4ABC-ACC3-80C5AF53830A}" presName="spacerR" presStyleCnt="0"/>
      <dgm:spPr/>
    </dgm:pt>
    <dgm:pt modelId="{C9B8CB12-61B1-4D95-A781-983A6F1E940D}" type="pres">
      <dgm:prSet presAssocID="{6BFEC8F2-24CD-4978-8C36-5518C86F2E22}" presName="node" presStyleLbl="node1" presStyleIdx="1" presStyleCnt="4">
        <dgm:presLayoutVars>
          <dgm:bulletEnabled val="1"/>
        </dgm:presLayoutVars>
      </dgm:prSet>
      <dgm:spPr/>
    </dgm:pt>
    <dgm:pt modelId="{F6762B53-97EB-4C9B-93D5-DE9E0B5B4E40}" type="pres">
      <dgm:prSet presAssocID="{D4C58D02-F4D1-493A-8D4A-86AF79003182}" presName="spacerL" presStyleCnt="0"/>
      <dgm:spPr/>
    </dgm:pt>
    <dgm:pt modelId="{3003365D-11C9-4EC0-BA21-0A566982D630}" type="pres">
      <dgm:prSet presAssocID="{D4C58D02-F4D1-493A-8D4A-86AF79003182}" presName="sibTrans" presStyleLbl="sibTrans2D1" presStyleIdx="1" presStyleCnt="3"/>
      <dgm:spPr/>
    </dgm:pt>
    <dgm:pt modelId="{E6A88D2B-4961-4CDB-A20C-AFF499E2D3DC}" type="pres">
      <dgm:prSet presAssocID="{D4C58D02-F4D1-493A-8D4A-86AF79003182}" presName="spacerR" presStyleCnt="0"/>
      <dgm:spPr/>
    </dgm:pt>
    <dgm:pt modelId="{110A3777-9DD3-4572-84A7-0DC51BA0B47F}" type="pres">
      <dgm:prSet presAssocID="{35013E57-78F6-4E2F-9F7B-A055EF637317}" presName="node" presStyleLbl="node1" presStyleIdx="2" presStyleCnt="4">
        <dgm:presLayoutVars>
          <dgm:bulletEnabled val="1"/>
        </dgm:presLayoutVars>
      </dgm:prSet>
      <dgm:spPr/>
    </dgm:pt>
    <dgm:pt modelId="{96E4115F-D891-4B4B-862B-F474235C9826}" type="pres">
      <dgm:prSet presAssocID="{49B37F44-23C3-4149-8E75-5EAFBF37DCD4}" presName="spacerL" presStyleCnt="0"/>
      <dgm:spPr/>
    </dgm:pt>
    <dgm:pt modelId="{8B28652A-90F4-417F-887B-2A829C92C510}" type="pres">
      <dgm:prSet presAssocID="{49B37F44-23C3-4149-8E75-5EAFBF37DCD4}" presName="sibTrans" presStyleLbl="sibTrans2D1" presStyleIdx="2" presStyleCnt="3"/>
      <dgm:spPr/>
    </dgm:pt>
    <dgm:pt modelId="{D6BEF06C-9C1E-42D2-A43D-C8F52A711453}" type="pres">
      <dgm:prSet presAssocID="{49B37F44-23C3-4149-8E75-5EAFBF37DCD4}" presName="spacerR" presStyleCnt="0"/>
      <dgm:spPr/>
    </dgm:pt>
    <dgm:pt modelId="{DFA97DAC-A42A-42C8-852B-04A8638013F8}" type="pres">
      <dgm:prSet presAssocID="{F4079317-ACC4-452F-AC3E-1729DFCDE994}" presName="node" presStyleLbl="node1" presStyleIdx="3" presStyleCnt="4">
        <dgm:presLayoutVars>
          <dgm:bulletEnabled val="1"/>
        </dgm:presLayoutVars>
      </dgm:prSet>
      <dgm:spPr/>
    </dgm:pt>
  </dgm:ptLst>
  <dgm:cxnLst>
    <dgm:cxn modelId="{C379BE13-7255-4A14-82FD-3550859DC743}" type="presOf" srcId="{6BFEC8F2-24CD-4978-8C36-5518C86F2E22}" destId="{C9B8CB12-61B1-4D95-A781-983A6F1E940D}" srcOrd="0" destOrd="0" presId="urn:microsoft.com/office/officeart/2005/8/layout/equation1"/>
    <dgm:cxn modelId="{BB629E3F-ACF3-4676-8024-87118915AAD9}" type="presOf" srcId="{FBE4B1A8-C745-49E2-8D90-7C889CED1764}" destId="{2945F616-5567-40F0-9FC0-F2FEDC6BB328}" srcOrd="0" destOrd="0" presId="urn:microsoft.com/office/officeart/2005/8/layout/equation1"/>
    <dgm:cxn modelId="{97D4A55E-AAEF-4CF3-A987-0AA70FDB852D}" srcId="{5F545196-7C47-4264-AC7C-9483ACF03622}" destId="{F4079317-ACC4-452F-AC3E-1729DFCDE994}" srcOrd="3" destOrd="0" parTransId="{CB70637C-ADCB-4431-9CBB-E829FF091CD4}" sibTransId="{E8160ACF-2373-4DBC-A95D-84E78525190E}"/>
    <dgm:cxn modelId="{5DB26A66-1350-486C-998E-46E4E559F2CA}" type="presOf" srcId="{DD52F687-3F10-4ABC-ACC3-80C5AF53830A}" destId="{E8BE4829-F073-4886-ABEA-96688E61D8C3}" srcOrd="0" destOrd="0" presId="urn:microsoft.com/office/officeart/2005/8/layout/equation1"/>
    <dgm:cxn modelId="{27AD9069-F4E2-44D9-AFC4-FB0B4EC12342}" type="presOf" srcId="{F4079317-ACC4-452F-AC3E-1729DFCDE994}" destId="{DFA97DAC-A42A-42C8-852B-04A8638013F8}" srcOrd="0" destOrd="0" presId="urn:microsoft.com/office/officeart/2005/8/layout/equation1"/>
    <dgm:cxn modelId="{4465074E-99A4-40D6-AC45-DBC7A22A7E19}" srcId="{5F545196-7C47-4264-AC7C-9483ACF03622}" destId="{FBE4B1A8-C745-49E2-8D90-7C889CED1764}" srcOrd="0" destOrd="0" parTransId="{B100EC00-AD4F-48CE-B909-0CFD80103F35}" sibTransId="{DD52F687-3F10-4ABC-ACC3-80C5AF53830A}"/>
    <dgm:cxn modelId="{54DC0396-8573-49AA-95EE-A20EA90B5792}" type="presOf" srcId="{5F545196-7C47-4264-AC7C-9483ACF03622}" destId="{A873688D-1477-4923-981B-F5340B85FCB2}" srcOrd="0" destOrd="0" presId="urn:microsoft.com/office/officeart/2005/8/layout/equation1"/>
    <dgm:cxn modelId="{7D07D0E4-AEA4-4048-936E-9569FCC618A3}" srcId="{5F545196-7C47-4264-AC7C-9483ACF03622}" destId="{35013E57-78F6-4E2F-9F7B-A055EF637317}" srcOrd="2" destOrd="0" parTransId="{4EA01D75-6207-42B8-A2A0-1E53FB22DA58}" sibTransId="{49B37F44-23C3-4149-8E75-5EAFBF37DCD4}"/>
    <dgm:cxn modelId="{C0F1F4E5-E719-4A57-A3EA-F113E34DBC39}" srcId="{5F545196-7C47-4264-AC7C-9483ACF03622}" destId="{6BFEC8F2-24CD-4978-8C36-5518C86F2E22}" srcOrd="1" destOrd="0" parTransId="{506FCC47-E07F-458D-AE92-B5E627762D77}" sibTransId="{D4C58D02-F4D1-493A-8D4A-86AF79003182}"/>
    <dgm:cxn modelId="{B6632EE6-C924-496A-B58C-627A37685023}" type="presOf" srcId="{35013E57-78F6-4E2F-9F7B-A055EF637317}" destId="{110A3777-9DD3-4572-84A7-0DC51BA0B47F}" srcOrd="0" destOrd="0" presId="urn:microsoft.com/office/officeart/2005/8/layout/equation1"/>
    <dgm:cxn modelId="{6099A7F0-722D-458C-9D5B-ECEEE96DC7A9}" type="presOf" srcId="{D4C58D02-F4D1-493A-8D4A-86AF79003182}" destId="{3003365D-11C9-4EC0-BA21-0A566982D630}" srcOrd="0" destOrd="0" presId="urn:microsoft.com/office/officeart/2005/8/layout/equation1"/>
    <dgm:cxn modelId="{88C4DAFF-C15A-4FE4-AB50-AA815F51E97D}" type="presOf" srcId="{49B37F44-23C3-4149-8E75-5EAFBF37DCD4}" destId="{8B28652A-90F4-417F-887B-2A829C92C510}" srcOrd="0" destOrd="0" presId="urn:microsoft.com/office/officeart/2005/8/layout/equation1"/>
    <dgm:cxn modelId="{84AAC61E-9B92-459D-89C8-6B41DBE8D736}" type="presParOf" srcId="{A873688D-1477-4923-981B-F5340B85FCB2}" destId="{2945F616-5567-40F0-9FC0-F2FEDC6BB328}" srcOrd="0" destOrd="0" presId="urn:microsoft.com/office/officeart/2005/8/layout/equation1"/>
    <dgm:cxn modelId="{ECB74151-2A8E-41D2-B0E1-E8E728C89805}" type="presParOf" srcId="{A873688D-1477-4923-981B-F5340B85FCB2}" destId="{4B81D5A7-3E70-481A-A9B4-DADAF3A1A7F7}" srcOrd="1" destOrd="0" presId="urn:microsoft.com/office/officeart/2005/8/layout/equation1"/>
    <dgm:cxn modelId="{FF94AE34-4DDA-4D9F-A00B-089D881481D0}" type="presParOf" srcId="{A873688D-1477-4923-981B-F5340B85FCB2}" destId="{E8BE4829-F073-4886-ABEA-96688E61D8C3}" srcOrd="2" destOrd="0" presId="urn:microsoft.com/office/officeart/2005/8/layout/equation1"/>
    <dgm:cxn modelId="{67AFA0F4-6803-4DE6-ADBB-1EBE61742896}" type="presParOf" srcId="{A873688D-1477-4923-981B-F5340B85FCB2}" destId="{9A5C3B72-7084-4E40-8852-31E389B91B73}" srcOrd="3" destOrd="0" presId="urn:microsoft.com/office/officeart/2005/8/layout/equation1"/>
    <dgm:cxn modelId="{95F8819B-6DAB-4F38-AF8D-47AEF1672EF8}" type="presParOf" srcId="{A873688D-1477-4923-981B-F5340B85FCB2}" destId="{C9B8CB12-61B1-4D95-A781-983A6F1E940D}" srcOrd="4" destOrd="0" presId="urn:microsoft.com/office/officeart/2005/8/layout/equation1"/>
    <dgm:cxn modelId="{9DD24CFE-F143-4577-A908-7FAACB72199D}" type="presParOf" srcId="{A873688D-1477-4923-981B-F5340B85FCB2}" destId="{F6762B53-97EB-4C9B-93D5-DE9E0B5B4E40}" srcOrd="5" destOrd="0" presId="urn:microsoft.com/office/officeart/2005/8/layout/equation1"/>
    <dgm:cxn modelId="{DA05EACA-7D2B-4FB6-9A3E-595325D8E69D}" type="presParOf" srcId="{A873688D-1477-4923-981B-F5340B85FCB2}" destId="{3003365D-11C9-4EC0-BA21-0A566982D630}" srcOrd="6" destOrd="0" presId="urn:microsoft.com/office/officeart/2005/8/layout/equation1"/>
    <dgm:cxn modelId="{5690C248-D031-4A52-9BF6-AC2AA43047BC}" type="presParOf" srcId="{A873688D-1477-4923-981B-F5340B85FCB2}" destId="{E6A88D2B-4961-4CDB-A20C-AFF499E2D3DC}" srcOrd="7" destOrd="0" presId="urn:microsoft.com/office/officeart/2005/8/layout/equation1"/>
    <dgm:cxn modelId="{6919ADF2-2594-4EE1-9179-E9894FA7E525}" type="presParOf" srcId="{A873688D-1477-4923-981B-F5340B85FCB2}" destId="{110A3777-9DD3-4572-84A7-0DC51BA0B47F}" srcOrd="8" destOrd="0" presId="urn:microsoft.com/office/officeart/2005/8/layout/equation1"/>
    <dgm:cxn modelId="{9C71C812-9DC9-452D-8422-528B3CDC160B}" type="presParOf" srcId="{A873688D-1477-4923-981B-F5340B85FCB2}" destId="{96E4115F-D891-4B4B-862B-F474235C9826}" srcOrd="9" destOrd="0" presId="urn:microsoft.com/office/officeart/2005/8/layout/equation1"/>
    <dgm:cxn modelId="{DF1BF5B6-E264-4682-872C-6959DCD7F095}" type="presParOf" srcId="{A873688D-1477-4923-981B-F5340B85FCB2}" destId="{8B28652A-90F4-417F-887B-2A829C92C510}" srcOrd="10" destOrd="0" presId="urn:microsoft.com/office/officeart/2005/8/layout/equation1"/>
    <dgm:cxn modelId="{530B5BA4-8813-4D17-9E5F-FAEFE4C327AD}" type="presParOf" srcId="{A873688D-1477-4923-981B-F5340B85FCB2}" destId="{D6BEF06C-9C1E-42D2-A43D-C8F52A711453}" srcOrd="11" destOrd="0" presId="urn:microsoft.com/office/officeart/2005/8/layout/equation1"/>
    <dgm:cxn modelId="{92C5F3DD-525C-4CD4-BC27-F7E6E7B5E506}" type="presParOf" srcId="{A873688D-1477-4923-981B-F5340B85FCB2}" destId="{DFA97DAC-A42A-42C8-852B-04A8638013F8}" srcOrd="12"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AA4AB-EA3B-4D9F-995D-B47F380263ED}">
      <dsp:nvSpPr>
        <dsp:cNvPr id="0" name=""/>
        <dsp:cNvSpPr/>
      </dsp:nvSpPr>
      <dsp:spPr>
        <a:xfrm>
          <a:off x="0" y="0"/>
          <a:ext cx="9278488" cy="104368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Can the injury be divided into different parts? </a:t>
          </a:r>
          <a:endParaRPr lang="en-US" sz="3700" kern="1200"/>
        </a:p>
      </dsp:txBody>
      <dsp:txXfrm>
        <a:off x="30568" y="30568"/>
        <a:ext cx="8152275" cy="982546"/>
      </dsp:txXfrm>
    </dsp:sp>
    <dsp:sp modelId="{161B4FB9-BFCD-4D02-894D-7F5456850D6D}">
      <dsp:nvSpPr>
        <dsp:cNvPr id="0" name=""/>
        <dsp:cNvSpPr/>
      </dsp:nvSpPr>
      <dsp:spPr>
        <a:xfrm>
          <a:off x="818690" y="1217628"/>
          <a:ext cx="9278488" cy="104368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If not the but for test is strict. </a:t>
          </a:r>
          <a:endParaRPr lang="en-US" sz="3700" kern="1200"/>
        </a:p>
      </dsp:txBody>
      <dsp:txXfrm>
        <a:off x="849258" y="1248196"/>
        <a:ext cx="7720269" cy="982546"/>
      </dsp:txXfrm>
    </dsp:sp>
    <dsp:sp modelId="{9787C2CF-507E-4775-97FA-DCCF5A0C7AD6}">
      <dsp:nvSpPr>
        <dsp:cNvPr id="0" name=""/>
        <dsp:cNvSpPr/>
      </dsp:nvSpPr>
      <dsp:spPr>
        <a:xfrm>
          <a:off x="1637380" y="2435257"/>
          <a:ext cx="9278488" cy="104368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If can be divided, there is a need to consider a number of elements.</a:t>
          </a:r>
          <a:endParaRPr lang="en-US" sz="3700" kern="1200"/>
        </a:p>
      </dsp:txBody>
      <dsp:txXfrm>
        <a:off x="1667948" y="2465825"/>
        <a:ext cx="7720269" cy="982546"/>
      </dsp:txXfrm>
    </dsp:sp>
    <dsp:sp modelId="{E34071A2-16F2-4FF2-AD10-49914D0D5F71}">
      <dsp:nvSpPr>
        <dsp:cNvPr id="0" name=""/>
        <dsp:cNvSpPr/>
      </dsp:nvSpPr>
      <dsp:spPr>
        <a:xfrm>
          <a:off x="8600095" y="791458"/>
          <a:ext cx="678393" cy="67839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752733" y="791458"/>
        <a:ext cx="373117" cy="510491"/>
      </dsp:txXfrm>
    </dsp:sp>
    <dsp:sp modelId="{D71F2588-5C45-414C-9A91-1816DE202697}">
      <dsp:nvSpPr>
        <dsp:cNvPr id="0" name=""/>
        <dsp:cNvSpPr/>
      </dsp:nvSpPr>
      <dsp:spPr>
        <a:xfrm>
          <a:off x="9418785" y="2002129"/>
          <a:ext cx="678393" cy="67839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9571423" y="2002129"/>
        <a:ext cx="373117" cy="510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ADD282-648F-49CF-BD13-CC608F7FE882}">
      <dsp:nvSpPr>
        <dsp:cNvPr id="0" name=""/>
        <dsp:cNvSpPr/>
      </dsp:nvSpPr>
      <dsp:spPr>
        <a:xfrm>
          <a:off x="0" y="4167346"/>
          <a:ext cx="6900512" cy="13678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a:t>Overseas Tankship (UK) Ltd v Morts Dock &amp; Engineering Co (The “Wagon Mound”) [1961]- Reasonable person test</a:t>
          </a:r>
          <a:r>
            <a:rPr lang="en-GB" sz="3200" kern="1200"/>
            <a:t>. </a:t>
          </a:r>
          <a:endParaRPr lang="en-US" sz="3200" kern="1200"/>
        </a:p>
      </dsp:txBody>
      <dsp:txXfrm>
        <a:off x="0" y="4167346"/>
        <a:ext cx="6900512" cy="1367816"/>
      </dsp:txXfrm>
    </dsp:sp>
    <dsp:sp modelId="{B5015D1B-0E1E-46B6-B105-6CD397FE2265}">
      <dsp:nvSpPr>
        <dsp:cNvPr id="0" name=""/>
        <dsp:cNvSpPr/>
      </dsp:nvSpPr>
      <dsp:spPr>
        <a:xfrm rot="10800000">
          <a:off x="0" y="2084162"/>
          <a:ext cx="6900512" cy="210370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a:t>Is it foreseeable that this result was going to occur?</a:t>
          </a:r>
          <a:endParaRPr lang="en-US" sz="3200" kern="1200"/>
        </a:p>
      </dsp:txBody>
      <dsp:txXfrm rot="10800000">
        <a:off x="0" y="2084162"/>
        <a:ext cx="6900512" cy="1366922"/>
      </dsp:txXfrm>
    </dsp:sp>
    <dsp:sp modelId="{0AAE0CAF-7DC4-4A89-99EF-72CD7BAA400F}">
      <dsp:nvSpPr>
        <dsp:cNvPr id="0" name=""/>
        <dsp:cNvSpPr/>
      </dsp:nvSpPr>
      <dsp:spPr>
        <a:xfrm rot="10800000">
          <a:off x="0" y="978"/>
          <a:ext cx="6900512" cy="210370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a:t>Foreseeable. </a:t>
          </a:r>
          <a:endParaRPr lang="en-US" sz="3200" kern="1200"/>
        </a:p>
      </dsp:txBody>
      <dsp:txXfrm rot="10800000">
        <a:off x="0" y="978"/>
        <a:ext cx="6900512" cy="1366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FC109-6919-4FA2-A311-6A0E52389C8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30CE9B-3735-4598-8B5A-078AC84D644D}">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Must use evidence to prove that a duty has been breached. </a:t>
          </a:r>
          <a:endParaRPr lang="en-US" sz="2200" kern="1200"/>
        </a:p>
      </dsp:txBody>
      <dsp:txXfrm>
        <a:off x="0" y="675"/>
        <a:ext cx="6900512" cy="1106957"/>
      </dsp:txXfrm>
    </dsp:sp>
    <dsp:sp modelId="{754C342C-6395-49CB-A62B-6BDBC76285CF}">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8B32F3-E04B-4CF6-9B9F-8EC62CE19FD5}">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However, if the claimant cannot they can use '' the maxim res ipsa loquitur – that is, the thing (event) speaks for itself''. </a:t>
          </a:r>
          <a:endParaRPr lang="en-US" sz="2200" kern="1200"/>
        </a:p>
      </dsp:txBody>
      <dsp:txXfrm>
        <a:off x="0" y="1107633"/>
        <a:ext cx="6900512" cy="1106957"/>
      </dsp:txXfrm>
    </dsp:sp>
    <dsp:sp modelId="{604BA1D6-E543-45C8-966C-CF25C413A8E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281880-3357-449A-B67B-A7B2B4C55237}">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Two elements needs to be proven; </a:t>
          </a:r>
          <a:endParaRPr lang="en-US" sz="2200" kern="1200"/>
        </a:p>
      </dsp:txBody>
      <dsp:txXfrm>
        <a:off x="0" y="2214591"/>
        <a:ext cx="6900512" cy="1106957"/>
      </dsp:txXfrm>
    </dsp:sp>
    <dsp:sp modelId="{1020E258-B5ED-4159-AB2C-DA8924A1ED70}">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AD574-0848-45D2-959F-75FB0C48C88B}">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1. ''The element that caused event must have been under the defendant's exclusive control'' - In Scott v The London and St. Katherine Docks Company [1865]- it must soley the defendant's fault- establishes control. </a:t>
          </a:r>
          <a:endParaRPr lang="en-US" sz="2200" kern="1200"/>
        </a:p>
      </dsp:txBody>
      <dsp:txXfrm>
        <a:off x="0" y="3321549"/>
        <a:ext cx="6900512" cy="1106957"/>
      </dsp:txXfrm>
    </dsp:sp>
    <dsp:sp modelId="{1154DFA8-C0D2-40CE-AEAC-79AACCE53FAD}">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A3EBF-1A0D-4555-9813-F54B3A3ACEC7}">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2. The event would not have happened if the defendant was not negligent. </a:t>
          </a:r>
          <a:endParaRPr lang="en-US" sz="22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BB7EEA-2D8B-4B07-969C-4C328CFEC486}">
      <dsp:nvSpPr>
        <dsp:cNvPr id="0" name=""/>
        <dsp:cNvSpPr/>
      </dsp:nvSpPr>
      <dsp:spPr>
        <a:xfrm>
          <a:off x="676639" y="1951"/>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Owe a duty of care</a:t>
          </a:r>
          <a:endParaRPr lang="en-US" sz="2700" kern="1200"/>
        </a:p>
      </dsp:txBody>
      <dsp:txXfrm>
        <a:off x="676639" y="1951"/>
        <a:ext cx="2838012" cy="1702807"/>
      </dsp:txXfrm>
    </dsp:sp>
    <dsp:sp modelId="{E3359E71-1ED7-41A7-974B-C9D2359CFE17}">
      <dsp:nvSpPr>
        <dsp:cNvPr id="0" name=""/>
        <dsp:cNvSpPr/>
      </dsp:nvSpPr>
      <dsp:spPr>
        <a:xfrm>
          <a:off x="3798452" y="1951"/>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Difference between policy and operational negligence. </a:t>
          </a:r>
          <a:endParaRPr lang="en-US" sz="2700" kern="1200"/>
        </a:p>
      </dsp:txBody>
      <dsp:txXfrm>
        <a:off x="3798452" y="1951"/>
        <a:ext cx="2838012" cy="1702807"/>
      </dsp:txXfrm>
    </dsp:sp>
    <dsp:sp modelId="{2C0ACD46-2B4F-4C2C-AAE9-0F97AF3D82ED}">
      <dsp:nvSpPr>
        <dsp:cNvPr id="0" name=""/>
        <dsp:cNvSpPr/>
      </dsp:nvSpPr>
      <dsp:spPr>
        <a:xfrm>
          <a:off x="6920265" y="1951"/>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Operational negligence – yes </a:t>
          </a:r>
          <a:endParaRPr lang="en-US" sz="2700" kern="1200"/>
        </a:p>
      </dsp:txBody>
      <dsp:txXfrm>
        <a:off x="6920265" y="1951"/>
        <a:ext cx="2838012" cy="1702807"/>
      </dsp:txXfrm>
    </dsp:sp>
    <dsp:sp modelId="{C4B019CB-B647-4110-9113-0853B30A15CB}">
      <dsp:nvSpPr>
        <dsp:cNvPr id="0" name=""/>
        <dsp:cNvSpPr/>
      </dsp:nvSpPr>
      <dsp:spPr>
        <a:xfrm>
          <a:off x="676639" y="1988560"/>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Policy – no.</a:t>
          </a:r>
          <a:endParaRPr lang="en-US" sz="2700" kern="1200"/>
        </a:p>
      </dsp:txBody>
      <dsp:txXfrm>
        <a:off x="676639" y="1988560"/>
        <a:ext cx="2838012" cy="1702807"/>
      </dsp:txXfrm>
    </dsp:sp>
    <dsp:sp modelId="{291A75E7-9C8A-4636-888D-2F33EC5CB521}">
      <dsp:nvSpPr>
        <dsp:cNvPr id="0" name=""/>
        <dsp:cNvSpPr/>
      </dsp:nvSpPr>
      <dsp:spPr>
        <a:xfrm>
          <a:off x="3798452" y="1988560"/>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Knightly v Johns [1982] - Officer told to drive against traffic meaning that they were injured. </a:t>
          </a:r>
          <a:endParaRPr lang="en-US" sz="2700" kern="1200"/>
        </a:p>
      </dsp:txBody>
      <dsp:txXfrm>
        <a:off x="3798452" y="1988560"/>
        <a:ext cx="2838012" cy="1702807"/>
      </dsp:txXfrm>
    </dsp:sp>
    <dsp:sp modelId="{AE4DC2B1-202E-4166-BE04-302FD2714C23}">
      <dsp:nvSpPr>
        <dsp:cNvPr id="0" name=""/>
        <dsp:cNvSpPr/>
      </dsp:nvSpPr>
      <dsp:spPr>
        <a:xfrm>
          <a:off x="6920265" y="1988560"/>
          <a:ext cx="2838012" cy="17028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Hill explains the exclusion of liability with regards to policy – an example is Duwayne Brooks. </a:t>
          </a:r>
          <a:r>
            <a:rPr lang="en-GB" sz="2700" kern="1200"/>
            <a:t> </a:t>
          </a:r>
          <a:endParaRPr lang="en-US" sz="2700" kern="1200"/>
        </a:p>
      </dsp:txBody>
      <dsp:txXfrm>
        <a:off x="6920265" y="1988560"/>
        <a:ext cx="2838012" cy="17028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7038A-7248-4621-9FD3-251516B6FABA}">
      <dsp:nvSpPr>
        <dsp:cNvPr id="0" name=""/>
        <dsp:cNvSpPr/>
      </dsp:nvSpPr>
      <dsp:spPr>
        <a:xfrm>
          <a:off x="212335"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772F95-B4E8-458D-997F-688EAC84BBC7}">
      <dsp:nvSpPr>
        <dsp:cNvPr id="0" name=""/>
        <dsp:cNvSpPr/>
      </dsp:nvSpPr>
      <dsp:spPr>
        <a:xfrm>
          <a:off x="492877" y="709190"/>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B901A8-CC49-4416-9D03-1DED2431C955}">
      <dsp:nvSpPr>
        <dsp:cNvPr id="0" name=""/>
        <dsp:cNvSpPr/>
      </dsp:nvSpPr>
      <dsp:spPr>
        <a:xfrm>
          <a:off x="1834517"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Create 10 question for the other team in the room. </a:t>
          </a:r>
          <a:endParaRPr lang="en-US" sz="2400" kern="1200"/>
        </a:p>
      </dsp:txBody>
      <dsp:txXfrm>
        <a:off x="1834517" y="428648"/>
        <a:ext cx="3148942" cy="1335915"/>
      </dsp:txXfrm>
    </dsp:sp>
    <dsp:sp modelId="{0C540419-B61A-40B0-BF1D-A5577DFBEFDE}">
      <dsp:nvSpPr>
        <dsp:cNvPr id="0" name=""/>
        <dsp:cNvSpPr/>
      </dsp:nvSpPr>
      <dsp:spPr>
        <a:xfrm>
          <a:off x="5532139"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B411D-3F2E-4CF8-AE68-CFA96BD1CF60}">
      <dsp:nvSpPr>
        <dsp:cNvPr id="0" name=""/>
        <dsp:cNvSpPr/>
      </dsp:nvSpPr>
      <dsp:spPr>
        <a:xfrm>
          <a:off x="5812681" y="709190"/>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C9D7E2-6F13-45C2-BB1C-D5969896E4B2}">
      <dsp:nvSpPr>
        <dsp:cNvPr id="0" name=""/>
        <dsp:cNvSpPr/>
      </dsp:nvSpPr>
      <dsp:spPr>
        <a:xfrm>
          <a:off x="7154322"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Regarding everything we have discussed over the past 3 weeks. </a:t>
          </a:r>
          <a:endParaRPr lang="en-US" sz="2400" kern="1200"/>
        </a:p>
      </dsp:txBody>
      <dsp:txXfrm>
        <a:off x="7154322" y="428648"/>
        <a:ext cx="3148942" cy="1335915"/>
      </dsp:txXfrm>
    </dsp:sp>
    <dsp:sp modelId="{7AF4F6BB-83A4-4579-BC4C-5807DB6AA255}">
      <dsp:nvSpPr>
        <dsp:cNvPr id="0" name=""/>
        <dsp:cNvSpPr/>
      </dsp:nvSpPr>
      <dsp:spPr>
        <a:xfrm>
          <a:off x="212335"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8AB2C-9B74-48FD-8B0D-CFC5C3B4631F}">
      <dsp:nvSpPr>
        <dsp:cNvPr id="0" name=""/>
        <dsp:cNvSpPr/>
      </dsp:nvSpPr>
      <dsp:spPr>
        <a:xfrm>
          <a:off x="492877" y="2767938"/>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CE23C1-C6B4-4BD7-9200-DE83E0FA5A49}">
      <dsp:nvSpPr>
        <dsp:cNvPr id="0" name=""/>
        <dsp:cNvSpPr/>
      </dsp:nvSpPr>
      <dsp:spPr>
        <a:xfrm>
          <a:off x="1834517"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Prepare to ask the questions. </a:t>
          </a:r>
          <a:endParaRPr lang="en-US" sz="2400" kern="1200"/>
        </a:p>
      </dsp:txBody>
      <dsp:txXfrm>
        <a:off x="1834517" y="2487396"/>
        <a:ext cx="3148942" cy="1335915"/>
      </dsp:txXfrm>
    </dsp:sp>
    <dsp:sp modelId="{2796AAAE-8332-4687-8067-FA8061B202E2}">
      <dsp:nvSpPr>
        <dsp:cNvPr id="0" name=""/>
        <dsp:cNvSpPr/>
      </dsp:nvSpPr>
      <dsp:spPr>
        <a:xfrm>
          <a:off x="5532139"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075AC2-9FAF-4A82-B845-2E5C71583FD7}">
      <dsp:nvSpPr>
        <dsp:cNvPr id="0" name=""/>
        <dsp:cNvSpPr/>
      </dsp:nvSpPr>
      <dsp:spPr>
        <a:xfrm>
          <a:off x="5812681" y="2767938"/>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E57E1-79D8-4723-8F79-CDB2C606510D}">
      <dsp:nvSpPr>
        <dsp:cNvPr id="0" name=""/>
        <dsp:cNvSpPr/>
      </dsp:nvSpPr>
      <dsp:spPr>
        <a:xfrm>
          <a:off x="7154322"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15 minutes to create. </a:t>
          </a:r>
          <a:endParaRPr lang="en-US" sz="2400" kern="1200"/>
        </a:p>
      </dsp:txBody>
      <dsp:txXfrm>
        <a:off x="7154322" y="2487396"/>
        <a:ext cx="3148942" cy="1335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5F616-5567-40F0-9FC0-F2FEDC6BB328}">
      <dsp:nvSpPr>
        <dsp:cNvPr id="0" name=""/>
        <dsp:cNvSpPr/>
      </dsp:nvSpPr>
      <dsp:spPr>
        <a:xfrm>
          <a:off x="5745"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Duty of care </a:t>
          </a:r>
          <a:endParaRPr lang="en-GB" sz="1500" kern="1200" dirty="0"/>
        </a:p>
      </dsp:txBody>
      <dsp:txXfrm>
        <a:off x="239523" y="1847456"/>
        <a:ext cx="1128777" cy="1128777"/>
      </dsp:txXfrm>
    </dsp:sp>
    <dsp:sp modelId="{E8BE4829-F073-4886-ABEA-96688E61D8C3}">
      <dsp:nvSpPr>
        <dsp:cNvPr id="0" name=""/>
        <dsp:cNvSpPr/>
      </dsp:nvSpPr>
      <dsp:spPr>
        <a:xfrm>
          <a:off x="1731701" y="1948908"/>
          <a:ext cx="925873" cy="925873"/>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854425" y="2302962"/>
        <a:ext cx="680425" cy="217765"/>
      </dsp:txXfrm>
    </dsp:sp>
    <dsp:sp modelId="{C9B8CB12-61B1-4D95-A781-983A6F1E940D}">
      <dsp:nvSpPr>
        <dsp:cNvPr id="0" name=""/>
        <dsp:cNvSpPr/>
      </dsp:nvSpPr>
      <dsp:spPr>
        <a:xfrm>
          <a:off x="2787197"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Breach of duty of care </a:t>
          </a:r>
          <a:endParaRPr lang="en-GB" sz="1500" kern="1200" dirty="0"/>
        </a:p>
      </dsp:txBody>
      <dsp:txXfrm>
        <a:off x="3020975" y="1847456"/>
        <a:ext cx="1128777" cy="1128777"/>
      </dsp:txXfrm>
    </dsp:sp>
    <dsp:sp modelId="{3003365D-11C9-4EC0-BA21-0A566982D630}">
      <dsp:nvSpPr>
        <dsp:cNvPr id="0" name=""/>
        <dsp:cNvSpPr/>
      </dsp:nvSpPr>
      <dsp:spPr>
        <a:xfrm>
          <a:off x="4513153" y="1948908"/>
          <a:ext cx="925873" cy="925873"/>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635877" y="2302962"/>
        <a:ext cx="680425" cy="217765"/>
      </dsp:txXfrm>
    </dsp:sp>
    <dsp:sp modelId="{110A3777-9DD3-4572-84A7-0DC51BA0B47F}">
      <dsp:nvSpPr>
        <dsp:cNvPr id="0" name=""/>
        <dsp:cNvSpPr/>
      </dsp:nvSpPr>
      <dsp:spPr>
        <a:xfrm>
          <a:off x="5568649"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Causation and remoteness</a:t>
          </a:r>
          <a:endParaRPr lang="en-GB" sz="1500" kern="1200" dirty="0"/>
        </a:p>
      </dsp:txBody>
      <dsp:txXfrm>
        <a:off x="5802427" y="1847456"/>
        <a:ext cx="1128777" cy="1128777"/>
      </dsp:txXfrm>
    </dsp:sp>
    <dsp:sp modelId="{8B28652A-90F4-417F-887B-2A829C92C510}">
      <dsp:nvSpPr>
        <dsp:cNvPr id="0" name=""/>
        <dsp:cNvSpPr/>
      </dsp:nvSpPr>
      <dsp:spPr>
        <a:xfrm>
          <a:off x="7294605" y="1948908"/>
          <a:ext cx="925873" cy="925873"/>
        </a:xfrm>
        <a:prstGeom prst="mathEqual">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417329" y="2139638"/>
        <a:ext cx="680425" cy="544413"/>
      </dsp:txXfrm>
    </dsp:sp>
    <dsp:sp modelId="{DFA97DAC-A42A-42C8-852B-04A8638013F8}">
      <dsp:nvSpPr>
        <dsp:cNvPr id="0" name=""/>
        <dsp:cNvSpPr/>
      </dsp:nvSpPr>
      <dsp:spPr>
        <a:xfrm>
          <a:off x="8350101"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Negligence </a:t>
          </a:r>
        </a:p>
      </dsp:txBody>
      <dsp:txXfrm>
        <a:off x="8583879" y="1847456"/>
        <a:ext cx="1128777" cy="112877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6:14:41.049"/>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8:11.227"/>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7:42.57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8:52.50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9:00.458"/>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9:26:48.90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6:58:41.685"/>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FFA8C9-7E6A-4EBE-843D-45EC8BDDBE8A}" type="datetimeFigureOut">
              <a:t>8/29/2023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5266C0-06D5-4972-B340-EA6412101346}" type="slidenum">
              <a:t>‹#›</a:t>
            </a:fld>
            <a:endParaRPr lang="en-GB"/>
          </a:p>
        </p:txBody>
      </p:sp>
    </p:spTree>
    <p:extLst>
      <p:ext uri="{BB962C8B-B14F-4D97-AF65-F5344CB8AC3E}">
        <p14:creationId xmlns:p14="http://schemas.microsoft.com/office/powerpoint/2010/main" val="3686198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will be seen in the following sections, where there are a number of potential causes, the established rule is that the claimant must prove that the defendant’s breach of duty “materially contributed” to the risk of injury.</a:t>
            </a:r>
          </a:p>
        </p:txBody>
      </p:sp>
      <p:sp>
        <p:nvSpPr>
          <p:cNvPr id="4" name="Slide Number Placeholder 3"/>
          <p:cNvSpPr>
            <a:spLocks noGrp="1"/>
          </p:cNvSpPr>
          <p:nvPr>
            <p:ph type="sldNum" sz="quarter" idx="5"/>
          </p:nvPr>
        </p:nvSpPr>
        <p:spPr/>
        <p:txBody>
          <a:bodyPr/>
          <a:lstStyle/>
          <a:p>
            <a:fld id="{145266C0-06D5-4972-B340-EA6412101346}" type="slidenum">
              <a:t>6</a:t>
            </a:fld>
            <a:endParaRPr lang="en-GB"/>
          </a:p>
        </p:txBody>
      </p:sp>
    </p:spTree>
    <p:extLst>
      <p:ext uri="{BB962C8B-B14F-4D97-AF65-F5344CB8AC3E}">
        <p14:creationId xmlns:p14="http://schemas.microsoft.com/office/powerpoint/2010/main" val="4111899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claimants had worked for a number of different employers that used asbestos, and had contracted mesothelioma. It was clear that there was a breach of duty by each of the employers, but it was not possible to say during which spell of employment the disease had started. The House of Lords held, on policy grounds, that there was no objection in principle to “reviewing the applicability of the present test of causation in cases such as the present”, because applying the normal rule would yield unfair results. It was therefore held that in mesothelioma cases, it was necessary for the claimants to prove only that any one employer’s negligence had materially increased the risk of contracting the disease in order to be able to recover full damages from that employer. That employer would then be able to try to recover some of the damages from other previous employers of the claimant. It should be noted that this case is an exceptional example and is clearly influenced by policy considerations. Indeed, Lord Bingham commented that the injustice involved in imposing liability was outweighed by the injustice that would arise if redress was denied to the victims in the case.</a:t>
            </a:r>
          </a:p>
        </p:txBody>
      </p:sp>
      <p:sp>
        <p:nvSpPr>
          <p:cNvPr id="4" name="Slide Number Placeholder 3"/>
          <p:cNvSpPr>
            <a:spLocks noGrp="1"/>
          </p:cNvSpPr>
          <p:nvPr>
            <p:ph type="sldNum" sz="quarter" idx="5"/>
          </p:nvPr>
        </p:nvSpPr>
        <p:spPr/>
        <p:txBody>
          <a:bodyPr/>
          <a:lstStyle/>
          <a:p>
            <a:fld id="{145266C0-06D5-4972-B340-EA6412101346}" type="slidenum">
              <a:rPr lang="en-GB"/>
              <a:t>9</a:t>
            </a:fld>
            <a:endParaRPr lang="en-GB"/>
          </a:p>
        </p:txBody>
      </p:sp>
    </p:spTree>
    <p:extLst>
      <p:ext uri="{BB962C8B-B14F-4D97-AF65-F5344CB8AC3E}">
        <p14:creationId xmlns:p14="http://schemas.microsoft.com/office/powerpoint/2010/main" val="68241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t>
            </a:r>
            <a:r>
              <a:rPr lang="en-US" dirty="0"/>
              <a:t>Under s3, if a claim for damages is made for mesothelioma contracted as a result of contact with asbestos, a person will be held jointly and severally responsible if they materially increased the risk of such exposure''. </a:t>
            </a:r>
          </a:p>
        </p:txBody>
      </p:sp>
      <p:sp>
        <p:nvSpPr>
          <p:cNvPr id="4" name="Slide Number Placeholder 3"/>
          <p:cNvSpPr>
            <a:spLocks noGrp="1"/>
          </p:cNvSpPr>
          <p:nvPr>
            <p:ph type="sldNum" sz="quarter" idx="5"/>
          </p:nvPr>
        </p:nvSpPr>
        <p:spPr/>
        <p:txBody>
          <a:bodyPr/>
          <a:lstStyle/>
          <a:p>
            <a:fld id="{145266C0-06D5-4972-B340-EA6412101346}" type="slidenum">
              <a:rPr lang="en-GB"/>
              <a:t>10</a:t>
            </a:fld>
            <a:endParaRPr lang="en-GB"/>
          </a:p>
        </p:txBody>
      </p:sp>
    </p:spTree>
    <p:extLst>
      <p:ext uri="{BB962C8B-B14F-4D97-AF65-F5344CB8AC3E}">
        <p14:creationId xmlns:p14="http://schemas.microsoft.com/office/powerpoint/2010/main" val="1925683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t>
            </a:r>
            <a:r>
              <a:rPr lang="en-US" dirty="0"/>
              <a:t>(1)   A non-intervening third-party act may be found to be negligent. If so, then the claimant may well claim against that third party as another defendant, and, if both defendants are found liable, a court will apportion damages between them.</a:t>
            </a:r>
          </a:p>
          <a:p>
            <a:r>
              <a:rPr lang="en-US" dirty="0"/>
              <a:t> </a:t>
            </a:r>
            <a:endParaRPr lang="en-US" dirty="0">
              <a:cs typeface="Calibri"/>
            </a:endParaRPr>
          </a:p>
          <a:p>
            <a:r>
              <a:rPr lang="en-US" dirty="0"/>
              <a:t>(2)   A non-intervening act by the claimant may alternatively constitute contributory negligence, which is discussed in Chapter 7.'' </a:t>
            </a:r>
          </a:p>
        </p:txBody>
      </p:sp>
      <p:sp>
        <p:nvSpPr>
          <p:cNvPr id="4" name="Slide Number Placeholder 3"/>
          <p:cNvSpPr>
            <a:spLocks noGrp="1"/>
          </p:cNvSpPr>
          <p:nvPr>
            <p:ph type="sldNum" sz="quarter" idx="5"/>
          </p:nvPr>
        </p:nvSpPr>
        <p:spPr/>
        <p:txBody>
          <a:bodyPr/>
          <a:lstStyle/>
          <a:p>
            <a:fld id="{145266C0-06D5-4972-B340-EA6412101346}" type="slidenum">
              <a:rPr lang="en-GB"/>
              <a:t>11</a:t>
            </a:fld>
            <a:endParaRPr lang="en-GB"/>
          </a:p>
        </p:txBody>
      </p:sp>
    </p:spTree>
    <p:extLst>
      <p:ext uri="{BB962C8B-B14F-4D97-AF65-F5344CB8AC3E}">
        <p14:creationId xmlns:p14="http://schemas.microsoft.com/office/powerpoint/2010/main" val="726928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t>
            </a:r>
            <a:r>
              <a:rPr lang="en-US" dirty="0"/>
              <a:t>Corr (Administratrix of Corr Deceased) v IBC Vehicles Ltd [2008], the House of Lords held that the suicide of the claimant’s husband should not be regarded as a </a:t>
            </a:r>
            <a:r>
              <a:rPr lang="en-US" dirty="0" err="1"/>
              <a:t>novus</a:t>
            </a:r>
            <a:r>
              <a:rPr lang="en-US" dirty="0"/>
              <a:t> actus interveniens and was a foreseeable consequence of the depression and posttraumatic stress disorder that had followed a serious industrial injury'' </a:t>
            </a:r>
            <a:endParaRPr lang="en-US" dirty="0">
              <a:cs typeface="Calibri"/>
            </a:endParaRPr>
          </a:p>
        </p:txBody>
      </p:sp>
      <p:sp>
        <p:nvSpPr>
          <p:cNvPr id="4" name="Slide Number Placeholder 3"/>
          <p:cNvSpPr>
            <a:spLocks noGrp="1"/>
          </p:cNvSpPr>
          <p:nvPr>
            <p:ph type="sldNum" sz="quarter" idx="5"/>
          </p:nvPr>
        </p:nvSpPr>
        <p:spPr/>
        <p:txBody>
          <a:bodyPr/>
          <a:lstStyle/>
          <a:p>
            <a:fld id="{145266C0-06D5-4972-B340-EA6412101346}" type="slidenum">
              <a:rPr lang="en-GB"/>
              <a:t>12</a:t>
            </a:fld>
            <a:endParaRPr lang="en-GB"/>
          </a:p>
        </p:txBody>
      </p:sp>
    </p:spTree>
    <p:extLst>
      <p:ext uri="{BB962C8B-B14F-4D97-AF65-F5344CB8AC3E}">
        <p14:creationId xmlns:p14="http://schemas.microsoft.com/office/powerpoint/2010/main" val="3441573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Webb v Barclays Bank plc and Portsmouth Hospitals NHS Trust [2001], the claimant injured her knee in a fall at her workplace due to her employer’s negligence. She was then negligently advised to have her leg amputated above the knee. The Court of Appeal held that the chain of causation had not been broken, and that the negligence in advising amputation “had not eclipsed the original wrongdoing”. Damages awarded in respect of the amputation were apportioned 25 per cent to the employer and 75 per cent to the NHS Trust.</a:t>
            </a:r>
          </a:p>
        </p:txBody>
      </p:sp>
      <p:sp>
        <p:nvSpPr>
          <p:cNvPr id="4" name="Slide Number Placeholder 3"/>
          <p:cNvSpPr>
            <a:spLocks noGrp="1"/>
          </p:cNvSpPr>
          <p:nvPr>
            <p:ph type="sldNum" sz="quarter" idx="5"/>
          </p:nvPr>
        </p:nvSpPr>
        <p:spPr/>
        <p:txBody>
          <a:bodyPr/>
          <a:lstStyle/>
          <a:p>
            <a:fld id="{145266C0-06D5-4972-B340-EA6412101346}" type="slidenum">
              <a:rPr lang="en-GB"/>
              <a:t>13</a:t>
            </a:fld>
            <a:endParaRPr lang="en-GB"/>
          </a:p>
        </p:txBody>
      </p:sp>
    </p:spTree>
    <p:extLst>
      <p:ext uri="{BB962C8B-B14F-4D97-AF65-F5344CB8AC3E}">
        <p14:creationId xmlns:p14="http://schemas.microsoft.com/office/powerpoint/2010/main" val="4132535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Concern about the effects of using this because D must prove not negligent. </a:t>
            </a:r>
          </a:p>
          <a:p>
            <a:endParaRPr lang="en-US" dirty="0">
              <a:cs typeface="Calibri"/>
            </a:endParaRPr>
          </a:p>
          <a:p>
            <a:r>
              <a:rPr lang="en-US" dirty="0">
                <a:cs typeface="Calibri"/>
              </a:rPr>
              <a:t>D can evade liability by explaining why the accident happened which allows them to negate liability. </a:t>
            </a:r>
          </a:p>
          <a:p>
            <a:endParaRPr lang="en-US" dirty="0">
              <a:cs typeface="Calibri"/>
            </a:endParaRPr>
          </a:p>
          <a:p>
            <a:r>
              <a:rPr lang="en-US" dirty="0">
                <a:cs typeface="Calibri"/>
              </a:rPr>
              <a:t>Henderson v Jenkins [1970] </a:t>
            </a:r>
          </a:p>
          <a:p>
            <a:endParaRPr lang="en-US" dirty="0">
              <a:cs typeface="Calibri"/>
            </a:endParaRPr>
          </a:p>
          <a:p>
            <a:r>
              <a:rPr lang="en-US" dirty="0"/>
              <a:t>By contrast, the Privy Council, in Ng Chun Pui v Lee Chuen Tat [1988], held that if the defendant successfully negates either of the conditions of res </a:t>
            </a:r>
            <a:r>
              <a:rPr lang="en-US" dirty="0" err="1"/>
              <a:t>ipsa</a:t>
            </a:r>
            <a:r>
              <a:rPr lang="en-US" dirty="0"/>
              <a:t> loquitur, the claimant is left with having to prove by affirmative evidence that it was the defendant’s carelessness that caused the damage. The defendant’s coach crossed the central reservation and collided with the bus in which the claimant was travelling on the opposite carriageway. The claimant relied on res </a:t>
            </a:r>
            <a:r>
              <a:rPr lang="en-US" dirty="0" err="1"/>
              <a:t>ipsa</a:t>
            </a:r>
            <a:r>
              <a:rPr lang="en-US" dirty="0"/>
              <a:t> loquitur, but the defendant explained the incident by referring to a car which had crossed in front of the coach and caused the driver to swerve. The Privy Council – whose decisions are persuasive only – found for the defendant (Figure 2.5).</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45266C0-06D5-4972-B340-EA6412101346}" type="slidenum">
              <a:rPr lang="en-GB"/>
              <a:t>24</a:t>
            </a:fld>
            <a:endParaRPr lang="en-GB"/>
          </a:p>
        </p:txBody>
      </p:sp>
    </p:spTree>
    <p:extLst>
      <p:ext uri="{BB962C8B-B14F-4D97-AF65-F5344CB8AC3E}">
        <p14:creationId xmlns:p14="http://schemas.microsoft.com/office/powerpoint/2010/main" val="3896247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8/29/2023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21863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52499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028940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33378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21651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27395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9126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184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9770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86682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8/29/2023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06688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8/29/2023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54290587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customXml" Target="../ink/ink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2.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3.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4.xml"/><Relationship Id="rId4" Type="http://schemas.openxmlformats.org/officeDocument/2006/relationships/image" Target="../media/image14.svg"/></Relationships>
</file>

<file path=ppt/slides/_rels/slide1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customXml" Target="../ink/ink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customXml" Target="../ink/ink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3.svg"/><Relationship Id="rId7" Type="http://schemas.openxmlformats.org/officeDocument/2006/relationships/diagramColors" Target="../diagrams/colors4.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customXml" Target="../ink/ink7.xml"/></Relationships>
</file>

<file path=ppt/slides/_rels/slide3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1604" y="4553712"/>
            <a:ext cx="10908792" cy="1069848"/>
          </a:xfrm>
        </p:spPr>
        <p:txBody>
          <a:bodyPr anchor="ctr">
            <a:normAutofit/>
          </a:bodyPr>
          <a:lstStyle/>
          <a:p>
            <a:pPr algn="ctr"/>
            <a:r>
              <a:rPr lang="en-GB" sz="6000" b="1" i="1" u="sng" dirty="0"/>
              <a:t>Causation</a:t>
            </a:r>
          </a:p>
        </p:txBody>
      </p:sp>
      <p:sp>
        <p:nvSpPr>
          <p:cNvPr id="3" name="Subtitle 2"/>
          <p:cNvSpPr>
            <a:spLocks noGrp="1"/>
          </p:cNvSpPr>
          <p:nvPr>
            <p:ph type="subTitle" idx="1"/>
          </p:nvPr>
        </p:nvSpPr>
        <p:spPr>
          <a:xfrm>
            <a:off x="640080" y="5678424"/>
            <a:ext cx="10908792" cy="548640"/>
          </a:xfrm>
        </p:spPr>
        <p:txBody>
          <a:bodyPr anchor="ctr">
            <a:normAutofit/>
          </a:bodyPr>
          <a:lstStyle/>
          <a:p>
            <a:pPr algn="ctr"/>
            <a:r>
              <a:rPr lang="en-GB" sz="2400" dirty="0"/>
              <a:t>By Zita Draper</a:t>
            </a:r>
          </a:p>
        </p:txBody>
      </p:sp>
      <p:pic>
        <p:nvPicPr>
          <p:cNvPr id="4" name="Picture 3" descr="Aesthetic liquid watercolor and ink">
            <a:extLst>
              <a:ext uri="{FF2B5EF4-FFF2-40B4-BE49-F238E27FC236}">
                <a16:creationId xmlns:a16="http://schemas.microsoft.com/office/drawing/2014/main" id="{A521132D-184A-7724-5C9D-ED6AD84A65BF}"/>
              </a:ext>
            </a:extLst>
          </p:cNvPr>
          <p:cNvPicPr>
            <a:picLocks noChangeAspect="1"/>
          </p:cNvPicPr>
          <p:nvPr/>
        </p:nvPicPr>
        <p:blipFill rotWithShape="1">
          <a:blip r:embed="rId2"/>
          <a:srcRect t="18764" r="-2" b="25371"/>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92F674-7902-C8C6-8183-C7CAA787BC55}"/>
              </a:ext>
            </a:extLst>
          </p:cNvPr>
          <p:cNvSpPr>
            <a:spLocks noGrp="1"/>
          </p:cNvSpPr>
          <p:nvPr>
            <p:ph type="title"/>
          </p:nvPr>
        </p:nvSpPr>
        <p:spPr>
          <a:xfrm>
            <a:off x="640080" y="325369"/>
            <a:ext cx="4368602" cy="1956841"/>
          </a:xfrm>
        </p:spPr>
        <p:txBody>
          <a:bodyPr anchor="b">
            <a:normAutofit/>
          </a:bodyPr>
          <a:lstStyle/>
          <a:p>
            <a:r>
              <a:rPr lang="en-GB" sz="6600" b="1" i="1" u="sng"/>
              <a:t>Content</a:t>
            </a:r>
            <a:endParaRPr lang="en-US" sz="6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7421BE-4381-9640-88B4-CAC89440B7A8}"/>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100000"/>
              </a:lnSpc>
            </a:pPr>
            <a:r>
              <a:rPr lang="en-GB" sz="2200" b="1" dirty="0"/>
              <a:t>Aims and learning objectives </a:t>
            </a:r>
            <a:endParaRPr lang="en-US" sz="2200" b="1" dirty="0"/>
          </a:p>
          <a:p>
            <a:pPr>
              <a:lnSpc>
                <a:spcPct val="100000"/>
              </a:lnSpc>
            </a:pPr>
            <a:r>
              <a:rPr lang="en-GB" sz="2200" b="1" dirty="0"/>
              <a:t>Lecture</a:t>
            </a:r>
          </a:p>
          <a:p>
            <a:pPr>
              <a:lnSpc>
                <a:spcPct val="100000"/>
              </a:lnSpc>
            </a:pPr>
            <a:r>
              <a:rPr lang="en-GB" sz="2200" b="1" dirty="0"/>
              <a:t>Activities</a:t>
            </a:r>
          </a:p>
          <a:p>
            <a:pPr>
              <a:lnSpc>
                <a:spcPct val="100000"/>
              </a:lnSpc>
            </a:pPr>
            <a:r>
              <a:rPr lang="en-GB" sz="2200" b="1" dirty="0"/>
              <a:t>Lecture</a:t>
            </a:r>
          </a:p>
          <a:p>
            <a:pPr>
              <a:lnSpc>
                <a:spcPct val="100000"/>
              </a:lnSpc>
            </a:pPr>
            <a:r>
              <a:rPr lang="en-GB" sz="2200" b="1" dirty="0"/>
              <a:t>Activities</a:t>
            </a:r>
          </a:p>
          <a:p>
            <a:pPr>
              <a:lnSpc>
                <a:spcPct val="100000"/>
              </a:lnSpc>
            </a:pPr>
            <a:r>
              <a:rPr lang="en-GB" sz="2200" b="1" dirty="0"/>
              <a:t>Summary </a:t>
            </a:r>
          </a:p>
          <a:p>
            <a:pPr>
              <a:lnSpc>
                <a:spcPct val="100000"/>
              </a:lnSpc>
            </a:pPr>
            <a:r>
              <a:rPr lang="en-GB" sz="2200" b="1" dirty="0"/>
              <a:t>Thank you, any questions?</a:t>
            </a:r>
          </a:p>
        </p:txBody>
      </p:sp>
      <p:pic>
        <p:nvPicPr>
          <p:cNvPr id="4" name="Picture 4" descr="Floating chemistry structure">
            <a:extLst>
              <a:ext uri="{FF2B5EF4-FFF2-40B4-BE49-F238E27FC236}">
                <a16:creationId xmlns:a16="http://schemas.microsoft.com/office/drawing/2014/main" id="{F1525CC3-0B8B-842D-2923-1234C30C0F8D}"/>
              </a:ext>
            </a:extLst>
          </p:cNvPr>
          <p:cNvPicPr>
            <a:picLocks noChangeAspect="1"/>
          </p:cNvPicPr>
          <p:nvPr/>
        </p:nvPicPr>
        <p:blipFill rotWithShape="1">
          <a:blip r:embed="rId2"/>
          <a:srcRect l="16209" r="1508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88024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933BF-E573-5BC4-2486-5D820EE46373}"/>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4100" b="1" i="1" u="sng" dirty="0"/>
              <a:t>Aims and learning Objectives</a:t>
            </a:r>
            <a:endParaRPr lang="en-US" sz="4100" dirty="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7FAB8B-FD18-667C-CE9D-713076E20546}"/>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b="1" dirty="0"/>
              <a:t>The aim of today's lesson is to discuss causation and whether the emergency services owe a duty of care.</a:t>
            </a:r>
            <a:endParaRPr lang="en-US"/>
          </a:p>
          <a:p>
            <a:pPr>
              <a:lnSpc>
                <a:spcPct val="100000"/>
              </a:lnSpc>
            </a:pPr>
            <a:r>
              <a:rPr lang="en-GB" b="1" dirty="0"/>
              <a:t>By the end of today's lessons students should be able to demonstrate that they understand causation, the duty of care and the duty of care for Emergency workers. </a:t>
            </a:r>
            <a:endParaRPr lang="en-GB" b="1"/>
          </a:p>
        </p:txBody>
      </p:sp>
      <p:pic>
        <p:nvPicPr>
          <p:cNvPr id="4" name="Picture 4" descr="An arrow hitting a bull's eye target">
            <a:extLst>
              <a:ext uri="{FF2B5EF4-FFF2-40B4-BE49-F238E27FC236}">
                <a16:creationId xmlns:a16="http://schemas.microsoft.com/office/drawing/2014/main" id="{F96D23AF-BBF0-70AC-D610-28DBCCE3574D}"/>
              </a:ext>
            </a:extLst>
          </p:cNvPr>
          <p:cNvPicPr>
            <a:picLocks noChangeAspect="1"/>
          </p:cNvPicPr>
          <p:nvPr/>
        </p:nvPicPr>
        <p:blipFill rotWithShape="1">
          <a:blip r:embed="rId2"/>
          <a:srcRect t="64" b="23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37384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E4BE1-5C33-2656-3A92-EB96E281B63F}"/>
              </a:ext>
            </a:extLst>
          </p:cNvPr>
          <p:cNvSpPr>
            <a:spLocks noGrp="1"/>
          </p:cNvSpPr>
          <p:nvPr>
            <p:ph type="title"/>
          </p:nvPr>
        </p:nvSpPr>
        <p:spPr>
          <a:xfrm>
            <a:off x="5297762" y="329184"/>
            <a:ext cx="6251110" cy="1783080"/>
          </a:xfrm>
        </p:spPr>
        <p:txBody>
          <a:bodyPr anchor="b">
            <a:normAutofit/>
          </a:bodyPr>
          <a:lstStyle/>
          <a:p>
            <a:r>
              <a:rPr lang="en-GB" sz="7200" b="1" i="1" u="sng"/>
              <a:t>Activity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45C0EE-2AE0-98E7-AB17-7939B0308E43}"/>
              </a:ext>
            </a:extLst>
          </p:cNvPr>
          <p:cNvSpPr>
            <a:spLocks noGrp="1"/>
          </p:cNvSpPr>
          <p:nvPr>
            <p:ph idx="1"/>
          </p:nvPr>
        </p:nvSpPr>
        <p:spPr>
          <a:xfrm>
            <a:off x="5297762" y="2706624"/>
            <a:ext cx="6251110" cy="3483864"/>
          </a:xfrm>
        </p:spPr>
        <p:txBody>
          <a:bodyPr>
            <a:normAutofit/>
          </a:bodyPr>
          <a:lstStyle/>
          <a:p>
            <a:pPr>
              <a:lnSpc>
                <a:spcPct val="100000"/>
              </a:lnSpc>
            </a:pPr>
            <a:r>
              <a:rPr lang="en-GB" sz="2000"/>
              <a:t>Before we start, </a:t>
            </a:r>
          </a:p>
          <a:p>
            <a:pPr>
              <a:lnSpc>
                <a:spcPct val="100000"/>
              </a:lnSpc>
            </a:pPr>
            <a:endParaRPr lang="en-GB" sz="2000"/>
          </a:p>
          <a:p>
            <a:pPr>
              <a:lnSpc>
                <a:spcPct val="100000"/>
              </a:lnSpc>
            </a:pPr>
            <a:r>
              <a:rPr lang="en-GB" sz="2000"/>
              <a:t>Activity to be reviewed at the end, throughout the class draw something discussed in today’s class. </a:t>
            </a:r>
          </a:p>
          <a:p>
            <a:pPr>
              <a:lnSpc>
                <a:spcPct val="100000"/>
              </a:lnSpc>
            </a:pPr>
            <a:endParaRPr lang="en-GB" sz="2000"/>
          </a:p>
          <a:p>
            <a:pPr>
              <a:lnSpc>
                <a:spcPct val="100000"/>
              </a:lnSpc>
            </a:pPr>
            <a:r>
              <a:rPr lang="en-GB" sz="2000"/>
              <a:t>The class will then guess this at the end. </a:t>
            </a:r>
          </a:p>
          <a:p>
            <a:pPr>
              <a:lnSpc>
                <a:spcPct val="100000"/>
              </a:lnSpc>
            </a:pPr>
            <a:endParaRPr lang="en-GB" sz="2000"/>
          </a:p>
          <a:p>
            <a:pPr>
              <a:lnSpc>
                <a:spcPct val="100000"/>
              </a:lnSpc>
            </a:pPr>
            <a:r>
              <a:rPr lang="en-GB" sz="2000"/>
              <a:t>You can work in groups if you wish. </a:t>
            </a:r>
          </a:p>
        </p:txBody>
      </p:sp>
      <p:pic>
        <p:nvPicPr>
          <p:cNvPr id="5" name="Picture 4" descr="Yellow paper aeroplane flying the opposite way as many grey paper aeroplanes">
            <a:extLst>
              <a:ext uri="{FF2B5EF4-FFF2-40B4-BE49-F238E27FC236}">
                <a16:creationId xmlns:a16="http://schemas.microsoft.com/office/drawing/2014/main" id="{9DEF8E7E-519A-DD33-6398-E17EA26A78A8}"/>
              </a:ext>
            </a:extLst>
          </p:cNvPr>
          <p:cNvPicPr>
            <a:picLocks noChangeAspect="1"/>
          </p:cNvPicPr>
          <p:nvPr/>
        </p:nvPicPr>
        <p:blipFill rotWithShape="1">
          <a:blip r:embed="rId2"/>
          <a:srcRect l="16376" r="3829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197676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0550D-9761-4C40-B4FC-25CC968E58B9}"/>
              </a:ext>
            </a:extLst>
          </p:cNvPr>
          <p:cNvSpPr>
            <a:spLocks noGrp="1"/>
          </p:cNvSpPr>
          <p:nvPr>
            <p:ph type="title"/>
          </p:nvPr>
        </p:nvSpPr>
        <p:spPr>
          <a:xfrm>
            <a:off x="640080" y="325369"/>
            <a:ext cx="4368602" cy="1956841"/>
          </a:xfrm>
        </p:spPr>
        <p:txBody>
          <a:bodyPr anchor="b">
            <a:normAutofit/>
          </a:bodyPr>
          <a:lstStyle/>
          <a:p>
            <a:pPr>
              <a:lnSpc>
                <a:spcPct val="90000"/>
              </a:lnSpc>
            </a:pPr>
            <a:r>
              <a:rPr lang="en-GB" sz="6100" b="1" i="1" u="sng"/>
              <a:t>Causation</a:t>
            </a:r>
            <a:r>
              <a:rPr lang="en-GB" sz="6100"/>
              <a:t> </a:t>
            </a:r>
            <a:endParaRPr lang="en-US" sz="61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7597C3-4122-5B4F-36B9-19A103044BAD}"/>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100000"/>
              </a:lnSpc>
            </a:pPr>
            <a:r>
              <a:rPr lang="en-GB" sz="2200" b="1" dirty="0"/>
              <a:t>Must be the factual cause before they are the legal cause. </a:t>
            </a:r>
            <a:endParaRPr lang="en-US" sz="2200" b="1" dirty="0"/>
          </a:p>
          <a:p>
            <a:pPr>
              <a:lnSpc>
                <a:spcPct val="100000"/>
              </a:lnSpc>
            </a:pPr>
            <a:r>
              <a:rPr lang="en-GB" sz="2200" b="1" dirty="0"/>
              <a:t>Factual cause- Chain of causation- Third party interventions- ''But for''</a:t>
            </a:r>
          </a:p>
          <a:p>
            <a:pPr>
              <a:lnSpc>
                <a:spcPct val="100000"/>
              </a:lnSpc>
            </a:pPr>
            <a:r>
              <a:rPr lang="en-GB" sz="2200" b="1" dirty="0">
                <a:ea typeface="+mn-lt"/>
                <a:cs typeface="+mn-lt"/>
              </a:rPr>
              <a:t>Barnett v Chelsea and Kensington Hospital Management Committee [1969]. </a:t>
            </a:r>
          </a:p>
          <a:p>
            <a:pPr>
              <a:lnSpc>
                <a:spcPct val="100000"/>
              </a:lnSpc>
            </a:pPr>
            <a:r>
              <a:rPr lang="en-GB" sz="2200" b="1" dirty="0"/>
              <a:t>Gregg v Scott [2005] - On the balance of probabilities. </a:t>
            </a:r>
          </a:p>
          <a:p>
            <a:pPr>
              <a:lnSpc>
                <a:spcPct val="100000"/>
              </a:lnSpc>
            </a:pPr>
            <a:endParaRPr lang="en-GB" sz="2200"/>
          </a:p>
        </p:txBody>
      </p:sp>
      <p:pic>
        <p:nvPicPr>
          <p:cNvPr id="4" name="Picture 4" descr="Close-up of hardbound books in various colours standing vertically shot from above">
            <a:extLst>
              <a:ext uri="{FF2B5EF4-FFF2-40B4-BE49-F238E27FC236}">
                <a16:creationId xmlns:a16="http://schemas.microsoft.com/office/drawing/2014/main" id="{4DF37444-D723-A3DA-460F-755C032D1014}"/>
              </a:ext>
            </a:extLst>
          </p:cNvPr>
          <p:cNvPicPr>
            <a:picLocks noChangeAspect="1"/>
          </p:cNvPicPr>
          <p:nvPr/>
        </p:nvPicPr>
        <p:blipFill rotWithShape="1">
          <a:blip r:embed="rId2"/>
          <a:srcRect l="25668" r="737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06862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CCB6C-6306-2978-299F-C49A8AE03D8C}"/>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i="1" u="sng"/>
              <a:t>Factual Causation</a:t>
            </a:r>
            <a:endParaRPr lang="en-US" sz="6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176E59-7C7B-ED01-7E0F-05F6817A1BA4}"/>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200000"/>
              </a:lnSpc>
            </a:pPr>
            <a:r>
              <a:rPr lang="en-GB" dirty="0"/>
              <a:t>What if there are multiple causes of the harm?</a:t>
            </a:r>
            <a:endParaRPr lang="en-US" dirty="0"/>
          </a:p>
          <a:p>
            <a:pPr>
              <a:lnSpc>
                <a:spcPct val="200000"/>
              </a:lnSpc>
            </a:pPr>
            <a:r>
              <a:rPr lang="en-GB" dirty="0"/>
              <a:t>Materially contributed. </a:t>
            </a:r>
          </a:p>
          <a:p>
            <a:pPr>
              <a:lnSpc>
                <a:spcPct val="200000"/>
              </a:lnSpc>
            </a:pPr>
            <a:r>
              <a:rPr lang="en-GB" dirty="0"/>
              <a:t>How do we test this?</a:t>
            </a:r>
          </a:p>
        </p:txBody>
      </p:sp>
      <p:pic>
        <p:nvPicPr>
          <p:cNvPr id="4" name="Picture 4" descr="Close up of pages of an open book in a bright studio">
            <a:extLst>
              <a:ext uri="{FF2B5EF4-FFF2-40B4-BE49-F238E27FC236}">
                <a16:creationId xmlns:a16="http://schemas.microsoft.com/office/drawing/2014/main" id="{7CE32D40-6E7A-2BAA-7994-4F12614E68DF}"/>
              </a:ext>
            </a:extLst>
          </p:cNvPr>
          <p:cNvPicPr>
            <a:picLocks noChangeAspect="1"/>
          </p:cNvPicPr>
          <p:nvPr/>
        </p:nvPicPr>
        <p:blipFill rotWithShape="1">
          <a:blip r:embed="rId3"/>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46396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EBE9A-8FB4-5E7C-374C-C195A3A17675}"/>
              </a:ext>
            </a:extLst>
          </p:cNvPr>
          <p:cNvSpPr>
            <a:spLocks noGrp="1"/>
          </p:cNvSpPr>
          <p:nvPr>
            <p:ph type="title"/>
          </p:nvPr>
        </p:nvSpPr>
        <p:spPr>
          <a:xfrm>
            <a:off x="635000" y="634029"/>
            <a:ext cx="10921640" cy="1314698"/>
          </a:xfrm>
        </p:spPr>
        <p:txBody>
          <a:bodyPr anchor="ctr">
            <a:normAutofit/>
          </a:bodyPr>
          <a:lstStyle/>
          <a:p>
            <a:pPr algn="ctr"/>
            <a:r>
              <a:rPr lang="en-GB" sz="7200" b="1" i="1" u="sng"/>
              <a:t>Material contribution</a:t>
            </a:r>
            <a:endParaRPr lang="en-US" sz="7200" i="1" u="sng"/>
          </a:p>
        </p:txBody>
      </p:sp>
      <p:sp>
        <p:nvSpPr>
          <p:cNvPr id="13"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BC3053"/>
          </a:solidFill>
          <a:ln w="34925">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DE4FE1B2-BEA6-F8EC-FB0A-8BC433D0FAD5}"/>
              </a:ext>
            </a:extLst>
          </p:cNvPr>
          <p:cNvGraphicFramePr>
            <a:graphicFrameLocks noGrp="1"/>
          </p:cNvGraphicFramePr>
          <p:nvPr>
            <p:ph idx="1"/>
            <p:extLst>
              <p:ext uri="{D42A27DB-BD31-4B8C-83A1-F6EECF244321}">
                <p14:modId xmlns:p14="http://schemas.microsoft.com/office/powerpoint/2010/main" val="1564153890"/>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7350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Add with solid fill">
            <a:extLst>
              <a:ext uri="{FF2B5EF4-FFF2-40B4-BE49-F238E27FC236}">
                <a16:creationId xmlns:a16="http://schemas.microsoft.com/office/drawing/2014/main" id="{00FCD983-6DD3-5D43-79B1-DB7797D6CB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00B727B-2CBB-1CFF-362E-882C97C4E190}"/>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Divided</a:t>
            </a:r>
            <a:r>
              <a:rPr lang="en-GB" sz="5600">
                <a:solidFill>
                  <a:srgbClr val="FFFFFF"/>
                </a:solidFill>
              </a:rPr>
              <a:t> </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C7CF95-A13F-9B9E-265D-EC00238C4FA8}"/>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a:solidFill>
                  <a:srgbClr val="FFFFFF"/>
                </a:solidFill>
              </a:rPr>
              <a:t>But for test would create poor result if not the complete cause. </a:t>
            </a:r>
            <a:endParaRPr lang="en-US">
              <a:solidFill>
                <a:srgbClr val="FFFFFF"/>
              </a:solidFill>
            </a:endParaRPr>
          </a:p>
          <a:p>
            <a:r>
              <a:rPr lang="en-GB">
                <a:solidFill>
                  <a:srgbClr val="FFFFFF"/>
                </a:solidFill>
              </a:rPr>
              <a:t>Adapted the test to ensure liability for material contribution. </a:t>
            </a:r>
          </a:p>
          <a:p>
            <a:r>
              <a:rPr lang="en-GB">
                <a:solidFill>
                  <a:srgbClr val="FFFFFF"/>
                </a:solidFill>
              </a:rPr>
              <a:t>Number of examples including the case of; </a:t>
            </a:r>
          </a:p>
          <a:p>
            <a:r>
              <a:rPr lang="en-GB">
                <a:solidFill>
                  <a:srgbClr val="FFFFFF"/>
                </a:solidFill>
                <a:ea typeface="+mn-lt"/>
                <a:cs typeface="+mn-lt"/>
              </a:rPr>
              <a:t>Bonnington Castings Ltd v Wardlaw [1956]. </a:t>
            </a:r>
          </a:p>
          <a:p>
            <a:endParaRPr lang="en-GB">
              <a:solidFill>
                <a:srgbClr val="FFFFFF"/>
              </a:solidFill>
            </a:endParaRPr>
          </a:p>
          <a:p>
            <a:pPr marL="0" indent="0">
              <a:buNone/>
            </a:pPr>
            <a:endParaRPr lang="en-GB">
              <a:solidFill>
                <a:srgbClr val="FFFFFF"/>
              </a:solidFill>
            </a:endParaRPr>
          </a:p>
          <a:p>
            <a:endParaRPr lang="en-GB">
              <a:solidFill>
                <a:srgbClr val="FFFFFF"/>
              </a:solidFill>
            </a:endParaRPr>
          </a:p>
          <a:p>
            <a:pPr marL="0" indent="0">
              <a:buNone/>
            </a:pPr>
            <a:endParaRPr lang="en-GB">
              <a:solidFill>
                <a:srgbClr val="FFFFFF"/>
              </a:solidFill>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826619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39DCE-8D79-226A-208D-7562B956547F}"/>
              </a:ext>
            </a:extLst>
          </p:cNvPr>
          <p:cNvSpPr>
            <a:spLocks noGrp="1"/>
          </p:cNvSpPr>
          <p:nvPr>
            <p:ph type="title"/>
          </p:nvPr>
        </p:nvSpPr>
        <p:spPr/>
        <p:txBody>
          <a:bodyPr>
            <a:normAutofit/>
          </a:bodyPr>
          <a:lstStyle/>
          <a:p>
            <a:pPr algn="ctr"/>
            <a:r>
              <a:rPr lang="en-GB" sz="5400" b="1" i="1" u="sng" dirty="0"/>
              <a:t>What about special cases?</a:t>
            </a:r>
            <a:endParaRPr lang="en-US"/>
          </a:p>
        </p:txBody>
      </p:sp>
      <p:sp>
        <p:nvSpPr>
          <p:cNvPr id="3" name="Content Placeholder 2">
            <a:extLst>
              <a:ext uri="{FF2B5EF4-FFF2-40B4-BE49-F238E27FC236}">
                <a16:creationId xmlns:a16="http://schemas.microsoft.com/office/drawing/2014/main" id="{53CE790A-0EEB-4E40-EBEE-94CF520A1E2D}"/>
              </a:ext>
            </a:extLst>
          </p:cNvPr>
          <p:cNvSpPr>
            <a:spLocks noGrp="1"/>
          </p:cNvSpPr>
          <p:nvPr>
            <p:ph idx="1"/>
          </p:nvPr>
        </p:nvSpPr>
        <p:spPr/>
        <p:txBody>
          <a:bodyPr vert="horz" lIns="91440" tIns="45720" rIns="91440" bIns="45720" rtlCol="0" anchor="t">
            <a:normAutofit/>
          </a:bodyPr>
          <a:lstStyle/>
          <a:p>
            <a:r>
              <a:rPr lang="en-GB" dirty="0"/>
              <a:t>Mesothelioma. </a:t>
            </a:r>
          </a:p>
          <a:p>
            <a:r>
              <a:rPr lang="en-GB" dirty="0"/>
              <a:t>This is a lung condition which leads to death. </a:t>
            </a:r>
          </a:p>
          <a:p>
            <a:r>
              <a:rPr lang="en-GB" dirty="0"/>
              <a:t>Exposure to asbestos (fibres or dust) </a:t>
            </a:r>
          </a:p>
          <a:p>
            <a:r>
              <a:rPr lang="en-GB" dirty="0"/>
              <a:t>30 years before first symptoms arrive. </a:t>
            </a:r>
          </a:p>
          <a:p>
            <a:r>
              <a:rPr lang="en-GB" dirty="0"/>
              <a:t>Because of this there are special rules to ensure a claim can be made. </a:t>
            </a:r>
          </a:p>
          <a:p>
            <a:r>
              <a:rPr lang="en-GB" dirty="0"/>
              <a:t>Only need to prove increased the risk- </a:t>
            </a:r>
            <a:r>
              <a:rPr lang="en-GB" dirty="0">
                <a:ea typeface="+mn-lt"/>
                <a:cs typeface="+mn-lt"/>
              </a:rPr>
              <a:t>Fairchild and Others v </a:t>
            </a:r>
            <a:r>
              <a:rPr lang="en-GB" dirty="0" err="1">
                <a:ea typeface="+mn-lt"/>
                <a:cs typeface="+mn-lt"/>
              </a:rPr>
              <a:t>Glenhaven</a:t>
            </a:r>
            <a:r>
              <a:rPr lang="en-GB" dirty="0">
                <a:ea typeface="+mn-lt"/>
                <a:cs typeface="+mn-lt"/>
              </a:rPr>
              <a:t> Funeral Services Ltd and Others [2002]. </a:t>
            </a:r>
          </a:p>
          <a:p>
            <a:r>
              <a:rPr lang="en-GB" dirty="0"/>
              <a:t>Different decision in - </a:t>
            </a:r>
            <a:r>
              <a:rPr lang="en-GB" dirty="0">
                <a:ea typeface="+mn-lt"/>
                <a:cs typeface="+mn-lt"/>
              </a:rPr>
              <a:t>Barker v Corus (UK) plc [2006].</a:t>
            </a:r>
            <a:endParaRPr lang="en-GB" dirty="0"/>
          </a:p>
        </p:txBody>
      </p:sp>
      <p:pic>
        <p:nvPicPr>
          <p:cNvPr id="4" name="Graphic 4" descr="Lungs with solid fill">
            <a:extLst>
              <a:ext uri="{FF2B5EF4-FFF2-40B4-BE49-F238E27FC236}">
                <a16:creationId xmlns:a16="http://schemas.microsoft.com/office/drawing/2014/main" id="{67811A9C-8CF0-1B6A-1C32-950A54D6341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81848" y="2645230"/>
            <a:ext cx="1918304" cy="1918304"/>
          </a:xfrm>
          <a:prstGeom prst="rect">
            <a:avLst/>
          </a:prstGeom>
        </p:spPr>
      </p:pic>
    </p:spTree>
    <p:extLst>
      <p:ext uri="{BB962C8B-B14F-4D97-AF65-F5344CB8AC3E}">
        <p14:creationId xmlns:p14="http://schemas.microsoft.com/office/powerpoint/2010/main" val="2693419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52E7-6A30-F8BA-5D59-A572187DB152}"/>
              </a:ext>
            </a:extLst>
          </p:cNvPr>
          <p:cNvSpPr>
            <a:spLocks noGrp="1"/>
          </p:cNvSpPr>
          <p:nvPr>
            <p:ph type="title"/>
          </p:nvPr>
        </p:nvSpPr>
        <p:spPr/>
        <p:txBody>
          <a:bodyPr>
            <a:normAutofit/>
          </a:bodyPr>
          <a:lstStyle/>
          <a:p>
            <a:pPr algn="ctr"/>
            <a:r>
              <a:rPr lang="en-GB" sz="6000" b="1" i="1" u="sng" dirty="0"/>
              <a:t>Continued.....</a:t>
            </a:r>
            <a:endParaRPr lang="en-US"/>
          </a:p>
        </p:txBody>
      </p:sp>
      <p:sp>
        <p:nvSpPr>
          <p:cNvPr id="3" name="Content Placeholder 2">
            <a:extLst>
              <a:ext uri="{FF2B5EF4-FFF2-40B4-BE49-F238E27FC236}">
                <a16:creationId xmlns:a16="http://schemas.microsoft.com/office/drawing/2014/main" id="{B05B1279-8A7E-F234-7F25-AA06ADCA533A}"/>
              </a:ext>
            </a:extLst>
          </p:cNvPr>
          <p:cNvSpPr>
            <a:spLocks noGrp="1"/>
          </p:cNvSpPr>
          <p:nvPr>
            <p:ph idx="1"/>
          </p:nvPr>
        </p:nvSpPr>
        <p:spPr/>
        <p:txBody>
          <a:bodyPr vert="horz" lIns="91440" tIns="45720" rIns="91440" bIns="45720" rtlCol="0" anchor="t">
            <a:normAutofit/>
          </a:bodyPr>
          <a:lstStyle/>
          <a:p>
            <a:r>
              <a:rPr lang="en-GB" b="1" dirty="0"/>
              <a:t>Reverted to the first case because of parliament under the Compensation Act 2006, S.3. </a:t>
            </a:r>
          </a:p>
          <a:p>
            <a:endParaRPr lang="en-GB" b="1" dirty="0"/>
          </a:p>
          <a:p>
            <a:r>
              <a:rPr lang="en-GB" b="1" dirty="0"/>
              <a:t>Research what this says. </a:t>
            </a:r>
          </a:p>
          <a:p>
            <a:endParaRPr lang="en-GB" b="1" dirty="0"/>
          </a:p>
          <a:p>
            <a:r>
              <a:rPr lang="en-GB" b="1" dirty="0">
                <a:ea typeface="+mn-lt"/>
                <a:cs typeface="+mn-lt"/>
              </a:rPr>
              <a:t>Sienkiewicz (Administratrix of the Estate of Enid Costello, Deceased) v Greif (UK) Limited; Knowsley Metropolitan Borough Council v Willmore [2011]</a:t>
            </a:r>
            <a:endParaRPr lang="en-GB" b="1" dirty="0"/>
          </a:p>
        </p:txBody>
      </p:sp>
      <p:pic>
        <p:nvPicPr>
          <p:cNvPr id="4" name="Graphic 4" descr="Crash with solid fill">
            <a:extLst>
              <a:ext uri="{FF2B5EF4-FFF2-40B4-BE49-F238E27FC236}">
                <a16:creationId xmlns:a16="http://schemas.microsoft.com/office/drawing/2014/main" id="{F789156E-F826-83E8-9114-F7AE5A4282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081657" y="5971419"/>
            <a:ext cx="914400" cy="914400"/>
          </a:xfrm>
          <a:prstGeom prst="rect">
            <a:avLst/>
          </a:prstGeom>
        </p:spPr>
      </p:pic>
    </p:spTree>
    <p:extLst>
      <p:ext uri="{BB962C8B-B14F-4D97-AF65-F5344CB8AC3E}">
        <p14:creationId xmlns:p14="http://schemas.microsoft.com/office/powerpoint/2010/main" val="1863907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Link with solid fill">
            <a:extLst>
              <a:ext uri="{FF2B5EF4-FFF2-40B4-BE49-F238E27FC236}">
                <a16:creationId xmlns:a16="http://schemas.microsoft.com/office/drawing/2014/main" id="{AE343E01-86DE-4A0D-67F0-FBEB0FFF19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AAEAA91-DFDB-08E7-6DE3-5D93827CC745}"/>
              </a:ext>
            </a:extLst>
          </p:cNvPr>
          <p:cNvSpPr>
            <a:spLocks noGrp="1"/>
          </p:cNvSpPr>
          <p:nvPr>
            <p:ph type="title"/>
          </p:nvPr>
        </p:nvSpPr>
        <p:spPr>
          <a:xfrm>
            <a:off x="5759354" y="638089"/>
            <a:ext cx="5337270" cy="1476801"/>
          </a:xfrm>
        </p:spPr>
        <p:txBody>
          <a:bodyPr anchor="b">
            <a:normAutofit/>
          </a:bodyPr>
          <a:lstStyle/>
          <a:p>
            <a:pPr algn="ctr">
              <a:lnSpc>
                <a:spcPct val="90000"/>
              </a:lnSpc>
            </a:pPr>
            <a:r>
              <a:rPr lang="en-GB" b="1" i="1" u="sng" dirty="0">
                <a:solidFill>
                  <a:srgbClr val="FFFFFF"/>
                </a:solidFill>
              </a:rPr>
              <a:t>Chain of Causation</a:t>
            </a:r>
            <a:endParaRPr lang="en-US" dirty="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09ACAC-C924-1252-9D8F-933982B69DAE}"/>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a:solidFill>
                  <a:srgbClr val="FFFFFF"/>
                </a:solidFill>
              </a:rPr>
              <a:t>If there is a break not liable for anything after the break. </a:t>
            </a:r>
          </a:p>
          <a:p>
            <a:endParaRPr lang="en-GB" b="1">
              <a:solidFill>
                <a:srgbClr val="FFFFFF"/>
              </a:solidFill>
            </a:endParaRPr>
          </a:p>
          <a:p>
            <a:r>
              <a:rPr lang="en-GB" b="1">
                <a:solidFill>
                  <a:srgbClr val="FFFFFF"/>
                </a:solidFill>
              </a:rPr>
              <a:t>An element that can break the chain is known as '' a new intervening act''.</a:t>
            </a:r>
          </a:p>
          <a:p>
            <a:endParaRPr lang="en-GB" b="1">
              <a:solidFill>
                <a:srgbClr val="FFFFFF"/>
              </a:solidFill>
            </a:endParaRPr>
          </a:p>
          <a:p>
            <a:r>
              <a:rPr lang="en-GB" b="1">
                <a:solidFill>
                  <a:srgbClr val="FFFFFF"/>
                </a:solidFill>
              </a:rPr>
              <a:t>Two types – Third party or actions of the claimant.</a:t>
            </a:r>
          </a:p>
        </p:txBody>
      </p:sp>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037337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nk with solid fill">
            <a:extLst>
              <a:ext uri="{FF2B5EF4-FFF2-40B4-BE49-F238E27FC236}">
                <a16:creationId xmlns:a16="http://schemas.microsoft.com/office/drawing/2014/main" id="{575C3C67-49A0-EC7A-AACF-F7EA89D386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34C6374-0BDC-DFDC-ADCE-CE2742254EF7}"/>
              </a:ext>
            </a:extLst>
          </p:cNvPr>
          <p:cNvSpPr>
            <a:spLocks noGrp="1"/>
          </p:cNvSpPr>
          <p:nvPr>
            <p:ph type="title"/>
          </p:nvPr>
        </p:nvSpPr>
        <p:spPr>
          <a:xfrm>
            <a:off x="5759354" y="638089"/>
            <a:ext cx="5337270" cy="1476801"/>
          </a:xfrm>
        </p:spPr>
        <p:txBody>
          <a:bodyPr anchor="b">
            <a:normAutofit/>
          </a:bodyPr>
          <a:lstStyle/>
          <a:p>
            <a:pPr algn="ctr">
              <a:lnSpc>
                <a:spcPct val="90000"/>
              </a:lnSpc>
            </a:pPr>
            <a:r>
              <a:rPr lang="en-GB" b="1" i="1" u="sng" dirty="0">
                <a:solidFill>
                  <a:srgbClr val="FFFFFF"/>
                </a:solidFill>
              </a:rPr>
              <a:t>Intervening act of the claimant</a:t>
            </a:r>
            <a:r>
              <a:rPr lang="en-GB" dirty="0">
                <a:solidFill>
                  <a:srgbClr val="FFFFFF"/>
                </a:solidFill>
              </a:rPr>
              <a:t> </a:t>
            </a:r>
            <a:endParaRPr lang="en-US">
              <a:solidFill>
                <a:srgbClr val="FFFFFF"/>
              </a:solidFill>
            </a:endParaRP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CCE718-9414-18C7-79B4-D01E0ADD5E09}"/>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b="1">
                <a:solidFill>
                  <a:srgbClr val="FFFFFF"/>
                </a:solidFill>
              </a:rPr>
              <a:t>Act must be unreasonable </a:t>
            </a:r>
          </a:p>
          <a:p>
            <a:pPr>
              <a:lnSpc>
                <a:spcPct val="100000"/>
              </a:lnSpc>
            </a:pPr>
            <a:r>
              <a:rPr lang="en-GB" sz="2200" b="1">
                <a:solidFill>
                  <a:srgbClr val="FFFFFF"/>
                </a:solidFill>
                <a:ea typeface="+mn-lt"/>
                <a:cs typeface="+mn-lt"/>
              </a:rPr>
              <a:t>McKew v Holland &amp; Hannen &amp; Cubitts (Scotland) Ltd [1969]- must not do anything to make the situation worse.. </a:t>
            </a:r>
          </a:p>
          <a:p>
            <a:pPr>
              <a:lnSpc>
                <a:spcPct val="100000"/>
              </a:lnSpc>
            </a:pPr>
            <a:r>
              <a:rPr lang="en-GB" sz="2200" b="1">
                <a:solidFill>
                  <a:srgbClr val="FFFFFF"/>
                </a:solidFill>
              </a:rPr>
              <a:t>Some elements will not be classed as an intervening act of the claimant. </a:t>
            </a:r>
          </a:p>
          <a:p>
            <a:pPr>
              <a:lnSpc>
                <a:spcPct val="100000"/>
              </a:lnSpc>
            </a:pPr>
            <a:r>
              <a:rPr lang="en-GB" sz="2200" b="1">
                <a:solidFill>
                  <a:srgbClr val="FFFFFF"/>
                </a:solidFill>
                <a:ea typeface="+mn-lt"/>
                <a:cs typeface="+mn-lt"/>
              </a:rPr>
              <a:t>Sayers v Harlow Urban District Council [1958]; </a:t>
            </a:r>
            <a:endParaRPr lang="en-GB" sz="2200" b="1">
              <a:solidFill>
                <a:srgbClr val="FFFFFF"/>
              </a:solidFill>
            </a:endParaRPr>
          </a:p>
          <a:p>
            <a:pPr>
              <a:lnSpc>
                <a:spcPct val="100000"/>
              </a:lnSpc>
            </a:pPr>
            <a:r>
              <a:rPr lang="en-GB" sz="2200" b="1">
                <a:solidFill>
                  <a:srgbClr val="FFFFFF"/>
                </a:solidFill>
                <a:ea typeface="+mn-lt"/>
                <a:cs typeface="+mn-lt"/>
              </a:rPr>
              <a:t>Spencer v Wincanton Holdings Ltd [2009]; </a:t>
            </a:r>
            <a:endParaRPr lang="en-GB" sz="2200" b="1">
              <a:solidFill>
                <a:srgbClr val="FFFFFF"/>
              </a:solidFill>
            </a:endParaRPr>
          </a:p>
          <a:p>
            <a:pPr>
              <a:lnSpc>
                <a:spcPct val="100000"/>
              </a:lnSpc>
            </a:pPr>
            <a:r>
              <a:rPr lang="en-GB" sz="2200" b="1">
                <a:solidFill>
                  <a:srgbClr val="FFFFFF"/>
                </a:solidFill>
                <a:ea typeface="+mn-lt"/>
                <a:cs typeface="+mn-lt"/>
              </a:rPr>
              <a:t>Clay v TUI UK Ltd [2018]. </a:t>
            </a:r>
            <a:endParaRPr lang="en-GB" sz="2200" b="1">
              <a:solidFill>
                <a:srgbClr val="FFFFFF"/>
              </a:solidFill>
            </a:endParaRPr>
          </a:p>
          <a:p>
            <a:pPr>
              <a:lnSpc>
                <a:spcPct val="100000"/>
              </a:lnSpc>
            </a:pPr>
            <a:endParaRPr lang="en-GB" sz="2200">
              <a:solidFill>
                <a:srgbClr val="FFFFFF"/>
              </a:solidFill>
            </a:endParaRPr>
          </a:p>
        </p:txBody>
      </p:sp>
      <mc:AlternateContent xmlns:mc="http://schemas.openxmlformats.org/markup-compatibility/2006" xmlns:p14="http://schemas.microsoft.com/office/powerpoint/2010/main">
        <mc:Choice Requires="p14">
          <p:contentPart p14:bwMode="auto" r:id="rId5">
            <p14:nvContentPartPr>
              <p14: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93826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nk with solid fill">
            <a:extLst>
              <a:ext uri="{FF2B5EF4-FFF2-40B4-BE49-F238E27FC236}">
                <a16:creationId xmlns:a16="http://schemas.microsoft.com/office/drawing/2014/main" id="{53CC099F-FC84-2A0A-DE0C-FBD0B022D8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23" name="Freeform: Shape 22">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F27BBB9-602C-AEF9-6934-38A77B3F6F6C}"/>
              </a:ext>
            </a:extLst>
          </p:cNvPr>
          <p:cNvSpPr>
            <a:spLocks noGrp="1"/>
          </p:cNvSpPr>
          <p:nvPr>
            <p:ph type="title"/>
          </p:nvPr>
        </p:nvSpPr>
        <p:spPr>
          <a:xfrm>
            <a:off x="5759354" y="638089"/>
            <a:ext cx="5337270" cy="1476801"/>
          </a:xfrm>
        </p:spPr>
        <p:txBody>
          <a:bodyPr anchor="b">
            <a:normAutofit/>
          </a:bodyPr>
          <a:lstStyle/>
          <a:p>
            <a:pPr>
              <a:lnSpc>
                <a:spcPct val="90000"/>
              </a:lnSpc>
            </a:pPr>
            <a:r>
              <a:rPr lang="en-GB" sz="3900" b="1" i="1" u="sng">
                <a:solidFill>
                  <a:srgbClr val="FFFFFF"/>
                </a:solidFill>
              </a:rPr>
              <a:t>Intervening Act of nature or third party</a:t>
            </a:r>
            <a:endParaRPr lang="en-US" sz="3900">
              <a:solidFill>
                <a:srgbClr val="FFFFFF"/>
              </a:solidFill>
            </a:endParaRPr>
          </a:p>
        </p:txBody>
      </p:sp>
      <p:sp>
        <p:nvSpPr>
          <p:cNvPr id="2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8BB0B4-5946-4CEE-3AD3-E38B26809232}"/>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b="1">
                <a:solidFill>
                  <a:srgbClr val="FFFFFF"/>
                </a:solidFill>
              </a:rPr>
              <a:t>'' Act must be reasonably foreseeable at the time of the breach.'' </a:t>
            </a:r>
          </a:p>
          <a:p>
            <a:pPr>
              <a:lnSpc>
                <a:spcPct val="100000"/>
              </a:lnSpc>
            </a:pPr>
            <a:r>
              <a:rPr lang="en-GB" sz="2200" b="1">
                <a:solidFill>
                  <a:srgbClr val="FFFFFF"/>
                </a:solidFill>
                <a:ea typeface="+mn-lt"/>
                <a:cs typeface="+mn-lt"/>
              </a:rPr>
              <a:t>Knightley v Johns [1982] </a:t>
            </a:r>
          </a:p>
          <a:p>
            <a:pPr>
              <a:lnSpc>
                <a:spcPct val="100000"/>
              </a:lnSpc>
            </a:pPr>
            <a:r>
              <a:rPr lang="en-GB" sz="2200" b="1">
                <a:solidFill>
                  <a:srgbClr val="FFFFFF"/>
                </a:solidFill>
                <a:ea typeface="+mn-lt"/>
                <a:cs typeface="+mn-lt"/>
              </a:rPr>
              <a:t>''Third Party intervening act – can claim in negligence against other defendants''. </a:t>
            </a:r>
          </a:p>
          <a:p>
            <a:pPr>
              <a:lnSpc>
                <a:spcPct val="100000"/>
              </a:lnSpc>
            </a:pPr>
            <a:r>
              <a:rPr lang="en-GB" sz="2200" b="1">
                <a:solidFill>
                  <a:srgbClr val="FFFFFF"/>
                </a:solidFill>
                <a:ea typeface="+mn-lt"/>
                <a:cs typeface="+mn-lt"/>
              </a:rPr>
              <a:t>What about medical treatment?</a:t>
            </a:r>
          </a:p>
          <a:p>
            <a:pPr>
              <a:lnSpc>
                <a:spcPct val="100000"/>
              </a:lnSpc>
            </a:pPr>
            <a:r>
              <a:rPr lang="en-GB" sz="2200" b="1">
                <a:solidFill>
                  <a:srgbClr val="FFFFFF"/>
                </a:solidFill>
                <a:ea typeface="+mn-lt"/>
                <a:cs typeface="+mn-lt"/>
              </a:rPr>
              <a:t>Treatment will reduce liability but not remove it. </a:t>
            </a:r>
          </a:p>
          <a:p>
            <a:pPr>
              <a:lnSpc>
                <a:spcPct val="100000"/>
              </a:lnSpc>
            </a:pPr>
            <a:r>
              <a:rPr lang="en-GB" sz="2200" b="1">
                <a:solidFill>
                  <a:srgbClr val="FFFFFF"/>
                </a:solidFill>
                <a:ea typeface="+mn-lt"/>
                <a:cs typeface="+mn-lt"/>
              </a:rPr>
              <a:t>Because they put the individual in the situation to receive negligent medical treatment. </a:t>
            </a:r>
          </a:p>
        </p:txBody>
      </p:sp>
      <mc:AlternateContent xmlns:mc="http://schemas.openxmlformats.org/markup-compatibility/2006" xmlns:p14="http://schemas.microsoft.com/office/powerpoint/2010/main">
        <mc:Choice Requires="p14">
          <p:contentPart p14:bwMode="auto" r:id="rId5">
            <p14:nvContentPartPr>
              <p14: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251346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A93E88F-6AAC-F952-A321-8F889161559A}"/>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8000" b="1" i="1" u="sng">
                <a:solidFill>
                  <a:srgbClr val="FBF9F6"/>
                </a:solidFill>
              </a:rPr>
              <a:t>Activity one</a:t>
            </a:r>
            <a:r>
              <a:rPr lang="en-US" sz="8000">
                <a:solidFill>
                  <a:srgbClr val="FBF9F6"/>
                </a:solidFill>
              </a:rPr>
              <a:t> </a:t>
            </a:r>
          </a:p>
        </p:txBody>
      </p:sp>
      <p:sp>
        <p:nvSpPr>
          <p:cNvPr id="3" name="Content Placeholder 2">
            <a:extLst>
              <a:ext uri="{FF2B5EF4-FFF2-40B4-BE49-F238E27FC236}">
                <a16:creationId xmlns:a16="http://schemas.microsoft.com/office/drawing/2014/main" id="{73347B47-D7B5-411A-286E-6FAFDAF267F2}"/>
              </a:ext>
            </a:extLst>
          </p:cNvPr>
          <p:cNvSpPr>
            <a:spLocks noGrp="1"/>
          </p:cNvSpPr>
          <p:nvPr>
            <p:ph idx="1"/>
          </p:nvPr>
        </p:nvSpPr>
        <p:spPr>
          <a:xfrm>
            <a:off x="5622061" y="4312561"/>
            <a:ext cx="5649349" cy="1687815"/>
          </a:xfrm>
        </p:spPr>
        <p:txBody>
          <a:bodyPr vert="horz" lIns="91440" tIns="45720" rIns="91440" bIns="45720" rtlCol="0" anchor="t">
            <a:normAutofit/>
          </a:bodyPr>
          <a:lstStyle/>
          <a:p>
            <a:pPr marL="0" indent="0">
              <a:buNone/>
            </a:pPr>
            <a:endParaRPr lang="en-US" sz="3600" dirty="0">
              <a:solidFill>
                <a:srgbClr val="FBF9F6"/>
              </a:solidFill>
            </a:endParaRPr>
          </a:p>
          <a:p>
            <a:pPr marL="0" indent="0">
              <a:buNone/>
            </a:pPr>
            <a:r>
              <a:rPr lang="en-US" sz="3600" dirty="0">
                <a:solidFill>
                  <a:srgbClr val="FBF9F6"/>
                </a:solidFill>
              </a:rPr>
              <a:t>Answer the following questions?</a:t>
            </a:r>
          </a:p>
        </p:txBody>
      </p:sp>
      <p:pic>
        <p:nvPicPr>
          <p:cNvPr id="4" name="Graphic 4" descr="Desk with solid fill">
            <a:extLst>
              <a:ext uri="{FF2B5EF4-FFF2-40B4-BE49-F238E27FC236}">
                <a16:creationId xmlns:a16="http://schemas.microsoft.com/office/drawing/2014/main" id="{8E5A8D8F-D836-051D-E454-7A18AD59B1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5" name="Rectangle 6">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27432"/>
          </a:xfrm>
          <a:custGeom>
            <a:avLst/>
            <a:gdLst>
              <a:gd name="connsiteX0" fmla="*/ 0 w 5303520"/>
              <a:gd name="connsiteY0" fmla="*/ 0 h 27432"/>
              <a:gd name="connsiteX1" fmla="*/ 556870 w 5303520"/>
              <a:gd name="connsiteY1" fmla="*/ 0 h 27432"/>
              <a:gd name="connsiteX2" fmla="*/ 1272845 w 5303520"/>
              <a:gd name="connsiteY2" fmla="*/ 0 h 27432"/>
              <a:gd name="connsiteX3" fmla="*/ 1882750 w 5303520"/>
              <a:gd name="connsiteY3" fmla="*/ 0 h 27432"/>
              <a:gd name="connsiteX4" fmla="*/ 2439619 w 5303520"/>
              <a:gd name="connsiteY4" fmla="*/ 0 h 27432"/>
              <a:gd name="connsiteX5" fmla="*/ 3155594 w 5303520"/>
              <a:gd name="connsiteY5" fmla="*/ 0 h 27432"/>
              <a:gd name="connsiteX6" fmla="*/ 3818534 w 5303520"/>
              <a:gd name="connsiteY6" fmla="*/ 0 h 27432"/>
              <a:gd name="connsiteX7" fmla="*/ 4481474 w 5303520"/>
              <a:gd name="connsiteY7" fmla="*/ 0 h 27432"/>
              <a:gd name="connsiteX8" fmla="*/ 5303520 w 5303520"/>
              <a:gd name="connsiteY8" fmla="*/ 0 h 27432"/>
              <a:gd name="connsiteX9" fmla="*/ 5303520 w 5303520"/>
              <a:gd name="connsiteY9" fmla="*/ 27432 h 27432"/>
              <a:gd name="connsiteX10" fmla="*/ 4746650 w 5303520"/>
              <a:gd name="connsiteY10" fmla="*/ 27432 h 27432"/>
              <a:gd name="connsiteX11" fmla="*/ 4242816 w 5303520"/>
              <a:gd name="connsiteY11" fmla="*/ 27432 h 27432"/>
              <a:gd name="connsiteX12" fmla="*/ 3526841 w 5303520"/>
              <a:gd name="connsiteY12" fmla="*/ 27432 h 27432"/>
              <a:gd name="connsiteX13" fmla="*/ 2969971 w 5303520"/>
              <a:gd name="connsiteY13" fmla="*/ 27432 h 27432"/>
              <a:gd name="connsiteX14" fmla="*/ 2253996 w 5303520"/>
              <a:gd name="connsiteY14" fmla="*/ 27432 h 27432"/>
              <a:gd name="connsiteX15" fmla="*/ 1484986 w 5303520"/>
              <a:gd name="connsiteY15" fmla="*/ 27432 h 27432"/>
              <a:gd name="connsiteX16" fmla="*/ 875081 w 5303520"/>
              <a:gd name="connsiteY16" fmla="*/ 27432 h 27432"/>
              <a:gd name="connsiteX17" fmla="*/ 0 w 5303520"/>
              <a:gd name="connsiteY17" fmla="*/ 27432 h 27432"/>
              <a:gd name="connsiteX18" fmla="*/ 0 w 5303520"/>
              <a:gd name="connsiteY1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27432"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3593" y="13343"/>
                  <a:pt x="5303797" y="14402"/>
                  <a:pt x="5303520" y="27432"/>
                </a:cubicBezTo>
                <a:cubicBezTo>
                  <a:pt x="5132450" y="9645"/>
                  <a:pt x="4953391" y="27858"/>
                  <a:pt x="4746650" y="27432"/>
                </a:cubicBezTo>
                <a:cubicBezTo>
                  <a:pt x="4539909" y="27007"/>
                  <a:pt x="4361261" y="16312"/>
                  <a:pt x="4242816" y="27432"/>
                </a:cubicBezTo>
                <a:cubicBezTo>
                  <a:pt x="4124371" y="38552"/>
                  <a:pt x="3754907" y="30170"/>
                  <a:pt x="3526841" y="27432"/>
                </a:cubicBezTo>
                <a:cubicBezTo>
                  <a:pt x="3298775" y="24694"/>
                  <a:pt x="3164473" y="13057"/>
                  <a:pt x="2969971" y="27432"/>
                </a:cubicBezTo>
                <a:cubicBezTo>
                  <a:pt x="2775469" y="41808"/>
                  <a:pt x="2608536" y="11194"/>
                  <a:pt x="2253996" y="27432"/>
                </a:cubicBezTo>
                <a:cubicBezTo>
                  <a:pt x="1899456" y="43670"/>
                  <a:pt x="1752044" y="37933"/>
                  <a:pt x="1484986" y="27432"/>
                </a:cubicBezTo>
                <a:cubicBezTo>
                  <a:pt x="1217928" y="16932"/>
                  <a:pt x="1060609" y="4360"/>
                  <a:pt x="875081" y="27432"/>
                </a:cubicBezTo>
                <a:cubicBezTo>
                  <a:pt x="689553" y="50504"/>
                  <a:pt x="188846" y="34372"/>
                  <a:pt x="0" y="27432"/>
                </a:cubicBezTo>
                <a:cubicBezTo>
                  <a:pt x="-1027" y="16774"/>
                  <a:pt x="589" y="8401"/>
                  <a:pt x="0" y="0"/>
                </a:cubicBezTo>
                <a:close/>
              </a:path>
              <a:path w="5303520" h="27432"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3295" y="13080"/>
                  <a:pt x="5304172" y="14823"/>
                  <a:pt x="5303520" y="27432"/>
                </a:cubicBezTo>
                <a:cubicBezTo>
                  <a:pt x="5082751" y="27600"/>
                  <a:pt x="4993374" y="33244"/>
                  <a:pt x="4746650" y="27432"/>
                </a:cubicBezTo>
                <a:cubicBezTo>
                  <a:pt x="4499926" y="21621"/>
                  <a:pt x="4368648" y="1957"/>
                  <a:pt x="4083710" y="27432"/>
                </a:cubicBezTo>
                <a:cubicBezTo>
                  <a:pt x="3798772" y="52907"/>
                  <a:pt x="3729434" y="14645"/>
                  <a:pt x="3473806" y="27432"/>
                </a:cubicBezTo>
                <a:cubicBezTo>
                  <a:pt x="3218178" y="40219"/>
                  <a:pt x="3056855" y="39147"/>
                  <a:pt x="2704795" y="27432"/>
                </a:cubicBezTo>
                <a:cubicBezTo>
                  <a:pt x="2352735" y="15717"/>
                  <a:pt x="2319447" y="38401"/>
                  <a:pt x="1935785" y="27432"/>
                </a:cubicBezTo>
                <a:cubicBezTo>
                  <a:pt x="1552123" y="16464"/>
                  <a:pt x="1532619" y="8678"/>
                  <a:pt x="1378915" y="27432"/>
                </a:cubicBezTo>
                <a:cubicBezTo>
                  <a:pt x="1225211" y="46187"/>
                  <a:pt x="1038692" y="43452"/>
                  <a:pt x="715975" y="27432"/>
                </a:cubicBezTo>
                <a:cubicBezTo>
                  <a:pt x="393258" y="11412"/>
                  <a:pt x="303768" y="36088"/>
                  <a:pt x="0" y="27432"/>
                </a:cubicBezTo>
                <a:cubicBezTo>
                  <a:pt x="151" y="17585"/>
                  <a:pt x="-198" y="13251"/>
                  <a:pt x="0" y="0"/>
                </a:cubicBezTo>
                <a:close/>
              </a:path>
            </a:pathLst>
          </a:custGeom>
          <a:solidFill>
            <a:srgbClr val="FBF9F6"/>
          </a:solidFill>
          <a:ln w="41275" cap="rnd">
            <a:solidFill>
              <a:srgbClr val="FBF9F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8963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3A8BF-3859-B894-0834-B19ECB7EA1B7}"/>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nSpc>
                <a:spcPct val="90000"/>
              </a:lnSpc>
            </a:pPr>
            <a:r>
              <a:rPr lang="en-US" sz="4400">
                <a:solidFill>
                  <a:srgbClr val="FFFFFF"/>
                </a:solidFill>
              </a:rPr>
              <a:t>A doctor who gives his patient the wrong medication resulting in death.</a:t>
            </a:r>
          </a:p>
        </p:txBody>
      </p:sp>
      <p:sp>
        <p:nvSpPr>
          <p:cNvPr id="13"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4509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98F6DF-E490-C5A7-4C01-E982E1335955}"/>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6800">
                <a:solidFill>
                  <a:srgbClr val="FFFFFF"/>
                </a:solidFill>
              </a:rPr>
              <a:t>What is the chain of causation?</a:t>
            </a: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983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E807B-1830-4954-CAF4-DA88CB2BBCE0}"/>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5600">
                <a:solidFill>
                  <a:srgbClr val="FFFFFF"/>
                </a:solidFill>
              </a:rPr>
              <a:t>What type of causation must be proven first?</a:t>
            </a: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907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90D0F4-21E6-DF92-1A5E-53E4FFDFBB9F}"/>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6200">
                <a:solidFill>
                  <a:srgbClr val="FFFFFF"/>
                </a:solidFill>
              </a:rPr>
              <a:t>What can break the chain of causation?</a:t>
            </a:r>
          </a:p>
        </p:txBody>
      </p:sp>
      <p:sp>
        <p:nvSpPr>
          <p:cNvPr id="2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3674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6CFE84-11D1-76AB-853C-82893FA8383B}"/>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6800">
                <a:solidFill>
                  <a:srgbClr val="FFFFFF"/>
                </a:solidFill>
              </a:rPr>
              <a:t>What is </a:t>
            </a:r>
            <a:r>
              <a:rPr lang="en-GB" sz="6800">
                <a:solidFill>
                  <a:srgbClr val="FFFFFF"/>
                </a:solidFill>
                <a:ea typeface="+mj-lt"/>
                <a:cs typeface="+mj-lt"/>
              </a:rPr>
              <a:t>Mesothelioma?</a:t>
            </a:r>
            <a:endParaRPr lang="en-GB" sz="6800">
              <a:solidFill>
                <a:srgbClr val="FFFFFF"/>
              </a:solidFill>
            </a:endParaRP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437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99B403-3CAC-AA9B-0487-CC7DA0E70D4D}"/>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4400">
                <a:solidFill>
                  <a:srgbClr val="FFFFFF"/>
                </a:solidFill>
              </a:rPr>
              <a:t>What happens if the injuries cannot be divided?</a:t>
            </a: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995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nk with solid fill">
            <a:extLst>
              <a:ext uri="{FF2B5EF4-FFF2-40B4-BE49-F238E27FC236}">
                <a16:creationId xmlns:a16="http://schemas.microsoft.com/office/drawing/2014/main" id="{FE6E4C42-1E8E-B94C-6A99-53EA3477B2F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83036" y="256747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76DAD88-9DCD-2C2F-CD04-1B3C3F692C91}"/>
              </a:ext>
            </a:extLst>
          </p:cNvPr>
          <p:cNvSpPr>
            <a:spLocks noGrp="1"/>
          </p:cNvSpPr>
          <p:nvPr>
            <p:ph type="title"/>
          </p:nvPr>
        </p:nvSpPr>
        <p:spPr>
          <a:xfrm>
            <a:off x="5759354" y="638089"/>
            <a:ext cx="5337270" cy="1476801"/>
          </a:xfrm>
        </p:spPr>
        <p:txBody>
          <a:bodyPr anchor="b">
            <a:normAutofit/>
          </a:bodyPr>
          <a:lstStyle/>
          <a:p>
            <a:r>
              <a:rPr lang="en-GB" sz="5200" b="1" i="1" u="sng">
                <a:solidFill>
                  <a:srgbClr val="FFFFFF"/>
                </a:solidFill>
              </a:rPr>
              <a:t>Legal causation </a:t>
            </a:r>
            <a:endParaRPr lang="en-US" sz="5200">
              <a:solidFill>
                <a:srgbClr val="FFFFFF"/>
              </a:solidFill>
            </a:endParaRP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8815A6-94B8-5F04-BBAB-028510B574AD}"/>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a:solidFill>
                  <a:srgbClr val="FFFFFF"/>
                </a:solidFill>
              </a:rPr>
              <a:t>Once the factual causation has been established, there is a need to prove legal causation. </a:t>
            </a:r>
            <a:endParaRPr lang="en-US" b="1">
              <a:solidFill>
                <a:srgbClr val="FFFFFF"/>
              </a:solidFill>
            </a:endParaRPr>
          </a:p>
          <a:p>
            <a:endParaRPr lang="en-GB" b="1">
              <a:solidFill>
                <a:srgbClr val="FFFFFF"/>
              </a:solidFill>
            </a:endParaRPr>
          </a:p>
          <a:p>
            <a:r>
              <a:rPr lang="en-GB" b="1">
                <a:solidFill>
                  <a:srgbClr val="FFFFFF"/>
                </a:solidFill>
              </a:rPr>
              <a:t>Legal Causation follows a different test. </a:t>
            </a:r>
          </a:p>
          <a:p>
            <a:endParaRPr lang="en-GB" b="1">
              <a:solidFill>
                <a:srgbClr val="FFFFFF"/>
              </a:solidFill>
            </a:endParaRPr>
          </a:p>
          <a:p>
            <a:r>
              <a:rPr lang="en-GB" b="1">
                <a:solidFill>
                  <a:srgbClr val="FFFFFF"/>
                </a:solidFill>
              </a:rPr>
              <a:t>Similar to that in criminal law. </a:t>
            </a:r>
          </a:p>
        </p:txBody>
      </p:sp>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pic>
        <p:nvPicPr>
          <p:cNvPr id="7" name="Graphic 4" descr="Link with solid fill">
            <a:extLst>
              <a:ext uri="{FF2B5EF4-FFF2-40B4-BE49-F238E27FC236}">
                <a16:creationId xmlns:a16="http://schemas.microsoft.com/office/drawing/2014/main" id="{57D5BFF3-113D-4363-3475-6B936F359BB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Tree>
    <p:extLst>
      <p:ext uri="{BB962C8B-B14F-4D97-AF65-F5344CB8AC3E}">
        <p14:creationId xmlns:p14="http://schemas.microsoft.com/office/powerpoint/2010/main" val="1225319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BC305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A4A05A-F781-43DE-0974-8641AC627C63}"/>
              </a:ext>
            </a:extLst>
          </p:cNvPr>
          <p:cNvSpPr>
            <a:spLocks noGrp="1"/>
          </p:cNvSpPr>
          <p:nvPr>
            <p:ph type="title"/>
          </p:nvPr>
        </p:nvSpPr>
        <p:spPr>
          <a:xfrm>
            <a:off x="171705" y="640823"/>
            <a:ext cx="3566490" cy="5583148"/>
          </a:xfrm>
        </p:spPr>
        <p:txBody>
          <a:bodyPr anchor="ctr">
            <a:normAutofit/>
          </a:bodyPr>
          <a:lstStyle/>
          <a:p>
            <a:r>
              <a:rPr lang="en-GB" b="1" i="1" u="sng" dirty="0">
                <a:solidFill>
                  <a:schemeClr val="bg1"/>
                </a:solidFill>
              </a:rPr>
              <a:t>Continued</a:t>
            </a:r>
            <a:r>
              <a:rPr lang="en-GB" sz="4400" dirty="0">
                <a:solidFill>
                  <a:schemeClr val="bg1"/>
                </a:solidFill>
              </a:rPr>
              <a:t> </a:t>
            </a:r>
            <a:endParaRPr lang="en-US" sz="4400" dirty="0">
              <a:solidFill>
                <a:schemeClr val="bg1"/>
              </a:solidFill>
            </a:endParaRPr>
          </a:p>
        </p:txBody>
      </p:sp>
      <p:graphicFrame>
        <p:nvGraphicFramePr>
          <p:cNvPr id="5" name="Content Placeholder 2">
            <a:extLst>
              <a:ext uri="{FF2B5EF4-FFF2-40B4-BE49-F238E27FC236}">
                <a16:creationId xmlns:a16="http://schemas.microsoft.com/office/drawing/2014/main" id="{BB5BDB4D-1C39-B1A3-E1A3-B48F5BC5EC36}"/>
              </a:ext>
            </a:extLst>
          </p:cNvPr>
          <p:cNvGraphicFramePr>
            <a:graphicFrameLocks noGrp="1"/>
          </p:cNvGraphicFramePr>
          <p:nvPr>
            <p:ph idx="1"/>
            <p:extLst>
              <p:ext uri="{D42A27DB-BD31-4B8C-83A1-F6EECF244321}">
                <p14:modId xmlns:p14="http://schemas.microsoft.com/office/powerpoint/2010/main" val="84655130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9105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Skull outline">
            <a:extLst>
              <a:ext uri="{FF2B5EF4-FFF2-40B4-BE49-F238E27FC236}">
                <a16:creationId xmlns:a16="http://schemas.microsoft.com/office/drawing/2014/main" id="{CAF42501-E204-72D9-EA58-8893B87FD0A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0743D5E-1728-A0ED-1503-F0AE2BAFD910}"/>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Thin skull test </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D9A546-364B-2D30-BE72-3D15488130F7}"/>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a:solidFill>
                  <a:srgbClr val="FFFFFF"/>
                </a:solidFill>
              </a:rPr>
              <a:t>Take your victim as you find them.. </a:t>
            </a:r>
            <a:endParaRPr lang="en-US" sz="2200">
              <a:solidFill>
                <a:srgbClr val="FFFFFF"/>
              </a:solidFill>
            </a:endParaRPr>
          </a:p>
          <a:p>
            <a:pPr>
              <a:lnSpc>
                <a:spcPct val="100000"/>
              </a:lnSpc>
            </a:pPr>
            <a:r>
              <a:rPr lang="en-GB" sz="2200">
                <a:solidFill>
                  <a:srgbClr val="FFFFFF"/>
                </a:solidFill>
                <a:ea typeface="+mn-lt"/>
                <a:cs typeface="+mn-lt"/>
              </a:rPr>
              <a:t>Smith v Leech Brain [1962]</a:t>
            </a:r>
            <a:endParaRPr lang="en-GB" sz="2200">
              <a:solidFill>
                <a:srgbClr val="FFFFFF"/>
              </a:solidFill>
            </a:endParaRPr>
          </a:p>
          <a:p>
            <a:pPr>
              <a:lnSpc>
                <a:spcPct val="100000"/>
              </a:lnSpc>
            </a:pPr>
            <a:r>
              <a:rPr lang="en-GB" sz="2200">
                <a:solidFill>
                  <a:srgbClr val="FFFFFF"/>
                </a:solidFill>
                <a:ea typeface="+mn-lt"/>
                <a:cs typeface="+mn-lt"/>
              </a:rPr>
              <a:t>Robinson v Post Office [1974].</a:t>
            </a:r>
            <a:endParaRPr lang="en-GB" sz="2200">
              <a:solidFill>
                <a:srgbClr val="FFFFFF"/>
              </a:solidFill>
            </a:endParaRPr>
          </a:p>
          <a:p>
            <a:pPr>
              <a:lnSpc>
                <a:spcPct val="100000"/>
              </a:lnSpc>
            </a:pPr>
            <a:r>
              <a:rPr lang="en-GB" sz="2200">
                <a:solidFill>
                  <a:srgbClr val="FFFFFF"/>
                </a:solidFill>
                <a:ea typeface="+mn-lt"/>
                <a:cs typeface="+mn-lt"/>
              </a:rPr>
              <a:t>Lagden v O’Connor [2004],</a:t>
            </a:r>
            <a:endParaRPr lang="en-GB" sz="2200">
              <a:solidFill>
                <a:srgbClr val="FFFFFF"/>
              </a:solidFill>
            </a:endParaRPr>
          </a:p>
          <a:p>
            <a:pPr>
              <a:lnSpc>
                <a:spcPct val="100000"/>
              </a:lnSpc>
            </a:pPr>
            <a:r>
              <a:rPr lang="en-GB" sz="2200">
                <a:solidFill>
                  <a:srgbClr val="FFFFFF"/>
                </a:solidFill>
              </a:rPr>
              <a:t>Liable for reasonably foreseen damage </a:t>
            </a:r>
          </a:p>
          <a:p>
            <a:pPr>
              <a:lnSpc>
                <a:spcPct val="100000"/>
              </a:lnSpc>
            </a:pPr>
            <a:r>
              <a:rPr lang="en-GB" sz="2200">
                <a:solidFill>
                  <a:srgbClr val="FFFFFF"/>
                </a:solidFill>
              </a:rPr>
              <a:t>Must take responsibility for all injuries.</a:t>
            </a:r>
          </a:p>
          <a:p>
            <a:pPr>
              <a:lnSpc>
                <a:spcPct val="100000"/>
              </a:lnSpc>
            </a:pPr>
            <a:r>
              <a:rPr lang="en-GB" sz="2200">
                <a:solidFill>
                  <a:srgbClr val="FFFFFF"/>
                </a:solidFill>
              </a:rPr>
              <a:t>'' E</a:t>
            </a:r>
            <a:r>
              <a:rPr lang="en-GB" sz="2200">
                <a:solidFill>
                  <a:srgbClr val="FFFFFF"/>
                </a:solidFill>
                <a:ea typeface="+mn-lt"/>
                <a:cs typeface="+mn-lt"/>
              </a:rPr>
              <a:t>ven though their seriousness is completely unexpected owing to the claimant’s idiosyncrasies''.</a:t>
            </a:r>
            <a:endParaRPr lang="en-GB" sz="2200">
              <a:solidFill>
                <a:srgbClr val="FFFFFF"/>
              </a:solidFill>
            </a:endParaRPr>
          </a:p>
          <a:p>
            <a:pPr>
              <a:lnSpc>
                <a:spcPct val="100000"/>
              </a:lnSpc>
            </a:pPr>
            <a:endParaRPr lang="en-GB" sz="2200">
              <a:solidFill>
                <a:srgbClr val="FFFFFF"/>
              </a:solidFill>
            </a:endParaRPr>
          </a:p>
          <a:p>
            <a:pPr>
              <a:lnSpc>
                <a:spcPct val="100000"/>
              </a:lnSpc>
            </a:pPr>
            <a:endParaRPr lang="en-GB" sz="2200">
              <a:solidFill>
                <a:srgbClr val="FFFFFF"/>
              </a:solidFill>
            </a:endParaRPr>
          </a:p>
          <a:p>
            <a:pPr>
              <a:lnSpc>
                <a:spcPct val="100000"/>
              </a:lnSpc>
            </a:pPr>
            <a:endParaRPr lang="en-GB" sz="2200">
              <a:solidFill>
                <a:srgbClr val="FFFFFF"/>
              </a:solidFill>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202734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BC305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FD3089-9721-26F5-0918-CD776217096D}"/>
              </a:ext>
            </a:extLst>
          </p:cNvPr>
          <p:cNvSpPr>
            <a:spLocks noGrp="1"/>
          </p:cNvSpPr>
          <p:nvPr>
            <p:ph type="title"/>
          </p:nvPr>
        </p:nvSpPr>
        <p:spPr>
          <a:xfrm>
            <a:off x="1" y="640823"/>
            <a:ext cx="3992194" cy="5583148"/>
          </a:xfrm>
        </p:spPr>
        <p:txBody>
          <a:bodyPr anchor="ctr">
            <a:normAutofit/>
          </a:bodyPr>
          <a:lstStyle/>
          <a:p>
            <a:r>
              <a:rPr lang="en-GB" sz="4400" b="1" i="1" u="sng" dirty="0">
                <a:solidFill>
                  <a:schemeClr val="bg1"/>
                </a:solidFill>
              </a:rPr>
              <a:t>Continued....</a:t>
            </a:r>
          </a:p>
        </p:txBody>
      </p:sp>
      <p:graphicFrame>
        <p:nvGraphicFramePr>
          <p:cNvPr id="5" name="Content Placeholder 2">
            <a:extLst>
              <a:ext uri="{FF2B5EF4-FFF2-40B4-BE49-F238E27FC236}">
                <a16:creationId xmlns:a16="http://schemas.microsoft.com/office/drawing/2014/main" id="{C5805CFE-D5CE-1484-0826-82E48F0252B9}"/>
              </a:ext>
            </a:extLst>
          </p:cNvPr>
          <p:cNvGraphicFramePr>
            <a:graphicFrameLocks noGrp="1"/>
          </p:cNvGraphicFramePr>
          <p:nvPr>
            <p:ph idx="1"/>
            <p:extLst>
              <p:ext uri="{D42A27DB-BD31-4B8C-83A1-F6EECF244321}">
                <p14:modId xmlns:p14="http://schemas.microsoft.com/office/powerpoint/2010/main" val="176994222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5126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CD684-2B08-0447-C6C5-DE7AB0F507FC}"/>
              </a:ext>
            </a:extLst>
          </p:cNvPr>
          <p:cNvSpPr>
            <a:spLocks noGrp="1"/>
          </p:cNvSpPr>
          <p:nvPr>
            <p:ph type="title"/>
          </p:nvPr>
        </p:nvSpPr>
        <p:spPr/>
        <p:txBody>
          <a:bodyPr>
            <a:normAutofit/>
          </a:bodyPr>
          <a:lstStyle/>
          <a:p>
            <a:pPr algn="ctr"/>
            <a:r>
              <a:rPr lang="en-GB" sz="5400" b="1" i="1" u="sng" dirty="0"/>
              <a:t>Activity two </a:t>
            </a:r>
            <a:endParaRPr lang="en-US"/>
          </a:p>
        </p:txBody>
      </p:sp>
      <p:sp>
        <p:nvSpPr>
          <p:cNvPr id="3" name="Content Placeholder 2">
            <a:extLst>
              <a:ext uri="{FF2B5EF4-FFF2-40B4-BE49-F238E27FC236}">
                <a16:creationId xmlns:a16="http://schemas.microsoft.com/office/drawing/2014/main" id="{98586AC2-6427-CF52-31CF-948BD1F66B58}"/>
              </a:ext>
            </a:extLst>
          </p:cNvPr>
          <p:cNvSpPr>
            <a:spLocks noGrp="1"/>
          </p:cNvSpPr>
          <p:nvPr>
            <p:ph idx="1"/>
          </p:nvPr>
        </p:nvSpPr>
        <p:spPr/>
        <p:txBody>
          <a:bodyPr vert="horz" lIns="91440" tIns="45720" rIns="91440" bIns="45720" rtlCol="0" anchor="t">
            <a:normAutofit/>
          </a:bodyPr>
          <a:lstStyle/>
          <a:p>
            <a:r>
              <a:rPr lang="en-GB" b="1" dirty="0"/>
              <a:t>In groups you will be given a topic and you are to create a flow chart regarding the process. </a:t>
            </a:r>
          </a:p>
          <a:p>
            <a:endParaRPr lang="en-GB" b="1" dirty="0"/>
          </a:p>
          <a:p>
            <a:r>
              <a:rPr lang="en-GB" b="1" dirty="0"/>
              <a:t>1. Factual Causation. </a:t>
            </a:r>
          </a:p>
          <a:p>
            <a:r>
              <a:rPr lang="en-GB" b="1" dirty="0"/>
              <a:t>2. Legal Causation </a:t>
            </a:r>
          </a:p>
          <a:p>
            <a:endParaRPr lang="en-GB" b="1" dirty="0"/>
          </a:p>
          <a:p>
            <a:r>
              <a:rPr lang="en-GB" b="1" dirty="0"/>
              <a:t>You have 30 Minutes to complete this and then prepare to present it to the class. </a:t>
            </a:r>
          </a:p>
        </p:txBody>
      </p:sp>
    </p:spTree>
    <p:extLst>
      <p:ext uri="{BB962C8B-B14F-4D97-AF65-F5344CB8AC3E}">
        <p14:creationId xmlns:p14="http://schemas.microsoft.com/office/powerpoint/2010/main" val="12444382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23C4A-6EDC-05C7-0EE1-37C7D4B397FE}"/>
              </a:ext>
            </a:extLst>
          </p:cNvPr>
          <p:cNvSpPr>
            <a:spLocks noGrp="1"/>
          </p:cNvSpPr>
          <p:nvPr>
            <p:ph type="title"/>
          </p:nvPr>
        </p:nvSpPr>
        <p:spPr/>
        <p:txBody>
          <a:bodyPr/>
          <a:lstStyle/>
          <a:p>
            <a:pPr algn="ctr"/>
            <a:r>
              <a:rPr lang="en-GB" b="1" i="1" u="sng" dirty="0"/>
              <a:t>Scenario question</a:t>
            </a:r>
            <a:endParaRPr lang="en-US"/>
          </a:p>
        </p:txBody>
      </p:sp>
      <p:sp>
        <p:nvSpPr>
          <p:cNvPr id="3" name="Content Placeholder 2">
            <a:extLst>
              <a:ext uri="{FF2B5EF4-FFF2-40B4-BE49-F238E27FC236}">
                <a16:creationId xmlns:a16="http://schemas.microsoft.com/office/drawing/2014/main" id="{9EF913EF-00A1-C147-3CE2-01D6682B3B99}"/>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''Kayla and Madison, two drama students, were friends at university. Both were interested in body piercing. They shared a flat with Cindy, a third-year student vet. After some persuasion, Madison agreed to allow Kayla to pierce her (Madison’s) tongue. Having carried out this “operation”, Kayla applied “</a:t>
            </a:r>
            <a:r>
              <a:rPr lang="en-GB" dirty="0" err="1">
                <a:ea typeface="+mn-lt"/>
                <a:cs typeface="+mn-lt"/>
              </a:rPr>
              <a:t>Causto</a:t>
            </a:r>
            <a:r>
              <a:rPr lang="en-GB" dirty="0">
                <a:ea typeface="+mn-lt"/>
                <a:cs typeface="+mn-lt"/>
              </a:rPr>
              <a:t>”, a powerful antiseptic normally used in the treatment of injury to horses, to Madison’s tongue. Kayla had taken the “</a:t>
            </a:r>
            <a:r>
              <a:rPr lang="en-GB" dirty="0" err="1">
                <a:ea typeface="+mn-lt"/>
                <a:cs typeface="+mn-lt"/>
              </a:rPr>
              <a:t>Causto</a:t>
            </a:r>
            <a:r>
              <a:rPr lang="en-GB" dirty="0">
                <a:ea typeface="+mn-lt"/>
                <a:cs typeface="+mn-lt"/>
              </a:rPr>
              <a:t>” from Cindy’s room without Cindy’s knowledge or permission. Madison suffered a severe burning sensation in her mouth. Her tongue started to swell and bleed. Kayla rushed Madison to the nearest hospital. At the hospital, Madison’s injury was treated by Dr Landon, a consultant physician. After stopping the initial flow of blood, he sprayed “</a:t>
            </a:r>
            <a:r>
              <a:rPr lang="en-GB" dirty="0" err="1">
                <a:ea typeface="+mn-lt"/>
                <a:cs typeface="+mn-lt"/>
              </a:rPr>
              <a:t>Dermomorph</a:t>
            </a:r>
            <a:r>
              <a:rPr lang="en-GB" dirty="0">
                <a:ea typeface="+mn-lt"/>
                <a:cs typeface="+mn-lt"/>
              </a:rPr>
              <a:t>” (a “soluble-skin” wound dressing) on Madison’s tongue in order to prevent further bleeding and advised that she be kept in for observation. Some hours later, the “</a:t>
            </a:r>
            <a:r>
              <a:rPr lang="en-GB" dirty="0" err="1">
                <a:ea typeface="+mn-lt"/>
                <a:cs typeface="+mn-lt"/>
              </a:rPr>
              <a:t>Dermomorph</a:t>
            </a:r>
            <a:r>
              <a:rPr lang="en-GB" dirty="0">
                <a:ea typeface="+mn-lt"/>
                <a:cs typeface="+mn-lt"/>
              </a:rPr>
              <a:t>” dressing became detached from Madison’s tongue whilst she was asleep. The wound started to bleed profusely again, causing Madison to choke on her own blood. She awoke in a state of considerable distress. Dr Landon was concerned at Madison’s loss of blood. He gave her an injection of “</a:t>
            </a:r>
            <a:r>
              <a:rPr lang="en-GB" dirty="0" err="1">
                <a:ea typeface="+mn-lt"/>
                <a:cs typeface="+mn-lt"/>
              </a:rPr>
              <a:t>Sanguistoff</a:t>
            </a:r>
            <a:r>
              <a:rPr lang="en-GB" dirty="0">
                <a:ea typeface="+mn-lt"/>
                <a:cs typeface="+mn-lt"/>
              </a:rPr>
              <a:t>”, a drug designed to reduce bleeding. It is normally used in emergency situations only. Madison suffered a severe allergic reaction to the “</a:t>
            </a:r>
            <a:r>
              <a:rPr lang="en-GB" dirty="0" err="1">
                <a:ea typeface="+mn-lt"/>
                <a:cs typeface="+mn-lt"/>
              </a:rPr>
              <a:t>Sanguistoff</a:t>
            </a:r>
            <a:r>
              <a:rPr lang="en-GB" dirty="0">
                <a:ea typeface="+mn-lt"/>
                <a:cs typeface="+mn-lt"/>
              </a:rPr>
              <a:t>” administered by Dr Landon. Consequently, her tongue and jaw are now partially paralysed, and she has difficulty when speaking or swallowing. Medical evidence indicates that the paralysis is likely to be permanent. There is also evidence of differences of medical opinion on the suitability of “</a:t>
            </a:r>
            <a:r>
              <a:rPr lang="en-GB" dirty="0" err="1">
                <a:ea typeface="+mn-lt"/>
                <a:cs typeface="+mn-lt"/>
              </a:rPr>
              <a:t>Dermomorph</a:t>
            </a:r>
            <a:r>
              <a:rPr lang="en-GB" dirty="0">
                <a:ea typeface="+mn-lt"/>
                <a:cs typeface="+mn-lt"/>
              </a:rPr>
              <a:t>” for the treatment of injuries to the mouth. Madison has instructed your firm to advise her on whether she has a claim in negligence against Kayla and/or the hospital''.</a:t>
            </a:r>
            <a:endParaRPr lang="en-GB" dirty="0"/>
          </a:p>
        </p:txBody>
      </p:sp>
    </p:spTree>
    <p:extLst>
      <p:ext uri="{BB962C8B-B14F-4D97-AF65-F5344CB8AC3E}">
        <p14:creationId xmlns:p14="http://schemas.microsoft.com/office/powerpoint/2010/main" val="28395934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C4BDE-2F5D-2E5A-7692-DFC83A3D6460}"/>
              </a:ext>
            </a:extLst>
          </p:cNvPr>
          <p:cNvSpPr>
            <a:spLocks noGrp="1"/>
          </p:cNvSpPr>
          <p:nvPr>
            <p:ph type="title"/>
          </p:nvPr>
        </p:nvSpPr>
        <p:spPr/>
        <p:txBody>
          <a:bodyPr>
            <a:normAutofit/>
          </a:bodyPr>
          <a:lstStyle/>
          <a:p>
            <a:pPr algn="ctr"/>
            <a:r>
              <a:rPr lang="en-GB" sz="5400" b="1" i="1" u="sng" dirty="0"/>
              <a:t>Answer</a:t>
            </a:r>
            <a:endParaRPr lang="en-US"/>
          </a:p>
        </p:txBody>
      </p:sp>
      <p:sp>
        <p:nvSpPr>
          <p:cNvPr id="3" name="Content Placeholder 2">
            <a:extLst>
              <a:ext uri="{FF2B5EF4-FFF2-40B4-BE49-F238E27FC236}">
                <a16:creationId xmlns:a16="http://schemas.microsoft.com/office/drawing/2014/main" id="{E187EB9C-CD08-3C7D-879B-A826C3F4796C}"/>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''Causation is determined by applying the “but-for” test in Barnett v Chelsea and Kensington Hospital [1969], that is, whether the result would have occurred but for the breach. As Madison would not have suffered the severe burning sensation, swelling and bleeding, but for Kayla’s negligence, Kayla would be taken as the cause of this. With regard to Madison’s resulting harm including paralysis, the intervening actions of a third party, Dr Landon, may be an intervening act that “breaks the chain of causation”. Following Knightly v Johns [1942] and Rouse v Squires [1973], the actions of a third party will only break the chain of causation where they are negligent and not a reasonably foreseeable result of Kayla’s negligence. Whether they are negligent is determined according to the reasonable man test in Blyth (see the earlier text) and taking into account the increase in the standard of care for the fact Dr Landon is a medical professional – Bolam (see the earlier text). On the other hand, the court would take into account the value of the objective (preventing further harm to Madison) – Watt v Hertfordshire County Council [1954]. The court would consider the evidence of differences of medical opinion on the suitability of “</a:t>
            </a:r>
            <a:r>
              <a:rPr lang="en-GB" dirty="0" err="1">
                <a:ea typeface="+mn-lt"/>
                <a:cs typeface="+mn-lt"/>
              </a:rPr>
              <a:t>Dermomorph</a:t>
            </a:r>
            <a:r>
              <a:rPr lang="en-GB" dirty="0">
                <a:ea typeface="+mn-lt"/>
                <a:cs typeface="+mn-lt"/>
              </a:rPr>
              <a:t>”, but as the court said in Bolam, difference of opinion would not lead to a finding of negligence per se. It would have to show that Dr Landon’s conduct was below acceptable practice. Only very grossly negligent medical treatment will break the chain of causation''.</a:t>
            </a:r>
            <a:endParaRPr lang="en-GB" dirty="0"/>
          </a:p>
        </p:txBody>
      </p:sp>
    </p:spTree>
    <p:extLst>
      <p:ext uri="{BB962C8B-B14F-4D97-AF65-F5344CB8AC3E}">
        <p14:creationId xmlns:p14="http://schemas.microsoft.com/office/powerpoint/2010/main" val="16645843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1C569-3329-70FB-18DE-B564E42EC4C6}"/>
              </a:ext>
            </a:extLst>
          </p:cNvPr>
          <p:cNvSpPr>
            <a:spLocks noGrp="1"/>
          </p:cNvSpPr>
          <p:nvPr>
            <p:ph type="title"/>
          </p:nvPr>
        </p:nvSpPr>
        <p:spPr/>
        <p:txBody>
          <a:bodyPr/>
          <a:lstStyle/>
          <a:p>
            <a:pPr algn="ctr"/>
            <a:r>
              <a:rPr lang="en-GB" b="1" i="1" u="sng" dirty="0"/>
              <a:t>Continued </a:t>
            </a:r>
            <a:endParaRPr lang="en-US"/>
          </a:p>
        </p:txBody>
      </p:sp>
      <p:sp>
        <p:nvSpPr>
          <p:cNvPr id="3" name="Content Placeholder 2">
            <a:extLst>
              <a:ext uri="{FF2B5EF4-FFF2-40B4-BE49-F238E27FC236}">
                <a16:creationId xmlns:a16="http://schemas.microsoft.com/office/drawing/2014/main" id="{374D18DE-FA23-5EB5-1B1F-2A13144339CF}"/>
              </a:ext>
            </a:extLst>
          </p:cNvPr>
          <p:cNvSpPr>
            <a:spLocks noGrp="1"/>
          </p:cNvSpPr>
          <p:nvPr>
            <p:ph idx="1"/>
          </p:nvPr>
        </p:nvSpPr>
        <p:spPr/>
        <p:txBody>
          <a:bodyPr vert="horz" lIns="91440" tIns="45720" rIns="91440" bIns="45720" rtlCol="0" anchor="t">
            <a:normAutofit/>
          </a:bodyPr>
          <a:lstStyle/>
          <a:p>
            <a:r>
              <a:rPr lang="en-GB" dirty="0">
                <a:ea typeface="+mn-lt"/>
                <a:cs typeface="+mn-lt"/>
              </a:rPr>
              <a:t>Regarding Madison’s allergy to the treatment, applying the “thin-skull rule” this could not be taken as a </a:t>
            </a:r>
            <a:r>
              <a:rPr lang="en-GB" dirty="0" err="1">
                <a:ea typeface="+mn-lt"/>
                <a:cs typeface="+mn-lt"/>
              </a:rPr>
              <a:t>novus</a:t>
            </a:r>
            <a:r>
              <a:rPr lang="en-GB" dirty="0">
                <a:ea typeface="+mn-lt"/>
                <a:cs typeface="+mn-lt"/>
              </a:rPr>
              <a:t> actus interveniens. Therefore, Kayla’s actions are the cause of the paralysis. To be within remoteness, loss or harm must be of a foreseeable type – The Wagon Mound [1961]. The type of harm (physical harm) is foreseeable, so it is within remoteness. It does not matter that the extent of the harm is unforeseeable – Robinson v Post Office [1974]. Therefore, all of the resulting physical injury including the paralysis is within remoteness.</a:t>
            </a:r>
            <a:endParaRPr lang="en-GB" dirty="0"/>
          </a:p>
        </p:txBody>
      </p:sp>
    </p:spTree>
    <p:extLst>
      <p:ext uri="{BB962C8B-B14F-4D97-AF65-F5344CB8AC3E}">
        <p14:creationId xmlns:p14="http://schemas.microsoft.com/office/powerpoint/2010/main" val="39830610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6"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41840-F9D6-07DD-7005-ED9C9E55E395}"/>
              </a:ext>
            </a:extLst>
          </p:cNvPr>
          <p:cNvSpPr>
            <a:spLocks noGrp="1"/>
          </p:cNvSpPr>
          <p:nvPr>
            <p:ph type="title"/>
          </p:nvPr>
        </p:nvSpPr>
        <p:spPr>
          <a:xfrm>
            <a:off x="890338" y="640080"/>
            <a:ext cx="3734014" cy="3566160"/>
          </a:xfrm>
        </p:spPr>
        <p:txBody>
          <a:bodyPr vert="horz" lIns="91440" tIns="45720" rIns="91440" bIns="45720" rtlCol="0" anchor="b">
            <a:normAutofit/>
          </a:bodyPr>
          <a:lstStyle/>
          <a:p>
            <a:pPr>
              <a:lnSpc>
                <a:spcPct val="90000"/>
              </a:lnSpc>
            </a:pPr>
            <a:r>
              <a:rPr lang="en-US" sz="5000" b="1" i="1" u="sng"/>
              <a:t>What about the duty of emergency workers?</a:t>
            </a:r>
            <a:endParaRPr lang="en-US" sz="5000"/>
          </a:p>
        </p:txBody>
      </p:sp>
      <p:sp>
        <p:nvSpPr>
          <p:cNvPr id="17"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iremen in a huddle">
            <a:extLst>
              <a:ext uri="{FF2B5EF4-FFF2-40B4-BE49-F238E27FC236}">
                <a16:creationId xmlns:a16="http://schemas.microsoft.com/office/drawing/2014/main" id="{1722A94A-7A3B-C70A-B98E-FFE7EBF55E4F}"/>
              </a:ext>
            </a:extLst>
          </p:cNvPr>
          <p:cNvPicPr>
            <a:picLocks noChangeAspect="1"/>
          </p:cNvPicPr>
          <p:nvPr/>
        </p:nvPicPr>
        <p:blipFill rotWithShape="1">
          <a:blip r:embed="rId2"/>
          <a:srcRect l="23095" r="995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054823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3A87B-5E96-FAA1-BE90-029D87604DA9}"/>
              </a:ext>
            </a:extLst>
          </p:cNvPr>
          <p:cNvSpPr>
            <a:spLocks noGrp="1"/>
          </p:cNvSpPr>
          <p:nvPr>
            <p:ph type="title"/>
          </p:nvPr>
        </p:nvSpPr>
        <p:spPr/>
        <p:txBody>
          <a:bodyPr/>
          <a:lstStyle/>
          <a:p>
            <a:pPr algn="ctr"/>
            <a:r>
              <a:rPr lang="en-GB" b="1" i="1" u="sng" dirty="0"/>
              <a:t>Fire fighters </a:t>
            </a:r>
            <a:endParaRPr lang="en-US"/>
          </a:p>
        </p:txBody>
      </p:sp>
      <p:pic>
        <p:nvPicPr>
          <p:cNvPr id="4" name="Picture 4" descr="Firefighters in uniform">
            <a:extLst>
              <a:ext uri="{FF2B5EF4-FFF2-40B4-BE49-F238E27FC236}">
                <a16:creationId xmlns:a16="http://schemas.microsoft.com/office/drawing/2014/main" id="{EB2D88A4-2F13-51A1-C2FD-E31A10EBA4B3}"/>
              </a:ext>
            </a:extLst>
          </p:cNvPr>
          <p:cNvPicPr>
            <a:picLocks noGrp="1" noChangeAspect="1"/>
          </p:cNvPicPr>
          <p:nvPr>
            <p:ph idx="1"/>
          </p:nvPr>
        </p:nvPicPr>
        <p:blipFill>
          <a:blip r:embed="rId2"/>
          <a:stretch>
            <a:fillRect/>
          </a:stretch>
        </p:blipFill>
        <p:spPr>
          <a:xfrm>
            <a:off x="8748316" y="2714625"/>
            <a:ext cx="3378993" cy="2252662"/>
          </a:xfrm>
        </p:spPr>
      </p:pic>
      <p:sp>
        <p:nvSpPr>
          <p:cNvPr id="3" name="TextBox 2">
            <a:extLst>
              <a:ext uri="{FF2B5EF4-FFF2-40B4-BE49-F238E27FC236}">
                <a16:creationId xmlns:a16="http://schemas.microsoft.com/office/drawing/2014/main" id="{C85FE73B-959B-FA4E-223C-3504A741B805}"/>
              </a:ext>
            </a:extLst>
          </p:cNvPr>
          <p:cNvSpPr txBox="1"/>
          <p:nvPr/>
        </p:nvSpPr>
        <p:spPr>
          <a:xfrm>
            <a:off x="851647" y="1936376"/>
            <a:ext cx="762896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200000"/>
              </a:lnSpc>
            </a:pPr>
            <a:r>
              <a:rPr lang="en-GB" sz="2400" b="1" dirty="0"/>
              <a:t>Capital and countries plc v Hampshire County Councill – do not owe a private duty of care. </a:t>
            </a:r>
            <a:endParaRPr lang="en-US" b="1"/>
          </a:p>
          <a:p>
            <a:pPr>
              <a:lnSpc>
                <a:spcPct val="200000"/>
              </a:lnSpc>
            </a:pPr>
            <a:r>
              <a:rPr lang="en-GB" sz="2400" b="1" dirty="0"/>
              <a:t>Do they owe a duty of care regarding how the fire is fought?</a:t>
            </a:r>
          </a:p>
          <a:p>
            <a:pPr>
              <a:lnSpc>
                <a:spcPct val="200000"/>
              </a:lnSpc>
            </a:pPr>
            <a:r>
              <a:rPr lang="en-GB" sz="2400" b="1" dirty="0"/>
              <a:t>Owe a duty of care but not to a certain individual.</a:t>
            </a:r>
          </a:p>
          <a:p>
            <a:pPr>
              <a:lnSpc>
                <a:spcPct val="200000"/>
              </a:lnSpc>
            </a:pPr>
            <a:r>
              <a:rPr lang="en-GB" sz="2400" b="1" dirty="0"/>
              <a:t>Only owe a duty to individuals if they make the situation worse. </a:t>
            </a:r>
          </a:p>
          <a:p>
            <a:endParaRPr lang="en-GB" sz="2400" dirty="0"/>
          </a:p>
          <a:p>
            <a:endParaRPr lang="en-GB" sz="2400" dirty="0"/>
          </a:p>
        </p:txBody>
      </p:sp>
    </p:spTree>
    <p:extLst>
      <p:ext uri="{BB962C8B-B14F-4D97-AF65-F5344CB8AC3E}">
        <p14:creationId xmlns:p14="http://schemas.microsoft.com/office/powerpoint/2010/main" val="5288786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AA84D-F026-2A58-FDBE-30B2B3AD794D}"/>
              </a:ext>
            </a:extLst>
          </p:cNvPr>
          <p:cNvSpPr>
            <a:spLocks noGrp="1"/>
          </p:cNvSpPr>
          <p:nvPr>
            <p:ph type="title"/>
          </p:nvPr>
        </p:nvSpPr>
        <p:spPr/>
        <p:txBody>
          <a:bodyPr/>
          <a:lstStyle/>
          <a:p>
            <a:pPr algn="ctr"/>
            <a:r>
              <a:rPr lang="en-GB" b="1" i="1" u="sng" dirty="0"/>
              <a:t>Police officers</a:t>
            </a:r>
            <a:r>
              <a:rPr lang="en-GB" dirty="0"/>
              <a:t> </a:t>
            </a:r>
            <a:endParaRPr lang="en-US"/>
          </a:p>
        </p:txBody>
      </p:sp>
      <p:pic>
        <p:nvPicPr>
          <p:cNvPr id="4" name="Graphic 4" descr="Siren with solid fill">
            <a:extLst>
              <a:ext uri="{FF2B5EF4-FFF2-40B4-BE49-F238E27FC236}">
                <a16:creationId xmlns:a16="http://schemas.microsoft.com/office/drawing/2014/main" id="{9D2380A1-8C00-0D51-403C-89FC3061F716}"/>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9553864" y="562980"/>
            <a:ext cx="1318490" cy="1330036"/>
          </a:xfrm>
        </p:spPr>
      </p:pic>
      <p:pic>
        <p:nvPicPr>
          <p:cNvPr id="6" name="Graphic 4" descr="Siren with solid fill">
            <a:extLst>
              <a:ext uri="{FF2B5EF4-FFF2-40B4-BE49-F238E27FC236}">
                <a16:creationId xmlns:a16="http://schemas.microsoft.com/office/drawing/2014/main" id="{0D526915-295C-1857-1A56-571E23D955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12719" y="565289"/>
            <a:ext cx="1318490" cy="1330036"/>
          </a:xfrm>
          <a:prstGeom prst="rect">
            <a:avLst/>
          </a:prstGeom>
        </p:spPr>
      </p:pic>
      <p:graphicFrame>
        <p:nvGraphicFramePr>
          <p:cNvPr id="8" name="TextBox 2">
            <a:extLst>
              <a:ext uri="{FF2B5EF4-FFF2-40B4-BE49-F238E27FC236}">
                <a16:creationId xmlns:a16="http://schemas.microsoft.com/office/drawing/2014/main" id="{14A8D894-1998-0F1F-6B0C-30A67194D9F4}"/>
              </a:ext>
            </a:extLst>
          </p:cNvPr>
          <p:cNvGraphicFramePr/>
          <p:nvPr/>
        </p:nvGraphicFramePr>
        <p:xfrm>
          <a:off x="860611" y="2106706"/>
          <a:ext cx="10434917" cy="3693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102965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F634C-2B48-92A2-89A7-890763D835F1}"/>
              </a:ext>
            </a:extLst>
          </p:cNvPr>
          <p:cNvSpPr>
            <a:spLocks noGrp="1"/>
          </p:cNvSpPr>
          <p:nvPr>
            <p:ph type="title"/>
          </p:nvPr>
        </p:nvSpPr>
        <p:spPr>
          <a:xfrm>
            <a:off x="5297762" y="329184"/>
            <a:ext cx="6251110" cy="1783080"/>
          </a:xfrm>
        </p:spPr>
        <p:txBody>
          <a:bodyPr anchor="b">
            <a:normAutofit/>
          </a:bodyPr>
          <a:lstStyle/>
          <a:p>
            <a:r>
              <a:rPr lang="en-GB" sz="7200" b="1" i="1" u="sng"/>
              <a:t>Activity</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5E9C4F-213F-A3EA-2D5C-BDD73DBB59F9}"/>
              </a:ext>
            </a:extLst>
          </p:cNvPr>
          <p:cNvSpPr>
            <a:spLocks noGrp="1"/>
          </p:cNvSpPr>
          <p:nvPr>
            <p:ph idx="1"/>
          </p:nvPr>
        </p:nvSpPr>
        <p:spPr>
          <a:xfrm>
            <a:off x="5297762" y="2706624"/>
            <a:ext cx="6251110" cy="3483864"/>
          </a:xfrm>
        </p:spPr>
        <p:txBody>
          <a:bodyPr>
            <a:normAutofit/>
          </a:bodyPr>
          <a:lstStyle/>
          <a:p>
            <a:r>
              <a:rPr lang="en-GB" dirty="0"/>
              <a:t>Quick fire Questions which are true or false answers. </a:t>
            </a:r>
          </a:p>
          <a:p>
            <a:r>
              <a:rPr lang="en-GB" dirty="0"/>
              <a:t>If you think the answer is true stand up. If you think the answer if false sit down. </a:t>
            </a:r>
          </a:p>
          <a:p>
            <a:r>
              <a:rPr lang="en-GB" dirty="0"/>
              <a:t>If you are wrong, you must stay sitting down.</a:t>
            </a:r>
          </a:p>
          <a:p>
            <a:r>
              <a:rPr lang="en-GB" dirty="0"/>
              <a:t>Last standing wins. </a:t>
            </a:r>
          </a:p>
          <a:p>
            <a:endParaRPr lang="en-GB" dirty="0"/>
          </a:p>
          <a:p>
            <a:pPr marL="0" indent="0">
              <a:buNone/>
            </a:pPr>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descr="Question mark on green pastel background">
            <a:extLst>
              <a:ext uri="{FF2B5EF4-FFF2-40B4-BE49-F238E27FC236}">
                <a16:creationId xmlns:a16="http://schemas.microsoft.com/office/drawing/2014/main" id="{B8E9CC60-23CF-2B94-D79C-13EFB7784A4B}"/>
              </a:ext>
            </a:extLst>
          </p:cNvPr>
          <p:cNvPicPr>
            <a:picLocks noChangeAspect="1"/>
          </p:cNvPicPr>
          <p:nvPr/>
        </p:nvPicPr>
        <p:blipFill rotWithShape="1">
          <a:blip r:embed="rId2"/>
          <a:srcRect l="44529" r="45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2577306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DA8B-0974-2EC6-A3A2-688428E60CCD}"/>
              </a:ext>
            </a:extLst>
          </p:cNvPr>
          <p:cNvSpPr>
            <a:spLocks noGrp="1"/>
          </p:cNvSpPr>
          <p:nvPr>
            <p:ph type="title"/>
          </p:nvPr>
        </p:nvSpPr>
        <p:spPr/>
        <p:txBody>
          <a:bodyPr>
            <a:normAutofit/>
          </a:bodyPr>
          <a:lstStyle/>
          <a:p>
            <a:pPr algn="ctr"/>
            <a:r>
              <a:rPr lang="en-GB" sz="6000" b="1" i="1" u="sng" dirty="0"/>
              <a:t>Activity</a:t>
            </a:r>
          </a:p>
        </p:txBody>
      </p:sp>
      <p:graphicFrame>
        <p:nvGraphicFramePr>
          <p:cNvPr id="5" name="Content Placeholder 2">
            <a:extLst>
              <a:ext uri="{FF2B5EF4-FFF2-40B4-BE49-F238E27FC236}">
                <a16:creationId xmlns:a16="http://schemas.microsoft.com/office/drawing/2014/main" id="{350E1B50-508C-D619-0C9F-C0DF48FB165E}"/>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93904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2A6ED-2996-3573-4A1E-C4A8230606D9}"/>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Picture activity</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2B4650-3005-B4AD-085D-16E2696D8360}"/>
              </a:ext>
            </a:extLst>
          </p:cNvPr>
          <p:cNvSpPr>
            <a:spLocks noGrp="1"/>
          </p:cNvSpPr>
          <p:nvPr>
            <p:ph idx="1"/>
          </p:nvPr>
        </p:nvSpPr>
        <p:spPr>
          <a:xfrm>
            <a:off x="640080" y="2872899"/>
            <a:ext cx="4243589" cy="3320668"/>
          </a:xfrm>
        </p:spPr>
        <p:txBody>
          <a:bodyPr>
            <a:normAutofit/>
          </a:bodyPr>
          <a:lstStyle/>
          <a:p>
            <a:pPr>
              <a:lnSpc>
                <a:spcPct val="100000"/>
              </a:lnSpc>
            </a:pPr>
            <a:r>
              <a:rPr lang="en-GB" dirty="0"/>
              <a:t>Now is time to show the pictures that you have drawn. </a:t>
            </a:r>
            <a:endParaRPr lang="en-GB"/>
          </a:p>
          <a:p>
            <a:pPr>
              <a:lnSpc>
                <a:spcPct val="100000"/>
              </a:lnSpc>
            </a:pPr>
            <a:endParaRPr lang="en-GB"/>
          </a:p>
          <a:p>
            <a:pPr>
              <a:lnSpc>
                <a:spcPct val="100000"/>
              </a:lnSpc>
            </a:pPr>
            <a:r>
              <a:rPr lang="en-GB" dirty="0"/>
              <a:t>Present to the class. </a:t>
            </a:r>
            <a:endParaRPr lang="en-GB"/>
          </a:p>
          <a:p>
            <a:pPr>
              <a:lnSpc>
                <a:spcPct val="100000"/>
              </a:lnSpc>
            </a:pPr>
            <a:endParaRPr lang="en-GB"/>
          </a:p>
          <a:p>
            <a:pPr>
              <a:lnSpc>
                <a:spcPct val="100000"/>
              </a:lnSpc>
            </a:pPr>
            <a:r>
              <a:rPr lang="en-GB" dirty="0"/>
              <a:t>What does the picture represent?</a:t>
            </a:r>
            <a:endParaRPr lang="en-GB"/>
          </a:p>
        </p:txBody>
      </p:sp>
      <p:pic>
        <p:nvPicPr>
          <p:cNvPr id="5" name="Picture 4" descr="Light bulb on yellow background with sketched light beams and cord">
            <a:extLst>
              <a:ext uri="{FF2B5EF4-FFF2-40B4-BE49-F238E27FC236}">
                <a16:creationId xmlns:a16="http://schemas.microsoft.com/office/drawing/2014/main" id="{53A789F9-2544-9662-E23F-B412B651A5A1}"/>
              </a:ext>
            </a:extLst>
          </p:cNvPr>
          <p:cNvPicPr>
            <a:picLocks noChangeAspect="1"/>
          </p:cNvPicPr>
          <p:nvPr/>
        </p:nvPicPr>
        <p:blipFill rotWithShape="1">
          <a:blip r:embed="rId2"/>
          <a:srcRect l="3831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885036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2CED-E0D3-21EB-F067-B7CEFC5176A3}"/>
              </a:ext>
            </a:extLst>
          </p:cNvPr>
          <p:cNvSpPr>
            <a:spLocks noGrp="1"/>
          </p:cNvSpPr>
          <p:nvPr>
            <p:ph type="title"/>
          </p:nvPr>
        </p:nvSpPr>
        <p:spPr/>
        <p:txBody>
          <a:bodyPr/>
          <a:lstStyle/>
          <a:p>
            <a:pPr algn="ctr"/>
            <a:r>
              <a:rPr lang="en-GB" b="1" i="1" u="sng" dirty="0"/>
              <a:t>Summing it up</a:t>
            </a:r>
            <a:r>
              <a:rPr lang="en-GB" dirty="0"/>
              <a:t> </a:t>
            </a:r>
            <a:endParaRPr lang="en-US" dirty="0"/>
          </a:p>
        </p:txBody>
      </p:sp>
      <p:graphicFrame>
        <p:nvGraphicFramePr>
          <p:cNvPr id="4" name="Diagram 4">
            <a:extLst>
              <a:ext uri="{FF2B5EF4-FFF2-40B4-BE49-F238E27FC236}">
                <a16:creationId xmlns:a16="http://schemas.microsoft.com/office/drawing/2014/main" id="{BEC66526-7DE2-992C-B4EB-6D10EC22C859}"/>
              </a:ext>
            </a:extLst>
          </p:cNvPr>
          <p:cNvGraphicFramePr/>
          <p:nvPr>
            <p:extLst>
              <p:ext uri="{D42A27DB-BD31-4B8C-83A1-F6EECF244321}">
                <p14:modId xmlns:p14="http://schemas.microsoft.com/office/powerpoint/2010/main" val="1854775569"/>
              </p:ext>
            </p:extLst>
          </p:nvPr>
        </p:nvGraphicFramePr>
        <p:xfrm>
          <a:off x="1362364" y="1600200"/>
          <a:ext cx="9952181" cy="4823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79283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Desk with solid fill">
            <a:extLst>
              <a:ext uri="{FF2B5EF4-FFF2-40B4-BE49-F238E27FC236}">
                <a16:creationId xmlns:a16="http://schemas.microsoft.com/office/drawing/2014/main" id="{DDB4E0AC-0672-B245-D8A3-FFAB15451A6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7C1D40C-99A9-34ED-49C1-137DA6BCFD2B}"/>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Summary</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F53823-FBD2-599B-BA56-24C66BCC88A8}"/>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i="1" u="sng">
                <a:solidFill>
                  <a:srgbClr val="FFFFFF"/>
                </a:solidFill>
              </a:rPr>
              <a:t>D</a:t>
            </a:r>
            <a:r>
              <a:rPr lang="en-GB">
                <a:solidFill>
                  <a:srgbClr val="FFFFFF"/>
                </a:solidFill>
              </a:rPr>
              <a:t>uty of care must be owed. </a:t>
            </a:r>
          </a:p>
          <a:p>
            <a:endParaRPr lang="en-GB">
              <a:solidFill>
                <a:srgbClr val="FFFFFF"/>
              </a:solidFill>
            </a:endParaRPr>
          </a:p>
          <a:p>
            <a:r>
              <a:rPr lang="en-GB" b="1" i="1" u="sng">
                <a:solidFill>
                  <a:srgbClr val="FFFFFF"/>
                </a:solidFill>
              </a:rPr>
              <a:t>D</a:t>
            </a:r>
            <a:r>
              <a:rPr lang="en-GB">
                <a:solidFill>
                  <a:srgbClr val="FFFFFF"/>
                </a:solidFill>
              </a:rPr>
              <a:t>uty of care must be breached. </a:t>
            </a:r>
          </a:p>
          <a:p>
            <a:endParaRPr lang="en-GB">
              <a:solidFill>
                <a:srgbClr val="FFFFFF"/>
              </a:solidFill>
            </a:endParaRPr>
          </a:p>
          <a:p>
            <a:r>
              <a:rPr lang="en-GB" b="1" i="1" u="sng">
                <a:solidFill>
                  <a:srgbClr val="FFFFFF"/>
                </a:solidFill>
              </a:rPr>
              <a:t>C</a:t>
            </a:r>
            <a:r>
              <a:rPr lang="en-GB">
                <a:solidFill>
                  <a:srgbClr val="FFFFFF"/>
                </a:solidFill>
              </a:rPr>
              <a:t>ausation and Remoteness. </a:t>
            </a: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5396454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D8AC3-831D-9946-FACF-BC010C9B9A20}"/>
              </a:ext>
            </a:extLst>
          </p:cNvPr>
          <p:cNvSpPr>
            <a:spLocks noGrp="1"/>
          </p:cNvSpPr>
          <p:nvPr>
            <p:ph type="ctrTitle"/>
          </p:nvPr>
        </p:nvSpPr>
        <p:spPr>
          <a:xfrm>
            <a:off x="638882" y="3577456"/>
            <a:ext cx="10909640" cy="1687814"/>
          </a:xfrm>
        </p:spPr>
        <p:txBody>
          <a:bodyPr anchor="b">
            <a:normAutofit/>
          </a:bodyPr>
          <a:lstStyle/>
          <a:p>
            <a:pPr algn="ctr"/>
            <a:r>
              <a:rPr lang="en-GB" sz="10000"/>
              <a:t>Thank you!</a:t>
            </a:r>
          </a:p>
        </p:txBody>
      </p:sp>
      <p:sp>
        <p:nvSpPr>
          <p:cNvPr id="3" name="Content Placeholder 2">
            <a:extLst>
              <a:ext uri="{FF2B5EF4-FFF2-40B4-BE49-F238E27FC236}">
                <a16:creationId xmlns:a16="http://schemas.microsoft.com/office/drawing/2014/main" id="{5234D620-762A-4091-B050-9C86036E1E2E}"/>
              </a:ext>
            </a:extLst>
          </p:cNvPr>
          <p:cNvSpPr>
            <a:spLocks noGrp="1"/>
          </p:cNvSpPr>
          <p:nvPr>
            <p:ph type="subTitle" idx="1"/>
          </p:nvPr>
        </p:nvSpPr>
        <p:spPr>
          <a:xfrm>
            <a:off x="638881" y="5660607"/>
            <a:ext cx="10909643" cy="552659"/>
          </a:xfrm>
        </p:spPr>
        <p:txBody>
          <a:bodyPr vert="horz" lIns="91440" tIns="45720" rIns="91440" bIns="45720" rtlCol="0" anchor="t">
            <a:normAutofit/>
          </a:bodyPr>
          <a:lstStyle/>
          <a:p>
            <a:pPr algn="ctr"/>
            <a:r>
              <a:rPr lang="en-GB" sz="2400"/>
              <a:t>Any questions?</a:t>
            </a:r>
          </a:p>
        </p:txBody>
      </p:sp>
      <p:pic>
        <p:nvPicPr>
          <p:cNvPr id="7" name="Graphic 6" descr="Handshake">
            <a:extLst>
              <a:ext uri="{FF2B5EF4-FFF2-40B4-BE49-F238E27FC236}">
                <a16:creationId xmlns:a16="http://schemas.microsoft.com/office/drawing/2014/main" id="{65972276-9C69-BB11-E706-EF748E5CDB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49265" y="591670"/>
            <a:ext cx="2688873" cy="2688873"/>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12630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SketchyVTI">
  <a:themeElements>
    <a:clrScheme name="AnalogousFromRegularSeed_2SEEDS">
      <a:dk1>
        <a:srgbClr val="000000"/>
      </a:dk1>
      <a:lt1>
        <a:srgbClr val="FFFFFF"/>
      </a:lt1>
      <a:dk2>
        <a:srgbClr val="41243D"/>
      </a:dk2>
      <a:lt2>
        <a:srgbClr val="E2E8E6"/>
      </a:lt2>
      <a:accent1>
        <a:srgbClr val="BC3053"/>
      </a:accent1>
      <a:accent2>
        <a:srgbClr val="CE429F"/>
      </a:accent2>
      <a:accent3>
        <a:srgbClr val="CE5942"/>
      </a:accent3>
      <a:accent4>
        <a:srgbClr val="2FB98E"/>
      </a:accent4>
      <a:accent5>
        <a:srgbClr val="3EB3C0"/>
      </a:accent5>
      <a:accent6>
        <a:srgbClr val="3073BC"/>
      </a:accent6>
      <a:hlink>
        <a:srgbClr val="31937A"/>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2640</Words>
  <Application>Microsoft Office PowerPoint</Application>
  <PresentationFormat>Widescreen</PresentationFormat>
  <Paragraphs>191</Paragraphs>
  <Slides>37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Modern Love</vt:lpstr>
      <vt:lpstr>The Hand</vt:lpstr>
      <vt:lpstr>SketchyVTI</vt:lpstr>
      <vt:lpstr>Causation</vt:lpstr>
      <vt:lpstr>Content</vt:lpstr>
      <vt:lpstr>Aims and learning Objectives</vt:lpstr>
      <vt:lpstr>Activity </vt:lpstr>
      <vt:lpstr>Causation </vt:lpstr>
      <vt:lpstr>Factual Causation</vt:lpstr>
      <vt:lpstr>Material contribution</vt:lpstr>
      <vt:lpstr>Divided </vt:lpstr>
      <vt:lpstr>What about special cases?</vt:lpstr>
      <vt:lpstr>Continued.....</vt:lpstr>
      <vt:lpstr>Chain of Causation</vt:lpstr>
      <vt:lpstr>Intervening act of the claimant </vt:lpstr>
      <vt:lpstr>Intervening Act of nature or third party</vt:lpstr>
      <vt:lpstr>Activity one </vt:lpstr>
      <vt:lpstr>A doctor who gives his patient the wrong medication resulting in death.</vt:lpstr>
      <vt:lpstr>What is the chain of causation?</vt:lpstr>
      <vt:lpstr>What type of causation must be proven first?</vt:lpstr>
      <vt:lpstr>What can break the chain of causation?</vt:lpstr>
      <vt:lpstr>What is Mesothelioma?</vt:lpstr>
      <vt:lpstr>What happens if the injuries cannot be divided?</vt:lpstr>
      <vt:lpstr>Legal causation </vt:lpstr>
      <vt:lpstr>Continued </vt:lpstr>
      <vt:lpstr>Thin skull test </vt:lpstr>
      <vt:lpstr>Continued....</vt:lpstr>
      <vt:lpstr>Activity two </vt:lpstr>
      <vt:lpstr>Scenario question</vt:lpstr>
      <vt:lpstr>Answer</vt:lpstr>
      <vt:lpstr>Continued </vt:lpstr>
      <vt:lpstr>What about the duty of emergency workers?</vt:lpstr>
      <vt:lpstr>Fire fighters </vt:lpstr>
      <vt:lpstr>Police officers </vt:lpstr>
      <vt:lpstr>Activity</vt:lpstr>
      <vt:lpstr>Activity</vt:lpstr>
      <vt:lpstr>Picture activity</vt:lpstr>
      <vt:lpstr>Summing it up </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686</cp:revision>
  <dcterms:created xsi:type="dcterms:W3CDTF">2022-09-05T14:20:58Z</dcterms:created>
  <dcterms:modified xsi:type="dcterms:W3CDTF">2023-08-29T16:07:50Z</dcterms:modified>
</cp:coreProperties>
</file>