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97"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90651C3A-4460-11DB-9652-00E08161165F}">
  <a:tblStyle styleId="{D848179D-1927-47A4-A4C9-0B1F3921E974}" styleName="Table_0">
    <a:wholeTbl>
      <a:tcTxStyle>
        <a:font>
          <a:latin typeface="Arial"/>
          <a:ea typeface="Arial"/>
          <a:cs typeface="Arial"/>
        </a:font>
        <a:srgbClr val="000000"/>
      </a:tcTxStyle>
      <a:tcStyle>
        <a:tcBdr>
          <a:left>
            <a:ln cap="flat" cmpd="sng">
              <a:solidFill>
                <a:srgbClr val="000000"/>
              </a:solidFill>
              <a:prstDash val="solid"/>
              <a:round/>
              <a:headEnd type="none" w="sm" len="sm"/>
              <a:tailEnd type="none" w="sm" len="sm"/>
            </a:ln>
          </a:left>
          <a:right>
            <a:ln cap="flat" cmpd="sng">
              <a:solidFill>
                <a:srgbClr val="000000"/>
              </a:solidFill>
              <a:prstDash val="solid"/>
              <a:round/>
              <a:headEnd type="none" w="sm" len="sm"/>
              <a:tailEnd type="none" w="sm" len="sm"/>
            </a:ln>
          </a:right>
          <a:top>
            <a:ln cap="flat" cmpd="sng">
              <a:solidFill>
                <a:srgbClr val="000000"/>
              </a:solidFill>
              <a:prstDash val="solid"/>
              <a:round/>
              <a:headEnd type="none" w="sm" len="sm"/>
              <a:tailEnd type="none" w="sm" len="sm"/>
            </a:ln>
          </a:top>
          <a:bottom>
            <a:ln cap="flat" cmpd="sng">
              <a:solidFill>
                <a:srgbClr val="000000"/>
              </a:solidFill>
              <a:prstDash val="solid"/>
              <a:round/>
              <a:headEnd type="none" w="sm" len="sm"/>
              <a:tailEnd type="none" w="sm" len="sm"/>
            </a:ln>
          </a:bottom>
          <a:insideH>
            <a:ln cap="flat" cmpd="sng">
              <a:solidFill>
                <a:srgbClr val="000000"/>
              </a:solidFill>
              <a:prstDash val="solid"/>
              <a:round/>
              <a:headEnd type="none" w="sm" len="sm"/>
              <a:tailEnd type="none" w="sm" len="sm"/>
            </a:ln>
          </a:insideH>
          <a:insideV>
            <a:ln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100" d="100"/>
          <a:sy n="100" d="100"/>
        </p:scale>
        <p:origin x="0" y="0"/>
      </p:cViewPr>
      <p:guideLst>
        <p:guide orient="horz" pos="162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notesMaster" Target="notesMasters/notesMaster1.xml" /><Relationship Id="rId17" Type="http://schemas.microsoft.com/office/2016/11/relationships/changesInfo" Target="changesInfos/changesInfo1.xml" /><Relationship Id="rId2" Type="http://schemas.openxmlformats.org/officeDocument/2006/relationships/slide" Target="slides/slide1.xml" /><Relationship Id="rId16"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heme" Target="theme/theme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viewProps" Target="viewProps.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n Lintea (2532055)" userId="f750f54f-54a1-4ba9-90cb-52324423e98e" providerId="ADAL" clId="{9B39B93D-F3BA-3389-858C-2DC385B7DC8D}"/>
    <pc:docChg chg="undo custSel modSld">
      <pc:chgData name="Ion Lintea (2532055)" userId="f750f54f-54a1-4ba9-90cb-52324423e98e" providerId="ADAL" clId="{9B39B93D-F3BA-3389-858C-2DC385B7DC8D}" dt="2026-07-12T11:22:46.638" v="387" actId="20577"/>
      <pc:docMkLst>
        <pc:docMk/>
      </pc:docMkLst>
      <pc:sldChg chg="addSp modSp mod">
        <pc:chgData name="Ion Lintea (2532055)" userId="f750f54f-54a1-4ba9-90cb-52324423e98e" providerId="ADAL" clId="{9B39B93D-F3BA-3389-858C-2DC385B7DC8D}" dt="2026-07-12T11:12:50.031" v="72" actId="20577"/>
        <pc:sldMkLst>
          <pc:docMk/>
          <pc:sldMk cId="0" sldId="262"/>
        </pc:sldMkLst>
        <pc:spChg chg="mod">
          <ac:chgData name="Ion Lintea (2532055)" userId="f750f54f-54a1-4ba9-90cb-52324423e98e" providerId="ADAL" clId="{9B39B93D-F3BA-3389-858C-2DC385B7DC8D}" dt="2026-07-12T11:03:23.413" v="2" actId="255"/>
          <ac:spMkLst>
            <pc:docMk/>
            <pc:sldMk cId="0" sldId="262"/>
            <ac:spMk id="5" creationId="{6AEDD664-1D21-3F88-04A2-B73FC4A7965C}"/>
          </ac:spMkLst>
        </pc:spChg>
        <pc:spChg chg="add mod">
          <ac:chgData name="Ion Lintea (2532055)" userId="f750f54f-54a1-4ba9-90cb-52324423e98e" providerId="ADAL" clId="{9B39B93D-F3BA-3389-858C-2DC385B7DC8D}" dt="2026-07-12T11:12:50.031" v="72" actId="20577"/>
          <ac:spMkLst>
            <pc:docMk/>
            <pc:sldMk cId="0" sldId="262"/>
            <ac:spMk id="6" creationId="{5B6025C8-6FBB-4903-0CB5-021CFB84BA4C}"/>
          </ac:spMkLst>
        </pc:spChg>
      </pc:sldChg>
      <pc:sldChg chg="modSp mod">
        <pc:chgData name="Ion Lintea (2532055)" userId="f750f54f-54a1-4ba9-90cb-52324423e98e" providerId="ADAL" clId="{9B39B93D-F3BA-3389-858C-2DC385B7DC8D}" dt="2026-07-12T11:22:46.638" v="387" actId="20577"/>
        <pc:sldMkLst>
          <pc:docMk/>
          <pc:sldMk cId="0" sldId="264"/>
        </pc:sldMkLst>
        <pc:spChg chg="mod">
          <ac:chgData name="Ion Lintea (2532055)" userId="f750f54f-54a1-4ba9-90cb-52324423e98e" providerId="ADAL" clId="{9B39B93D-F3BA-3389-858C-2DC385B7DC8D}" dt="2026-07-12T11:22:46.638" v="387" actId="20577"/>
          <ac:spMkLst>
            <pc:docMk/>
            <pc:sldMk cId="0" sldId="264"/>
            <ac:spMk id="517"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5"/>
        <p:cNvGrpSpPr/>
        <p:nvPr/>
      </p:nvGrpSpPr>
      <p:grpSpPr>
        <a:xfrm>
          <a:off x="0" y="0"/>
          <a:ext cx="0" cy="0"/>
          <a:chOff x="0" y="0"/>
          <a:chExt cx="0" cy="0"/>
        </a:xfrm>
      </p:grpSpPr>
      <p:sp>
        <p:nvSpPr>
          <p:cNvPr id="456" name="Google Shape;456;g3f4d2ac27ec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7" name="Google Shape;457;g3f4d2ac27ec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3"/>
        <p:cNvGrpSpPr/>
        <p:nvPr/>
      </p:nvGrpSpPr>
      <p:grpSpPr>
        <a:xfrm>
          <a:off x="0" y="0"/>
          <a:ext cx="0" cy="0"/>
          <a:chOff x="0" y="0"/>
          <a:chExt cx="0" cy="0"/>
        </a:xfrm>
      </p:grpSpPr>
      <p:sp>
        <p:nvSpPr>
          <p:cNvPr id="464" name="Google Shape;464;g3f4d2ac27ec_0_4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5" name="Google Shape;465;g3f4d2ac27ec_0_4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600">
                <a:latin typeface="Instrument Sans"/>
                <a:ea typeface="Instrument Sans"/>
                <a:cs typeface="Instrument Sans"/>
                <a:sym typeface="Instrument Sans"/>
              </a:rPr>
              <a:t>This presentation explores the problems that Basil's Bakery is facing by using the 5W2H, PESTEL and Fishbone approaches. It examines internal and external forces affecting the business that cause sales to decline and provides evidence-based findings and practical conclusions that will help businesses achieve long-term sustainability (Che, Lee and Kim, 2023).</a:t>
            </a:r>
            <a:endParaRPr sz="1600">
              <a:latin typeface="Instrument Sans"/>
              <a:ea typeface="Instrument Sans"/>
              <a:cs typeface="Instrument Sans"/>
              <a:sym typeface="Instrument Sans"/>
            </a:endParaRPr>
          </a:p>
          <a:p>
            <a:pPr marL="0" lvl="0" indent="0" algn="l" rtl="0">
              <a:spcBef>
                <a:spcPts val="1000"/>
              </a:spcBef>
              <a:spcAft>
                <a:spcPts val="0"/>
              </a:spcAft>
              <a:buNone/>
            </a:pPr>
            <a:endParaRPr sz="160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0"/>
        <p:cNvGrpSpPr/>
        <p:nvPr/>
      </p:nvGrpSpPr>
      <p:grpSpPr>
        <a:xfrm>
          <a:off x="0" y="0"/>
          <a:ext cx="0" cy="0"/>
          <a:chOff x="0" y="0"/>
          <a:chExt cx="0" cy="0"/>
        </a:xfrm>
      </p:grpSpPr>
      <p:sp>
        <p:nvSpPr>
          <p:cNvPr id="471" name="Google Shape;471;g3f4d2ac27ec_0_48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2" name="Google Shape;472;g3f4d2ac27ec_0_4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600">
                <a:latin typeface="Instrument Sans"/>
                <a:ea typeface="Instrument Sans"/>
                <a:cs typeface="Instrument Sans"/>
                <a:sym typeface="Instrument Sans"/>
              </a:rPr>
              <a:t>Basil's Bakery has been facing consistent difficulties since the outbreak of the COVID-19 pandemic. Retail park footfall has fallen and fewer lunchtime customers have come as a result of remote working practices, which has impacted sales and keeps them 25% down on 2019. In addition, the rising price of organic ingredients has put pressure on profitability and consumers demand more from bakers that they can't provide with the current bakery, as there is no delivery or pre-order option. All these factors both internal and external continue to limit business growth and competitiveness (Basil's Bakery, 2021; Che, Lee and Kim, 2023).</a:t>
            </a:r>
            <a:endParaRPr sz="1600">
              <a:latin typeface="Instrument Sans"/>
              <a:ea typeface="Instrument Sans"/>
              <a:cs typeface="Instrument Sans"/>
              <a:sym typeface="Instrument Sans"/>
            </a:endParaRPr>
          </a:p>
          <a:p>
            <a:pPr marL="0" lvl="0" indent="0" algn="just" rtl="0">
              <a:lnSpc>
                <a:spcPct val="150000"/>
              </a:lnSpc>
              <a:spcBef>
                <a:spcPts val="1000"/>
              </a:spcBef>
              <a:spcAft>
                <a:spcPts val="0"/>
              </a:spcAft>
              <a:buNone/>
            </a:pPr>
            <a:endParaRPr sz="1600">
              <a:latin typeface="Instrument Sans"/>
              <a:ea typeface="Instrument Sans"/>
              <a:cs typeface="Instrument Sans"/>
              <a:sym typeface="Instrument Sans"/>
            </a:endParaRPr>
          </a:p>
          <a:p>
            <a:pPr marL="0" lvl="0" indent="0" algn="l" rtl="0">
              <a:spcBef>
                <a:spcPts val="1000"/>
              </a:spcBef>
              <a:spcAft>
                <a:spcPts val="0"/>
              </a:spcAft>
              <a:buNone/>
            </a:pPr>
            <a:endParaRPr sz="160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8"/>
        <p:cNvGrpSpPr/>
        <p:nvPr/>
      </p:nvGrpSpPr>
      <p:grpSpPr>
        <a:xfrm>
          <a:off x="0" y="0"/>
          <a:ext cx="0" cy="0"/>
          <a:chOff x="0" y="0"/>
          <a:chExt cx="0" cy="0"/>
        </a:xfrm>
      </p:grpSpPr>
      <p:sp>
        <p:nvSpPr>
          <p:cNvPr id="479" name="Google Shape;479;g3f4d2ac27ec_0_4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0" name="Google Shape;480;g3f4d2ac27ec_0_4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600">
                <a:latin typeface="Instrument Sans"/>
                <a:ea typeface="Instrument Sans"/>
                <a:cs typeface="Instrument Sans"/>
                <a:sym typeface="Instrument Sans"/>
              </a:rPr>
              <a:t>The 5W2H analysis helps to determine the critical aspects of the problem in Basil's Bakery. Limited service offerings, high operating expenses, and lower foot traffic have resulted in sales being 25% lower than in 2019. The issue is focused at Coventry retail park and industrial estate, where shifts in consumer habits and the shift to home working have lowered demand; no delivery or pre-order options also reduce the convenience, impacting the customer retention and revenue recovery. As a whole, the analysis identifies the need for a service innovation and operational improvement (Wanderlog, 2021).</a:t>
            </a:r>
            <a:endParaRPr sz="1600">
              <a:latin typeface="Instrument Sans"/>
              <a:ea typeface="Instrument Sans"/>
              <a:cs typeface="Instrument Sans"/>
              <a:sym typeface="Instrument Sans"/>
            </a:endParaRPr>
          </a:p>
          <a:p>
            <a:pPr marL="0" lvl="0" indent="0" algn="just" rtl="0">
              <a:lnSpc>
                <a:spcPct val="150000"/>
              </a:lnSpc>
              <a:spcBef>
                <a:spcPts val="1000"/>
              </a:spcBef>
              <a:spcAft>
                <a:spcPts val="0"/>
              </a:spcAft>
              <a:buNone/>
            </a:pPr>
            <a:endParaRPr sz="1600">
              <a:latin typeface="Instrument Sans"/>
              <a:ea typeface="Instrument Sans"/>
              <a:cs typeface="Instrument Sans"/>
              <a:sym typeface="Instrument Sans"/>
            </a:endParaRPr>
          </a:p>
          <a:p>
            <a:pPr marL="0" lvl="0" indent="0" algn="just" rtl="0">
              <a:lnSpc>
                <a:spcPct val="150000"/>
              </a:lnSpc>
              <a:spcBef>
                <a:spcPts val="1000"/>
              </a:spcBef>
              <a:spcAft>
                <a:spcPts val="0"/>
              </a:spcAft>
              <a:buNone/>
            </a:pPr>
            <a:endParaRPr sz="1600">
              <a:latin typeface="Instrument Sans"/>
              <a:ea typeface="Instrument Sans"/>
              <a:cs typeface="Instrument Sans"/>
              <a:sym typeface="Instrument Sans"/>
            </a:endParaRPr>
          </a:p>
          <a:p>
            <a:pPr marL="0" lvl="0" indent="0" algn="l" rtl="0">
              <a:spcBef>
                <a:spcPts val="1000"/>
              </a:spcBef>
              <a:spcAft>
                <a:spcPts val="0"/>
              </a:spcAft>
              <a:buNone/>
            </a:pPr>
            <a:endParaRPr sz="160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4"/>
        <p:cNvGrpSpPr/>
        <p:nvPr/>
      </p:nvGrpSpPr>
      <p:grpSpPr>
        <a:xfrm>
          <a:off x="0" y="0"/>
          <a:ext cx="0" cy="0"/>
          <a:chOff x="0" y="0"/>
          <a:chExt cx="0" cy="0"/>
        </a:xfrm>
      </p:grpSpPr>
      <p:sp>
        <p:nvSpPr>
          <p:cNvPr id="485" name="Google Shape;485;g3f4d2ac27ec_0_5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6" name="Google Shape;486;g3f4d2ac27ec_0_5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600">
                <a:latin typeface="Instrument Sans"/>
                <a:ea typeface="Instrument Sans"/>
                <a:cs typeface="Instrument Sans"/>
                <a:sym typeface="Instrument Sans"/>
              </a:rPr>
              <a:t>The external environment of Basil's Bakery is challenging as shown through the PESTEL analysis. On the political side, business rates and strict food hygiene rules add to running costs, but some government rate relief is available. Economically, increased food production costs and inflation have seen profit margins squeezed although retail sales figures are strong in the UK. Socially, hybrid working has reduced the footfall on weekdays and the rise in consumer demand for online ordering of food has boosted the demand for digital ordering services. The external factors play a significant role on the bakery competitiveness and growth prospects (Trading Economics, 2025; Ward, 2024; Jangoulun Singsit, 2025).</a:t>
            </a:r>
            <a:endParaRPr sz="1600">
              <a:latin typeface="Instrument Sans"/>
              <a:ea typeface="Instrument Sans"/>
              <a:cs typeface="Instrument Sans"/>
              <a:sym typeface="Instrument Sans"/>
            </a:endParaRPr>
          </a:p>
          <a:p>
            <a:pPr marL="0" lvl="0" indent="0" algn="just" rtl="0">
              <a:lnSpc>
                <a:spcPct val="150000"/>
              </a:lnSpc>
              <a:spcBef>
                <a:spcPts val="1000"/>
              </a:spcBef>
              <a:spcAft>
                <a:spcPts val="0"/>
              </a:spcAft>
              <a:buNone/>
            </a:pPr>
            <a:endParaRPr sz="1600">
              <a:latin typeface="Instrument Sans"/>
              <a:ea typeface="Instrument Sans"/>
              <a:cs typeface="Instrument Sans"/>
              <a:sym typeface="Instrument Sans"/>
            </a:endParaRPr>
          </a:p>
          <a:p>
            <a:pPr marL="0" lvl="0" indent="0" algn="just" rtl="0">
              <a:lnSpc>
                <a:spcPct val="150000"/>
              </a:lnSpc>
              <a:spcBef>
                <a:spcPts val="1000"/>
              </a:spcBef>
              <a:spcAft>
                <a:spcPts val="0"/>
              </a:spcAft>
              <a:buNone/>
            </a:pPr>
            <a:endParaRPr sz="1600">
              <a:latin typeface="Instrument Sans"/>
              <a:ea typeface="Instrument Sans"/>
              <a:cs typeface="Instrument Sans"/>
              <a:sym typeface="Instrument Sans"/>
            </a:endParaRPr>
          </a:p>
          <a:p>
            <a:pPr marL="0" lvl="0" indent="0" algn="just" rtl="0">
              <a:lnSpc>
                <a:spcPct val="150000"/>
              </a:lnSpc>
              <a:spcBef>
                <a:spcPts val="1000"/>
              </a:spcBef>
              <a:spcAft>
                <a:spcPts val="0"/>
              </a:spcAft>
              <a:buNone/>
            </a:pPr>
            <a:endParaRPr sz="1600">
              <a:latin typeface="Instrument Sans"/>
              <a:ea typeface="Instrument Sans"/>
              <a:cs typeface="Instrument Sans"/>
              <a:sym typeface="Instrument Sans"/>
            </a:endParaRPr>
          </a:p>
          <a:p>
            <a:pPr marL="0" lvl="0" indent="0" algn="l" rtl="0">
              <a:spcBef>
                <a:spcPts val="1000"/>
              </a:spcBef>
              <a:spcAft>
                <a:spcPts val="0"/>
              </a:spcAft>
              <a:buNone/>
            </a:pPr>
            <a:endParaRPr sz="160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1"/>
        <p:cNvGrpSpPr/>
        <p:nvPr/>
      </p:nvGrpSpPr>
      <p:grpSpPr>
        <a:xfrm>
          <a:off x="0" y="0"/>
          <a:ext cx="0" cy="0"/>
          <a:chOff x="0" y="0"/>
          <a:chExt cx="0" cy="0"/>
        </a:xfrm>
      </p:grpSpPr>
      <p:sp>
        <p:nvSpPr>
          <p:cNvPr id="492" name="Google Shape;492;g3f4d2ac27ec_0_5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3" name="Google Shape;493;g3f4d2ac27ec_0_5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600">
                <a:latin typeface="Instrument Sans"/>
                <a:ea typeface="Instrument Sans"/>
                <a:cs typeface="Instrument Sans"/>
                <a:sym typeface="Instrument Sans"/>
              </a:rPr>
              <a:t>Basil's bakery has opportunities and challenges related to technological, environmental and legal factors. As e-commerce becomes more popular, the need for digital pre-ordering will become increasingly significant for better customer convenience and efficiency. Environmentally, the use of more organic ingredients means more exposure to supply risks and sourcing costs due to climate change. From a legal standpoint, it's crucial to adhere to the laws of the land, including food safety regulations, workplace health laws, and employment laws, but that also increases the cost of running the business. All these factors affect bakery cost structure, the resilience of the bakery, and the long-term competitiveness (ITA, 2023; Style, 2025; FSSAI, 2006).</a:t>
            </a:r>
            <a:endParaRPr sz="1600">
              <a:latin typeface="Instrument Sans"/>
              <a:ea typeface="Instrument Sans"/>
              <a:cs typeface="Instrument Sans"/>
              <a:sym typeface="Instrument Sans"/>
            </a:endParaRPr>
          </a:p>
          <a:p>
            <a:pPr marL="0" lvl="0" indent="0" algn="just" rtl="0">
              <a:lnSpc>
                <a:spcPct val="150000"/>
              </a:lnSpc>
              <a:spcBef>
                <a:spcPts val="1000"/>
              </a:spcBef>
              <a:spcAft>
                <a:spcPts val="0"/>
              </a:spcAft>
              <a:buNone/>
            </a:pPr>
            <a:endParaRPr sz="1600">
              <a:latin typeface="Instrument Sans"/>
              <a:ea typeface="Instrument Sans"/>
              <a:cs typeface="Instrument Sans"/>
              <a:sym typeface="Instrument Sans"/>
            </a:endParaRPr>
          </a:p>
          <a:p>
            <a:pPr marL="0" lvl="0" indent="0" algn="just" rtl="0">
              <a:lnSpc>
                <a:spcPct val="150000"/>
              </a:lnSpc>
              <a:spcBef>
                <a:spcPts val="1000"/>
              </a:spcBef>
              <a:spcAft>
                <a:spcPts val="0"/>
              </a:spcAft>
              <a:buNone/>
            </a:pPr>
            <a:endParaRPr sz="1600">
              <a:latin typeface="Instrument Sans"/>
              <a:ea typeface="Instrument Sans"/>
              <a:cs typeface="Instrument Sans"/>
              <a:sym typeface="Instrument Sans"/>
            </a:endParaRPr>
          </a:p>
          <a:p>
            <a:pPr marL="0" lvl="0" indent="0" algn="just" rtl="0">
              <a:lnSpc>
                <a:spcPct val="150000"/>
              </a:lnSpc>
              <a:spcBef>
                <a:spcPts val="1000"/>
              </a:spcBef>
              <a:spcAft>
                <a:spcPts val="0"/>
              </a:spcAft>
              <a:buNone/>
            </a:pPr>
            <a:endParaRPr sz="1600">
              <a:latin typeface="Instrument Sans"/>
              <a:ea typeface="Instrument Sans"/>
              <a:cs typeface="Instrument Sans"/>
              <a:sym typeface="Instrument Sans"/>
            </a:endParaRPr>
          </a:p>
          <a:p>
            <a:pPr marL="0" lvl="0" indent="0" algn="just" rtl="0">
              <a:lnSpc>
                <a:spcPct val="150000"/>
              </a:lnSpc>
              <a:spcBef>
                <a:spcPts val="1000"/>
              </a:spcBef>
              <a:spcAft>
                <a:spcPts val="0"/>
              </a:spcAft>
              <a:buNone/>
            </a:pPr>
            <a:endParaRPr sz="1600">
              <a:latin typeface="Instrument Sans"/>
              <a:ea typeface="Instrument Sans"/>
              <a:cs typeface="Instrument Sans"/>
              <a:sym typeface="Instrument Sans"/>
            </a:endParaRPr>
          </a:p>
          <a:p>
            <a:pPr marL="0" lvl="0" indent="0" algn="l" rtl="0">
              <a:spcBef>
                <a:spcPts val="1000"/>
              </a:spcBef>
              <a:spcAft>
                <a:spcPts val="0"/>
              </a:spcAft>
              <a:buNone/>
            </a:pPr>
            <a:endParaRPr sz="160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8"/>
        <p:cNvGrpSpPr/>
        <p:nvPr/>
      </p:nvGrpSpPr>
      <p:grpSpPr>
        <a:xfrm>
          <a:off x="0" y="0"/>
          <a:ext cx="0" cy="0"/>
          <a:chOff x="0" y="0"/>
          <a:chExt cx="0" cy="0"/>
        </a:xfrm>
      </p:grpSpPr>
      <p:sp>
        <p:nvSpPr>
          <p:cNvPr id="499" name="Google Shape;499;g3f4d2ac27ec_0_5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0" name="Google Shape;500;g3f4d2ac27ec_0_5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600">
                <a:latin typeface="Instrument Sans"/>
                <a:ea typeface="Instrument Sans"/>
                <a:cs typeface="Instrument Sans"/>
                <a:sym typeface="Instrument Sans"/>
              </a:rPr>
              <a:t>The Fishbone classifies the underlying causes of the sales drop into manpower, methods, materials, machines, environment and money. While this framework is effective in identifying operational problems, it does not provide any indication of the relative significance of each specific cause (Tiwari, Mishra and Nishad, 2024).</a:t>
            </a:r>
            <a:endParaRPr sz="1600">
              <a:latin typeface="Instrument Sans"/>
              <a:ea typeface="Instrument Sans"/>
              <a:cs typeface="Instrument Sans"/>
              <a:sym typeface="Instrument Sans"/>
            </a:endParaRPr>
          </a:p>
          <a:p>
            <a:pPr marL="0" lvl="0" indent="0" algn="just" rtl="0">
              <a:lnSpc>
                <a:spcPct val="150000"/>
              </a:lnSpc>
              <a:spcBef>
                <a:spcPts val="1000"/>
              </a:spcBef>
              <a:spcAft>
                <a:spcPts val="0"/>
              </a:spcAft>
              <a:buNone/>
            </a:pPr>
            <a:endParaRPr sz="1600">
              <a:latin typeface="Instrument Sans"/>
              <a:ea typeface="Instrument Sans"/>
              <a:cs typeface="Instrument Sans"/>
              <a:sym typeface="Instrument Sans"/>
            </a:endParaRPr>
          </a:p>
          <a:p>
            <a:pPr marL="0" lvl="0" indent="0" algn="just" rtl="0">
              <a:lnSpc>
                <a:spcPct val="150000"/>
              </a:lnSpc>
              <a:spcBef>
                <a:spcPts val="1000"/>
              </a:spcBef>
              <a:spcAft>
                <a:spcPts val="0"/>
              </a:spcAft>
              <a:buNone/>
            </a:pPr>
            <a:endParaRPr sz="1600">
              <a:latin typeface="Instrument Sans"/>
              <a:ea typeface="Instrument Sans"/>
              <a:cs typeface="Instrument Sans"/>
              <a:sym typeface="Instrument Sans"/>
            </a:endParaRPr>
          </a:p>
          <a:p>
            <a:pPr marL="0" lvl="0" indent="0" algn="just" rtl="0">
              <a:lnSpc>
                <a:spcPct val="150000"/>
              </a:lnSpc>
              <a:spcBef>
                <a:spcPts val="1000"/>
              </a:spcBef>
              <a:spcAft>
                <a:spcPts val="0"/>
              </a:spcAft>
              <a:buNone/>
            </a:pPr>
            <a:endParaRPr sz="1600">
              <a:latin typeface="Instrument Sans"/>
              <a:ea typeface="Instrument Sans"/>
              <a:cs typeface="Instrument Sans"/>
              <a:sym typeface="Instrument Sans"/>
            </a:endParaRPr>
          </a:p>
          <a:p>
            <a:pPr marL="0" lvl="0" indent="0" algn="just" rtl="0">
              <a:lnSpc>
                <a:spcPct val="150000"/>
              </a:lnSpc>
              <a:spcBef>
                <a:spcPts val="1000"/>
              </a:spcBef>
              <a:spcAft>
                <a:spcPts val="0"/>
              </a:spcAft>
              <a:buNone/>
            </a:pPr>
            <a:endParaRPr sz="1600">
              <a:latin typeface="Instrument Sans"/>
              <a:ea typeface="Instrument Sans"/>
              <a:cs typeface="Instrument Sans"/>
              <a:sym typeface="Instrument Sans"/>
            </a:endParaRPr>
          </a:p>
          <a:p>
            <a:pPr marL="0" lvl="0" indent="0" algn="just" rtl="0">
              <a:lnSpc>
                <a:spcPct val="150000"/>
              </a:lnSpc>
              <a:spcBef>
                <a:spcPts val="1000"/>
              </a:spcBef>
              <a:spcAft>
                <a:spcPts val="0"/>
              </a:spcAft>
              <a:buNone/>
            </a:pPr>
            <a:endParaRPr sz="1600">
              <a:latin typeface="Instrument Sans"/>
              <a:ea typeface="Instrument Sans"/>
              <a:cs typeface="Instrument Sans"/>
              <a:sym typeface="Instrument Sans"/>
            </a:endParaRPr>
          </a:p>
          <a:p>
            <a:pPr marL="0" lvl="0" indent="0" algn="l" rtl="0">
              <a:spcBef>
                <a:spcPts val="1000"/>
              </a:spcBef>
              <a:spcAft>
                <a:spcPts val="0"/>
              </a:spcAft>
              <a:buNone/>
            </a:pPr>
            <a:endParaRPr sz="160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4"/>
        <p:cNvGrpSpPr/>
        <p:nvPr/>
      </p:nvGrpSpPr>
      <p:grpSpPr>
        <a:xfrm>
          <a:off x="0" y="0"/>
          <a:ext cx="0" cy="0"/>
          <a:chOff x="0" y="0"/>
          <a:chExt cx="0" cy="0"/>
        </a:xfrm>
      </p:grpSpPr>
      <p:sp>
        <p:nvSpPr>
          <p:cNvPr id="505" name="Google Shape;505;g3f4d2ac27ec_0_5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6" name="Google Shape;506;g3f4d2ac27ec_0_5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600">
                <a:latin typeface="Instrument Sans"/>
                <a:ea typeface="Instrument Sans"/>
                <a:cs typeface="Instrument Sans"/>
                <a:sym typeface="Instrument Sans"/>
              </a:rPr>
              <a:t>Overall Basil's Bakery is experiencing both internal and external operating problems, which are impacting profit and competitiveness. Digital ordering, delivery systems, and operational improvements would be more likely to meet shifting customer demands and help to ensure business sustainability (ITA, 2023; Trading Economics, 2025).</a:t>
            </a:r>
            <a:endParaRPr sz="1600">
              <a:latin typeface="Instrument Sans"/>
              <a:ea typeface="Instrument Sans"/>
              <a:cs typeface="Instrument Sans"/>
              <a:sym typeface="Instrument Sans"/>
            </a:endParaRPr>
          </a:p>
          <a:p>
            <a:pPr marL="0" lvl="0" indent="0" algn="just" rtl="0">
              <a:lnSpc>
                <a:spcPct val="150000"/>
              </a:lnSpc>
              <a:spcBef>
                <a:spcPts val="1000"/>
              </a:spcBef>
              <a:spcAft>
                <a:spcPts val="0"/>
              </a:spcAft>
              <a:buNone/>
            </a:pPr>
            <a:endParaRPr sz="1600">
              <a:latin typeface="Instrument Sans"/>
              <a:ea typeface="Instrument Sans"/>
              <a:cs typeface="Instrument Sans"/>
              <a:sym typeface="Instrument Sans"/>
            </a:endParaRPr>
          </a:p>
          <a:p>
            <a:pPr marL="0" lvl="0" indent="0" algn="just" rtl="0">
              <a:lnSpc>
                <a:spcPct val="150000"/>
              </a:lnSpc>
              <a:spcBef>
                <a:spcPts val="1000"/>
              </a:spcBef>
              <a:spcAft>
                <a:spcPts val="0"/>
              </a:spcAft>
              <a:buNone/>
            </a:pPr>
            <a:endParaRPr sz="1600">
              <a:latin typeface="Instrument Sans"/>
              <a:ea typeface="Instrument Sans"/>
              <a:cs typeface="Instrument Sans"/>
              <a:sym typeface="Instrument Sans"/>
            </a:endParaRPr>
          </a:p>
          <a:p>
            <a:pPr marL="0" lvl="0" indent="0" algn="just" rtl="0">
              <a:lnSpc>
                <a:spcPct val="150000"/>
              </a:lnSpc>
              <a:spcBef>
                <a:spcPts val="1000"/>
              </a:spcBef>
              <a:spcAft>
                <a:spcPts val="0"/>
              </a:spcAft>
              <a:buNone/>
            </a:pPr>
            <a:endParaRPr sz="1600">
              <a:latin typeface="Instrument Sans"/>
              <a:ea typeface="Instrument Sans"/>
              <a:cs typeface="Instrument Sans"/>
              <a:sym typeface="Instrument Sans"/>
            </a:endParaRPr>
          </a:p>
          <a:p>
            <a:pPr marL="0" lvl="0" indent="0" algn="just" rtl="0">
              <a:lnSpc>
                <a:spcPct val="150000"/>
              </a:lnSpc>
              <a:spcBef>
                <a:spcPts val="1000"/>
              </a:spcBef>
              <a:spcAft>
                <a:spcPts val="0"/>
              </a:spcAft>
              <a:buNone/>
            </a:pPr>
            <a:endParaRPr sz="1600">
              <a:latin typeface="Instrument Sans"/>
              <a:ea typeface="Instrument Sans"/>
              <a:cs typeface="Instrument Sans"/>
              <a:sym typeface="Instrument Sans"/>
            </a:endParaRPr>
          </a:p>
          <a:p>
            <a:pPr marL="0" lvl="0" indent="0" algn="just" rtl="0">
              <a:lnSpc>
                <a:spcPct val="150000"/>
              </a:lnSpc>
              <a:spcBef>
                <a:spcPts val="1000"/>
              </a:spcBef>
              <a:spcAft>
                <a:spcPts val="0"/>
              </a:spcAft>
              <a:buNone/>
            </a:pPr>
            <a:endParaRPr sz="1600">
              <a:latin typeface="Instrument Sans"/>
              <a:ea typeface="Instrument Sans"/>
              <a:cs typeface="Instrument Sans"/>
              <a:sym typeface="Instrument Sans"/>
            </a:endParaRPr>
          </a:p>
          <a:p>
            <a:pPr marL="0" lvl="0" indent="0" algn="just" rtl="0">
              <a:lnSpc>
                <a:spcPct val="150000"/>
              </a:lnSpc>
              <a:spcBef>
                <a:spcPts val="1000"/>
              </a:spcBef>
              <a:spcAft>
                <a:spcPts val="0"/>
              </a:spcAft>
              <a:buNone/>
            </a:pPr>
            <a:endParaRPr sz="1600">
              <a:latin typeface="Instrument Sans"/>
              <a:ea typeface="Instrument Sans"/>
              <a:cs typeface="Instrument Sans"/>
              <a:sym typeface="Instrument Sans"/>
            </a:endParaRPr>
          </a:p>
          <a:p>
            <a:pPr marL="0" lvl="0" indent="0" algn="l" rtl="0">
              <a:spcBef>
                <a:spcPts val="1000"/>
              </a:spcBef>
              <a:spcAft>
                <a:spcPts val="0"/>
              </a:spcAft>
              <a:buNone/>
            </a:pPr>
            <a:endParaRPr sz="160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2"/>
        <p:cNvGrpSpPr/>
        <p:nvPr/>
      </p:nvGrpSpPr>
      <p:grpSpPr>
        <a:xfrm>
          <a:off x="0" y="0"/>
          <a:ext cx="0" cy="0"/>
          <a:chOff x="0" y="0"/>
          <a:chExt cx="0" cy="0"/>
        </a:xfrm>
      </p:grpSpPr>
      <p:sp>
        <p:nvSpPr>
          <p:cNvPr id="513" name="Google Shape;513;g3f4d2ac27ec_0_5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4" name="Google Shape;514;g3f4d2ac27ec_0_5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sz="1600"/>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jpg" /><Relationship Id="rId2" Type="http://schemas.openxmlformats.org/officeDocument/2006/relationships/image" Target="../media/image1.jp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3.png" /><Relationship Id="rId1" Type="http://schemas.openxmlformats.org/officeDocument/2006/relationships/slideMaster" Target="../slideMasters/slideMaster1.xml" /><Relationship Id="rId4" Type="http://schemas.openxmlformats.org/officeDocument/2006/relationships/image" Target="../media/image5.png" /></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3.png" /><Relationship Id="rId1" Type="http://schemas.openxmlformats.org/officeDocument/2006/relationships/slideMaster" Target="../slideMasters/slideMaster1.xml" /><Relationship Id="rId4" Type="http://schemas.openxmlformats.org/officeDocument/2006/relationships/image" Target="../media/image5.png"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0.png" /><Relationship Id="rId1" Type="http://schemas.openxmlformats.org/officeDocument/2006/relationships/slideMaster" Target="../slideMasters/slideMaster1.xml" /></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0.png" /><Relationship Id="rId1" Type="http://schemas.openxmlformats.org/officeDocument/2006/relationships/slideMaster" Target="../slideMasters/slideMaster1.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1.png" /><Relationship Id="rId1" Type="http://schemas.openxmlformats.org/officeDocument/2006/relationships/slideMaster" Target="../slideMasters/slideMaster1.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Master" Target="../slideMasters/slideMaster1.xml" /></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Promotions" type="blank">
  <p:cSld name="BLANK">
    <p:spTree>
      <p:nvGrpSpPr>
        <p:cNvPr id="1" name="Shape 9"/>
        <p:cNvGrpSpPr/>
        <p:nvPr/>
      </p:nvGrpSpPr>
      <p:grpSpPr>
        <a:xfrm>
          <a:off x="0" y="0"/>
          <a:ext cx="0" cy="0"/>
          <a:chOff x="0" y="0"/>
          <a:chExt cx="0" cy="0"/>
        </a:xfrm>
      </p:grpSpPr>
      <p:sp>
        <p:nvSpPr>
          <p:cNvPr id="10" name="Google Shape;10;p2"/>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1" name="Google Shape;11;p2"/>
          <p:cNvSpPr txBox="1">
            <a:spLocks noGrp="1"/>
          </p:cNvSpPr>
          <p:nvPr>
            <p:ph type="subTitle" idx="2"/>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pic>
        <p:nvPicPr>
          <p:cNvPr id="12" name="Google Shape;12;p2" descr="A portrait of a smiling woman in casual attire. "/>
          <p:cNvPicPr preferRelativeResize="0"/>
          <p:nvPr/>
        </p:nvPicPr>
        <p:blipFill rotWithShape="1">
          <a:blip r:embed="rId2">
            <a:alphaModFix/>
          </a:blip>
          <a:srcRect l="26958" r="35833" b="23378"/>
          <a:stretch/>
        </p:blipFill>
        <p:spPr>
          <a:xfrm>
            <a:off x="284700" y="1847700"/>
            <a:ext cx="2055000" cy="2820900"/>
          </a:xfrm>
          <a:prstGeom prst="roundRect">
            <a:avLst>
              <a:gd name="adj" fmla="val 15597"/>
            </a:avLst>
          </a:prstGeom>
          <a:noFill/>
          <a:ln>
            <a:noFill/>
          </a:ln>
        </p:spPr>
      </p:pic>
      <p:pic>
        <p:nvPicPr>
          <p:cNvPr id="13" name="Google Shape;13;p2" descr="A confident man stands with his arms crossed in front of a white background. "/>
          <p:cNvPicPr preferRelativeResize="0"/>
          <p:nvPr/>
        </p:nvPicPr>
        <p:blipFill rotWithShape="1">
          <a:blip r:embed="rId3">
            <a:alphaModFix/>
          </a:blip>
          <a:srcRect l="28621" r="23422" b="1225"/>
          <a:stretch/>
        </p:blipFill>
        <p:spPr>
          <a:xfrm>
            <a:off x="4629476" y="1847700"/>
            <a:ext cx="2055000" cy="2820900"/>
          </a:xfrm>
          <a:prstGeom prst="roundRect">
            <a:avLst>
              <a:gd name="adj" fmla="val 15616"/>
            </a:avLst>
          </a:prstGeom>
          <a:noFill/>
          <a:ln>
            <a:noFill/>
          </a:ln>
        </p:spPr>
      </p:pic>
      <p:sp>
        <p:nvSpPr>
          <p:cNvPr id="14" name="Google Shape;14;p2"/>
          <p:cNvSpPr txBox="1">
            <a:spLocks noGrp="1"/>
          </p:cNvSpPr>
          <p:nvPr>
            <p:ph type="title"/>
          </p:nvPr>
        </p:nvSpPr>
        <p:spPr>
          <a:xfrm>
            <a:off x="284700" y="598950"/>
            <a:ext cx="6615900" cy="450600"/>
          </a:xfrm>
          <a:prstGeom prst="rect">
            <a:avLst/>
          </a:prstGeom>
        </p:spPr>
        <p:txBody>
          <a:bodyPr spcFirstLastPara="1" wrap="square" lIns="0" tIns="0" rIns="91425" bIns="0" anchor="t" anchorCtr="0">
            <a:spAutoFit/>
          </a:bodyPr>
          <a:lstStyle>
            <a:lvl1pPr lvl="0">
              <a:spcBef>
                <a:spcPts val="0"/>
              </a:spcBef>
              <a:spcAft>
                <a:spcPts val="0"/>
              </a:spcAft>
              <a:buClr>
                <a:schemeClr val="lt1"/>
              </a:buClr>
              <a:buSzPts val="3600"/>
              <a:buFont typeface="Instrument Sans"/>
              <a:buNone/>
              <a:defRPr sz="3600">
                <a:latin typeface="Instrument Sans"/>
                <a:ea typeface="Instrument Sans"/>
                <a:cs typeface="Instrument Sans"/>
                <a:sym typeface="Instrument Sans"/>
              </a:defRPr>
            </a:lvl1pPr>
            <a:lvl2pPr lvl="1">
              <a:spcBef>
                <a:spcPts val="0"/>
              </a:spcBef>
              <a:spcAft>
                <a:spcPts val="0"/>
              </a:spcAft>
              <a:buClr>
                <a:schemeClr val="lt1"/>
              </a:buClr>
              <a:buSzPts val="3600"/>
              <a:buFont typeface="Instrument Sans"/>
              <a:buNone/>
              <a:defRPr sz="3600">
                <a:latin typeface="Instrument Sans"/>
                <a:ea typeface="Instrument Sans"/>
                <a:cs typeface="Instrument Sans"/>
                <a:sym typeface="Instrument Sans"/>
              </a:defRPr>
            </a:lvl2pPr>
            <a:lvl3pPr lvl="2">
              <a:spcBef>
                <a:spcPts val="0"/>
              </a:spcBef>
              <a:spcAft>
                <a:spcPts val="0"/>
              </a:spcAft>
              <a:buClr>
                <a:schemeClr val="lt1"/>
              </a:buClr>
              <a:buSzPts val="3600"/>
              <a:buFont typeface="Instrument Sans"/>
              <a:buNone/>
              <a:defRPr sz="3600">
                <a:latin typeface="Instrument Sans"/>
                <a:ea typeface="Instrument Sans"/>
                <a:cs typeface="Instrument Sans"/>
                <a:sym typeface="Instrument Sans"/>
              </a:defRPr>
            </a:lvl3pPr>
            <a:lvl4pPr lvl="3">
              <a:spcBef>
                <a:spcPts val="0"/>
              </a:spcBef>
              <a:spcAft>
                <a:spcPts val="0"/>
              </a:spcAft>
              <a:buClr>
                <a:schemeClr val="lt1"/>
              </a:buClr>
              <a:buSzPts val="3600"/>
              <a:buFont typeface="Instrument Sans"/>
              <a:buNone/>
              <a:defRPr sz="3600">
                <a:latin typeface="Instrument Sans"/>
                <a:ea typeface="Instrument Sans"/>
                <a:cs typeface="Instrument Sans"/>
                <a:sym typeface="Instrument Sans"/>
              </a:defRPr>
            </a:lvl4pPr>
            <a:lvl5pPr lvl="4">
              <a:spcBef>
                <a:spcPts val="0"/>
              </a:spcBef>
              <a:spcAft>
                <a:spcPts val="0"/>
              </a:spcAft>
              <a:buClr>
                <a:schemeClr val="lt1"/>
              </a:buClr>
              <a:buSzPts val="3600"/>
              <a:buFont typeface="Instrument Sans"/>
              <a:buNone/>
              <a:defRPr sz="3600">
                <a:latin typeface="Instrument Sans"/>
                <a:ea typeface="Instrument Sans"/>
                <a:cs typeface="Instrument Sans"/>
                <a:sym typeface="Instrument Sans"/>
              </a:defRPr>
            </a:lvl5pPr>
            <a:lvl6pPr lvl="5">
              <a:spcBef>
                <a:spcPts val="0"/>
              </a:spcBef>
              <a:spcAft>
                <a:spcPts val="0"/>
              </a:spcAft>
              <a:buClr>
                <a:schemeClr val="lt1"/>
              </a:buClr>
              <a:buSzPts val="3600"/>
              <a:buFont typeface="Instrument Sans"/>
              <a:buNone/>
              <a:defRPr sz="3600">
                <a:latin typeface="Instrument Sans"/>
                <a:ea typeface="Instrument Sans"/>
                <a:cs typeface="Instrument Sans"/>
                <a:sym typeface="Instrument Sans"/>
              </a:defRPr>
            </a:lvl6pPr>
            <a:lvl7pPr lvl="6">
              <a:spcBef>
                <a:spcPts val="0"/>
              </a:spcBef>
              <a:spcAft>
                <a:spcPts val="0"/>
              </a:spcAft>
              <a:buClr>
                <a:schemeClr val="lt1"/>
              </a:buClr>
              <a:buSzPts val="3600"/>
              <a:buFont typeface="Instrument Sans"/>
              <a:buNone/>
              <a:defRPr sz="3600">
                <a:latin typeface="Instrument Sans"/>
                <a:ea typeface="Instrument Sans"/>
                <a:cs typeface="Instrument Sans"/>
                <a:sym typeface="Instrument Sans"/>
              </a:defRPr>
            </a:lvl7pPr>
            <a:lvl8pPr lvl="7">
              <a:spcBef>
                <a:spcPts val="0"/>
              </a:spcBef>
              <a:spcAft>
                <a:spcPts val="0"/>
              </a:spcAft>
              <a:buClr>
                <a:schemeClr val="lt1"/>
              </a:buClr>
              <a:buSzPts val="3600"/>
              <a:buFont typeface="Instrument Sans"/>
              <a:buNone/>
              <a:defRPr sz="3600">
                <a:latin typeface="Instrument Sans"/>
                <a:ea typeface="Instrument Sans"/>
                <a:cs typeface="Instrument Sans"/>
                <a:sym typeface="Instrument Sans"/>
              </a:defRPr>
            </a:lvl8pPr>
            <a:lvl9pPr lvl="8">
              <a:spcBef>
                <a:spcPts val="0"/>
              </a:spcBef>
              <a:spcAft>
                <a:spcPts val="0"/>
              </a:spcAft>
              <a:buClr>
                <a:schemeClr val="lt1"/>
              </a:buClr>
              <a:buSzPts val="3600"/>
              <a:buFont typeface="Instrument Sans"/>
              <a:buNone/>
              <a:defRPr sz="3600">
                <a:latin typeface="Instrument Sans"/>
                <a:ea typeface="Instrument Sans"/>
                <a:cs typeface="Instrument Sans"/>
                <a:sym typeface="Instrument Sans"/>
              </a:defRPr>
            </a:lvl9pPr>
          </a:lstStyle>
          <a:p>
            <a:endParaRPr/>
          </a:p>
        </p:txBody>
      </p:sp>
      <p:sp>
        <p:nvSpPr>
          <p:cNvPr id="15" name="Google Shape;15;p2"/>
          <p:cNvSpPr txBox="1">
            <a:spLocks noGrp="1"/>
          </p:cNvSpPr>
          <p:nvPr>
            <p:ph type="subTitle" idx="3"/>
          </p:nvPr>
        </p:nvSpPr>
        <p:spPr>
          <a:xfrm>
            <a:off x="2541625" y="2578075"/>
            <a:ext cx="1796700" cy="317700"/>
          </a:xfrm>
          <a:prstGeom prst="rect">
            <a:avLst/>
          </a:prstGeom>
        </p:spPr>
        <p:txBody>
          <a:bodyPr spcFirstLastPara="1" wrap="square" lIns="91425" tIns="91425" rIns="91425" bIns="91425" anchor="t" anchorCtr="0">
            <a:noAutofit/>
          </a:bodyPr>
          <a:lstStyle>
            <a:lvl1pPr lvl="0">
              <a:spcBef>
                <a:spcPts val="0"/>
              </a:spcBef>
              <a:spcAft>
                <a:spcPts val="0"/>
              </a:spcAft>
              <a:buClr>
                <a:schemeClr val="lt1"/>
              </a:buClr>
              <a:buSzPts val="1400"/>
              <a:buFont typeface="Instrument Sans Medium"/>
              <a:buNone/>
              <a:defRPr>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a:buNone/>
              <a:defRPr>
                <a:solidFill>
                  <a:schemeClr val="lt1"/>
                </a:solidFill>
              </a:defRPr>
            </a:lvl2pPr>
            <a:lvl3pPr lvl="2">
              <a:spcBef>
                <a:spcPts val="0"/>
              </a:spcBef>
              <a:spcAft>
                <a:spcPts val="0"/>
              </a:spcAft>
              <a:buClr>
                <a:schemeClr val="lt1"/>
              </a:buClr>
              <a:buSzPts val="1400"/>
              <a:buFont typeface="Instrument Sans"/>
              <a:buNone/>
              <a:defRPr>
                <a:solidFill>
                  <a:schemeClr val="lt1"/>
                </a:solidFill>
              </a:defRPr>
            </a:lvl3pPr>
            <a:lvl4pPr lvl="3">
              <a:spcBef>
                <a:spcPts val="0"/>
              </a:spcBef>
              <a:spcAft>
                <a:spcPts val="0"/>
              </a:spcAft>
              <a:buClr>
                <a:schemeClr val="lt1"/>
              </a:buClr>
              <a:buSzPts val="1400"/>
              <a:buFont typeface="Instrument Sans"/>
              <a:buNone/>
              <a:defRPr>
                <a:solidFill>
                  <a:schemeClr val="lt1"/>
                </a:solidFill>
              </a:defRPr>
            </a:lvl4pPr>
            <a:lvl5pPr lvl="4">
              <a:spcBef>
                <a:spcPts val="0"/>
              </a:spcBef>
              <a:spcAft>
                <a:spcPts val="0"/>
              </a:spcAft>
              <a:buClr>
                <a:schemeClr val="lt1"/>
              </a:buClr>
              <a:buSzPts val="1400"/>
              <a:buFont typeface="Instrument Sans"/>
              <a:buNone/>
              <a:defRPr>
                <a:solidFill>
                  <a:schemeClr val="lt1"/>
                </a:solidFill>
              </a:defRPr>
            </a:lvl5pPr>
            <a:lvl6pPr lvl="5">
              <a:spcBef>
                <a:spcPts val="0"/>
              </a:spcBef>
              <a:spcAft>
                <a:spcPts val="0"/>
              </a:spcAft>
              <a:buClr>
                <a:schemeClr val="lt1"/>
              </a:buClr>
              <a:buSzPts val="1400"/>
              <a:buFont typeface="Instrument Sans"/>
              <a:buNone/>
              <a:defRPr>
                <a:solidFill>
                  <a:schemeClr val="lt1"/>
                </a:solidFill>
              </a:defRPr>
            </a:lvl6pPr>
            <a:lvl7pPr lvl="6">
              <a:spcBef>
                <a:spcPts val="0"/>
              </a:spcBef>
              <a:spcAft>
                <a:spcPts val="0"/>
              </a:spcAft>
              <a:buClr>
                <a:schemeClr val="lt1"/>
              </a:buClr>
              <a:buSzPts val="1400"/>
              <a:buFont typeface="Instrument Sans"/>
              <a:buNone/>
              <a:defRPr>
                <a:solidFill>
                  <a:schemeClr val="lt1"/>
                </a:solidFill>
              </a:defRPr>
            </a:lvl7pPr>
            <a:lvl8pPr lvl="7">
              <a:spcBef>
                <a:spcPts val="0"/>
              </a:spcBef>
              <a:spcAft>
                <a:spcPts val="0"/>
              </a:spcAft>
              <a:buClr>
                <a:schemeClr val="lt1"/>
              </a:buClr>
              <a:buSzPts val="1400"/>
              <a:buFont typeface="Instrument Sans"/>
              <a:buNone/>
              <a:defRPr>
                <a:solidFill>
                  <a:schemeClr val="lt1"/>
                </a:solidFill>
              </a:defRPr>
            </a:lvl8pPr>
            <a:lvl9pPr lvl="8">
              <a:spcBef>
                <a:spcPts val="0"/>
              </a:spcBef>
              <a:spcAft>
                <a:spcPts val="0"/>
              </a:spcAft>
              <a:buClr>
                <a:schemeClr val="lt1"/>
              </a:buClr>
              <a:buSzPts val="1400"/>
              <a:buFont typeface="Instrument Sans"/>
              <a:buNone/>
              <a:defRPr>
                <a:solidFill>
                  <a:schemeClr val="lt1"/>
                </a:solidFill>
              </a:defRPr>
            </a:lvl9pPr>
          </a:lstStyle>
          <a:p>
            <a:endParaRPr/>
          </a:p>
        </p:txBody>
      </p:sp>
      <p:sp>
        <p:nvSpPr>
          <p:cNvPr id="16" name="Google Shape;16;p2"/>
          <p:cNvSpPr txBox="1">
            <a:spLocks noGrp="1"/>
          </p:cNvSpPr>
          <p:nvPr>
            <p:ph type="subTitle" idx="4"/>
          </p:nvPr>
        </p:nvSpPr>
        <p:spPr>
          <a:xfrm>
            <a:off x="2640775" y="2819575"/>
            <a:ext cx="1485600" cy="450600"/>
          </a:xfrm>
          <a:prstGeom prst="rect">
            <a:avLst/>
          </a:prstGeom>
        </p:spPr>
        <p:txBody>
          <a:bodyPr spcFirstLastPara="1" wrap="square" lIns="91425" tIns="91425" rIns="91425" bIns="91425" anchor="t" anchorCtr="0">
            <a:noAutofit/>
          </a:bodyPr>
          <a:lstStyle>
            <a:lvl1pPr lvl="0">
              <a:spcBef>
                <a:spcPts val="0"/>
              </a:spcBef>
              <a:spcAft>
                <a:spcPts val="0"/>
              </a:spcAft>
              <a:buSzPts val="1200"/>
              <a:buNone/>
              <a:defRPr sz="1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2"/>
          <p:cNvSpPr txBox="1">
            <a:spLocks noGrp="1"/>
          </p:cNvSpPr>
          <p:nvPr>
            <p:ph type="subTitle" idx="5"/>
          </p:nvPr>
        </p:nvSpPr>
        <p:spPr>
          <a:xfrm>
            <a:off x="6895261" y="2578075"/>
            <a:ext cx="1796700" cy="317700"/>
          </a:xfrm>
          <a:prstGeom prst="rect">
            <a:avLst/>
          </a:prstGeom>
        </p:spPr>
        <p:txBody>
          <a:bodyPr spcFirstLastPara="1" wrap="square" lIns="91425" tIns="91425" rIns="91425" bIns="91425" anchor="t" anchorCtr="0">
            <a:noAutofit/>
          </a:bodyPr>
          <a:lstStyle>
            <a:lvl1pPr lvl="0">
              <a:spcBef>
                <a:spcPts val="0"/>
              </a:spcBef>
              <a:spcAft>
                <a:spcPts val="0"/>
              </a:spcAft>
              <a:buClr>
                <a:schemeClr val="lt1"/>
              </a:buClr>
              <a:buSzPts val="1400"/>
              <a:buFont typeface="Instrument Sans Medium"/>
              <a:buNone/>
              <a:defRPr>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a:buNone/>
              <a:defRPr>
                <a:solidFill>
                  <a:schemeClr val="lt1"/>
                </a:solidFill>
              </a:defRPr>
            </a:lvl2pPr>
            <a:lvl3pPr lvl="2">
              <a:spcBef>
                <a:spcPts val="0"/>
              </a:spcBef>
              <a:spcAft>
                <a:spcPts val="0"/>
              </a:spcAft>
              <a:buClr>
                <a:schemeClr val="lt1"/>
              </a:buClr>
              <a:buSzPts val="1400"/>
              <a:buFont typeface="Instrument Sans"/>
              <a:buNone/>
              <a:defRPr>
                <a:solidFill>
                  <a:schemeClr val="lt1"/>
                </a:solidFill>
              </a:defRPr>
            </a:lvl3pPr>
            <a:lvl4pPr lvl="3">
              <a:spcBef>
                <a:spcPts val="0"/>
              </a:spcBef>
              <a:spcAft>
                <a:spcPts val="0"/>
              </a:spcAft>
              <a:buClr>
                <a:schemeClr val="lt1"/>
              </a:buClr>
              <a:buSzPts val="1400"/>
              <a:buFont typeface="Instrument Sans"/>
              <a:buNone/>
              <a:defRPr>
                <a:solidFill>
                  <a:schemeClr val="lt1"/>
                </a:solidFill>
              </a:defRPr>
            </a:lvl4pPr>
            <a:lvl5pPr lvl="4">
              <a:spcBef>
                <a:spcPts val="0"/>
              </a:spcBef>
              <a:spcAft>
                <a:spcPts val="0"/>
              </a:spcAft>
              <a:buClr>
                <a:schemeClr val="lt1"/>
              </a:buClr>
              <a:buSzPts val="1400"/>
              <a:buFont typeface="Instrument Sans"/>
              <a:buNone/>
              <a:defRPr>
                <a:solidFill>
                  <a:schemeClr val="lt1"/>
                </a:solidFill>
              </a:defRPr>
            </a:lvl5pPr>
            <a:lvl6pPr lvl="5">
              <a:spcBef>
                <a:spcPts val="0"/>
              </a:spcBef>
              <a:spcAft>
                <a:spcPts val="0"/>
              </a:spcAft>
              <a:buClr>
                <a:schemeClr val="lt1"/>
              </a:buClr>
              <a:buSzPts val="1400"/>
              <a:buFont typeface="Instrument Sans"/>
              <a:buNone/>
              <a:defRPr>
                <a:solidFill>
                  <a:schemeClr val="lt1"/>
                </a:solidFill>
              </a:defRPr>
            </a:lvl6pPr>
            <a:lvl7pPr lvl="6">
              <a:spcBef>
                <a:spcPts val="0"/>
              </a:spcBef>
              <a:spcAft>
                <a:spcPts val="0"/>
              </a:spcAft>
              <a:buClr>
                <a:schemeClr val="lt1"/>
              </a:buClr>
              <a:buSzPts val="1400"/>
              <a:buFont typeface="Instrument Sans"/>
              <a:buNone/>
              <a:defRPr>
                <a:solidFill>
                  <a:schemeClr val="lt1"/>
                </a:solidFill>
              </a:defRPr>
            </a:lvl7pPr>
            <a:lvl8pPr lvl="7">
              <a:spcBef>
                <a:spcPts val="0"/>
              </a:spcBef>
              <a:spcAft>
                <a:spcPts val="0"/>
              </a:spcAft>
              <a:buClr>
                <a:schemeClr val="lt1"/>
              </a:buClr>
              <a:buSzPts val="1400"/>
              <a:buFont typeface="Instrument Sans"/>
              <a:buNone/>
              <a:defRPr>
                <a:solidFill>
                  <a:schemeClr val="lt1"/>
                </a:solidFill>
              </a:defRPr>
            </a:lvl8pPr>
            <a:lvl9pPr lvl="8">
              <a:spcBef>
                <a:spcPts val="0"/>
              </a:spcBef>
              <a:spcAft>
                <a:spcPts val="0"/>
              </a:spcAft>
              <a:buClr>
                <a:schemeClr val="lt1"/>
              </a:buClr>
              <a:buSzPts val="1400"/>
              <a:buFont typeface="Instrument Sans"/>
              <a:buNone/>
              <a:defRPr>
                <a:solidFill>
                  <a:schemeClr val="lt1"/>
                </a:solidFill>
              </a:defRPr>
            </a:lvl9pPr>
          </a:lstStyle>
          <a:p>
            <a:endParaRPr/>
          </a:p>
        </p:txBody>
      </p:sp>
      <p:sp>
        <p:nvSpPr>
          <p:cNvPr id="18" name="Google Shape;18;p2"/>
          <p:cNvSpPr txBox="1">
            <a:spLocks noGrp="1"/>
          </p:cNvSpPr>
          <p:nvPr>
            <p:ph type="subTitle" idx="6"/>
          </p:nvPr>
        </p:nvSpPr>
        <p:spPr>
          <a:xfrm>
            <a:off x="6895261" y="2819575"/>
            <a:ext cx="1485600" cy="450600"/>
          </a:xfrm>
          <a:prstGeom prst="rect">
            <a:avLst/>
          </a:prstGeom>
        </p:spPr>
        <p:txBody>
          <a:bodyPr spcFirstLastPara="1" wrap="square" lIns="91425" tIns="91425" rIns="91425" bIns="91425" anchor="t" anchorCtr="0">
            <a:noAutofit/>
          </a:bodyPr>
          <a:lstStyle>
            <a:lvl1pPr lvl="0">
              <a:spcBef>
                <a:spcPts val="0"/>
              </a:spcBef>
              <a:spcAft>
                <a:spcPts val="0"/>
              </a:spcAft>
              <a:buClr>
                <a:schemeClr val="lt1"/>
              </a:buClr>
              <a:buSzPts val="1200"/>
              <a:buFont typeface="Instrument Sans"/>
              <a:buNone/>
              <a:defRPr sz="1200"/>
            </a:lvl1pPr>
            <a:lvl2pPr lvl="1">
              <a:spcBef>
                <a:spcPts val="0"/>
              </a:spcBef>
              <a:spcAft>
                <a:spcPts val="0"/>
              </a:spcAft>
              <a:buClr>
                <a:schemeClr val="lt1"/>
              </a:buClr>
              <a:buSzPts val="1400"/>
              <a:buFont typeface="Instrument Sans"/>
              <a:buNone/>
              <a:defRPr>
                <a:solidFill>
                  <a:schemeClr val="lt1"/>
                </a:solidFill>
              </a:defRPr>
            </a:lvl2pPr>
            <a:lvl3pPr lvl="2">
              <a:spcBef>
                <a:spcPts val="0"/>
              </a:spcBef>
              <a:spcAft>
                <a:spcPts val="0"/>
              </a:spcAft>
              <a:buClr>
                <a:schemeClr val="lt1"/>
              </a:buClr>
              <a:buSzPts val="1400"/>
              <a:buFont typeface="Instrument Sans"/>
              <a:buNone/>
              <a:defRPr>
                <a:solidFill>
                  <a:schemeClr val="lt1"/>
                </a:solidFill>
              </a:defRPr>
            </a:lvl3pPr>
            <a:lvl4pPr lvl="3">
              <a:spcBef>
                <a:spcPts val="0"/>
              </a:spcBef>
              <a:spcAft>
                <a:spcPts val="0"/>
              </a:spcAft>
              <a:buClr>
                <a:schemeClr val="lt1"/>
              </a:buClr>
              <a:buSzPts val="1400"/>
              <a:buFont typeface="Instrument Sans"/>
              <a:buNone/>
              <a:defRPr>
                <a:solidFill>
                  <a:schemeClr val="lt1"/>
                </a:solidFill>
              </a:defRPr>
            </a:lvl4pPr>
            <a:lvl5pPr lvl="4">
              <a:spcBef>
                <a:spcPts val="0"/>
              </a:spcBef>
              <a:spcAft>
                <a:spcPts val="0"/>
              </a:spcAft>
              <a:buClr>
                <a:schemeClr val="lt1"/>
              </a:buClr>
              <a:buSzPts val="1400"/>
              <a:buFont typeface="Instrument Sans"/>
              <a:buNone/>
              <a:defRPr>
                <a:solidFill>
                  <a:schemeClr val="lt1"/>
                </a:solidFill>
              </a:defRPr>
            </a:lvl5pPr>
            <a:lvl6pPr lvl="5">
              <a:spcBef>
                <a:spcPts val="0"/>
              </a:spcBef>
              <a:spcAft>
                <a:spcPts val="0"/>
              </a:spcAft>
              <a:buClr>
                <a:schemeClr val="lt1"/>
              </a:buClr>
              <a:buSzPts val="1400"/>
              <a:buFont typeface="Instrument Sans"/>
              <a:buNone/>
              <a:defRPr>
                <a:solidFill>
                  <a:schemeClr val="lt1"/>
                </a:solidFill>
              </a:defRPr>
            </a:lvl6pPr>
            <a:lvl7pPr lvl="6">
              <a:spcBef>
                <a:spcPts val="0"/>
              </a:spcBef>
              <a:spcAft>
                <a:spcPts val="0"/>
              </a:spcAft>
              <a:buClr>
                <a:schemeClr val="lt1"/>
              </a:buClr>
              <a:buSzPts val="1400"/>
              <a:buFont typeface="Instrument Sans"/>
              <a:buNone/>
              <a:defRPr>
                <a:solidFill>
                  <a:schemeClr val="lt1"/>
                </a:solidFill>
              </a:defRPr>
            </a:lvl7pPr>
            <a:lvl8pPr lvl="7">
              <a:spcBef>
                <a:spcPts val="0"/>
              </a:spcBef>
              <a:spcAft>
                <a:spcPts val="0"/>
              </a:spcAft>
              <a:buClr>
                <a:schemeClr val="lt1"/>
              </a:buClr>
              <a:buSzPts val="1400"/>
              <a:buFont typeface="Instrument Sans"/>
              <a:buNone/>
              <a:defRPr>
                <a:solidFill>
                  <a:schemeClr val="lt1"/>
                </a:solidFill>
              </a:defRPr>
            </a:lvl8pPr>
            <a:lvl9pPr lvl="8">
              <a:spcBef>
                <a:spcPts val="0"/>
              </a:spcBef>
              <a:spcAft>
                <a:spcPts val="0"/>
              </a:spcAft>
              <a:buClr>
                <a:schemeClr val="lt1"/>
              </a:buClr>
              <a:buSzPts val="1400"/>
              <a:buFont typeface="Instrument Sans"/>
              <a:buNone/>
              <a:defRPr>
                <a:solidFill>
                  <a:schemeClr val="lt1"/>
                </a:solidFill>
              </a:defRPr>
            </a:lvl9pPr>
          </a:lstStyle>
          <a:p>
            <a:endParaRPr/>
          </a:p>
        </p:txBody>
      </p:sp>
      <p:sp>
        <p:nvSpPr>
          <p:cNvPr id="19" name="Google Shape;19;p2"/>
          <p:cNvSpPr txBox="1">
            <a:spLocks noGrp="1"/>
          </p:cNvSpPr>
          <p:nvPr>
            <p:ph type="subTitle" idx="7"/>
          </p:nvPr>
        </p:nvSpPr>
        <p:spPr>
          <a:xfrm>
            <a:off x="2541000" y="3617250"/>
            <a:ext cx="1899900" cy="999300"/>
          </a:xfrm>
          <a:prstGeom prst="rect">
            <a:avLst/>
          </a:prstGeom>
        </p:spPr>
        <p:txBody>
          <a:bodyPr spcFirstLastPara="1" wrap="square" lIns="91425" tIns="91425" rIns="91425" bIns="91425" anchor="t" anchorCtr="0">
            <a:noAutofit/>
          </a:bodyPr>
          <a:lstStyle>
            <a:lvl1pPr lvl="0">
              <a:spcBef>
                <a:spcPts val="0"/>
              </a:spcBef>
              <a:spcAft>
                <a:spcPts val="0"/>
              </a:spcAft>
              <a:buClr>
                <a:schemeClr val="accent6"/>
              </a:buClr>
              <a:buSzPts val="1000"/>
              <a:buFont typeface="Instrument Sans"/>
              <a:buNone/>
              <a:defRPr sz="1000">
                <a:solidFill>
                  <a:schemeClr val="accent6"/>
                </a:solidFill>
              </a:defRPr>
            </a:lvl1pPr>
            <a:lvl2pPr lvl="1">
              <a:spcBef>
                <a:spcPts val="0"/>
              </a:spcBef>
              <a:spcAft>
                <a:spcPts val="0"/>
              </a:spcAft>
              <a:buClr>
                <a:schemeClr val="accent6"/>
              </a:buClr>
              <a:buSzPts val="1400"/>
              <a:buFont typeface="Instrument Sans"/>
              <a:buNone/>
              <a:defRPr>
                <a:solidFill>
                  <a:schemeClr val="accent6"/>
                </a:solidFill>
              </a:defRPr>
            </a:lvl2pPr>
            <a:lvl3pPr lvl="2">
              <a:spcBef>
                <a:spcPts val="0"/>
              </a:spcBef>
              <a:spcAft>
                <a:spcPts val="0"/>
              </a:spcAft>
              <a:buClr>
                <a:schemeClr val="accent6"/>
              </a:buClr>
              <a:buSzPts val="1400"/>
              <a:buFont typeface="Instrument Sans"/>
              <a:buNone/>
              <a:defRPr>
                <a:solidFill>
                  <a:schemeClr val="accent6"/>
                </a:solidFill>
              </a:defRPr>
            </a:lvl3pPr>
            <a:lvl4pPr lvl="3">
              <a:spcBef>
                <a:spcPts val="0"/>
              </a:spcBef>
              <a:spcAft>
                <a:spcPts val="0"/>
              </a:spcAft>
              <a:buClr>
                <a:schemeClr val="accent6"/>
              </a:buClr>
              <a:buSzPts val="1400"/>
              <a:buFont typeface="Instrument Sans"/>
              <a:buNone/>
              <a:defRPr>
                <a:solidFill>
                  <a:schemeClr val="accent6"/>
                </a:solidFill>
              </a:defRPr>
            </a:lvl4pPr>
            <a:lvl5pPr lvl="4">
              <a:spcBef>
                <a:spcPts val="0"/>
              </a:spcBef>
              <a:spcAft>
                <a:spcPts val="0"/>
              </a:spcAft>
              <a:buClr>
                <a:schemeClr val="accent6"/>
              </a:buClr>
              <a:buSzPts val="1400"/>
              <a:buFont typeface="Instrument Sans"/>
              <a:buNone/>
              <a:defRPr>
                <a:solidFill>
                  <a:schemeClr val="accent6"/>
                </a:solidFill>
              </a:defRPr>
            </a:lvl5pPr>
            <a:lvl6pPr lvl="5">
              <a:spcBef>
                <a:spcPts val="0"/>
              </a:spcBef>
              <a:spcAft>
                <a:spcPts val="0"/>
              </a:spcAft>
              <a:buClr>
                <a:schemeClr val="accent6"/>
              </a:buClr>
              <a:buSzPts val="1400"/>
              <a:buFont typeface="Instrument Sans"/>
              <a:buNone/>
              <a:defRPr>
                <a:solidFill>
                  <a:schemeClr val="accent6"/>
                </a:solidFill>
              </a:defRPr>
            </a:lvl6pPr>
            <a:lvl7pPr lvl="6">
              <a:spcBef>
                <a:spcPts val="0"/>
              </a:spcBef>
              <a:spcAft>
                <a:spcPts val="0"/>
              </a:spcAft>
              <a:buClr>
                <a:schemeClr val="accent6"/>
              </a:buClr>
              <a:buSzPts val="1400"/>
              <a:buFont typeface="Instrument Sans"/>
              <a:buNone/>
              <a:defRPr>
                <a:solidFill>
                  <a:schemeClr val="accent6"/>
                </a:solidFill>
              </a:defRPr>
            </a:lvl7pPr>
            <a:lvl8pPr lvl="7">
              <a:spcBef>
                <a:spcPts val="0"/>
              </a:spcBef>
              <a:spcAft>
                <a:spcPts val="0"/>
              </a:spcAft>
              <a:buClr>
                <a:schemeClr val="accent6"/>
              </a:buClr>
              <a:buSzPts val="1400"/>
              <a:buFont typeface="Instrument Sans"/>
              <a:buNone/>
              <a:defRPr>
                <a:solidFill>
                  <a:schemeClr val="accent6"/>
                </a:solidFill>
              </a:defRPr>
            </a:lvl8pPr>
            <a:lvl9pPr lvl="8">
              <a:spcBef>
                <a:spcPts val="0"/>
              </a:spcBef>
              <a:spcAft>
                <a:spcPts val="0"/>
              </a:spcAft>
              <a:buClr>
                <a:schemeClr val="accent6"/>
              </a:buClr>
              <a:buSzPts val="1400"/>
              <a:buFont typeface="Instrument Sans"/>
              <a:buNone/>
              <a:defRPr>
                <a:solidFill>
                  <a:schemeClr val="accent6"/>
                </a:solidFill>
              </a:defRPr>
            </a:lvl9pPr>
          </a:lstStyle>
          <a:p>
            <a:endParaRPr/>
          </a:p>
        </p:txBody>
      </p:sp>
      <p:sp>
        <p:nvSpPr>
          <p:cNvPr id="20" name="Google Shape;20;p2"/>
          <p:cNvSpPr txBox="1">
            <a:spLocks noGrp="1"/>
          </p:cNvSpPr>
          <p:nvPr>
            <p:ph type="subTitle" idx="8"/>
          </p:nvPr>
        </p:nvSpPr>
        <p:spPr>
          <a:xfrm>
            <a:off x="6886656" y="3627975"/>
            <a:ext cx="1899900" cy="999300"/>
          </a:xfrm>
          <a:prstGeom prst="rect">
            <a:avLst/>
          </a:prstGeom>
        </p:spPr>
        <p:txBody>
          <a:bodyPr spcFirstLastPara="1" wrap="square" lIns="91425" tIns="91425" rIns="91425" bIns="91425" anchor="t" anchorCtr="0">
            <a:noAutofit/>
          </a:bodyPr>
          <a:lstStyle>
            <a:lvl1pPr lvl="0">
              <a:spcBef>
                <a:spcPts val="0"/>
              </a:spcBef>
              <a:spcAft>
                <a:spcPts val="0"/>
              </a:spcAft>
              <a:buClr>
                <a:schemeClr val="accent6"/>
              </a:buClr>
              <a:buSzPts val="1000"/>
              <a:buFont typeface="Instrument Sans"/>
              <a:buNone/>
              <a:defRPr sz="1000">
                <a:solidFill>
                  <a:schemeClr val="accent6"/>
                </a:solidFill>
              </a:defRPr>
            </a:lvl1pPr>
            <a:lvl2pPr lvl="1">
              <a:spcBef>
                <a:spcPts val="0"/>
              </a:spcBef>
              <a:spcAft>
                <a:spcPts val="0"/>
              </a:spcAft>
              <a:buClr>
                <a:schemeClr val="accent6"/>
              </a:buClr>
              <a:buSzPts val="1400"/>
              <a:buFont typeface="Instrument Sans"/>
              <a:buNone/>
              <a:defRPr>
                <a:solidFill>
                  <a:schemeClr val="accent6"/>
                </a:solidFill>
              </a:defRPr>
            </a:lvl2pPr>
            <a:lvl3pPr lvl="2">
              <a:spcBef>
                <a:spcPts val="0"/>
              </a:spcBef>
              <a:spcAft>
                <a:spcPts val="0"/>
              </a:spcAft>
              <a:buClr>
                <a:schemeClr val="accent6"/>
              </a:buClr>
              <a:buSzPts val="1400"/>
              <a:buFont typeface="Instrument Sans"/>
              <a:buNone/>
              <a:defRPr>
                <a:solidFill>
                  <a:schemeClr val="accent6"/>
                </a:solidFill>
              </a:defRPr>
            </a:lvl3pPr>
            <a:lvl4pPr lvl="3">
              <a:spcBef>
                <a:spcPts val="0"/>
              </a:spcBef>
              <a:spcAft>
                <a:spcPts val="0"/>
              </a:spcAft>
              <a:buClr>
                <a:schemeClr val="accent6"/>
              </a:buClr>
              <a:buSzPts val="1400"/>
              <a:buFont typeface="Instrument Sans"/>
              <a:buNone/>
              <a:defRPr>
                <a:solidFill>
                  <a:schemeClr val="accent6"/>
                </a:solidFill>
              </a:defRPr>
            </a:lvl4pPr>
            <a:lvl5pPr lvl="4">
              <a:spcBef>
                <a:spcPts val="0"/>
              </a:spcBef>
              <a:spcAft>
                <a:spcPts val="0"/>
              </a:spcAft>
              <a:buClr>
                <a:schemeClr val="accent6"/>
              </a:buClr>
              <a:buSzPts val="1400"/>
              <a:buFont typeface="Instrument Sans"/>
              <a:buNone/>
              <a:defRPr>
                <a:solidFill>
                  <a:schemeClr val="accent6"/>
                </a:solidFill>
              </a:defRPr>
            </a:lvl5pPr>
            <a:lvl6pPr lvl="5">
              <a:spcBef>
                <a:spcPts val="0"/>
              </a:spcBef>
              <a:spcAft>
                <a:spcPts val="0"/>
              </a:spcAft>
              <a:buClr>
                <a:schemeClr val="accent6"/>
              </a:buClr>
              <a:buSzPts val="1400"/>
              <a:buFont typeface="Instrument Sans"/>
              <a:buNone/>
              <a:defRPr>
                <a:solidFill>
                  <a:schemeClr val="accent6"/>
                </a:solidFill>
              </a:defRPr>
            </a:lvl6pPr>
            <a:lvl7pPr lvl="6">
              <a:spcBef>
                <a:spcPts val="0"/>
              </a:spcBef>
              <a:spcAft>
                <a:spcPts val="0"/>
              </a:spcAft>
              <a:buClr>
                <a:schemeClr val="accent6"/>
              </a:buClr>
              <a:buSzPts val="1400"/>
              <a:buFont typeface="Instrument Sans"/>
              <a:buNone/>
              <a:defRPr>
                <a:solidFill>
                  <a:schemeClr val="accent6"/>
                </a:solidFill>
              </a:defRPr>
            </a:lvl7pPr>
            <a:lvl8pPr lvl="7">
              <a:spcBef>
                <a:spcPts val="0"/>
              </a:spcBef>
              <a:spcAft>
                <a:spcPts val="0"/>
              </a:spcAft>
              <a:buClr>
                <a:schemeClr val="accent6"/>
              </a:buClr>
              <a:buSzPts val="1400"/>
              <a:buFont typeface="Instrument Sans"/>
              <a:buNone/>
              <a:defRPr>
                <a:solidFill>
                  <a:schemeClr val="accent6"/>
                </a:solidFill>
              </a:defRPr>
            </a:lvl8pPr>
            <a:lvl9pPr lvl="8">
              <a:spcBef>
                <a:spcPts val="0"/>
              </a:spcBef>
              <a:spcAft>
                <a:spcPts val="0"/>
              </a:spcAft>
              <a:buClr>
                <a:schemeClr val="accent6"/>
              </a:buClr>
              <a:buSzPts val="1400"/>
              <a:buFont typeface="Instrument Sans"/>
              <a:buNone/>
              <a:defRPr>
                <a:solidFill>
                  <a:schemeClr val="accent6"/>
                </a:solidFill>
              </a:defRPr>
            </a:lvl9pPr>
          </a:lstStyle>
          <a:p>
            <a:endParaRPr/>
          </a:p>
        </p:txBody>
      </p:sp>
      <p:sp>
        <p:nvSpPr>
          <p:cNvPr id="21" name="Google Shape;21;p2"/>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Cover">
  <p:cSld name="BLANK_2">
    <p:spTree>
      <p:nvGrpSpPr>
        <p:cNvPr id="1" name="Shape 22"/>
        <p:cNvGrpSpPr/>
        <p:nvPr/>
      </p:nvGrpSpPr>
      <p:grpSpPr>
        <a:xfrm>
          <a:off x="0" y="0"/>
          <a:ext cx="0" cy="0"/>
          <a:chOff x="0" y="0"/>
          <a:chExt cx="0" cy="0"/>
        </a:xfrm>
      </p:grpSpPr>
      <p:sp>
        <p:nvSpPr>
          <p:cNvPr id="23" name="Google Shape;23;p3"/>
          <p:cNvSpPr txBox="1">
            <a:spLocks noGrp="1"/>
          </p:cNvSpPr>
          <p:nvPr>
            <p:ph type="title"/>
          </p:nvPr>
        </p:nvSpPr>
        <p:spPr>
          <a:xfrm>
            <a:off x="291800" y="465200"/>
            <a:ext cx="5666400" cy="2047800"/>
          </a:xfrm>
          <a:prstGeom prst="rect">
            <a:avLst/>
          </a:prstGeom>
        </p:spPr>
        <p:txBody>
          <a:bodyPr spcFirstLastPara="1" wrap="square" lIns="0" tIns="0" rIns="0" bIns="0" anchor="t" anchorCtr="0">
            <a:spAutoFit/>
          </a:bodyPr>
          <a:lstStyle>
            <a:lvl1pPr lvl="0">
              <a:lnSpc>
                <a:spcPct val="85000"/>
              </a:lnSpc>
              <a:spcBef>
                <a:spcPts val="0"/>
              </a:spcBef>
              <a:spcAft>
                <a:spcPts val="0"/>
              </a:spcAft>
              <a:buClr>
                <a:schemeClr val="lt1"/>
              </a:buClr>
              <a:buSzPts val="6000"/>
              <a:buFont typeface="Instrument Sans SemiBold"/>
              <a:buNone/>
              <a:defRPr sz="6000"/>
            </a:lvl1pPr>
            <a:lvl2pPr lvl="1">
              <a:lnSpc>
                <a:spcPct val="85000"/>
              </a:lnSpc>
              <a:spcBef>
                <a:spcPts val="0"/>
              </a:spcBef>
              <a:spcAft>
                <a:spcPts val="0"/>
              </a:spcAft>
              <a:buClr>
                <a:schemeClr val="lt1"/>
              </a:buClr>
              <a:buSzPts val="6000"/>
              <a:buFont typeface="Instrument Sans SemiBold"/>
              <a:buNone/>
              <a:defRPr sz="6000">
                <a:solidFill>
                  <a:schemeClr val="lt1"/>
                </a:solidFill>
                <a:latin typeface="Instrument Sans SemiBold"/>
                <a:ea typeface="Instrument Sans SemiBold"/>
                <a:cs typeface="Instrument Sans SemiBold"/>
                <a:sym typeface="Instrument Sans SemiBold"/>
              </a:defRPr>
            </a:lvl2pPr>
            <a:lvl3pPr lvl="2">
              <a:lnSpc>
                <a:spcPct val="85000"/>
              </a:lnSpc>
              <a:spcBef>
                <a:spcPts val="0"/>
              </a:spcBef>
              <a:spcAft>
                <a:spcPts val="0"/>
              </a:spcAft>
              <a:buClr>
                <a:schemeClr val="lt1"/>
              </a:buClr>
              <a:buSzPts val="6000"/>
              <a:buFont typeface="Instrument Sans SemiBold"/>
              <a:buNone/>
              <a:defRPr sz="6000">
                <a:solidFill>
                  <a:schemeClr val="lt1"/>
                </a:solidFill>
                <a:latin typeface="Instrument Sans SemiBold"/>
                <a:ea typeface="Instrument Sans SemiBold"/>
                <a:cs typeface="Instrument Sans SemiBold"/>
                <a:sym typeface="Instrument Sans SemiBold"/>
              </a:defRPr>
            </a:lvl3pPr>
            <a:lvl4pPr lvl="3">
              <a:lnSpc>
                <a:spcPct val="85000"/>
              </a:lnSpc>
              <a:spcBef>
                <a:spcPts val="0"/>
              </a:spcBef>
              <a:spcAft>
                <a:spcPts val="0"/>
              </a:spcAft>
              <a:buClr>
                <a:schemeClr val="lt1"/>
              </a:buClr>
              <a:buSzPts val="6000"/>
              <a:buFont typeface="Instrument Sans SemiBold"/>
              <a:buNone/>
              <a:defRPr sz="6000">
                <a:solidFill>
                  <a:schemeClr val="lt1"/>
                </a:solidFill>
                <a:latin typeface="Instrument Sans SemiBold"/>
                <a:ea typeface="Instrument Sans SemiBold"/>
                <a:cs typeface="Instrument Sans SemiBold"/>
                <a:sym typeface="Instrument Sans SemiBold"/>
              </a:defRPr>
            </a:lvl4pPr>
            <a:lvl5pPr lvl="4">
              <a:lnSpc>
                <a:spcPct val="85000"/>
              </a:lnSpc>
              <a:spcBef>
                <a:spcPts val="0"/>
              </a:spcBef>
              <a:spcAft>
                <a:spcPts val="0"/>
              </a:spcAft>
              <a:buClr>
                <a:schemeClr val="lt1"/>
              </a:buClr>
              <a:buSzPts val="6000"/>
              <a:buFont typeface="Instrument Sans SemiBold"/>
              <a:buNone/>
              <a:defRPr sz="6000">
                <a:solidFill>
                  <a:schemeClr val="lt1"/>
                </a:solidFill>
                <a:latin typeface="Instrument Sans SemiBold"/>
                <a:ea typeface="Instrument Sans SemiBold"/>
                <a:cs typeface="Instrument Sans SemiBold"/>
                <a:sym typeface="Instrument Sans SemiBold"/>
              </a:defRPr>
            </a:lvl5pPr>
            <a:lvl6pPr lvl="5">
              <a:lnSpc>
                <a:spcPct val="85000"/>
              </a:lnSpc>
              <a:spcBef>
                <a:spcPts val="0"/>
              </a:spcBef>
              <a:spcAft>
                <a:spcPts val="0"/>
              </a:spcAft>
              <a:buClr>
                <a:schemeClr val="lt1"/>
              </a:buClr>
              <a:buSzPts val="6000"/>
              <a:buFont typeface="Instrument Sans SemiBold"/>
              <a:buNone/>
              <a:defRPr sz="6000">
                <a:solidFill>
                  <a:schemeClr val="lt1"/>
                </a:solidFill>
                <a:latin typeface="Instrument Sans SemiBold"/>
                <a:ea typeface="Instrument Sans SemiBold"/>
                <a:cs typeface="Instrument Sans SemiBold"/>
                <a:sym typeface="Instrument Sans SemiBold"/>
              </a:defRPr>
            </a:lvl6pPr>
            <a:lvl7pPr lvl="6">
              <a:lnSpc>
                <a:spcPct val="85000"/>
              </a:lnSpc>
              <a:spcBef>
                <a:spcPts val="0"/>
              </a:spcBef>
              <a:spcAft>
                <a:spcPts val="0"/>
              </a:spcAft>
              <a:buClr>
                <a:schemeClr val="lt1"/>
              </a:buClr>
              <a:buSzPts val="6000"/>
              <a:buFont typeface="Instrument Sans SemiBold"/>
              <a:buNone/>
              <a:defRPr sz="6000">
                <a:solidFill>
                  <a:schemeClr val="lt1"/>
                </a:solidFill>
                <a:latin typeface="Instrument Sans SemiBold"/>
                <a:ea typeface="Instrument Sans SemiBold"/>
                <a:cs typeface="Instrument Sans SemiBold"/>
                <a:sym typeface="Instrument Sans SemiBold"/>
              </a:defRPr>
            </a:lvl7pPr>
            <a:lvl8pPr lvl="7">
              <a:lnSpc>
                <a:spcPct val="85000"/>
              </a:lnSpc>
              <a:spcBef>
                <a:spcPts val="0"/>
              </a:spcBef>
              <a:spcAft>
                <a:spcPts val="0"/>
              </a:spcAft>
              <a:buClr>
                <a:schemeClr val="lt1"/>
              </a:buClr>
              <a:buSzPts val="6000"/>
              <a:buFont typeface="Instrument Sans SemiBold"/>
              <a:buNone/>
              <a:defRPr sz="6000">
                <a:solidFill>
                  <a:schemeClr val="lt1"/>
                </a:solidFill>
                <a:latin typeface="Instrument Sans SemiBold"/>
                <a:ea typeface="Instrument Sans SemiBold"/>
                <a:cs typeface="Instrument Sans SemiBold"/>
                <a:sym typeface="Instrument Sans SemiBold"/>
              </a:defRPr>
            </a:lvl8pPr>
            <a:lvl9pPr lvl="8">
              <a:lnSpc>
                <a:spcPct val="85000"/>
              </a:lnSpc>
              <a:spcBef>
                <a:spcPts val="0"/>
              </a:spcBef>
              <a:spcAft>
                <a:spcPts val="0"/>
              </a:spcAft>
              <a:buClr>
                <a:schemeClr val="lt1"/>
              </a:buClr>
              <a:buSzPts val="6000"/>
              <a:buFont typeface="Instrument Sans SemiBold"/>
              <a:buNone/>
              <a:defRPr sz="6000">
                <a:solidFill>
                  <a:schemeClr val="lt1"/>
                </a:solidFill>
                <a:latin typeface="Instrument Sans SemiBold"/>
                <a:ea typeface="Instrument Sans SemiBold"/>
                <a:cs typeface="Instrument Sans SemiBold"/>
                <a:sym typeface="Instrument Sans SemiBold"/>
              </a:defRPr>
            </a:lvl9pPr>
          </a:lstStyle>
          <a:p>
            <a:endParaRPr/>
          </a:p>
        </p:txBody>
      </p:sp>
      <p:grpSp>
        <p:nvGrpSpPr>
          <p:cNvPr id="24" name="Google Shape;24;p3"/>
          <p:cNvGrpSpPr/>
          <p:nvPr/>
        </p:nvGrpSpPr>
        <p:grpSpPr>
          <a:xfrm>
            <a:off x="5689900" y="0"/>
            <a:ext cx="2908801" cy="5143500"/>
            <a:chOff x="5689900" y="0"/>
            <a:chExt cx="2908801" cy="5143500"/>
          </a:xfrm>
        </p:grpSpPr>
        <p:pic>
          <p:nvPicPr>
            <p:cNvPr id="25" name="Google Shape;25;p3"/>
            <p:cNvPicPr preferRelativeResize="0"/>
            <p:nvPr/>
          </p:nvPicPr>
          <p:blipFill rotWithShape="1">
            <a:blip r:embed="rId2">
              <a:alphaModFix/>
            </a:blip>
            <a:srcRect b="18778"/>
            <a:stretch/>
          </p:blipFill>
          <p:spPr>
            <a:xfrm>
              <a:off x="5689900" y="2780975"/>
              <a:ext cx="2908800" cy="2362525"/>
            </a:xfrm>
            <a:prstGeom prst="rect">
              <a:avLst/>
            </a:prstGeom>
            <a:noFill/>
            <a:ln>
              <a:noFill/>
            </a:ln>
          </p:spPr>
        </p:pic>
        <p:pic>
          <p:nvPicPr>
            <p:cNvPr id="26" name="Google Shape;26;p3"/>
            <p:cNvPicPr preferRelativeResize="0"/>
            <p:nvPr/>
          </p:nvPicPr>
          <p:blipFill rotWithShape="1">
            <a:blip r:embed="rId3">
              <a:alphaModFix/>
            </a:blip>
            <a:srcRect t="25728"/>
            <a:stretch/>
          </p:blipFill>
          <p:spPr>
            <a:xfrm>
              <a:off x="5689900" y="0"/>
              <a:ext cx="2908800" cy="2160400"/>
            </a:xfrm>
            <a:prstGeom prst="rect">
              <a:avLst/>
            </a:prstGeom>
            <a:noFill/>
            <a:ln>
              <a:noFill/>
            </a:ln>
          </p:spPr>
        </p:pic>
        <p:pic>
          <p:nvPicPr>
            <p:cNvPr id="27" name="Google Shape;27;p3"/>
            <p:cNvPicPr preferRelativeResize="0"/>
            <p:nvPr/>
          </p:nvPicPr>
          <p:blipFill>
            <a:blip r:embed="rId4">
              <a:alphaModFix/>
            </a:blip>
            <a:stretch>
              <a:fillRect/>
            </a:stretch>
          </p:blipFill>
          <p:spPr>
            <a:xfrm>
              <a:off x="5689900" y="960725"/>
              <a:ext cx="2908800" cy="2908800"/>
            </a:xfrm>
            <a:prstGeom prst="rect">
              <a:avLst/>
            </a:prstGeom>
            <a:noFill/>
            <a:ln>
              <a:noFill/>
            </a:ln>
          </p:spPr>
        </p:pic>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hank you">
  <p:cSld name="BLANK_2_1">
    <p:spTree>
      <p:nvGrpSpPr>
        <p:cNvPr id="1" name="Shape 28"/>
        <p:cNvGrpSpPr/>
        <p:nvPr/>
      </p:nvGrpSpPr>
      <p:grpSpPr>
        <a:xfrm>
          <a:off x="0" y="0"/>
          <a:ext cx="0" cy="0"/>
          <a:chOff x="0" y="0"/>
          <a:chExt cx="0" cy="0"/>
        </a:xfrm>
      </p:grpSpPr>
      <p:sp>
        <p:nvSpPr>
          <p:cNvPr id="29" name="Google Shape;29;p4"/>
          <p:cNvSpPr/>
          <p:nvPr/>
        </p:nvSpPr>
        <p:spPr>
          <a:xfrm>
            <a:off x="608106" y="3907013"/>
            <a:ext cx="571200" cy="5712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1"/>
              </a:solidFill>
              <a:latin typeface="Instrument Sans"/>
              <a:ea typeface="Instrument Sans"/>
              <a:cs typeface="Instrument Sans"/>
              <a:sym typeface="Instrument Sans"/>
            </a:endParaRPr>
          </a:p>
        </p:txBody>
      </p:sp>
      <p:sp>
        <p:nvSpPr>
          <p:cNvPr id="30" name="Google Shape;30;p4"/>
          <p:cNvSpPr>
            <a:spLocks noGrp="1"/>
          </p:cNvSpPr>
          <p:nvPr>
            <p:ph type="pic" idx="2"/>
          </p:nvPr>
        </p:nvSpPr>
        <p:spPr>
          <a:xfrm>
            <a:off x="598225" y="3900375"/>
            <a:ext cx="571200" cy="571200"/>
          </a:xfrm>
          <a:prstGeom prst="ellipse">
            <a:avLst/>
          </a:prstGeom>
          <a:noFill/>
          <a:ln>
            <a:noFill/>
          </a:ln>
        </p:spPr>
      </p:sp>
      <p:sp>
        <p:nvSpPr>
          <p:cNvPr id="31" name="Google Shape;31;p4"/>
          <p:cNvSpPr txBox="1">
            <a:spLocks noGrp="1"/>
          </p:cNvSpPr>
          <p:nvPr>
            <p:ph type="title"/>
          </p:nvPr>
        </p:nvSpPr>
        <p:spPr>
          <a:xfrm>
            <a:off x="291800" y="465200"/>
            <a:ext cx="5666400" cy="2047800"/>
          </a:xfrm>
          <a:prstGeom prst="rect">
            <a:avLst/>
          </a:prstGeom>
        </p:spPr>
        <p:txBody>
          <a:bodyPr spcFirstLastPara="1" wrap="square" lIns="0" tIns="0" rIns="0" bIns="0" anchor="t" anchorCtr="0">
            <a:spAutoFit/>
          </a:bodyPr>
          <a:lstStyle>
            <a:lvl1pPr lvl="0">
              <a:lnSpc>
                <a:spcPct val="85000"/>
              </a:lnSpc>
              <a:spcBef>
                <a:spcPts val="0"/>
              </a:spcBef>
              <a:spcAft>
                <a:spcPts val="0"/>
              </a:spcAft>
              <a:buClr>
                <a:schemeClr val="lt1"/>
              </a:buClr>
              <a:buSzPts val="6000"/>
              <a:buFont typeface="Instrument Sans SemiBold"/>
              <a:buNone/>
              <a:defRPr sz="6000"/>
            </a:lvl1pPr>
            <a:lvl2pPr lvl="1">
              <a:lnSpc>
                <a:spcPct val="85000"/>
              </a:lnSpc>
              <a:spcBef>
                <a:spcPts val="0"/>
              </a:spcBef>
              <a:spcAft>
                <a:spcPts val="0"/>
              </a:spcAft>
              <a:buClr>
                <a:schemeClr val="lt1"/>
              </a:buClr>
              <a:buSzPts val="6000"/>
              <a:buFont typeface="Instrument Sans SemiBold"/>
              <a:buNone/>
              <a:defRPr sz="6000">
                <a:solidFill>
                  <a:schemeClr val="lt1"/>
                </a:solidFill>
              </a:defRPr>
            </a:lvl2pPr>
            <a:lvl3pPr lvl="2">
              <a:lnSpc>
                <a:spcPct val="85000"/>
              </a:lnSpc>
              <a:spcBef>
                <a:spcPts val="0"/>
              </a:spcBef>
              <a:spcAft>
                <a:spcPts val="0"/>
              </a:spcAft>
              <a:buClr>
                <a:schemeClr val="lt1"/>
              </a:buClr>
              <a:buSzPts val="6000"/>
              <a:buFont typeface="Instrument Sans SemiBold"/>
              <a:buNone/>
              <a:defRPr sz="6000">
                <a:solidFill>
                  <a:schemeClr val="lt1"/>
                </a:solidFill>
              </a:defRPr>
            </a:lvl3pPr>
            <a:lvl4pPr lvl="3">
              <a:lnSpc>
                <a:spcPct val="85000"/>
              </a:lnSpc>
              <a:spcBef>
                <a:spcPts val="0"/>
              </a:spcBef>
              <a:spcAft>
                <a:spcPts val="0"/>
              </a:spcAft>
              <a:buClr>
                <a:schemeClr val="lt1"/>
              </a:buClr>
              <a:buSzPts val="6000"/>
              <a:buFont typeface="Instrument Sans SemiBold"/>
              <a:buNone/>
              <a:defRPr sz="6000">
                <a:solidFill>
                  <a:schemeClr val="lt1"/>
                </a:solidFill>
              </a:defRPr>
            </a:lvl4pPr>
            <a:lvl5pPr lvl="4">
              <a:lnSpc>
                <a:spcPct val="85000"/>
              </a:lnSpc>
              <a:spcBef>
                <a:spcPts val="0"/>
              </a:spcBef>
              <a:spcAft>
                <a:spcPts val="0"/>
              </a:spcAft>
              <a:buClr>
                <a:schemeClr val="lt1"/>
              </a:buClr>
              <a:buSzPts val="6000"/>
              <a:buFont typeface="Instrument Sans SemiBold"/>
              <a:buNone/>
              <a:defRPr sz="6000">
                <a:solidFill>
                  <a:schemeClr val="lt1"/>
                </a:solidFill>
              </a:defRPr>
            </a:lvl5pPr>
            <a:lvl6pPr lvl="5">
              <a:lnSpc>
                <a:spcPct val="85000"/>
              </a:lnSpc>
              <a:spcBef>
                <a:spcPts val="0"/>
              </a:spcBef>
              <a:spcAft>
                <a:spcPts val="0"/>
              </a:spcAft>
              <a:buClr>
                <a:schemeClr val="lt1"/>
              </a:buClr>
              <a:buSzPts val="6000"/>
              <a:buFont typeface="Instrument Sans SemiBold"/>
              <a:buNone/>
              <a:defRPr sz="6000">
                <a:solidFill>
                  <a:schemeClr val="lt1"/>
                </a:solidFill>
              </a:defRPr>
            </a:lvl6pPr>
            <a:lvl7pPr lvl="6">
              <a:lnSpc>
                <a:spcPct val="85000"/>
              </a:lnSpc>
              <a:spcBef>
                <a:spcPts val="0"/>
              </a:spcBef>
              <a:spcAft>
                <a:spcPts val="0"/>
              </a:spcAft>
              <a:buClr>
                <a:schemeClr val="lt1"/>
              </a:buClr>
              <a:buSzPts val="6000"/>
              <a:buFont typeface="Instrument Sans SemiBold"/>
              <a:buNone/>
              <a:defRPr sz="6000">
                <a:solidFill>
                  <a:schemeClr val="lt1"/>
                </a:solidFill>
              </a:defRPr>
            </a:lvl7pPr>
            <a:lvl8pPr lvl="7">
              <a:lnSpc>
                <a:spcPct val="85000"/>
              </a:lnSpc>
              <a:spcBef>
                <a:spcPts val="0"/>
              </a:spcBef>
              <a:spcAft>
                <a:spcPts val="0"/>
              </a:spcAft>
              <a:buClr>
                <a:schemeClr val="lt1"/>
              </a:buClr>
              <a:buSzPts val="6000"/>
              <a:buFont typeface="Instrument Sans SemiBold"/>
              <a:buNone/>
              <a:defRPr sz="6000">
                <a:solidFill>
                  <a:schemeClr val="lt1"/>
                </a:solidFill>
              </a:defRPr>
            </a:lvl8pPr>
            <a:lvl9pPr lvl="8">
              <a:lnSpc>
                <a:spcPct val="85000"/>
              </a:lnSpc>
              <a:spcBef>
                <a:spcPts val="0"/>
              </a:spcBef>
              <a:spcAft>
                <a:spcPts val="0"/>
              </a:spcAft>
              <a:buClr>
                <a:schemeClr val="lt1"/>
              </a:buClr>
              <a:buSzPts val="6000"/>
              <a:buFont typeface="Instrument Sans SemiBold"/>
              <a:buNone/>
              <a:defRPr sz="6000">
                <a:solidFill>
                  <a:schemeClr val="lt1"/>
                </a:solidFill>
              </a:defRPr>
            </a:lvl9pPr>
          </a:lstStyle>
          <a:p>
            <a:endParaRPr/>
          </a:p>
        </p:txBody>
      </p:sp>
      <p:sp>
        <p:nvSpPr>
          <p:cNvPr id="32" name="Google Shape;32;p4"/>
          <p:cNvSpPr txBox="1">
            <a:spLocks noGrp="1"/>
          </p:cNvSpPr>
          <p:nvPr>
            <p:ph type="subTitle" idx="1"/>
          </p:nvPr>
        </p:nvSpPr>
        <p:spPr>
          <a:xfrm>
            <a:off x="1416800" y="3864575"/>
            <a:ext cx="2908800" cy="308400"/>
          </a:xfrm>
          <a:prstGeom prst="rect">
            <a:avLst/>
          </a:prstGeom>
        </p:spPr>
        <p:txBody>
          <a:bodyPr spcFirstLastPara="1" wrap="square" lIns="0" tIns="0" rIns="0" bIns="0" anchor="b" anchorCtr="0">
            <a:noAutofit/>
          </a:bodyPr>
          <a:lstStyle>
            <a:lvl1pPr lvl="0">
              <a:spcBef>
                <a:spcPts val="0"/>
              </a:spcBef>
              <a:spcAft>
                <a:spcPts val="0"/>
              </a:spcAft>
              <a:buClr>
                <a:schemeClr val="lt1"/>
              </a:buClr>
              <a:buSzPts val="1400"/>
              <a:buFont typeface="Instrument Sans"/>
              <a:buNone/>
              <a:defRPr sz="12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a:buNone/>
              <a:defRPr>
                <a:solidFill>
                  <a:schemeClr val="lt1"/>
                </a:solidFill>
              </a:defRPr>
            </a:lvl2pPr>
            <a:lvl3pPr lvl="2">
              <a:spcBef>
                <a:spcPts val="0"/>
              </a:spcBef>
              <a:spcAft>
                <a:spcPts val="0"/>
              </a:spcAft>
              <a:buClr>
                <a:schemeClr val="lt1"/>
              </a:buClr>
              <a:buSzPts val="1400"/>
              <a:buFont typeface="Instrument Sans"/>
              <a:buNone/>
              <a:defRPr>
                <a:solidFill>
                  <a:schemeClr val="lt1"/>
                </a:solidFill>
              </a:defRPr>
            </a:lvl3pPr>
            <a:lvl4pPr lvl="3">
              <a:spcBef>
                <a:spcPts val="0"/>
              </a:spcBef>
              <a:spcAft>
                <a:spcPts val="0"/>
              </a:spcAft>
              <a:buClr>
                <a:schemeClr val="lt1"/>
              </a:buClr>
              <a:buSzPts val="1400"/>
              <a:buFont typeface="Instrument Sans"/>
              <a:buNone/>
              <a:defRPr>
                <a:solidFill>
                  <a:schemeClr val="lt1"/>
                </a:solidFill>
              </a:defRPr>
            </a:lvl4pPr>
            <a:lvl5pPr lvl="4">
              <a:spcBef>
                <a:spcPts val="0"/>
              </a:spcBef>
              <a:spcAft>
                <a:spcPts val="0"/>
              </a:spcAft>
              <a:buClr>
                <a:schemeClr val="lt1"/>
              </a:buClr>
              <a:buSzPts val="1400"/>
              <a:buFont typeface="Instrument Sans"/>
              <a:buNone/>
              <a:defRPr>
                <a:solidFill>
                  <a:schemeClr val="lt1"/>
                </a:solidFill>
              </a:defRPr>
            </a:lvl5pPr>
            <a:lvl6pPr lvl="5">
              <a:spcBef>
                <a:spcPts val="0"/>
              </a:spcBef>
              <a:spcAft>
                <a:spcPts val="0"/>
              </a:spcAft>
              <a:buClr>
                <a:schemeClr val="lt1"/>
              </a:buClr>
              <a:buSzPts val="1400"/>
              <a:buFont typeface="Instrument Sans"/>
              <a:buNone/>
              <a:defRPr>
                <a:solidFill>
                  <a:schemeClr val="lt1"/>
                </a:solidFill>
              </a:defRPr>
            </a:lvl6pPr>
            <a:lvl7pPr lvl="6">
              <a:spcBef>
                <a:spcPts val="0"/>
              </a:spcBef>
              <a:spcAft>
                <a:spcPts val="0"/>
              </a:spcAft>
              <a:buClr>
                <a:schemeClr val="lt1"/>
              </a:buClr>
              <a:buSzPts val="1400"/>
              <a:buFont typeface="Instrument Sans"/>
              <a:buNone/>
              <a:defRPr>
                <a:solidFill>
                  <a:schemeClr val="lt1"/>
                </a:solidFill>
              </a:defRPr>
            </a:lvl7pPr>
            <a:lvl8pPr lvl="7">
              <a:spcBef>
                <a:spcPts val="0"/>
              </a:spcBef>
              <a:spcAft>
                <a:spcPts val="0"/>
              </a:spcAft>
              <a:buClr>
                <a:schemeClr val="lt1"/>
              </a:buClr>
              <a:buSzPts val="1400"/>
              <a:buFont typeface="Instrument Sans"/>
              <a:buNone/>
              <a:defRPr>
                <a:solidFill>
                  <a:schemeClr val="lt1"/>
                </a:solidFill>
              </a:defRPr>
            </a:lvl8pPr>
            <a:lvl9pPr lvl="8">
              <a:spcBef>
                <a:spcPts val="0"/>
              </a:spcBef>
              <a:spcAft>
                <a:spcPts val="0"/>
              </a:spcAft>
              <a:buClr>
                <a:schemeClr val="lt1"/>
              </a:buClr>
              <a:buSzPts val="1400"/>
              <a:buFont typeface="Instrument Sans"/>
              <a:buNone/>
              <a:defRPr>
                <a:solidFill>
                  <a:schemeClr val="lt1"/>
                </a:solidFill>
              </a:defRPr>
            </a:lvl9pPr>
          </a:lstStyle>
          <a:p>
            <a:endParaRPr/>
          </a:p>
        </p:txBody>
      </p:sp>
      <p:sp>
        <p:nvSpPr>
          <p:cNvPr id="33" name="Google Shape;33;p4"/>
          <p:cNvSpPr txBox="1">
            <a:spLocks noGrp="1"/>
          </p:cNvSpPr>
          <p:nvPr>
            <p:ph type="subTitle" idx="3"/>
          </p:nvPr>
        </p:nvSpPr>
        <p:spPr>
          <a:xfrm>
            <a:off x="1416800" y="4185969"/>
            <a:ext cx="2908800" cy="308400"/>
          </a:xfrm>
          <a:prstGeom prst="rect">
            <a:avLst/>
          </a:prstGeom>
        </p:spPr>
        <p:txBody>
          <a:bodyPr spcFirstLastPara="1" wrap="square" lIns="0" tIns="0" rIns="0" bIns="0" anchor="t" anchorCtr="0">
            <a:noAutofit/>
          </a:bodyPr>
          <a:lstStyle>
            <a:lvl1pPr lvl="0">
              <a:lnSpc>
                <a:spcPct val="110000"/>
              </a:lnSpc>
              <a:spcBef>
                <a:spcPts val="0"/>
              </a:spcBef>
              <a:spcAft>
                <a:spcPts val="0"/>
              </a:spcAft>
              <a:buNone/>
              <a:defRPr sz="1200" i="1">
                <a:solidFill>
                  <a:schemeClr val="accent5"/>
                </a:solidFill>
                <a:latin typeface="Instrument Sans Medium"/>
                <a:ea typeface="Instrument Sans Medium"/>
                <a:cs typeface="Instrument Sans Medium"/>
                <a:sym typeface="Instrument Sans Medium"/>
              </a:defRPr>
            </a:lvl1pPr>
            <a:lvl2pPr lvl="1">
              <a:spcBef>
                <a:spcPts val="0"/>
              </a:spcBef>
              <a:spcAft>
                <a:spcPts val="0"/>
              </a:spcAft>
              <a:buClr>
                <a:schemeClr val="accent5"/>
              </a:buClr>
              <a:buSzPts val="1400"/>
              <a:buFont typeface="Instrument Sans"/>
              <a:buNone/>
              <a:defRPr>
                <a:solidFill>
                  <a:schemeClr val="accent5"/>
                </a:solidFill>
              </a:defRPr>
            </a:lvl2pPr>
            <a:lvl3pPr lvl="2">
              <a:spcBef>
                <a:spcPts val="0"/>
              </a:spcBef>
              <a:spcAft>
                <a:spcPts val="0"/>
              </a:spcAft>
              <a:buClr>
                <a:schemeClr val="accent5"/>
              </a:buClr>
              <a:buSzPts val="1400"/>
              <a:buFont typeface="Instrument Sans"/>
              <a:buNone/>
              <a:defRPr>
                <a:solidFill>
                  <a:schemeClr val="accent5"/>
                </a:solidFill>
              </a:defRPr>
            </a:lvl3pPr>
            <a:lvl4pPr lvl="3">
              <a:spcBef>
                <a:spcPts val="0"/>
              </a:spcBef>
              <a:spcAft>
                <a:spcPts val="0"/>
              </a:spcAft>
              <a:buClr>
                <a:schemeClr val="accent5"/>
              </a:buClr>
              <a:buSzPts val="1400"/>
              <a:buFont typeface="Instrument Sans"/>
              <a:buNone/>
              <a:defRPr>
                <a:solidFill>
                  <a:schemeClr val="accent5"/>
                </a:solidFill>
              </a:defRPr>
            </a:lvl4pPr>
            <a:lvl5pPr lvl="4">
              <a:spcBef>
                <a:spcPts val="0"/>
              </a:spcBef>
              <a:spcAft>
                <a:spcPts val="0"/>
              </a:spcAft>
              <a:buClr>
                <a:schemeClr val="accent5"/>
              </a:buClr>
              <a:buSzPts val="1400"/>
              <a:buFont typeface="Instrument Sans"/>
              <a:buNone/>
              <a:defRPr>
                <a:solidFill>
                  <a:schemeClr val="accent5"/>
                </a:solidFill>
              </a:defRPr>
            </a:lvl5pPr>
            <a:lvl6pPr lvl="5">
              <a:spcBef>
                <a:spcPts val="0"/>
              </a:spcBef>
              <a:spcAft>
                <a:spcPts val="0"/>
              </a:spcAft>
              <a:buClr>
                <a:schemeClr val="accent5"/>
              </a:buClr>
              <a:buSzPts val="1400"/>
              <a:buFont typeface="Instrument Sans"/>
              <a:buNone/>
              <a:defRPr>
                <a:solidFill>
                  <a:schemeClr val="accent5"/>
                </a:solidFill>
              </a:defRPr>
            </a:lvl6pPr>
            <a:lvl7pPr lvl="6">
              <a:spcBef>
                <a:spcPts val="0"/>
              </a:spcBef>
              <a:spcAft>
                <a:spcPts val="0"/>
              </a:spcAft>
              <a:buClr>
                <a:schemeClr val="accent5"/>
              </a:buClr>
              <a:buSzPts val="1400"/>
              <a:buFont typeface="Instrument Sans"/>
              <a:buNone/>
              <a:defRPr>
                <a:solidFill>
                  <a:schemeClr val="accent5"/>
                </a:solidFill>
              </a:defRPr>
            </a:lvl7pPr>
            <a:lvl8pPr lvl="7">
              <a:spcBef>
                <a:spcPts val="0"/>
              </a:spcBef>
              <a:spcAft>
                <a:spcPts val="0"/>
              </a:spcAft>
              <a:buClr>
                <a:schemeClr val="accent5"/>
              </a:buClr>
              <a:buSzPts val="1400"/>
              <a:buFont typeface="Instrument Sans"/>
              <a:buNone/>
              <a:defRPr>
                <a:solidFill>
                  <a:schemeClr val="accent5"/>
                </a:solidFill>
              </a:defRPr>
            </a:lvl8pPr>
            <a:lvl9pPr lvl="8">
              <a:spcBef>
                <a:spcPts val="0"/>
              </a:spcBef>
              <a:spcAft>
                <a:spcPts val="0"/>
              </a:spcAft>
              <a:buClr>
                <a:schemeClr val="accent5"/>
              </a:buClr>
              <a:buSzPts val="1400"/>
              <a:buFont typeface="Instrument Sans"/>
              <a:buNone/>
              <a:defRPr>
                <a:solidFill>
                  <a:schemeClr val="accent5"/>
                </a:solidFill>
              </a:defRPr>
            </a:lvl9pPr>
          </a:lstStyle>
          <a:p>
            <a:endParaRPr/>
          </a:p>
        </p:txBody>
      </p:sp>
      <p:grpSp>
        <p:nvGrpSpPr>
          <p:cNvPr id="34" name="Google Shape;34;p4"/>
          <p:cNvGrpSpPr/>
          <p:nvPr/>
        </p:nvGrpSpPr>
        <p:grpSpPr>
          <a:xfrm>
            <a:off x="5689900" y="0"/>
            <a:ext cx="2908801" cy="5143500"/>
            <a:chOff x="5689900" y="0"/>
            <a:chExt cx="2908801" cy="5143500"/>
          </a:xfrm>
        </p:grpSpPr>
        <p:pic>
          <p:nvPicPr>
            <p:cNvPr id="35" name="Google Shape;35;p4"/>
            <p:cNvPicPr preferRelativeResize="0"/>
            <p:nvPr/>
          </p:nvPicPr>
          <p:blipFill rotWithShape="1">
            <a:blip r:embed="rId2">
              <a:alphaModFix/>
            </a:blip>
            <a:srcRect b="18778"/>
            <a:stretch/>
          </p:blipFill>
          <p:spPr>
            <a:xfrm>
              <a:off x="5689900" y="2780975"/>
              <a:ext cx="2908800" cy="2362525"/>
            </a:xfrm>
            <a:prstGeom prst="rect">
              <a:avLst/>
            </a:prstGeom>
            <a:noFill/>
            <a:ln>
              <a:noFill/>
            </a:ln>
          </p:spPr>
        </p:pic>
        <p:pic>
          <p:nvPicPr>
            <p:cNvPr id="36" name="Google Shape;36;p4"/>
            <p:cNvPicPr preferRelativeResize="0"/>
            <p:nvPr/>
          </p:nvPicPr>
          <p:blipFill rotWithShape="1">
            <a:blip r:embed="rId3">
              <a:alphaModFix/>
            </a:blip>
            <a:srcRect t="25728"/>
            <a:stretch/>
          </p:blipFill>
          <p:spPr>
            <a:xfrm>
              <a:off x="5689900" y="0"/>
              <a:ext cx="2908800" cy="2160400"/>
            </a:xfrm>
            <a:prstGeom prst="rect">
              <a:avLst/>
            </a:prstGeom>
            <a:noFill/>
            <a:ln>
              <a:noFill/>
            </a:ln>
          </p:spPr>
        </p:pic>
        <p:pic>
          <p:nvPicPr>
            <p:cNvPr id="37" name="Google Shape;37;p4"/>
            <p:cNvPicPr preferRelativeResize="0"/>
            <p:nvPr/>
          </p:nvPicPr>
          <p:blipFill>
            <a:blip r:embed="rId4">
              <a:alphaModFix/>
            </a:blip>
            <a:stretch>
              <a:fillRect/>
            </a:stretch>
          </p:blipFill>
          <p:spPr>
            <a:xfrm>
              <a:off x="5689900" y="960725"/>
              <a:ext cx="2908800" cy="2908800"/>
            </a:xfrm>
            <a:prstGeom prst="rect">
              <a:avLst/>
            </a:prstGeom>
            <a:noFill/>
            <a:ln>
              <a:noFill/>
            </a:ln>
          </p:spPr>
        </p:pic>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Agenda - Alt 4 elements">
  <p:cSld name="BLANK_1_1_1_1_1_1_1_1_1_1_1_2">
    <p:bg>
      <p:bgPr>
        <a:solidFill>
          <a:schemeClr val="dk2"/>
        </a:solidFill>
        <a:effectLst/>
      </p:bgPr>
    </p:bg>
    <p:spTree>
      <p:nvGrpSpPr>
        <p:cNvPr id="1" name="Shape 38"/>
        <p:cNvGrpSpPr/>
        <p:nvPr/>
      </p:nvGrpSpPr>
      <p:grpSpPr>
        <a:xfrm>
          <a:off x="0" y="0"/>
          <a:ext cx="0" cy="0"/>
          <a:chOff x="0" y="0"/>
          <a:chExt cx="0" cy="0"/>
        </a:xfrm>
      </p:grpSpPr>
      <p:pic>
        <p:nvPicPr>
          <p:cNvPr id="39" name="Google Shape;39;p5"/>
          <p:cNvPicPr preferRelativeResize="0"/>
          <p:nvPr/>
        </p:nvPicPr>
        <p:blipFill rotWithShape="1">
          <a:blip r:embed="rId2">
            <a:alphaModFix/>
          </a:blip>
          <a:srcRect t="12335" r="33444" b="31415"/>
          <a:stretch/>
        </p:blipFill>
        <p:spPr>
          <a:xfrm>
            <a:off x="3058325" y="0"/>
            <a:ext cx="6085676" cy="5143500"/>
          </a:xfrm>
          <a:prstGeom prst="rect">
            <a:avLst/>
          </a:prstGeom>
          <a:noFill/>
          <a:ln>
            <a:noFill/>
          </a:ln>
        </p:spPr>
      </p:pic>
      <p:sp>
        <p:nvSpPr>
          <p:cNvPr id="40" name="Google Shape;40;p5"/>
          <p:cNvSpPr txBox="1">
            <a:spLocks noGrp="1"/>
          </p:cNvSpPr>
          <p:nvPr>
            <p:ph type="body" idx="1"/>
          </p:nvPr>
        </p:nvSpPr>
        <p:spPr>
          <a:xfrm>
            <a:off x="4628175" y="2623228"/>
            <a:ext cx="2055000" cy="1281600"/>
          </a:xfrm>
          <a:prstGeom prst="rect">
            <a:avLst/>
          </a:prstGeom>
        </p:spPr>
        <p:txBody>
          <a:bodyPr spcFirstLastPara="1" wrap="square" lIns="137150" tIns="91425" rIns="91425" bIns="91425" anchor="t" anchorCtr="0">
            <a:noAutofit/>
          </a:bodyPr>
          <a:lstStyle>
            <a:lvl1pPr marL="457200" lvl="0"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41" name="Google Shape;41;p5"/>
          <p:cNvSpPr txBox="1">
            <a:spLocks noGrp="1"/>
          </p:cNvSpPr>
          <p:nvPr>
            <p:ph type="body" idx="2"/>
          </p:nvPr>
        </p:nvSpPr>
        <p:spPr>
          <a:xfrm>
            <a:off x="6801875" y="2623228"/>
            <a:ext cx="2055000" cy="1281600"/>
          </a:xfrm>
          <a:prstGeom prst="rect">
            <a:avLst/>
          </a:prstGeom>
        </p:spPr>
        <p:txBody>
          <a:bodyPr spcFirstLastPara="1" wrap="square" lIns="137150" tIns="91425" rIns="91425" bIns="91425" anchor="t" anchorCtr="0">
            <a:noAutofit/>
          </a:bodyPr>
          <a:lstStyle>
            <a:lvl1pPr marL="457200" lvl="0"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42" name="Google Shape;42;p5"/>
          <p:cNvSpPr txBox="1">
            <a:spLocks noGrp="1"/>
          </p:cNvSpPr>
          <p:nvPr>
            <p:ph type="body" idx="3"/>
          </p:nvPr>
        </p:nvSpPr>
        <p:spPr>
          <a:xfrm>
            <a:off x="280875" y="2623228"/>
            <a:ext cx="2055000" cy="1281600"/>
          </a:xfrm>
          <a:prstGeom prst="rect">
            <a:avLst/>
          </a:prstGeom>
        </p:spPr>
        <p:txBody>
          <a:bodyPr spcFirstLastPara="1" wrap="square" lIns="137150" tIns="91425" rIns="91425" bIns="91425" anchor="t" anchorCtr="0">
            <a:noAutofit/>
          </a:bodyPr>
          <a:lstStyle>
            <a:lvl1pPr marL="457200" lvl="0"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43" name="Google Shape;43;p5"/>
          <p:cNvSpPr txBox="1">
            <a:spLocks noGrp="1"/>
          </p:cNvSpPr>
          <p:nvPr>
            <p:ph type="body" idx="4"/>
          </p:nvPr>
        </p:nvSpPr>
        <p:spPr>
          <a:xfrm>
            <a:off x="2454525" y="2623228"/>
            <a:ext cx="2055000" cy="1281600"/>
          </a:xfrm>
          <a:prstGeom prst="rect">
            <a:avLst/>
          </a:prstGeom>
        </p:spPr>
        <p:txBody>
          <a:bodyPr spcFirstLastPara="1" wrap="square" lIns="137150" tIns="91425" rIns="91425" bIns="91425" anchor="t" anchorCtr="0">
            <a:noAutofit/>
          </a:bodyPr>
          <a:lstStyle>
            <a:lvl1pPr marL="457200" lvl="0" indent="-317500">
              <a:lnSpc>
                <a:spcPct val="100000"/>
              </a:lnSpc>
              <a:spcBef>
                <a:spcPts val="0"/>
              </a:spcBef>
              <a:spcAft>
                <a:spcPts val="0"/>
              </a:spcAft>
              <a:buSzPts val="1400"/>
              <a:buFont typeface="Instrument Sans Medium"/>
              <a:buChar char="●"/>
              <a:defRPr sz="1400">
                <a:latin typeface="Instrument Sans Medium"/>
                <a:ea typeface="Instrument Sans Medium"/>
                <a:cs typeface="Instrument Sans Medium"/>
                <a:sym typeface="Instrument Sans Medium"/>
              </a:defRPr>
            </a:lvl1pPr>
            <a:lvl2pPr marL="914400" lvl="1" indent="-317500">
              <a:lnSpc>
                <a:spcPct val="100000"/>
              </a:lnSpc>
              <a:spcBef>
                <a:spcPts val="0"/>
              </a:spcBef>
              <a:spcAft>
                <a:spcPts val="0"/>
              </a:spcAft>
              <a:buSzPts val="1400"/>
              <a:buFont typeface="Instrument Sans Medium"/>
              <a:buChar char="○"/>
              <a:defRPr sz="1400">
                <a:latin typeface="Instrument Sans Medium"/>
                <a:ea typeface="Instrument Sans Medium"/>
                <a:cs typeface="Instrument Sans Medium"/>
                <a:sym typeface="Instrument Sans Medium"/>
              </a:defRPr>
            </a:lvl2pPr>
            <a:lvl3pPr marL="1371600" lvl="2" indent="-317500">
              <a:lnSpc>
                <a:spcPct val="100000"/>
              </a:lnSpc>
              <a:spcBef>
                <a:spcPts val="0"/>
              </a:spcBef>
              <a:spcAft>
                <a:spcPts val="0"/>
              </a:spcAft>
              <a:buSzPts val="1400"/>
              <a:buFont typeface="Instrument Sans Medium"/>
              <a:buChar char="■"/>
              <a:defRPr sz="1400">
                <a:latin typeface="Instrument Sans Medium"/>
                <a:ea typeface="Instrument Sans Medium"/>
                <a:cs typeface="Instrument Sans Medium"/>
                <a:sym typeface="Instrument Sans Medium"/>
              </a:defRPr>
            </a:lvl3pPr>
            <a:lvl4pPr marL="1828800" lvl="3" indent="-317500">
              <a:lnSpc>
                <a:spcPct val="100000"/>
              </a:lnSpc>
              <a:spcBef>
                <a:spcPts val="0"/>
              </a:spcBef>
              <a:spcAft>
                <a:spcPts val="0"/>
              </a:spcAft>
              <a:buSzPts val="1400"/>
              <a:buFont typeface="Instrument Sans Medium"/>
              <a:buChar char="●"/>
              <a:defRPr sz="1400">
                <a:latin typeface="Instrument Sans Medium"/>
                <a:ea typeface="Instrument Sans Medium"/>
                <a:cs typeface="Instrument Sans Medium"/>
                <a:sym typeface="Instrument Sans Medium"/>
              </a:defRPr>
            </a:lvl4pPr>
            <a:lvl5pPr marL="2286000" lvl="4" indent="-317500">
              <a:lnSpc>
                <a:spcPct val="100000"/>
              </a:lnSpc>
              <a:spcBef>
                <a:spcPts val="0"/>
              </a:spcBef>
              <a:spcAft>
                <a:spcPts val="0"/>
              </a:spcAft>
              <a:buSzPts val="1400"/>
              <a:buFont typeface="Instrument Sans Medium"/>
              <a:buChar char="○"/>
              <a:defRPr sz="1400">
                <a:latin typeface="Instrument Sans Medium"/>
                <a:ea typeface="Instrument Sans Medium"/>
                <a:cs typeface="Instrument Sans Medium"/>
                <a:sym typeface="Instrument Sans Medium"/>
              </a:defRPr>
            </a:lvl5pPr>
            <a:lvl6pPr marL="2743200" lvl="5" indent="-317500">
              <a:lnSpc>
                <a:spcPct val="100000"/>
              </a:lnSpc>
              <a:spcBef>
                <a:spcPts val="0"/>
              </a:spcBef>
              <a:spcAft>
                <a:spcPts val="0"/>
              </a:spcAft>
              <a:buSzPts val="1400"/>
              <a:buFont typeface="Instrument Sans Medium"/>
              <a:buChar char="■"/>
              <a:defRPr sz="1400">
                <a:latin typeface="Instrument Sans Medium"/>
                <a:ea typeface="Instrument Sans Medium"/>
                <a:cs typeface="Instrument Sans Medium"/>
                <a:sym typeface="Instrument Sans Medium"/>
              </a:defRPr>
            </a:lvl6pPr>
            <a:lvl7pPr marL="3200400" lvl="6" indent="-317500">
              <a:lnSpc>
                <a:spcPct val="100000"/>
              </a:lnSpc>
              <a:spcBef>
                <a:spcPts val="0"/>
              </a:spcBef>
              <a:spcAft>
                <a:spcPts val="0"/>
              </a:spcAft>
              <a:buSzPts val="1400"/>
              <a:buFont typeface="Instrument Sans Medium"/>
              <a:buChar char="●"/>
              <a:defRPr sz="1400">
                <a:latin typeface="Instrument Sans Medium"/>
                <a:ea typeface="Instrument Sans Medium"/>
                <a:cs typeface="Instrument Sans Medium"/>
                <a:sym typeface="Instrument Sans Medium"/>
              </a:defRPr>
            </a:lvl7pPr>
            <a:lvl8pPr marL="3657600" lvl="7" indent="-317500">
              <a:lnSpc>
                <a:spcPct val="100000"/>
              </a:lnSpc>
              <a:spcBef>
                <a:spcPts val="0"/>
              </a:spcBef>
              <a:spcAft>
                <a:spcPts val="0"/>
              </a:spcAft>
              <a:buSzPts val="1400"/>
              <a:buFont typeface="Instrument Sans Medium"/>
              <a:buChar char="○"/>
              <a:defRPr sz="1400">
                <a:latin typeface="Instrument Sans Medium"/>
                <a:ea typeface="Instrument Sans Medium"/>
                <a:cs typeface="Instrument Sans Medium"/>
                <a:sym typeface="Instrument Sans Medium"/>
              </a:defRPr>
            </a:lvl8pPr>
            <a:lvl9pPr marL="4114800" lvl="8" indent="-317500">
              <a:lnSpc>
                <a:spcPct val="100000"/>
              </a:lnSpc>
              <a:spcBef>
                <a:spcPts val="0"/>
              </a:spcBef>
              <a:spcAft>
                <a:spcPts val="0"/>
              </a:spcAft>
              <a:buSzPts val="1400"/>
              <a:buFont typeface="Instrument Sans Medium"/>
              <a:buChar char="■"/>
              <a:defRPr sz="1400">
                <a:latin typeface="Instrument Sans Medium"/>
                <a:ea typeface="Instrument Sans Medium"/>
                <a:cs typeface="Instrument Sans Medium"/>
                <a:sym typeface="Instrument Sans Medium"/>
              </a:defRPr>
            </a:lvl9pPr>
          </a:lstStyle>
          <a:p>
            <a:endParaRPr/>
          </a:p>
        </p:txBody>
      </p:sp>
      <p:sp>
        <p:nvSpPr>
          <p:cNvPr id="44" name="Google Shape;44;p5"/>
          <p:cNvSpPr txBox="1">
            <a:spLocks noGrp="1"/>
          </p:cNvSpPr>
          <p:nvPr>
            <p:ph type="subTitle" idx="5"/>
          </p:nvPr>
        </p:nvSpPr>
        <p:spPr>
          <a:xfrm>
            <a:off x="289100" y="4018750"/>
            <a:ext cx="2055000" cy="498600"/>
          </a:xfrm>
          <a:prstGeom prst="rect">
            <a:avLst/>
          </a:prstGeom>
        </p:spPr>
        <p:txBody>
          <a:bodyPr spcFirstLastPara="1" wrap="square" lIns="137150" tIns="0" rIns="137150" bIns="0" anchor="b" anchorCtr="0">
            <a:noAutofit/>
          </a:bodyPr>
          <a:lstStyle>
            <a:lvl1pPr lvl="0">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5" name="Google Shape;45;p5"/>
          <p:cNvSpPr txBox="1">
            <a:spLocks noGrp="1"/>
          </p:cNvSpPr>
          <p:nvPr>
            <p:ph type="subTitle" idx="6"/>
          </p:nvPr>
        </p:nvSpPr>
        <p:spPr>
          <a:xfrm>
            <a:off x="2459475" y="4018750"/>
            <a:ext cx="2055000" cy="498600"/>
          </a:xfrm>
          <a:prstGeom prst="rect">
            <a:avLst/>
          </a:prstGeom>
        </p:spPr>
        <p:txBody>
          <a:bodyPr spcFirstLastPara="1" wrap="square" lIns="137150" tIns="0" rIns="137150" bIns="0" anchor="b" anchorCtr="0">
            <a:noAutofit/>
          </a:bodyPr>
          <a:lstStyle>
            <a:lvl1pPr lvl="0">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 name="Google Shape;46;p5"/>
          <p:cNvSpPr txBox="1">
            <a:spLocks noGrp="1"/>
          </p:cNvSpPr>
          <p:nvPr>
            <p:ph type="subTitle" idx="7"/>
          </p:nvPr>
        </p:nvSpPr>
        <p:spPr>
          <a:xfrm>
            <a:off x="4629100" y="4018750"/>
            <a:ext cx="2055000" cy="498600"/>
          </a:xfrm>
          <a:prstGeom prst="rect">
            <a:avLst/>
          </a:prstGeom>
        </p:spPr>
        <p:txBody>
          <a:bodyPr spcFirstLastPara="1" wrap="square" lIns="137150" tIns="0" rIns="137150" bIns="0" anchor="b" anchorCtr="0">
            <a:noAutofit/>
          </a:bodyPr>
          <a:lstStyle>
            <a:lvl1pPr lvl="0">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 name="Google Shape;47;p5"/>
          <p:cNvSpPr txBox="1">
            <a:spLocks noGrp="1"/>
          </p:cNvSpPr>
          <p:nvPr>
            <p:ph type="subTitle" idx="8"/>
          </p:nvPr>
        </p:nvSpPr>
        <p:spPr>
          <a:xfrm>
            <a:off x="6807639" y="4018750"/>
            <a:ext cx="2055000" cy="498600"/>
          </a:xfrm>
          <a:prstGeom prst="rect">
            <a:avLst/>
          </a:prstGeom>
        </p:spPr>
        <p:txBody>
          <a:bodyPr spcFirstLastPara="1" wrap="square" lIns="137150" tIns="0" rIns="137150" bIns="0" anchor="b" anchorCtr="0">
            <a:noAutofit/>
          </a:bodyPr>
          <a:lstStyle>
            <a:lvl1pPr lvl="0">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8" name="Google Shape;48;p5"/>
          <p:cNvSpPr txBox="1">
            <a:spLocks noGrp="1"/>
          </p:cNvSpPr>
          <p:nvPr>
            <p:ph type="title"/>
          </p:nvPr>
        </p:nvSpPr>
        <p:spPr>
          <a:xfrm>
            <a:off x="292597" y="474750"/>
            <a:ext cx="6390300" cy="4986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3000"/>
            </a:lvl2pPr>
            <a:lvl3pPr lvl="2">
              <a:lnSpc>
                <a:spcPct val="115000"/>
              </a:lnSpc>
              <a:spcBef>
                <a:spcPts val="0"/>
              </a:spcBef>
              <a:spcAft>
                <a:spcPts val="0"/>
              </a:spcAft>
              <a:buNone/>
              <a:defRPr sz="3000"/>
            </a:lvl3pPr>
            <a:lvl4pPr lvl="3">
              <a:lnSpc>
                <a:spcPct val="115000"/>
              </a:lnSpc>
              <a:spcBef>
                <a:spcPts val="0"/>
              </a:spcBef>
              <a:spcAft>
                <a:spcPts val="0"/>
              </a:spcAft>
              <a:buNone/>
              <a:defRPr sz="3000"/>
            </a:lvl4pPr>
            <a:lvl5pPr lvl="4">
              <a:lnSpc>
                <a:spcPct val="115000"/>
              </a:lnSpc>
              <a:spcBef>
                <a:spcPts val="0"/>
              </a:spcBef>
              <a:spcAft>
                <a:spcPts val="0"/>
              </a:spcAft>
              <a:buNone/>
              <a:defRPr sz="3000"/>
            </a:lvl5pPr>
            <a:lvl6pPr lvl="5">
              <a:lnSpc>
                <a:spcPct val="115000"/>
              </a:lnSpc>
              <a:spcBef>
                <a:spcPts val="0"/>
              </a:spcBef>
              <a:spcAft>
                <a:spcPts val="0"/>
              </a:spcAft>
              <a:buNone/>
              <a:defRPr sz="3000"/>
            </a:lvl6pPr>
            <a:lvl7pPr lvl="6">
              <a:lnSpc>
                <a:spcPct val="115000"/>
              </a:lnSpc>
              <a:spcBef>
                <a:spcPts val="0"/>
              </a:spcBef>
              <a:spcAft>
                <a:spcPts val="0"/>
              </a:spcAft>
              <a:buNone/>
              <a:defRPr sz="3000"/>
            </a:lvl7pPr>
            <a:lvl8pPr lvl="7">
              <a:lnSpc>
                <a:spcPct val="115000"/>
              </a:lnSpc>
              <a:spcBef>
                <a:spcPts val="0"/>
              </a:spcBef>
              <a:spcAft>
                <a:spcPts val="0"/>
              </a:spcAft>
              <a:buNone/>
              <a:defRPr sz="3000"/>
            </a:lvl8pPr>
            <a:lvl9pPr lvl="8">
              <a:lnSpc>
                <a:spcPct val="115000"/>
              </a:lnSpc>
              <a:spcBef>
                <a:spcPts val="0"/>
              </a:spcBef>
              <a:spcAft>
                <a:spcPts val="0"/>
              </a:spcAft>
              <a:buNone/>
              <a:defRPr sz="3000"/>
            </a:lvl9pPr>
          </a:lstStyle>
          <a:p>
            <a:endParaRPr/>
          </a:p>
        </p:txBody>
      </p:sp>
      <p:sp>
        <p:nvSpPr>
          <p:cNvPr id="49" name="Google Shape;49;p5"/>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50" name="Google Shape;50;p5"/>
          <p:cNvSpPr txBox="1">
            <a:spLocks noGrp="1"/>
          </p:cNvSpPr>
          <p:nvPr>
            <p:ph type="subTitle" idx="9"/>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51" name="Google Shape;51;p5"/>
          <p:cNvSpPr txBox="1">
            <a:spLocks noGrp="1"/>
          </p:cNvSpPr>
          <p:nvPr>
            <p:ph type="subTitle" idx="13"/>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52" name="Google Shape;52;p5"/>
          <p:cNvSpPr txBox="1">
            <a:spLocks noGrp="1"/>
          </p:cNvSpPr>
          <p:nvPr>
            <p:ph type="subTitle" idx="14"/>
          </p:nvPr>
        </p:nvSpPr>
        <p:spPr>
          <a:xfrm>
            <a:off x="282950" y="2144530"/>
            <a:ext cx="900900" cy="312600"/>
          </a:xfrm>
          <a:prstGeom prst="rect">
            <a:avLst/>
          </a:prstGeom>
          <a:noFill/>
        </p:spPr>
        <p:txBody>
          <a:bodyPr spcFirstLastPara="1" wrap="square" lIns="137150" tIns="91425" rIns="91425" bIns="91425" anchor="t" anchorCtr="0">
            <a:noAutofit/>
          </a:bodyPr>
          <a:lstStyle>
            <a:lvl1pPr lvl="0">
              <a:spcBef>
                <a:spcPts val="0"/>
              </a:spcBef>
              <a:spcAft>
                <a:spcPts val="0"/>
              </a:spcAft>
              <a:buClr>
                <a:schemeClr val="lt1"/>
              </a:buClr>
              <a:buSzPts val="1000"/>
              <a:buFont typeface="Instrument Sans Medium"/>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2pPr>
            <a:lvl3pPr lvl="2">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3pPr>
            <a:lvl4pPr lvl="3">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4pPr>
            <a:lvl5pPr lvl="4">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5pPr>
            <a:lvl6pPr lvl="5">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6pPr>
            <a:lvl7pPr lvl="6">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7pPr>
            <a:lvl8pPr lvl="7">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8pPr>
            <a:lvl9pPr lvl="8">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9pPr>
          </a:lstStyle>
          <a:p>
            <a:endParaRPr/>
          </a:p>
        </p:txBody>
      </p:sp>
      <p:sp>
        <p:nvSpPr>
          <p:cNvPr id="53" name="Google Shape;53;p5"/>
          <p:cNvSpPr txBox="1">
            <a:spLocks noGrp="1"/>
          </p:cNvSpPr>
          <p:nvPr>
            <p:ph type="subTitle" idx="15"/>
          </p:nvPr>
        </p:nvSpPr>
        <p:spPr>
          <a:xfrm>
            <a:off x="2456213" y="2144530"/>
            <a:ext cx="900900" cy="312600"/>
          </a:xfrm>
          <a:prstGeom prst="rect">
            <a:avLst/>
          </a:prstGeom>
          <a:noFill/>
        </p:spPr>
        <p:txBody>
          <a:bodyPr spcFirstLastPara="1" wrap="square" lIns="137150" tIns="91425" rIns="91425" bIns="91425" anchor="t" anchorCtr="0">
            <a:noAutofit/>
          </a:bodyPr>
          <a:lstStyle>
            <a:lvl1pPr lvl="0">
              <a:spcBef>
                <a:spcPts val="0"/>
              </a:spcBef>
              <a:spcAft>
                <a:spcPts val="0"/>
              </a:spcAft>
              <a:buClr>
                <a:schemeClr val="lt1"/>
              </a:buClr>
              <a:buSzPts val="1000"/>
              <a:buFont typeface="Instrument Sans Medium"/>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2pPr>
            <a:lvl3pPr lvl="2">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3pPr>
            <a:lvl4pPr lvl="3">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4pPr>
            <a:lvl5pPr lvl="4">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5pPr>
            <a:lvl6pPr lvl="5">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6pPr>
            <a:lvl7pPr lvl="6">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7pPr>
            <a:lvl8pPr lvl="7">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8pPr>
            <a:lvl9pPr lvl="8">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9pPr>
          </a:lstStyle>
          <a:p>
            <a:endParaRPr/>
          </a:p>
        </p:txBody>
      </p:sp>
      <p:sp>
        <p:nvSpPr>
          <p:cNvPr id="54" name="Google Shape;54;p5"/>
          <p:cNvSpPr txBox="1">
            <a:spLocks noGrp="1"/>
          </p:cNvSpPr>
          <p:nvPr>
            <p:ph type="subTitle" idx="16"/>
          </p:nvPr>
        </p:nvSpPr>
        <p:spPr>
          <a:xfrm>
            <a:off x="4629025" y="2144530"/>
            <a:ext cx="900900" cy="312600"/>
          </a:xfrm>
          <a:prstGeom prst="rect">
            <a:avLst/>
          </a:prstGeom>
          <a:noFill/>
        </p:spPr>
        <p:txBody>
          <a:bodyPr spcFirstLastPara="1" wrap="square" lIns="137150" tIns="91425" rIns="91425" bIns="91425" anchor="t" anchorCtr="0">
            <a:noAutofit/>
          </a:bodyPr>
          <a:lstStyle>
            <a:lvl1pPr lvl="0">
              <a:spcBef>
                <a:spcPts val="0"/>
              </a:spcBef>
              <a:spcAft>
                <a:spcPts val="0"/>
              </a:spcAft>
              <a:buClr>
                <a:schemeClr val="lt1"/>
              </a:buClr>
              <a:buSzPts val="1000"/>
              <a:buFont typeface="Instrument Sans Medium"/>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2pPr>
            <a:lvl3pPr lvl="2">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3pPr>
            <a:lvl4pPr lvl="3">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4pPr>
            <a:lvl5pPr lvl="4">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5pPr>
            <a:lvl6pPr lvl="5">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6pPr>
            <a:lvl7pPr lvl="6">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7pPr>
            <a:lvl8pPr lvl="7">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8pPr>
            <a:lvl9pPr lvl="8">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9pPr>
          </a:lstStyle>
          <a:p>
            <a:endParaRPr/>
          </a:p>
        </p:txBody>
      </p:sp>
      <p:sp>
        <p:nvSpPr>
          <p:cNvPr id="55" name="Google Shape;55;p5"/>
          <p:cNvSpPr txBox="1">
            <a:spLocks noGrp="1"/>
          </p:cNvSpPr>
          <p:nvPr>
            <p:ph type="subTitle" idx="17"/>
          </p:nvPr>
        </p:nvSpPr>
        <p:spPr>
          <a:xfrm>
            <a:off x="6801875" y="2144530"/>
            <a:ext cx="900900" cy="312600"/>
          </a:xfrm>
          <a:prstGeom prst="rect">
            <a:avLst/>
          </a:prstGeom>
          <a:noFill/>
        </p:spPr>
        <p:txBody>
          <a:bodyPr spcFirstLastPara="1" wrap="square" lIns="137150" tIns="91425" rIns="91425" bIns="91425" anchor="t" anchorCtr="0">
            <a:noAutofit/>
          </a:bodyPr>
          <a:lstStyle>
            <a:lvl1pPr lvl="0">
              <a:spcBef>
                <a:spcPts val="0"/>
              </a:spcBef>
              <a:spcAft>
                <a:spcPts val="0"/>
              </a:spcAft>
              <a:buClr>
                <a:schemeClr val="lt1"/>
              </a:buClr>
              <a:buSzPts val="1000"/>
              <a:buFont typeface="Instrument Sans Medium"/>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2pPr>
            <a:lvl3pPr lvl="2">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3pPr>
            <a:lvl4pPr lvl="3">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4pPr>
            <a:lvl5pPr lvl="4">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5pPr>
            <a:lvl6pPr lvl="5">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6pPr>
            <a:lvl7pPr lvl="6">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7pPr>
            <a:lvl8pPr lvl="7">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8pPr>
            <a:lvl9pPr lvl="8">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Agenda - Alt 6 elements">
  <p:cSld name="BLANK_1_1_1_1_1_1_1_1_1_1_1_2_1">
    <p:bg>
      <p:bgPr>
        <a:solidFill>
          <a:schemeClr val="dk2"/>
        </a:solidFill>
        <a:effectLst/>
      </p:bgPr>
    </p:bg>
    <p:spTree>
      <p:nvGrpSpPr>
        <p:cNvPr id="1" name="Shape 56"/>
        <p:cNvGrpSpPr/>
        <p:nvPr/>
      </p:nvGrpSpPr>
      <p:grpSpPr>
        <a:xfrm>
          <a:off x="0" y="0"/>
          <a:ext cx="0" cy="0"/>
          <a:chOff x="0" y="0"/>
          <a:chExt cx="0" cy="0"/>
        </a:xfrm>
      </p:grpSpPr>
      <p:pic>
        <p:nvPicPr>
          <p:cNvPr id="57" name="Google Shape;57;p6"/>
          <p:cNvPicPr preferRelativeResize="0"/>
          <p:nvPr/>
        </p:nvPicPr>
        <p:blipFill rotWithShape="1">
          <a:blip r:embed="rId2">
            <a:alphaModFix/>
          </a:blip>
          <a:srcRect t="12335" r="33444" b="31415"/>
          <a:stretch/>
        </p:blipFill>
        <p:spPr>
          <a:xfrm>
            <a:off x="3058325" y="0"/>
            <a:ext cx="6085676" cy="5143500"/>
          </a:xfrm>
          <a:prstGeom prst="rect">
            <a:avLst/>
          </a:prstGeom>
          <a:noFill/>
          <a:ln>
            <a:noFill/>
          </a:ln>
        </p:spPr>
      </p:pic>
      <p:sp>
        <p:nvSpPr>
          <p:cNvPr id="58" name="Google Shape;58;p6"/>
          <p:cNvSpPr txBox="1">
            <a:spLocks noGrp="1"/>
          </p:cNvSpPr>
          <p:nvPr>
            <p:ph type="body" idx="1"/>
          </p:nvPr>
        </p:nvSpPr>
        <p:spPr>
          <a:xfrm>
            <a:off x="281050" y="2623225"/>
            <a:ext cx="1363500" cy="1323600"/>
          </a:xfrm>
          <a:prstGeom prst="rect">
            <a:avLst/>
          </a:prstGeom>
        </p:spPr>
        <p:txBody>
          <a:bodyPr spcFirstLastPara="1" wrap="square" lIns="137150" tIns="91425" rIns="90250" bIns="91425" anchor="t" anchorCtr="0">
            <a:noAutofit/>
          </a:bodyPr>
          <a:lstStyle>
            <a:lvl1pPr marL="457200" lvl="0"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1pPr>
            <a:lvl2pPr marL="914400" lvl="1"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2pPr>
            <a:lvl3pPr marL="1371600" lvl="2"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3pPr>
            <a:lvl4pPr marL="1828800" lvl="3"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4pPr>
            <a:lvl5pPr marL="2286000" lvl="4"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5pPr>
            <a:lvl6pPr marL="2743200" lvl="5"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6pPr>
            <a:lvl7pPr marL="3200400" lvl="6"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7pPr>
            <a:lvl8pPr marL="3657600" lvl="7"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8pPr>
            <a:lvl9pPr marL="4114800" lvl="8"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9pPr>
          </a:lstStyle>
          <a:p>
            <a:endParaRPr/>
          </a:p>
        </p:txBody>
      </p:sp>
      <p:sp>
        <p:nvSpPr>
          <p:cNvPr id="59" name="Google Shape;59;p6"/>
          <p:cNvSpPr txBox="1">
            <a:spLocks noGrp="1"/>
          </p:cNvSpPr>
          <p:nvPr>
            <p:ph type="body" idx="2"/>
          </p:nvPr>
        </p:nvSpPr>
        <p:spPr>
          <a:xfrm>
            <a:off x="1721100" y="2623225"/>
            <a:ext cx="1372500" cy="1323600"/>
          </a:xfrm>
          <a:prstGeom prst="rect">
            <a:avLst/>
          </a:prstGeom>
        </p:spPr>
        <p:txBody>
          <a:bodyPr spcFirstLastPara="1" wrap="square" lIns="137150" tIns="91425" rIns="91425" bIns="91425" anchor="t" anchorCtr="0">
            <a:noAutofit/>
          </a:bodyPr>
          <a:lstStyle>
            <a:lvl1pPr marL="457200" lvl="0" indent="-304800">
              <a:lnSpc>
                <a:spcPct val="100000"/>
              </a:lnSpc>
              <a:spcBef>
                <a:spcPts val="0"/>
              </a:spcBef>
              <a:spcAft>
                <a:spcPts val="0"/>
              </a:spcAft>
              <a:buSzPts val="1200"/>
              <a:buFont typeface="Instrument Sans Medium"/>
              <a:buChar char="●"/>
              <a:defRPr sz="1200">
                <a:latin typeface="Instrument Sans Medium"/>
                <a:ea typeface="Instrument Sans Medium"/>
                <a:cs typeface="Instrument Sans Medium"/>
                <a:sym typeface="Instrument Sans Medium"/>
              </a:defRPr>
            </a:lvl1pPr>
            <a:lvl2pPr marL="914400" lvl="1" indent="-304800">
              <a:lnSpc>
                <a:spcPct val="100000"/>
              </a:lnSpc>
              <a:spcBef>
                <a:spcPts val="0"/>
              </a:spcBef>
              <a:spcAft>
                <a:spcPts val="0"/>
              </a:spcAft>
              <a:buSzPts val="1200"/>
              <a:buFont typeface="Instrument Sans Medium"/>
              <a:buChar char="○"/>
              <a:defRPr sz="1200">
                <a:latin typeface="Instrument Sans Medium"/>
                <a:ea typeface="Instrument Sans Medium"/>
                <a:cs typeface="Instrument Sans Medium"/>
                <a:sym typeface="Instrument Sans Medium"/>
              </a:defRPr>
            </a:lvl2pPr>
            <a:lvl3pPr marL="1371600" lvl="2" indent="-304800">
              <a:lnSpc>
                <a:spcPct val="100000"/>
              </a:lnSpc>
              <a:spcBef>
                <a:spcPts val="0"/>
              </a:spcBef>
              <a:spcAft>
                <a:spcPts val="0"/>
              </a:spcAft>
              <a:buSzPts val="1200"/>
              <a:buFont typeface="Instrument Sans Medium"/>
              <a:buChar char="■"/>
              <a:defRPr sz="1200">
                <a:latin typeface="Instrument Sans Medium"/>
                <a:ea typeface="Instrument Sans Medium"/>
                <a:cs typeface="Instrument Sans Medium"/>
                <a:sym typeface="Instrument Sans Medium"/>
              </a:defRPr>
            </a:lvl3pPr>
            <a:lvl4pPr marL="1828800" lvl="3" indent="-304800">
              <a:lnSpc>
                <a:spcPct val="100000"/>
              </a:lnSpc>
              <a:spcBef>
                <a:spcPts val="0"/>
              </a:spcBef>
              <a:spcAft>
                <a:spcPts val="0"/>
              </a:spcAft>
              <a:buSzPts val="1200"/>
              <a:buFont typeface="Instrument Sans Medium"/>
              <a:buChar char="●"/>
              <a:defRPr sz="1200">
                <a:latin typeface="Instrument Sans Medium"/>
                <a:ea typeface="Instrument Sans Medium"/>
                <a:cs typeface="Instrument Sans Medium"/>
                <a:sym typeface="Instrument Sans Medium"/>
              </a:defRPr>
            </a:lvl4pPr>
            <a:lvl5pPr marL="2286000" lvl="4" indent="-304800">
              <a:lnSpc>
                <a:spcPct val="100000"/>
              </a:lnSpc>
              <a:spcBef>
                <a:spcPts val="0"/>
              </a:spcBef>
              <a:spcAft>
                <a:spcPts val="0"/>
              </a:spcAft>
              <a:buSzPts val="1200"/>
              <a:buFont typeface="Instrument Sans Medium"/>
              <a:buChar char="○"/>
              <a:defRPr sz="1200">
                <a:latin typeface="Instrument Sans Medium"/>
                <a:ea typeface="Instrument Sans Medium"/>
                <a:cs typeface="Instrument Sans Medium"/>
                <a:sym typeface="Instrument Sans Medium"/>
              </a:defRPr>
            </a:lvl5pPr>
            <a:lvl6pPr marL="2743200" lvl="5" indent="-304800">
              <a:lnSpc>
                <a:spcPct val="100000"/>
              </a:lnSpc>
              <a:spcBef>
                <a:spcPts val="0"/>
              </a:spcBef>
              <a:spcAft>
                <a:spcPts val="0"/>
              </a:spcAft>
              <a:buSzPts val="1200"/>
              <a:buFont typeface="Instrument Sans Medium"/>
              <a:buChar char="■"/>
              <a:defRPr sz="1200">
                <a:latin typeface="Instrument Sans Medium"/>
                <a:ea typeface="Instrument Sans Medium"/>
                <a:cs typeface="Instrument Sans Medium"/>
                <a:sym typeface="Instrument Sans Medium"/>
              </a:defRPr>
            </a:lvl6pPr>
            <a:lvl7pPr marL="3200400" lvl="6" indent="-304800">
              <a:lnSpc>
                <a:spcPct val="100000"/>
              </a:lnSpc>
              <a:spcBef>
                <a:spcPts val="0"/>
              </a:spcBef>
              <a:spcAft>
                <a:spcPts val="0"/>
              </a:spcAft>
              <a:buSzPts val="1200"/>
              <a:buFont typeface="Instrument Sans Medium"/>
              <a:buChar char="●"/>
              <a:defRPr sz="1200">
                <a:latin typeface="Instrument Sans Medium"/>
                <a:ea typeface="Instrument Sans Medium"/>
                <a:cs typeface="Instrument Sans Medium"/>
                <a:sym typeface="Instrument Sans Medium"/>
              </a:defRPr>
            </a:lvl7pPr>
            <a:lvl8pPr marL="3657600" lvl="7" indent="-304800">
              <a:lnSpc>
                <a:spcPct val="100000"/>
              </a:lnSpc>
              <a:spcBef>
                <a:spcPts val="0"/>
              </a:spcBef>
              <a:spcAft>
                <a:spcPts val="0"/>
              </a:spcAft>
              <a:buSzPts val="1200"/>
              <a:buFont typeface="Instrument Sans Medium"/>
              <a:buChar char="○"/>
              <a:defRPr sz="1200">
                <a:latin typeface="Instrument Sans Medium"/>
                <a:ea typeface="Instrument Sans Medium"/>
                <a:cs typeface="Instrument Sans Medium"/>
                <a:sym typeface="Instrument Sans Medium"/>
              </a:defRPr>
            </a:lvl8pPr>
            <a:lvl9pPr marL="4114800" lvl="8" indent="-304800">
              <a:lnSpc>
                <a:spcPct val="100000"/>
              </a:lnSpc>
              <a:spcBef>
                <a:spcPts val="0"/>
              </a:spcBef>
              <a:spcAft>
                <a:spcPts val="0"/>
              </a:spcAft>
              <a:buSzPts val="1200"/>
              <a:buFont typeface="Instrument Sans Medium"/>
              <a:buChar char="■"/>
              <a:defRPr sz="1200">
                <a:latin typeface="Instrument Sans Medium"/>
                <a:ea typeface="Instrument Sans Medium"/>
                <a:cs typeface="Instrument Sans Medium"/>
                <a:sym typeface="Instrument Sans Medium"/>
              </a:defRPr>
            </a:lvl9pPr>
          </a:lstStyle>
          <a:p>
            <a:endParaRPr/>
          </a:p>
        </p:txBody>
      </p:sp>
      <p:sp>
        <p:nvSpPr>
          <p:cNvPr id="60" name="Google Shape;60;p6"/>
          <p:cNvSpPr txBox="1">
            <a:spLocks noGrp="1"/>
          </p:cNvSpPr>
          <p:nvPr>
            <p:ph type="body" idx="3"/>
          </p:nvPr>
        </p:nvSpPr>
        <p:spPr>
          <a:xfrm>
            <a:off x="3166974" y="2623225"/>
            <a:ext cx="1372500" cy="1323600"/>
          </a:xfrm>
          <a:prstGeom prst="rect">
            <a:avLst/>
          </a:prstGeom>
        </p:spPr>
        <p:txBody>
          <a:bodyPr spcFirstLastPara="1" wrap="square" lIns="137150" tIns="91425" rIns="91425" bIns="91425" anchor="t" anchorCtr="0">
            <a:noAutofit/>
          </a:bodyPr>
          <a:lstStyle>
            <a:lvl1pPr marL="457200" lvl="0"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1pPr>
            <a:lvl2pPr marL="914400" lvl="1"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2pPr>
            <a:lvl3pPr marL="1371600" lvl="2"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3pPr>
            <a:lvl4pPr marL="1828800" lvl="3"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4pPr>
            <a:lvl5pPr marL="2286000" lvl="4"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5pPr>
            <a:lvl6pPr marL="2743200" lvl="5"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6pPr>
            <a:lvl7pPr marL="3200400" lvl="6"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7pPr>
            <a:lvl8pPr marL="3657600" lvl="7"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8pPr>
            <a:lvl9pPr marL="4114800" lvl="8"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9pPr>
          </a:lstStyle>
          <a:p>
            <a:endParaRPr/>
          </a:p>
        </p:txBody>
      </p:sp>
      <p:sp>
        <p:nvSpPr>
          <p:cNvPr id="61" name="Google Shape;61;p6"/>
          <p:cNvSpPr txBox="1">
            <a:spLocks noGrp="1"/>
          </p:cNvSpPr>
          <p:nvPr>
            <p:ph type="body" idx="4"/>
          </p:nvPr>
        </p:nvSpPr>
        <p:spPr>
          <a:xfrm>
            <a:off x="4608100" y="2623225"/>
            <a:ext cx="1372500" cy="1323600"/>
          </a:xfrm>
          <a:prstGeom prst="rect">
            <a:avLst/>
          </a:prstGeom>
        </p:spPr>
        <p:txBody>
          <a:bodyPr spcFirstLastPara="1" wrap="square" lIns="137150" tIns="91425" rIns="91425" bIns="91425" anchor="t" anchorCtr="0">
            <a:noAutofit/>
          </a:bodyPr>
          <a:lstStyle>
            <a:lvl1pPr marL="457200" lvl="0"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1pPr>
            <a:lvl2pPr marL="914400" lvl="1"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2pPr>
            <a:lvl3pPr marL="1371600" lvl="2"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3pPr>
            <a:lvl4pPr marL="1828800" lvl="3"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4pPr>
            <a:lvl5pPr marL="2286000" lvl="4"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5pPr>
            <a:lvl6pPr marL="2743200" lvl="5"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6pPr>
            <a:lvl7pPr marL="3200400" lvl="6"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7pPr>
            <a:lvl8pPr marL="3657600" lvl="7"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8pPr>
            <a:lvl9pPr marL="4114800" lvl="8"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9pPr>
          </a:lstStyle>
          <a:p>
            <a:endParaRPr/>
          </a:p>
        </p:txBody>
      </p:sp>
      <p:sp>
        <p:nvSpPr>
          <p:cNvPr id="62" name="Google Shape;62;p6"/>
          <p:cNvSpPr txBox="1">
            <a:spLocks noGrp="1"/>
          </p:cNvSpPr>
          <p:nvPr>
            <p:ph type="body" idx="5"/>
          </p:nvPr>
        </p:nvSpPr>
        <p:spPr>
          <a:xfrm>
            <a:off x="6053974" y="2623225"/>
            <a:ext cx="1372500" cy="1323600"/>
          </a:xfrm>
          <a:prstGeom prst="rect">
            <a:avLst/>
          </a:prstGeom>
        </p:spPr>
        <p:txBody>
          <a:bodyPr spcFirstLastPara="1" wrap="square" lIns="137150" tIns="91425" rIns="91425" bIns="91425" anchor="t" anchorCtr="0">
            <a:noAutofit/>
          </a:bodyPr>
          <a:lstStyle>
            <a:lvl1pPr marL="457200" lvl="0"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1pPr>
            <a:lvl2pPr marL="914400" lvl="1"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2pPr>
            <a:lvl3pPr marL="1371600" lvl="2"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3pPr>
            <a:lvl4pPr marL="1828800" lvl="3"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4pPr>
            <a:lvl5pPr marL="2286000" lvl="4"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5pPr>
            <a:lvl6pPr marL="2743200" lvl="5"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6pPr>
            <a:lvl7pPr marL="3200400" lvl="6"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7pPr>
            <a:lvl8pPr marL="3657600" lvl="7"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8pPr>
            <a:lvl9pPr marL="4114800" lvl="8"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9pPr>
          </a:lstStyle>
          <a:p>
            <a:endParaRPr/>
          </a:p>
        </p:txBody>
      </p:sp>
      <p:sp>
        <p:nvSpPr>
          <p:cNvPr id="63" name="Google Shape;63;p6"/>
          <p:cNvSpPr txBox="1">
            <a:spLocks noGrp="1"/>
          </p:cNvSpPr>
          <p:nvPr>
            <p:ph type="body" idx="6"/>
          </p:nvPr>
        </p:nvSpPr>
        <p:spPr>
          <a:xfrm>
            <a:off x="7495100" y="2623225"/>
            <a:ext cx="1372500" cy="1323600"/>
          </a:xfrm>
          <a:prstGeom prst="rect">
            <a:avLst/>
          </a:prstGeom>
        </p:spPr>
        <p:txBody>
          <a:bodyPr spcFirstLastPara="1" wrap="square" lIns="137150" tIns="91425" rIns="91425" bIns="91425" anchor="t" anchorCtr="0">
            <a:noAutofit/>
          </a:bodyPr>
          <a:lstStyle>
            <a:lvl1pPr marL="457200" lvl="0"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1pPr>
            <a:lvl2pPr marL="914400" lvl="1"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2pPr>
            <a:lvl3pPr marL="1371600" lvl="2"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3pPr>
            <a:lvl4pPr marL="1828800" lvl="3"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4pPr>
            <a:lvl5pPr marL="2286000" lvl="4"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5pPr>
            <a:lvl6pPr marL="2743200" lvl="5"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6pPr>
            <a:lvl7pPr marL="3200400" lvl="6"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7pPr>
            <a:lvl8pPr marL="3657600" lvl="7"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8pPr>
            <a:lvl9pPr marL="4114800" lvl="8" indent="-304800">
              <a:spcBef>
                <a:spcPts val="0"/>
              </a:spcBef>
              <a:spcAft>
                <a:spcPts val="0"/>
              </a:spcAft>
              <a:buClr>
                <a:schemeClr val="lt1"/>
              </a:buClr>
              <a:buSzPts val="1200"/>
              <a:buFont typeface="Instrument Sans Medium"/>
              <a:buChar char="■"/>
              <a:defRPr sz="1200">
                <a:latin typeface="Instrument Sans Medium"/>
                <a:ea typeface="Instrument Sans Medium"/>
                <a:cs typeface="Instrument Sans Medium"/>
                <a:sym typeface="Instrument Sans Medium"/>
              </a:defRPr>
            </a:lvl9pPr>
          </a:lstStyle>
          <a:p>
            <a:endParaRPr/>
          </a:p>
        </p:txBody>
      </p:sp>
      <p:sp>
        <p:nvSpPr>
          <p:cNvPr id="64" name="Google Shape;64;p6"/>
          <p:cNvSpPr txBox="1">
            <a:spLocks noGrp="1"/>
          </p:cNvSpPr>
          <p:nvPr>
            <p:ph type="title"/>
          </p:nvPr>
        </p:nvSpPr>
        <p:spPr>
          <a:xfrm>
            <a:off x="292597" y="474750"/>
            <a:ext cx="6390300" cy="4986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3000"/>
            </a:lvl2pPr>
            <a:lvl3pPr lvl="2">
              <a:lnSpc>
                <a:spcPct val="115000"/>
              </a:lnSpc>
              <a:spcBef>
                <a:spcPts val="0"/>
              </a:spcBef>
              <a:spcAft>
                <a:spcPts val="0"/>
              </a:spcAft>
              <a:buNone/>
              <a:defRPr sz="3000"/>
            </a:lvl3pPr>
            <a:lvl4pPr lvl="3">
              <a:lnSpc>
                <a:spcPct val="115000"/>
              </a:lnSpc>
              <a:spcBef>
                <a:spcPts val="0"/>
              </a:spcBef>
              <a:spcAft>
                <a:spcPts val="0"/>
              </a:spcAft>
              <a:buNone/>
              <a:defRPr sz="3000"/>
            </a:lvl4pPr>
            <a:lvl5pPr lvl="4">
              <a:lnSpc>
                <a:spcPct val="115000"/>
              </a:lnSpc>
              <a:spcBef>
                <a:spcPts val="0"/>
              </a:spcBef>
              <a:spcAft>
                <a:spcPts val="0"/>
              </a:spcAft>
              <a:buNone/>
              <a:defRPr sz="3000"/>
            </a:lvl5pPr>
            <a:lvl6pPr lvl="5">
              <a:lnSpc>
                <a:spcPct val="115000"/>
              </a:lnSpc>
              <a:spcBef>
                <a:spcPts val="0"/>
              </a:spcBef>
              <a:spcAft>
                <a:spcPts val="0"/>
              </a:spcAft>
              <a:buNone/>
              <a:defRPr sz="3000"/>
            </a:lvl6pPr>
            <a:lvl7pPr lvl="6">
              <a:lnSpc>
                <a:spcPct val="115000"/>
              </a:lnSpc>
              <a:spcBef>
                <a:spcPts val="0"/>
              </a:spcBef>
              <a:spcAft>
                <a:spcPts val="0"/>
              </a:spcAft>
              <a:buNone/>
              <a:defRPr sz="3000"/>
            </a:lvl7pPr>
            <a:lvl8pPr lvl="7">
              <a:lnSpc>
                <a:spcPct val="115000"/>
              </a:lnSpc>
              <a:spcBef>
                <a:spcPts val="0"/>
              </a:spcBef>
              <a:spcAft>
                <a:spcPts val="0"/>
              </a:spcAft>
              <a:buNone/>
              <a:defRPr sz="3000"/>
            </a:lvl8pPr>
            <a:lvl9pPr lvl="8">
              <a:lnSpc>
                <a:spcPct val="115000"/>
              </a:lnSpc>
              <a:spcBef>
                <a:spcPts val="0"/>
              </a:spcBef>
              <a:spcAft>
                <a:spcPts val="0"/>
              </a:spcAft>
              <a:buNone/>
              <a:defRPr sz="3000"/>
            </a:lvl9pPr>
          </a:lstStyle>
          <a:p>
            <a:endParaRPr/>
          </a:p>
        </p:txBody>
      </p:sp>
      <p:sp>
        <p:nvSpPr>
          <p:cNvPr id="65" name="Google Shape;65;p6"/>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5"/>
                </a:solidFill>
                <a:latin typeface="Instrument Sans"/>
                <a:ea typeface="Instrument Sans"/>
                <a:cs typeface="Instrument Sans"/>
                <a:sym typeface="Instrument Sans"/>
              </a:defRPr>
            </a:lvl1pPr>
            <a:lvl2pPr lvl="1" algn="r">
              <a:buNone/>
              <a:defRPr sz="700">
                <a:solidFill>
                  <a:schemeClr val="accent5"/>
                </a:solidFill>
                <a:latin typeface="Instrument Sans"/>
                <a:ea typeface="Instrument Sans"/>
                <a:cs typeface="Instrument Sans"/>
                <a:sym typeface="Instrument Sans"/>
              </a:defRPr>
            </a:lvl2pPr>
            <a:lvl3pPr lvl="2" algn="r">
              <a:buNone/>
              <a:defRPr sz="700">
                <a:solidFill>
                  <a:schemeClr val="accent5"/>
                </a:solidFill>
                <a:latin typeface="Instrument Sans"/>
                <a:ea typeface="Instrument Sans"/>
                <a:cs typeface="Instrument Sans"/>
                <a:sym typeface="Instrument Sans"/>
              </a:defRPr>
            </a:lvl3pPr>
            <a:lvl4pPr lvl="3" algn="r">
              <a:buNone/>
              <a:defRPr sz="700">
                <a:solidFill>
                  <a:schemeClr val="accent5"/>
                </a:solidFill>
                <a:latin typeface="Instrument Sans"/>
                <a:ea typeface="Instrument Sans"/>
                <a:cs typeface="Instrument Sans"/>
                <a:sym typeface="Instrument Sans"/>
              </a:defRPr>
            </a:lvl4pPr>
            <a:lvl5pPr lvl="4" algn="r">
              <a:buNone/>
              <a:defRPr sz="700">
                <a:solidFill>
                  <a:schemeClr val="accent5"/>
                </a:solidFill>
                <a:latin typeface="Instrument Sans"/>
                <a:ea typeface="Instrument Sans"/>
                <a:cs typeface="Instrument Sans"/>
                <a:sym typeface="Instrument Sans"/>
              </a:defRPr>
            </a:lvl5pPr>
            <a:lvl6pPr lvl="5" algn="r">
              <a:buNone/>
              <a:defRPr sz="700">
                <a:solidFill>
                  <a:schemeClr val="accent5"/>
                </a:solidFill>
                <a:latin typeface="Instrument Sans"/>
                <a:ea typeface="Instrument Sans"/>
                <a:cs typeface="Instrument Sans"/>
                <a:sym typeface="Instrument Sans"/>
              </a:defRPr>
            </a:lvl6pPr>
            <a:lvl7pPr lvl="6" algn="r">
              <a:buNone/>
              <a:defRPr sz="700">
                <a:solidFill>
                  <a:schemeClr val="accent5"/>
                </a:solidFill>
                <a:latin typeface="Instrument Sans"/>
                <a:ea typeface="Instrument Sans"/>
                <a:cs typeface="Instrument Sans"/>
                <a:sym typeface="Instrument Sans"/>
              </a:defRPr>
            </a:lvl7pPr>
            <a:lvl8pPr lvl="7" algn="r">
              <a:buNone/>
              <a:defRPr sz="700">
                <a:solidFill>
                  <a:schemeClr val="accent5"/>
                </a:solidFill>
                <a:latin typeface="Instrument Sans"/>
                <a:ea typeface="Instrument Sans"/>
                <a:cs typeface="Instrument Sans"/>
                <a:sym typeface="Instrument Sans"/>
              </a:defRPr>
            </a:lvl8pPr>
            <a:lvl9pPr lvl="8" algn="r">
              <a:buNone/>
              <a:defRPr sz="700">
                <a:solidFill>
                  <a:schemeClr val="accent5"/>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66" name="Google Shape;66;p6"/>
          <p:cNvSpPr txBox="1">
            <a:spLocks noGrp="1"/>
          </p:cNvSpPr>
          <p:nvPr>
            <p:ph type="subTitle" idx="7"/>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67" name="Google Shape;67;p6"/>
          <p:cNvSpPr txBox="1">
            <a:spLocks noGrp="1"/>
          </p:cNvSpPr>
          <p:nvPr>
            <p:ph type="subTitle" idx="8"/>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68" name="Google Shape;68;p6"/>
          <p:cNvSpPr txBox="1">
            <a:spLocks noGrp="1"/>
          </p:cNvSpPr>
          <p:nvPr>
            <p:ph type="subTitle" idx="9"/>
          </p:nvPr>
        </p:nvSpPr>
        <p:spPr>
          <a:xfrm>
            <a:off x="282950" y="2148761"/>
            <a:ext cx="900900" cy="312600"/>
          </a:xfrm>
          <a:prstGeom prst="rect">
            <a:avLst/>
          </a:prstGeom>
          <a:noFill/>
        </p:spPr>
        <p:txBody>
          <a:bodyPr spcFirstLastPara="1" wrap="square" lIns="137150" tIns="91425" rIns="91425" bIns="91425" anchor="t" anchorCtr="0">
            <a:noAutofit/>
          </a:bodyPr>
          <a:lstStyle>
            <a:lvl1pPr lvl="0">
              <a:spcBef>
                <a:spcPts val="0"/>
              </a:spcBef>
              <a:spcAft>
                <a:spcPts val="0"/>
              </a:spcAft>
              <a:buClr>
                <a:schemeClr val="lt1"/>
              </a:buClr>
              <a:buSzPts val="1000"/>
              <a:buFont typeface="Instrument Sans Medium"/>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2pPr>
            <a:lvl3pPr lvl="2">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3pPr>
            <a:lvl4pPr lvl="3">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4pPr>
            <a:lvl5pPr lvl="4">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5pPr>
            <a:lvl6pPr lvl="5">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6pPr>
            <a:lvl7pPr lvl="6">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7pPr>
            <a:lvl8pPr lvl="7">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8pPr>
            <a:lvl9pPr lvl="8">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9pPr>
          </a:lstStyle>
          <a:p>
            <a:endParaRPr/>
          </a:p>
        </p:txBody>
      </p:sp>
      <p:sp>
        <p:nvSpPr>
          <p:cNvPr id="69" name="Google Shape;69;p6"/>
          <p:cNvSpPr txBox="1">
            <a:spLocks noGrp="1"/>
          </p:cNvSpPr>
          <p:nvPr>
            <p:ph type="subTitle" idx="13"/>
          </p:nvPr>
        </p:nvSpPr>
        <p:spPr>
          <a:xfrm>
            <a:off x="1724950" y="2148761"/>
            <a:ext cx="900900" cy="312600"/>
          </a:xfrm>
          <a:prstGeom prst="rect">
            <a:avLst/>
          </a:prstGeom>
          <a:noFill/>
        </p:spPr>
        <p:txBody>
          <a:bodyPr spcFirstLastPara="1" wrap="square" lIns="137150" tIns="91425" rIns="91425" bIns="91425" anchor="t" anchorCtr="0">
            <a:noAutofit/>
          </a:bodyPr>
          <a:lstStyle>
            <a:lvl1pPr lvl="0">
              <a:spcBef>
                <a:spcPts val="0"/>
              </a:spcBef>
              <a:spcAft>
                <a:spcPts val="0"/>
              </a:spcAft>
              <a:buClr>
                <a:schemeClr val="lt1"/>
              </a:buClr>
              <a:buSzPts val="1000"/>
              <a:buFont typeface="Instrument Sans Medium"/>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2pPr>
            <a:lvl3pPr lvl="2">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3pPr>
            <a:lvl4pPr lvl="3">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4pPr>
            <a:lvl5pPr lvl="4">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5pPr>
            <a:lvl6pPr lvl="5">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6pPr>
            <a:lvl7pPr lvl="6">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7pPr>
            <a:lvl8pPr lvl="7">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8pPr>
            <a:lvl9pPr lvl="8">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9pPr>
          </a:lstStyle>
          <a:p>
            <a:endParaRPr/>
          </a:p>
        </p:txBody>
      </p:sp>
      <p:sp>
        <p:nvSpPr>
          <p:cNvPr id="70" name="Google Shape;70;p6"/>
          <p:cNvSpPr txBox="1">
            <a:spLocks noGrp="1"/>
          </p:cNvSpPr>
          <p:nvPr>
            <p:ph type="subTitle" idx="14"/>
          </p:nvPr>
        </p:nvSpPr>
        <p:spPr>
          <a:xfrm>
            <a:off x="3166525" y="2148761"/>
            <a:ext cx="900900" cy="312600"/>
          </a:xfrm>
          <a:prstGeom prst="rect">
            <a:avLst/>
          </a:prstGeom>
          <a:noFill/>
        </p:spPr>
        <p:txBody>
          <a:bodyPr spcFirstLastPara="1" wrap="square" lIns="137150" tIns="91425" rIns="91425" bIns="91425" anchor="t" anchorCtr="0">
            <a:noAutofit/>
          </a:bodyPr>
          <a:lstStyle>
            <a:lvl1pPr lvl="0">
              <a:spcBef>
                <a:spcPts val="0"/>
              </a:spcBef>
              <a:spcAft>
                <a:spcPts val="0"/>
              </a:spcAft>
              <a:buClr>
                <a:schemeClr val="lt1"/>
              </a:buClr>
              <a:buSzPts val="1000"/>
              <a:buFont typeface="Instrument Sans Medium"/>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2pPr>
            <a:lvl3pPr lvl="2">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3pPr>
            <a:lvl4pPr lvl="3">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4pPr>
            <a:lvl5pPr lvl="4">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5pPr>
            <a:lvl6pPr lvl="5">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6pPr>
            <a:lvl7pPr lvl="6">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7pPr>
            <a:lvl8pPr lvl="7">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8pPr>
            <a:lvl9pPr lvl="8">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9pPr>
          </a:lstStyle>
          <a:p>
            <a:endParaRPr/>
          </a:p>
        </p:txBody>
      </p:sp>
      <p:sp>
        <p:nvSpPr>
          <p:cNvPr id="71" name="Google Shape;71;p6"/>
          <p:cNvSpPr txBox="1">
            <a:spLocks noGrp="1"/>
          </p:cNvSpPr>
          <p:nvPr>
            <p:ph type="subTitle" idx="15"/>
          </p:nvPr>
        </p:nvSpPr>
        <p:spPr>
          <a:xfrm>
            <a:off x="4607875" y="2148761"/>
            <a:ext cx="900900" cy="312600"/>
          </a:xfrm>
          <a:prstGeom prst="rect">
            <a:avLst/>
          </a:prstGeom>
          <a:noFill/>
        </p:spPr>
        <p:txBody>
          <a:bodyPr spcFirstLastPara="1" wrap="square" lIns="137150" tIns="91425" rIns="91425" bIns="91425" anchor="t" anchorCtr="0">
            <a:noAutofit/>
          </a:bodyPr>
          <a:lstStyle>
            <a:lvl1pPr lvl="0">
              <a:spcBef>
                <a:spcPts val="0"/>
              </a:spcBef>
              <a:spcAft>
                <a:spcPts val="0"/>
              </a:spcAft>
              <a:buClr>
                <a:schemeClr val="lt1"/>
              </a:buClr>
              <a:buSzPts val="1000"/>
              <a:buFont typeface="Instrument Sans Medium"/>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2pPr>
            <a:lvl3pPr lvl="2">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3pPr>
            <a:lvl4pPr lvl="3">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4pPr>
            <a:lvl5pPr lvl="4">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5pPr>
            <a:lvl6pPr lvl="5">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6pPr>
            <a:lvl7pPr lvl="6">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7pPr>
            <a:lvl8pPr lvl="7">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8pPr>
            <a:lvl9pPr lvl="8">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9pPr>
          </a:lstStyle>
          <a:p>
            <a:endParaRPr/>
          </a:p>
        </p:txBody>
      </p:sp>
      <p:sp>
        <p:nvSpPr>
          <p:cNvPr id="72" name="Google Shape;72;p6"/>
          <p:cNvSpPr txBox="1">
            <a:spLocks noGrp="1"/>
          </p:cNvSpPr>
          <p:nvPr>
            <p:ph type="subTitle" idx="16"/>
          </p:nvPr>
        </p:nvSpPr>
        <p:spPr>
          <a:xfrm>
            <a:off x="6049225" y="2148761"/>
            <a:ext cx="900900" cy="312600"/>
          </a:xfrm>
          <a:prstGeom prst="rect">
            <a:avLst/>
          </a:prstGeom>
          <a:noFill/>
        </p:spPr>
        <p:txBody>
          <a:bodyPr spcFirstLastPara="1" wrap="square" lIns="137150" tIns="91425" rIns="91425" bIns="91425" anchor="t" anchorCtr="0">
            <a:noAutofit/>
          </a:bodyPr>
          <a:lstStyle>
            <a:lvl1pPr lvl="0">
              <a:spcBef>
                <a:spcPts val="0"/>
              </a:spcBef>
              <a:spcAft>
                <a:spcPts val="0"/>
              </a:spcAft>
              <a:buClr>
                <a:schemeClr val="lt1"/>
              </a:buClr>
              <a:buSzPts val="1000"/>
              <a:buFont typeface="Instrument Sans Medium"/>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2pPr>
            <a:lvl3pPr lvl="2">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3pPr>
            <a:lvl4pPr lvl="3">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4pPr>
            <a:lvl5pPr lvl="4">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5pPr>
            <a:lvl6pPr lvl="5">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6pPr>
            <a:lvl7pPr lvl="6">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7pPr>
            <a:lvl8pPr lvl="7">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8pPr>
            <a:lvl9pPr lvl="8">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9pPr>
          </a:lstStyle>
          <a:p>
            <a:endParaRPr/>
          </a:p>
        </p:txBody>
      </p:sp>
      <p:sp>
        <p:nvSpPr>
          <p:cNvPr id="73" name="Google Shape;73;p6"/>
          <p:cNvSpPr txBox="1">
            <a:spLocks noGrp="1"/>
          </p:cNvSpPr>
          <p:nvPr>
            <p:ph type="subTitle" idx="17"/>
          </p:nvPr>
        </p:nvSpPr>
        <p:spPr>
          <a:xfrm>
            <a:off x="7490575" y="2148761"/>
            <a:ext cx="900900" cy="312600"/>
          </a:xfrm>
          <a:prstGeom prst="rect">
            <a:avLst/>
          </a:prstGeom>
          <a:noFill/>
        </p:spPr>
        <p:txBody>
          <a:bodyPr spcFirstLastPara="1" wrap="square" lIns="137150" tIns="91425" rIns="91425" bIns="91425" anchor="t" anchorCtr="0">
            <a:noAutofit/>
          </a:bodyPr>
          <a:lstStyle>
            <a:lvl1pPr lvl="0">
              <a:spcBef>
                <a:spcPts val="0"/>
              </a:spcBef>
              <a:spcAft>
                <a:spcPts val="0"/>
              </a:spcAft>
              <a:buClr>
                <a:schemeClr val="lt1"/>
              </a:buClr>
              <a:buSzPts val="1000"/>
              <a:buFont typeface="Instrument Sans Medium"/>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2pPr>
            <a:lvl3pPr lvl="2">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3pPr>
            <a:lvl4pPr lvl="3">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4pPr>
            <a:lvl5pPr lvl="4">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5pPr>
            <a:lvl6pPr lvl="5">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6pPr>
            <a:lvl7pPr lvl="6">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7pPr>
            <a:lvl8pPr lvl="7">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8pPr>
            <a:lvl9pPr lvl="8">
              <a:spcBef>
                <a:spcPts val="0"/>
              </a:spcBef>
              <a:spcAft>
                <a:spcPts val="0"/>
              </a:spcAft>
              <a:buClr>
                <a:schemeClr val="lt1"/>
              </a:buClr>
              <a:buSzPts val="1400"/>
              <a:buFont typeface="Instrument Sans Medium"/>
              <a:buNone/>
              <a:defRPr>
                <a:solidFill>
                  <a:schemeClr val="lt1"/>
                </a:solidFill>
                <a:latin typeface="Instrument Sans Medium"/>
                <a:ea typeface="Instrument Sans Medium"/>
                <a:cs typeface="Instrument Sans Medium"/>
                <a:sym typeface="Instrument Sans Medium"/>
              </a:defRPr>
            </a:lvl9pPr>
          </a:lstStyle>
          <a:p>
            <a:endParaRPr/>
          </a:p>
        </p:txBody>
      </p:sp>
      <p:sp>
        <p:nvSpPr>
          <p:cNvPr id="74" name="Google Shape;74;p6"/>
          <p:cNvSpPr txBox="1">
            <a:spLocks noGrp="1"/>
          </p:cNvSpPr>
          <p:nvPr>
            <p:ph type="subTitle" idx="18"/>
          </p:nvPr>
        </p:nvSpPr>
        <p:spPr>
          <a:xfrm>
            <a:off x="289100" y="4018750"/>
            <a:ext cx="1363500" cy="498600"/>
          </a:xfrm>
          <a:prstGeom prst="rect">
            <a:avLst/>
          </a:prstGeom>
        </p:spPr>
        <p:txBody>
          <a:bodyPr spcFirstLastPara="1" wrap="square" lIns="137150" tIns="0" rIns="137150" bIns="0" anchor="b" anchorCtr="0">
            <a:noAutofit/>
          </a:bodyPr>
          <a:lstStyle>
            <a:lvl1pPr lvl="0">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5" name="Google Shape;75;p6"/>
          <p:cNvSpPr txBox="1">
            <a:spLocks noGrp="1"/>
          </p:cNvSpPr>
          <p:nvPr>
            <p:ph type="subTitle" idx="19"/>
          </p:nvPr>
        </p:nvSpPr>
        <p:spPr>
          <a:xfrm>
            <a:off x="1728038" y="4018750"/>
            <a:ext cx="1363500" cy="498600"/>
          </a:xfrm>
          <a:prstGeom prst="rect">
            <a:avLst/>
          </a:prstGeom>
        </p:spPr>
        <p:txBody>
          <a:bodyPr spcFirstLastPara="1" wrap="square" lIns="137150" tIns="0" rIns="137150" bIns="0" anchor="b" anchorCtr="0">
            <a:noAutofit/>
          </a:bodyPr>
          <a:lstStyle>
            <a:lvl1pPr lvl="0">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6"/>
          <p:cNvSpPr txBox="1">
            <a:spLocks noGrp="1"/>
          </p:cNvSpPr>
          <p:nvPr>
            <p:ph type="subTitle" idx="20"/>
          </p:nvPr>
        </p:nvSpPr>
        <p:spPr>
          <a:xfrm>
            <a:off x="3168063" y="4018750"/>
            <a:ext cx="1363500" cy="498600"/>
          </a:xfrm>
          <a:prstGeom prst="rect">
            <a:avLst/>
          </a:prstGeom>
        </p:spPr>
        <p:txBody>
          <a:bodyPr spcFirstLastPara="1" wrap="square" lIns="137150" tIns="0" rIns="137150" bIns="0" anchor="b" anchorCtr="0">
            <a:noAutofit/>
          </a:bodyPr>
          <a:lstStyle>
            <a:lvl1pPr lvl="0">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7" name="Google Shape;77;p6"/>
          <p:cNvSpPr txBox="1">
            <a:spLocks noGrp="1"/>
          </p:cNvSpPr>
          <p:nvPr>
            <p:ph type="subTitle" idx="21"/>
          </p:nvPr>
        </p:nvSpPr>
        <p:spPr>
          <a:xfrm>
            <a:off x="4608638" y="4018750"/>
            <a:ext cx="1363500" cy="498600"/>
          </a:xfrm>
          <a:prstGeom prst="rect">
            <a:avLst/>
          </a:prstGeom>
        </p:spPr>
        <p:txBody>
          <a:bodyPr spcFirstLastPara="1" wrap="square" lIns="137150" tIns="0" rIns="137150" bIns="0" anchor="b" anchorCtr="0">
            <a:noAutofit/>
          </a:bodyPr>
          <a:lstStyle>
            <a:lvl1pPr lvl="0">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8" name="Google Shape;78;p6"/>
          <p:cNvSpPr txBox="1">
            <a:spLocks noGrp="1"/>
          </p:cNvSpPr>
          <p:nvPr>
            <p:ph type="subTitle" idx="22"/>
          </p:nvPr>
        </p:nvSpPr>
        <p:spPr>
          <a:xfrm>
            <a:off x="6051325" y="4018750"/>
            <a:ext cx="1363500" cy="498600"/>
          </a:xfrm>
          <a:prstGeom prst="rect">
            <a:avLst/>
          </a:prstGeom>
        </p:spPr>
        <p:txBody>
          <a:bodyPr spcFirstLastPara="1" wrap="square" lIns="137150" tIns="0" rIns="137150" bIns="0" anchor="b" anchorCtr="0">
            <a:noAutofit/>
          </a:bodyPr>
          <a:lstStyle>
            <a:lvl1pPr lvl="0">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9" name="Google Shape;79;p6"/>
          <p:cNvSpPr txBox="1">
            <a:spLocks noGrp="1"/>
          </p:cNvSpPr>
          <p:nvPr>
            <p:ph type="subTitle" idx="23"/>
          </p:nvPr>
        </p:nvSpPr>
        <p:spPr>
          <a:xfrm>
            <a:off x="7490350" y="4018750"/>
            <a:ext cx="1363500" cy="498600"/>
          </a:xfrm>
          <a:prstGeom prst="rect">
            <a:avLst/>
          </a:prstGeom>
        </p:spPr>
        <p:txBody>
          <a:bodyPr spcFirstLastPara="1" wrap="square" lIns="137150" tIns="0" rIns="137150" bIns="0" anchor="b" anchorCtr="0">
            <a:noAutofit/>
          </a:bodyPr>
          <a:lstStyle>
            <a:lvl1pPr lvl="0">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peakers">
  <p:cSld name="BLANK_1_1_1_1_1_1_1_1_1_1_1_2_1_1">
    <p:bg>
      <p:bgPr>
        <a:solidFill>
          <a:schemeClr val="dk2"/>
        </a:solidFill>
        <a:effectLst/>
      </p:bgPr>
    </p:bg>
    <p:spTree>
      <p:nvGrpSpPr>
        <p:cNvPr id="1" name="Shape 80"/>
        <p:cNvGrpSpPr/>
        <p:nvPr/>
      </p:nvGrpSpPr>
      <p:grpSpPr>
        <a:xfrm>
          <a:off x="0" y="0"/>
          <a:ext cx="0" cy="0"/>
          <a:chOff x="0" y="0"/>
          <a:chExt cx="0" cy="0"/>
        </a:xfrm>
      </p:grpSpPr>
      <p:sp>
        <p:nvSpPr>
          <p:cNvPr id="81" name="Google Shape;81;p7"/>
          <p:cNvSpPr txBox="1">
            <a:spLocks noGrp="1"/>
          </p:cNvSpPr>
          <p:nvPr>
            <p:ph type="title"/>
          </p:nvPr>
        </p:nvSpPr>
        <p:spPr>
          <a:xfrm>
            <a:off x="292597" y="474750"/>
            <a:ext cx="6390300" cy="4986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3000"/>
            </a:lvl2pPr>
            <a:lvl3pPr lvl="2">
              <a:lnSpc>
                <a:spcPct val="115000"/>
              </a:lnSpc>
              <a:spcBef>
                <a:spcPts val="0"/>
              </a:spcBef>
              <a:spcAft>
                <a:spcPts val="0"/>
              </a:spcAft>
              <a:buNone/>
              <a:defRPr sz="3000"/>
            </a:lvl3pPr>
            <a:lvl4pPr lvl="3">
              <a:lnSpc>
                <a:spcPct val="115000"/>
              </a:lnSpc>
              <a:spcBef>
                <a:spcPts val="0"/>
              </a:spcBef>
              <a:spcAft>
                <a:spcPts val="0"/>
              </a:spcAft>
              <a:buNone/>
              <a:defRPr sz="3000"/>
            </a:lvl4pPr>
            <a:lvl5pPr lvl="4">
              <a:lnSpc>
                <a:spcPct val="115000"/>
              </a:lnSpc>
              <a:spcBef>
                <a:spcPts val="0"/>
              </a:spcBef>
              <a:spcAft>
                <a:spcPts val="0"/>
              </a:spcAft>
              <a:buNone/>
              <a:defRPr sz="3000"/>
            </a:lvl5pPr>
            <a:lvl6pPr lvl="5">
              <a:lnSpc>
                <a:spcPct val="115000"/>
              </a:lnSpc>
              <a:spcBef>
                <a:spcPts val="0"/>
              </a:spcBef>
              <a:spcAft>
                <a:spcPts val="0"/>
              </a:spcAft>
              <a:buNone/>
              <a:defRPr sz="3000"/>
            </a:lvl6pPr>
            <a:lvl7pPr lvl="6">
              <a:lnSpc>
                <a:spcPct val="115000"/>
              </a:lnSpc>
              <a:spcBef>
                <a:spcPts val="0"/>
              </a:spcBef>
              <a:spcAft>
                <a:spcPts val="0"/>
              </a:spcAft>
              <a:buNone/>
              <a:defRPr sz="3000"/>
            </a:lvl7pPr>
            <a:lvl8pPr lvl="7">
              <a:lnSpc>
                <a:spcPct val="115000"/>
              </a:lnSpc>
              <a:spcBef>
                <a:spcPts val="0"/>
              </a:spcBef>
              <a:spcAft>
                <a:spcPts val="0"/>
              </a:spcAft>
              <a:buNone/>
              <a:defRPr sz="3000"/>
            </a:lvl8pPr>
            <a:lvl9pPr lvl="8">
              <a:lnSpc>
                <a:spcPct val="115000"/>
              </a:lnSpc>
              <a:spcBef>
                <a:spcPts val="0"/>
              </a:spcBef>
              <a:spcAft>
                <a:spcPts val="0"/>
              </a:spcAft>
              <a:buNone/>
              <a:defRPr sz="3000"/>
            </a:lvl9pPr>
          </a:lstStyle>
          <a:p>
            <a:endParaRPr/>
          </a:p>
        </p:txBody>
      </p:sp>
      <p:sp>
        <p:nvSpPr>
          <p:cNvPr id="82" name="Google Shape;82;p7"/>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83" name="Google Shape;83;p7"/>
          <p:cNvSpPr>
            <a:spLocks noGrp="1"/>
          </p:cNvSpPr>
          <p:nvPr>
            <p:ph type="pic" idx="2"/>
          </p:nvPr>
        </p:nvSpPr>
        <p:spPr>
          <a:xfrm>
            <a:off x="477231" y="2396357"/>
            <a:ext cx="1243500" cy="1243500"/>
          </a:xfrm>
          <a:prstGeom prst="ellipse">
            <a:avLst/>
          </a:prstGeom>
          <a:noFill/>
          <a:ln>
            <a:noFill/>
          </a:ln>
        </p:spPr>
      </p:sp>
      <p:sp>
        <p:nvSpPr>
          <p:cNvPr id="84" name="Google Shape;84;p7"/>
          <p:cNvSpPr>
            <a:spLocks noGrp="1"/>
          </p:cNvSpPr>
          <p:nvPr>
            <p:ph type="pic" idx="3"/>
          </p:nvPr>
        </p:nvSpPr>
        <p:spPr>
          <a:xfrm>
            <a:off x="1867356" y="2396357"/>
            <a:ext cx="1243500" cy="1243500"/>
          </a:xfrm>
          <a:prstGeom prst="ellipse">
            <a:avLst/>
          </a:prstGeom>
          <a:noFill/>
          <a:ln>
            <a:noFill/>
          </a:ln>
        </p:spPr>
      </p:sp>
      <p:sp>
        <p:nvSpPr>
          <p:cNvPr id="85" name="Google Shape;85;p7"/>
          <p:cNvSpPr>
            <a:spLocks noGrp="1"/>
          </p:cNvSpPr>
          <p:nvPr>
            <p:ph type="pic" idx="4"/>
          </p:nvPr>
        </p:nvSpPr>
        <p:spPr>
          <a:xfrm>
            <a:off x="3257481" y="2396357"/>
            <a:ext cx="1243500" cy="1243500"/>
          </a:xfrm>
          <a:prstGeom prst="ellipse">
            <a:avLst/>
          </a:prstGeom>
          <a:noFill/>
          <a:ln>
            <a:noFill/>
          </a:ln>
        </p:spPr>
      </p:sp>
      <p:sp>
        <p:nvSpPr>
          <p:cNvPr id="86" name="Google Shape;86;p7"/>
          <p:cNvSpPr>
            <a:spLocks noGrp="1"/>
          </p:cNvSpPr>
          <p:nvPr>
            <p:ph type="pic" idx="5"/>
          </p:nvPr>
        </p:nvSpPr>
        <p:spPr>
          <a:xfrm>
            <a:off x="4647606" y="2396357"/>
            <a:ext cx="1243500" cy="1243500"/>
          </a:xfrm>
          <a:prstGeom prst="ellipse">
            <a:avLst/>
          </a:prstGeom>
          <a:noFill/>
          <a:ln>
            <a:noFill/>
          </a:ln>
        </p:spPr>
      </p:sp>
      <p:sp>
        <p:nvSpPr>
          <p:cNvPr id="87" name="Google Shape;87;p7"/>
          <p:cNvSpPr>
            <a:spLocks noGrp="1"/>
          </p:cNvSpPr>
          <p:nvPr>
            <p:ph type="pic" idx="6"/>
          </p:nvPr>
        </p:nvSpPr>
        <p:spPr>
          <a:xfrm>
            <a:off x="6037732" y="2396357"/>
            <a:ext cx="1243500" cy="1243500"/>
          </a:xfrm>
          <a:prstGeom prst="ellipse">
            <a:avLst/>
          </a:prstGeom>
          <a:noFill/>
          <a:ln>
            <a:noFill/>
          </a:ln>
        </p:spPr>
      </p:sp>
      <p:sp>
        <p:nvSpPr>
          <p:cNvPr id="88" name="Google Shape;88;p7"/>
          <p:cNvSpPr>
            <a:spLocks noGrp="1"/>
          </p:cNvSpPr>
          <p:nvPr>
            <p:ph type="pic" idx="7"/>
          </p:nvPr>
        </p:nvSpPr>
        <p:spPr>
          <a:xfrm>
            <a:off x="7427857" y="2396357"/>
            <a:ext cx="1243500" cy="1243500"/>
          </a:xfrm>
          <a:prstGeom prst="ellipse">
            <a:avLst/>
          </a:prstGeom>
          <a:noFill/>
          <a:ln>
            <a:noFill/>
          </a:ln>
        </p:spPr>
      </p:sp>
      <p:sp>
        <p:nvSpPr>
          <p:cNvPr id="89" name="Google Shape;89;p7"/>
          <p:cNvSpPr txBox="1">
            <a:spLocks noGrp="1"/>
          </p:cNvSpPr>
          <p:nvPr>
            <p:ph type="body" idx="1"/>
          </p:nvPr>
        </p:nvSpPr>
        <p:spPr>
          <a:xfrm>
            <a:off x="475200" y="3765475"/>
            <a:ext cx="1243500" cy="585300"/>
          </a:xfrm>
          <a:prstGeom prst="rect">
            <a:avLst/>
          </a:prstGeom>
        </p:spPr>
        <p:txBody>
          <a:bodyPr spcFirstLastPara="1" wrap="square" lIns="0" tIns="0" rIns="0" bIns="0" anchor="t" anchorCtr="0">
            <a:noAutofit/>
          </a:bodyPr>
          <a:lstStyle>
            <a:lvl1pPr marL="457200" lvl="0"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90" name="Google Shape;90;p7"/>
          <p:cNvSpPr txBox="1">
            <a:spLocks noGrp="1"/>
          </p:cNvSpPr>
          <p:nvPr>
            <p:ph type="body" idx="8"/>
          </p:nvPr>
        </p:nvSpPr>
        <p:spPr>
          <a:xfrm>
            <a:off x="1865730" y="3765475"/>
            <a:ext cx="1243500" cy="585300"/>
          </a:xfrm>
          <a:prstGeom prst="rect">
            <a:avLst/>
          </a:prstGeom>
        </p:spPr>
        <p:txBody>
          <a:bodyPr spcFirstLastPara="1" wrap="square" lIns="0" tIns="0" rIns="0" bIns="0" anchor="t" anchorCtr="0">
            <a:noAutofit/>
          </a:bodyPr>
          <a:lstStyle>
            <a:lvl1pPr marL="457200" lvl="0" indent="-292100" algn="ctr">
              <a:spcBef>
                <a:spcPts val="0"/>
              </a:spcBef>
              <a:spcAft>
                <a:spcPts val="0"/>
              </a:spcAft>
              <a:buSzPts val="1000"/>
              <a:buFont typeface="Instrument Sans Medium"/>
              <a:buChar char="●"/>
              <a:defRPr>
                <a:latin typeface="Instrument Sans Medium"/>
                <a:ea typeface="Instrument Sans Medium"/>
                <a:cs typeface="Instrument Sans Medium"/>
                <a:sym typeface="Instrument Sans Medium"/>
              </a:defRPr>
            </a:lvl1pPr>
            <a:lvl2pPr marL="914400" lvl="1" indent="-292100" algn="ctr">
              <a:spcBef>
                <a:spcPts val="800"/>
              </a:spcBef>
              <a:spcAft>
                <a:spcPts val="0"/>
              </a:spcAft>
              <a:buSzPts val="1000"/>
              <a:buFont typeface="Instrument Sans Medium"/>
              <a:buChar char="○"/>
              <a:defRPr>
                <a:latin typeface="Instrument Sans Medium"/>
                <a:ea typeface="Instrument Sans Medium"/>
                <a:cs typeface="Instrument Sans Medium"/>
                <a:sym typeface="Instrument Sans Medium"/>
              </a:defRPr>
            </a:lvl2pPr>
            <a:lvl3pPr marL="1371600" lvl="2" indent="-292100" algn="ctr">
              <a:spcBef>
                <a:spcPts val="800"/>
              </a:spcBef>
              <a:spcAft>
                <a:spcPts val="0"/>
              </a:spcAft>
              <a:buSzPts val="1000"/>
              <a:buFont typeface="Instrument Sans Medium"/>
              <a:buChar char="■"/>
              <a:defRPr>
                <a:latin typeface="Instrument Sans Medium"/>
                <a:ea typeface="Instrument Sans Medium"/>
                <a:cs typeface="Instrument Sans Medium"/>
                <a:sym typeface="Instrument Sans Medium"/>
              </a:defRPr>
            </a:lvl3pPr>
            <a:lvl4pPr marL="1828800" lvl="3" indent="-292100" algn="ctr">
              <a:spcBef>
                <a:spcPts val="800"/>
              </a:spcBef>
              <a:spcAft>
                <a:spcPts val="0"/>
              </a:spcAft>
              <a:buSzPts val="1000"/>
              <a:buFont typeface="Instrument Sans Medium"/>
              <a:buChar char="●"/>
              <a:defRPr>
                <a:latin typeface="Instrument Sans Medium"/>
                <a:ea typeface="Instrument Sans Medium"/>
                <a:cs typeface="Instrument Sans Medium"/>
                <a:sym typeface="Instrument Sans Medium"/>
              </a:defRPr>
            </a:lvl4pPr>
            <a:lvl5pPr marL="2286000" lvl="4" indent="-292100" algn="ctr">
              <a:spcBef>
                <a:spcPts val="800"/>
              </a:spcBef>
              <a:spcAft>
                <a:spcPts val="0"/>
              </a:spcAft>
              <a:buSzPts val="1000"/>
              <a:buFont typeface="Instrument Sans Medium"/>
              <a:buChar char="○"/>
              <a:defRPr>
                <a:latin typeface="Instrument Sans Medium"/>
                <a:ea typeface="Instrument Sans Medium"/>
                <a:cs typeface="Instrument Sans Medium"/>
                <a:sym typeface="Instrument Sans Medium"/>
              </a:defRPr>
            </a:lvl5pPr>
            <a:lvl6pPr marL="2743200" lvl="5" indent="-292100" algn="ctr">
              <a:spcBef>
                <a:spcPts val="800"/>
              </a:spcBef>
              <a:spcAft>
                <a:spcPts val="0"/>
              </a:spcAft>
              <a:buSzPts val="1000"/>
              <a:buFont typeface="Instrument Sans Medium"/>
              <a:buChar char="■"/>
              <a:defRPr>
                <a:latin typeface="Instrument Sans Medium"/>
                <a:ea typeface="Instrument Sans Medium"/>
                <a:cs typeface="Instrument Sans Medium"/>
                <a:sym typeface="Instrument Sans Medium"/>
              </a:defRPr>
            </a:lvl6pPr>
            <a:lvl7pPr marL="3200400" lvl="6" indent="-292100" algn="ctr">
              <a:spcBef>
                <a:spcPts val="800"/>
              </a:spcBef>
              <a:spcAft>
                <a:spcPts val="0"/>
              </a:spcAft>
              <a:buSzPts val="1000"/>
              <a:buFont typeface="Instrument Sans Medium"/>
              <a:buChar char="●"/>
              <a:defRPr>
                <a:latin typeface="Instrument Sans Medium"/>
                <a:ea typeface="Instrument Sans Medium"/>
                <a:cs typeface="Instrument Sans Medium"/>
                <a:sym typeface="Instrument Sans Medium"/>
              </a:defRPr>
            </a:lvl7pPr>
            <a:lvl8pPr marL="3657600" lvl="7" indent="-292100" algn="ctr">
              <a:spcBef>
                <a:spcPts val="800"/>
              </a:spcBef>
              <a:spcAft>
                <a:spcPts val="0"/>
              </a:spcAft>
              <a:buSzPts val="1000"/>
              <a:buFont typeface="Instrument Sans Medium"/>
              <a:buChar char="○"/>
              <a:defRPr>
                <a:latin typeface="Instrument Sans Medium"/>
                <a:ea typeface="Instrument Sans Medium"/>
                <a:cs typeface="Instrument Sans Medium"/>
                <a:sym typeface="Instrument Sans Medium"/>
              </a:defRPr>
            </a:lvl8pPr>
            <a:lvl9pPr marL="4114800" lvl="8" indent="-292100" algn="ctr">
              <a:spcBef>
                <a:spcPts val="800"/>
              </a:spcBef>
              <a:spcAft>
                <a:spcPts val="800"/>
              </a:spcAft>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91" name="Google Shape;91;p7"/>
          <p:cNvSpPr txBox="1">
            <a:spLocks noGrp="1"/>
          </p:cNvSpPr>
          <p:nvPr>
            <p:ph type="body" idx="9"/>
          </p:nvPr>
        </p:nvSpPr>
        <p:spPr>
          <a:xfrm>
            <a:off x="3256260" y="3765475"/>
            <a:ext cx="1243500" cy="585300"/>
          </a:xfrm>
          <a:prstGeom prst="rect">
            <a:avLst/>
          </a:prstGeom>
        </p:spPr>
        <p:txBody>
          <a:bodyPr spcFirstLastPara="1" wrap="square" lIns="0" tIns="0" rIns="0" bIns="0" anchor="t" anchorCtr="0">
            <a:noAutofit/>
          </a:bodyPr>
          <a:lstStyle>
            <a:lvl1pPr marL="457200" lvl="0"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92" name="Google Shape;92;p7"/>
          <p:cNvSpPr txBox="1">
            <a:spLocks noGrp="1"/>
          </p:cNvSpPr>
          <p:nvPr>
            <p:ph type="body" idx="13"/>
          </p:nvPr>
        </p:nvSpPr>
        <p:spPr>
          <a:xfrm>
            <a:off x="4646790" y="3765475"/>
            <a:ext cx="1243500" cy="585300"/>
          </a:xfrm>
          <a:prstGeom prst="rect">
            <a:avLst/>
          </a:prstGeom>
        </p:spPr>
        <p:txBody>
          <a:bodyPr spcFirstLastPara="1" wrap="square" lIns="0" tIns="0" rIns="0" bIns="0" anchor="t" anchorCtr="0">
            <a:noAutofit/>
          </a:bodyPr>
          <a:lstStyle>
            <a:lvl1pPr marL="457200" lvl="0"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93" name="Google Shape;93;p7"/>
          <p:cNvSpPr txBox="1">
            <a:spLocks noGrp="1"/>
          </p:cNvSpPr>
          <p:nvPr>
            <p:ph type="body" idx="14"/>
          </p:nvPr>
        </p:nvSpPr>
        <p:spPr>
          <a:xfrm>
            <a:off x="6037320" y="3765475"/>
            <a:ext cx="1243500" cy="585300"/>
          </a:xfrm>
          <a:prstGeom prst="rect">
            <a:avLst/>
          </a:prstGeom>
        </p:spPr>
        <p:txBody>
          <a:bodyPr spcFirstLastPara="1" wrap="square" lIns="0" tIns="0" rIns="0" bIns="0" anchor="t" anchorCtr="0">
            <a:noAutofit/>
          </a:bodyPr>
          <a:lstStyle>
            <a:lvl1pPr marL="457200" lvl="0"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94" name="Google Shape;94;p7"/>
          <p:cNvSpPr txBox="1">
            <a:spLocks noGrp="1"/>
          </p:cNvSpPr>
          <p:nvPr>
            <p:ph type="body" idx="15"/>
          </p:nvPr>
        </p:nvSpPr>
        <p:spPr>
          <a:xfrm>
            <a:off x="7427850" y="3765475"/>
            <a:ext cx="1243500" cy="585300"/>
          </a:xfrm>
          <a:prstGeom prst="rect">
            <a:avLst/>
          </a:prstGeom>
        </p:spPr>
        <p:txBody>
          <a:bodyPr spcFirstLastPara="1" wrap="square" lIns="0" tIns="0" rIns="0" bIns="0" anchor="t" anchorCtr="0">
            <a:noAutofit/>
          </a:bodyPr>
          <a:lstStyle>
            <a:lvl1pPr marL="457200" lvl="0"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lgn="ctr">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95" name="Google Shape;95;p7"/>
          <p:cNvSpPr txBox="1">
            <a:spLocks noGrp="1"/>
          </p:cNvSpPr>
          <p:nvPr>
            <p:ph type="subTitle" idx="16"/>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96" name="Google Shape;96;p7"/>
          <p:cNvSpPr txBox="1">
            <a:spLocks noGrp="1"/>
          </p:cNvSpPr>
          <p:nvPr>
            <p:ph type="subTitle" idx="17"/>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peakers 2">
  <p:cSld name="BLANK_1_1_1_1_1_1_1_1_1_1_1_2_1_1_1">
    <p:bg>
      <p:bgPr>
        <a:solidFill>
          <a:schemeClr val="lt2"/>
        </a:solidFill>
        <a:effectLst/>
      </p:bgPr>
    </p:bg>
    <p:spTree>
      <p:nvGrpSpPr>
        <p:cNvPr id="1" name="Shape 97"/>
        <p:cNvGrpSpPr/>
        <p:nvPr/>
      </p:nvGrpSpPr>
      <p:grpSpPr>
        <a:xfrm>
          <a:off x="0" y="0"/>
          <a:ext cx="0" cy="0"/>
          <a:chOff x="0" y="0"/>
          <a:chExt cx="0" cy="0"/>
        </a:xfrm>
      </p:grpSpPr>
      <p:sp>
        <p:nvSpPr>
          <p:cNvPr id="98" name="Google Shape;98;p8"/>
          <p:cNvSpPr txBox="1">
            <a:spLocks noGrp="1"/>
          </p:cNvSpPr>
          <p:nvPr>
            <p:ph type="title"/>
          </p:nvPr>
        </p:nvSpPr>
        <p:spPr>
          <a:xfrm>
            <a:off x="292597" y="474750"/>
            <a:ext cx="6390300" cy="4986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3000"/>
            </a:lvl2pPr>
            <a:lvl3pPr lvl="2">
              <a:lnSpc>
                <a:spcPct val="115000"/>
              </a:lnSpc>
              <a:spcBef>
                <a:spcPts val="0"/>
              </a:spcBef>
              <a:spcAft>
                <a:spcPts val="0"/>
              </a:spcAft>
              <a:buNone/>
              <a:defRPr sz="3000"/>
            </a:lvl3pPr>
            <a:lvl4pPr lvl="3">
              <a:lnSpc>
                <a:spcPct val="115000"/>
              </a:lnSpc>
              <a:spcBef>
                <a:spcPts val="0"/>
              </a:spcBef>
              <a:spcAft>
                <a:spcPts val="0"/>
              </a:spcAft>
              <a:buNone/>
              <a:defRPr sz="3000"/>
            </a:lvl4pPr>
            <a:lvl5pPr lvl="4">
              <a:lnSpc>
                <a:spcPct val="115000"/>
              </a:lnSpc>
              <a:spcBef>
                <a:spcPts val="0"/>
              </a:spcBef>
              <a:spcAft>
                <a:spcPts val="0"/>
              </a:spcAft>
              <a:buNone/>
              <a:defRPr sz="3000"/>
            </a:lvl5pPr>
            <a:lvl6pPr lvl="5">
              <a:lnSpc>
                <a:spcPct val="115000"/>
              </a:lnSpc>
              <a:spcBef>
                <a:spcPts val="0"/>
              </a:spcBef>
              <a:spcAft>
                <a:spcPts val="0"/>
              </a:spcAft>
              <a:buNone/>
              <a:defRPr sz="3000"/>
            </a:lvl6pPr>
            <a:lvl7pPr lvl="6">
              <a:lnSpc>
                <a:spcPct val="115000"/>
              </a:lnSpc>
              <a:spcBef>
                <a:spcPts val="0"/>
              </a:spcBef>
              <a:spcAft>
                <a:spcPts val="0"/>
              </a:spcAft>
              <a:buNone/>
              <a:defRPr sz="3000"/>
            </a:lvl7pPr>
            <a:lvl8pPr lvl="7">
              <a:lnSpc>
                <a:spcPct val="115000"/>
              </a:lnSpc>
              <a:spcBef>
                <a:spcPts val="0"/>
              </a:spcBef>
              <a:spcAft>
                <a:spcPts val="0"/>
              </a:spcAft>
              <a:buNone/>
              <a:defRPr sz="3000"/>
            </a:lvl8pPr>
            <a:lvl9pPr lvl="8">
              <a:lnSpc>
                <a:spcPct val="115000"/>
              </a:lnSpc>
              <a:spcBef>
                <a:spcPts val="0"/>
              </a:spcBef>
              <a:spcAft>
                <a:spcPts val="0"/>
              </a:spcAft>
              <a:buNone/>
              <a:defRPr sz="3000"/>
            </a:lvl9pPr>
          </a:lstStyle>
          <a:p>
            <a:endParaRPr/>
          </a:p>
        </p:txBody>
      </p:sp>
      <p:sp>
        <p:nvSpPr>
          <p:cNvPr id="99" name="Google Shape;99;p8"/>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100" name="Google Shape;100;p8"/>
          <p:cNvSpPr txBox="1">
            <a:spLocks noGrp="1"/>
          </p:cNvSpPr>
          <p:nvPr>
            <p:ph type="body" idx="1"/>
          </p:nvPr>
        </p:nvSpPr>
        <p:spPr>
          <a:xfrm>
            <a:off x="282017" y="2832891"/>
            <a:ext cx="1307700" cy="5439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101" name="Google Shape;101;p8"/>
          <p:cNvSpPr txBox="1">
            <a:spLocks noGrp="1"/>
          </p:cNvSpPr>
          <p:nvPr>
            <p:ph type="body" idx="2"/>
          </p:nvPr>
        </p:nvSpPr>
        <p:spPr>
          <a:xfrm>
            <a:off x="1735443" y="2832891"/>
            <a:ext cx="1307700" cy="543900"/>
          </a:xfrm>
          <a:prstGeom prst="rect">
            <a:avLst/>
          </a:prstGeom>
        </p:spPr>
        <p:txBody>
          <a:bodyPr spcFirstLastPara="1" wrap="square" lIns="0" tIns="0" rIns="0" bIns="0" anchor="t" anchorCtr="0">
            <a:noAutofit/>
          </a:bodyPr>
          <a:lstStyle>
            <a:lvl1pPr marL="457200" lvl="0" indent="-292100">
              <a:lnSpc>
                <a:spcPct val="100000"/>
              </a:lnSpc>
              <a:spcBef>
                <a:spcPts val="0"/>
              </a:spcBef>
              <a:spcAft>
                <a:spcPts val="0"/>
              </a:spcAft>
              <a:buSzPts val="1000"/>
              <a:buFont typeface="Instrument Sans Medium"/>
              <a:buChar char="●"/>
              <a:defRPr>
                <a:latin typeface="Instrument Sans Medium"/>
                <a:ea typeface="Instrument Sans Medium"/>
                <a:cs typeface="Instrument Sans Medium"/>
                <a:sym typeface="Instrument Sans Medium"/>
              </a:defRPr>
            </a:lvl1pPr>
            <a:lvl2pPr marL="914400" lvl="1" indent="-292100">
              <a:lnSpc>
                <a:spcPct val="100000"/>
              </a:lnSpc>
              <a:spcBef>
                <a:spcPts val="0"/>
              </a:spcBef>
              <a:spcAft>
                <a:spcPts val="0"/>
              </a:spcAft>
              <a:buSzPts val="1000"/>
              <a:buFont typeface="Instrument Sans Medium"/>
              <a:buChar char="○"/>
              <a:defRPr>
                <a:latin typeface="Instrument Sans Medium"/>
                <a:ea typeface="Instrument Sans Medium"/>
                <a:cs typeface="Instrument Sans Medium"/>
                <a:sym typeface="Instrument Sans Medium"/>
              </a:defRPr>
            </a:lvl2pPr>
            <a:lvl3pPr marL="1371600" lvl="2" indent="-292100">
              <a:lnSpc>
                <a:spcPct val="100000"/>
              </a:lnSpc>
              <a:spcBef>
                <a:spcPts val="0"/>
              </a:spcBef>
              <a:spcAft>
                <a:spcPts val="0"/>
              </a:spcAft>
              <a:buSzPts val="1000"/>
              <a:buFont typeface="Instrument Sans Medium"/>
              <a:buChar char="■"/>
              <a:defRPr>
                <a:latin typeface="Instrument Sans Medium"/>
                <a:ea typeface="Instrument Sans Medium"/>
                <a:cs typeface="Instrument Sans Medium"/>
                <a:sym typeface="Instrument Sans Medium"/>
              </a:defRPr>
            </a:lvl3pPr>
            <a:lvl4pPr marL="1828800" lvl="3" indent="-292100">
              <a:lnSpc>
                <a:spcPct val="100000"/>
              </a:lnSpc>
              <a:spcBef>
                <a:spcPts val="0"/>
              </a:spcBef>
              <a:spcAft>
                <a:spcPts val="0"/>
              </a:spcAft>
              <a:buSzPts val="1000"/>
              <a:buFont typeface="Instrument Sans Medium"/>
              <a:buChar char="●"/>
              <a:defRPr>
                <a:latin typeface="Instrument Sans Medium"/>
                <a:ea typeface="Instrument Sans Medium"/>
                <a:cs typeface="Instrument Sans Medium"/>
                <a:sym typeface="Instrument Sans Medium"/>
              </a:defRPr>
            </a:lvl4pPr>
            <a:lvl5pPr marL="2286000" lvl="4" indent="-292100">
              <a:lnSpc>
                <a:spcPct val="100000"/>
              </a:lnSpc>
              <a:spcBef>
                <a:spcPts val="0"/>
              </a:spcBef>
              <a:spcAft>
                <a:spcPts val="0"/>
              </a:spcAft>
              <a:buSzPts val="1000"/>
              <a:buFont typeface="Instrument Sans Medium"/>
              <a:buChar char="○"/>
              <a:defRPr>
                <a:latin typeface="Instrument Sans Medium"/>
                <a:ea typeface="Instrument Sans Medium"/>
                <a:cs typeface="Instrument Sans Medium"/>
                <a:sym typeface="Instrument Sans Medium"/>
              </a:defRPr>
            </a:lvl5pPr>
            <a:lvl6pPr marL="2743200" lvl="5" indent="-292100">
              <a:lnSpc>
                <a:spcPct val="100000"/>
              </a:lnSpc>
              <a:spcBef>
                <a:spcPts val="0"/>
              </a:spcBef>
              <a:spcAft>
                <a:spcPts val="0"/>
              </a:spcAft>
              <a:buSzPts val="1000"/>
              <a:buFont typeface="Instrument Sans Medium"/>
              <a:buChar char="■"/>
              <a:defRPr>
                <a:latin typeface="Instrument Sans Medium"/>
                <a:ea typeface="Instrument Sans Medium"/>
                <a:cs typeface="Instrument Sans Medium"/>
                <a:sym typeface="Instrument Sans Medium"/>
              </a:defRPr>
            </a:lvl6pPr>
            <a:lvl7pPr marL="3200400" lvl="6" indent="-292100">
              <a:lnSpc>
                <a:spcPct val="100000"/>
              </a:lnSpc>
              <a:spcBef>
                <a:spcPts val="0"/>
              </a:spcBef>
              <a:spcAft>
                <a:spcPts val="0"/>
              </a:spcAft>
              <a:buSzPts val="1000"/>
              <a:buFont typeface="Instrument Sans Medium"/>
              <a:buChar char="●"/>
              <a:defRPr>
                <a:latin typeface="Instrument Sans Medium"/>
                <a:ea typeface="Instrument Sans Medium"/>
                <a:cs typeface="Instrument Sans Medium"/>
                <a:sym typeface="Instrument Sans Medium"/>
              </a:defRPr>
            </a:lvl7pPr>
            <a:lvl8pPr marL="3657600" lvl="7" indent="-292100">
              <a:lnSpc>
                <a:spcPct val="100000"/>
              </a:lnSpc>
              <a:spcBef>
                <a:spcPts val="0"/>
              </a:spcBef>
              <a:spcAft>
                <a:spcPts val="0"/>
              </a:spcAft>
              <a:buSzPts val="1000"/>
              <a:buFont typeface="Instrument Sans Medium"/>
              <a:buChar char="○"/>
              <a:defRPr>
                <a:latin typeface="Instrument Sans Medium"/>
                <a:ea typeface="Instrument Sans Medium"/>
                <a:cs typeface="Instrument Sans Medium"/>
                <a:sym typeface="Instrument Sans Medium"/>
              </a:defRPr>
            </a:lvl8pPr>
            <a:lvl9pPr marL="4114800" lvl="8" indent="-292100">
              <a:lnSpc>
                <a:spcPct val="100000"/>
              </a:lnSpc>
              <a:spcBef>
                <a:spcPts val="0"/>
              </a:spcBef>
              <a:spcAft>
                <a:spcPts val="0"/>
              </a:spcAft>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102" name="Google Shape;102;p8"/>
          <p:cNvSpPr txBox="1">
            <a:spLocks noGrp="1"/>
          </p:cNvSpPr>
          <p:nvPr>
            <p:ph type="body" idx="3"/>
          </p:nvPr>
        </p:nvSpPr>
        <p:spPr>
          <a:xfrm>
            <a:off x="3188870" y="2832891"/>
            <a:ext cx="1307700" cy="5439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103" name="Google Shape;103;p8"/>
          <p:cNvSpPr txBox="1">
            <a:spLocks noGrp="1"/>
          </p:cNvSpPr>
          <p:nvPr>
            <p:ph type="body" idx="4"/>
          </p:nvPr>
        </p:nvSpPr>
        <p:spPr>
          <a:xfrm>
            <a:off x="4642297" y="2832891"/>
            <a:ext cx="1307700" cy="5439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104" name="Google Shape;104;p8"/>
          <p:cNvSpPr txBox="1">
            <a:spLocks noGrp="1"/>
          </p:cNvSpPr>
          <p:nvPr>
            <p:ph type="body" idx="5"/>
          </p:nvPr>
        </p:nvSpPr>
        <p:spPr>
          <a:xfrm>
            <a:off x="6095723" y="2832891"/>
            <a:ext cx="1307700" cy="5439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105" name="Google Shape;105;p8"/>
          <p:cNvSpPr txBox="1">
            <a:spLocks noGrp="1"/>
          </p:cNvSpPr>
          <p:nvPr>
            <p:ph type="body" idx="6"/>
          </p:nvPr>
        </p:nvSpPr>
        <p:spPr>
          <a:xfrm>
            <a:off x="7549150" y="2832891"/>
            <a:ext cx="1307700" cy="5439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1pPr>
            <a:lvl2pPr marL="914400" lvl="1"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2pPr>
            <a:lvl3pPr marL="1371600" lvl="2"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3pPr>
            <a:lvl4pPr marL="1828800" lvl="3"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4pPr>
            <a:lvl5pPr marL="2286000" lvl="4"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5pPr>
            <a:lvl6pPr marL="2743200" lvl="5"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6pPr>
            <a:lvl7pPr marL="3200400" lvl="6"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7pPr>
            <a:lvl8pPr marL="3657600" lvl="7"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8pPr>
            <a:lvl9pPr marL="4114800" lvl="8" indent="-292100">
              <a:spcBef>
                <a:spcPts val="0"/>
              </a:spcBef>
              <a:spcAft>
                <a:spcPts val="0"/>
              </a:spcAft>
              <a:buClr>
                <a:schemeClr val="lt1"/>
              </a:buClr>
              <a:buSzPts val="1000"/>
              <a:buFont typeface="Instrument Sans Medium"/>
              <a:buChar char="■"/>
              <a:defRPr>
                <a:latin typeface="Instrument Sans Medium"/>
                <a:ea typeface="Instrument Sans Medium"/>
                <a:cs typeface="Instrument Sans Medium"/>
                <a:sym typeface="Instrument Sans Medium"/>
              </a:defRPr>
            </a:lvl9pPr>
          </a:lstStyle>
          <a:p>
            <a:endParaRPr/>
          </a:p>
        </p:txBody>
      </p:sp>
      <p:sp>
        <p:nvSpPr>
          <p:cNvPr id="106" name="Google Shape;106;p8"/>
          <p:cNvSpPr txBox="1">
            <a:spLocks noGrp="1"/>
          </p:cNvSpPr>
          <p:nvPr>
            <p:ph type="subTitle" idx="7"/>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07" name="Google Shape;107;p8"/>
          <p:cNvSpPr txBox="1">
            <a:spLocks noGrp="1"/>
          </p:cNvSpPr>
          <p:nvPr>
            <p:ph type="subTitle" idx="8"/>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08" name="Google Shape;108;p8"/>
          <p:cNvSpPr>
            <a:spLocks noGrp="1"/>
          </p:cNvSpPr>
          <p:nvPr>
            <p:ph type="pic" idx="9"/>
          </p:nvPr>
        </p:nvSpPr>
        <p:spPr>
          <a:xfrm>
            <a:off x="282017" y="1446074"/>
            <a:ext cx="1307700" cy="1307700"/>
          </a:xfrm>
          <a:prstGeom prst="roundRect">
            <a:avLst>
              <a:gd name="adj" fmla="val 16667"/>
            </a:avLst>
          </a:prstGeom>
          <a:noFill/>
          <a:ln>
            <a:noFill/>
          </a:ln>
        </p:spPr>
      </p:sp>
      <p:sp>
        <p:nvSpPr>
          <p:cNvPr id="109" name="Google Shape;109;p8"/>
          <p:cNvSpPr>
            <a:spLocks noGrp="1"/>
          </p:cNvSpPr>
          <p:nvPr>
            <p:ph type="pic" idx="13"/>
          </p:nvPr>
        </p:nvSpPr>
        <p:spPr>
          <a:xfrm>
            <a:off x="1735443" y="1446074"/>
            <a:ext cx="1307700" cy="1307700"/>
          </a:xfrm>
          <a:prstGeom prst="roundRect">
            <a:avLst>
              <a:gd name="adj" fmla="val 16667"/>
            </a:avLst>
          </a:prstGeom>
          <a:noFill/>
          <a:ln>
            <a:noFill/>
          </a:ln>
        </p:spPr>
      </p:sp>
      <p:sp>
        <p:nvSpPr>
          <p:cNvPr id="110" name="Google Shape;110;p8"/>
          <p:cNvSpPr>
            <a:spLocks noGrp="1"/>
          </p:cNvSpPr>
          <p:nvPr>
            <p:ph type="pic" idx="14"/>
          </p:nvPr>
        </p:nvSpPr>
        <p:spPr>
          <a:xfrm>
            <a:off x="3188870" y="1446074"/>
            <a:ext cx="1307700" cy="1307700"/>
          </a:xfrm>
          <a:prstGeom prst="roundRect">
            <a:avLst>
              <a:gd name="adj" fmla="val 16667"/>
            </a:avLst>
          </a:prstGeom>
          <a:noFill/>
          <a:ln>
            <a:noFill/>
          </a:ln>
        </p:spPr>
      </p:sp>
      <p:sp>
        <p:nvSpPr>
          <p:cNvPr id="111" name="Google Shape;111;p8"/>
          <p:cNvSpPr>
            <a:spLocks noGrp="1"/>
          </p:cNvSpPr>
          <p:nvPr>
            <p:ph type="pic" idx="15"/>
          </p:nvPr>
        </p:nvSpPr>
        <p:spPr>
          <a:xfrm>
            <a:off x="4642297" y="1446074"/>
            <a:ext cx="1307700" cy="1307700"/>
          </a:xfrm>
          <a:prstGeom prst="roundRect">
            <a:avLst>
              <a:gd name="adj" fmla="val 16667"/>
            </a:avLst>
          </a:prstGeom>
          <a:noFill/>
          <a:ln>
            <a:noFill/>
          </a:ln>
        </p:spPr>
      </p:sp>
      <p:sp>
        <p:nvSpPr>
          <p:cNvPr id="112" name="Google Shape;112;p8"/>
          <p:cNvSpPr>
            <a:spLocks noGrp="1"/>
          </p:cNvSpPr>
          <p:nvPr>
            <p:ph type="pic" idx="16"/>
          </p:nvPr>
        </p:nvSpPr>
        <p:spPr>
          <a:xfrm>
            <a:off x="6095723" y="1446074"/>
            <a:ext cx="1307700" cy="1307700"/>
          </a:xfrm>
          <a:prstGeom prst="roundRect">
            <a:avLst>
              <a:gd name="adj" fmla="val 16667"/>
            </a:avLst>
          </a:prstGeom>
          <a:noFill/>
          <a:ln>
            <a:noFill/>
          </a:ln>
        </p:spPr>
      </p:sp>
      <p:sp>
        <p:nvSpPr>
          <p:cNvPr id="113" name="Google Shape;113;p8"/>
          <p:cNvSpPr>
            <a:spLocks noGrp="1"/>
          </p:cNvSpPr>
          <p:nvPr>
            <p:ph type="pic" idx="17"/>
          </p:nvPr>
        </p:nvSpPr>
        <p:spPr>
          <a:xfrm>
            <a:off x="7549150" y="1446074"/>
            <a:ext cx="1307700" cy="1307700"/>
          </a:xfrm>
          <a:prstGeom prst="roundRect">
            <a:avLst>
              <a:gd name="adj" fmla="val 16667"/>
            </a:avLst>
          </a:prstGeom>
          <a:noFill/>
          <a:ln>
            <a:noFill/>
          </a:ln>
        </p:spPr>
      </p:sp>
      <p:sp>
        <p:nvSpPr>
          <p:cNvPr id="114" name="Google Shape;114;p8"/>
          <p:cNvSpPr txBox="1">
            <a:spLocks noGrp="1"/>
          </p:cNvSpPr>
          <p:nvPr>
            <p:ph type="body" idx="18"/>
          </p:nvPr>
        </p:nvSpPr>
        <p:spPr>
          <a:xfrm>
            <a:off x="279292" y="3564958"/>
            <a:ext cx="1307700" cy="10827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lt1"/>
              </a:buClr>
              <a:buSzPts val="1000"/>
              <a:buFont typeface="Instrument Sans"/>
              <a:buChar char="●"/>
              <a:defRPr/>
            </a:lvl1pPr>
            <a:lvl2pPr marL="914400" lvl="1" indent="-292100">
              <a:spcBef>
                <a:spcPts val="0"/>
              </a:spcBef>
              <a:spcAft>
                <a:spcPts val="0"/>
              </a:spcAft>
              <a:buClr>
                <a:schemeClr val="lt1"/>
              </a:buClr>
              <a:buSzPts val="1000"/>
              <a:buFont typeface="Instrument Sans"/>
              <a:buChar char="○"/>
              <a:defRPr/>
            </a:lvl2pPr>
            <a:lvl3pPr marL="1371600" lvl="2" indent="-292100">
              <a:spcBef>
                <a:spcPts val="0"/>
              </a:spcBef>
              <a:spcAft>
                <a:spcPts val="0"/>
              </a:spcAft>
              <a:buClr>
                <a:schemeClr val="lt1"/>
              </a:buClr>
              <a:buSzPts val="1000"/>
              <a:buFont typeface="Instrument Sans"/>
              <a:buChar char="■"/>
              <a:defRPr/>
            </a:lvl3pPr>
            <a:lvl4pPr marL="1828800" lvl="3" indent="-292100">
              <a:spcBef>
                <a:spcPts val="0"/>
              </a:spcBef>
              <a:spcAft>
                <a:spcPts val="0"/>
              </a:spcAft>
              <a:buClr>
                <a:schemeClr val="lt1"/>
              </a:buClr>
              <a:buSzPts val="1000"/>
              <a:buFont typeface="Instrument Sans"/>
              <a:buChar char="●"/>
              <a:defRPr/>
            </a:lvl4pPr>
            <a:lvl5pPr marL="2286000" lvl="4" indent="-292100">
              <a:spcBef>
                <a:spcPts val="0"/>
              </a:spcBef>
              <a:spcAft>
                <a:spcPts val="0"/>
              </a:spcAft>
              <a:buClr>
                <a:schemeClr val="lt1"/>
              </a:buClr>
              <a:buSzPts val="1000"/>
              <a:buFont typeface="Instrument Sans"/>
              <a:buChar char="○"/>
              <a:defRPr/>
            </a:lvl5pPr>
            <a:lvl6pPr marL="2743200" lvl="5" indent="-292100">
              <a:spcBef>
                <a:spcPts val="0"/>
              </a:spcBef>
              <a:spcAft>
                <a:spcPts val="0"/>
              </a:spcAft>
              <a:buClr>
                <a:schemeClr val="lt1"/>
              </a:buClr>
              <a:buSzPts val="1000"/>
              <a:buFont typeface="Instrument Sans"/>
              <a:buChar char="■"/>
              <a:defRPr/>
            </a:lvl6pPr>
            <a:lvl7pPr marL="3200400" lvl="6" indent="-292100">
              <a:spcBef>
                <a:spcPts val="0"/>
              </a:spcBef>
              <a:spcAft>
                <a:spcPts val="0"/>
              </a:spcAft>
              <a:buClr>
                <a:schemeClr val="lt1"/>
              </a:buClr>
              <a:buSzPts val="1000"/>
              <a:buFont typeface="Instrument Sans"/>
              <a:buChar char="●"/>
              <a:defRPr/>
            </a:lvl7pPr>
            <a:lvl8pPr marL="3657600" lvl="7" indent="-292100">
              <a:spcBef>
                <a:spcPts val="0"/>
              </a:spcBef>
              <a:spcAft>
                <a:spcPts val="0"/>
              </a:spcAft>
              <a:buClr>
                <a:schemeClr val="lt1"/>
              </a:buClr>
              <a:buSzPts val="1000"/>
              <a:buFont typeface="Instrument Sans"/>
              <a:buChar char="○"/>
              <a:defRPr/>
            </a:lvl8pPr>
            <a:lvl9pPr marL="4114800" lvl="8" indent="-292100">
              <a:spcBef>
                <a:spcPts val="0"/>
              </a:spcBef>
              <a:spcAft>
                <a:spcPts val="0"/>
              </a:spcAft>
              <a:buClr>
                <a:schemeClr val="lt1"/>
              </a:buClr>
              <a:buSzPts val="1000"/>
              <a:buFont typeface="Instrument Sans"/>
              <a:buChar char="■"/>
              <a:defRPr/>
            </a:lvl9pPr>
          </a:lstStyle>
          <a:p>
            <a:endParaRPr/>
          </a:p>
        </p:txBody>
      </p:sp>
      <p:sp>
        <p:nvSpPr>
          <p:cNvPr id="115" name="Google Shape;115;p8"/>
          <p:cNvSpPr txBox="1">
            <a:spLocks noGrp="1"/>
          </p:cNvSpPr>
          <p:nvPr>
            <p:ph type="body" idx="19"/>
          </p:nvPr>
        </p:nvSpPr>
        <p:spPr>
          <a:xfrm>
            <a:off x="1732718" y="3564958"/>
            <a:ext cx="1307700" cy="10827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lt1"/>
              </a:buClr>
              <a:buSzPts val="1000"/>
              <a:buFont typeface="Instrument Sans"/>
              <a:buChar char="●"/>
              <a:defRPr/>
            </a:lvl1pPr>
            <a:lvl2pPr marL="914400" lvl="1" indent="-292100">
              <a:spcBef>
                <a:spcPts val="0"/>
              </a:spcBef>
              <a:spcAft>
                <a:spcPts val="0"/>
              </a:spcAft>
              <a:buClr>
                <a:schemeClr val="lt1"/>
              </a:buClr>
              <a:buSzPts val="1000"/>
              <a:buFont typeface="Instrument Sans"/>
              <a:buChar char="○"/>
              <a:defRPr/>
            </a:lvl2pPr>
            <a:lvl3pPr marL="1371600" lvl="2" indent="-292100">
              <a:spcBef>
                <a:spcPts val="0"/>
              </a:spcBef>
              <a:spcAft>
                <a:spcPts val="0"/>
              </a:spcAft>
              <a:buClr>
                <a:schemeClr val="lt1"/>
              </a:buClr>
              <a:buSzPts val="1000"/>
              <a:buFont typeface="Instrument Sans"/>
              <a:buChar char="■"/>
              <a:defRPr/>
            </a:lvl3pPr>
            <a:lvl4pPr marL="1828800" lvl="3" indent="-292100">
              <a:spcBef>
                <a:spcPts val="0"/>
              </a:spcBef>
              <a:spcAft>
                <a:spcPts val="0"/>
              </a:spcAft>
              <a:buClr>
                <a:schemeClr val="lt1"/>
              </a:buClr>
              <a:buSzPts val="1000"/>
              <a:buFont typeface="Instrument Sans"/>
              <a:buChar char="●"/>
              <a:defRPr/>
            </a:lvl4pPr>
            <a:lvl5pPr marL="2286000" lvl="4" indent="-292100">
              <a:spcBef>
                <a:spcPts val="0"/>
              </a:spcBef>
              <a:spcAft>
                <a:spcPts val="0"/>
              </a:spcAft>
              <a:buClr>
                <a:schemeClr val="lt1"/>
              </a:buClr>
              <a:buSzPts val="1000"/>
              <a:buFont typeface="Instrument Sans"/>
              <a:buChar char="○"/>
              <a:defRPr/>
            </a:lvl5pPr>
            <a:lvl6pPr marL="2743200" lvl="5" indent="-292100">
              <a:spcBef>
                <a:spcPts val="0"/>
              </a:spcBef>
              <a:spcAft>
                <a:spcPts val="0"/>
              </a:spcAft>
              <a:buClr>
                <a:schemeClr val="lt1"/>
              </a:buClr>
              <a:buSzPts val="1000"/>
              <a:buFont typeface="Instrument Sans"/>
              <a:buChar char="■"/>
              <a:defRPr/>
            </a:lvl6pPr>
            <a:lvl7pPr marL="3200400" lvl="6" indent="-292100">
              <a:spcBef>
                <a:spcPts val="0"/>
              </a:spcBef>
              <a:spcAft>
                <a:spcPts val="0"/>
              </a:spcAft>
              <a:buClr>
                <a:schemeClr val="lt1"/>
              </a:buClr>
              <a:buSzPts val="1000"/>
              <a:buFont typeface="Instrument Sans"/>
              <a:buChar char="●"/>
              <a:defRPr/>
            </a:lvl7pPr>
            <a:lvl8pPr marL="3657600" lvl="7" indent="-292100">
              <a:spcBef>
                <a:spcPts val="0"/>
              </a:spcBef>
              <a:spcAft>
                <a:spcPts val="0"/>
              </a:spcAft>
              <a:buClr>
                <a:schemeClr val="lt1"/>
              </a:buClr>
              <a:buSzPts val="1000"/>
              <a:buFont typeface="Instrument Sans"/>
              <a:buChar char="○"/>
              <a:defRPr/>
            </a:lvl8pPr>
            <a:lvl9pPr marL="4114800" lvl="8" indent="-292100">
              <a:spcBef>
                <a:spcPts val="0"/>
              </a:spcBef>
              <a:spcAft>
                <a:spcPts val="0"/>
              </a:spcAft>
              <a:buClr>
                <a:schemeClr val="lt1"/>
              </a:buClr>
              <a:buSzPts val="1000"/>
              <a:buFont typeface="Instrument Sans"/>
              <a:buChar char="■"/>
              <a:defRPr/>
            </a:lvl9pPr>
          </a:lstStyle>
          <a:p>
            <a:endParaRPr/>
          </a:p>
        </p:txBody>
      </p:sp>
      <p:sp>
        <p:nvSpPr>
          <p:cNvPr id="116" name="Google Shape;116;p8"/>
          <p:cNvSpPr txBox="1">
            <a:spLocks noGrp="1"/>
          </p:cNvSpPr>
          <p:nvPr>
            <p:ph type="body" idx="20"/>
          </p:nvPr>
        </p:nvSpPr>
        <p:spPr>
          <a:xfrm>
            <a:off x="3186145" y="3564958"/>
            <a:ext cx="1307700" cy="10827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lt1"/>
              </a:buClr>
              <a:buSzPts val="1000"/>
              <a:buFont typeface="Instrument Sans"/>
              <a:buChar char="●"/>
              <a:defRPr/>
            </a:lvl1pPr>
            <a:lvl2pPr marL="914400" lvl="1" indent="-292100">
              <a:spcBef>
                <a:spcPts val="0"/>
              </a:spcBef>
              <a:spcAft>
                <a:spcPts val="0"/>
              </a:spcAft>
              <a:buClr>
                <a:schemeClr val="lt1"/>
              </a:buClr>
              <a:buSzPts val="1000"/>
              <a:buFont typeface="Instrument Sans"/>
              <a:buChar char="○"/>
              <a:defRPr/>
            </a:lvl2pPr>
            <a:lvl3pPr marL="1371600" lvl="2" indent="-292100">
              <a:spcBef>
                <a:spcPts val="0"/>
              </a:spcBef>
              <a:spcAft>
                <a:spcPts val="0"/>
              </a:spcAft>
              <a:buClr>
                <a:schemeClr val="lt1"/>
              </a:buClr>
              <a:buSzPts val="1000"/>
              <a:buFont typeface="Instrument Sans"/>
              <a:buChar char="■"/>
              <a:defRPr/>
            </a:lvl3pPr>
            <a:lvl4pPr marL="1828800" lvl="3" indent="-292100">
              <a:spcBef>
                <a:spcPts val="0"/>
              </a:spcBef>
              <a:spcAft>
                <a:spcPts val="0"/>
              </a:spcAft>
              <a:buClr>
                <a:schemeClr val="lt1"/>
              </a:buClr>
              <a:buSzPts val="1000"/>
              <a:buFont typeface="Instrument Sans"/>
              <a:buChar char="●"/>
              <a:defRPr/>
            </a:lvl4pPr>
            <a:lvl5pPr marL="2286000" lvl="4" indent="-292100">
              <a:spcBef>
                <a:spcPts val="0"/>
              </a:spcBef>
              <a:spcAft>
                <a:spcPts val="0"/>
              </a:spcAft>
              <a:buClr>
                <a:schemeClr val="lt1"/>
              </a:buClr>
              <a:buSzPts val="1000"/>
              <a:buFont typeface="Instrument Sans"/>
              <a:buChar char="○"/>
              <a:defRPr/>
            </a:lvl5pPr>
            <a:lvl6pPr marL="2743200" lvl="5" indent="-292100">
              <a:spcBef>
                <a:spcPts val="0"/>
              </a:spcBef>
              <a:spcAft>
                <a:spcPts val="0"/>
              </a:spcAft>
              <a:buClr>
                <a:schemeClr val="lt1"/>
              </a:buClr>
              <a:buSzPts val="1000"/>
              <a:buFont typeface="Instrument Sans"/>
              <a:buChar char="■"/>
              <a:defRPr/>
            </a:lvl6pPr>
            <a:lvl7pPr marL="3200400" lvl="6" indent="-292100">
              <a:spcBef>
                <a:spcPts val="0"/>
              </a:spcBef>
              <a:spcAft>
                <a:spcPts val="0"/>
              </a:spcAft>
              <a:buClr>
                <a:schemeClr val="lt1"/>
              </a:buClr>
              <a:buSzPts val="1000"/>
              <a:buFont typeface="Instrument Sans"/>
              <a:buChar char="●"/>
              <a:defRPr/>
            </a:lvl7pPr>
            <a:lvl8pPr marL="3657600" lvl="7" indent="-292100">
              <a:spcBef>
                <a:spcPts val="0"/>
              </a:spcBef>
              <a:spcAft>
                <a:spcPts val="0"/>
              </a:spcAft>
              <a:buClr>
                <a:schemeClr val="lt1"/>
              </a:buClr>
              <a:buSzPts val="1000"/>
              <a:buFont typeface="Instrument Sans"/>
              <a:buChar char="○"/>
              <a:defRPr/>
            </a:lvl8pPr>
            <a:lvl9pPr marL="4114800" lvl="8" indent="-292100">
              <a:spcBef>
                <a:spcPts val="0"/>
              </a:spcBef>
              <a:spcAft>
                <a:spcPts val="0"/>
              </a:spcAft>
              <a:buClr>
                <a:schemeClr val="lt1"/>
              </a:buClr>
              <a:buSzPts val="1000"/>
              <a:buFont typeface="Instrument Sans"/>
              <a:buChar char="■"/>
              <a:defRPr/>
            </a:lvl9pPr>
          </a:lstStyle>
          <a:p>
            <a:endParaRPr/>
          </a:p>
        </p:txBody>
      </p:sp>
      <p:sp>
        <p:nvSpPr>
          <p:cNvPr id="117" name="Google Shape;117;p8"/>
          <p:cNvSpPr txBox="1">
            <a:spLocks noGrp="1"/>
          </p:cNvSpPr>
          <p:nvPr>
            <p:ph type="body" idx="21"/>
          </p:nvPr>
        </p:nvSpPr>
        <p:spPr>
          <a:xfrm>
            <a:off x="4639572" y="3564958"/>
            <a:ext cx="1307700" cy="10827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lt1"/>
              </a:buClr>
              <a:buSzPts val="1000"/>
              <a:buFont typeface="Instrument Sans"/>
              <a:buChar char="●"/>
              <a:defRPr/>
            </a:lvl1pPr>
            <a:lvl2pPr marL="914400" lvl="1" indent="-292100">
              <a:spcBef>
                <a:spcPts val="0"/>
              </a:spcBef>
              <a:spcAft>
                <a:spcPts val="0"/>
              </a:spcAft>
              <a:buClr>
                <a:schemeClr val="lt1"/>
              </a:buClr>
              <a:buSzPts val="1000"/>
              <a:buFont typeface="Instrument Sans"/>
              <a:buChar char="○"/>
              <a:defRPr/>
            </a:lvl2pPr>
            <a:lvl3pPr marL="1371600" lvl="2" indent="-292100">
              <a:spcBef>
                <a:spcPts val="0"/>
              </a:spcBef>
              <a:spcAft>
                <a:spcPts val="0"/>
              </a:spcAft>
              <a:buClr>
                <a:schemeClr val="lt1"/>
              </a:buClr>
              <a:buSzPts val="1000"/>
              <a:buFont typeface="Instrument Sans"/>
              <a:buChar char="■"/>
              <a:defRPr/>
            </a:lvl3pPr>
            <a:lvl4pPr marL="1828800" lvl="3" indent="-292100">
              <a:spcBef>
                <a:spcPts val="0"/>
              </a:spcBef>
              <a:spcAft>
                <a:spcPts val="0"/>
              </a:spcAft>
              <a:buClr>
                <a:schemeClr val="lt1"/>
              </a:buClr>
              <a:buSzPts val="1000"/>
              <a:buFont typeface="Instrument Sans"/>
              <a:buChar char="●"/>
              <a:defRPr/>
            </a:lvl4pPr>
            <a:lvl5pPr marL="2286000" lvl="4" indent="-292100">
              <a:spcBef>
                <a:spcPts val="0"/>
              </a:spcBef>
              <a:spcAft>
                <a:spcPts val="0"/>
              </a:spcAft>
              <a:buClr>
                <a:schemeClr val="lt1"/>
              </a:buClr>
              <a:buSzPts val="1000"/>
              <a:buFont typeface="Instrument Sans"/>
              <a:buChar char="○"/>
              <a:defRPr/>
            </a:lvl5pPr>
            <a:lvl6pPr marL="2743200" lvl="5" indent="-292100">
              <a:spcBef>
                <a:spcPts val="0"/>
              </a:spcBef>
              <a:spcAft>
                <a:spcPts val="0"/>
              </a:spcAft>
              <a:buClr>
                <a:schemeClr val="lt1"/>
              </a:buClr>
              <a:buSzPts val="1000"/>
              <a:buFont typeface="Instrument Sans"/>
              <a:buChar char="■"/>
              <a:defRPr/>
            </a:lvl6pPr>
            <a:lvl7pPr marL="3200400" lvl="6" indent="-292100">
              <a:spcBef>
                <a:spcPts val="0"/>
              </a:spcBef>
              <a:spcAft>
                <a:spcPts val="0"/>
              </a:spcAft>
              <a:buClr>
                <a:schemeClr val="lt1"/>
              </a:buClr>
              <a:buSzPts val="1000"/>
              <a:buFont typeface="Instrument Sans"/>
              <a:buChar char="●"/>
              <a:defRPr/>
            </a:lvl7pPr>
            <a:lvl8pPr marL="3657600" lvl="7" indent="-292100">
              <a:spcBef>
                <a:spcPts val="0"/>
              </a:spcBef>
              <a:spcAft>
                <a:spcPts val="0"/>
              </a:spcAft>
              <a:buClr>
                <a:schemeClr val="lt1"/>
              </a:buClr>
              <a:buSzPts val="1000"/>
              <a:buFont typeface="Instrument Sans"/>
              <a:buChar char="○"/>
              <a:defRPr/>
            </a:lvl8pPr>
            <a:lvl9pPr marL="4114800" lvl="8" indent="-292100">
              <a:spcBef>
                <a:spcPts val="0"/>
              </a:spcBef>
              <a:spcAft>
                <a:spcPts val="0"/>
              </a:spcAft>
              <a:buClr>
                <a:schemeClr val="lt1"/>
              </a:buClr>
              <a:buSzPts val="1000"/>
              <a:buFont typeface="Instrument Sans"/>
              <a:buChar char="■"/>
              <a:defRPr/>
            </a:lvl9pPr>
          </a:lstStyle>
          <a:p>
            <a:endParaRPr/>
          </a:p>
        </p:txBody>
      </p:sp>
      <p:sp>
        <p:nvSpPr>
          <p:cNvPr id="118" name="Google Shape;118;p8"/>
          <p:cNvSpPr txBox="1">
            <a:spLocks noGrp="1"/>
          </p:cNvSpPr>
          <p:nvPr>
            <p:ph type="body" idx="22"/>
          </p:nvPr>
        </p:nvSpPr>
        <p:spPr>
          <a:xfrm>
            <a:off x="6092998" y="3564958"/>
            <a:ext cx="1307700" cy="10827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lt1"/>
              </a:buClr>
              <a:buSzPts val="1000"/>
              <a:buFont typeface="Instrument Sans"/>
              <a:buChar char="●"/>
              <a:defRPr/>
            </a:lvl1pPr>
            <a:lvl2pPr marL="914400" lvl="1" indent="-292100">
              <a:spcBef>
                <a:spcPts val="0"/>
              </a:spcBef>
              <a:spcAft>
                <a:spcPts val="0"/>
              </a:spcAft>
              <a:buClr>
                <a:schemeClr val="lt1"/>
              </a:buClr>
              <a:buSzPts val="1000"/>
              <a:buFont typeface="Instrument Sans"/>
              <a:buChar char="○"/>
              <a:defRPr/>
            </a:lvl2pPr>
            <a:lvl3pPr marL="1371600" lvl="2" indent="-292100">
              <a:spcBef>
                <a:spcPts val="0"/>
              </a:spcBef>
              <a:spcAft>
                <a:spcPts val="0"/>
              </a:spcAft>
              <a:buClr>
                <a:schemeClr val="lt1"/>
              </a:buClr>
              <a:buSzPts val="1000"/>
              <a:buFont typeface="Instrument Sans"/>
              <a:buChar char="■"/>
              <a:defRPr/>
            </a:lvl3pPr>
            <a:lvl4pPr marL="1828800" lvl="3" indent="-292100">
              <a:spcBef>
                <a:spcPts val="0"/>
              </a:spcBef>
              <a:spcAft>
                <a:spcPts val="0"/>
              </a:spcAft>
              <a:buClr>
                <a:schemeClr val="lt1"/>
              </a:buClr>
              <a:buSzPts val="1000"/>
              <a:buFont typeface="Instrument Sans"/>
              <a:buChar char="●"/>
              <a:defRPr/>
            </a:lvl4pPr>
            <a:lvl5pPr marL="2286000" lvl="4" indent="-292100">
              <a:spcBef>
                <a:spcPts val="0"/>
              </a:spcBef>
              <a:spcAft>
                <a:spcPts val="0"/>
              </a:spcAft>
              <a:buClr>
                <a:schemeClr val="lt1"/>
              </a:buClr>
              <a:buSzPts val="1000"/>
              <a:buFont typeface="Instrument Sans"/>
              <a:buChar char="○"/>
              <a:defRPr/>
            </a:lvl5pPr>
            <a:lvl6pPr marL="2743200" lvl="5" indent="-292100">
              <a:spcBef>
                <a:spcPts val="0"/>
              </a:spcBef>
              <a:spcAft>
                <a:spcPts val="0"/>
              </a:spcAft>
              <a:buClr>
                <a:schemeClr val="lt1"/>
              </a:buClr>
              <a:buSzPts val="1000"/>
              <a:buFont typeface="Instrument Sans"/>
              <a:buChar char="■"/>
              <a:defRPr/>
            </a:lvl6pPr>
            <a:lvl7pPr marL="3200400" lvl="6" indent="-292100">
              <a:spcBef>
                <a:spcPts val="0"/>
              </a:spcBef>
              <a:spcAft>
                <a:spcPts val="0"/>
              </a:spcAft>
              <a:buClr>
                <a:schemeClr val="lt1"/>
              </a:buClr>
              <a:buSzPts val="1000"/>
              <a:buFont typeface="Instrument Sans"/>
              <a:buChar char="●"/>
              <a:defRPr/>
            </a:lvl7pPr>
            <a:lvl8pPr marL="3657600" lvl="7" indent="-292100">
              <a:spcBef>
                <a:spcPts val="0"/>
              </a:spcBef>
              <a:spcAft>
                <a:spcPts val="0"/>
              </a:spcAft>
              <a:buClr>
                <a:schemeClr val="lt1"/>
              </a:buClr>
              <a:buSzPts val="1000"/>
              <a:buFont typeface="Instrument Sans"/>
              <a:buChar char="○"/>
              <a:defRPr/>
            </a:lvl8pPr>
            <a:lvl9pPr marL="4114800" lvl="8" indent="-292100">
              <a:spcBef>
                <a:spcPts val="0"/>
              </a:spcBef>
              <a:spcAft>
                <a:spcPts val="0"/>
              </a:spcAft>
              <a:buClr>
                <a:schemeClr val="lt1"/>
              </a:buClr>
              <a:buSzPts val="1000"/>
              <a:buFont typeface="Instrument Sans"/>
              <a:buChar char="■"/>
              <a:defRPr/>
            </a:lvl9pPr>
          </a:lstStyle>
          <a:p>
            <a:endParaRPr/>
          </a:p>
        </p:txBody>
      </p:sp>
      <p:sp>
        <p:nvSpPr>
          <p:cNvPr id="119" name="Google Shape;119;p8"/>
          <p:cNvSpPr txBox="1">
            <a:spLocks noGrp="1"/>
          </p:cNvSpPr>
          <p:nvPr>
            <p:ph type="body" idx="23"/>
          </p:nvPr>
        </p:nvSpPr>
        <p:spPr>
          <a:xfrm>
            <a:off x="7546425" y="3564958"/>
            <a:ext cx="1307700" cy="10827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lt1"/>
              </a:buClr>
              <a:buSzPts val="1000"/>
              <a:buFont typeface="Instrument Sans"/>
              <a:buChar char="●"/>
              <a:defRPr/>
            </a:lvl1pPr>
            <a:lvl2pPr marL="914400" lvl="1" indent="-292100">
              <a:spcBef>
                <a:spcPts val="0"/>
              </a:spcBef>
              <a:spcAft>
                <a:spcPts val="0"/>
              </a:spcAft>
              <a:buClr>
                <a:schemeClr val="lt1"/>
              </a:buClr>
              <a:buSzPts val="1000"/>
              <a:buFont typeface="Instrument Sans"/>
              <a:buChar char="○"/>
              <a:defRPr/>
            </a:lvl2pPr>
            <a:lvl3pPr marL="1371600" lvl="2" indent="-292100">
              <a:spcBef>
                <a:spcPts val="0"/>
              </a:spcBef>
              <a:spcAft>
                <a:spcPts val="0"/>
              </a:spcAft>
              <a:buClr>
                <a:schemeClr val="lt1"/>
              </a:buClr>
              <a:buSzPts val="1000"/>
              <a:buFont typeface="Instrument Sans"/>
              <a:buChar char="■"/>
              <a:defRPr/>
            </a:lvl3pPr>
            <a:lvl4pPr marL="1828800" lvl="3" indent="-292100">
              <a:spcBef>
                <a:spcPts val="0"/>
              </a:spcBef>
              <a:spcAft>
                <a:spcPts val="0"/>
              </a:spcAft>
              <a:buClr>
                <a:schemeClr val="lt1"/>
              </a:buClr>
              <a:buSzPts val="1000"/>
              <a:buFont typeface="Instrument Sans"/>
              <a:buChar char="●"/>
              <a:defRPr/>
            </a:lvl4pPr>
            <a:lvl5pPr marL="2286000" lvl="4" indent="-292100">
              <a:spcBef>
                <a:spcPts val="0"/>
              </a:spcBef>
              <a:spcAft>
                <a:spcPts val="0"/>
              </a:spcAft>
              <a:buClr>
                <a:schemeClr val="lt1"/>
              </a:buClr>
              <a:buSzPts val="1000"/>
              <a:buFont typeface="Instrument Sans"/>
              <a:buChar char="○"/>
              <a:defRPr/>
            </a:lvl5pPr>
            <a:lvl6pPr marL="2743200" lvl="5" indent="-292100">
              <a:spcBef>
                <a:spcPts val="0"/>
              </a:spcBef>
              <a:spcAft>
                <a:spcPts val="0"/>
              </a:spcAft>
              <a:buClr>
                <a:schemeClr val="lt1"/>
              </a:buClr>
              <a:buSzPts val="1000"/>
              <a:buFont typeface="Instrument Sans"/>
              <a:buChar char="■"/>
              <a:defRPr/>
            </a:lvl6pPr>
            <a:lvl7pPr marL="3200400" lvl="6" indent="-292100">
              <a:spcBef>
                <a:spcPts val="0"/>
              </a:spcBef>
              <a:spcAft>
                <a:spcPts val="0"/>
              </a:spcAft>
              <a:buClr>
                <a:schemeClr val="lt1"/>
              </a:buClr>
              <a:buSzPts val="1000"/>
              <a:buFont typeface="Instrument Sans"/>
              <a:buChar char="●"/>
              <a:defRPr/>
            </a:lvl7pPr>
            <a:lvl8pPr marL="3657600" lvl="7" indent="-292100">
              <a:spcBef>
                <a:spcPts val="0"/>
              </a:spcBef>
              <a:spcAft>
                <a:spcPts val="0"/>
              </a:spcAft>
              <a:buClr>
                <a:schemeClr val="lt1"/>
              </a:buClr>
              <a:buSzPts val="1000"/>
              <a:buFont typeface="Instrument Sans"/>
              <a:buChar char="○"/>
              <a:defRPr/>
            </a:lvl8pPr>
            <a:lvl9pPr marL="4114800" lvl="8" indent="-292100">
              <a:spcBef>
                <a:spcPts val="0"/>
              </a:spcBef>
              <a:spcAft>
                <a:spcPts val="0"/>
              </a:spcAft>
              <a:buClr>
                <a:schemeClr val="lt1"/>
              </a:buClr>
              <a:buSzPts val="1000"/>
              <a:buFont typeface="Instrument Sans"/>
              <a:buChar char="■"/>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ig statement 1">
  <p:cSld name="CUSTOM_4_1">
    <p:bg>
      <p:bgPr>
        <a:blipFill>
          <a:blip r:embed="rId2">
            <a:alphaModFix/>
          </a:blip>
          <a:stretch>
            <a:fillRect/>
          </a:stretch>
        </a:blipFill>
        <a:effectLst/>
      </p:bgPr>
    </p:bg>
    <p:spTree>
      <p:nvGrpSpPr>
        <p:cNvPr id="1" name="Shape 120"/>
        <p:cNvGrpSpPr/>
        <p:nvPr/>
      </p:nvGrpSpPr>
      <p:grpSpPr>
        <a:xfrm>
          <a:off x="0" y="0"/>
          <a:ext cx="0" cy="0"/>
          <a:chOff x="0" y="0"/>
          <a:chExt cx="0" cy="0"/>
        </a:xfrm>
      </p:grpSpPr>
      <p:sp>
        <p:nvSpPr>
          <p:cNvPr id="121" name="Google Shape;121;p9"/>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22" name="Google Shape;122;p9"/>
          <p:cNvSpPr txBox="1">
            <a:spLocks noGrp="1"/>
          </p:cNvSpPr>
          <p:nvPr>
            <p:ph type="subTitle" idx="2"/>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23" name="Google Shape;123;p9"/>
          <p:cNvSpPr txBox="1">
            <a:spLocks noGrp="1"/>
          </p:cNvSpPr>
          <p:nvPr>
            <p:ph type="body" idx="3"/>
          </p:nvPr>
        </p:nvSpPr>
        <p:spPr>
          <a:xfrm>
            <a:off x="360300" y="2181900"/>
            <a:ext cx="8496600" cy="2486700"/>
          </a:xfrm>
          <a:prstGeom prst="rect">
            <a:avLst/>
          </a:prstGeom>
        </p:spPr>
        <p:txBody>
          <a:bodyPr spcFirstLastPara="1" wrap="square" lIns="0" tIns="0" rIns="0" bIns="0" anchor="b" anchorCtr="0">
            <a:noAutofit/>
          </a:bodyPr>
          <a:lstStyle>
            <a:lvl1pPr marL="457200" lvl="0" indent="-228600">
              <a:lnSpc>
                <a:spcPct val="85000"/>
              </a:lnSpc>
              <a:spcBef>
                <a:spcPts val="0"/>
              </a:spcBef>
              <a:spcAft>
                <a:spcPts val="0"/>
              </a:spcAft>
              <a:buNone/>
              <a:defRPr sz="3600"/>
            </a:lvl1pPr>
            <a:lvl2pPr marL="914400" lvl="1" indent="-228600">
              <a:lnSpc>
                <a:spcPct val="85000"/>
              </a:lnSpc>
              <a:spcBef>
                <a:spcPts val="0"/>
              </a:spcBef>
              <a:spcAft>
                <a:spcPts val="0"/>
              </a:spcAft>
              <a:buNone/>
              <a:defRPr sz="3600"/>
            </a:lvl2pPr>
            <a:lvl3pPr marL="1371600" lvl="2" indent="-228600">
              <a:lnSpc>
                <a:spcPct val="85000"/>
              </a:lnSpc>
              <a:spcBef>
                <a:spcPts val="0"/>
              </a:spcBef>
              <a:spcAft>
                <a:spcPts val="0"/>
              </a:spcAft>
              <a:buNone/>
              <a:defRPr sz="3600"/>
            </a:lvl3pPr>
            <a:lvl4pPr marL="1828800" lvl="3" indent="-228600">
              <a:lnSpc>
                <a:spcPct val="85000"/>
              </a:lnSpc>
              <a:spcBef>
                <a:spcPts val="0"/>
              </a:spcBef>
              <a:spcAft>
                <a:spcPts val="0"/>
              </a:spcAft>
              <a:buNone/>
              <a:defRPr sz="3600"/>
            </a:lvl4pPr>
            <a:lvl5pPr marL="2286000" lvl="4" indent="-228600">
              <a:lnSpc>
                <a:spcPct val="85000"/>
              </a:lnSpc>
              <a:spcBef>
                <a:spcPts val="0"/>
              </a:spcBef>
              <a:spcAft>
                <a:spcPts val="0"/>
              </a:spcAft>
              <a:buNone/>
              <a:defRPr sz="3600"/>
            </a:lvl5pPr>
            <a:lvl6pPr marL="2743200" lvl="5" indent="-228600">
              <a:lnSpc>
                <a:spcPct val="85000"/>
              </a:lnSpc>
              <a:spcBef>
                <a:spcPts val="0"/>
              </a:spcBef>
              <a:spcAft>
                <a:spcPts val="0"/>
              </a:spcAft>
              <a:buNone/>
              <a:defRPr sz="3600"/>
            </a:lvl6pPr>
            <a:lvl7pPr marL="3200400" lvl="6" indent="-228600">
              <a:lnSpc>
                <a:spcPct val="85000"/>
              </a:lnSpc>
              <a:spcBef>
                <a:spcPts val="0"/>
              </a:spcBef>
              <a:spcAft>
                <a:spcPts val="0"/>
              </a:spcAft>
              <a:buNone/>
              <a:defRPr sz="3600"/>
            </a:lvl7pPr>
            <a:lvl8pPr marL="3657600" lvl="7" indent="-228600">
              <a:lnSpc>
                <a:spcPct val="85000"/>
              </a:lnSpc>
              <a:spcBef>
                <a:spcPts val="0"/>
              </a:spcBef>
              <a:spcAft>
                <a:spcPts val="0"/>
              </a:spcAft>
              <a:buNone/>
              <a:defRPr sz="3600"/>
            </a:lvl8pPr>
            <a:lvl9pPr marL="4114800" lvl="8" indent="-228600">
              <a:lnSpc>
                <a:spcPct val="85000"/>
              </a:lnSpc>
              <a:spcBef>
                <a:spcPts val="0"/>
              </a:spcBef>
              <a:spcAft>
                <a:spcPts val="0"/>
              </a:spcAft>
              <a:buNone/>
              <a:defRPr sz="3600"/>
            </a:lvl9pPr>
          </a:lstStyle>
          <a:p>
            <a:endParaRPr/>
          </a:p>
        </p:txBody>
      </p:sp>
      <p:sp>
        <p:nvSpPr>
          <p:cNvPr id="124" name="Google Shape;124;p9"/>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body and image ALT 1">
  <p:cSld name="BLANK_1_1_1_2">
    <p:bg>
      <p:bgPr>
        <a:blipFill>
          <a:blip r:embed="rId2">
            <a:alphaModFix/>
          </a:blip>
          <a:stretch>
            <a:fillRect/>
          </a:stretch>
        </a:blipFill>
        <a:effectLst/>
      </p:bgPr>
    </p:bg>
    <p:spTree>
      <p:nvGrpSpPr>
        <p:cNvPr id="1" name="Shape 125"/>
        <p:cNvGrpSpPr/>
        <p:nvPr/>
      </p:nvGrpSpPr>
      <p:grpSpPr>
        <a:xfrm>
          <a:off x="0" y="0"/>
          <a:ext cx="0" cy="0"/>
          <a:chOff x="0" y="0"/>
          <a:chExt cx="0" cy="0"/>
        </a:xfrm>
      </p:grpSpPr>
      <p:sp>
        <p:nvSpPr>
          <p:cNvPr id="126" name="Google Shape;126;p10"/>
          <p:cNvSpPr txBox="1">
            <a:spLocks noGrp="1"/>
          </p:cNvSpPr>
          <p:nvPr>
            <p:ph type="title"/>
          </p:nvPr>
        </p:nvSpPr>
        <p:spPr>
          <a:xfrm>
            <a:off x="284700" y="474750"/>
            <a:ext cx="4227300" cy="965400"/>
          </a:xfrm>
          <a:prstGeom prst="rect">
            <a:avLst/>
          </a:prstGeom>
        </p:spPr>
        <p:txBody>
          <a:bodyPr spcFirstLastPara="1" wrap="square" lIns="0" tIns="0" rIns="91425" bIns="0" anchor="b" anchorCtr="0">
            <a:noAutofit/>
          </a:bodyPr>
          <a:lstStyle>
            <a:lvl1pPr lvl="0">
              <a:lnSpc>
                <a:spcPct val="90000"/>
              </a:lnSpc>
              <a:spcBef>
                <a:spcPts val="0"/>
              </a:spcBef>
              <a:spcAft>
                <a:spcPts val="0"/>
              </a:spcAft>
              <a:buNone/>
              <a:defRPr sz="3000"/>
            </a:lvl1pPr>
            <a:lvl2pPr lvl="1">
              <a:lnSpc>
                <a:spcPct val="115000"/>
              </a:lnSpc>
              <a:spcBef>
                <a:spcPts val="0"/>
              </a:spcBef>
              <a:spcAft>
                <a:spcPts val="0"/>
              </a:spcAft>
              <a:buNone/>
              <a:defRPr sz="3000"/>
            </a:lvl2pPr>
            <a:lvl3pPr lvl="2">
              <a:lnSpc>
                <a:spcPct val="115000"/>
              </a:lnSpc>
              <a:spcBef>
                <a:spcPts val="0"/>
              </a:spcBef>
              <a:spcAft>
                <a:spcPts val="0"/>
              </a:spcAft>
              <a:buNone/>
              <a:defRPr sz="3000"/>
            </a:lvl3pPr>
            <a:lvl4pPr lvl="3">
              <a:lnSpc>
                <a:spcPct val="115000"/>
              </a:lnSpc>
              <a:spcBef>
                <a:spcPts val="0"/>
              </a:spcBef>
              <a:spcAft>
                <a:spcPts val="0"/>
              </a:spcAft>
              <a:buNone/>
              <a:defRPr sz="3000"/>
            </a:lvl4pPr>
            <a:lvl5pPr lvl="4">
              <a:lnSpc>
                <a:spcPct val="115000"/>
              </a:lnSpc>
              <a:spcBef>
                <a:spcPts val="0"/>
              </a:spcBef>
              <a:spcAft>
                <a:spcPts val="0"/>
              </a:spcAft>
              <a:buNone/>
              <a:defRPr sz="3000"/>
            </a:lvl5pPr>
            <a:lvl6pPr lvl="5">
              <a:lnSpc>
                <a:spcPct val="115000"/>
              </a:lnSpc>
              <a:spcBef>
                <a:spcPts val="0"/>
              </a:spcBef>
              <a:spcAft>
                <a:spcPts val="0"/>
              </a:spcAft>
              <a:buNone/>
              <a:defRPr sz="3000"/>
            </a:lvl6pPr>
            <a:lvl7pPr lvl="6">
              <a:lnSpc>
                <a:spcPct val="115000"/>
              </a:lnSpc>
              <a:spcBef>
                <a:spcPts val="0"/>
              </a:spcBef>
              <a:spcAft>
                <a:spcPts val="0"/>
              </a:spcAft>
              <a:buNone/>
              <a:defRPr sz="3000"/>
            </a:lvl7pPr>
            <a:lvl8pPr lvl="7">
              <a:lnSpc>
                <a:spcPct val="115000"/>
              </a:lnSpc>
              <a:spcBef>
                <a:spcPts val="0"/>
              </a:spcBef>
              <a:spcAft>
                <a:spcPts val="0"/>
              </a:spcAft>
              <a:buNone/>
              <a:defRPr sz="3000"/>
            </a:lvl8pPr>
            <a:lvl9pPr lvl="8">
              <a:lnSpc>
                <a:spcPct val="115000"/>
              </a:lnSpc>
              <a:spcBef>
                <a:spcPts val="0"/>
              </a:spcBef>
              <a:spcAft>
                <a:spcPts val="0"/>
              </a:spcAft>
              <a:buNone/>
              <a:defRPr sz="3000"/>
            </a:lvl9pPr>
          </a:lstStyle>
          <a:p>
            <a:endParaRPr/>
          </a:p>
        </p:txBody>
      </p:sp>
      <p:sp>
        <p:nvSpPr>
          <p:cNvPr id="127" name="Google Shape;127;p10"/>
          <p:cNvSpPr>
            <a:spLocks noGrp="1"/>
          </p:cNvSpPr>
          <p:nvPr>
            <p:ph type="pic" idx="2"/>
          </p:nvPr>
        </p:nvSpPr>
        <p:spPr>
          <a:xfrm>
            <a:off x="4629600" y="474750"/>
            <a:ext cx="4227300" cy="4194000"/>
          </a:xfrm>
          <a:prstGeom prst="roundRect">
            <a:avLst>
              <a:gd name="adj" fmla="val 5294"/>
            </a:avLst>
          </a:prstGeom>
          <a:noFill/>
          <a:ln>
            <a:noFill/>
          </a:ln>
        </p:spPr>
        <p:txBody>
          <a:bodyPr/>
          <a:lstStyle/>
          <a:p>
            <a:endParaRPr lang="en-IN"/>
          </a:p>
        </p:txBody>
      </p:sp>
      <p:sp>
        <p:nvSpPr>
          <p:cNvPr id="128" name="Google Shape;128;p10"/>
          <p:cNvSpPr txBox="1">
            <a:spLocks noGrp="1"/>
          </p:cNvSpPr>
          <p:nvPr>
            <p:ph type="body" idx="1"/>
          </p:nvPr>
        </p:nvSpPr>
        <p:spPr>
          <a:xfrm>
            <a:off x="284700" y="3065325"/>
            <a:ext cx="2772600" cy="1603200"/>
          </a:xfrm>
          <a:prstGeom prst="rect">
            <a:avLst/>
          </a:prstGeom>
        </p:spPr>
        <p:txBody>
          <a:bodyPr spcFirstLastPara="1" wrap="square" lIns="0" tIns="0" rIns="0" bIns="0" anchor="b" anchorCtr="0">
            <a:noAutofit/>
          </a:bodyPr>
          <a:lstStyle>
            <a:lvl1pPr marL="457200" lvl="0" indent="-304800">
              <a:spcBef>
                <a:spcPts val="0"/>
              </a:spcBef>
              <a:spcAft>
                <a:spcPts val="0"/>
              </a:spcAft>
              <a:buClr>
                <a:schemeClr val="lt1"/>
              </a:buClr>
              <a:buSzPts val="1200"/>
              <a:buChar char="●"/>
              <a:defRPr sz="1200"/>
            </a:lvl1pPr>
            <a:lvl2pPr marL="914400" lvl="1" indent="-304800">
              <a:spcBef>
                <a:spcPts val="800"/>
              </a:spcBef>
              <a:spcAft>
                <a:spcPts val="0"/>
              </a:spcAft>
              <a:buClr>
                <a:schemeClr val="lt1"/>
              </a:buClr>
              <a:buSzPts val="1200"/>
              <a:buChar char="○"/>
              <a:defRPr sz="1200"/>
            </a:lvl2pPr>
            <a:lvl3pPr marL="1371600" lvl="2" indent="-304800">
              <a:spcBef>
                <a:spcPts val="800"/>
              </a:spcBef>
              <a:spcAft>
                <a:spcPts val="0"/>
              </a:spcAft>
              <a:buClr>
                <a:schemeClr val="lt1"/>
              </a:buClr>
              <a:buSzPts val="1200"/>
              <a:buChar char="■"/>
              <a:defRPr sz="1200"/>
            </a:lvl3pPr>
            <a:lvl4pPr marL="1828800" lvl="3" indent="-304800">
              <a:spcBef>
                <a:spcPts val="800"/>
              </a:spcBef>
              <a:spcAft>
                <a:spcPts val="0"/>
              </a:spcAft>
              <a:buClr>
                <a:schemeClr val="lt1"/>
              </a:buClr>
              <a:buSzPts val="1200"/>
              <a:buChar char="●"/>
              <a:defRPr sz="1200"/>
            </a:lvl4pPr>
            <a:lvl5pPr marL="2286000" lvl="4" indent="-304800">
              <a:spcBef>
                <a:spcPts val="800"/>
              </a:spcBef>
              <a:spcAft>
                <a:spcPts val="0"/>
              </a:spcAft>
              <a:buClr>
                <a:schemeClr val="lt1"/>
              </a:buClr>
              <a:buSzPts val="1200"/>
              <a:buChar char="○"/>
              <a:defRPr sz="1200"/>
            </a:lvl5pPr>
            <a:lvl6pPr marL="2743200" lvl="5" indent="-304800">
              <a:spcBef>
                <a:spcPts val="800"/>
              </a:spcBef>
              <a:spcAft>
                <a:spcPts val="0"/>
              </a:spcAft>
              <a:buClr>
                <a:schemeClr val="lt1"/>
              </a:buClr>
              <a:buSzPts val="1200"/>
              <a:buChar char="■"/>
              <a:defRPr sz="1200"/>
            </a:lvl6pPr>
            <a:lvl7pPr marL="3200400" lvl="6" indent="-304800">
              <a:spcBef>
                <a:spcPts val="800"/>
              </a:spcBef>
              <a:spcAft>
                <a:spcPts val="0"/>
              </a:spcAft>
              <a:buClr>
                <a:schemeClr val="lt1"/>
              </a:buClr>
              <a:buSzPts val="1200"/>
              <a:buChar char="●"/>
              <a:defRPr sz="1200"/>
            </a:lvl7pPr>
            <a:lvl8pPr marL="3657600" lvl="7" indent="-304800">
              <a:spcBef>
                <a:spcPts val="800"/>
              </a:spcBef>
              <a:spcAft>
                <a:spcPts val="0"/>
              </a:spcAft>
              <a:buClr>
                <a:schemeClr val="lt1"/>
              </a:buClr>
              <a:buSzPts val="1200"/>
              <a:buChar char="○"/>
              <a:defRPr sz="1200"/>
            </a:lvl8pPr>
            <a:lvl9pPr marL="4114800" lvl="8" indent="-304800">
              <a:spcBef>
                <a:spcPts val="800"/>
              </a:spcBef>
              <a:spcAft>
                <a:spcPts val="800"/>
              </a:spcAft>
              <a:buClr>
                <a:schemeClr val="lt1"/>
              </a:buClr>
              <a:buSzPts val="1200"/>
              <a:buChar char="■"/>
              <a:defRPr sz="1200"/>
            </a:lvl9pPr>
          </a:lstStyle>
          <a:p>
            <a:endParaRPr/>
          </a:p>
        </p:txBody>
      </p:sp>
      <p:sp>
        <p:nvSpPr>
          <p:cNvPr id="129" name="Google Shape;129;p10"/>
          <p:cNvSpPr txBox="1">
            <a:spLocks noGrp="1"/>
          </p:cNvSpPr>
          <p:nvPr>
            <p:ph type="subTitle" idx="3"/>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30" name="Google Shape;130;p10"/>
          <p:cNvSpPr txBox="1">
            <a:spLocks noGrp="1"/>
          </p:cNvSpPr>
          <p:nvPr>
            <p:ph type="subTitle" idx="4"/>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31" name="Google Shape;131;p10"/>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body and image ALT 2">
  <p:cSld name="BLANK_1_1_1_2_3_1">
    <p:bg>
      <p:bgPr>
        <a:blipFill>
          <a:blip r:embed="rId2">
            <a:alphaModFix/>
          </a:blip>
          <a:stretch>
            <a:fillRect/>
          </a:stretch>
        </a:blipFill>
        <a:effectLst/>
      </p:bgPr>
    </p:bg>
    <p:spTree>
      <p:nvGrpSpPr>
        <p:cNvPr id="1" name="Shape 132"/>
        <p:cNvGrpSpPr/>
        <p:nvPr/>
      </p:nvGrpSpPr>
      <p:grpSpPr>
        <a:xfrm>
          <a:off x="0" y="0"/>
          <a:ext cx="0" cy="0"/>
          <a:chOff x="0" y="0"/>
          <a:chExt cx="0" cy="0"/>
        </a:xfrm>
      </p:grpSpPr>
      <p:sp>
        <p:nvSpPr>
          <p:cNvPr id="133" name="Google Shape;133;p11"/>
          <p:cNvSpPr>
            <a:spLocks noGrp="1"/>
          </p:cNvSpPr>
          <p:nvPr>
            <p:ph type="pic" idx="2"/>
          </p:nvPr>
        </p:nvSpPr>
        <p:spPr>
          <a:xfrm>
            <a:off x="4629600" y="474750"/>
            <a:ext cx="4227300" cy="4194000"/>
          </a:xfrm>
          <a:prstGeom prst="roundRect">
            <a:avLst>
              <a:gd name="adj" fmla="val 10510"/>
            </a:avLst>
          </a:prstGeom>
          <a:noFill/>
          <a:ln>
            <a:noFill/>
          </a:ln>
        </p:spPr>
      </p:sp>
      <p:sp>
        <p:nvSpPr>
          <p:cNvPr id="134" name="Google Shape;134;p11"/>
          <p:cNvSpPr txBox="1">
            <a:spLocks noGrp="1"/>
          </p:cNvSpPr>
          <p:nvPr>
            <p:ph type="body" idx="1"/>
          </p:nvPr>
        </p:nvSpPr>
        <p:spPr>
          <a:xfrm>
            <a:off x="284700" y="1440225"/>
            <a:ext cx="2772600" cy="1603200"/>
          </a:xfrm>
          <a:prstGeom prst="rect">
            <a:avLst/>
          </a:prstGeom>
        </p:spPr>
        <p:txBody>
          <a:bodyPr spcFirstLastPara="1" wrap="square" lIns="0" tIns="0" rIns="0" bIns="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135" name="Google Shape;135;p11"/>
          <p:cNvSpPr txBox="1">
            <a:spLocks noGrp="1"/>
          </p:cNvSpPr>
          <p:nvPr>
            <p:ph type="subTitle" idx="3"/>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36" name="Google Shape;136;p11"/>
          <p:cNvSpPr txBox="1">
            <a:spLocks noGrp="1"/>
          </p:cNvSpPr>
          <p:nvPr>
            <p:ph type="subTitle" idx="4"/>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37" name="Google Shape;137;p11"/>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138" name="Google Shape;138;p11"/>
          <p:cNvSpPr txBox="1">
            <a:spLocks noGrp="1"/>
          </p:cNvSpPr>
          <p:nvPr>
            <p:ph type="title"/>
          </p:nvPr>
        </p:nvSpPr>
        <p:spPr>
          <a:xfrm>
            <a:off x="284700" y="474750"/>
            <a:ext cx="5673600" cy="4986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2400">
                <a:latin typeface="Instrument Sans Medium"/>
                <a:ea typeface="Instrument Sans Medium"/>
                <a:cs typeface="Instrument Sans Medium"/>
                <a:sym typeface="Instrument Sans Medium"/>
              </a:defRPr>
            </a:lvl2pPr>
            <a:lvl3pPr lvl="2">
              <a:lnSpc>
                <a:spcPct val="115000"/>
              </a:lnSpc>
              <a:spcBef>
                <a:spcPts val="0"/>
              </a:spcBef>
              <a:spcAft>
                <a:spcPts val="0"/>
              </a:spcAft>
              <a:buNone/>
              <a:defRPr sz="2400">
                <a:latin typeface="Instrument Sans Medium"/>
                <a:ea typeface="Instrument Sans Medium"/>
                <a:cs typeface="Instrument Sans Medium"/>
                <a:sym typeface="Instrument Sans Medium"/>
              </a:defRPr>
            </a:lvl3pPr>
            <a:lvl4pPr lvl="3">
              <a:lnSpc>
                <a:spcPct val="115000"/>
              </a:lnSpc>
              <a:spcBef>
                <a:spcPts val="0"/>
              </a:spcBef>
              <a:spcAft>
                <a:spcPts val="0"/>
              </a:spcAft>
              <a:buNone/>
              <a:defRPr sz="2400">
                <a:latin typeface="Instrument Sans Medium"/>
                <a:ea typeface="Instrument Sans Medium"/>
                <a:cs typeface="Instrument Sans Medium"/>
                <a:sym typeface="Instrument Sans Medium"/>
              </a:defRPr>
            </a:lvl4pPr>
            <a:lvl5pPr lvl="4">
              <a:lnSpc>
                <a:spcPct val="115000"/>
              </a:lnSpc>
              <a:spcBef>
                <a:spcPts val="0"/>
              </a:spcBef>
              <a:spcAft>
                <a:spcPts val="0"/>
              </a:spcAft>
              <a:buNone/>
              <a:defRPr sz="2400">
                <a:latin typeface="Instrument Sans Medium"/>
                <a:ea typeface="Instrument Sans Medium"/>
                <a:cs typeface="Instrument Sans Medium"/>
                <a:sym typeface="Instrument Sans Medium"/>
              </a:defRPr>
            </a:lvl5pPr>
            <a:lvl6pPr lvl="5">
              <a:lnSpc>
                <a:spcPct val="115000"/>
              </a:lnSpc>
              <a:spcBef>
                <a:spcPts val="0"/>
              </a:spcBef>
              <a:spcAft>
                <a:spcPts val="0"/>
              </a:spcAft>
              <a:buNone/>
              <a:defRPr sz="2400">
                <a:latin typeface="Instrument Sans Medium"/>
                <a:ea typeface="Instrument Sans Medium"/>
                <a:cs typeface="Instrument Sans Medium"/>
                <a:sym typeface="Instrument Sans Medium"/>
              </a:defRPr>
            </a:lvl6pPr>
            <a:lvl7pPr lvl="6">
              <a:lnSpc>
                <a:spcPct val="115000"/>
              </a:lnSpc>
              <a:spcBef>
                <a:spcPts val="0"/>
              </a:spcBef>
              <a:spcAft>
                <a:spcPts val="0"/>
              </a:spcAft>
              <a:buNone/>
              <a:defRPr sz="2400">
                <a:latin typeface="Instrument Sans Medium"/>
                <a:ea typeface="Instrument Sans Medium"/>
                <a:cs typeface="Instrument Sans Medium"/>
                <a:sym typeface="Instrument Sans Medium"/>
              </a:defRPr>
            </a:lvl7pPr>
            <a:lvl8pPr lvl="7">
              <a:lnSpc>
                <a:spcPct val="115000"/>
              </a:lnSpc>
              <a:spcBef>
                <a:spcPts val="0"/>
              </a:spcBef>
              <a:spcAft>
                <a:spcPts val="0"/>
              </a:spcAft>
              <a:buNone/>
              <a:defRPr sz="2400">
                <a:latin typeface="Instrument Sans Medium"/>
                <a:ea typeface="Instrument Sans Medium"/>
                <a:cs typeface="Instrument Sans Medium"/>
                <a:sym typeface="Instrument Sans Medium"/>
              </a:defRPr>
            </a:lvl8pPr>
            <a:lvl9pPr lvl="8">
              <a:lnSpc>
                <a:spcPct val="115000"/>
              </a:lnSpc>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body and image ALT 3">
  <p:cSld name="BLANK_1_1_1_2_3_1_1">
    <p:spTree>
      <p:nvGrpSpPr>
        <p:cNvPr id="1" name="Shape 139"/>
        <p:cNvGrpSpPr/>
        <p:nvPr/>
      </p:nvGrpSpPr>
      <p:grpSpPr>
        <a:xfrm>
          <a:off x="0" y="0"/>
          <a:ext cx="0" cy="0"/>
          <a:chOff x="0" y="0"/>
          <a:chExt cx="0" cy="0"/>
        </a:xfrm>
      </p:grpSpPr>
      <p:sp>
        <p:nvSpPr>
          <p:cNvPr id="140" name="Google Shape;140;p12"/>
          <p:cNvSpPr>
            <a:spLocks noGrp="1"/>
          </p:cNvSpPr>
          <p:nvPr>
            <p:ph type="pic" idx="2"/>
          </p:nvPr>
        </p:nvSpPr>
        <p:spPr>
          <a:xfrm>
            <a:off x="4629600" y="474750"/>
            <a:ext cx="4227300" cy="4194000"/>
          </a:xfrm>
          <a:prstGeom prst="roundRect">
            <a:avLst>
              <a:gd name="adj" fmla="val 10640"/>
            </a:avLst>
          </a:prstGeom>
          <a:noFill/>
          <a:ln>
            <a:noFill/>
          </a:ln>
        </p:spPr>
      </p:sp>
      <p:sp>
        <p:nvSpPr>
          <p:cNvPr id="141" name="Google Shape;141;p12"/>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42" name="Google Shape;142;p12"/>
          <p:cNvSpPr txBox="1">
            <a:spLocks noGrp="1"/>
          </p:cNvSpPr>
          <p:nvPr>
            <p:ph type="subTitle" idx="3"/>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43" name="Google Shape;143;p12"/>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144" name="Google Shape;144;p12"/>
          <p:cNvSpPr txBox="1">
            <a:spLocks noGrp="1"/>
          </p:cNvSpPr>
          <p:nvPr>
            <p:ph type="title"/>
          </p:nvPr>
        </p:nvSpPr>
        <p:spPr>
          <a:xfrm>
            <a:off x="284700" y="474750"/>
            <a:ext cx="5673600" cy="4986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2400">
                <a:latin typeface="Instrument Sans Medium"/>
                <a:ea typeface="Instrument Sans Medium"/>
                <a:cs typeface="Instrument Sans Medium"/>
                <a:sym typeface="Instrument Sans Medium"/>
              </a:defRPr>
            </a:lvl2pPr>
            <a:lvl3pPr lvl="2">
              <a:lnSpc>
                <a:spcPct val="115000"/>
              </a:lnSpc>
              <a:spcBef>
                <a:spcPts val="0"/>
              </a:spcBef>
              <a:spcAft>
                <a:spcPts val="0"/>
              </a:spcAft>
              <a:buNone/>
              <a:defRPr sz="2400">
                <a:latin typeface="Instrument Sans Medium"/>
                <a:ea typeface="Instrument Sans Medium"/>
                <a:cs typeface="Instrument Sans Medium"/>
                <a:sym typeface="Instrument Sans Medium"/>
              </a:defRPr>
            </a:lvl3pPr>
            <a:lvl4pPr lvl="3">
              <a:lnSpc>
                <a:spcPct val="115000"/>
              </a:lnSpc>
              <a:spcBef>
                <a:spcPts val="0"/>
              </a:spcBef>
              <a:spcAft>
                <a:spcPts val="0"/>
              </a:spcAft>
              <a:buNone/>
              <a:defRPr sz="2400">
                <a:latin typeface="Instrument Sans Medium"/>
                <a:ea typeface="Instrument Sans Medium"/>
                <a:cs typeface="Instrument Sans Medium"/>
                <a:sym typeface="Instrument Sans Medium"/>
              </a:defRPr>
            </a:lvl4pPr>
            <a:lvl5pPr lvl="4">
              <a:lnSpc>
                <a:spcPct val="115000"/>
              </a:lnSpc>
              <a:spcBef>
                <a:spcPts val="0"/>
              </a:spcBef>
              <a:spcAft>
                <a:spcPts val="0"/>
              </a:spcAft>
              <a:buNone/>
              <a:defRPr sz="2400">
                <a:latin typeface="Instrument Sans Medium"/>
                <a:ea typeface="Instrument Sans Medium"/>
                <a:cs typeface="Instrument Sans Medium"/>
                <a:sym typeface="Instrument Sans Medium"/>
              </a:defRPr>
            </a:lvl5pPr>
            <a:lvl6pPr lvl="5">
              <a:lnSpc>
                <a:spcPct val="115000"/>
              </a:lnSpc>
              <a:spcBef>
                <a:spcPts val="0"/>
              </a:spcBef>
              <a:spcAft>
                <a:spcPts val="0"/>
              </a:spcAft>
              <a:buNone/>
              <a:defRPr sz="2400">
                <a:latin typeface="Instrument Sans Medium"/>
                <a:ea typeface="Instrument Sans Medium"/>
                <a:cs typeface="Instrument Sans Medium"/>
                <a:sym typeface="Instrument Sans Medium"/>
              </a:defRPr>
            </a:lvl6pPr>
            <a:lvl7pPr lvl="6">
              <a:lnSpc>
                <a:spcPct val="115000"/>
              </a:lnSpc>
              <a:spcBef>
                <a:spcPts val="0"/>
              </a:spcBef>
              <a:spcAft>
                <a:spcPts val="0"/>
              </a:spcAft>
              <a:buNone/>
              <a:defRPr sz="2400">
                <a:latin typeface="Instrument Sans Medium"/>
                <a:ea typeface="Instrument Sans Medium"/>
                <a:cs typeface="Instrument Sans Medium"/>
                <a:sym typeface="Instrument Sans Medium"/>
              </a:defRPr>
            </a:lvl7pPr>
            <a:lvl8pPr lvl="7">
              <a:lnSpc>
                <a:spcPct val="115000"/>
              </a:lnSpc>
              <a:spcBef>
                <a:spcPts val="0"/>
              </a:spcBef>
              <a:spcAft>
                <a:spcPts val="0"/>
              </a:spcAft>
              <a:buNone/>
              <a:defRPr sz="2400">
                <a:latin typeface="Instrument Sans Medium"/>
                <a:ea typeface="Instrument Sans Medium"/>
                <a:cs typeface="Instrument Sans Medium"/>
                <a:sym typeface="Instrument Sans Medium"/>
              </a:defRPr>
            </a:lvl8pPr>
            <a:lvl9pPr lvl="8">
              <a:lnSpc>
                <a:spcPct val="115000"/>
              </a:lnSpc>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
        <p:nvSpPr>
          <p:cNvPr id="145" name="Google Shape;145;p12"/>
          <p:cNvSpPr txBox="1">
            <a:spLocks noGrp="1"/>
          </p:cNvSpPr>
          <p:nvPr>
            <p:ph type="body" idx="4"/>
          </p:nvPr>
        </p:nvSpPr>
        <p:spPr>
          <a:xfrm>
            <a:off x="284700" y="1440225"/>
            <a:ext cx="2772600" cy="16032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lt1"/>
              </a:buClr>
              <a:buSzPts val="1000"/>
              <a:buFont typeface="Instrument Sans"/>
              <a:buChar char="●"/>
              <a:defRPr/>
            </a:lvl1pPr>
            <a:lvl2pPr marL="914400" lvl="1" indent="-292100">
              <a:spcBef>
                <a:spcPts val="0"/>
              </a:spcBef>
              <a:spcAft>
                <a:spcPts val="0"/>
              </a:spcAft>
              <a:buClr>
                <a:schemeClr val="lt1"/>
              </a:buClr>
              <a:buSzPts val="1000"/>
              <a:buFont typeface="Instrument Sans"/>
              <a:buChar char="○"/>
              <a:defRPr/>
            </a:lvl2pPr>
            <a:lvl3pPr marL="1371600" lvl="2" indent="-292100">
              <a:spcBef>
                <a:spcPts val="0"/>
              </a:spcBef>
              <a:spcAft>
                <a:spcPts val="0"/>
              </a:spcAft>
              <a:buClr>
                <a:schemeClr val="lt1"/>
              </a:buClr>
              <a:buSzPts val="1000"/>
              <a:buFont typeface="Instrument Sans"/>
              <a:buChar char="■"/>
              <a:defRPr/>
            </a:lvl3pPr>
            <a:lvl4pPr marL="1828800" lvl="3" indent="-292100">
              <a:spcBef>
                <a:spcPts val="0"/>
              </a:spcBef>
              <a:spcAft>
                <a:spcPts val="0"/>
              </a:spcAft>
              <a:buClr>
                <a:schemeClr val="lt1"/>
              </a:buClr>
              <a:buSzPts val="1000"/>
              <a:buFont typeface="Instrument Sans"/>
              <a:buChar char="●"/>
              <a:defRPr/>
            </a:lvl4pPr>
            <a:lvl5pPr marL="2286000" lvl="4" indent="-292100">
              <a:spcBef>
                <a:spcPts val="0"/>
              </a:spcBef>
              <a:spcAft>
                <a:spcPts val="0"/>
              </a:spcAft>
              <a:buClr>
                <a:schemeClr val="lt1"/>
              </a:buClr>
              <a:buSzPts val="1000"/>
              <a:buFont typeface="Instrument Sans"/>
              <a:buChar char="○"/>
              <a:defRPr/>
            </a:lvl5pPr>
            <a:lvl6pPr marL="2743200" lvl="5" indent="-292100">
              <a:spcBef>
                <a:spcPts val="0"/>
              </a:spcBef>
              <a:spcAft>
                <a:spcPts val="0"/>
              </a:spcAft>
              <a:buClr>
                <a:schemeClr val="lt1"/>
              </a:buClr>
              <a:buSzPts val="1000"/>
              <a:buFont typeface="Instrument Sans"/>
              <a:buChar char="■"/>
              <a:defRPr/>
            </a:lvl6pPr>
            <a:lvl7pPr marL="3200400" lvl="6" indent="-292100">
              <a:spcBef>
                <a:spcPts val="0"/>
              </a:spcBef>
              <a:spcAft>
                <a:spcPts val="0"/>
              </a:spcAft>
              <a:buClr>
                <a:schemeClr val="lt1"/>
              </a:buClr>
              <a:buSzPts val="1000"/>
              <a:buFont typeface="Instrument Sans"/>
              <a:buChar char="●"/>
              <a:defRPr/>
            </a:lvl7pPr>
            <a:lvl8pPr marL="3657600" lvl="7" indent="-292100">
              <a:spcBef>
                <a:spcPts val="0"/>
              </a:spcBef>
              <a:spcAft>
                <a:spcPts val="0"/>
              </a:spcAft>
              <a:buClr>
                <a:schemeClr val="lt1"/>
              </a:buClr>
              <a:buSzPts val="1000"/>
              <a:buFont typeface="Instrument Sans"/>
              <a:buChar char="○"/>
              <a:defRPr/>
            </a:lvl8pPr>
            <a:lvl9pPr marL="4114800" lvl="8" indent="-292100">
              <a:spcBef>
                <a:spcPts val="0"/>
              </a:spcBef>
              <a:spcAft>
                <a:spcPts val="0"/>
              </a:spcAft>
              <a:buClr>
                <a:schemeClr val="lt1"/>
              </a:buClr>
              <a:buSzPts val="1000"/>
              <a:buFont typeface="Instrument Sans"/>
              <a:buChar char="■"/>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body and image ALT 4">
  <p:cSld name="BLANK_1_1_1_2_2">
    <p:bg>
      <p:bgPr>
        <a:blipFill>
          <a:blip r:embed="rId2">
            <a:alphaModFix/>
          </a:blip>
          <a:stretch>
            <a:fillRect/>
          </a:stretch>
        </a:blipFill>
        <a:effectLst/>
      </p:bgPr>
    </p:bg>
    <p:spTree>
      <p:nvGrpSpPr>
        <p:cNvPr id="1" name="Shape 146"/>
        <p:cNvGrpSpPr/>
        <p:nvPr/>
      </p:nvGrpSpPr>
      <p:grpSpPr>
        <a:xfrm>
          <a:off x="0" y="0"/>
          <a:ext cx="0" cy="0"/>
          <a:chOff x="0" y="0"/>
          <a:chExt cx="0" cy="0"/>
        </a:xfrm>
      </p:grpSpPr>
      <p:sp>
        <p:nvSpPr>
          <p:cNvPr id="147" name="Google Shape;147;p13"/>
          <p:cNvSpPr/>
          <p:nvPr/>
        </p:nvSpPr>
        <p:spPr>
          <a:xfrm>
            <a:off x="284700" y="2630400"/>
            <a:ext cx="8572200" cy="2038200"/>
          </a:xfrm>
          <a:prstGeom prst="roundRect">
            <a:avLst>
              <a:gd name="adj" fmla="val 50000"/>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1"/>
              </a:solidFill>
              <a:latin typeface="Instrument Sans"/>
              <a:ea typeface="Instrument Sans"/>
              <a:cs typeface="Instrument Sans"/>
              <a:sym typeface="Instrument Sans"/>
            </a:endParaRPr>
          </a:p>
        </p:txBody>
      </p:sp>
      <p:sp>
        <p:nvSpPr>
          <p:cNvPr id="148" name="Google Shape;148;p13"/>
          <p:cNvSpPr/>
          <p:nvPr/>
        </p:nvSpPr>
        <p:spPr>
          <a:xfrm>
            <a:off x="463993" y="2779498"/>
            <a:ext cx="1783200" cy="17832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1"/>
              </a:solidFill>
              <a:latin typeface="Instrument Sans"/>
              <a:ea typeface="Instrument Sans"/>
              <a:cs typeface="Instrument Sans"/>
              <a:sym typeface="Instrument Sans"/>
            </a:endParaRPr>
          </a:p>
        </p:txBody>
      </p:sp>
      <p:sp>
        <p:nvSpPr>
          <p:cNvPr id="149" name="Google Shape;149;p13"/>
          <p:cNvSpPr>
            <a:spLocks noGrp="1"/>
          </p:cNvSpPr>
          <p:nvPr>
            <p:ph type="pic" idx="2"/>
          </p:nvPr>
        </p:nvSpPr>
        <p:spPr>
          <a:xfrm>
            <a:off x="446675" y="2758375"/>
            <a:ext cx="1783200" cy="1783200"/>
          </a:xfrm>
          <a:prstGeom prst="ellipse">
            <a:avLst/>
          </a:prstGeom>
          <a:noFill/>
          <a:ln>
            <a:noFill/>
          </a:ln>
        </p:spPr>
      </p:sp>
      <p:sp>
        <p:nvSpPr>
          <p:cNvPr id="150" name="Google Shape;150;p13"/>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a:buNone/>
              <a:defRPr sz="1000">
                <a:solidFill>
                  <a:schemeClr val="accent5"/>
                </a:solidFill>
              </a:defRPr>
            </a:lvl2pPr>
            <a:lvl3pPr lvl="2">
              <a:spcBef>
                <a:spcPts val="0"/>
              </a:spcBef>
              <a:spcAft>
                <a:spcPts val="0"/>
              </a:spcAft>
              <a:buClr>
                <a:schemeClr val="accent5"/>
              </a:buClr>
              <a:buSzPts val="1000"/>
              <a:buFont typeface="Instrument Sans"/>
              <a:buNone/>
              <a:defRPr sz="1000">
                <a:solidFill>
                  <a:schemeClr val="accent5"/>
                </a:solidFill>
              </a:defRPr>
            </a:lvl3pPr>
            <a:lvl4pPr lvl="3">
              <a:spcBef>
                <a:spcPts val="0"/>
              </a:spcBef>
              <a:spcAft>
                <a:spcPts val="0"/>
              </a:spcAft>
              <a:buClr>
                <a:schemeClr val="accent5"/>
              </a:buClr>
              <a:buSzPts val="1000"/>
              <a:buFont typeface="Instrument Sans"/>
              <a:buNone/>
              <a:defRPr sz="1000">
                <a:solidFill>
                  <a:schemeClr val="accent5"/>
                </a:solidFill>
              </a:defRPr>
            </a:lvl4pPr>
            <a:lvl5pPr lvl="4">
              <a:spcBef>
                <a:spcPts val="0"/>
              </a:spcBef>
              <a:spcAft>
                <a:spcPts val="0"/>
              </a:spcAft>
              <a:buClr>
                <a:schemeClr val="accent5"/>
              </a:buClr>
              <a:buSzPts val="1000"/>
              <a:buFont typeface="Instrument Sans"/>
              <a:buNone/>
              <a:defRPr sz="1000">
                <a:solidFill>
                  <a:schemeClr val="accent5"/>
                </a:solidFill>
              </a:defRPr>
            </a:lvl5pPr>
            <a:lvl6pPr lvl="5">
              <a:spcBef>
                <a:spcPts val="0"/>
              </a:spcBef>
              <a:spcAft>
                <a:spcPts val="0"/>
              </a:spcAft>
              <a:buClr>
                <a:schemeClr val="accent5"/>
              </a:buClr>
              <a:buSzPts val="1000"/>
              <a:buFont typeface="Instrument Sans"/>
              <a:buNone/>
              <a:defRPr sz="1000">
                <a:solidFill>
                  <a:schemeClr val="accent5"/>
                </a:solidFill>
              </a:defRPr>
            </a:lvl6pPr>
            <a:lvl7pPr lvl="6">
              <a:spcBef>
                <a:spcPts val="0"/>
              </a:spcBef>
              <a:spcAft>
                <a:spcPts val="0"/>
              </a:spcAft>
              <a:buClr>
                <a:schemeClr val="accent5"/>
              </a:buClr>
              <a:buSzPts val="1000"/>
              <a:buFont typeface="Instrument Sans"/>
              <a:buNone/>
              <a:defRPr sz="1000">
                <a:solidFill>
                  <a:schemeClr val="accent5"/>
                </a:solidFill>
              </a:defRPr>
            </a:lvl7pPr>
            <a:lvl8pPr lvl="7">
              <a:spcBef>
                <a:spcPts val="0"/>
              </a:spcBef>
              <a:spcAft>
                <a:spcPts val="0"/>
              </a:spcAft>
              <a:buClr>
                <a:schemeClr val="accent5"/>
              </a:buClr>
              <a:buSzPts val="1000"/>
              <a:buFont typeface="Instrument Sans"/>
              <a:buNone/>
              <a:defRPr sz="1000">
                <a:solidFill>
                  <a:schemeClr val="accent5"/>
                </a:solidFill>
              </a:defRPr>
            </a:lvl8pPr>
            <a:lvl9pPr lvl="8">
              <a:spcBef>
                <a:spcPts val="0"/>
              </a:spcBef>
              <a:spcAft>
                <a:spcPts val="0"/>
              </a:spcAft>
              <a:buClr>
                <a:schemeClr val="accent5"/>
              </a:buClr>
              <a:buSzPts val="1000"/>
              <a:buFont typeface="Instrument Sans"/>
              <a:buNone/>
              <a:defRPr sz="1000">
                <a:solidFill>
                  <a:schemeClr val="accent5"/>
                </a:solidFill>
              </a:defRPr>
            </a:lvl9pPr>
          </a:lstStyle>
          <a:p>
            <a:endParaRPr/>
          </a:p>
        </p:txBody>
      </p:sp>
      <p:sp>
        <p:nvSpPr>
          <p:cNvPr id="151" name="Google Shape;151;p13"/>
          <p:cNvSpPr txBox="1">
            <a:spLocks noGrp="1"/>
          </p:cNvSpPr>
          <p:nvPr>
            <p:ph type="subTitle" idx="3"/>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a:buNone/>
              <a:defRPr sz="1000">
                <a:solidFill>
                  <a:schemeClr val="accent5"/>
                </a:solidFill>
              </a:defRPr>
            </a:lvl2pPr>
            <a:lvl3pPr lvl="2" algn="r">
              <a:spcBef>
                <a:spcPts val="0"/>
              </a:spcBef>
              <a:spcAft>
                <a:spcPts val="0"/>
              </a:spcAft>
              <a:buClr>
                <a:schemeClr val="accent5"/>
              </a:buClr>
              <a:buSzPts val="1000"/>
              <a:buFont typeface="Instrument Sans"/>
              <a:buNone/>
              <a:defRPr sz="1000">
                <a:solidFill>
                  <a:schemeClr val="accent5"/>
                </a:solidFill>
              </a:defRPr>
            </a:lvl3pPr>
            <a:lvl4pPr lvl="3" algn="r">
              <a:spcBef>
                <a:spcPts val="0"/>
              </a:spcBef>
              <a:spcAft>
                <a:spcPts val="0"/>
              </a:spcAft>
              <a:buClr>
                <a:schemeClr val="accent5"/>
              </a:buClr>
              <a:buSzPts val="1000"/>
              <a:buFont typeface="Instrument Sans"/>
              <a:buNone/>
              <a:defRPr sz="1000">
                <a:solidFill>
                  <a:schemeClr val="accent5"/>
                </a:solidFill>
              </a:defRPr>
            </a:lvl4pPr>
            <a:lvl5pPr lvl="4" algn="r">
              <a:spcBef>
                <a:spcPts val="0"/>
              </a:spcBef>
              <a:spcAft>
                <a:spcPts val="0"/>
              </a:spcAft>
              <a:buClr>
                <a:schemeClr val="accent5"/>
              </a:buClr>
              <a:buSzPts val="1000"/>
              <a:buFont typeface="Instrument Sans"/>
              <a:buNone/>
              <a:defRPr sz="1000">
                <a:solidFill>
                  <a:schemeClr val="accent5"/>
                </a:solidFill>
              </a:defRPr>
            </a:lvl5pPr>
            <a:lvl6pPr lvl="5" algn="r">
              <a:spcBef>
                <a:spcPts val="0"/>
              </a:spcBef>
              <a:spcAft>
                <a:spcPts val="0"/>
              </a:spcAft>
              <a:buClr>
                <a:schemeClr val="accent5"/>
              </a:buClr>
              <a:buSzPts val="1000"/>
              <a:buFont typeface="Instrument Sans"/>
              <a:buNone/>
              <a:defRPr sz="1000">
                <a:solidFill>
                  <a:schemeClr val="accent5"/>
                </a:solidFill>
              </a:defRPr>
            </a:lvl6pPr>
            <a:lvl7pPr lvl="6" algn="r">
              <a:spcBef>
                <a:spcPts val="0"/>
              </a:spcBef>
              <a:spcAft>
                <a:spcPts val="0"/>
              </a:spcAft>
              <a:buClr>
                <a:schemeClr val="accent5"/>
              </a:buClr>
              <a:buSzPts val="1000"/>
              <a:buFont typeface="Instrument Sans"/>
              <a:buNone/>
              <a:defRPr sz="1000">
                <a:solidFill>
                  <a:schemeClr val="accent5"/>
                </a:solidFill>
              </a:defRPr>
            </a:lvl7pPr>
            <a:lvl8pPr lvl="7" algn="r">
              <a:spcBef>
                <a:spcPts val="0"/>
              </a:spcBef>
              <a:spcAft>
                <a:spcPts val="0"/>
              </a:spcAft>
              <a:buClr>
                <a:schemeClr val="accent5"/>
              </a:buClr>
              <a:buSzPts val="1000"/>
              <a:buFont typeface="Instrument Sans"/>
              <a:buNone/>
              <a:defRPr sz="1000">
                <a:solidFill>
                  <a:schemeClr val="accent5"/>
                </a:solidFill>
              </a:defRPr>
            </a:lvl8pPr>
            <a:lvl9pPr lvl="8" algn="r">
              <a:spcBef>
                <a:spcPts val="0"/>
              </a:spcBef>
              <a:spcAft>
                <a:spcPts val="0"/>
              </a:spcAft>
              <a:buClr>
                <a:schemeClr val="accent5"/>
              </a:buClr>
              <a:buSzPts val="1000"/>
              <a:buFont typeface="Instrument Sans"/>
              <a:buNone/>
              <a:defRPr sz="1000">
                <a:solidFill>
                  <a:schemeClr val="accent5"/>
                </a:solidFill>
              </a:defRPr>
            </a:lvl9pPr>
          </a:lstStyle>
          <a:p>
            <a:endParaRPr/>
          </a:p>
        </p:txBody>
      </p:sp>
      <p:sp>
        <p:nvSpPr>
          <p:cNvPr id="152" name="Google Shape;152;p13"/>
          <p:cNvSpPr txBox="1">
            <a:spLocks noGrp="1"/>
          </p:cNvSpPr>
          <p:nvPr>
            <p:ph type="title"/>
          </p:nvPr>
        </p:nvSpPr>
        <p:spPr>
          <a:xfrm>
            <a:off x="284700" y="474750"/>
            <a:ext cx="4227300" cy="498600"/>
          </a:xfrm>
          <a:prstGeom prst="rect">
            <a:avLst/>
          </a:prstGeom>
        </p:spPr>
        <p:txBody>
          <a:bodyPr spcFirstLastPara="1" wrap="square" lIns="0" tIns="0" rIns="91425" bIns="0" anchor="b" anchorCtr="0">
            <a:noAutofit/>
          </a:bodyPr>
          <a:lstStyle>
            <a:lvl1pPr lvl="0">
              <a:lnSpc>
                <a:spcPct val="85000"/>
              </a:lnSpc>
              <a:spcBef>
                <a:spcPts val="0"/>
              </a:spcBef>
              <a:spcAft>
                <a:spcPts val="0"/>
              </a:spcAft>
              <a:buNone/>
              <a:defRPr sz="2400">
                <a:latin typeface="Instrument Sans"/>
                <a:ea typeface="Instrument Sans"/>
                <a:cs typeface="Instrument Sans"/>
                <a:sym typeface="Instrument Sans"/>
              </a:defRPr>
            </a:lvl1pPr>
            <a:lvl2pPr lvl="1">
              <a:lnSpc>
                <a:spcPct val="115000"/>
              </a:lnSpc>
              <a:spcBef>
                <a:spcPts val="0"/>
              </a:spcBef>
              <a:spcAft>
                <a:spcPts val="0"/>
              </a:spcAft>
              <a:buNone/>
              <a:defRPr sz="2400">
                <a:latin typeface="Instrument Sans"/>
                <a:ea typeface="Instrument Sans"/>
                <a:cs typeface="Instrument Sans"/>
                <a:sym typeface="Instrument Sans"/>
              </a:defRPr>
            </a:lvl2pPr>
            <a:lvl3pPr lvl="2">
              <a:lnSpc>
                <a:spcPct val="115000"/>
              </a:lnSpc>
              <a:spcBef>
                <a:spcPts val="0"/>
              </a:spcBef>
              <a:spcAft>
                <a:spcPts val="0"/>
              </a:spcAft>
              <a:buNone/>
              <a:defRPr sz="2400">
                <a:latin typeface="Instrument Sans"/>
                <a:ea typeface="Instrument Sans"/>
                <a:cs typeface="Instrument Sans"/>
                <a:sym typeface="Instrument Sans"/>
              </a:defRPr>
            </a:lvl3pPr>
            <a:lvl4pPr lvl="3">
              <a:lnSpc>
                <a:spcPct val="115000"/>
              </a:lnSpc>
              <a:spcBef>
                <a:spcPts val="0"/>
              </a:spcBef>
              <a:spcAft>
                <a:spcPts val="0"/>
              </a:spcAft>
              <a:buNone/>
              <a:defRPr sz="2400">
                <a:latin typeface="Instrument Sans"/>
                <a:ea typeface="Instrument Sans"/>
                <a:cs typeface="Instrument Sans"/>
                <a:sym typeface="Instrument Sans"/>
              </a:defRPr>
            </a:lvl4pPr>
            <a:lvl5pPr lvl="4">
              <a:lnSpc>
                <a:spcPct val="115000"/>
              </a:lnSpc>
              <a:spcBef>
                <a:spcPts val="0"/>
              </a:spcBef>
              <a:spcAft>
                <a:spcPts val="0"/>
              </a:spcAft>
              <a:buNone/>
              <a:defRPr sz="2400">
                <a:latin typeface="Instrument Sans"/>
                <a:ea typeface="Instrument Sans"/>
                <a:cs typeface="Instrument Sans"/>
                <a:sym typeface="Instrument Sans"/>
              </a:defRPr>
            </a:lvl5pPr>
            <a:lvl6pPr lvl="5">
              <a:lnSpc>
                <a:spcPct val="115000"/>
              </a:lnSpc>
              <a:spcBef>
                <a:spcPts val="0"/>
              </a:spcBef>
              <a:spcAft>
                <a:spcPts val="0"/>
              </a:spcAft>
              <a:buNone/>
              <a:defRPr sz="2400">
                <a:latin typeface="Instrument Sans"/>
                <a:ea typeface="Instrument Sans"/>
                <a:cs typeface="Instrument Sans"/>
                <a:sym typeface="Instrument Sans"/>
              </a:defRPr>
            </a:lvl6pPr>
            <a:lvl7pPr lvl="6">
              <a:lnSpc>
                <a:spcPct val="115000"/>
              </a:lnSpc>
              <a:spcBef>
                <a:spcPts val="0"/>
              </a:spcBef>
              <a:spcAft>
                <a:spcPts val="0"/>
              </a:spcAft>
              <a:buNone/>
              <a:defRPr sz="2400">
                <a:latin typeface="Instrument Sans"/>
                <a:ea typeface="Instrument Sans"/>
                <a:cs typeface="Instrument Sans"/>
                <a:sym typeface="Instrument Sans"/>
              </a:defRPr>
            </a:lvl7pPr>
            <a:lvl8pPr lvl="7">
              <a:lnSpc>
                <a:spcPct val="115000"/>
              </a:lnSpc>
              <a:spcBef>
                <a:spcPts val="0"/>
              </a:spcBef>
              <a:spcAft>
                <a:spcPts val="0"/>
              </a:spcAft>
              <a:buNone/>
              <a:defRPr sz="2400">
                <a:latin typeface="Instrument Sans"/>
                <a:ea typeface="Instrument Sans"/>
                <a:cs typeface="Instrument Sans"/>
                <a:sym typeface="Instrument Sans"/>
              </a:defRPr>
            </a:lvl8pPr>
            <a:lvl9pPr lvl="8">
              <a:lnSpc>
                <a:spcPct val="115000"/>
              </a:lnSpc>
              <a:spcBef>
                <a:spcPts val="0"/>
              </a:spcBef>
              <a:spcAft>
                <a:spcPts val="0"/>
              </a:spcAft>
              <a:buNone/>
              <a:defRPr sz="2400">
                <a:latin typeface="Instrument Sans"/>
                <a:ea typeface="Instrument Sans"/>
                <a:cs typeface="Instrument Sans"/>
                <a:sym typeface="Instrument Sans"/>
              </a:defRPr>
            </a:lvl9pPr>
          </a:lstStyle>
          <a:p>
            <a:endParaRPr/>
          </a:p>
        </p:txBody>
      </p:sp>
      <p:sp>
        <p:nvSpPr>
          <p:cNvPr id="153" name="Google Shape;153;p13"/>
          <p:cNvSpPr txBox="1">
            <a:spLocks noGrp="1"/>
          </p:cNvSpPr>
          <p:nvPr>
            <p:ph type="body" idx="4"/>
          </p:nvPr>
        </p:nvSpPr>
        <p:spPr>
          <a:xfrm>
            <a:off x="284700" y="1208750"/>
            <a:ext cx="4227300" cy="907200"/>
          </a:xfrm>
          <a:prstGeom prst="rect">
            <a:avLst/>
          </a:prstGeom>
        </p:spPr>
        <p:txBody>
          <a:bodyPr spcFirstLastPara="1" wrap="square" lIns="0" tIns="0" rIns="0" bIns="0" anchor="t" anchorCtr="0">
            <a:noAutofit/>
          </a:bodyPr>
          <a:lstStyle>
            <a:lvl1pPr marL="457200" lvl="0" indent="-304800">
              <a:lnSpc>
                <a:spcPct val="100000"/>
              </a:lnSpc>
              <a:spcBef>
                <a:spcPts val="0"/>
              </a:spcBef>
              <a:spcAft>
                <a:spcPts val="0"/>
              </a:spcAft>
              <a:buSzPts val="1200"/>
              <a:buChar char="●"/>
              <a:defRPr sz="1200"/>
            </a:lvl1pPr>
            <a:lvl2pPr marL="914400" lvl="1" indent="-304800">
              <a:lnSpc>
                <a:spcPct val="100000"/>
              </a:lnSpc>
              <a:spcBef>
                <a:spcPts val="0"/>
              </a:spcBef>
              <a:spcAft>
                <a:spcPts val="0"/>
              </a:spcAft>
              <a:buSzPts val="1200"/>
              <a:buChar char="○"/>
              <a:defRPr sz="1200"/>
            </a:lvl2pPr>
            <a:lvl3pPr marL="1371600" lvl="2" indent="-304800">
              <a:lnSpc>
                <a:spcPct val="100000"/>
              </a:lnSpc>
              <a:spcBef>
                <a:spcPts val="0"/>
              </a:spcBef>
              <a:spcAft>
                <a:spcPts val="0"/>
              </a:spcAft>
              <a:buSzPts val="1200"/>
              <a:buChar char="■"/>
              <a:defRPr sz="1200"/>
            </a:lvl3pPr>
            <a:lvl4pPr marL="1828800" lvl="3" indent="-304800">
              <a:lnSpc>
                <a:spcPct val="100000"/>
              </a:lnSpc>
              <a:spcBef>
                <a:spcPts val="0"/>
              </a:spcBef>
              <a:spcAft>
                <a:spcPts val="0"/>
              </a:spcAft>
              <a:buSzPts val="1200"/>
              <a:buChar char="●"/>
              <a:defRPr sz="1200"/>
            </a:lvl4pPr>
            <a:lvl5pPr marL="2286000" lvl="4" indent="-304800">
              <a:lnSpc>
                <a:spcPct val="100000"/>
              </a:lnSpc>
              <a:spcBef>
                <a:spcPts val="0"/>
              </a:spcBef>
              <a:spcAft>
                <a:spcPts val="0"/>
              </a:spcAft>
              <a:buSzPts val="1200"/>
              <a:buChar char="○"/>
              <a:defRPr sz="1200"/>
            </a:lvl5pPr>
            <a:lvl6pPr marL="2743200" lvl="5" indent="-304800">
              <a:lnSpc>
                <a:spcPct val="100000"/>
              </a:lnSpc>
              <a:spcBef>
                <a:spcPts val="0"/>
              </a:spcBef>
              <a:spcAft>
                <a:spcPts val="0"/>
              </a:spcAft>
              <a:buSzPts val="1200"/>
              <a:buChar char="■"/>
              <a:defRPr sz="1200"/>
            </a:lvl6pPr>
            <a:lvl7pPr marL="3200400" lvl="6" indent="-304800">
              <a:lnSpc>
                <a:spcPct val="100000"/>
              </a:lnSpc>
              <a:spcBef>
                <a:spcPts val="0"/>
              </a:spcBef>
              <a:spcAft>
                <a:spcPts val="0"/>
              </a:spcAft>
              <a:buSzPts val="1200"/>
              <a:buChar char="●"/>
              <a:defRPr sz="1200"/>
            </a:lvl7pPr>
            <a:lvl8pPr marL="3657600" lvl="7" indent="-304800">
              <a:lnSpc>
                <a:spcPct val="100000"/>
              </a:lnSpc>
              <a:spcBef>
                <a:spcPts val="0"/>
              </a:spcBef>
              <a:spcAft>
                <a:spcPts val="0"/>
              </a:spcAft>
              <a:buSzPts val="1200"/>
              <a:buChar char="○"/>
              <a:defRPr sz="1200"/>
            </a:lvl8pPr>
            <a:lvl9pPr marL="4114800" lvl="8" indent="-304800">
              <a:lnSpc>
                <a:spcPct val="100000"/>
              </a:lnSpc>
              <a:spcBef>
                <a:spcPts val="0"/>
              </a:spcBef>
              <a:spcAft>
                <a:spcPts val="0"/>
              </a:spcAft>
              <a:buSzPts val="1200"/>
              <a:buChar char="■"/>
              <a:defRPr sz="1200"/>
            </a:lvl9pPr>
          </a:lstStyle>
          <a:p>
            <a:endParaRPr/>
          </a:p>
        </p:txBody>
      </p:sp>
      <p:sp>
        <p:nvSpPr>
          <p:cNvPr id="154" name="Google Shape;154;p13"/>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155" name="Google Shape;155;p13"/>
          <p:cNvSpPr txBox="1">
            <a:spLocks noGrp="1"/>
          </p:cNvSpPr>
          <p:nvPr>
            <p:ph type="title" idx="5"/>
          </p:nvPr>
        </p:nvSpPr>
        <p:spPr>
          <a:xfrm>
            <a:off x="2457150" y="3051277"/>
            <a:ext cx="4227300" cy="498600"/>
          </a:xfrm>
          <a:prstGeom prst="rect">
            <a:avLst/>
          </a:prstGeom>
        </p:spPr>
        <p:txBody>
          <a:bodyPr spcFirstLastPara="1" wrap="square" lIns="0" tIns="0" rIns="91425" bIns="0" anchor="t" anchorCtr="0">
            <a:noAutofit/>
          </a:bodyPr>
          <a:lstStyle>
            <a:lvl1pPr lvl="0">
              <a:lnSpc>
                <a:spcPct val="85000"/>
              </a:lnSpc>
              <a:spcBef>
                <a:spcPts val="0"/>
              </a:spcBef>
              <a:spcAft>
                <a:spcPts val="0"/>
              </a:spcAft>
              <a:buNone/>
              <a:defRPr sz="3600">
                <a:latin typeface="Instrument Sans"/>
                <a:ea typeface="Instrument Sans"/>
                <a:cs typeface="Instrument Sans"/>
                <a:sym typeface="Instrument Sans"/>
              </a:defRPr>
            </a:lvl1pPr>
            <a:lvl2pPr lvl="1">
              <a:lnSpc>
                <a:spcPct val="115000"/>
              </a:lnSpc>
              <a:spcBef>
                <a:spcPts val="0"/>
              </a:spcBef>
              <a:spcAft>
                <a:spcPts val="0"/>
              </a:spcAft>
              <a:buNone/>
              <a:defRPr sz="3600">
                <a:latin typeface="Instrument Sans"/>
                <a:ea typeface="Instrument Sans"/>
                <a:cs typeface="Instrument Sans"/>
                <a:sym typeface="Instrument Sans"/>
              </a:defRPr>
            </a:lvl2pPr>
            <a:lvl3pPr lvl="2">
              <a:lnSpc>
                <a:spcPct val="115000"/>
              </a:lnSpc>
              <a:spcBef>
                <a:spcPts val="0"/>
              </a:spcBef>
              <a:spcAft>
                <a:spcPts val="0"/>
              </a:spcAft>
              <a:buNone/>
              <a:defRPr sz="3600">
                <a:latin typeface="Instrument Sans"/>
                <a:ea typeface="Instrument Sans"/>
                <a:cs typeface="Instrument Sans"/>
                <a:sym typeface="Instrument Sans"/>
              </a:defRPr>
            </a:lvl3pPr>
            <a:lvl4pPr lvl="3">
              <a:lnSpc>
                <a:spcPct val="115000"/>
              </a:lnSpc>
              <a:spcBef>
                <a:spcPts val="0"/>
              </a:spcBef>
              <a:spcAft>
                <a:spcPts val="0"/>
              </a:spcAft>
              <a:buNone/>
              <a:defRPr sz="3600">
                <a:latin typeface="Instrument Sans"/>
                <a:ea typeface="Instrument Sans"/>
                <a:cs typeface="Instrument Sans"/>
                <a:sym typeface="Instrument Sans"/>
              </a:defRPr>
            </a:lvl4pPr>
            <a:lvl5pPr lvl="4">
              <a:lnSpc>
                <a:spcPct val="115000"/>
              </a:lnSpc>
              <a:spcBef>
                <a:spcPts val="0"/>
              </a:spcBef>
              <a:spcAft>
                <a:spcPts val="0"/>
              </a:spcAft>
              <a:buNone/>
              <a:defRPr sz="3600">
                <a:latin typeface="Instrument Sans"/>
                <a:ea typeface="Instrument Sans"/>
                <a:cs typeface="Instrument Sans"/>
                <a:sym typeface="Instrument Sans"/>
              </a:defRPr>
            </a:lvl5pPr>
            <a:lvl6pPr lvl="5">
              <a:lnSpc>
                <a:spcPct val="115000"/>
              </a:lnSpc>
              <a:spcBef>
                <a:spcPts val="0"/>
              </a:spcBef>
              <a:spcAft>
                <a:spcPts val="0"/>
              </a:spcAft>
              <a:buNone/>
              <a:defRPr sz="3600">
                <a:latin typeface="Instrument Sans"/>
                <a:ea typeface="Instrument Sans"/>
                <a:cs typeface="Instrument Sans"/>
                <a:sym typeface="Instrument Sans"/>
              </a:defRPr>
            </a:lvl6pPr>
            <a:lvl7pPr lvl="6">
              <a:lnSpc>
                <a:spcPct val="115000"/>
              </a:lnSpc>
              <a:spcBef>
                <a:spcPts val="0"/>
              </a:spcBef>
              <a:spcAft>
                <a:spcPts val="0"/>
              </a:spcAft>
              <a:buNone/>
              <a:defRPr sz="3600">
                <a:latin typeface="Instrument Sans"/>
                <a:ea typeface="Instrument Sans"/>
                <a:cs typeface="Instrument Sans"/>
                <a:sym typeface="Instrument Sans"/>
              </a:defRPr>
            </a:lvl7pPr>
            <a:lvl8pPr lvl="7">
              <a:lnSpc>
                <a:spcPct val="115000"/>
              </a:lnSpc>
              <a:spcBef>
                <a:spcPts val="0"/>
              </a:spcBef>
              <a:spcAft>
                <a:spcPts val="0"/>
              </a:spcAft>
              <a:buNone/>
              <a:defRPr sz="3600">
                <a:latin typeface="Instrument Sans"/>
                <a:ea typeface="Instrument Sans"/>
                <a:cs typeface="Instrument Sans"/>
                <a:sym typeface="Instrument Sans"/>
              </a:defRPr>
            </a:lvl8pPr>
            <a:lvl9pPr lvl="8">
              <a:lnSpc>
                <a:spcPct val="115000"/>
              </a:lnSpc>
              <a:spcBef>
                <a:spcPts val="0"/>
              </a:spcBef>
              <a:spcAft>
                <a:spcPts val="0"/>
              </a:spcAft>
              <a:buNone/>
              <a:defRPr sz="3600">
                <a:latin typeface="Instrument Sans"/>
                <a:ea typeface="Instrument Sans"/>
                <a:cs typeface="Instrument Sans"/>
                <a:sym typeface="Instrument Sans"/>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wo blocks- two ideas">
  <p:cSld name="CUSTOM_5">
    <p:spTree>
      <p:nvGrpSpPr>
        <p:cNvPr id="1" name="Shape 156"/>
        <p:cNvGrpSpPr/>
        <p:nvPr/>
      </p:nvGrpSpPr>
      <p:grpSpPr>
        <a:xfrm>
          <a:off x="0" y="0"/>
          <a:ext cx="0" cy="0"/>
          <a:chOff x="0" y="0"/>
          <a:chExt cx="0" cy="0"/>
        </a:xfrm>
      </p:grpSpPr>
      <p:sp>
        <p:nvSpPr>
          <p:cNvPr id="157" name="Google Shape;157;p14"/>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58" name="Google Shape;158;p14"/>
          <p:cNvSpPr txBox="1">
            <a:spLocks noGrp="1"/>
          </p:cNvSpPr>
          <p:nvPr>
            <p:ph type="subTitle" idx="2"/>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59" name="Google Shape;159;p14"/>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hree elements">
  <p:cSld name="CUSTOM_6">
    <p:bg>
      <p:bgPr>
        <a:solidFill>
          <a:schemeClr val="dk2"/>
        </a:solidFill>
        <a:effectLst/>
      </p:bgPr>
    </p:bg>
    <p:spTree>
      <p:nvGrpSpPr>
        <p:cNvPr id="1" name="Shape 160"/>
        <p:cNvGrpSpPr/>
        <p:nvPr/>
      </p:nvGrpSpPr>
      <p:grpSpPr>
        <a:xfrm>
          <a:off x="0" y="0"/>
          <a:ext cx="0" cy="0"/>
          <a:chOff x="0" y="0"/>
          <a:chExt cx="0" cy="0"/>
        </a:xfrm>
      </p:grpSpPr>
      <p:sp>
        <p:nvSpPr>
          <p:cNvPr id="161" name="Google Shape;161;p15"/>
          <p:cNvSpPr txBox="1">
            <a:spLocks noGrp="1"/>
          </p:cNvSpPr>
          <p:nvPr>
            <p:ph type="body" idx="1"/>
          </p:nvPr>
        </p:nvSpPr>
        <p:spPr>
          <a:xfrm>
            <a:off x="284700" y="2630400"/>
            <a:ext cx="2055000" cy="2038200"/>
          </a:xfrm>
          <a:prstGeom prst="rect">
            <a:avLst/>
          </a:prstGeom>
        </p:spPr>
        <p:txBody>
          <a:bodyPr spcFirstLastPara="1" wrap="square" lIns="0" tIns="0" rIns="91425" bIns="0" anchor="t" anchorCtr="0">
            <a:noAutofit/>
          </a:bodyPr>
          <a:lstStyle>
            <a:lvl1pPr marL="457200" lvl="0" indent="-292100">
              <a:spcBef>
                <a:spcPts val="0"/>
              </a:spcBef>
              <a:spcAft>
                <a:spcPts val="0"/>
              </a:spcAft>
              <a:buClr>
                <a:schemeClr val="lt1"/>
              </a:buClr>
              <a:buSzPts val="1000"/>
              <a:buChar char="●"/>
              <a:defRPr/>
            </a:lvl1pPr>
            <a:lvl2pPr marL="914400" lvl="1" indent="-292100">
              <a:spcBef>
                <a:spcPts val="800"/>
              </a:spcBef>
              <a:spcAft>
                <a:spcPts val="0"/>
              </a:spcAft>
              <a:buClr>
                <a:schemeClr val="lt1"/>
              </a:buClr>
              <a:buSzPts val="1000"/>
              <a:buChar char="○"/>
              <a:defRPr/>
            </a:lvl2pPr>
            <a:lvl3pPr marL="1371600" lvl="2" indent="-292100">
              <a:spcBef>
                <a:spcPts val="800"/>
              </a:spcBef>
              <a:spcAft>
                <a:spcPts val="0"/>
              </a:spcAft>
              <a:buClr>
                <a:schemeClr val="lt1"/>
              </a:buClr>
              <a:buSzPts val="1000"/>
              <a:buChar char="■"/>
              <a:defRPr/>
            </a:lvl3pPr>
            <a:lvl4pPr marL="1828800" lvl="3" indent="-292100">
              <a:spcBef>
                <a:spcPts val="800"/>
              </a:spcBef>
              <a:spcAft>
                <a:spcPts val="0"/>
              </a:spcAft>
              <a:buClr>
                <a:schemeClr val="lt1"/>
              </a:buClr>
              <a:buSzPts val="1000"/>
              <a:buChar char="●"/>
              <a:defRPr/>
            </a:lvl4pPr>
            <a:lvl5pPr marL="2286000" lvl="4" indent="-292100">
              <a:spcBef>
                <a:spcPts val="800"/>
              </a:spcBef>
              <a:spcAft>
                <a:spcPts val="0"/>
              </a:spcAft>
              <a:buClr>
                <a:schemeClr val="lt1"/>
              </a:buClr>
              <a:buSzPts val="1000"/>
              <a:buChar char="○"/>
              <a:defRPr/>
            </a:lvl5pPr>
            <a:lvl6pPr marL="2743200" lvl="5" indent="-292100">
              <a:spcBef>
                <a:spcPts val="800"/>
              </a:spcBef>
              <a:spcAft>
                <a:spcPts val="0"/>
              </a:spcAft>
              <a:buClr>
                <a:schemeClr val="lt1"/>
              </a:buClr>
              <a:buSzPts val="1000"/>
              <a:buChar char="■"/>
              <a:defRPr/>
            </a:lvl6pPr>
            <a:lvl7pPr marL="3200400" lvl="6" indent="-292100">
              <a:spcBef>
                <a:spcPts val="800"/>
              </a:spcBef>
              <a:spcAft>
                <a:spcPts val="0"/>
              </a:spcAft>
              <a:buClr>
                <a:schemeClr val="lt1"/>
              </a:buClr>
              <a:buSzPts val="1000"/>
              <a:buChar char="●"/>
              <a:defRPr/>
            </a:lvl7pPr>
            <a:lvl8pPr marL="3657600" lvl="7" indent="-292100">
              <a:spcBef>
                <a:spcPts val="800"/>
              </a:spcBef>
              <a:spcAft>
                <a:spcPts val="0"/>
              </a:spcAft>
              <a:buClr>
                <a:schemeClr val="lt1"/>
              </a:buClr>
              <a:buSzPts val="1000"/>
              <a:buChar char="○"/>
              <a:defRPr/>
            </a:lvl8pPr>
            <a:lvl9pPr marL="4114800" lvl="8" indent="-292100">
              <a:spcBef>
                <a:spcPts val="800"/>
              </a:spcBef>
              <a:spcAft>
                <a:spcPts val="800"/>
              </a:spcAft>
              <a:buClr>
                <a:schemeClr val="lt1"/>
              </a:buClr>
              <a:buSzPts val="1000"/>
              <a:buChar char="■"/>
              <a:defRPr/>
            </a:lvl9pPr>
          </a:lstStyle>
          <a:p>
            <a:endParaRPr/>
          </a:p>
        </p:txBody>
      </p:sp>
      <p:sp>
        <p:nvSpPr>
          <p:cNvPr id="162" name="Google Shape;162;p15"/>
          <p:cNvSpPr>
            <a:spLocks noGrp="1"/>
          </p:cNvSpPr>
          <p:nvPr>
            <p:ph type="pic" idx="2"/>
          </p:nvPr>
        </p:nvSpPr>
        <p:spPr>
          <a:xfrm>
            <a:off x="4629600" y="2630549"/>
            <a:ext cx="4227300" cy="2038200"/>
          </a:xfrm>
          <a:prstGeom prst="roundRect">
            <a:avLst>
              <a:gd name="adj" fmla="val 9982"/>
            </a:avLst>
          </a:prstGeom>
          <a:noFill/>
          <a:ln>
            <a:noFill/>
          </a:ln>
        </p:spPr>
      </p:sp>
      <p:sp>
        <p:nvSpPr>
          <p:cNvPr id="163" name="Google Shape;163;p15"/>
          <p:cNvSpPr txBox="1">
            <a:spLocks noGrp="1"/>
          </p:cNvSpPr>
          <p:nvPr>
            <p:ph type="subTitle" idx="3"/>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64" name="Google Shape;164;p15"/>
          <p:cNvSpPr txBox="1">
            <a:spLocks noGrp="1"/>
          </p:cNvSpPr>
          <p:nvPr>
            <p:ph type="subTitle" idx="4"/>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65" name="Google Shape;165;p15"/>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Various boxes">
  <p:cSld name="CUSTOM_6_1">
    <p:spTree>
      <p:nvGrpSpPr>
        <p:cNvPr id="1" name="Shape 166"/>
        <p:cNvGrpSpPr/>
        <p:nvPr/>
      </p:nvGrpSpPr>
      <p:grpSpPr>
        <a:xfrm>
          <a:off x="0" y="0"/>
          <a:ext cx="0" cy="0"/>
          <a:chOff x="0" y="0"/>
          <a:chExt cx="0" cy="0"/>
        </a:xfrm>
      </p:grpSpPr>
      <p:sp>
        <p:nvSpPr>
          <p:cNvPr id="167" name="Google Shape;167;p16"/>
          <p:cNvSpPr>
            <a:spLocks noGrp="1"/>
          </p:cNvSpPr>
          <p:nvPr>
            <p:ph type="pic" idx="2"/>
          </p:nvPr>
        </p:nvSpPr>
        <p:spPr>
          <a:xfrm>
            <a:off x="4630975" y="1365900"/>
            <a:ext cx="2055000" cy="3302700"/>
          </a:xfrm>
          <a:prstGeom prst="roundRect">
            <a:avLst>
              <a:gd name="adj" fmla="val 11973"/>
            </a:avLst>
          </a:prstGeom>
          <a:noFill/>
          <a:ln>
            <a:noFill/>
          </a:ln>
        </p:spPr>
      </p:sp>
      <p:sp>
        <p:nvSpPr>
          <p:cNvPr id="168" name="Google Shape;168;p16"/>
          <p:cNvSpPr txBox="1">
            <a:spLocks noGrp="1"/>
          </p:cNvSpPr>
          <p:nvPr>
            <p:ph type="body" idx="1"/>
          </p:nvPr>
        </p:nvSpPr>
        <p:spPr>
          <a:xfrm>
            <a:off x="417625" y="2720125"/>
            <a:ext cx="3754500" cy="486300"/>
          </a:xfrm>
          <a:prstGeom prst="rect">
            <a:avLst/>
          </a:prstGeom>
        </p:spPr>
        <p:txBody>
          <a:bodyPr spcFirstLastPara="1" wrap="square" lIns="0" tIns="0" rIns="0" bIns="0" anchor="b" anchorCtr="0">
            <a:noAutofit/>
          </a:bodyPr>
          <a:lstStyle>
            <a:lvl1pPr marL="457200" lvl="0" indent="-228600">
              <a:lnSpc>
                <a:spcPct val="115000"/>
              </a:lnSpc>
              <a:spcBef>
                <a:spcPts val="0"/>
              </a:spcBef>
              <a:spcAft>
                <a:spcPts val="0"/>
              </a:spcAft>
              <a:buNone/>
              <a:defRPr/>
            </a:lvl1pPr>
            <a:lvl2pPr marL="914400" lvl="1" indent="-228600">
              <a:lnSpc>
                <a:spcPct val="115000"/>
              </a:lnSpc>
              <a:spcBef>
                <a:spcPts val="0"/>
              </a:spcBef>
              <a:spcAft>
                <a:spcPts val="0"/>
              </a:spcAft>
              <a:buNone/>
              <a:defRPr/>
            </a:lvl2pPr>
            <a:lvl3pPr marL="1371600" lvl="2" indent="-228600">
              <a:lnSpc>
                <a:spcPct val="115000"/>
              </a:lnSpc>
              <a:spcBef>
                <a:spcPts val="0"/>
              </a:spcBef>
              <a:spcAft>
                <a:spcPts val="0"/>
              </a:spcAft>
              <a:buNone/>
              <a:defRPr/>
            </a:lvl3pPr>
            <a:lvl4pPr marL="1828800" lvl="3" indent="-228600">
              <a:lnSpc>
                <a:spcPct val="115000"/>
              </a:lnSpc>
              <a:spcBef>
                <a:spcPts val="0"/>
              </a:spcBef>
              <a:spcAft>
                <a:spcPts val="0"/>
              </a:spcAft>
              <a:buNone/>
              <a:defRPr/>
            </a:lvl4pPr>
            <a:lvl5pPr marL="2286000" lvl="4" indent="-228600">
              <a:lnSpc>
                <a:spcPct val="115000"/>
              </a:lnSpc>
              <a:spcBef>
                <a:spcPts val="0"/>
              </a:spcBef>
              <a:spcAft>
                <a:spcPts val="0"/>
              </a:spcAft>
              <a:buNone/>
              <a:defRPr/>
            </a:lvl5pPr>
            <a:lvl6pPr marL="2743200" lvl="5" indent="-228600">
              <a:lnSpc>
                <a:spcPct val="115000"/>
              </a:lnSpc>
              <a:spcBef>
                <a:spcPts val="0"/>
              </a:spcBef>
              <a:spcAft>
                <a:spcPts val="0"/>
              </a:spcAft>
              <a:buNone/>
              <a:defRPr/>
            </a:lvl6pPr>
            <a:lvl7pPr marL="3200400" lvl="6" indent="-228600">
              <a:lnSpc>
                <a:spcPct val="115000"/>
              </a:lnSpc>
              <a:spcBef>
                <a:spcPts val="0"/>
              </a:spcBef>
              <a:spcAft>
                <a:spcPts val="0"/>
              </a:spcAft>
              <a:buNone/>
              <a:defRPr/>
            </a:lvl7pPr>
            <a:lvl8pPr marL="3657600" lvl="7" indent="-228600">
              <a:lnSpc>
                <a:spcPct val="115000"/>
              </a:lnSpc>
              <a:spcBef>
                <a:spcPts val="0"/>
              </a:spcBef>
              <a:spcAft>
                <a:spcPts val="0"/>
              </a:spcAft>
              <a:buNone/>
              <a:defRPr/>
            </a:lvl8pPr>
            <a:lvl9pPr marL="4114800" lvl="8" indent="-228600">
              <a:lnSpc>
                <a:spcPct val="115000"/>
              </a:lnSpc>
              <a:spcBef>
                <a:spcPts val="0"/>
              </a:spcBef>
              <a:spcAft>
                <a:spcPts val="0"/>
              </a:spcAft>
              <a:buNone/>
              <a:defRPr/>
            </a:lvl9pPr>
          </a:lstStyle>
          <a:p>
            <a:endParaRPr/>
          </a:p>
        </p:txBody>
      </p:sp>
      <p:sp>
        <p:nvSpPr>
          <p:cNvPr id="169" name="Google Shape;169;p16"/>
          <p:cNvSpPr txBox="1">
            <a:spLocks noGrp="1"/>
          </p:cNvSpPr>
          <p:nvPr>
            <p:ph type="body" idx="3"/>
          </p:nvPr>
        </p:nvSpPr>
        <p:spPr>
          <a:xfrm>
            <a:off x="417625" y="3990775"/>
            <a:ext cx="1875600" cy="548100"/>
          </a:xfrm>
          <a:prstGeom prst="rect">
            <a:avLst/>
          </a:prstGeom>
        </p:spPr>
        <p:txBody>
          <a:bodyPr spcFirstLastPara="1" wrap="square" lIns="0" tIns="0" rIns="0" bIns="0" anchor="t" anchorCtr="0">
            <a:noAutofit/>
          </a:bodyPr>
          <a:lstStyle>
            <a:lvl1pPr marL="457200" lvl="0" indent="-228600">
              <a:spcBef>
                <a:spcPts val="0"/>
              </a:spcBef>
              <a:spcAft>
                <a:spcPts val="0"/>
              </a:spcAft>
              <a:buNone/>
              <a:defRPr i="1"/>
            </a:lvl1pPr>
            <a:lvl2pPr marL="914400" lvl="1" indent="-228600">
              <a:spcBef>
                <a:spcPts val="0"/>
              </a:spcBef>
              <a:spcAft>
                <a:spcPts val="0"/>
              </a:spcAft>
              <a:buNone/>
              <a:defRPr i="1"/>
            </a:lvl2pPr>
            <a:lvl3pPr marL="1371600" lvl="2" indent="-228600">
              <a:spcBef>
                <a:spcPts val="0"/>
              </a:spcBef>
              <a:spcAft>
                <a:spcPts val="0"/>
              </a:spcAft>
              <a:buNone/>
              <a:defRPr i="1"/>
            </a:lvl3pPr>
            <a:lvl4pPr marL="1828800" lvl="3" indent="-228600">
              <a:spcBef>
                <a:spcPts val="0"/>
              </a:spcBef>
              <a:spcAft>
                <a:spcPts val="0"/>
              </a:spcAft>
              <a:buNone/>
              <a:defRPr i="1"/>
            </a:lvl4pPr>
            <a:lvl5pPr marL="2286000" lvl="4" indent="-228600">
              <a:spcBef>
                <a:spcPts val="0"/>
              </a:spcBef>
              <a:spcAft>
                <a:spcPts val="0"/>
              </a:spcAft>
              <a:buNone/>
              <a:defRPr i="1"/>
            </a:lvl5pPr>
            <a:lvl6pPr marL="2743200" lvl="5" indent="-228600">
              <a:spcBef>
                <a:spcPts val="0"/>
              </a:spcBef>
              <a:spcAft>
                <a:spcPts val="0"/>
              </a:spcAft>
              <a:buNone/>
              <a:defRPr i="1"/>
            </a:lvl6pPr>
            <a:lvl7pPr marL="3200400" lvl="6" indent="-228600">
              <a:spcBef>
                <a:spcPts val="0"/>
              </a:spcBef>
              <a:spcAft>
                <a:spcPts val="0"/>
              </a:spcAft>
              <a:buNone/>
              <a:defRPr i="1"/>
            </a:lvl7pPr>
            <a:lvl8pPr marL="3657600" lvl="7" indent="-228600">
              <a:spcBef>
                <a:spcPts val="0"/>
              </a:spcBef>
              <a:spcAft>
                <a:spcPts val="0"/>
              </a:spcAft>
              <a:buNone/>
              <a:defRPr i="1"/>
            </a:lvl8pPr>
            <a:lvl9pPr marL="4114800" lvl="8" indent="-228600">
              <a:spcBef>
                <a:spcPts val="0"/>
              </a:spcBef>
              <a:spcAft>
                <a:spcPts val="0"/>
              </a:spcAft>
              <a:buNone/>
              <a:defRPr i="1"/>
            </a:lvl9pPr>
          </a:lstStyle>
          <a:p>
            <a:endParaRPr/>
          </a:p>
        </p:txBody>
      </p:sp>
      <p:sp>
        <p:nvSpPr>
          <p:cNvPr id="170" name="Google Shape;170;p16"/>
          <p:cNvSpPr txBox="1">
            <a:spLocks noGrp="1"/>
          </p:cNvSpPr>
          <p:nvPr>
            <p:ph type="body" idx="4"/>
          </p:nvPr>
        </p:nvSpPr>
        <p:spPr>
          <a:xfrm>
            <a:off x="2457075" y="4311325"/>
            <a:ext cx="2053500" cy="354300"/>
          </a:xfrm>
          <a:prstGeom prst="rect">
            <a:avLst/>
          </a:prstGeom>
        </p:spPr>
        <p:txBody>
          <a:bodyPr spcFirstLastPara="1" wrap="square" lIns="182875" tIns="0" rIns="0" bIns="0" anchor="t" anchorCtr="0">
            <a:noAutofit/>
          </a:bodyPr>
          <a:lstStyle>
            <a:lvl1pPr marL="457200" lvl="0" indent="-228600">
              <a:lnSpc>
                <a:spcPct val="115000"/>
              </a:lnSpc>
              <a:spcBef>
                <a:spcPts val="0"/>
              </a:spcBef>
              <a:spcAft>
                <a:spcPts val="0"/>
              </a:spcAft>
              <a:buNone/>
              <a:defRPr/>
            </a:lvl1pPr>
            <a:lvl2pPr marL="914400" lvl="1" indent="-228600">
              <a:lnSpc>
                <a:spcPct val="115000"/>
              </a:lnSpc>
              <a:spcBef>
                <a:spcPts val="0"/>
              </a:spcBef>
              <a:spcAft>
                <a:spcPts val="0"/>
              </a:spcAft>
              <a:buNone/>
              <a:defRPr/>
            </a:lvl2pPr>
            <a:lvl3pPr marL="1371600" lvl="2" indent="-228600">
              <a:lnSpc>
                <a:spcPct val="115000"/>
              </a:lnSpc>
              <a:spcBef>
                <a:spcPts val="0"/>
              </a:spcBef>
              <a:spcAft>
                <a:spcPts val="0"/>
              </a:spcAft>
              <a:buNone/>
              <a:defRPr/>
            </a:lvl3pPr>
            <a:lvl4pPr marL="1828800" lvl="3" indent="-228600">
              <a:lnSpc>
                <a:spcPct val="115000"/>
              </a:lnSpc>
              <a:spcBef>
                <a:spcPts val="0"/>
              </a:spcBef>
              <a:spcAft>
                <a:spcPts val="0"/>
              </a:spcAft>
              <a:buNone/>
              <a:defRPr/>
            </a:lvl4pPr>
            <a:lvl5pPr marL="2286000" lvl="4" indent="-228600">
              <a:lnSpc>
                <a:spcPct val="115000"/>
              </a:lnSpc>
              <a:spcBef>
                <a:spcPts val="0"/>
              </a:spcBef>
              <a:spcAft>
                <a:spcPts val="0"/>
              </a:spcAft>
              <a:buNone/>
              <a:defRPr/>
            </a:lvl5pPr>
            <a:lvl6pPr marL="2743200" lvl="5" indent="-228600">
              <a:lnSpc>
                <a:spcPct val="115000"/>
              </a:lnSpc>
              <a:spcBef>
                <a:spcPts val="0"/>
              </a:spcBef>
              <a:spcAft>
                <a:spcPts val="0"/>
              </a:spcAft>
              <a:buNone/>
              <a:defRPr/>
            </a:lvl6pPr>
            <a:lvl7pPr marL="3200400" lvl="6" indent="-228600">
              <a:lnSpc>
                <a:spcPct val="115000"/>
              </a:lnSpc>
              <a:spcBef>
                <a:spcPts val="0"/>
              </a:spcBef>
              <a:spcAft>
                <a:spcPts val="0"/>
              </a:spcAft>
              <a:buNone/>
              <a:defRPr/>
            </a:lvl7pPr>
            <a:lvl8pPr marL="3657600" lvl="7" indent="-228600">
              <a:lnSpc>
                <a:spcPct val="115000"/>
              </a:lnSpc>
              <a:spcBef>
                <a:spcPts val="0"/>
              </a:spcBef>
              <a:spcAft>
                <a:spcPts val="0"/>
              </a:spcAft>
              <a:buNone/>
              <a:defRPr/>
            </a:lvl8pPr>
            <a:lvl9pPr marL="4114800" lvl="8" indent="-228600">
              <a:lnSpc>
                <a:spcPct val="115000"/>
              </a:lnSpc>
              <a:spcBef>
                <a:spcPts val="0"/>
              </a:spcBef>
              <a:spcAft>
                <a:spcPts val="0"/>
              </a:spcAft>
              <a:buNone/>
              <a:defRPr/>
            </a:lvl9pPr>
          </a:lstStyle>
          <a:p>
            <a:endParaRPr/>
          </a:p>
        </p:txBody>
      </p:sp>
      <p:sp>
        <p:nvSpPr>
          <p:cNvPr id="171" name="Google Shape;171;p16"/>
          <p:cNvSpPr txBox="1">
            <a:spLocks noGrp="1"/>
          </p:cNvSpPr>
          <p:nvPr>
            <p:ph type="body" idx="5"/>
          </p:nvPr>
        </p:nvSpPr>
        <p:spPr>
          <a:xfrm>
            <a:off x="6801300" y="2498700"/>
            <a:ext cx="2055000" cy="1204500"/>
          </a:xfrm>
          <a:prstGeom prst="rect">
            <a:avLst/>
          </a:prstGeom>
        </p:spPr>
        <p:txBody>
          <a:bodyPr spcFirstLastPara="1" wrap="square" lIns="182875" tIns="0" rIns="182875" bIns="0" anchor="t" anchorCtr="0">
            <a:noAutofit/>
          </a:bodyPr>
          <a:lstStyle>
            <a:lvl1pPr marL="457200" lvl="0" indent="-228600">
              <a:lnSpc>
                <a:spcPct val="115000"/>
              </a:lnSpc>
              <a:spcBef>
                <a:spcPts val="0"/>
              </a:spcBef>
              <a:spcAft>
                <a:spcPts val="0"/>
              </a:spcAft>
              <a:buSzPts val="1000"/>
              <a:buNone/>
              <a:defRPr/>
            </a:lvl1pPr>
            <a:lvl2pPr marL="914400" lvl="1" indent="-228600">
              <a:lnSpc>
                <a:spcPct val="115000"/>
              </a:lnSpc>
              <a:spcBef>
                <a:spcPts val="0"/>
              </a:spcBef>
              <a:spcAft>
                <a:spcPts val="0"/>
              </a:spcAft>
              <a:buSzPts val="1000"/>
              <a:buNone/>
              <a:defRPr/>
            </a:lvl2pPr>
            <a:lvl3pPr marL="1371600" lvl="2" indent="-228600">
              <a:lnSpc>
                <a:spcPct val="115000"/>
              </a:lnSpc>
              <a:spcBef>
                <a:spcPts val="0"/>
              </a:spcBef>
              <a:spcAft>
                <a:spcPts val="0"/>
              </a:spcAft>
              <a:buSzPts val="1000"/>
              <a:buNone/>
              <a:defRPr/>
            </a:lvl3pPr>
            <a:lvl4pPr marL="1828800" lvl="3" indent="-228600">
              <a:lnSpc>
                <a:spcPct val="115000"/>
              </a:lnSpc>
              <a:spcBef>
                <a:spcPts val="0"/>
              </a:spcBef>
              <a:spcAft>
                <a:spcPts val="0"/>
              </a:spcAft>
              <a:buSzPts val="1000"/>
              <a:buNone/>
              <a:defRPr/>
            </a:lvl4pPr>
            <a:lvl5pPr marL="2286000" lvl="4" indent="-228600">
              <a:lnSpc>
                <a:spcPct val="115000"/>
              </a:lnSpc>
              <a:spcBef>
                <a:spcPts val="0"/>
              </a:spcBef>
              <a:spcAft>
                <a:spcPts val="0"/>
              </a:spcAft>
              <a:buSzPts val="1000"/>
              <a:buNone/>
              <a:defRPr/>
            </a:lvl5pPr>
            <a:lvl6pPr marL="2743200" lvl="5" indent="-228600">
              <a:lnSpc>
                <a:spcPct val="115000"/>
              </a:lnSpc>
              <a:spcBef>
                <a:spcPts val="0"/>
              </a:spcBef>
              <a:spcAft>
                <a:spcPts val="0"/>
              </a:spcAft>
              <a:buSzPts val="1000"/>
              <a:buNone/>
              <a:defRPr/>
            </a:lvl6pPr>
            <a:lvl7pPr marL="3200400" lvl="6" indent="-228600">
              <a:lnSpc>
                <a:spcPct val="115000"/>
              </a:lnSpc>
              <a:spcBef>
                <a:spcPts val="0"/>
              </a:spcBef>
              <a:spcAft>
                <a:spcPts val="0"/>
              </a:spcAft>
              <a:buSzPts val="1000"/>
              <a:buNone/>
              <a:defRPr/>
            </a:lvl7pPr>
            <a:lvl8pPr marL="3657600" lvl="7" indent="-228600">
              <a:lnSpc>
                <a:spcPct val="115000"/>
              </a:lnSpc>
              <a:spcBef>
                <a:spcPts val="0"/>
              </a:spcBef>
              <a:spcAft>
                <a:spcPts val="0"/>
              </a:spcAft>
              <a:buSzPts val="1000"/>
              <a:buNone/>
              <a:defRPr/>
            </a:lvl8pPr>
            <a:lvl9pPr marL="4114800" lvl="8" indent="-228600">
              <a:lnSpc>
                <a:spcPct val="115000"/>
              </a:lnSpc>
              <a:spcBef>
                <a:spcPts val="0"/>
              </a:spcBef>
              <a:spcAft>
                <a:spcPts val="0"/>
              </a:spcAft>
              <a:buSzPts val="1000"/>
              <a:buNone/>
              <a:defRPr/>
            </a:lvl9pPr>
          </a:lstStyle>
          <a:p>
            <a:endParaRPr/>
          </a:p>
        </p:txBody>
      </p:sp>
      <p:sp>
        <p:nvSpPr>
          <p:cNvPr id="172" name="Google Shape;172;p16"/>
          <p:cNvSpPr txBox="1">
            <a:spLocks noGrp="1"/>
          </p:cNvSpPr>
          <p:nvPr>
            <p:ph type="title"/>
          </p:nvPr>
        </p:nvSpPr>
        <p:spPr>
          <a:xfrm>
            <a:off x="288350" y="1365975"/>
            <a:ext cx="4227300" cy="1156500"/>
          </a:xfrm>
          <a:prstGeom prst="rect">
            <a:avLst/>
          </a:prstGeom>
        </p:spPr>
        <p:txBody>
          <a:bodyPr spcFirstLastPara="1" wrap="square" lIns="182875" tIns="182875" rIns="182875" bIns="0" anchor="t" anchorCtr="0">
            <a:spAutoFit/>
          </a:bodyPr>
          <a:lstStyle>
            <a:lvl1pPr lvl="0">
              <a:lnSpc>
                <a:spcPct val="85000"/>
              </a:lnSpc>
              <a:spcBef>
                <a:spcPts val="0"/>
              </a:spcBef>
              <a:spcAft>
                <a:spcPts val="0"/>
              </a:spcAft>
              <a:buNone/>
              <a:defRPr sz="3600">
                <a:latin typeface="Instrument Sans Medium"/>
                <a:ea typeface="Instrument Sans Medium"/>
                <a:cs typeface="Instrument Sans Medium"/>
                <a:sym typeface="Instrument Sans Medium"/>
              </a:defRPr>
            </a:lvl1pPr>
            <a:lvl2pPr lvl="1">
              <a:lnSpc>
                <a:spcPct val="85000"/>
              </a:lnSpc>
              <a:spcBef>
                <a:spcPts val="0"/>
              </a:spcBef>
              <a:spcAft>
                <a:spcPts val="0"/>
              </a:spcAft>
              <a:buNone/>
              <a:defRPr sz="3600">
                <a:latin typeface="Instrument Sans Medium"/>
                <a:ea typeface="Instrument Sans Medium"/>
                <a:cs typeface="Instrument Sans Medium"/>
                <a:sym typeface="Instrument Sans Medium"/>
              </a:defRPr>
            </a:lvl2pPr>
            <a:lvl3pPr lvl="2">
              <a:lnSpc>
                <a:spcPct val="85000"/>
              </a:lnSpc>
              <a:spcBef>
                <a:spcPts val="0"/>
              </a:spcBef>
              <a:spcAft>
                <a:spcPts val="0"/>
              </a:spcAft>
              <a:buNone/>
              <a:defRPr sz="3600">
                <a:latin typeface="Instrument Sans Medium"/>
                <a:ea typeface="Instrument Sans Medium"/>
                <a:cs typeface="Instrument Sans Medium"/>
                <a:sym typeface="Instrument Sans Medium"/>
              </a:defRPr>
            </a:lvl3pPr>
            <a:lvl4pPr lvl="3">
              <a:lnSpc>
                <a:spcPct val="85000"/>
              </a:lnSpc>
              <a:spcBef>
                <a:spcPts val="0"/>
              </a:spcBef>
              <a:spcAft>
                <a:spcPts val="0"/>
              </a:spcAft>
              <a:buNone/>
              <a:defRPr sz="3600">
                <a:latin typeface="Instrument Sans Medium"/>
                <a:ea typeface="Instrument Sans Medium"/>
                <a:cs typeface="Instrument Sans Medium"/>
                <a:sym typeface="Instrument Sans Medium"/>
              </a:defRPr>
            </a:lvl4pPr>
            <a:lvl5pPr lvl="4">
              <a:lnSpc>
                <a:spcPct val="85000"/>
              </a:lnSpc>
              <a:spcBef>
                <a:spcPts val="0"/>
              </a:spcBef>
              <a:spcAft>
                <a:spcPts val="0"/>
              </a:spcAft>
              <a:buNone/>
              <a:defRPr sz="3600">
                <a:latin typeface="Instrument Sans Medium"/>
                <a:ea typeface="Instrument Sans Medium"/>
                <a:cs typeface="Instrument Sans Medium"/>
                <a:sym typeface="Instrument Sans Medium"/>
              </a:defRPr>
            </a:lvl5pPr>
            <a:lvl6pPr lvl="5">
              <a:lnSpc>
                <a:spcPct val="85000"/>
              </a:lnSpc>
              <a:spcBef>
                <a:spcPts val="0"/>
              </a:spcBef>
              <a:spcAft>
                <a:spcPts val="0"/>
              </a:spcAft>
              <a:buNone/>
              <a:defRPr sz="3600">
                <a:latin typeface="Instrument Sans Medium"/>
                <a:ea typeface="Instrument Sans Medium"/>
                <a:cs typeface="Instrument Sans Medium"/>
                <a:sym typeface="Instrument Sans Medium"/>
              </a:defRPr>
            </a:lvl6pPr>
            <a:lvl7pPr lvl="6">
              <a:lnSpc>
                <a:spcPct val="85000"/>
              </a:lnSpc>
              <a:spcBef>
                <a:spcPts val="0"/>
              </a:spcBef>
              <a:spcAft>
                <a:spcPts val="0"/>
              </a:spcAft>
              <a:buNone/>
              <a:defRPr sz="3600">
                <a:latin typeface="Instrument Sans Medium"/>
                <a:ea typeface="Instrument Sans Medium"/>
                <a:cs typeface="Instrument Sans Medium"/>
                <a:sym typeface="Instrument Sans Medium"/>
              </a:defRPr>
            </a:lvl7pPr>
            <a:lvl8pPr lvl="7">
              <a:lnSpc>
                <a:spcPct val="85000"/>
              </a:lnSpc>
              <a:spcBef>
                <a:spcPts val="0"/>
              </a:spcBef>
              <a:spcAft>
                <a:spcPts val="0"/>
              </a:spcAft>
              <a:buNone/>
              <a:defRPr sz="3600">
                <a:latin typeface="Instrument Sans Medium"/>
                <a:ea typeface="Instrument Sans Medium"/>
                <a:cs typeface="Instrument Sans Medium"/>
                <a:sym typeface="Instrument Sans Medium"/>
              </a:defRPr>
            </a:lvl8pPr>
            <a:lvl9pPr lvl="8">
              <a:lnSpc>
                <a:spcPct val="85000"/>
              </a:lnSpc>
              <a:spcBef>
                <a:spcPts val="0"/>
              </a:spcBef>
              <a:spcAft>
                <a:spcPts val="0"/>
              </a:spcAft>
              <a:buNone/>
              <a:defRPr sz="3600">
                <a:latin typeface="Instrument Sans Medium"/>
                <a:ea typeface="Instrument Sans Medium"/>
                <a:cs typeface="Instrument Sans Medium"/>
                <a:sym typeface="Instrument Sans Medium"/>
              </a:defRPr>
            </a:lvl9pPr>
          </a:lstStyle>
          <a:p>
            <a:endParaRPr/>
          </a:p>
        </p:txBody>
      </p:sp>
      <p:sp>
        <p:nvSpPr>
          <p:cNvPr id="173" name="Google Shape;173;p16"/>
          <p:cNvSpPr txBox="1">
            <a:spLocks noGrp="1"/>
          </p:cNvSpPr>
          <p:nvPr>
            <p:ph type="subTitle" idx="6"/>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74" name="Google Shape;174;p16"/>
          <p:cNvSpPr txBox="1">
            <a:spLocks noGrp="1"/>
          </p:cNvSpPr>
          <p:nvPr>
            <p:ph type="subTitle" idx="7"/>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75" name="Google Shape;175;p16"/>
          <p:cNvSpPr txBox="1">
            <a:spLocks noGrp="1"/>
          </p:cNvSpPr>
          <p:nvPr>
            <p:ph type="subTitle" idx="8"/>
          </p:nvPr>
        </p:nvSpPr>
        <p:spPr>
          <a:xfrm>
            <a:off x="2454063" y="3535641"/>
            <a:ext cx="2051400" cy="422700"/>
          </a:xfrm>
          <a:prstGeom prst="rect">
            <a:avLst/>
          </a:prstGeom>
        </p:spPr>
        <p:txBody>
          <a:bodyPr spcFirstLastPara="1" wrap="square" lIns="182875" tIns="182875" rIns="91425" bIns="91425" anchor="t" anchorCtr="0">
            <a:noAutofit/>
          </a:bodyPr>
          <a:lstStyle>
            <a:lvl1pPr lvl="0">
              <a:spcBef>
                <a:spcPts val="0"/>
              </a:spcBef>
              <a:spcAft>
                <a:spcPts val="0"/>
              </a:spcAft>
              <a:buSzPts val="2400"/>
              <a:buFont typeface="Instrument Sans SemiBold"/>
              <a:buNone/>
              <a:defRPr sz="2400">
                <a:latin typeface="Instrument Sans SemiBold"/>
                <a:ea typeface="Instrument Sans SemiBold"/>
                <a:cs typeface="Instrument Sans SemiBold"/>
                <a:sym typeface="Instrument Sans SemiBold"/>
              </a:defRPr>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176" name="Google Shape;176;p16"/>
          <p:cNvSpPr txBox="1">
            <a:spLocks noGrp="1"/>
          </p:cNvSpPr>
          <p:nvPr>
            <p:ph type="subTitle" idx="9"/>
          </p:nvPr>
        </p:nvSpPr>
        <p:spPr>
          <a:xfrm>
            <a:off x="6801300" y="1957926"/>
            <a:ext cx="2051400" cy="452700"/>
          </a:xfrm>
          <a:prstGeom prst="rect">
            <a:avLst/>
          </a:prstGeom>
        </p:spPr>
        <p:txBody>
          <a:bodyPr spcFirstLastPara="1" wrap="square" lIns="182875" tIns="182875" rIns="182875" bIns="0" anchor="t" anchorCtr="0">
            <a:noAutofit/>
          </a:bodyPr>
          <a:lstStyle>
            <a:lvl1pPr lvl="0">
              <a:spcBef>
                <a:spcPts val="0"/>
              </a:spcBef>
              <a:spcAft>
                <a:spcPts val="0"/>
              </a:spcAft>
              <a:buNone/>
              <a:defRPr>
                <a:latin typeface="Instrument Sans Medium"/>
                <a:ea typeface="Instrument Sans Medium"/>
                <a:cs typeface="Instrument Sans Medium"/>
                <a:sym typeface="Instrument Sans Medium"/>
              </a:defRPr>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177" name="Google Shape;177;p16"/>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extLst>
    <p:ext uri="{DCECCB84-F9BA-43D5-87BE-67443E8EF086}">
      <p15:sldGuideLst xmlns:p15="http://schemas.microsoft.com/office/powerpoint/2012/main">
        <p15:guide id="1" orient="horz" pos="1589">
          <p15:clr>
            <a:srgbClr val="E46962"/>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hree big ideas ALT 3">
  <p:cSld name="BLANK_1_1_1_1_1_1_1_1_1_1_1_1_1_1_3_1_1">
    <p:spTree>
      <p:nvGrpSpPr>
        <p:cNvPr id="1" name="Shape 178"/>
        <p:cNvGrpSpPr/>
        <p:nvPr/>
      </p:nvGrpSpPr>
      <p:grpSpPr>
        <a:xfrm>
          <a:off x="0" y="0"/>
          <a:ext cx="0" cy="0"/>
          <a:chOff x="0" y="0"/>
          <a:chExt cx="0" cy="0"/>
        </a:xfrm>
      </p:grpSpPr>
      <p:sp>
        <p:nvSpPr>
          <p:cNvPr id="179" name="Google Shape;179;p17"/>
          <p:cNvSpPr>
            <a:spLocks noGrp="1"/>
          </p:cNvSpPr>
          <p:nvPr>
            <p:ph type="pic" idx="2"/>
          </p:nvPr>
        </p:nvSpPr>
        <p:spPr>
          <a:xfrm>
            <a:off x="6802025" y="1372800"/>
            <a:ext cx="2058600" cy="3296700"/>
          </a:xfrm>
          <a:prstGeom prst="roundRect">
            <a:avLst>
              <a:gd name="adj" fmla="val 11530"/>
            </a:avLst>
          </a:prstGeom>
          <a:noFill/>
          <a:ln>
            <a:noFill/>
          </a:ln>
        </p:spPr>
      </p:sp>
      <p:sp>
        <p:nvSpPr>
          <p:cNvPr id="180" name="Google Shape;180;p17"/>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81" name="Google Shape;181;p17"/>
          <p:cNvSpPr txBox="1">
            <a:spLocks noGrp="1"/>
          </p:cNvSpPr>
          <p:nvPr>
            <p:ph type="subTitle" idx="3"/>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82" name="Google Shape;182;p17"/>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183" name="Google Shape;183;p17"/>
          <p:cNvSpPr txBox="1">
            <a:spLocks noGrp="1"/>
          </p:cNvSpPr>
          <p:nvPr>
            <p:ph type="title"/>
          </p:nvPr>
        </p:nvSpPr>
        <p:spPr>
          <a:xfrm>
            <a:off x="284700" y="474750"/>
            <a:ext cx="5673600" cy="4986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2400">
                <a:latin typeface="Instrument Sans Medium"/>
                <a:ea typeface="Instrument Sans Medium"/>
                <a:cs typeface="Instrument Sans Medium"/>
                <a:sym typeface="Instrument Sans Medium"/>
              </a:defRPr>
            </a:lvl2pPr>
            <a:lvl3pPr lvl="2">
              <a:lnSpc>
                <a:spcPct val="115000"/>
              </a:lnSpc>
              <a:spcBef>
                <a:spcPts val="0"/>
              </a:spcBef>
              <a:spcAft>
                <a:spcPts val="0"/>
              </a:spcAft>
              <a:buNone/>
              <a:defRPr sz="2400">
                <a:latin typeface="Instrument Sans Medium"/>
                <a:ea typeface="Instrument Sans Medium"/>
                <a:cs typeface="Instrument Sans Medium"/>
                <a:sym typeface="Instrument Sans Medium"/>
              </a:defRPr>
            </a:lvl3pPr>
            <a:lvl4pPr lvl="3">
              <a:lnSpc>
                <a:spcPct val="115000"/>
              </a:lnSpc>
              <a:spcBef>
                <a:spcPts val="0"/>
              </a:spcBef>
              <a:spcAft>
                <a:spcPts val="0"/>
              </a:spcAft>
              <a:buNone/>
              <a:defRPr sz="2400">
                <a:latin typeface="Instrument Sans Medium"/>
                <a:ea typeface="Instrument Sans Medium"/>
                <a:cs typeface="Instrument Sans Medium"/>
                <a:sym typeface="Instrument Sans Medium"/>
              </a:defRPr>
            </a:lvl4pPr>
            <a:lvl5pPr lvl="4">
              <a:lnSpc>
                <a:spcPct val="115000"/>
              </a:lnSpc>
              <a:spcBef>
                <a:spcPts val="0"/>
              </a:spcBef>
              <a:spcAft>
                <a:spcPts val="0"/>
              </a:spcAft>
              <a:buNone/>
              <a:defRPr sz="2400">
                <a:latin typeface="Instrument Sans Medium"/>
                <a:ea typeface="Instrument Sans Medium"/>
                <a:cs typeface="Instrument Sans Medium"/>
                <a:sym typeface="Instrument Sans Medium"/>
              </a:defRPr>
            </a:lvl5pPr>
            <a:lvl6pPr lvl="5">
              <a:lnSpc>
                <a:spcPct val="115000"/>
              </a:lnSpc>
              <a:spcBef>
                <a:spcPts val="0"/>
              </a:spcBef>
              <a:spcAft>
                <a:spcPts val="0"/>
              </a:spcAft>
              <a:buNone/>
              <a:defRPr sz="2400">
                <a:latin typeface="Instrument Sans Medium"/>
                <a:ea typeface="Instrument Sans Medium"/>
                <a:cs typeface="Instrument Sans Medium"/>
                <a:sym typeface="Instrument Sans Medium"/>
              </a:defRPr>
            </a:lvl6pPr>
            <a:lvl7pPr lvl="6">
              <a:lnSpc>
                <a:spcPct val="115000"/>
              </a:lnSpc>
              <a:spcBef>
                <a:spcPts val="0"/>
              </a:spcBef>
              <a:spcAft>
                <a:spcPts val="0"/>
              </a:spcAft>
              <a:buNone/>
              <a:defRPr sz="2400">
                <a:latin typeface="Instrument Sans Medium"/>
                <a:ea typeface="Instrument Sans Medium"/>
                <a:cs typeface="Instrument Sans Medium"/>
                <a:sym typeface="Instrument Sans Medium"/>
              </a:defRPr>
            </a:lvl7pPr>
            <a:lvl8pPr lvl="7">
              <a:lnSpc>
                <a:spcPct val="115000"/>
              </a:lnSpc>
              <a:spcBef>
                <a:spcPts val="0"/>
              </a:spcBef>
              <a:spcAft>
                <a:spcPts val="0"/>
              </a:spcAft>
              <a:buNone/>
              <a:defRPr sz="2400">
                <a:latin typeface="Instrument Sans Medium"/>
                <a:ea typeface="Instrument Sans Medium"/>
                <a:cs typeface="Instrument Sans Medium"/>
                <a:sym typeface="Instrument Sans Medium"/>
              </a:defRPr>
            </a:lvl8pPr>
            <a:lvl9pPr lvl="8">
              <a:lnSpc>
                <a:spcPct val="115000"/>
              </a:lnSpc>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
        <p:nvSpPr>
          <p:cNvPr id="184" name="Google Shape;184;p17"/>
          <p:cNvSpPr txBox="1">
            <a:spLocks noGrp="1"/>
          </p:cNvSpPr>
          <p:nvPr>
            <p:ph type="body" idx="4"/>
          </p:nvPr>
        </p:nvSpPr>
        <p:spPr>
          <a:xfrm>
            <a:off x="284700" y="2792774"/>
            <a:ext cx="2053500" cy="1569900"/>
          </a:xfrm>
          <a:prstGeom prst="rect">
            <a:avLst/>
          </a:prstGeom>
        </p:spPr>
        <p:txBody>
          <a:bodyPr spcFirstLastPara="1" wrap="square" lIns="182875" tIns="0" rIns="182875" bIns="0" anchor="t" anchorCtr="0">
            <a:noAutofit/>
          </a:bodyPr>
          <a:lstStyle>
            <a:lvl1pPr marL="457200" lvl="0" indent="-292100">
              <a:spcBef>
                <a:spcPts val="0"/>
              </a:spcBef>
              <a:spcAft>
                <a:spcPts val="0"/>
              </a:spcAft>
              <a:buSzPts val="1000"/>
              <a:buFont typeface="Instrument Sans"/>
              <a:buChar char="●"/>
              <a:defRPr/>
            </a:lvl1pPr>
            <a:lvl2pPr marL="914400" lvl="1" indent="-292100">
              <a:spcBef>
                <a:spcPts val="0"/>
              </a:spcBef>
              <a:spcAft>
                <a:spcPts val="0"/>
              </a:spcAft>
              <a:buSzPts val="1000"/>
              <a:buFont typeface="Instrument Sans"/>
              <a:buChar char="○"/>
              <a:defRPr/>
            </a:lvl2pPr>
            <a:lvl3pPr marL="1371600" lvl="2" indent="-292100">
              <a:spcBef>
                <a:spcPts val="0"/>
              </a:spcBef>
              <a:spcAft>
                <a:spcPts val="0"/>
              </a:spcAft>
              <a:buSzPts val="1000"/>
              <a:buFont typeface="Instrument Sans"/>
              <a:buChar char="■"/>
              <a:defRPr/>
            </a:lvl3pPr>
            <a:lvl4pPr marL="1828800" lvl="3" indent="-292100">
              <a:spcBef>
                <a:spcPts val="0"/>
              </a:spcBef>
              <a:spcAft>
                <a:spcPts val="0"/>
              </a:spcAft>
              <a:buSzPts val="1000"/>
              <a:buFont typeface="Instrument Sans"/>
              <a:buChar char="●"/>
              <a:defRPr/>
            </a:lvl4pPr>
            <a:lvl5pPr marL="2286000" lvl="4" indent="-292100">
              <a:spcBef>
                <a:spcPts val="0"/>
              </a:spcBef>
              <a:spcAft>
                <a:spcPts val="0"/>
              </a:spcAft>
              <a:buSzPts val="1000"/>
              <a:buFont typeface="Instrument Sans"/>
              <a:buChar char="○"/>
              <a:defRPr/>
            </a:lvl5pPr>
            <a:lvl6pPr marL="2743200" lvl="5" indent="-292100">
              <a:spcBef>
                <a:spcPts val="0"/>
              </a:spcBef>
              <a:spcAft>
                <a:spcPts val="0"/>
              </a:spcAft>
              <a:buSzPts val="1000"/>
              <a:buFont typeface="Instrument Sans"/>
              <a:buChar char="■"/>
              <a:defRPr/>
            </a:lvl6pPr>
            <a:lvl7pPr marL="3200400" lvl="6" indent="-292100">
              <a:spcBef>
                <a:spcPts val="0"/>
              </a:spcBef>
              <a:spcAft>
                <a:spcPts val="0"/>
              </a:spcAft>
              <a:buSzPts val="1000"/>
              <a:buFont typeface="Instrument Sans"/>
              <a:buChar char="●"/>
              <a:defRPr/>
            </a:lvl7pPr>
            <a:lvl8pPr marL="3657600" lvl="7" indent="-292100">
              <a:spcBef>
                <a:spcPts val="0"/>
              </a:spcBef>
              <a:spcAft>
                <a:spcPts val="0"/>
              </a:spcAft>
              <a:buSzPts val="1000"/>
              <a:buFont typeface="Instrument Sans"/>
              <a:buChar char="○"/>
              <a:defRPr/>
            </a:lvl8pPr>
            <a:lvl9pPr marL="4114800" lvl="8" indent="-292100">
              <a:spcBef>
                <a:spcPts val="0"/>
              </a:spcBef>
              <a:spcAft>
                <a:spcPts val="0"/>
              </a:spcAft>
              <a:buSzPts val="1000"/>
              <a:buFont typeface="Instrument Sans"/>
              <a:buChar char="■"/>
              <a:defRPr/>
            </a:lvl9pPr>
          </a:lstStyle>
          <a:p>
            <a:endParaRPr/>
          </a:p>
        </p:txBody>
      </p:sp>
      <p:sp>
        <p:nvSpPr>
          <p:cNvPr id="185" name="Google Shape;185;p17"/>
          <p:cNvSpPr txBox="1">
            <a:spLocks noGrp="1"/>
          </p:cNvSpPr>
          <p:nvPr>
            <p:ph type="title" idx="5"/>
          </p:nvPr>
        </p:nvSpPr>
        <p:spPr>
          <a:xfrm>
            <a:off x="284700" y="2053175"/>
            <a:ext cx="2058600" cy="498600"/>
          </a:xfrm>
          <a:prstGeom prst="rect">
            <a:avLst/>
          </a:prstGeom>
        </p:spPr>
        <p:txBody>
          <a:bodyPr spcFirstLastPara="1" wrap="square" lIns="182875" tIns="0" rIns="182875" bIns="0" anchor="ctr" anchorCtr="0">
            <a:noAutofit/>
          </a:bodyPr>
          <a:lstStyle>
            <a:lvl1pPr lvl="0">
              <a:spcBef>
                <a:spcPts val="0"/>
              </a:spcBef>
              <a:spcAft>
                <a:spcPts val="0"/>
              </a:spcAft>
              <a:buNone/>
              <a:defRPr sz="1400">
                <a:latin typeface="Instrument Sans Medium"/>
                <a:ea typeface="Instrument Sans Medium"/>
                <a:cs typeface="Instrument Sans Medium"/>
                <a:sym typeface="Instrument Sans Medium"/>
              </a:defRPr>
            </a:lvl1pPr>
            <a:lvl2pPr lvl="1">
              <a:spcBef>
                <a:spcPts val="0"/>
              </a:spcBef>
              <a:spcAft>
                <a:spcPts val="0"/>
              </a:spcAft>
              <a:buNone/>
              <a:defRPr sz="2400">
                <a:latin typeface="Instrument Sans Medium"/>
                <a:ea typeface="Instrument Sans Medium"/>
                <a:cs typeface="Instrument Sans Medium"/>
                <a:sym typeface="Instrument Sans Medium"/>
              </a:defRPr>
            </a:lvl2pPr>
            <a:lvl3pPr lvl="2">
              <a:spcBef>
                <a:spcPts val="0"/>
              </a:spcBef>
              <a:spcAft>
                <a:spcPts val="0"/>
              </a:spcAft>
              <a:buNone/>
              <a:defRPr sz="2400">
                <a:latin typeface="Instrument Sans Medium"/>
                <a:ea typeface="Instrument Sans Medium"/>
                <a:cs typeface="Instrument Sans Medium"/>
                <a:sym typeface="Instrument Sans Medium"/>
              </a:defRPr>
            </a:lvl3pPr>
            <a:lvl4pPr lvl="3">
              <a:spcBef>
                <a:spcPts val="0"/>
              </a:spcBef>
              <a:spcAft>
                <a:spcPts val="0"/>
              </a:spcAft>
              <a:buNone/>
              <a:defRPr sz="2400">
                <a:latin typeface="Instrument Sans Medium"/>
                <a:ea typeface="Instrument Sans Medium"/>
                <a:cs typeface="Instrument Sans Medium"/>
                <a:sym typeface="Instrument Sans Medium"/>
              </a:defRPr>
            </a:lvl4pPr>
            <a:lvl5pPr lvl="4">
              <a:spcBef>
                <a:spcPts val="0"/>
              </a:spcBef>
              <a:spcAft>
                <a:spcPts val="0"/>
              </a:spcAft>
              <a:buNone/>
              <a:defRPr sz="2400">
                <a:latin typeface="Instrument Sans Medium"/>
                <a:ea typeface="Instrument Sans Medium"/>
                <a:cs typeface="Instrument Sans Medium"/>
                <a:sym typeface="Instrument Sans Medium"/>
              </a:defRPr>
            </a:lvl5pPr>
            <a:lvl6pPr lvl="5">
              <a:spcBef>
                <a:spcPts val="0"/>
              </a:spcBef>
              <a:spcAft>
                <a:spcPts val="0"/>
              </a:spcAft>
              <a:buNone/>
              <a:defRPr sz="2400">
                <a:latin typeface="Instrument Sans Medium"/>
                <a:ea typeface="Instrument Sans Medium"/>
                <a:cs typeface="Instrument Sans Medium"/>
                <a:sym typeface="Instrument Sans Medium"/>
              </a:defRPr>
            </a:lvl6pPr>
            <a:lvl7pPr lvl="6">
              <a:spcBef>
                <a:spcPts val="0"/>
              </a:spcBef>
              <a:spcAft>
                <a:spcPts val="0"/>
              </a:spcAft>
              <a:buNone/>
              <a:defRPr sz="2400">
                <a:latin typeface="Instrument Sans Medium"/>
                <a:ea typeface="Instrument Sans Medium"/>
                <a:cs typeface="Instrument Sans Medium"/>
                <a:sym typeface="Instrument Sans Medium"/>
              </a:defRPr>
            </a:lvl7pPr>
            <a:lvl8pPr lvl="7">
              <a:spcBef>
                <a:spcPts val="0"/>
              </a:spcBef>
              <a:spcAft>
                <a:spcPts val="0"/>
              </a:spcAft>
              <a:buNone/>
              <a:defRPr sz="2400">
                <a:latin typeface="Instrument Sans Medium"/>
                <a:ea typeface="Instrument Sans Medium"/>
                <a:cs typeface="Instrument Sans Medium"/>
                <a:sym typeface="Instrument Sans Medium"/>
              </a:defRPr>
            </a:lvl8pPr>
            <a:lvl9pPr lvl="8">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
        <p:nvSpPr>
          <p:cNvPr id="186" name="Google Shape;186;p17"/>
          <p:cNvSpPr txBox="1">
            <a:spLocks noGrp="1"/>
          </p:cNvSpPr>
          <p:nvPr>
            <p:ph type="title" idx="6"/>
          </p:nvPr>
        </p:nvSpPr>
        <p:spPr>
          <a:xfrm>
            <a:off x="284700" y="1557525"/>
            <a:ext cx="1068000" cy="440700"/>
          </a:xfrm>
          <a:prstGeom prst="rect">
            <a:avLst/>
          </a:prstGeom>
          <a:noFill/>
        </p:spPr>
        <p:txBody>
          <a:bodyPr spcFirstLastPara="1" wrap="square" lIns="182875" tIns="0" rIns="182875" bIns="0" anchor="t" anchorCtr="0">
            <a:noAutofit/>
          </a:bodyPr>
          <a:lstStyle>
            <a:lvl1pPr lvl="0">
              <a:spcBef>
                <a:spcPts val="0"/>
              </a:spcBef>
              <a:spcAft>
                <a:spcPts val="0"/>
              </a:spcAft>
              <a:buNone/>
              <a:defRPr sz="1000">
                <a:latin typeface="Instrument Sans"/>
                <a:ea typeface="Instrument Sans"/>
                <a:cs typeface="Instrument Sans"/>
                <a:sym typeface="Instrument Sans"/>
              </a:defRPr>
            </a:lvl1pPr>
            <a:lvl2pPr lvl="1">
              <a:spcBef>
                <a:spcPts val="0"/>
              </a:spcBef>
              <a:spcAft>
                <a:spcPts val="0"/>
              </a:spcAft>
              <a:buNone/>
              <a:defRPr sz="2400">
                <a:latin typeface="Instrument Sans Medium"/>
                <a:ea typeface="Instrument Sans Medium"/>
                <a:cs typeface="Instrument Sans Medium"/>
                <a:sym typeface="Instrument Sans Medium"/>
              </a:defRPr>
            </a:lvl2pPr>
            <a:lvl3pPr lvl="2">
              <a:spcBef>
                <a:spcPts val="0"/>
              </a:spcBef>
              <a:spcAft>
                <a:spcPts val="0"/>
              </a:spcAft>
              <a:buNone/>
              <a:defRPr sz="2400">
                <a:latin typeface="Instrument Sans Medium"/>
                <a:ea typeface="Instrument Sans Medium"/>
                <a:cs typeface="Instrument Sans Medium"/>
                <a:sym typeface="Instrument Sans Medium"/>
              </a:defRPr>
            </a:lvl3pPr>
            <a:lvl4pPr lvl="3">
              <a:spcBef>
                <a:spcPts val="0"/>
              </a:spcBef>
              <a:spcAft>
                <a:spcPts val="0"/>
              </a:spcAft>
              <a:buNone/>
              <a:defRPr sz="2400">
                <a:latin typeface="Instrument Sans Medium"/>
                <a:ea typeface="Instrument Sans Medium"/>
                <a:cs typeface="Instrument Sans Medium"/>
                <a:sym typeface="Instrument Sans Medium"/>
              </a:defRPr>
            </a:lvl4pPr>
            <a:lvl5pPr lvl="4">
              <a:spcBef>
                <a:spcPts val="0"/>
              </a:spcBef>
              <a:spcAft>
                <a:spcPts val="0"/>
              </a:spcAft>
              <a:buNone/>
              <a:defRPr sz="2400">
                <a:latin typeface="Instrument Sans Medium"/>
                <a:ea typeface="Instrument Sans Medium"/>
                <a:cs typeface="Instrument Sans Medium"/>
                <a:sym typeface="Instrument Sans Medium"/>
              </a:defRPr>
            </a:lvl5pPr>
            <a:lvl6pPr lvl="5">
              <a:spcBef>
                <a:spcPts val="0"/>
              </a:spcBef>
              <a:spcAft>
                <a:spcPts val="0"/>
              </a:spcAft>
              <a:buNone/>
              <a:defRPr sz="2400">
                <a:latin typeface="Instrument Sans Medium"/>
                <a:ea typeface="Instrument Sans Medium"/>
                <a:cs typeface="Instrument Sans Medium"/>
                <a:sym typeface="Instrument Sans Medium"/>
              </a:defRPr>
            </a:lvl6pPr>
            <a:lvl7pPr lvl="6">
              <a:spcBef>
                <a:spcPts val="0"/>
              </a:spcBef>
              <a:spcAft>
                <a:spcPts val="0"/>
              </a:spcAft>
              <a:buNone/>
              <a:defRPr sz="2400">
                <a:latin typeface="Instrument Sans Medium"/>
                <a:ea typeface="Instrument Sans Medium"/>
                <a:cs typeface="Instrument Sans Medium"/>
                <a:sym typeface="Instrument Sans Medium"/>
              </a:defRPr>
            </a:lvl7pPr>
            <a:lvl8pPr lvl="7">
              <a:spcBef>
                <a:spcPts val="0"/>
              </a:spcBef>
              <a:spcAft>
                <a:spcPts val="0"/>
              </a:spcAft>
              <a:buNone/>
              <a:defRPr sz="2400">
                <a:latin typeface="Instrument Sans Medium"/>
                <a:ea typeface="Instrument Sans Medium"/>
                <a:cs typeface="Instrument Sans Medium"/>
                <a:sym typeface="Instrument Sans Medium"/>
              </a:defRPr>
            </a:lvl8pPr>
            <a:lvl9pPr lvl="8">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
        <p:nvSpPr>
          <p:cNvPr id="187" name="Google Shape;187;p17"/>
          <p:cNvSpPr txBox="1">
            <a:spLocks noGrp="1"/>
          </p:cNvSpPr>
          <p:nvPr>
            <p:ph type="body" idx="7"/>
          </p:nvPr>
        </p:nvSpPr>
        <p:spPr>
          <a:xfrm>
            <a:off x="2457088" y="2792774"/>
            <a:ext cx="2053500" cy="1569900"/>
          </a:xfrm>
          <a:prstGeom prst="rect">
            <a:avLst/>
          </a:prstGeom>
        </p:spPr>
        <p:txBody>
          <a:bodyPr spcFirstLastPara="1" wrap="square" lIns="182875" tIns="0" rIns="182875" bIns="0" anchor="t" anchorCtr="0">
            <a:noAutofit/>
          </a:bodyPr>
          <a:lstStyle>
            <a:lvl1pPr marL="457200" lvl="0" indent="-292100">
              <a:lnSpc>
                <a:spcPct val="115000"/>
              </a:lnSpc>
              <a:spcBef>
                <a:spcPts val="0"/>
              </a:spcBef>
              <a:spcAft>
                <a:spcPts val="0"/>
              </a:spcAft>
              <a:buClr>
                <a:schemeClr val="lt1"/>
              </a:buClr>
              <a:buSzPts val="1000"/>
              <a:buFont typeface="Instrument Sans"/>
              <a:buChar char="●"/>
              <a:defRPr/>
            </a:lvl1pPr>
            <a:lvl2pPr marL="914400" lvl="1" indent="-292100">
              <a:lnSpc>
                <a:spcPct val="115000"/>
              </a:lnSpc>
              <a:spcBef>
                <a:spcPts val="0"/>
              </a:spcBef>
              <a:spcAft>
                <a:spcPts val="0"/>
              </a:spcAft>
              <a:buClr>
                <a:schemeClr val="lt1"/>
              </a:buClr>
              <a:buSzPts val="1000"/>
              <a:buFont typeface="Instrument Sans"/>
              <a:buChar char="○"/>
              <a:defRPr/>
            </a:lvl2pPr>
            <a:lvl3pPr marL="1371600" lvl="2" indent="-292100">
              <a:lnSpc>
                <a:spcPct val="115000"/>
              </a:lnSpc>
              <a:spcBef>
                <a:spcPts val="0"/>
              </a:spcBef>
              <a:spcAft>
                <a:spcPts val="0"/>
              </a:spcAft>
              <a:buClr>
                <a:schemeClr val="lt1"/>
              </a:buClr>
              <a:buSzPts val="1000"/>
              <a:buFont typeface="Instrument Sans"/>
              <a:buChar char="■"/>
              <a:defRPr/>
            </a:lvl3pPr>
            <a:lvl4pPr marL="1828800" lvl="3" indent="-292100">
              <a:lnSpc>
                <a:spcPct val="115000"/>
              </a:lnSpc>
              <a:spcBef>
                <a:spcPts val="0"/>
              </a:spcBef>
              <a:spcAft>
                <a:spcPts val="0"/>
              </a:spcAft>
              <a:buClr>
                <a:schemeClr val="lt1"/>
              </a:buClr>
              <a:buSzPts val="1000"/>
              <a:buFont typeface="Instrument Sans"/>
              <a:buChar char="●"/>
              <a:defRPr/>
            </a:lvl4pPr>
            <a:lvl5pPr marL="2286000" lvl="4" indent="-292100">
              <a:lnSpc>
                <a:spcPct val="115000"/>
              </a:lnSpc>
              <a:spcBef>
                <a:spcPts val="0"/>
              </a:spcBef>
              <a:spcAft>
                <a:spcPts val="0"/>
              </a:spcAft>
              <a:buClr>
                <a:schemeClr val="lt1"/>
              </a:buClr>
              <a:buSzPts val="1000"/>
              <a:buFont typeface="Instrument Sans"/>
              <a:buChar char="○"/>
              <a:defRPr/>
            </a:lvl5pPr>
            <a:lvl6pPr marL="2743200" lvl="5" indent="-292100">
              <a:lnSpc>
                <a:spcPct val="115000"/>
              </a:lnSpc>
              <a:spcBef>
                <a:spcPts val="0"/>
              </a:spcBef>
              <a:spcAft>
                <a:spcPts val="0"/>
              </a:spcAft>
              <a:buClr>
                <a:schemeClr val="lt1"/>
              </a:buClr>
              <a:buSzPts val="1000"/>
              <a:buFont typeface="Instrument Sans"/>
              <a:buChar char="■"/>
              <a:defRPr/>
            </a:lvl6pPr>
            <a:lvl7pPr marL="3200400" lvl="6" indent="-292100">
              <a:lnSpc>
                <a:spcPct val="115000"/>
              </a:lnSpc>
              <a:spcBef>
                <a:spcPts val="0"/>
              </a:spcBef>
              <a:spcAft>
                <a:spcPts val="0"/>
              </a:spcAft>
              <a:buClr>
                <a:schemeClr val="lt1"/>
              </a:buClr>
              <a:buSzPts val="1000"/>
              <a:buFont typeface="Instrument Sans"/>
              <a:buChar char="●"/>
              <a:defRPr/>
            </a:lvl7pPr>
            <a:lvl8pPr marL="3657600" lvl="7" indent="-292100">
              <a:lnSpc>
                <a:spcPct val="115000"/>
              </a:lnSpc>
              <a:spcBef>
                <a:spcPts val="0"/>
              </a:spcBef>
              <a:spcAft>
                <a:spcPts val="0"/>
              </a:spcAft>
              <a:buClr>
                <a:schemeClr val="lt1"/>
              </a:buClr>
              <a:buSzPts val="1000"/>
              <a:buFont typeface="Instrument Sans"/>
              <a:buChar char="○"/>
              <a:defRPr/>
            </a:lvl8pPr>
            <a:lvl9pPr marL="4114800" lvl="8" indent="-292100">
              <a:lnSpc>
                <a:spcPct val="115000"/>
              </a:lnSpc>
              <a:spcBef>
                <a:spcPts val="0"/>
              </a:spcBef>
              <a:spcAft>
                <a:spcPts val="0"/>
              </a:spcAft>
              <a:buClr>
                <a:schemeClr val="lt1"/>
              </a:buClr>
              <a:buSzPts val="1000"/>
              <a:buFont typeface="Instrument Sans"/>
              <a:buChar char="■"/>
              <a:defRPr/>
            </a:lvl9pPr>
          </a:lstStyle>
          <a:p>
            <a:endParaRPr/>
          </a:p>
        </p:txBody>
      </p:sp>
      <p:sp>
        <p:nvSpPr>
          <p:cNvPr id="188" name="Google Shape;188;p17"/>
          <p:cNvSpPr txBox="1">
            <a:spLocks noGrp="1"/>
          </p:cNvSpPr>
          <p:nvPr>
            <p:ph type="title" idx="8"/>
          </p:nvPr>
        </p:nvSpPr>
        <p:spPr>
          <a:xfrm>
            <a:off x="2457088" y="2053175"/>
            <a:ext cx="2058600" cy="498600"/>
          </a:xfrm>
          <a:prstGeom prst="rect">
            <a:avLst/>
          </a:prstGeom>
        </p:spPr>
        <p:txBody>
          <a:bodyPr spcFirstLastPara="1" wrap="square" lIns="182875" tIns="0" rIns="182875" bIns="0" anchor="ctr" anchorCtr="0">
            <a:noAutofit/>
          </a:bodyPr>
          <a:lstStyle>
            <a:lvl1pPr lvl="0">
              <a:spcBef>
                <a:spcPts val="0"/>
              </a:spcBef>
              <a:spcAft>
                <a:spcPts val="0"/>
              </a:spcAft>
              <a:buNone/>
              <a:defRPr sz="1400">
                <a:latin typeface="Instrument Sans Medium"/>
                <a:ea typeface="Instrument Sans Medium"/>
                <a:cs typeface="Instrument Sans Medium"/>
                <a:sym typeface="Instrument Sans Medium"/>
              </a:defRPr>
            </a:lvl1pPr>
            <a:lvl2pPr lvl="1">
              <a:spcBef>
                <a:spcPts val="0"/>
              </a:spcBef>
              <a:spcAft>
                <a:spcPts val="0"/>
              </a:spcAft>
              <a:buNone/>
              <a:defRPr sz="2400">
                <a:latin typeface="Instrument Sans Medium"/>
                <a:ea typeface="Instrument Sans Medium"/>
                <a:cs typeface="Instrument Sans Medium"/>
                <a:sym typeface="Instrument Sans Medium"/>
              </a:defRPr>
            </a:lvl2pPr>
            <a:lvl3pPr lvl="2">
              <a:spcBef>
                <a:spcPts val="0"/>
              </a:spcBef>
              <a:spcAft>
                <a:spcPts val="0"/>
              </a:spcAft>
              <a:buNone/>
              <a:defRPr sz="2400">
                <a:latin typeface="Instrument Sans Medium"/>
                <a:ea typeface="Instrument Sans Medium"/>
                <a:cs typeface="Instrument Sans Medium"/>
                <a:sym typeface="Instrument Sans Medium"/>
              </a:defRPr>
            </a:lvl3pPr>
            <a:lvl4pPr lvl="3">
              <a:spcBef>
                <a:spcPts val="0"/>
              </a:spcBef>
              <a:spcAft>
                <a:spcPts val="0"/>
              </a:spcAft>
              <a:buNone/>
              <a:defRPr sz="2400">
                <a:latin typeface="Instrument Sans Medium"/>
                <a:ea typeface="Instrument Sans Medium"/>
                <a:cs typeface="Instrument Sans Medium"/>
                <a:sym typeface="Instrument Sans Medium"/>
              </a:defRPr>
            </a:lvl4pPr>
            <a:lvl5pPr lvl="4">
              <a:spcBef>
                <a:spcPts val="0"/>
              </a:spcBef>
              <a:spcAft>
                <a:spcPts val="0"/>
              </a:spcAft>
              <a:buNone/>
              <a:defRPr sz="2400">
                <a:latin typeface="Instrument Sans Medium"/>
                <a:ea typeface="Instrument Sans Medium"/>
                <a:cs typeface="Instrument Sans Medium"/>
                <a:sym typeface="Instrument Sans Medium"/>
              </a:defRPr>
            </a:lvl5pPr>
            <a:lvl6pPr lvl="5">
              <a:spcBef>
                <a:spcPts val="0"/>
              </a:spcBef>
              <a:spcAft>
                <a:spcPts val="0"/>
              </a:spcAft>
              <a:buNone/>
              <a:defRPr sz="2400">
                <a:latin typeface="Instrument Sans Medium"/>
                <a:ea typeface="Instrument Sans Medium"/>
                <a:cs typeface="Instrument Sans Medium"/>
                <a:sym typeface="Instrument Sans Medium"/>
              </a:defRPr>
            </a:lvl6pPr>
            <a:lvl7pPr lvl="6">
              <a:spcBef>
                <a:spcPts val="0"/>
              </a:spcBef>
              <a:spcAft>
                <a:spcPts val="0"/>
              </a:spcAft>
              <a:buNone/>
              <a:defRPr sz="2400">
                <a:latin typeface="Instrument Sans Medium"/>
                <a:ea typeface="Instrument Sans Medium"/>
                <a:cs typeface="Instrument Sans Medium"/>
                <a:sym typeface="Instrument Sans Medium"/>
              </a:defRPr>
            </a:lvl7pPr>
            <a:lvl8pPr lvl="7">
              <a:spcBef>
                <a:spcPts val="0"/>
              </a:spcBef>
              <a:spcAft>
                <a:spcPts val="0"/>
              </a:spcAft>
              <a:buNone/>
              <a:defRPr sz="2400">
                <a:latin typeface="Instrument Sans Medium"/>
                <a:ea typeface="Instrument Sans Medium"/>
                <a:cs typeface="Instrument Sans Medium"/>
                <a:sym typeface="Instrument Sans Medium"/>
              </a:defRPr>
            </a:lvl8pPr>
            <a:lvl9pPr lvl="8">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
        <p:nvSpPr>
          <p:cNvPr id="189" name="Google Shape;189;p17"/>
          <p:cNvSpPr txBox="1">
            <a:spLocks noGrp="1"/>
          </p:cNvSpPr>
          <p:nvPr>
            <p:ph type="title" idx="9"/>
          </p:nvPr>
        </p:nvSpPr>
        <p:spPr>
          <a:xfrm>
            <a:off x="2457088" y="1557525"/>
            <a:ext cx="1068000" cy="440700"/>
          </a:xfrm>
          <a:prstGeom prst="rect">
            <a:avLst/>
          </a:prstGeom>
          <a:noFill/>
        </p:spPr>
        <p:txBody>
          <a:bodyPr spcFirstLastPara="1" wrap="square" lIns="182875" tIns="0" rIns="182875" bIns="0" anchor="t" anchorCtr="0">
            <a:noAutofit/>
          </a:bodyPr>
          <a:lstStyle>
            <a:lvl1pPr lvl="0">
              <a:spcBef>
                <a:spcPts val="0"/>
              </a:spcBef>
              <a:spcAft>
                <a:spcPts val="0"/>
              </a:spcAft>
              <a:buNone/>
              <a:defRPr sz="1000">
                <a:latin typeface="Instrument Sans"/>
                <a:ea typeface="Instrument Sans"/>
                <a:cs typeface="Instrument Sans"/>
                <a:sym typeface="Instrument Sans"/>
              </a:defRPr>
            </a:lvl1pPr>
            <a:lvl2pPr lvl="1">
              <a:spcBef>
                <a:spcPts val="0"/>
              </a:spcBef>
              <a:spcAft>
                <a:spcPts val="0"/>
              </a:spcAft>
              <a:buNone/>
              <a:defRPr sz="2400">
                <a:latin typeface="Instrument Sans Medium"/>
                <a:ea typeface="Instrument Sans Medium"/>
                <a:cs typeface="Instrument Sans Medium"/>
                <a:sym typeface="Instrument Sans Medium"/>
              </a:defRPr>
            </a:lvl2pPr>
            <a:lvl3pPr lvl="2">
              <a:spcBef>
                <a:spcPts val="0"/>
              </a:spcBef>
              <a:spcAft>
                <a:spcPts val="0"/>
              </a:spcAft>
              <a:buNone/>
              <a:defRPr sz="2400">
                <a:latin typeface="Instrument Sans Medium"/>
                <a:ea typeface="Instrument Sans Medium"/>
                <a:cs typeface="Instrument Sans Medium"/>
                <a:sym typeface="Instrument Sans Medium"/>
              </a:defRPr>
            </a:lvl3pPr>
            <a:lvl4pPr lvl="3">
              <a:spcBef>
                <a:spcPts val="0"/>
              </a:spcBef>
              <a:spcAft>
                <a:spcPts val="0"/>
              </a:spcAft>
              <a:buNone/>
              <a:defRPr sz="2400">
                <a:latin typeface="Instrument Sans Medium"/>
                <a:ea typeface="Instrument Sans Medium"/>
                <a:cs typeface="Instrument Sans Medium"/>
                <a:sym typeface="Instrument Sans Medium"/>
              </a:defRPr>
            </a:lvl4pPr>
            <a:lvl5pPr lvl="4">
              <a:spcBef>
                <a:spcPts val="0"/>
              </a:spcBef>
              <a:spcAft>
                <a:spcPts val="0"/>
              </a:spcAft>
              <a:buNone/>
              <a:defRPr sz="2400">
                <a:latin typeface="Instrument Sans Medium"/>
                <a:ea typeface="Instrument Sans Medium"/>
                <a:cs typeface="Instrument Sans Medium"/>
                <a:sym typeface="Instrument Sans Medium"/>
              </a:defRPr>
            </a:lvl5pPr>
            <a:lvl6pPr lvl="5">
              <a:spcBef>
                <a:spcPts val="0"/>
              </a:spcBef>
              <a:spcAft>
                <a:spcPts val="0"/>
              </a:spcAft>
              <a:buNone/>
              <a:defRPr sz="2400">
                <a:latin typeface="Instrument Sans Medium"/>
                <a:ea typeface="Instrument Sans Medium"/>
                <a:cs typeface="Instrument Sans Medium"/>
                <a:sym typeface="Instrument Sans Medium"/>
              </a:defRPr>
            </a:lvl6pPr>
            <a:lvl7pPr lvl="6">
              <a:spcBef>
                <a:spcPts val="0"/>
              </a:spcBef>
              <a:spcAft>
                <a:spcPts val="0"/>
              </a:spcAft>
              <a:buNone/>
              <a:defRPr sz="2400">
                <a:latin typeface="Instrument Sans Medium"/>
                <a:ea typeface="Instrument Sans Medium"/>
                <a:cs typeface="Instrument Sans Medium"/>
                <a:sym typeface="Instrument Sans Medium"/>
              </a:defRPr>
            </a:lvl7pPr>
            <a:lvl8pPr lvl="7">
              <a:spcBef>
                <a:spcPts val="0"/>
              </a:spcBef>
              <a:spcAft>
                <a:spcPts val="0"/>
              </a:spcAft>
              <a:buNone/>
              <a:defRPr sz="2400">
                <a:latin typeface="Instrument Sans Medium"/>
                <a:ea typeface="Instrument Sans Medium"/>
                <a:cs typeface="Instrument Sans Medium"/>
                <a:sym typeface="Instrument Sans Medium"/>
              </a:defRPr>
            </a:lvl8pPr>
            <a:lvl9pPr lvl="8">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
        <p:nvSpPr>
          <p:cNvPr id="190" name="Google Shape;190;p17"/>
          <p:cNvSpPr txBox="1">
            <a:spLocks noGrp="1"/>
          </p:cNvSpPr>
          <p:nvPr>
            <p:ph type="body" idx="13"/>
          </p:nvPr>
        </p:nvSpPr>
        <p:spPr>
          <a:xfrm>
            <a:off x="4629475" y="2792774"/>
            <a:ext cx="2053500" cy="1569900"/>
          </a:xfrm>
          <a:prstGeom prst="rect">
            <a:avLst/>
          </a:prstGeom>
        </p:spPr>
        <p:txBody>
          <a:bodyPr spcFirstLastPara="1" wrap="square" lIns="182875" tIns="0" rIns="182875" bIns="0" anchor="t" anchorCtr="0">
            <a:noAutofit/>
          </a:bodyPr>
          <a:lstStyle>
            <a:lvl1pPr marL="457200" lvl="0" indent="-292100">
              <a:lnSpc>
                <a:spcPct val="115000"/>
              </a:lnSpc>
              <a:spcBef>
                <a:spcPts val="0"/>
              </a:spcBef>
              <a:spcAft>
                <a:spcPts val="0"/>
              </a:spcAft>
              <a:buClr>
                <a:schemeClr val="lt1"/>
              </a:buClr>
              <a:buSzPts val="1000"/>
              <a:buFont typeface="Instrument Sans"/>
              <a:buChar char="●"/>
              <a:defRPr/>
            </a:lvl1pPr>
            <a:lvl2pPr marL="914400" lvl="1" indent="-292100">
              <a:lnSpc>
                <a:spcPct val="115000"/>
              </a:lnSpc>
              <a:spcBef>
                <a:spcPts val="0"/>
              </a:spcBef>
              <a:spcAft>
                <a:spcPts val="0"/>
              </a:spcAft>
              <a:buClr>
                <a:schemeClr val="lt1"/>
              </a:buClr>
              <a:buSzPts val="1000"/>
              <a:buFont typeface="Instrument Sans"/>
              <a:buChar char="○"/>
              <a:defRPr/>
            </a:lvl2pPr>
            <a:lvl3pPr marL="1371600" lvl="2" indent="-292100">
              <a:lnSpc>
                <a:spcPct val="115000"/>
              </a:lnSpc>
              <a:spcBef>
                <a:spcPts val="0"/>
              </a:spcBef>
              <a:spcAft>
                <a:spcPts val="0"/>
              </a:spcAft>
              <a:buClr>
                <a:schemeClr val="lt1"/>
              </a:buClr>
              <a:buSzPts val="1000"/>
              <a:buFont typeface="Instrument Sans"/>
              <a:buChar char="■"/>
              <a:defRPr/>
            </a:lvl3pPr>
            <a:lvl4pPr marL="1828800" lvl="3" indent="-292100">
              <a:lnSpc>
                <a:spcPct val="115000"/>
              </a:lnSpc>
              <a:spcBef>
                <a:spcPts val="0"/>
              </a:spcBef>
              <a:spcAft>
                <a:spcPts val="0"/>
              </a:spcAft>
              <a:buClr>
                <a:schemeClr val="lt1"/>
              </a:buClr>
              <a:buSzPts val="1000"/>
              <a:buFont typeface="Instrument Sans"/>
              <a:buChar char="●"/>
              <a:defRPr/>
            </a:lvl4pPr>
            <a:lvl5pPr marL="2286000" lvl="4" indent="-292100">
              <a:lnSpc>
                <a:spcPct val="115000"/>
              </a:lnSpc>
              <a:spcBef>
                <a:spcPts val="0"/>
              </a:spcBef>
              <a:spcAft>
                <a:spcPts val="0"/>
              </a:spcAft>
              <a:buClr>
                <a:schemeClr val="lt1"/>
              </a:buClr>
              <a:buSzPts val="1000"/>
              <a:buFont typeface="Instrument Sans"/>
              <a:buChar char="○"/>
              <a:defRPr/>
            </a:lvl5pPr>
            <a:lvl6pPr marL="2743200" lvl="5" indent="-292100">
              <a:lnSpc>
                <a:spcPct val="115000"/>
              </a:lnSpc>
              <a:spcBef>
                <a:spcPts val="0"/>
              </a:spcBef>
              <a:spcAft>
                <a:spcPts val="0"/>
              </a:spcAft>
              <a:buClr>
                <a:schemeClr val="lt1"/>
              </a:buClr>
              <a:buSzPts val="1000"/>
              <a:buFont typeface="Instrument Sans"/>
              <a:buChar char="■"/>
              <a:defRPr/>
            </a:lvl6pPr>
            <a:lvl7pPr marL="3200400" lvl="6" indent="-292100">
              <a:lnSpc>
                <a:spcPct val="115000"/>
              </a:lnSpc>
              <a:spcBef>
                <a:spcPts val="0"/>
              </a:spcBef>
              <a:spcAft>
                <a:spcPts val="0"/>
              </a:spcAft>
              <a:buClr>
                <a:schemeClr val="lt1"/>
              </a:buClr>
              <a:buSzPts val="1000"/>
              <a:buFont typeface="Instrument Sans"/>
              <a:buChar char="●"/>
              <a:defRPr/>
            </a:lvl7pPr>
            <a:lvl8pPr marL="3657600" lvl="7" indent="-292100">
              <a:lnSpc>
                <a:spcPct val="115000"/>
              </a:lnSpc>
              <a:spcBef>
                <a:spcPts val="0"/>
              </a:spcBef>
              <a:spcAft>
                <a:spcPts val="0"/>
              </a:spcAft>
              <a:buClr>
                <a:schemeClr val="lt1"/>
              </a:buClr>
              <a:buSzPts val="1000"/>
              <a:buFont typeface="Instrument Sans"/>
              <a:buChar char="○"/>
              <a:defRPr/>
            </a:lvl8pPr>
            <a:lvl9pPr marL="4114800" lvl="8" indent="-292100">
              <a:lnSpc>
                <a:spcPct val="115000"/>
              </a:lnSpc>
              <a:spcBef>
                <a:spcPts val="0"/>
              </a:spcBef>
              <a:spcAft>
                <a:spcPts val="0"/>
              </a:spcAft>
              <a:buClr>
                <a:schemeClr val="lt1"/>
              </a:buClr>
              <a:buSzPts val="1000"/>
              <a:buFont typeface="Instrument Sans"/>
              <a:buChar char="■"/>
              <a:defRPr/>
            </a:lvl9pPr>
          </a:lstStyle>
          <a:p>
            <a:endParaRPr/>
          </a:p>
        </p:txBody>
      </p:sp>
      <p:sp>
        <p:nvSpPr>
          <p:cNvPr id="191" name="Google Shape;191;p17"/>
          <p:cNvSpPr txBox="1">
            <a:spLocks noGrp="1"/>
          </p:cNvSpPr>
          <p:nvPr>
            <p:ph type="title" idx="14"/>
          </p:nvPr>
        </p:nvSpPr>
        <p:spPr>
          <a:xfrm>
            <a:off x="4629475" y="2053175"/>
            <a:ext cx="2058600" cy="498600"/>
          </a:xfrm>
          <a:prstGeom prst="rect">
            <a:avLst/>
          </a:prstGeom>
        </p:spPr>
        <p:txBody>
          <a:bodyPr spcFirstLastPara="1" wrap="square" lIns="182875" tIns="0" rIns="182875" bIns="0" anchor="ctr" anchorCtr="0">
            <a:noAutofit/>
          </a:bodyPr>
          <a:lstStyle>
            <a:lvl1pPr lvl="0">
              <a:spcBef>
                <a:spcPts val="0"/>
              </a:spcBef>
              <a:spcAft>
                <a:spcPts val="0"/>
              </a:spcAft>
              <a:buNone/>
              <a:defRPr sz="1400">
                <a:latin typeface="Instrument Sans Medium"/>
                <a:ea typeface="Instrument Sans Medium"/>
                <a:cs typeface="Instrument Sans Medium"/>
                <a:sym typeface="Instrument Sans Medium"/>
              </a:defRPr>
            </a:lvl1pPr>
            <a:lvl2pPr lvl="1">
              <a:spcBef>
                <a:spcPts val="0"/>
              </a:spcBef>
              <a:spcAft>
                <a:spcPts val="0"/>
              </a:spcAft>
              <a:buNone/>
              <a:defRPr sz="2400">
                <a:latin typeface="Instrument Sans Medium"/>
                <a:ea typeface="Instrument Sans Medium"/>
                <a:cs typeface="Instrument Sans Medium"/>
                <a:sym typeface="Instrument Sans Medium"/>
              </a:defRPr>
            </a:lvl2pPr>
            <a:lvl3pPr lvl="2">
              <a:spcBef>
                <a:spcPts val="0"/>
              </a:spcBef>
              <a:spcAft>
                <a:spcPts val="0"/>
              </a:spcAft>
              <a:buNone/>
              <a:defRPr sz="2400">
                <a:latin typeface="Instrument Sans Medium"/>
                <a:ea typeface="Instrument Sans Medium"/>
                <a:cs typeface="Instrument Sans Medium"/>
                <a:sym typeface="Instrument Sans Medium"/>
              </a:defRPr>
            </a:lvl3pPr>
            <a:lvl4pPr lvl="3">
              <a:spcBef>
                <a:spcPts val="0"/>
              </a:spcBef>
              <a:spcAft>
                <a:spcPts val="0"/>
              </a:spcAft>
              <a:buNone/>
              <a:defRPr sz="2400">
                <a:latin typeface="Instrument Sans Medium"/>
                <a:ea typeface="Instrument Sans Medium"/>
                <a:cs typeface="Instrument Sans Medium"/>
                <a:sym typeface="Instrument Sans Medium"/>
              </a:defRPr>
            </a:lvl4pPr>
            <a:lvl5pPr lvl="4">
              <a:spcBef>
                <a:spcPts val="0"/>
              </a:spcBef>
              <a:spcAft>
                <a:spcPts val="0"/>
              </a:spcAft>
              <a:buNone/>
              <a:defRPr sz="2400">
                <a:latin typeface="Instrument Sans Medium"/>
                <a:ea typeface="Instrument Sans Medium"/>
                <a:cs typeface="Instrument Sans Medium"/>
                <a:sym typeface="Instrument Sans Medium"/>
              </a:defRPr>
            </a:lvl5pPr>
            <a:lvl6pPr lvl="5">
              <a:spcBef>
                <a:spcPts val="0"/>
              </a:spcBef>
              <a:spcAft>
                <a:spcPts val="0"/>
              </a:spcAft>
              <a:buNone/>
              <a:defRPr sz="2400">
                <a:latin typeface="Instrument Sans Medium"/>
                <a:ea typeface="Instrument Sans Medium"/>
                <a:cs typeface="Instrument Sans Medium"/>
                <a:sym typeface="Instrument Sans Medium"/>
              </a:defRPr>
            </a:lvl6pPr>
            <a:lvl7pPr lvl="6">
              <a:spcBef>
                <a:spcPts val="0"/>
              </a:spcBef>
              <a:spcAft>
                <a:spcPts val="0"/>
              </a:spcAft>
              <a:buNone/>
              <a:defRPr sz="2400">
                <a:latin typeface="Instrument Sans Medium"/>
                <a:ea typeface="Instrument Sans Medium"/>
                <a:cs typeface="Instrument Sans Medium"/>
                <a:sym typeface="Instrument Sans Medium"/>
              </a:defRPr>
            </a:lvl7pPr>
            <a:lvl8pPr lvl="7">
              <a:spcBef>
                <a:spcPts val="0"/>
              </a:spcBef>
              <a:spcAft>
                <a:spcPts val="0"/>
              </a:spcAft>
              <a:buNone/>
              <a:defRPr sz="2400">
                <a:latin typeface="Instrument Sans Medium"/>
                <a:ea typeface="Instrument Sans Medium"/>
                <a:cs typeface="Instrument Sans Medium"/>
                <a:sym typeface="Instrument Sans Medium"/>
              </a:defRPr>
            </a:lvl8pPr>
            <a:lvl9pPr lvl="8">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
        <p:nvSpPr>
          <p:cNvPr id="192" name="Google Shape;192;p17"/>
          <p:cNvSpPr txBox="1">
            <a:spLocks noGrp="1"/>
          </p:cNvSpPr>
          <p:nvPr>
            <p:ph type="title" idx="15"/>
          </p:nvPr>
        </p:nvSpPr>
        <p:spPr>
          <a:xfrm>
            <a:off x="4629475" y="1557525"/>
            <a:ext cx="1068000" cy="440700"/>
          </a:xfrm>
          <a:prstGeom prst="rect">
            <a:avLst/>
          </a:prstGeom>
          <a:noFill/>
        </p:spPr>
        <p:txBody>
          <a:bodyPr spcFirstLastPara="1" wrap="square" lIns="182875" tIns="0" rIns="182875" bIns="0" anchor="t" anchorCtr="0">
            <a:noAutofit/>
          </a:bodyPr>
          <a:lstStyle>
            <a:lvl1pPr lvl="0">
              <a:spcBef>
                <a:spcPts val="0"/>
              </a:spcBef>
              <a:spcAft>
                <a:spcPts val="0"/>
              </a:spcAft>
              <a:buNone/>
              <a:defRPr sz="1000">
                <a:latin typeface="Instrument Sans"/>
                <a:ea typeface="Instrument Sans"/>
                <a:cs typeface="Instrument Sans"/>
                <a:sym typeface="Instrument Sans"/>
              </a:defRPr>
            </a:lvl1pPr>
            <a:lvl2pPr lvl="1">
              <a:spcBef>
                <a:spcPts val="0"/>
              </a:spcBef>
              <a:spcAft>
                <a:spcPts val="0"/>
              </a:spcAft>
              <a:buNone/>
              <a:defRPr sz="2400">
                <a:latin typeface="Instrument Sans Medium"/>
                <a:ea typeface="Instrument Sans Medium"/>
                <a:cs typeface="Instrument Sans Medium"/>
                <a:sym typeface="Instrument Sans Medium"/>
              </a:defRPr>
            </a:lvl2pPr>
            <a:lvl3pPr lvl="2">
              <a:spcBef>
                <a:spcPts val="0"/>
              </a:spcBef>
              <a:spcAft>
                <a:spcPts val="0"/>
              </a:spcAft>
              <a:buNone/>
              <a:defRPr sz="2400">
                <a:latin typeface="Instrument Sans Medium"/>
                <a:ea typeface="Instrument Sans Medium"/>
                <a:cs typeface="Instrument Sans Medium"/>
                <a:sym typeface="Instrument Sans Medium"/>
              </a:defRPr>
            </a:lvl3pPr>
            <a:lvl4pPr lvl="3">
              <a:spcBef>
                <a:spcPts val="0"/>
              </a:spcBef>
              <a:spcAft>
                <a:spcPts val="0"/>
              </a:spcAft>
              <a:buNone/>
              <a:defRPr sz="2400">
                <a:latin typeface="Instrument Sans Medium"/>
                <a:ea typeface="Instrument Sans Medium"/>
                <a:cs typeface="Instrument Sans Medium"/>
                <a:sym typeface="Instrument Sans Medium"/>
              </a:defRPr>
            </a:lvl4pPr>
            <a:lvl5pPr lvl="4">
              <a:spcBef>
                <a:spcPts val="0"/>
              </a:spcBef>
              <a:spcAft>
                <a:spcPts val="0"/>
              </a:spcAft>
              <a:buNone/>
              <a:defRPr sz="2400">
                <a:latin typeface="Instrument Sans Medium"/>
                <a:ea typeface="Instrument Sans Medium"/>
                <a:cs typeface="Instrument Sans Medium"/>
                <a:sym typeface="Instrument Sans Medium"/>
              </a:defRPr>
            </a:lvl5pPr>
            <a:lvl6pPr lvl="5">
              <a:spcBef>
                <a:spcPts val="0"/>
              </a:spcBef>
              <a:spcAft>
                <a:spcPts val="0"/>
              </a:spcAft>
              <a:buNone/>
              <a:defRPr sz="2400">
                <a:latin typeface="Instrument Sans Medium"/>
                <a:ea typeface="Instrument Sans Medium"/>
                <a:cs typeface="Instrument Sans Medium"/>
                <a:sym typeface="Instrument Sans Medium"/>
              </a:defRPr>
            </a:lvl6pPr>
            <a:lvl7pPr lvl="6">
              <a:spcBef>
                <a:spcPts val="0"/>
              </a:spcBef>
              <a:spcAft>
                <a:spcPts val="0"/>
              </a:spcAft>
              <a:buNone/>
              <a:defRPr sz="2400">
                <a:latin typeface="Instrument Sans Medium"/>
                <a:ea typeface="Instrument Sans Medium"/>
                <a:cs typeface="Instrument Sans Medium"/>
                <a:sym typeface="Instrument Sans Medium"/>
              </a:defRPr>
            </a:lvl7pPr>
            <a:lvl8pPr lvl="7">
              <a:spcBef>
                <a:spcPts val="0"/>
              </a:spcBef>
              <a:spcAft>
                <a:spcPts val="0"/>
              </a:spcAft>
              <a:buNone/>
              <a:defRPr sz="2400">
                <a:latin typeface="Instrument Sans Medium"/>
                <a:ea typeface="Instrument Sans Medium"/>
                <a:cs typeface="Instrument Sans Medium"/>
                <a:sym typeface="Instrument Sans Medium"/>
              </a:defRPr>
            </a:lvl8pPr>
            <a:lvl9pPr lvl="8">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Chart 1">
  <p:cSld name="BLANK_1_1_1_1_2_2_3">
    <p:bg>
      <p:bgPr>
        <a:solidFill>
          <a:schemeClr val="lt2"/>
        </a:solidFill>
        <a:effectLst/>
      </p:bgPr>
    </p:bg>
    <p:spTree>
      <p:nvGrpSpPr>
        <p:cNvPr id="1" name="Shape 193"/>
        <p:cNvGrpSpPr/>
        <p:nvPr/>
      </p:nvGrpSpPr>
      <p:grpSpPr>
        <a:xfrm>
          <a:off x="0" y="0"/>
          <a:ext cx="0" cy="0"/>
          <a:chOff x="0" y="0"/>
          <a:chExt cx="0" cy="0"/>
        </a:xfrm>
      </p:grpSpPr>
      <p:sp>
        <p:nvSpPr>
          <p:cNvPr id="194" name="Google Shape;194;p18"/>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95" name="Google Shape;195;p18"/>
          <p:cNvSpPr txBox="1">
            <a:spLocks noGrp="1"/>
          </p:cNvSpPr>
          <p:nvPr>
            <p:ph type="subTitle" idx="2"/>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196" name="Google Shape;196;p18"/>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197" name="Google Shape;197;p18"/>
          <p:cNvSpPr txBox="1">
            <a:spLocks noGrp="1"/>
          </p:cNvSpPr>
          <p:nvPr>
            <p:ph type="subTitle" idx="3"/>
          </p:nvPr>
        </p:nvSpPr>
        <p:spPr>
          <a:xfrm>
            <a:off x="385925" y="1306050"/>
            <a:ext cx="1617900" cy="129600"/>
          </a:xfrm>
          <a:prstGeom prst="rect">
            <a:avLst/>
          </a:prstGeom>
        </p:spPr>
        <p:txBody>
          <a:bodyPr spcFirstLastPara="1" wrap="square" lIns="0" tIns="0" rIns="91425" bIns="0" anchor="t" anchorCtr="0">
            <a:noAutofit/>
          </a:bodyPr>
          <a:lstStyle>
            <a:lvl1pPr lvl="0">
              <a:spcBef>
                <a:spcPts val="0"/>
              </a:spcBef>
              <a:spcAft>
                <a:spcPts val="0"/>
              </a:spcAft>
              <a:buNone/>
              <a:defRPr sz="800">
                <a:solidFill>
                  <a:schemeClr val="accent5"/>
                </a:solidFill>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198" name="Google Shape;198;p18"/>
          <p:cNvSpPr txBox="1">
            <a:spLocks noGrp="1"/>
          </p:cNvSpPr>
          <p:nvPr>
            <p:ph type="subTitle" idx="4"/>
          </p:nvPr>
        </p:nvSpPr>
        <p:spPr>
          <a:xfrm>
            <a:off x="2650250" y="1306050"/>
            <a:ext cx="1617900" cy="129600"/>
          </a:xfrm>
          <a:prstGeom prst="rect">
            <a:avLst/>
          </a:prstGeom>
        </p:spPr>
        <p:txBody>
          <a:bodyPr spcFirstLastPara="1" wrap="square" lIns="0" tIns="0" rIns="91425" bIns="0" anchor="t" anchorCtr="0">
            <a:noAutofit/>
          </a:bodyPr>
          <a:lstStyle>
            <a:lvl1pPr lvl="0">
              <a:spcBef>
                <a:spcPts val="0"/>
              </a:spcBef>
              <a:spcAft>
                <a:spcPts val="0"/>
              </a:spcAft>
              <a:buNone/>
              <a:defRPr sz="800">
                <a:solidFill>
                  <a:schemeClr val="accent5"/>
                </a:solidFill>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199" name="Google Shape;199;p18"/>
          <p:cNvSpPr txBox="1">
            <a:spLocks noGrp="1"/>
          </p:cNvSpPr>
          <p:nvPr>
            <p:ph type="subTitle" idx="5"/>
          </p:nvPr>
        </p:nvSpPr>
        <p:spPr>
          <a:xfrm>
            <a:off x="4721750" y="1306050"/>
            <a:ext cx="1617900" cy="129600"/>
          </a:xfrm>
          <a:prstGeom prst="rect">
            <a:avLst/>
          </a:prstGeom>
        </p:spPr>
        <p:txBody>
          <a:bodyPr spcFirstLastPara="1" wrap="square" lIns="0" tIns="0" rIns="91425" bIns="0" anchor="t" anchorCtr="0">
            <a:noAutofit/>
          </a:bodyPr>
          <a:lstStyle>
            <a:lvl1pPr lvl="0">
              <a:spcBef>
                <a:spcPts val="0"/>
              </a:spcBef>
              <a:spcAft>
                <a:spcPts val="0"/>
              </a:spcAft>
              <a:buNone/>
              <a:defRPr sz="800">
                <a:solidFill>
                  <a:schemeClr val="accent5"/>
                </a:solidFill>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200" name="Google Shape;200;p18"/>
          <p:cNvSpPr txBox="1">
            <a:spLocks noGrp="1"/>
          </p:cNvSpPr>
          <p:nvPr>
            <p:ph type="subTitle" idx="6"/>
          </p:nvPr>
        </p:nvSpPr>
        <p:spPr>
          <a:xfrm>
            <a:off x="6986075" y="1306050"/>
            <a:ext cx="1617900" cy="129600"/>
          </a:xfrm>
          <a:prstGeom prst="rect">
            <a:avLst/>
          </a:prstGeom>
        </p:spPr>
        <p:txBody>
          <a:bodyPr spcFirstLastPara="1" wrap="square" lIns="0" tIns="0" rIns="91425" bIns="0" anchor="t" anchorCtr="0">
            <a:noAutofit/>
          </a:bodyPr>
          <a:lstStyle>
            <a:lvl1pPr lvl="0">
              <a:spcBef>
                <a:spcPts val="0"/>
              </a:spcBef>
              <a:spcAft>
                <a:spcPts val="0"/>
              </a:spcAft>
              <a:buNone/>
              <a:defRPr sz="800">
                <a:solidFill>
                  <a:schemeClr val="accent5"/>
                </a:solidFill>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201" name="Google Shape;201;p18"/>
          <p:cNvSpPr txBox="1">
            <a:spLocks noGrp="1"/>
          </p:cNvSpPr>
          <p:nvPr>
            <p:ph type="body" idx="7"/>
          </p:nvPr>
        </p:nvSpPr>
        <p:spPr>
          <a:xfrm>
            <a:off x="284700" y="4170025"/>
            <a:ext cx="2772600" cy="695400"/>
          </a:xfrm>
          <a:prstGeom prst="rect">
            <a:avLst/>
          </a:prstGeom>
        </p:spPr>
        <p:txBody>
          <a:bodyPr spcFirstLastPara="1" wrap="square" lIns="0" tIns="0" rIns="91425" bIns="0" anchor="t" anchorCtr="0">
            <a:noAutofit/>
          </a:bodyPr>
          <a:lstStyle>
            <a:lvl1pPr marL="457200" lvl="0" indent="-279400">
              <a:spcBef>
                <a:spcPts val="0"/>
              </a:spcBef>
              <a:spcAft>
                <a:spcPts val="0"/>
              </a:spcAft>
              <a:buClr>
                <a:schemeClr val="lt1"/>
              </a:buClr>
              <a:buSzPts val="800"/>
              <a:buChar char="●"/>
              <a:defRPr sz="800"/>
            </a:lvl1pPr>
            <a:lvl2pPr marL="914400" lvl="1" indent="-279400">
              <a:spcBef>
                <a:spcPts val="0"/>
              </a:spcBef>
              <a:spcAft>
                <a:spcPts val="0"/>
              </a:spcAft>
              <a:buClr>
                <a:schemeClr val="lt1"/>
              </a:buClr>
              <a:buSzPts val="800"/>
              <a:buChar char="○"/>
              <a:defRPr sz="800"/>
            </a:lvl2pPr>
            <a:lvl3pPr marL="1371600" lvl="2" indent="-279400">
              <a:spcBef>
                <a:spcPts val="0"/>
              </a:spcBef>
              <a:spcAft>
                <a:spcPts val="0"/>
              </a:spcAft>
              <a:buClr>
                <a:schemeClr val="lt1"/>
              </a:buClr>
              <a:buSzPts val="800"/>
              <a:buChar char="■"/>
              <a:defRPr sz="800"/>
            </a:lvl3pPr>
            <a:lvl4pPr marL="1828800" lvl="3" indent="-279400">
              <a:spcBef>
                <a:spcPts val="0"/>
              </a:spcBef>
              <a:spcAft>
                <a:spcPts val="0"/>
              </a:spcAft>
              <a:buClr>
                <a:schemeClr val="lt1"/>
              </a:buClr>
              <a:buSzPts val="800"/>
              <a:buChar char="●"/>
              <a:defRPr sz="800"/>
            </a:lvl4pPr>
            <a:lvl5pPr marL="2286000" lvl="4" indent="-279400">
              <a:spcBef>
                <a:spcPts val="0"/>
              </a:spcBef>
              <a:spcAft>
                <a:spcPts val="0"/>
              </a:spcAft>
              <a:buClr>
                <a:schemeClr val="lt1"/>
              </a:buClr>
              <a:buSzPts val="800"/>
              <a:buChar char="○"/>
              <a:defRPr sz="800"/>
            </a:lvl5pPr>
            <a:lvl6pPr marL="2743200" lvl="5" indent="-279400">
              <a:spcBef>
                <a:spcPts val="0"/>
              </a:spcBef>
              <a:spcAft>
                <a:spcPts val="0"/>
              </a:spcAft>
              <a:buClr>
                <a:schemeClr val="lt1"/>
              </a:buClr>
              <a:buSzPts val="800"/>
              <a:buChar char="■"/>
              <a:defRPr sz="800"/>
            </a:lvl6pPr>
            <a:lvl7pPr marL="3200400" lvl="6" indent="-279400">
              <a:spcBef>
                <a:spcPts val="0"/>
              </a:spcBef>
              <a:spcAft>
                <a:spcPts val="0"/>
              </a:spcAft>
              <a:buClr>
                <a:schemeClr val="lt1"/>
              </a:buClr>
              <a:buSzPts val="800"/>
              <a:buChar char="●"/>
              <a:defRPr sz="800"/>
            </a:lvl7pPr>
            <a:lvl8pPr marL="3657600" lvl="7" indent="-279400">
              <a:spcBef>
                <a:spcPts val="0"/>
              </a:spcBef>
              <a:spcAft>
                <a:spcPts val="0"/>
              </a:spcAft>
              <a:buClr>
                <a:schemeClr val="lt1"/>
              </a:buClr>
              <a:buSzPts val="800"/>
              <a:buChar char="○"/>
              <a:defRPr sz="800"/>
            </a:lvl8pPr>
            <a:lvl9pPr marL="4114800" lvl="8" indent="-279400">
              <a:spcBef>
                <a:spcPts val="0"/>
              </a:spcBef>
              <a:spcAft>
                <a:spcPts val="0"/>
              </a:spcAft>
              <a:buClr>
                <a:schemeClr val="lt1"/>
              </a:buClr>
              <a:buSzPts val="800"/>
              <a:buChar char="■"/>
              <a:defRPr sz="800"/>
            </a:lvl9pPr>
          </a:lstStyle>
          <a:p>
            <a:endParaRPr/>
          </a:p>
        </p:txBody>
      </p:sp>
      <p:sp>
        <p:nvSpPr>
          <p:cNvPr id="202" name="Google Shape;202;p18"/>
          <p:cNvSpPr txBox="1">
            <a:spLocks noGrp="1"/>
          </p:cNvSpPr>
          <p:nvPr>
            <p:ph type="subTitle" idx="8"/>
          </p:nvPr>
        </p:nvSpPr>
        <p:spPr>
          <a:xfrm>
            <a:off x="284700" y="3693600"/>
            <a:ext cx="27726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2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03" name="Google Shape;203;p18"/>
          <p:cNvSpPr txBox="1">
            <a:spLocks noGrp="1"/>
          </p:cNvSpPr>
          <p:nvPr>
            <p:ph type="subTitle" idx="9"/>
          </p:nvPr>
        </p:nvSpPr>
        <p:spPr>
          <a:xfrm>
            <a:off x="284700" y="3880329"/>
            <a:ext cx="27726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i="1">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04" name="Google Shape;204;p18"/>
          <p:cNvSpPr txBox="1">
            <a:spLocks noGrp="1"/>
          </p:cNvSpPr>
          <p:nvPr>
            <p:ph type="body" idx="13"/>
          </p:nvPr>
        </p:nvSpPr>
        <p:spPr>
          <a:xfrm>
            <a:off x="3185700" y="4170025"/>
            <a:ext cx="2772600" cy="695400"/>
          </a:xfrm>
          <a:prstGeom prst="rect">
            <a:avLst/>
          </a:prstGeom>
        </p:spPr>
        <p:txBody>
          <a:bodyPr spcFirstLastPara="1" wrap="square" lIns="0" tIns="0" rIns="91425" bIns="0" anchor="t" anchorCtr="0">
            <a:noAutofit/>
          </a:bodyPr>
          <a:lstStyle>
            <a:lvl1pPr marL="457200" lvl="0" indent="-279400">
              <a:lnSpc>
                <a:spcPct val="115000"/>
              </a:lnSpc>
              <a:spcBef>
                <a:spcPts val="0"/>
              </a:spcBef>
              <a:spcAft>
                <a:spcPts val="0"/>
              </a:spcAft>
              <a:buClr>
                <a:schemeClr val="lt1"/>
              </a:buClr>
              <a:buSzPts val="800"/>
              <a:buFont typeface="Instrument Sans"/>
              <a:buChar char="●"/>
              <a:defRPr sz="800"/>
            </a:lvl1pPr>
            <a:lvl2pPr marL="914400" lvl="1" indent="-279400">
              <a:lnSpc>
                <a:spcPct val="115000"/>
              </a:lnSpc>
              <a:spcBef>
                <a:spcPts val="0"/>
              </a:spcBef>
              <a:spcAft>
                <a:spcPts val="0"/>
              </a:spcAft>
              <a:buClr>
                <a:schemeClr val="lt1"/>
              </a:buClr>
              <a:buSzPts val="800"/>
              <a:buFont typeface="Instrument Sans"/>
              <a:buChar char="○"/>
              <a:defRPr sz="800"/>
            </a:lvl2pPr>
            <a:lvl3pPr marL="1371600" lvl="2" indent="-279400">
              <a:lnSpc>
                <a:spcPct val="115000"/>
              </a:lnSpc>
              <a:spcBef>
                <a:spcPts val="0"/>
              </a:spcBef>
              <a:spcAft>
                <a:spcPts val="0"/>
              </a:spcAft>
              <a:buClr>
                <a:schemeClr val="lt1"/>
              </a:buClr>
              <a:buSzPts val="800"/>
              <a:buFont typeface="Instrument Sans"/>
              <a:buChar char="■"/>
              <a:defRPr sz="800"/>
            </a:lvl3pPr>
            <a:lvl4pPr marL="1828800" lvl="3" indent="-279400">
              <a:lnSpc>
                <a:spcPct val="115000"/>
              </a:lnSpc>
              <a:spcBef>
                <a:spcPts val="0"/>
              </a:spcBef>
              <a:spcAft>
                <a:spcPts val="0"/>
              </a:spcAft>
              <a:buClr>
                <a:schemeClr val="lt1"/>
              </a:buClr>
              <a:buSzPts val="800"/>
              <a:buFont typeface="Instrument Sans"/>
              <a:buChar char="●"/>
              <a:defRPr sz="800"/>
            </a:lvl4pPr>
            <a:lvl5pPr marL="2286000" lvl="4" indent="-279400">
              <a:lnSpc>
                <a:spcPct val="115000"/>
              </a:lnSpc>
              <a:spcBef>
                <a:spcPts val="0"/>
              </a:spcBef>
              <a:spcAft>
                <a:spcPts val="0"/>
              </a:spcAft>
              <a:buClr>
                <a:schemeClr val="lt1"/>
              </a:buClr>
              <a:buSzPts val="800"/>
              <a:buFont typeface="Instrument Sans"/>
              <a:buChar char="○"/>
              <a:defRPr sz="800"/>
            </a:lvl5pPr>
            <a:lvl6pPr marL="2743200" lvl="5" indent="-279400">
              <a:lnSpc>
                <a:spcPct val="115000"/>
              </a:lnSpc>
              <a:spcBef>
                <a:spcPts val="0"/>
              </a:spcBef>
              <a:spcAft>
                <a:spcPts val="0"/>
              </a:spcAft>
              <a:buClr>
                <a:schemeClr val="lt1"/>
              </a:buClr>
              <a:buSzPts val="800"/>
              <a:buFont typeface="Instrument Sans"/>
              <a:buChar char="■"/>
              <a:defRPr sz="800"/>
            </a:lvl6pPr>
            <a:lvl7pPr marL="3200400" lvl="6" indent="-279400">
              <a:lnSpc>
                <a:spcPct val="115000"/>
              </a:lnSpc>
              <a:spcBef>
                <a:spcPts val="0"/>
              </a:spcBef>
              <a:spcAft>
                <a:spcPts val="0"/>
              </a:spcAft>
              <a:buClr>
                <a:schemeClr val="lt1"/>
              </a:buClr>
              <a:buSzPts val="800"/>
              <a:buFont typeface="Instrument Sans"/>
              <a:buChar char="●"/>
              <a:defRPr sz="800"/>
            </a:lvl7pPr>
            <a:lvl8pPr marL="3657600" lvl="7" indent="-279400">
              <a:lnSpc>
                <a:spcPct val="115000"/>
              </a:lnSpc>
              <a:spcBef>
                <a:spcPts val="0"/>
              </a:spcBef>
              <a:spcAft>
                <a:spcPts val="0"/>
              </a:spcAft>
              <a:buClr>
                <a:schemeClr val="lt1"/>
              </a:buClr>
              <a:buSzPts val="800"/>
              <a:buFont typeface="Instrument Sans"/>
              <a:buChar char="○"/>
              <a:defRPr sz="800"/>
            </a:lvl8pPr>
            <a:lvl9pPr marL="4114800" lvl="8" indent="-279400">
              <a:lnSpc>
                <a:spcPct val="115000"/>
              </a:lnSpc>
              <a:spcBef>
                <a:spcPts val="0"/>
              </a:spcBef>
              <a:spcAft>
                <a:spcPts val="0"/>
              </a:spcAft>
              <a:buClr>
                <a:schemeClr val="lt1"/>
              </a:buClr>
              <a:buSzPts val="800"/>
              <a:buFont typeface="Instrument Sans"/>
              <a:buChar char="■"/>
              <a:defRPr sz="800"/>
            </a:lvl9pPr>
          </a:lstStyle>
          <a:p>
            <a:endParaRPr/>
          </a:p>
        </p:txBody>
      </p:sp>
      <p:sp>
        <p:nvSpPr>
          <p:cNvPr id="205" name="Google Shape;205;p18"/>
          <p:cNvSpPr txBox="1">
            <a:spLocks noGrp="1"/>
          </p:cNvSpPr>
          <p:nvPr>
            <p:ph type="subTitle" idx="14"/>
          </p:nvPr>
        </p:nvSpPr>
        <p:spPr>
          <a:xfrm>
            <a:off x="3185700" y="3693600"/>
            <a:ext cx="27726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2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06" name="Google Shape;206;p18"/>
          <p:cNvSpPr txBox="1">
            <a:spLocks noGrp="1"/>
          </p:cNvSpPr>
          <p:nvPr>
            <p:ph type="subTitle" idx="15"/>
          </p:nvPr>
        </p:nvSpPr>
        <p:spPr>
          <a:xfrm>
            <a:off x="3185700" y="3880329"/>
            <a:ext cx="27726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i="1">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07" name="Google Shape;207;p18"/>
          <p:cNvSpPr txBox="1">
            <a:spLocks noGrp="1"/>
          </p:cNvSpPr>
          <p:nvPr>
            <p:ph type="body" idx="16"/>
          </p:nvPr>
        </p:nvSpPr>
        <p:spPr>
          <a:xfrm>
            <a:off x="6086700" y="4170025"/>
            <a:ext cx="2772600" cy="695400"/>
          </a:xfrm>
          <a:prstGeom prst="rect">
            <a:avLst/>
          </a:prstGeom>
        </p:spPr>
        <p:txBody>
          <a:bodyPr spcFirstLastPara="1" wrap="square" lIns="0" tIns="0" rIns="91425" bIns="0" anchor="t" anchorCtr="0">
            <a:noAutofit/>
          </a:bodyPr>
          <a:lstStyle>
            <a:lvl1pPr marL="457200" lvl="0" indent="-279400">
              <a:lnSpc>
                <a:spcPct val="115000"/>
              </a:lnSpc>
              <a:spcBef>
                <a:spcPts val="0"/>
              </a:spcBef>
              <a:spcAft>
                <a:spcPts val="0"/>
              </a:spcAft>
              <a:buClr>
                <a:schemeClr val="lt1"/>
              </a:buClr>
              <a:buSzPts val="800"/>
              <a:buFont typeface="Instrument Sans"/>
              <a:buChar char="●"/>
              <a:defRPr sz="800"/>
            </a:lvl1pPr>
            <a:lvl2pPr marL="914400" lvl="1" indent="-279400">
              <a:lnSpc>
                <a:spcPct val="115000"/>
              </a:lnSpc>
              <a:spcBef>
                <a:spcPts val="0"/>
              </a:spcBef>
              <a:spcAft>
                <a:spcPts val="0"/>
              </a:spcAft>
              <a:buClr>
                <a:schemeClr val="lt1"/>
              </a:buClr>
              <a:buSzPts val="800"/>
              <a:buFont typeface="Instrument Sans"/>
              <a:buChar char="○"/>
              <a:defRPr sz="800"/>
            </a:lvl2pPr>
            <a:lvl3pPr marL="1371600" lvl="2" indent="-279400">
              <a:lnSpc>
                <a:spcPct val="115000"/>
              </a:lnSpc>
              <a:spcBef>
                <a:spcPts val="0"/>
              </a:spcBef>
              <a:spcAft>
                <a:spcPts val="0"/>
              </a:spcAft>
              <a:buClr>
                <a:schemeClr val="lt1"/>
              </a:buClr>
              <a:buSzPts val="800"/>
              <a:buFont typeface="Instrument Sans"/>
              <a:buChar char="■"/>
              <a:defRPr sz="800"/>
            </a:lvl3pPr>
            <a:lvl4pPr marL="1828800" lvl="3" indent="-279400">
              <a:lnSpc>
                <a:spcPct val="115000"/>
              </a:lnSpc>
              <a:spcBef>
                <a:spcPts val="0"/>
              </a:spcBef>
              <a:spcAft>
                <a:spcPts val="0"/>
              </a:spcAft>
              <a:buClr>
                <a:schemeClr val="lt1"/>
              </a:buClr>
              <a:buSzPts val="800"/>
              <a:buFont typeface="Instrument Sans"/>
              <a:buChar char="●"/>
              <a:defRPr sz="800"/>
            </a:lvl4pPr>
            <a:lvl5pPr marL="2286000" lvl="4" indent="-279400">
              <a:lnSpc>
                <a:spcPct val="115000"/>
              </a:lnSpc>
              <a:spcBef>
                <a:spcPts val="0"/>
              </a:spcBef>
              <a:spcAft>
                <a:spcPts val="0"/>
              </a:spcAft>
              <a:buClr>
                <a:schemeClr val="lt1"/>
              </a:buClr>
              <a:buSzPts val="800"/>
              <a:buFont typeface="Instrument Sans"/>
              <a:buChar char="○"/>
              <a:defRPr sz="800"/>
            </a:lvl5pPr>
            <a:lvl6pPr marL="2743200" lvl="5" indent="-279400">
              <a:lnSpc>
                <a:spcPct val="115000"/>
              </a:lnSpc>
              <a:spcBef>
                <a:spcPts val="0"/>
              </a:spcBef>
              <a:spcAft>
                <a:spcPts val="0"/>
              </a:spcAft>
              <a:buClr>
                <a:schemeClr val="lt1"/>
              </a:buClr>
              <a:buSzPts val="800"/>
              <a:buFont typeface="Instrument Sans"/>
              <a:buChar char="■"/>
              <a:defRPr sz="800"/>
            </a:lvl6pPr>
            <a:lvl7pPr marL="3200400" lvl="6" indent="-279400">
              <a:lnSpc>
                <a:spcPct val="115000"/>
              </a:lnSpc>
              <a:spcBef>
                <a:spcPts val="0"/>
              </a:spcBef>
              <a:spcAft>
                <a:spcPts val="0"/>
              </a:spcAft>
              <a:buClr>
                <a:schemeClr val="lt1"/>
              </a:buClr>
              <a:buSzPts val="800"/>
              <a:buFont typeface="Instrument Sans"/>
              <a:buChar char="●"/>
              <a:defRPr sz="800"/>
            </a:lvl7pPr>
            <a:lvl8pPr marL="3657600" lvl="7" indent="-279400">
              <a:lnSpc>
                <a:spcPct val="115000"/>
              </a:lnSpc>
              <a:spcBef>
                <a:spcPts val="0"/>
              </a:spcBef>
              <a:spcAft>
                <a:spcPts val="0"/>
              </a:spcAft>
              <a:buClr>
                <a:schemeClr val="lt1"/>
              </a:buClr>
              <a:buSzPts val="800"/>
              <a:buFont typeface="Instrument Sans"/>
              <a:buChar char="○"/>
              <a:defRPr sz="800"/>
            </a:lvl8pPr>
            <a:lvl9pPr marL="4114800" lvl="8" indent="-279400">
              <a:lnSpc>
                <a:spcPct val="115000"/>
              </a:lnSpc>
              <a:spcBef>
                <a:spcPts val="0"/>
              </a:spcBef>
              <a:spcAft>
                <a:spcPts val="0"/>
              </a:spcAft>
              <a:buClr>
                <a:schemeClr val="lt1"/>
              </a:buClr>
              <a:buSzPts val="800"/>
              <a:buFont typeface="Instrument Sans"/>
              <a:buChar char="■"/>
              <a:defRPr sz="800"/>
            </a:lvl9pPr>
          </a:lstStyle>
          <a:p>
            <a:endParaRPr/>
          </a:p>
        </p:txBody>
      </p:sp>
      <p:sp>
        <p:nvSpPr>
          <p:cNvPr id="208" name="Google Shape;208;p18"/>
          <p:cNvSpPr txBox="1">
            <a:spLocks noGrp="1"/>
          </p:cNvSpPr>
          <p:nvPr>
            <p:ph type="subTitle" idx="17"/>
          </p:nvPr>
        </p:nvSpPr>
        <p:spPr>
          <a:xfrm>
            <a:off x="6086700" y="3693600"/>
            <a:ext cx="27726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2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09" name="Google Shape;209;p18"/>
          <p:cNvSpPr txBox="1">
            <a:spLocks noGrp="1"/>
          </p:cNvSpPr>
          <p:nvPr>
            <p:ph type="subTitle" idx="18"/>
          </p:nvPr>
        </p:nvSpPr>
        <p:spPr>
          <a:xfrm>
            <a:off x="6086700" y="3880329"/>
            <a:ext cx="27726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i="1">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10" name="Google Shape;210;p18"/>
          <p:cNvSpPr txBox="1">
            <a:spLocks noGrp="1"/>
          </p:cNvSpPr>
          <p:nvPr>
            <p:ph type="title"/>
          </p:nvPr>
        </p:nvSpPr>
        <p:spPr>
          <a:xfrm>
            <a:off x="284700" y="474750"/>
            <a:ext cx="5673600" cy="4986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2400">
                <a:latin typeface="Instrument Sans Medium"/>
                <a:ea typeface="Instrument Sans Medium"/>
                <a:cs typeface="Instrument Sans Medium"/>
                <a:sym typeface="Instrument Sans Medium"/>
              </a:defRPr>
            </a:lvl2pPr>
            <a:lvl3pPr lvl="2">
              <a:lnSpc>
                <a:spcPct val="115000"/>
              </a:lnSpc>
              <a:spcBef>
                <a:spcPts val="0"/>
              </a:spcBef>
              <a:spcAft>
                <a:spcPts val="0"/>
              </a:spcAft>
              <a:buNone/>
              <a:defRPr sz="2400">
                <a:latin typeface="Instrument Sans Medium"/>
                <a:ea typeface="Instrument Sans Medium"/>
                <a:cs typeface="Instrument Sans Medium"/>
                <a:sym typeface="Instrument Sans Medium"/>
              </a:defRPr>
            </a:lvl3pPr>
            <a:lvl4pPr lvl="3">
              <a:lnSpc>
                <a:spcPct val="115000"/>
              </a:lnSpc>
              <a:spcBef>
                <a:spcPts val="0"/>
              </a:spcBef>
              <a:spcAft>
                <a:spcPts val="0"/>
              </a:spcAft>
              <a:buNone/>
              <a:defRPr sz="2400">
                <a:latin typeface="Instrument Sans Medium"/>
                <a:ea typeface="Instrument Sans Medium"/>
                <a:cs typeface="Instrument Sans Medium"/>
                <a:sym typeface="Instrument Sans Medium"/>
              </a:defRPr>
            </a:lvl4pPr>
            <a:lvl5pPr lvl="4">
              <a:lnSpc>
                <a:spcPct val="115000"/>
              </a:lnSpc>
              <a:spcBef>
                <a:spcPts val="0"/>
              </a:spcBef>
              <a:spcAft>
                <a:spcPts val="0"/>
              </a:spcAft>
              <a:buNone/>
              <a:defRPr sz="2400">
                <a:latin typeface="Instrument Sans Medium"/>
                <a:ea typeface="Instrument Sans Medium"/>
                <a:cs typeface="Instrument Sans Medium"/>
                <a:sym typeface="Instrument Sans Medium"/>
              </a:defRPr>
            </a:lvl5pPr>
            <a:lvl6pPr lvl="5">
              <a:lnSpc>
                <a:spcPct val="115000"/>
              </a:lnSpc>
              <a:spcBef>
                <a:spcPts val="0"/>
              </a:spcBef>
              <a:spcAft>
                <a:spcPts val="0"/>
              </a:spcAft>
              <a:buNone/>
              <a:defRPr sz="2400">
                <a:latin typeface="Instrument Sans Medium"/>
                <a:ea typeface="Instrument Sans Medium"/>
                <a:cs typeface="Instrument Sans Medium"/>
                <a:sym typeface="Instrument Sans Medium"/>
              </a:defRPr>
            </a:lvl6pPr>
            <a:lvl7pPr lvl="6">
              <a:lnSpc>
                <a:spcPct val="115000"/>
              </a:lnSpc>
              <a:spcBef>
                <a:spcPts val="0"/>
              </a:spcBef>
              <a:spcAft>
                <a:spcPts val="0"/>
              </a:spcAft>
              <a:buNone/>
              <a:defRPr sz="2400">
                <a:latin typeface="Instrument Sans Medium"/>
                <a:ea typeface="Instrument Sans Medium"/>
                <a:cs typeface="Instrument Sans Medium"/>
                <a:sym typeface="Instrument Sans Medium"/>
              </a:defRPr>
            </a:lvl7pPr>
            <a:lvl8pPr lvl="7">
              <a:lnSpc>
                <a:spcPct val="115000"/>
              </a:lnSpc>
              <a:spcBef>
                <a:spcPts val="0"/>
              </a:spcBef>
              <a:spcAft>
                <a:spcPts val="0"/>
              </a:spcAft>
              <a:buNone/>
              <a:defRPr sz="2400">
                <a:latin typeface="Instrument Sans Medium"/>
                <a:ea typeface="Instrument Sans Medium"/>
                <a:cs typeface="Instrument Sans Medium"/>
                <a:sym typeface="Instrument Sans Medium"/>
              </a:defRPr>
            </a:lvl8pPr>
            <a:lvl9pPr lvl="8">
              <a:lnSpc>
                <a:spcPct val="115000"/>
              </a:lnSpc>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Chart 2">
  <p:cSld name="BLANK_1_1_1_1_2_2_3_1">
    <p:bg>
      <p:bgPr>
        <a:solidFill>
          <a:schemeClr val="lt2"/>
        </a:solidFill>
        <a:effectLst/>
      </p:bgPr>
    </p:bg>
    <p:spTree>
      <p:nvGrpSpPr>
        <p:cNvPr id="1" name="Shape 211"/>
        <p:cNvGrpSpPr/>
        <p:nvPr/>
      </p:nvGrpSpPr>
      <p:grpSpPr>
        <a:xfrm>
          <a:off x="0" y="0"/>
          <a:ext cx="0" cy="0"/>
          <a:chOff x="0" y="0"/>
          <a:chExt cx="0" cy="0"/>
        </a:xfrm>
      </p:grpSpPr>
      <p:sp>
        <p:nvSpPr>
          <p:cNvPr id="212" name="Google Shape;212;p19"/>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13" name="Google Shape;213;p19"/>
          <p:cNvSpPr txBox="1">
            <a:spLocks noGrp="1"/>
          </p:cNvSpPr>
          <p:nvPr>
            <p:ph type="subTitle" idx="2"/>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14" name="Google Shape;214;p19"/>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215" name="Google Shape;215;p19"/>
          <p:cNvSpPr txBox="1">
            <a:spLocks noGrp="1"/>
          </p:cNvSpPr>
          <p:nvPr>
            <p:ph type="body" idx="3"/>
          </p:nvPr>
        </p:nvSpPr>
        <p:spPr>
          <a:xfrm>
            <a:off x="284700" y="3703925"/>
            <a:ext cx="2772600" cy="695400"/>
          </a:xfrm>
          <a:prstGeom prst="rect">
            <a:avLst/>
          </a:prstGeom>
        </p:spPr>
        <p:txBody>
          <a:bodyPr spcFirstLastPara="1" wrap="square" lIns="0" tIns="0" rIns="91425" bIns="0" anchor="t" anchorCtr="0">
            <a:noAutofit/>
          </a:bodyPr>
          <a:lstStyle>
            <a:lvl1pPr marL="457200" lvl="0" indent="-279400">
              <a:spcBef>
                <a:spcPts val="0"/>
              </a:spcBef>
              <a:spcAft>
                <a:spcPts val="0"/>
              </a:spcAft>
              <a:buClr>
                <a:schemeClr val="lt1"/>
              </a:buClr>
              <a:buSzPts val="800"/>
              <a:buFont typeface="Instrument Sans"/>
              <a:buChar char="●"/>
              <a:defRPr sz="800"/>
            </a:lvl1pPr>
            <a:lvl2pPr marL="914400" lvl="1" indent="-279400">
              <a:spcBef>
                <a:spcPts val="0"/>
              </a:spcBef>
              <a:spcAft>
                <a:spcPts val="0"/>
              </a:spcAft>
              <a:buClr>
                <a:schemeClr val="lt1"/>
              </a:buClr>
              <a:buSzPts val="800"/>
              <a:buFont typeface="Instrument Sans"/>
              <a:buChar char="○"/>
              <a:defRPr sz="800"/>
            </a:lvl2pPr>
            <a:lvl3pPr marL="1371600" lvl="2" indent="-279400">
              <a:spcBef>
                <a:spcPts val="0"/>
              </a:spcBef>
              <a:spcAft>
                <a:spcPts val="0"/>
              </a:spcAft>
              <a:buClr>
                <a:schemeClr val="lt1"/>
              </a:buClr>
              <a:buSzPts val="800"/>
              <a:buFont typeface="Instrument Sans"/>
              <a:buChar char="■"/>
              <a:defRPr sz="800"/>
            </a:lvl3pPr>
            <a:lvl4pPr marL="1828800" lvl="3" indent="-279400">
              <a:spcBef>
                <a:spcPts val="0"/>
              </a:spcBef>
              <a:spcAft>
                <a:spcPts val="0"/>
              </a:spcAft>
              <a:buClr>
                <a:schemeClr val="lt1"/>
              </a:buClr>
              <a:buSzPts val="800"/>
              <a:buFont typeface="Instrument Sans"/>
              <a:buChar char="●"/>
              <a:defRPr sz="800"/>
            </a:lvl4pPr>
            <a:lvl5pPr marL="2286000" lvl="4" indent="-279400">
              <a:spcBef>
                <a:spcPts val="0"/>
              </a:spcBef>
              <a:spcAft>
                <a:spcPts val="0"/>
              </a:spcAft>
              <a:buClr>
                <a:schemeClr val="lt1"/>
              </a:buClr>
              <a:buSzPts val="800"/>
              <a:buFont typeface="Instrument Sans"/>
              <a:buChar char="○"/>
              <a:defRPr sz="800"/>
            </a:lvl5pPr>
            <a:lvl6pPr marL="2743200" lvl="5" indent="-279400">
              <a:spcBef>
                <a:spcPts val="0"/>
              </a:spcBef>
              <a:spcAft>
                <a:spcPts val="0"/>
              </a:spcAft>
              <a:buClr>
                <a:schemeClr val="lt1"/>
              </a:buClr>
              <a:buSzPts val="800"/>
              <a:buFont typeface="Instrument Sans"/>
              <a:buChar char="■"/>
              <a:defRPr sz="800"/>
            </a:lvl6pPr>
            <a:lvl7pPr marL="3200400" lvl="6" indent="-279400">
              <a:spcBef>
                <a:spcPts val="0"/>
              </a:spcBef>
              <a:spcAft>
                <a:spcPts val="0"/>
              </a:spcAft>
              <a:buClr>
                <a:schemeClr val="lt1"/>
              </a:buClr>
              <a:buSzPts val="800"/>
              <a:buFont typeface="Instrument Sans"/>
              <a:buChar char="●"/>
              <a:defRPr sz="800"/>
            </a:lvl7pPr>
            <a:lvl8pPr marL="3657600" lvl="7" indent="-279400">
              <a:spcBef>
                <a:spcPts val="0"/>
              </a:spcBef>
              <a:spcAft>
                <a:spcPts val="0"/>
              </a:spcAft>
              <a:buClr>
                <a:schemeClr val="lt1"/>
              </a:buClr>
              <a:buSzPts val="800"/>
              <a:buFont typeface="Instrument Sans"/>
              <a:buChar char="○"/>
              <a:defRPr sz="800"/>
            </a:lvl8pPr>
            <a:lvl9pPr marL="4114800" lvl="8" indent="-279400">
              <a:spcBef>
                <a:spcPts val="0"/>
              </a:spcBef>
              <a:spcAft>
                <a:spcPts val="0"/>
              </a:spcAft>
              <a:buClr>
                <a:schemeClr val="lt1"/>
              </a:buClr>
              <a:buSzPts val="800"/>
              <a:buFont typeface="Instrument Sans"/>
              <a:buChar char="■"/>
              <a:defRPr sz="800"/>
            </a:lvl9pPr>
          </a:lstStyle>
          <a:p>
            <a:endParaRPr/>
          </a:p>
        </p:txBody>
      </p:sp>
      <p:sp>
        <p:nvSpPr>
          <p:cNvPr id="216" name="Google Shape;216;p19"/>
          <p:cNvSpPr txBox="1">
            <a:spLocks noGrp="1"/>
          </p:cNvSpPr>
          <p:nvPr>
            <p:ph type="subTitle" idx="4"/>
          </p:nvPr>
        </p:nvSpPr>
        <p:spPr>
          <a:xfrm>
            <a:off x="284700" y="3227500"/>
            <a:ext cx="27726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2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17" name="Google Shape;217;p19"/>
          <p:cNvSpPr txBox="1">
            <a:spLocks noGrp="1"/>
          </p:cNvSpPr>
          <p:nvPr>
            <p:ph type="subTitle" idx="5"/>
          </p:nvPr>
        </p:nvSpPr>
        <p:spPr>
          <a:xfrm>
            <a:off x="284700" y="3414229"/>
            <a:ext cx="27726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i="1">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18" name="Google Shape;218;p19"/>
          <p:cNvSpPr txBox="1">
            <a:spLocks noGrp="1"/>
          </p:cNvSpPr>
          <p:nvPr>
            <p:ph type="body" idx="6"/>
          </p:nvPr>
        </p:nvSpPr>
        <p:spPr>
          <a:xfrm>
            <a:off x="3185700" y="3703925"/>
            <a:ext cx="2772600" cy="695400"/>
          </a:xfrm>
          <a:prstGeom prst="rect">
            <a:avLst/>
          </a:prstGeom>
        </p:spPr>
        <p:txBody>
          <a:bodyPr spcFirstLastPara="1" wrap="square" lIns="0" tIns="0" rIns="91425" bIns="0" anchor="t" anchorCtr="0">
            <a:noAutofit/>
          </a:bodyPr>
          <a:lstStyle>
            <a:lvl1pPr marL="457200" lvl="0" indent="-279400">
              <a:lnSpc>
                <a:spcPct val="115000"/>
              </a:lnSpc>
              <a:spcBef>
                <a:spcPts val="0"/>
              </a:spcBef>
              <a:spcAft>
                <a:spcPts val="0"/>
              </a:spcAft>
              <a:buClr>
                <a:schemeClr val="lt1"/>
              </a:buClr>
              <a:buSzPts val="800"/>
              <a:buFont typeface="Instrument Sans"/>
              <a:buChar char="●"/>
              <a:defRPr sz="800"/>
            </a:lvl1pPr>
            <a:lvl2pPr marL="914400" lvl="1" indent="-279400">
              <a:lnSpc>
                <a:spcPct val="115000"/>
              </a:lnSpc>
              <a:spcBef>
                <a:spcPts val="0"/>
              </a:spcBef>
              <a:spcAft>
                <a:spcPts val="0"/>
              </a:spcAft>
              <a:buClr>
                <a:schemeClr val="lt1"/>
              </a:buClr>
              <a:buSzPts val="800"/>
              <a:buFont typeface="Instrument Sans"/>
              <a:buChar char="○"/>
              <a:defRPr sz="800"/>
            </a:lvl2pPr>
            <a:lvl3pPr marL="1371600" lvl="2" indent="-279400">
              <a:lnSpc>
                <a:spcPct val="115000"/>
              </a:lnSpc>
              <a:spcBef>
                <a:spcPts val="0"/>
              </a:spcBef>
              <a:spcAft>
                <a:spcPts val="0"/>
              </a:spcAft>
              <a:buClr>
                <a:schemeClr val="lt1"/>
              </a:buClr>
              <a:buSzPts val="800"/>
              <a:buFont typeface="Instrument Sans"/>
              <a:buChar char="■"/>
              <a:defRPr sz="800"/>
            </a:lvl3pPr>
            <a:lvl4pPr marL="1828800" lvl="3" indent="-279400">
              <a:lnSpc>
                <a:spcPct val="115000"/>
              </a:lnSpc>
              <a:spcBef>
                <a:spcPts val="0"/>
              </a:spcBef>
              <a:spcAft>
                <a:spcPts val="0"/>
              </a:spcAft>
              <a:buClr>
                <a:schemeClr val="lt1"/>
              </a:buClr>
              <a:buSzPts val="800"/>
              <a:buFont typeface="Instrument Sans"/>
              <a:buChar char="●"/>
              <a:defRPr sz="800"/>
            </a:lvl4pPr>
            <a:lvl5pPr marL="2286000" lvl="4" indent="-279400">
              <a:lnSpc>
                <a:spcPct val="115000"/>
              </a:lnSpc>
              <a:spcBef>
                <a:spcPts val="0"/>
              </a:spcBef>
              <a:spcAft>
                <a:spcPts val="0"/>
              </a:spcAft>
              <a:buClr>
                <a:schemeClr val="lt1"/>
              </a:buClr>
              <a:buSzPts val="800"/>
              <a:buFont typeface="Instrument Sans"/>
              <a:buChar char="○"/>
              <a:defRPr sz="800"/>
            </a:lvl5pPr>
            <a:lvl6pPr marL="2743200" lvl="5" indent="-279400">
              <a:lnSpc>
                <a:spcPct val="115000"/>
              </a:lnSpc>
              <a:spcBef>
                <a:spcPts val="0"/>
              </a:spcBef>
              <a:spcAft>
                <a:spcPts val="0"/>
              </a:spcAft>
              <a:buClr>
                <a:schemeClr val="lt1"/>
              </a:buClr>
              <a:buSzPts val="800"/>
              <a:buFont typeface="Instrument Sans"/>
              <a:buChar char="■"/>
              <a:defRPr sz="800"/>
            </a:lvl6pPr>
            <a:lvl7pPr marL="3200400" lvl="6" indent="-279400">
              <a:lnSpc>
                <a:spcPct val="115000"/>
              </a:lnSpc>
              <a:spcBef>
                <a:spcPts val="0"/>
              </a:spcBef>
              <a:spcAft>
                <a:spcPts val="0"/>
              </a:spcAft>
              <a:buClr>
                <a:schemeClr val="lt1"/>
              </a:buClr>
              <a:buSzPts val="800"/>
              <a:buFont typeface="Instrument Sans"/>
              <a:buChar char="●"/>
              <a:defRPr sz="800"/>
            </a:lvl7pPr>
            <a:lvl8pPr marL="3657600" lvl="7" indent="-279400">
              <a:lnSpc>
                <a:spcPct val="115000"/>
              </a:lnSpc>
              <a:spcBef>
                <a:spcPts val="0"/>
              </a:spcBef>
              <a:spcAft>
                <a:spcPts val="0"/>
              </a:spcAft>
              <a:buClr>
                <a:schemeClr val="lt1"/>
              </a:buClr>
              <a:buSzPts val="800"/>
              <a:buFont typeface="Instrument Sans"/>
              <a:buChar char="○"/>
              <a:defRPr sz="800"/>
            </a:lvl8pPr>
            <a:lvl9pPr marL="4114800" lvl="8" indent="-279400">
              <a:lnSpc>
                <a:spcPct val="115000"/>
              </a:lnSpc>
              <a:spcBef>
                <a:spcPts val="0"/>
              </a:spcBef>
              <a:spcAft>
                <a:spcPts val="0"/>
              </a:spcAft>
              <a:buClr>
                <a:schemeClr val="lt1"/>
              </a:buClr>
              <a:buSzPts val="800"/>
              <a:buFont typeface="Instrument Sans"/>
              <a:buChar char="■"/>
              <a:defRPr sz="800"/>
            </a:lvl9pPr>
          </a:lstStyle>
          <a:p>
            <a:endParaRPr/>
          </a:p>
        </p:txBody>
      </p:sp>
      <p:sp>
        <p:nvSpPr>
          <p:cNvPr id="219" name="Google Shape;219;p19"/>
          <p:cNvSpPr txBox="1">
            <a:spLocks noGrp="1"/>
          </p:cNvSpPr>
          <p:nvPr>
            <p:ph type="subTitle" idx="7"/>
          </p:nvPr>
        </p:nvSpPr>
        <p:spPr>
          <a:xfrm>
            <a:off x="3185700" y="3227500"/>
            <a:ext cx="27726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2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20" name="Google Shape;220;p19"/>
          <p:cNvSpPr txBox="1">
            <a:spLocks noGrp="1"/>
          </p:cNvSpPr>
          <p:nvPr>
            <p:ph type="subTitle" idx="8"/>
          </p:nvPr>
        </p:nvSpPr>
        <p:spPr>
          <a:xfrm>
            <a:off x="3185700" y="3414229"/>
            <a:ext cx="27726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i="1">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21" name="Google Shape;221;p19"/>
          <p:cNvSpPr txBox="1">
            <a:spLocks noGrp="1"/>
          </p:cNvSpPr>
          <p:nvPr>
            <p:ph type="body" idx="9"/>
          </p:nvPr>
        </p:nvSpPr>
        <p:spPr>
          <a:xfrm>
            <a:off x="6086700" y="3703925"/>
            <a:ext cx="2772600" cy="695400"/>
          </a:xfrm>
          <a:prstGeom prst="rect">
            <a:avLst/>
          </a:prstGeom>
        </p:spPr>
        <p:txBody>
          <a:bodyPr spcFirstLastPara="1" wrap="square" lIns="0" tIns="0" rIns="91425" bIns="0" anchor="t" anchorCtr="0">
            <a:noAutofit/>
          </a:bodyPr>
          <a:lstStyle>
            <a:lvl1pPr marL="457200" lvl="0" indent="-279400">
              <a:lnSpc>
                <a:spcPct val="115000"/>
              </a:lnSpc>
              <a:spcBef>
                <a:spcPts val="0"/>
              </a:spcBef>
              <a:spcAft>
                <a:spcPts val="0"/>
              </a:spcAft>
              <a:buClr>
                <a:schemeClr val="lt1"/>
              </a:buClr>
              <a:buSzPts val="800"/>
              <a:buFont typeface="Instrument Sans"/>
              <a:buChar char="●"/>
              <a:defRPr sz="800"/>
            </a:lvl1pPr>
            <a:lvl2pPr marL="914400" lvl="1" indent="-279400">
              <a:lnSpc>
                <a:spcPct val="115000"/>
              </a:lnSpc>
              <a:spcBef>
                <a:spcPts val="0"/>
              </a:spcBef>
              <a:spcAft>
                <a:spcPts val="0"/>
              </a:spcAft>
              <a:buClr>
                <a:schemeClr val="lt1"/>
              </a:buClr>
              <a:buSzPts val="800"/>
              <a:buFont typeface="Instrument Sans"/>
              <a:buChar char="○"/>
              <a:defRPr sz="800"/>
            </a:lvl2pPr>
            <a:lvl3pPr marL="1371600" lvl="2" indent="-279400">
              <a:lnSpc>
                <a:spcPct val="115000"/>
              </a:lnSpc>
              <a:spcBef>
                <a:spcPts val="0"/>
              </a:spcBef>
              <a:spcAft>
                <a:spcPts val="0"/>
              </a:spcAft>
              <a:buClr>
                <a:schemeClr val="lt1"/>
              </a:buClr>
              <a:buSzPts val="800"/>
              <a:buFont typeface="Instrument Sans"/>
              <a:buChar char="■"/>
              <a:defRPr sz="800"/>
            </a:lvl3pPr>
            <a:lvl4pPr marL="1828800" lvl="3" indent="-279400">
              <a:lnSpc>
                <a:spcPct val="115000"/>
              </a:lnSpc>
              <a:spcBef>
                <a:spcPts val="0"/>
              </a:spcBef>
              <a:spcAft>
                <a:spcPts val="0"/>
              </a:spcAft>
              <a:buClr>
                <a:schemeClr val="lt1"/>
              </a:buClr>
              <a:buSzPts val="800"/>
              <a:buFont typeface="Instrument Sans"/>
              <a:buChar char="●"/>
              <a:defRPr sz="800"/>
            </a:lvl4pPr>
            <a:lvl5pPr marL="2286000" lvl="4" indent="-279400">
              <a:lnSpc>
                <a:spcPct val="115000"/>
              </a:lnSpc>
              <a:spcBef>
                <a:spcPts val="0"/>
              </a:spcBef>
              <a:spcAft>
                <a:spcPts val="0"/>
              </a:spcAft>
              <a:buClr>
                <a:schemeClr val="lt1"/>
              </a:buClr>
              <a:buSzPts val="800"/>
              <a:buFont typeface="Instrument Sans"/>
              <a:buChar char="○"/>
              <a:defRPr sz="800"/>
            </a:lvl5pPr>
            <a:lvl6pPr marL="2743200" lvl="5" indent="-279400">
              <a:lnSpc>
                <a:spcPct val="115000"/>
              </a:lnSpc>
              <a:spcBef>
                <a:spcPts val="0"/>
              </a:spcBef>
              <a:spcAft>
                <a:spcPts val="0"/>
              </a:spcAft>
              <a:buClr>
                <a:schemeClr val="lt1"/>
              </a:buClr>
              <a:buSzPts val="800"/>
              <a:buFont typeface="Instrument Sans"/>
              <a:buChar char="■"/>
              <a:defRPr sz="800"/>
            </a:lvl6pPr>
            <a:lvl7pPr marL="3200400" lvl="6" indent="-279400">
              <a:lnSpc>
                <a:spcPct val="115000"/>
              </a:lnSpc>
              <a:spcBef>
                <a:spcPts val="0"/>
              </a:spcBef>
              <a:spcAft>
                <a:spcPts val="0"/>
              </a:spcAft>
              <a:buClr>
                <a:schemeClr val="lt1"/>
              </a:buClr>
              <a:buSzPts val="800"/>
              <a:buFont typeface="Instrument Sans"/>
              <a:buChar char="●"/>
              <a:defRPr sz="800"/>
            </a:lvl7pPr>
            <a:lvl8pPr marL="3657600" lvl="7" indent="-279400">
              <a:lnSpc>
                <a:spcPct val="115000"/>
              </a:lnSpc>
              <a:spcBef>
                <a:spcPts val="0"/>
              </a:spcBef>
              <a:spcAft>
                <a:spcPts val="0"/>
              </a:spcAft>
              <a:buClr>
                <a:schemeClr val="lt1"/>
              </a:buClr>
              <a:buSzPts val="800"/>
              <a:buFont typeface="Instrument Sans"/>
              <a:buChar char="○"/>
              <a:defRPr sz="800"/>
            </a:lvl8pPr>
            <a:lvl9pPr marL="4114800" lvl="8" indent="-279400">
              <a:lnSpc>
                <a:spcPct val="115000"/>
              </a:lnSpc>
              <a:spcBef>
                <a:spcPts val="0"/>
              </a:spcBef>
              <a:spcAft>
                <a:spcPts val="0"/>
              </a:spcAft>
              <a:buClr>
                <a:schemeClr val="lt1"/>
              </a:buClr>
              <a:buSzPts val="800"/>
              <a:buFont typeface="Instrument Sans"/>
              <a:buChar char="■"/>
              <a:defRPr sz="800"/>
            </a:lvl9pPr>
          </a:lstStyle>
          <a:p>
            <a:endParaRPr/>
          </a:p>
        </p:txBody>
      </p:sp>
      <p:sp>
        <p:nvSpPr>
          <p:cNvPr id="222" name="Google Shape;222;p19"/>
          <p:cNvSpPr txBox="1">
            <a:spLocks noGrp="1"/>
          </p:cNvSpPr>
          <p:nvPr>
            <p:ph type="subTitle" idx="13"/>
          </p:nvPr>
        </p:nvSpPr>
        <p:spPr>
          <a:xfrm>
            <a:off x="6086700" y="3227500"/>
            <a:ext cx="27726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2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23" name="Google Shape;223;p19"/>
          <p:cNvSpPr txBox="1">
            <a:spLocks noGrp="1"/>
          </p:cNvSpPr>
          <p:nvPr>
            <p:ph type="subTitle" idx="14"/>
          </p:nvPr>
        </p:nvSpPr>
        <p:spPr>
          <a:xfrm>
            <a:off x="6086700" y="3414229"/>
            <a:ext cx="27726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i="1">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cxnSp>
        <p:nvCxnSpPr>
          <p:cNvPr id="224" name="Google Shape;224;p19"/>
          <p:cNvCxnSpPr/>
          <p:nvPr/>
        </p:nvCxnSpPr>
        <p:spPr>
          <a:xfrm>
            <a:off x="306250" y="2632300"/>
            <a:ext cx="8545500" cy="0"/>
          </a:xfrm>
          <a:prstGeom prst="straightConnector1">
            <a:avLst/>
          </a:prstGeom>
          <a:noFill/>
          <a:ln w="9525" cap="flat" cmpd="sng">
            <a:solidFill>
              <a:schemeClr val="accent5"/>
            </a:solidFill>
            <a:prstDash val="solid"/>
            <a:round/>
            <a:headEnd type="none" w="med" len="med"/>
            <a:tailEnd type="none" w="med" len="med"/>
          </a:ln>
        </p:spPr>
      </p:cxnSp>
      <p:sp>
        <p:nvSpPr>
          <p:cNvPr id="225" name="Google Shape;225;p19"/>
          <p:cNvSpPr txBox="1">
            <a:spLocks noGrp="1"/>
          </p:cNvSpPr>
          <p:nvPr>
            <p:ph type="title"/>
          </p:nvPr>
        </p:nvSpPr>
        <p:spPr>
          <a:xfrm>
            <a:off x="284700" y="474750"/>
            <a:ext cx="5673600" cy="4986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2400">
                <a:latin typeface="Instrument Sans Medium"/>
                <a:ea typeface="Instrument Sans Medium"/>
                <a:cs typeface="Instrument Sans Medium"/>
                <a:sym typeface="Instrument Sans Medium"/>
              </a:defRPr>
            </a:lvl2pPr>
            <a:lvl3pPr lvl="2">
              <a:lnSpc>
                <a:spcPct val="115000"/>
              </a:lnSpc>
              <a:spcBef>
                <a:spcPts val="0"/>
              </a:spcBef>
              <a:spcAft>
                <a:spcPts val="0"/>
              </a:spcAft>
              <a:buNone/>
              <a:defRPr sz="2400">
                <a:latin typeface="Instrument Sans Medium"/>
                <a:ea typeface="Instrument Sans Medium"/>
                <a:cs typeface="Instrument Sans Medium"/>
                <a:sym typeface="Instrument Sans Medium"/>
              </a:defRPr>
            </a:lvl3pPr>
            <a:lvl4pPr lvl="3">
              <a:lnSpc>
                <a:spcPct val="115000"/>
              </a:lnSpc>
              <a:spcBef>
                <a:spcPts val="0"/>
              </a:spcBef>
              <a:spcAft>
                <a:spcPts val="0"/>
              </a:spcAft>
              <a:buNone/>
              <a:defRPr sz="2400">
                <a:latin typeface="Instrument Sans Medium"/>
                <a:ea typeface="Instrument Sans Medium"/>
                <a:cs typeface="Instrument Sans Medium"/>
                <a:sym typeface="Instrument Sans Medium"/>
              </a:defRPr>
            </a:lvl4pPr>
            <a:lvl5pPr lvl="4">
              <a:lnSpc>
                <a:spcPct val="115000"/>
              </a:lnSpc>
              <a:spcBef>
                <a:spcPts val="0"/>
              </a:spcBef>
              <a:spcAft>
                <a:spcPts val="0"/>
              </a:spcAft>
              <a:buNone/>
              <a:defRPr sz="2400">
                <a:latin typeface="Instrument Sans Medium"/>
                <a:ea typeface="Instrument Sans Medium"/>
                <a:cs typeface="Instrument Sans Medium"/>
                <a:sym typeface="Instrument Sans Medium"/>
              </a:defRPr>
            </a:lvl5pPr>
            <a:lvl6pPr lvl="5">
              <a:lnSpc>
                <a:spcPct val="115000"/>
              </a:lnSpc>
              <a:spcBef>
                <a:spcPts val="0"/>
              </a:spcBef>
              <a:spcAft>
                <a:spcPts val="0"/>
              </a:spcAft>
              <a:buNone/>
              <a:defRPr sz="2400">
                <a:latin typeface="Instrument Sans Medium"/>
                <a:ea typeface="Instrument Sans Medium"/>
                <a:cs typeface="Instrument Sans Medium"/>
                <a:sym typeface="Instrument Sans Medium"/>
              </a:defRPr>
            </a:lvl6pPr>
            <a:lvl7pPr lvl="6">
              <a:lnSpc>
                <a:spcPct val="115000"/>
              </a:lnSpc>
              <a:spcBef>
                <a:spcPts val="0"/>
              </a:spcBef>
              <a:spcAft>
                <a:spcPts val="0"/>
              </a:spcAft>
              <a:buNone/>
              <a:defRPr sz="2400">
                <a:latin typeface="Instrument Sans Medium"/>
                <a:ea typeface="Instrument Sans Medium"/>
                <a:cs typeface="Instrument Sans Medium"/>
                <a:sym typeface="Instrument Sans Medium"/>
              </a:defRPr>
            </a:lvl7pPr>
            <a:lvl8pPr lvl="7">
              <a:lnSpc>
                <a:spcPct val="115000"/>
              </a:lnSpc>
              <a:spcBef>
                <a:spcPts val="0"/>
              </a:spcBef>
              <a:spcAft>
                <a:spcPts val="0"/>
              </a:spcAft>
              <a:buNone/>
              <a:defRPr sz="2400">
                <a:latin typeface="Instrument Sans Medium"/>
                <a:ea typeface="Instrument Sans Medium"/>
                <a:cs typeface="Instrument Sans Medium"/>
                <a:sym typeface="Instrument Sans Medium"/>
              </a:defRPr>
            </a:lvl8pPr>
            <a:lvl9pPr lvl="8">
              <a:lnSpc>
                <a:spcPct val="115000"/>
              </a:lnSpc>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Chart 3">
  <p:cSld name="BLANK_1_1_1_1_2_2_3_1_1">
    <p:bg>
      <p:bgPr>
        <a:solidFill>
          <a:schemeClr val="lt2"/>
        </a:solidFill>
        <a:effectLst/>
      </p:bgPr>
    </p:bg>
    <p:spTree>
      <p:nvGrpSpPr>
        <p:cNvPr id="1" name="Shape 226"/>
        <p:cNvGrpSpPr/>
        <p:nvPr/>
      </p:nvGrpSpPr>
      <p:grpSpPr>
        <a:xfrm>
          <a:off x="0" y="0"/>
          <a:ext cx="0" cy="0"/>
          <a:chOff x="0" y="0"/>
          <a:chExt cx="0" cy="0"/>
        </a:xfrm>
      </p:grpSpPr>
      <p:sp>
        <p:nvSpPr>
          <p:cNvPr id="227" name="Google Shape;227;p20"/>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28" name="Google Shape;228;p20"/>
          <p:cNvSpPr txBox="1">
            <a:spLocks noGrp="1"/>
          </p:cNvSpPr>
          <p:nvPr>
            <p:ph type="subTitle" idx="2"/>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29" name="Google Shape;229;p20"/>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230" name="Google Shape;230;p20"/>
          <p:cNvSpPr txBox="1">
            <a:spLocks noGrp="1"/>
          </p:cNvSpPr>
          <p:nvPr>
            <p:ph type="title"/>
          </p:nvPr>
        </p:nvSpPr>
        <p:spPr>
          <a:xfrm>
            <a:off x="284700" y="474750"/>
            <a:ext cx="5673600" cy="4986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2400">
                <a:latin typeface="Instrument Sans Medium"/>
                <a:ea typeface="Instrument Sans Medium"/>
                <a:cs typeface="Instrument Sans Medium"/>
                <a:sym typeface="Instrument Sans Medium"/>
              </a:defRPr>
            </a:lvl2pPr>
            <a:lvl3pPr lvl="2">
              <a:lnSpc>
                <a:spcPct val="115000"/>
              </a:lnSpc>
              <a:spcBef>
                <a:spcPts val="0"/>
              </a:spcBef>
              <a:spcAft>
                <a:spcPts val="0"/>
              </a:spcAft>
              <a:buNone/>
              <a:defRPr sz="2400">
                <a:latin typeface="Instrument Sans Medium"/>
                <a:ea typeface="Instrument Sans Medium"/>
                <a:cs typeface="Instrument Sans Medium"/>
                <a:sym typeface="Instrument Sans Medium"/>
              </a:defRPr>
            </a:lvl3pPr>
            <a:lvl4pPr lvl="3">
              <a:lnSpc>
                <a:spcPct val="115000"/>
              </a:lnSpc>
              <a:spcBef>
                <a:spcPts val="0"/>
              </a:spcBef>
              <a:spcAft>
                <a:spcPts val="0"/>
              </a:spcAft>
              <a:buNone/>
              <a:defRPr sz="2400">
                <a:latin typeface="Instrument Sans Medium"/>
                <a:ea typeface="Instrument Sans Medium"/>
                <a:cs typeface="Instrument Sans Medium"/>
                <a:sym typeface="Instrument Sans Medium"/>
              </a:defRPr>
            </a:lvl4pPr>
            <a:lvl5pPr lvl="4">
              <a:lnSpc>
                <a:spcPct val="115000"/>
              </a:lnSpc>
              <a:spcBef>
                <a:spcPts val="0"/>
              </a:spcBef>
              <a:spcAft>
                <a:spcPts val="0"/>
              </a:spcAft>
              <a:buNone/>
              <a:defRPr sz="2400">
                <a:latin typeface="Instrument Sans Medium"/>
                <a:ea typeface="Instrument Sans Medium"/>
                <a:cs typeface="Instrument Sans Medium"/>
                <a:sym typeface="Instrument Sans Medium"/>
              </a:defRPr>
            </a:lvl5pPr>
            <a:lvl6pPr lvl="5">
              <a:lnSpc>
                <a:spcPct val="115000"/>
              </a:lnSpc>
              <a:spcBef>
                <a:spcPts val="0"/>
              </a:spcBef>
              <a:spcAft>
                <a:spcPts val="0"/>
              </a:spcAft>
              <a:buNone/>
              <a:defRPr sz="2400">
                <a:latin typeface="Instrument Sans Medium"/>
                <a:ea typeface="Instrument Sans Medium"/>
                <a:cs typeface="Instrument Sans Medium"/>
                <a:sym typeface="Instrument Sans Medium"/>
              </a:defRPr>
            </a:lvl6pPr>
            <a:lvl7pPr lvl="6">
              <a:lnSpc>
                <a:spcPct val="115000"/>
              </a:lnSpc>
              <a:spcBef>
                <a:spcPts val="0"/>
              </a:spcBef>
              <a:spcAft>
                <a:spcPts val="0"/>
              </a:spcAft>
              <a:buNone/>
              <a:defRPr sz="2400">
                <a:latin typeface="Instrument Sans Medium"/>
                <a:ea typeface="Instrument Sans Medium"/>
                <a:cs typeface="Instrument Sans Medium"/>
                <a:sym typeface="Instrument Sans Medium"/>
              </a:defRPr>
            </a:lvl7pPr>
            <a:lvl8pPr lvl="7">
              <a:lnSpc>
                <a:spcPct val="115000"/>
              </a:lnSpc>
              <a:spcBef>
                <a:spcPts val="0"/>
              </a:spcBef>
              <a:spcAft>
                <a:spcPts val="0"/>
              </a:spcAft>
              <a:buNone/>
              <a:defRPr sz="2400">
                <a:latin typeface="Instrument Sans Medium"/>
                <a:ea typeface="Instrument Sans Medium"/>
                <a:cs typeface="Instrument Sans Medium"/>
                <a:sym typeface="Instrument Sans Medium"/>
              </a:defRPr>
            </a:lvl8pPr>
            <a:lvl9pPr lvl="8">
              <a:lnSpc>
                <a:spcPct val="115000"/>
              </a:lnSpc>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
        <p:nvSpPr>
          <p:cNvPr id="231" name="Google Shape;231;p20"/>
          <p:cNvSpPr txBox="1">
            <a:spLocks noGrp="1"/>
          </p:cNvSpPr>
          <p:nvPr>
            <p:ph type="subTitle" idx="3"/>
          </p:nvPr>
        </p:nvSpPr>
        <p:spPr>
          <a:xfrm>
            <a:off x="2623525" y="1305637"/>
            <a:ext cx="826500" cy="129600"/>
          </a:xfrm>
          <a:prstGeom prst="rect">
            <a:avLst/>
          </a:prstGeom>
        </p:spPr>
        <p:txBody>
          <a:bodyPr spcFirstLastPara="1" wrap="square" lIns="0" tIns="0" rIns="91425" bIns="0" anchor="t" anchorCtr="0">
            <a:noAutofit/>
          </a:bodyPr>
          <a:lstStyle>
            <a:lvl1pPr lvl="0">
              <a:spcBef>
                <a:spcPts val="0"/>
              </a:spcBef>
              <a:spcAft>
                <a:spcPts val="0"/>
              </a:spcAft>
              <a:buNone/>
              <a:defRPr sz="800">
                <a:solidFill>
                  <a:schemeClr val="accent5"/>
                </a:solidFill>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232" name="Google Shape;232;p20"/>
          <p:cNvSpPr txBox="1">
            <a:spLocks noGrp="1"/>
          </p:cNvSpPr>
          <p:nvPr>
            <p:ph type="subTitle" idx="4"/>
          </p:nvPr>
        </p:nvSpPr>
        <p:spPr>
          <a:xfrm>
            <a:off x="3519125" y="1305637"/>
            <a:ext cx="826500" cy="129600"/>
          </a:xfrm>
          <a:prstGeom prst="rect">
            <a:avLst/>
          </a:prstGeom>
        </p:spPr>
        <p:txBody>
          <a:bodyPr spcFirstLastPara="1" wrap="square" lIns="0" tIns="0" rIns="91425" bIns="0" anchor="t" anchorCtr="0">
            <a:noAutofit/>
          </a:bodyPr>
          <a:lstStyle>
            <a:lvl1pPr lvl="0">
              <a:spcBef>
                <a:spcPts val="0"/>
              </a:spcBef>
              <a:spcAft>
                <a:spcPts val="0"/>
              </a:spcAft>
              <a:buNone/>
              <a:defRPr sz="800">
                <a:solidFill>
                  <a:schemeClr val="accent5"/>
                </a:solidFill>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233" name="Google Shape;233;p20"/>
          <p:cNvSpPr txBox="1">
            <a:spLocks noGrp="1"/>
          </p:cNvSpPr>
          <p:nvPr>
            <p:ph type="subTitle" idx="5"/>
          </p:nvPr>
        </p:nvSpPr>
        <p:spPr>
          <a:xfrm>
            <a:off x="4414725" y="1305637"/>
            <a:ext cx="826500" cy="129600"/>
          </a:xfrm>
          <a:prstGeom prst="rect">
            <a:avLst/>
          </a:prstGeom>
        </p:spPr>
        <p:txBody>
          <a:bodyPr spcFirstLastPara="1" wrap="square" lIns="0" tIns="0" rIns="91425" bIns="0" anchor="t" anchorCtr="0">
            <a:noAutofit/>
          </a:bodyPr>
          <a:lstStyle>
            <a:lvl1pPr lvl="0">
              <a:spcBef>
                <a:spcPts val="0"/>
              </a:spcBef>
              <a:spcAft>
                <a:spcPts val="0"/>
              </a:spcAft>
              <a:buNone/>
              <a:defRPr sz="800">
                <a:solidFill>
                  <a:schemeClr val="accent5"/>
                </a:solidFill>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234" name="Google Shape;234;p20"/>
          <p:cNvSpPr txBox="1">
            <a:spLocks noGrp="1"/>
          </p:cNvSpPr>
          <p:nvPr>
            <p:ph type="subTitle" idx="6"/>
          </p:nvPr>
        </p:nvSpPr>
        <p:spPr>
          <a:xfrm>
            <a:off x="5310325" y="1305637"/>
            <a:ext cx="826500" cy="129600"/>
          </a:xfrm>
          <a:prstGeom prst="rect">
            <a:avLst/>
          </a:prstGeom>
        </p:spPr>
        <p:txBody>
          <a:bodyPr spcFirstLastPara="1" wrap="square" lIns="0" tIns="0" rIns="91425" bIns="0" anchor="t" anchorCtr="0">
            <a:noAutofit/>
          </a:bodyPr>
          <a:lstStyle>
            <a:lvl1pPr lvl="0">
              <a:spcBef>
                <a:spcPts val="0"/>
              </a:spcBef>
              <a:spcAft>
                <a:spcPts val="0"/>
              </a:spcAft>
              <a:buNone/>
              <a:defRPr sz="800">
                <a:solidFill>
                  <a:schemeClr val="accent5"/>
                </a:solidFill>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235" name="Google Shape;235;p20"/>
          <p:cNvSpPr txBox="1">
            <a:spLocks noGrp="1"/>
          </p:cNvSpPr>
          <p:nvPr>
            <p:ph type="subTitle" idx="7"/>
          </p:nvPr>
        </p:nvSpPr>
        <p:spPr>
          <a:xfrm>
            <a:off x="6205925" y="1305637"/>
            <a:ext cx="826500" cy="129600"/>
          </a:xfrm>
          <a:prstGeom prst="rect">
            <a:avLst/>
          </a:prstGeom>
        </p:spPr>
        <p:txBody>
          <a:bodyPr spcFirstLastPara="1" wrap="square" lIns="0" tIns="0" rIns="91425" bIns="0" anchor="t" anchorCtr="0">
            <a:noAutofit/>
          </a:bodyPr>
          <a:lstStyle>
            <a:lvl1pPr lvl="0">
              <a:spcBef>
                <a:spcPts val="0"/>
              </a:spcBef>
              <a:spcAft>
                <a:spcPts val="0"/>
              </a:spcAft>
              <a:buNone/>
              <a:defRPr sz="800">
                <a:solidFill>
                  <a:schemeClr val="accent5"/>
                </a:solidFill>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236" name="Google Shape;236;p20"/>
          <p:cNvSpPr txBox="1">
            <a:spLocks noGrp="1"/>
          </p:cNvSpPr>
          <p:nvPr>
            <p:ph type="subTitle" idx="8"/>
          </p:nvPr>
        </p:nvSpPr>
        <p:spPr>
          <a:xfrm>
            <a:off x="7101525" y="1305637"/>
            <a:ext cx="826500" cy="129600"/>
          </a:xfrm>
          <a:prstGeom prst="rect">
            <a:avLst/>
          </a:prstGeom>
        </p:spPr>
        <p:txBody>
          <a:bodyPr spcFirstLastPara="1" wrap="square" lIns="0" tIns="0" rIns="91425" bIns="0" anchor="t" anchorCtr="0">
            <a:noAutofit/>
          </a:bodyPr>
          <a:lstStyle>
            <a:lvl1pPr lvl="0">
              <a:spcBef>
                <a:spcPts val="0"/>
              </a:spcBef>
              <a:spcAft>
                <a:spcPts val="0"/>
              </a:spcAft>
              <a:buNone/>
              <a:defRPr sz="800">
                <a:solidFill>
                  <a:schemeClr val="accent5"/>
                </a:solidFill>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237" name="Google Shape;237;p20"/>
          <p:cNvSpPr txBox="1">
            <a:spLocks noGrp="1"/>
          </p:cNvSpPr>
          <p:nvPr>
            <p:ph type="subTitle" idx="9"/>
          </p:nvPr>
        </p:nvSpPr>
        <p:spPr>
          <a:xfrm>
            <a:off x="7997125" y="1305637"/>
            <a:ext cx="826500" cy="129600"/>
          </a:xfrm>
          <a:prstGeom prst="rect">
            <a:avLst/>
          </a:prstGeom>
        </p:spPr>
        <p:txBody>
          <a:bodyPr spcFirstLastPara="1" wrap="square" lIns="0" tIns="0" rIns="91425" bIns="0" anchor="t" anchorCtr="0">
            <a:noAutofit/>
          </a:bodyPr>
          <a:lstStyle>
            <a:lvl1pPr lvl="0">
              <a:spcBef>
                <a:spcPts val="0"/>
              </a:spcBef>
              <a:spcAft>
                <a:spcPts val="0"/>
              </a:spcAft>
              <a:buNone/>
              <a:defRPr sz="800">
                <a:solidFill>
                  <a:schemeClr val="accent5"/>
                </a:solidFill>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accent5"/>
              </a:buClr>
              <a:buSzPts val="1200"/>
              <a:buFont typeface="Instrument Sans SemiBold"/>
              <a:buNone/>
              <a:defRPr sz="1200">
                <a:solidFill>
                  <a:schemeClr val="accent5"/>
                </a:solidFill>
                <a:latin typeface="Instrument Sans SemiBold"/>
                <a:ea typeface="Instrument Sans SemiBold"/>
                <a:cs typeface="Instrument Sans SemiBold"/>
                <a:sym typeface="Instrument Sans SemiBold"/>
              </a:defRPr>
            </a:lvl9pPr>
          </a:lstStyle>
          <a:p>
            <a:endParaRPr/>
          </a:p>
        </p:txBody>
      </p:sp>
      <p:sp>
        <p:nvSpPr>
          <p:cNvPr id="238" name="Google Shape;238;p20"/>
          <p:cNvSpPr txBox="1">
            <a:spLocks noGrp="1"/>
          </p:cNvSpPr>
          <p:nvPr>
            <p:ph type="subTitle" idx="13"/>
          </p:nvPr>
        </p:nvSpPr>
        <p:spPr>
          <a:xfrm>
            <a:off x="430525" y="1551325"/>
            <a:ext cx="21264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39" name="Google Shape;239;p20"/>
          <p:cNvSpPr txBox="1">
            <a:spLocks noGrp="1"/>
          </p:cNvSpPr>
          <p:nvPr>
            <p:ph type="subTitle" idx="14"/>
          </p:nvPr>
        </p:nvSpPr>
        <p:spPr>
          <a:xfrm>
            <a:off x="430525" y="1817255"/>
            <a:ext cx="21264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40" name="Google Shape;240;p20"/>
          <p:cNvSpPr txBox="1">
            <a:spLocks noGrp="1"/>
          </p:cNvSpPr>
          <p:nvPr>
            <p:ph type="subTitle" idx="15"/>
          </p:nvPr>
        </p:nvSpPr>
        <p:spPr>
          <a:xfrm>
            <a:off x="430525" y="2083184"/>
            <a:ext cx="21264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41" name="Google Shape;241;p20"/>
          <p:cNvSpPr txBox="1">
            <a:spLocks noGrp="1"/>
          </p:cNvSpPr>
          <p:nvPr>
            <p:ph type="subTitle" idx="16"/>
          </p:nvPr>
        </p:nvSpPr>
        <p:spPr>
          <a:xfrm>
            <a:off x="430525" y="2349114"/>
            <a:ext cx="21264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42" name="Google Shape;242;p20"/>
          <p:cNvSpPr txBox="1">
            <a:spLocks noGrp="1"/>
          </p:cNvSpPr>
          <p:nvPr>
            <p:ph type="subTitle" idx="17"/>
          </p:nvPr>
        </p:nvSpPr>
        <p:spPr>
          <a:xfrm>
            <a:off x="430525" y="2615043"/>
            <a:ext cx="21264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43" name="Google Shape;243;p20"/>
          <p:cNvSpPr txBox="1">
            <a:spLocks noGrp="1"/>
          </p:cNvSpPr>
          <p:nvPr>
            <p:ph type="subTitle" idx="18"/>
          </p:nvPr>
        </p:nvSpPr>
        <p:spPr>
          <a:xfrm>
            <a:off x="430525" y="2880973"/>
            <a:ext cx="21264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44" name="Google Shape;244;p20"/>
          <p:cNvSpPr txBox="1">
            <a:spLocks noGrp="1"/>
          </p:cNvSpPr>
          <p:nvPr>
            <p:ph type="subTitle" idx="19"/>
          </p:nvPr>
        </p:nvSpPr>
        <p:spPr>
          <a:xfrm>
            <a:off x="430525" y="3146902"/>
            <a:ext cx="21264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45" name="Google Shape;245;p20"/>
          <p:cNvSpPr txBox="1">
            <a:spLocks noGrp="1"/>
          </p:cNvSpPr>
          <p:nvPr>
            <p:ph type="subTitle" idx="20"/>
          </p:nvPr>
        </p:nvSpPr>
        <p:spPr>
          <a:xfrm>
            <a:off x="430525" y="3412832"/>
            <a:ext cx="21264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46" name="Google Shape;246;p20"/>
          <p:cNvSpPr txBox="1">
            <a:spLocks noGrp="1"/>
          </p:cNvSpPr>
          <p:nvPr>
            <p:ph type="subTitle" idx="21"/>
          </p:nvPr>
        </p:nvSpPr>
        <p:spPr>
          <a:xfrm>
            <a:off x="430525" y="3678761"/>
            <a:ext cx="21264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47" name="Google Shape;247;p20"/>
          <p:cNvSpPr txBox="1">
            <a:spLocks noGrp="1"/>
          </p:cNvSpPr>
          <p:nvPr>
            <p:ph type="subTitle" idx="22"/>
          </p:nvPr>
        </p:nvSpPr>
        <p:spPr>
          <a:xfrm>
            <a:off x="430525" y="3944691"/>
            <a:ext cx="21264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48" name="Google Shape;248;p20"/>
          <p:cNvSpPr txBox="1">
            <a:spLocks noGrp="1"/>
          </p:cNvSpPr>
          <p:nvPr>
            <p:ph type="subTitle" idx="23"/>
          </p:nvPr>
        </p:nvSpPr>
        <p:spPr>
          <a:xfrm>
            <a:off x="430525" y="4210620"/>
            <a:ext cx="21264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49" name="Google Shape;249;p20"/>
          <p:cNvSpPr txBox="1">
            <a:spLocks noGrp="1"/>
          </p:cNvSpPr>
          <p:nvPr>
            <p:ph type="subTitle" idx="24"/>
          </p:nvPr>
        </p:nvSpPr>
        <p:spPr>
          <a:xfrm>
            <a:off x="430525" y="4476550"/>
            <a:ext cx="2126400" cy="192000"/>
          </a:xfrm>
          <a:prstGeom prst="rect">
            <a:avLst/>
          </a:prstGeom>
        </p:spPr>
        <p:txBody>
          <a:bodyPr spcFirstLastPara="1" wrap="square" lIns="0" tIns="0" rIns="91425" bIns="0" anchor="t" anchorCtr="0">
            <a:noAutofit/>
          </a:bodyPr>
          <a:lstStyle>
            <a:lvl1pPr lvl="0">
              <a:lnSpc>
                <a:spcPct val="90000"/>
              </a:lnSpc>
              <a:spcBef>
                <a:spcPts val="0"/>
              </a:spcBef>
              <a:spcAft>
                <a:spcPts val="0"/>
              </a:spcAft>
              <a:buClr>
                <a:schemeClr val="lt1"/>
              </a:buClr>
              <a:buSzPts val="1200"/>
              <a:buFont typeface="Instrument Sans SemiBold"/>
              <a:buNone/>
              <a:defRPr sz="1000">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hree storyboards 1">
  <p:cSld name="BLANK_1_1_1_1_2_2_2">
    <p:bg>
      <p:bgPr>
        <a:blipFill>
          <a:blip r:embed="rId2">
            <a:alphaModFix/>
          </a:blip>
          <a:stretch>
            <a:fillRect/>
          </a:stretch>
        </a:blipFill>
        <a:effectLst/>
      </p:bgPr>
    </p:bg>
    <p:spTree>
      <p:nvGrpSpPr>
        <p:cNvPr id="1" name="Shape 250"/>
        <p:cNvGrpSpPr/>
        <p:nvPr/>
      </p:nvGrpSpPr>
      <p:grpSpPr>
        <a:xfrm>
          <a:off x="0" y="0"/>
          <a:ext cx="0" cy="0"/>
          <a:chOff x="0" y="0"/>
          <a:chExt cx="0" cy="0"/>
        </a:xfrm>
      </p:grpSpPr>
      <p:sp>
        <p:nvSpPr>
          <p:cNvPr id="251" name="Google Shape;251;p21"/>
          <p:cNvSpPr>
            <a:spLocks noGrp="1"/>
          </p:cNvSpPr>
          <p:nvPr>
            <p:ph type="pic" idx="2"/>
          </p:nvPr>
        </p:nvSpPr>
        <p:spPr>
          <a:xfrm>
            <a:off x="284700" y="1440150"/>
            <a:ext cx="605100" cy="1413900"/>
          </a:xfrm>
          <a:prstGeom prst="roundRect">
            <a:avLst>
              <a:gd name="adj" fmla="val 50000"/>
            </a:avLst>
          </a:prstGeom>
          <a:noFill/>
          <a:ln>
            <a:noFill/>
          </a:ln>
        </p:spPr>
      </p:sp>
      <p:sp>
        <p:nvSpPr>
          <p:cNvPr id="252" name="Google Shape;252;p21"/>
          <p:cNvSpPr>
            <a:spLocks noGrp="1"/>
          </p:cNvSpPr>
          <p:nvPr>
            <p:ph type="pic" idx="3"/>
          </p:nvPr>
        </p:nvSpPr>
        <p:spPr>
          <a:xfrm>
            <a:off x="1002300" y="1440150"/>
            <a:ext cx="2055000" cy="1413900"/>
          </a:xfrm>
          <a:prstGeom prst="roundRect">
            <a:avLst>
              <a:gd name="adj" fmla="val 16960"/>
            </a:avLst>
          </a:prstGeom>
          <a:noFill/>
          <a:ln>
            <a:noFill/>
          </a:ln>
        </p:spPr>
      </p:sp>
      <p:sp>
        <p:nvSpPr>
          <p:cNvPr id="253" name="Google Shape;253;p21"/>
          <p:cNvSpPr>
            <a:spLocks noGrp="1"/>
          </p:cNvSpPr>
          <p:nvPr>
            <p:ph type="pic" idx="4"/>
          </p:nvPr>
        </p:nvSpPr>
        <p:spPr>
          <a:xfrm>
            <a:off x="3185700" y="1440150"/>
            <a:ext cx="605100" cy="1413900"/>
          </a:xfrm>
          <a:prstGeom prst="roundRect">
            <a:avLst>
              <a:gd name="adj" fmla="val 50000"/>
            </a:avLst>
          </a:prstGeom>
          <a:noFill/>
          <a:ln>
            <a:noFill/>
          </a:ln>
        </p:spPr>
      </p:sp>
      <p:sp>
        <p:nvSpPr>
          <p:cNvPr id="254" name="Google Shape;254;p21"/>
          <p:cNvSpPr>
            <a:spLocks noGrp="1"/>
          </p:cNvSpPr>
          <p:nvPr>
            <p:ph type="pic" idx="5"/>
          </p:nvPr>
        </p:nvSpPr>
        <p:spPr>
          <a:xfrm>
            <a:off x="3903300" y="1440150"/>
            <a:ext cx="2055000" cy="1413900"/>
          </a:xfrm>
          <a:prstGeom prst="roundRect">
            <a:avLst>
              <a:gd name="adj" fmla="val 16960"/>
            </a:avLst>
          </a:prstGeom>
          <a:noFill/>
          <a:ln>
            <a:noFill/>
          </a:ln>
        </p:spPr>
      </p:sp>
      <p:sp>
        <p:nvSpPr>
          <p:cNvPr id="255" name="Google Shape;255;p21"/>
          <p:cNvSpPr>
            <a:spLocks noGrp="1"/>
          </p:cNvSpPr>
          <p:nvPr>
            <p:ph type="pic" idx="6"/>
          </p:nvPr>
        </p:nvSpPr>
        <p:spPr>
          <a:xfrm>
            <a:off x="6086700" y="1440150"/>
            <a:ext cx="605100" cy="1413900"/>
          </a:xfrm>
          <a:prstGeom prst="roundRect">
            <a:avLst>
              <a:gd name="adj" fmla="val 50000"/>
            </a:avLst>
          </a:prstGeom>
          <a:noFill/>
          <a:ln>
            <a:noFill/>
          </a:ln>
        </p:spPr>
      </p:sp>
      <p:sp>
        <p:nvSpPr>
          <p:cNvPr id="256" name="Google Shape;256;p21"/>
          <p:cNvSpPr>
            <a:spLocks noGrp="1"/>
          </p:cNvSpPr>
          <p:nvPr>
            <p:ph type="pic" idx="7"/>
          </p:nvPr>
        </p:nvSpPr>
        <p:spPr>
          <a:xfrm>
            <a:off x="6804300" y="1440150"/>
            <a:ext cx="2055000" cy="1413900"/>
          </a:xfrm>
          <a:prstGeom prst="roundRect">
            <a:avLst>
              <a:gd name="adj" fmla="val 16960"/>
            </a:avLst>
          </a:prstGeom>
          <a:noFill/>
          <a:ln>
            <a:noFill/>
          </a:ln>
        </p:spPr>
      </p:sp>
      <p:sp>
        <p:nvSpPr>
          <p:cNvPr id="257" name="Google Shape;257;p21"/>
          <p:cNvSpPr txBox="1">
            <a:spLocks noGrp="1"/>
          </p:cNvSpPr>
          <p:nvPr>
            <p:ph type="title"/>
          </p:nvPr>
        </p:nvSpPr>
        <p:spPr>
          <a:xfrm>
            <a:off x="284700" y="474750"/>
            <a:ext cx="5673600" cy="4986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2400">
                <a:latin typeface="Instrument Sans Medium"/>
                <a:ea typeface="Instrument Sans Medium"/>
                <a:cs typeface="Instrument Sans Medium"/>
                <a:sym typeface="Instrument Sans Medium"/>
              </a:defRPr>
            </a:lvl2pPr>
            <a:lvl3pPr lvl="2">
              <a:lnSpc>
                <a:spcPct val="115000"/>
              </a:lnSpc>
              <a:spcBef>
                <a:spcPts val="0"/>
              </a:spcBef>
              <a:spcAft>
                <a:spcPts val="0"/>
              </a:spcAft>
              <a:buNone/>
              <a:defRPr sz="2400">
                <a:latin typeface="Instrument Sans Medium"/>
                <a:ea typeface="Instrument Sans Medium"/>
                <a:cs typeface="Instrument Sans Medium"/>
                <a:sym typeface="Instrument Sans Medium"/>
              </a:defRPr>
            </a:lvl3pPr>
            <a:lvl4pPr lvl="3">
              <a:lnSpc>
                <a:spcPct val="115000"/>
              </a:lnSpc>
              <a:spcBef>
                <a:spcPts val="0"/>
              </a:spcBef>
              <a:spcAft>
                <a:spcPts val="0"/>
              </a:spcAft>
              <a:buNone/>
              <a:defRPr sz="2400">
                <a:latin typeface="Instrument Sans Medium"/>
                <a:ea typeface="Instrument Sans Medium"/>
                <a:cs typeface="Instrument Sans Medium"/>
                <a:sym typeface="Instrument Sans Medium"/>
              </a:defRPr>
            </a:lvl4pPr>
            <a:lvl5pPr lvl="4">
              <a:lnSpc>
                <a:spcPct val="115000"/>
              </a:lnSpc>
              <a:spcBef>
                <a:spcPts val="0"/>
              </a:spcBef>
              <a:spcAft>
                <a:spcPts val="0"/>
              </a:spcAft>
              <a:buNone/>
              <a:defRPr sz="2400">
                <a:latin typeface="Instrument Sans Medium"/>
                <a:ea typeface="Instrument Sans Medium"/>
                <a:cs typeface="Instrument Sans Medium"/>
                <a:sym typeface="Instrument Sans Medium"/>
              </a:defRPr>
            </a:lvl5pPr>
            <a:lvl6pPr lvl="5">
              <a:lnSpc>
                <a:spcPct val="115000"/>
              </a:lnSpc>
              <a:spcBef>
                <a:spcPts val="0"/>
              </a:spcBef>
              <a:spcAft>
                <a:spcPts val="0"/>
              </a:spcAft>
              <a:buNone/>
              <a:defRPr sz="2400">
                <a:latin typeface="Instrument Sans Medium"/>
                <a:ea typeface="Instrument Sans Medium"/>
                <a:cs typeface="Instrument Sans Medium"/>
                <a:sym typeface="Instrument Sans Medium"/>
              </a:defRPr>
            </a:lvl6pPr>
            <a:lvl7pPr lvl="6">
              <a:lnSpc>
                <a:spcPct val="115000"/>
              </a:lnSpc>
              <a:spcBef>
                <a:spcPts val="0"/>
              </a:spcBef>
              <a:spcAft>
                <a:spcPts val="0"/>
              </a:spcAft>
              <a:buNone/>
              <a:defRPr sz="2400">
                <a:latin typeface="Instrument Sans Medium"/>
                <a:ea typeface="Instrument Sans Medium"/>
                <a:cs typeface="Instrument Sans Medium"/>
                <a:sym typeface="Instrument Sans Medium"/>
              </a:defRPr>
            </a:lvl7pPr>
            <a:lvl8pPr lvl="7">
              <a:lnSpc>
                <a:spcPct val="115000"/>
              </a:lnSpc>
              <a:spcBef>
                <a:spcPts val="0"/>
              </a:spcBef>
              <a:spcAft>
                <a:spcPts val="0"/>
              </a:spcAft>
              <a:buNone/>
              <a:defRPr sz="2400">
                <a:latin typeface="Instrument Sans Medium"/>
                <a:ea typeface="Instrument Sans Medium"/>
                <a:cs typeface="Instrument Sans Medium"/>
                <a:sym typeface="Instrument Sans Medium"/>
              </a:defRPr>
            </a:lvl8pPr>
            <a:lvl9pPr lvl="8">
              <a:lnSpc>
                <a:spcPct val="115000"/>
              </a:lnSpc>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
        <p:nvSpPr>
          <p:cNvPr id="258" name="Google Shape;258;p21"/>
          <p:cNvSpPr txBox="1">
            <a:spLocks noGrp="1"/>
          </p:cNvSpPr>
          <p:nvPr>
            <p:ph type="body" idx="1"/>
          </p:nvPr>
        </p:nvSpPr>
        <p:spPr>
          <a:xfrm>
            <a:off x="284700" y="3817800"/>
            <a:ext cx="2772600" cy="1042200"/>
          </a:xfrm>
          <a:prstGeom prst="rect">
            <a:avLst/>
          </a:prstGeom>
        </p:spPr>
        <p:txBody>
          <a:bodyPr spcFirstLastPara="1" wrap="square" lIns="0" tIns="0" rIns="91425" bIns="0"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259" name="Google Shape;259;p21"/>
          <p:cNvSpPr txBox="1">
            <a:spLocks noGrp="1"/>
          </p:cNvSpPr>
          <p:nvPr>
            <p:ph type="subTitle" idx="8"/>
          </p:nvPr>
        </p:nvSpPr>
        <p:spPr>
          <a:xfrm>
            <a:off x="284700" y="3421198"/>
            <a:ext cx="2772600" cy="196800"/>
          </a:xfrm>
          <a:prstGeom prst="rect">
            <a:avLst/>
          </a:prstGeom>
        </p:spPr>
        <p:txBody>
          <a:bodyPr spcFirstLastPara="1" wrap="square" lIns="0" tIns="0" rIns="91425" bIns="0" anchor="t" anchorCtr="0">
            <a:noAutofit/>
          </a:bodyPr>
          <a:lstStyle>
            <a:lvl1pPr lvl="0">
              <a:spcBef>
                <a:spcPts val="0"/>
              </a:spcBef>
              <a:spcAft>
                <a:spcPts val="0"/>
              </a:spcAft>
              <a:buNone/>
              <a:defRPr>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60" name="Google Shape;260;p21"/>
          <p:cNvSpPr txBox="1">
            <a:spLocks noGrp="1"/>
          </p:cNvSpPr>
          <p:nvPr>
            <p:ph type="subTitle" idx="9"/>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61" name="Google Shape;261;p21"/>
          <p:cNvSpPr txBox="1">
            <a:spLocks noGrp="1"/>
          </p:cNvSpPr>
          <p:nvPr>
            <p:ph type="subTitle" idx="13"/>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62" name="Google Shape;262;p21"/>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263" name="Google Shape;263;p21"/>
          <p:cNvSpPr txBox="1">
            <a:spLocks noGrp="1"/>
          </p:cNvSpPr>
          <p:nvPr>
            <p:ph type="body" idx="14"/>
          </p:nvPr>
        </p:nvSpPr>
        <p:spPr>
          <a:xfrm>
            <a:off x="3185700" y="3817800"/>
            <a:ext cx="2772600" cy="1042200"/>
          </a:xfrm>
          <a:prstGeom prst="rect">
            <a:avLst/>
          </a:prstGeom>
        </p:spPr>
        <p:txBody>
          <a:bodyPr spcFirstLastPara="1" wrap="square" lIns="0" tIns="0" rIns="91425" bIns="0" anchor="t" anchorCtr="0">
            <a:noAutofit/>
          </a:bodyPr>
          <a:lstStyle>
            <a:lvl1pPr marL="457200" lvl="0" indent="-292100">
              <a:lnSpc>
                <a:spcPct val="115000"/>
              </a:lnSpc>
              <a:spcBef>
                <a:spcPts val="0"/>
              </a:spcBef>
              <a:spcAft>
                <a:spcPts val="0"/>
              </a:spcAft>
              <a:buClr>
                <a:schemeClr val="lt1"/>
              </a:buClr>
              <a:buSzPts val="1000"/>
              <a:buFont typeface="Instrument Sans"/>
              <a:buChar char="●"/>
              <a:defRPr/>
            </a:lvl1pPr>
            <a:lvl2pPr marL="914400" lvl="1" indent="-292100">
              <a:lnSpc>
                <a:spcPct val="115000"/>
              </a:lnSpc>
              <a:spcBef>
                <a:spcPts val="0"/>
              </a:spcBef>
              <a:spcAft>
                <a:spcPts val="0"/>
              </a:spcAft>
              <a:buClr>
                <a:schemeClr val="lt1"/>
              </a:buClr>
              <a:buSzPts val="1000"/>
              <a:buFont typeface="Instrument Sans"/>
              <a:buChar char="○"/>
              <a:defRPr/>
            </a:lvl2pPr>
            <a:lvl3pPr marL="1371600" lvl="2" indent="-292100">
              <a:lnSpc>
                <a:spcPct val="115000"/>
              </a:lnSpc>
              <a:spcBef>
                <a:spcPts val="0"/>
              </a:spcBef>
              <a:spcAft>
                <a:spcPts val="0"/>
              </a:spcAft>
              <a:buClr>
                <a:schemeClr val="lt1"/>
              </a:buClr>
              <a:buSzPts val="1000"/>
              <a:buFont typeface="Instrument Sans"/>
              <a:buChar char="■"/>
              <a:defRPr/>
            </a:lvl3pPr>
            <a:lvl4pPr marL="1828800" lvl="3" indent="-292100">
              <a:lnSpc>
                <a:spcPct val="115000"/>
              </a:lnSpc>
              <a:spcBef>
                <a:spcPts val="0"/>
              </a:spcBef>
              <a:spcAft>
                <a:spcPts val="0"/>
              </a:spcAft>
              <a:buClr>
                <a:schemeClr val="lt1"/>
              </a:buClr>
              <a:buSzPts val="1000"/>
              <a:buFont typeface="Instrument Sans"/>
              <a:buChar char="●"/>
              <a:defRPr/>
            </a:lvl4pPr>
            <a:lvl5pPr marL="2286000" lvl="4" indent="-292100">
              <a:lnSpc>
                <a:spcPct val="115000"/>
              </a:lnSpc>
              <a:spcBef>
                <a:spcPts val="0"/>
              </a:spcBef>
              <a:spcAft>
                <a:spcPts val="0"/>
              </a:spcAft>
              <a:buClr>
                <a:schemeClr val="lt1"/>
              </a:buClr>
              <a:buSzPts val="1000"/>
              <a:buFont typeface="Instrument Sans"/>
              <a:buChar char="○"/>
              <a:defRPr/>
            </a:lvl5pPr>
            <a:lvl6pPr marL="2743200" lvl="5" indent="-292100">
              <a:lnSpc>
                <a:spcPct val="115000"/>
              </a:lnSpc>
              <a:spcBef>
                <a:spcPts val="0"/>
              </a:spcBef>
              <a:spcAft>
                <a:spcPts val="0"/>
              </a:spcAft>
              <a:buClr>
                <a:schemeClr val="lt1"/>
              </a:buClr>
              <a:buSzPts val="1000"/>
              <a:buFont typeface="Instrument Sans"/>
              <a:buChar char="■"/>
              <a:defRPr/>
            </a:lvl6pPr>
            <a:lvl7pPr marL="3200400" lvl="6" indent="-292100">
              <a:lnSpc>
                <a:spcPct val="115000"/>
              </a:lnSpc>
              <a:spcBef>
                <a:spcPts val="0"/>
              </a:spcBef>
              <a:spcAft>
                <a:spcPts val="0"/>
              </a:spcAft>
              <a:buClr>
                <a:schemeClr val="lt1"/>
              </a:buClr>
              <a:buSzPts val="1000"/>
              <a:buFont typeface="Instrument Sans"/>
              <a:buChar char="●"/>
              <a:defRPr/>
            </a:lvl7pPr>
            <a:lvl8pPr marL="3657600" lvl="7" indent="-292100">
              <a:lnSpc>
                <a:spcPct val="115000"/>
              </a:lnSpc>
              <a:spcBef>
                <a:spcPts val="0"/>
              </a:spcBef>
              <a:spcAft>
                <a:spcPts val="0"/>
              </a:spcAft>
              <a:buClr>
                <a:schemeClr val="lt1"/>
              </a:buClr>
              <a:buSzPts val="1000"/>
              <a:buFont typeface="Instrument Sans"/>
              <a:buChar char="○"/>
              <a:defRPr/>
            </a:lvl8pPr>
            <a:lvl9pPr marL="4114800" lvl="8" indent="-292100">
              <a:lnSpc>
                <a:spcPct val="115000"/>
              </a:lnSpc>
              <a:spcBef>
                <a:spcPts val="0"/>
              </a:spcBef>
              <a:spcAft>
                <a:spcPts val="0"/>
              </a:spcAft>
              <a:buClr>
                <a:schemeClr val="lt1"/>
              </a:buClr>
              <a:buSzPts val="1000"/>
              <a:buFont typeface="Instrument Sans"/>
              <a:buChar char="■"/>
              <a:defRPr/>
            </a:lvl9pPr>
          </a:lstStyle>
          <a:p>
            <a:endParaRPr/>
          </a:p>
        </p:txBody>
      </p:sp>
      <p:sp>
        <p:nvSpPr>
          <p:cNvPr id="264" name="Google Shape;264;p21"/>
          <p:cNvSpPr txBox="1">
            <a:spLocks noGrp="1"/>
          </p:cNvSpPr>
          <p:nvPr>
            <p:ph type="subTitle" idx="15"/>
          </p:nvPr>
        </p:nvSpPr>
        <p:spPr>
          <a:xfrm>
            <a:off x="3185700" y="3421198"/>
            <a:ext cx="2772600" cy="196800"/>
          </a:xfrm>
          <a:prstGeom prst="rect">
            <a:avLst/>
          </a:prstGeom>
        </p:spPr>
        <p:txBody>
          <a:bodyPr spcFirstLastPara="1" wrap="square" lIns="0" tIns="0" rIns="91425" bIns="0" anchor="t" anchorCtr="0">
            <a:noAutofit/>
          </a:bodyPr>
          <a:lstStyle>
            <a:lvl1pPr lvl="0">
              <a:spcBef>
                <a:spcPts val="0"/>
              </a:spcBef>
              <a:spcAft>
                <a:spcPts val="0"/>
              </a:spcAft>
              <a:buNone/>
              <a:defRPr>
                <a:latin typeface="Instrument Sans Medium"/>
                <a:ea typeface="Instrument Sans Medium"/>
                <a:cs typeface="Instrument Sans Medium"/>
                <a:sym typeface="Instrument Sans Medium"/>
              </a:defRPr>
            </a:lvl1pPr>
            <a:lvl2pPr lvl="1">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solidFill>
                  <a:schemeClr val="lt1"/>
                </a:solidFill>
                <a:latin typeface="Instrument Sans SemiBold"/>
                <a:ea typeface="Instrument Sans SemiBold"/>
                <a:cs typeface="Instrument Sans SemiBold"/>
                <a:sym typeface="Instrument Sans SemiBold"/>
              </a:defRPr>
            </a:lvl9pPr>
          </a:lstStyle>
          <a:p>
            <a:endParaRPr/>
          </a:p>
        </p:txBody>
      </p:sp>
      <p:sp>
        <p:nvSpPr>
          <p:cNvPr id="265" name="Google Shape;265;p21"/>
          <p:cNvSpPr txBox="1">
            <a:spLocks noGrp="1"/>
          </p:cNvSpPr>
          <p:nvPr>
            <p:ph type="body" idx="16"/>
          </p:nvPr>
        </p:nvSpPr>
        <p:spPr>
          <a:xfrm>
            <a:off x="6086700" y="3817800"/>
            <a:ext cx="2772600" cy="1042200"/>
          </a:xfrm>
          <a:prstGeom prst="rect">
            <a:avLst/>
          </a:prstGeom>
        </p:spPr>
        <p:txBody>
          <a:bodyPr spcFirstLastPara="1" wrap="square" lIns="0" tIns="0" rIns="91425" bIns="0" anchor="t" anchorCtr="0">
            <a:noAutofit/>
          </a:bodyPr>
          <a:lstStyle>
            <a:lvl1pPr marL="457200" lvl="0" indent="-292100">
              <a:lnSpc>
                <a:spcPct val="115000"/>
              </a:lnSpc>
              <a:spcBef>
                <a:spcPts val="0"/>
              </a:spcBef>
              <a:spcAft>
                <a:spcPts val="0"/>
              </a:spcAft>
              <a:buClr>
                <a:schemeClr val="lt1"/>
              </a:buClr>
              <a:buSzPts val="1000"/>
              <a:buFont typeface="Instrument Sans"/>
              <a:buChar char="●"/>
              <a:defRPr/>
            </a:lvl1pPr>
            <a:lvl2pPr marL="914400" lvl="1" indent="-292100">
              <a:lnSpc>
                <a:spcPct val="115000"/>
              </a:lnSpc>
              <a:spcBef>
                <a:spcPts val="0"/>
              </a:spcBef>
              <a:spcAft>
                <a:spcPts val="0"/>
              </a:spcAft>
              <a:buClr>
                <a:schemeClr val="lt1"/>
              </a:buClr>
              <a:buSzPts val="1000"/>
              <a:buFont typeface="Instrument Sans"/>
              <a:buChar char="○"/>
              <a:defRPr/>
            </a:lvl2pPr>
            <a:lvl3pPr marL="1371600" lvl="2" indent="-292100">
              <a:lnSpc>
                <a:spcPct val="115000"/>
              </a:lnSpc>
              <a:spcBef>
                <a:spcPts val="0"/>
              </a:spcBef>
              <a:spcAft>
                <a:spcPts val="0"/>
              </a:spcAft>
              <a:buClr>
                <a:schemeClr val="lt1"/>
              </a:buClr>
              <a:buSzPts val="1000"/>
              <a:buFont typeface="Instrument Sans"/>
              <a:buChar char="■"/>
              <a:defRPr/>
            </a:lvl3pPr>
            <a:lvl4pPr marL="1828800" lvl="3" indent="-292100">
              <a:lnSpc>
                <a:spcPct val="115000"/>
              </a:lnSpc>
              <a:spcBef>
                <a:spcPts val="0"/>
              </a:spcBef>
              <a:spcAft>
                <a:spcPts val="0"/>
              </a:spcAft>
              <a:buClr>
                <a:schemeClr val="lt1"/>
              </a:buClr>
              <a:buSzPts val="1000"/>
              <a:buFont typeface="Instrument Sans"/>
              <a:buChar char="●"/>
              <a:defRPr/>
            </a:lvl4pPr>
            <a:lvl5pPr marL="2286000" lvl="4" indent="-292100">
              <a:lnSpc>
                <a:spcPct val="115000"/>
              </a:lnSpc>
              <a:spcBef>
                <a:spcPts val="0"/>
              </a:spcBef>
              <a:spcAft>
                <a:spcPts val="0"/>
              </a:spcAft>
              <a:buClr>
                <a:schemeClr val="lt1"/>
              </a:buClr>
              <a:buSzPts val="1000"/>
              <a:buFont typeface="Instrument Sans"/>
              <a:buChar char="○"/>
              <a:defRPr/>
            </a:lvl5pPr>
            <a:lvl6pPr marL="2743200" lvl="5" indent="-292100">
              <a:lnSpc>
                <a:spcPct val="115000"/>
              </a:lnSpc>
              <a:spcBef>
                <a:spcPts val="0"/>
              </a:spcBef>
              <a:spcAft>
                <a:spcPts val="0"/>
              </a:spcAft>
              <a:buClr>
                <a:schemeClr val="lt1"/>
              </a:buClr>
              <a:buSzPts val="1000"/>
              <a:buFont typeface="Instrument Sans"/>
              <a:buChar char="■"/>
              <a:defRPr/>
            </a:lvl6pPr>
            <a:lvl7pPr marL="3200400" lvl="6" indent="-292100">
              <a:lnSpc>
                <a:spcPct val="115000"/>
              </a:lnSpc>
              <a:spcBef>
                <a:spcPts val="0"/>
              </a:spcBef>
              <a:spcAft>
                <a:spcPts val="0"/>
              </a:spcAft>
              <a:buClr>
                <a:schemeClr val="lt1"/>
              </a:buClr>
              <a:buSzPts val="1000"/>
              <a:buFont typeface="Instrument Sans"/>
              <a:buChar char="●"/>
              <a:defRPr/>
            </a:lvl7pPr>
            <a:lvl8pPr marL="3657600" lvl="7" indent="-292100">
              <a:lnSpc>
                <a:spcPct val="115000"/>
              </a:lnSpc>
              <a:spcBef>
                <a:spcPts val="0"/>
              </a:spcBef>
              <a:spcAft>
                <a:spcPts val="0"/>
              </a:spcAft>
              <a:buClr>
                <a:schemeClr val="lt1"/>
              </a:buClr>
              <a:buSzPts val="1000"/>
              <a:buFont typeface="Instrument Sans"/>
              <a:buChar char="○"/>
              <a:defRPr/>
            </a:lvl8pPr>
            <a:lvl9pPr marL="4114800" lvl="8" indent="-292100">
              <a:lnSpc>
                <a:spcPct val="115000"/>
              </a:lnSpc>
              <a:spcBef>
                <a:spcPts val="0"/>
              </a:spcBef>
              <a:spcAft>
                <a:spcPts val="0"/>
              </a:spcAft>
              <a:buClr>
                <a:schemeClr val="lt1"/>
              </a:buClr>
              <a:buSzPts val="1000"/>
              <a:buFont typeface="Instrument Sans"/>
              <a:buChar char="■"/>
              <a:defRPr/>
            </a:lvl9pPr>
          </a:lstStyle>
          <a:p>
            <a:endParaRPr/>
          </a:p>
        </p:txBody>
      </p:sp>
      <p:sp>
        <p:nvSpPr>
          <p:cNvPr id="266" name="Google Shape;266;p21"/>
          <p:cNvSpPr txBox="1">
            <a:spLocks noGrp="1"/>
          </p:cNvSpPr>
          <p:nvPr>
            <p:ph type="subTitle" idx="17"/>
          </p:nvPr>
        </p:nvSpPr>
        <p:spPr>
          <a:xfrm>
            <a:off x="6086700" y="3421198"/>
            <a:ext cx="2772600" cy="196800"/>
          </a:xfrm>
          <a:prstGeom prst="rect">
            <a:avLst/>
          </a:prstGeom>
        </p:spPr>
        <p:txBody>
          <a:bodyPr spcFirstLastPara="1" wrap="square" lIns="0" tIns="0" rIns="91425" bIns="0" anchor="t" anchorCtr="0">
            <a:noAutofit/>
          </a:bodyPr>
          <a:lstStyle>
            <a:lvl1pPr lvl="0">
              <a:spcBef>
                <a:spcPts val="0"/>
              </a:spcBef>
              <a:spcAft>
                <a:spcPts val="0"/>
              </a:spcAft>
              <a:buNone/>
              <a:defRPr>
                <a:latin typeface="Instrument Sans Medium"/>
                <a:ea typeface="Instrument Sans Medium"/>
                <a:cs typeface="Instrument Sans Medium"/>
                <a:sym typeface="Instrument Sans Medium"/>
              </a:defRPr>
            </a:lvl1pPr>
            <a:lvl2pPr lvl="1">
              <a:lnSpc>
                <a:spcPct val="90000"/>
              </a:lnSpc>
              <a:spcBef>
                <a:spcPts val="0"/>
              </a:spcBef>
              <a:spcAft>
                <a:spcPts val="0"/>
              </a:spcAft>
              <a:buSzPts val="1200"/>
              <a:buFont typeface="Instrument Sans SemiBold"/>
              <a:buNone/>
              <a:defRPr sz="1200">
                <a:latin typeface="Instrument Sans SemiBold"/>
                <a:ea typeface="Instrument Sans SemiBold"/>
                <a:cs typeface="Instrument Sans SemiBold"/>
                <a:sym typeface="Instrument Sans SemiBold"/>
              </a:defRPr>
            </a:lvl2pPr>
            <a:lvl3pPr lvl="2">
              <a:lnSpc>
                <a:spcPct val="90000"/>
              </a:lnSpc>
              <a:spcBef>
                <a:spcPts val="0"/>
              </a:spcBef>
              <a:spcAft>
                <a:spcPts val="0"/>
              </a:spcAft>
              <a:buSzPts val="1200"/>
              <a:buFont typeface="Instrument Sans SemiBold"/>
              <a:buNone/>
              <a:defRPr sz="1200">
                <a:latin typeface="Instrument Sans SemiBold"/>
                <a:ea typeface="Instrument Sans SemiBold"/>
                <a:cs typeface="Instrument Sans SemiBold"/>
                <a:sym typeface="Instrument Sans SemiBold"/>
              </a:defRPr>
            </a:lvl3pPr>
            <a:lvl4pPr lvl="3">
              <a:lnSpc>
                <a:spcPct val="90000"/>
              </a:lnSpc>
              <a:spcBef>
                <a:spcPts val="0"/>
              </a:spcBef>
              <a:spcAft>
                <a:spcPts val="0"/>
              </a:spcAft>
              <a:buSzPts val="1200"/>
              <a:buFont typeface="Instrument Sans SemiBold"/>
              <a:buNone/>
              <a:defRPr sz="1200">
                <a:latin typeface="Instrument Sans SemiBold"/>
                <a:ea typeface="Instrument Sans SemiBold"/>
                <a:cs typeface="Instrument Sans SemiBold"/>
                <a:sym typeface="Instrument Sans SemiBold"/>
              </a:defRPr>
            </a:lvl4pPr>
            <a:lvl5pPr lvl="4">
              <a:lnSpc>
                <a:spcPct val="90000"/>
              </a:lnSpc>
              <a:spcBef>
                <a:spcPts val="0"/>
              </a:spcBef>
              <a:spcAft>
                <a:spcPts val="0"/>
              </a:spcAft>
              <a:buSzPts val="1200"/>
              <a:buFont typeface="Instrument Sans SemiBold"/>
              <a:buNone/>
              <a:defRPr sz="1200">
                <a:latin typeface="Instrument Sans SemiBold"/>
                <a:ea typeface="Instrument Sans SemiBold"/>
                <a:cs typeface="Instrument Sans SemiBold"/>
                <a:sym typeface="Instrument Sans SemiBold"/>
              </a:defRPr>
            </a:lvl5pPr>
            <a:lvl6pPr lvl="5">
              <a:lnSpc>
                <a:spcPct val="90000"/>
              </a:lnSpc>
              <a:spcBef>
                <a:spcPts val="0"/>
              </a:spcBef>
              <a:spcAft>
                <a:spcPts val="0"/>
              </a:spcAft>
              <a:buSzPts val="1200"/>
              <a:buFont typeface="Instrument Sans SemiBold"/>
              <a:buNone/>
              <a:defRPr sz="1200">
                <a:latin typeface="Instrument Sans SemiBold"/>
                <a:ea typeface="Instrument Sans SemiBold"/>
                <a:cs typeface="Instrument Sans SemiBold"/>
                <a:sym typeface="Instrument Sans SemiBold"/>
              </a:defRPr>
            </a:lvl6pPr>
            <a:lvl7pPr lvl="6">
              <a:lnSpc>
                <a:spcPct val="90000"/>
              </a:lnSpc>
              <a:spcBef>
                <a:spcPts val="0"/>
              </a:spcBef>
              <a:spcAft>
                <a:spcPts val="0"/>
              </a:spcAft>
              <a:buSzPts val="1200"/>
              <a:buFont typeface="Instrument Sans SemiBold"/>
              <a:buNone/>
              <a:defRPr sz="1200">
                <a:latin typeface="Instrument Sans SemiBold"/>
                <a:ea typeface="Instrument Sans SemiBold"/>
                <a:cs typeface="Instrument Sans SemiBold"/>
                <a:sym typeface="Instrument Sans SemiBold"/>
              </a:defRPr>
            </a:lvl7pPr>
            <a:lvl8pPr lvl="7">
              <a:lnSpc>
                <a:spcPct val="90000"/>
              </a:lnSpc>
              <a:spcBef>
                <a:spcPts val="0"/>
              </a:spcBef>
              <a:spcAft>
                <a:spcPts val="0"/>
              </a:spcAft>
              <a:buSzPts val="1200"/>
              <a:buFont typeface="Instrument Sans SemiBold"/>
              <a:buNone/>
              <a:defRPr sz="1200">
                <a:latin typeface="Instrument Sans SemiBold"/>
                <a:ea typeface="Instrument Sans SemiBold"/>
                <a:cs typeface="Instrument Sans SemiBold"/>
                <a:sym typeface="Instrument Sans SemiBold"/>
              </a:defRPr>
            </a:lvl8pPr>
            <a:lvl9pPr lvl="8">
              <a:lnSpc>
                <a:spcPct val="90000"/>
              </a:lnSpc>
              <a:spcBef>
                <a:spcPts val="0"/>
              </a:spcBef>
              <a:spcAft>
                <a:spcPts val="0"/>
              </a:spcAft>
              <a:buSzPts val="1200"/>
              <a:buFont typeface="Instrument Sans SemiBold"/>
              <a:buNone/>
              <a:defRPr sz="1200">
                <a:latin typeface="Instrument Sans SemiBold"/>
                <a:ea typeface="Instrument Sans SemiBold"/>
                <a:cs typeface="Instrument Sans SemiBold"/>
                <a:sym typeface="Instrument Sans SemiBold"/>
              </a:defRPr>
            </a:lvl9pPr>
          </a:lstStyle>
          <a:p>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body text and images">
  <p:cSld name="CUSTOM_15">
    <p:bg>
      <p:bgPr>
        <a:blipFill>
          <a:blip r:embed="rId2">
            <a:alphaModFix/>
          </a:blip>
          <a:stretch>
            <a:fillRect/>
          </a:stretch>
        </a:blipFill>
        <a:effectLst/>
      </p:bgPr>
    </p:bg>
    <p:spTree>
      <p:nvGrpSpPr>
        <p:cNvPr id="1" name="Shape 267"/>
        <p:cNvGrpSpPr/>
        <p:nvPr/>
      </p:nvGrpSpPr>
      <p:grpSpPr>
        <a:xfrm>
          <a:off x="0" y="0"/>
          <a:ext cx="0" cy="0"/>
          <a:chOff x="0" y="0"/>
          <a:chExt cx="0" cy="0"/>
        </a:xfrm>
      </p:grpSpPr>
      <p:sp>
        <p:nvSpPr>
          <p:cNvPr id="268" name="Google Shape;268;p22"/>
          <p:cNvSpPr>
            <a:spLocks noGrp="1"/>
          </p:cNvSpPr>
          <p:nvPr>
            <p:ph type="pic" idx="2"/>
          </p:nvPr>
        </p:nvSpPr>
        <p:spPr>
          <a:xfrm>
            <a:off x="284700" y="2901150"/>
            <a:ext cx="2772600" cy="1770900"/>
          </a:xfrm>
          <a:prstGeom prst="roundRect">
            <a:avLst>
              <a:gd name="adj" fmla="val 16667"/>
            </a:avLst>
          </a:prstGeom>
          <a:noFill/>
          <a:ln>
            <a:noFill/>
          </a:ln>
        </p:spPr>
      </p:sp>
      <p:sp>
        <p:nvSpPr>
          <p:cNvPr id="269" name="Google Shape;269;p22"/>
          <p:cNvSpPr>
            <a:spLocks noGrp="1"/>
          </p:cNvSpPr>
          <p:nvPr>
            <p:ph type="pic" idx="3"/>
          </p:nvPr>
        </p:nvSpPr>
        <p:spPr>
          <a:xfrm>
            <a:off x="3185800" y="2901150"/>
            <a:ext cx="2772600" cy="1770900"/>
          </a:xfrm>
          <a:prstGeom prst="roundRect">
            <a:avLst>
              <a:gd name="adj" fmla="val 16667"/>
            </a:avLst>
          </a:prstGeom>
          <a:noFill/>
          <a:ln>
            <a:noFill/>
          </a:ln>
        </p:spPr>
      </p:sp>
      <p:sp>
        <p:nvSpPr>
          <p:cNvPr id="270" name="Google Shape;270;p22"/>
          <p:cNvSpPr>
            <a:spLocks noGrp="1"/>
          </p:cNvSpPr>
          <p:nvPr>
            <p:ph type="pic" idx="4"/>
          </p:nvPr>
        </p:nvSpPr>
        <p:spPr>
          <a:xfrm>
            <a:off x="3185800" y="1440150"/>
            <a:ext cx="2772600" cy="1347600"/>
          </a:xfrm>
          <a:prstGeom prst="roundRect">
            <a:avLst>
              <a:gd name="adj" fmla="val 16667"/>
            </a:avLst>
          </a:prstGeom>
          <a:noFill/>
          <a:ln>
            <a:noFill/>
          </a:ln>
        </p:spPr>
      </p:sp>
      <p:sp>
        <p:nvSpPr>
          <p:cNvPr id="271" name="Google Shape;271;p22"/>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72" name="Google Shape;272;p22"/>
          <p:cNvSpPr txBox="1">
            <a:spLocks noGrp="1"/>
          </p:cNvSpPr>
          <p:nvPr>
            <p:ph type="subTitle" idx="5"/>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73" name="Google Shape;273;p22"/>
          <p:cNvSpPr txBox="1">
            <a:spLocks noGrp="1"/>
          </p:cNvSpPr>
          <p:nvPr>
            <p:ph type="body" idx="6"/>
          </p:nvPr>
        </p:nvSpPr>
        <p:spPr>
          <a:xfrm>
            <a:off x="284700" y="1440225"/>
            <a:ext cx="2772600" cy="965400"/>
          </a:xfrm>
          <a:prstGeom prst="rect">
            <a:avLst/>
          </a:prstGeom>
        </p:spPr>
        <p:txBody>
          <a:bodyPr spcFirstLastPara="1" wrap="square" lIns="0" tIns="0" rIns="91425" bIns="0" anchor="t" anchorCtr="0">
            <a:noAutofit/>
          </a:bodyPr>
          <a:lstStyle>
            <a:lvl1pPr marL="457200" lvl="0" indent="-292100">
              <a:spcBef>
                <a:spcPts val="0"/>
              </a:spcBef>
              <a:spcAft>
                <a:spcPts val="0"/>
              </a:spcAft>
              <a:buSzPts val="1000"/>
              <a:buFont typeface="Instrument Sans"/>
              <a:buChar char="●"/>
              <a:defRPr/>
            </a:lvl1pPr>
            <a:lvl2pPr marL="914400" lvl="1" indent="-292100">
              <a:spcBef>
                <a:spcPts val="0"/>
              </a:spcBef>
              <a:spcAft>
                <a:spcPts val="0"/>
              </a:spcAft>
              <a:buSzPts val="1000"/>
              <a:buFont typeface="Instrument Sans"/>
              <a:buChar char="○"/>
              <a:defRPr/>
            </a:lvl2pPr>
            <a:lvl3pPr marL="1371600" lvl="2" indent="-292100">
              <a:spcBef>
                <a:spcPts val="0"/>
              </a:spcBef>
              <a:spcAft>
                <a:spcPts val="0"/>
              </a:spcAft>
              <a:buSzPts val="1000"/>
              <a:buFont typeface="Instrument Sans"/>
              <a:buChar char="■"/>
              <a:defRPr/>
            </a:lvl3pPr>
            <a:lvl4pPr marL="1828800" lvl="3" indent="-292100">
              <a:spcBef>
                <a:spcPts val="0"/>
              </a:spcBef>
              <a:spcAft>
                <a:spcPts val="0"/>
              </a:spcAft>
              <a:buSzPts val="1000"/>
              <a:buFont typeface="Instrument Sans"/>
              <a:buChar char="●"/>
              <a:defRPr/>
            </a:lvl4pPr>
            <a:lvl5pPr marL="2286000" lvl="4" indent="-292100">
              <a:spcBef>
                <a:spcPts val="0"/>
              </a:spcBef>
              <a:spcAft>
                <a:spcPts val="0"/>
              </a:spcAft>
              <a:buSzPts val="1000"/>
              <a:buFont typeface="Instrument Sans"/>
              <a:buChar char="○"/>
              <a:defRPr/>
            </a:lvl5pPr>
            <a:lvl6pPr marL="2743200" lvl="5" indent="-292100">
              <a:spcBef>
                <a:spcPts val="0"/>
              </a:spcBef>
              <a:spcAft>
                <a:spcPts val="0"/>
              </a:spcAft>
              <a:buSzPts val="1000"/>
              <a:buFont typeface="Instrument Sans"/>
              <a:buChar char="■"/>
              <a:defRPr/>
            </a:lvl6pPr>
            <a:lvl7pPr marL="3200400" lvl="6" indent="-292100">
              <a:spcBef>
                <a:spcPts val="0"/>
              </a:spcBef>
              <a:spcAft>
                <a:spcPts val="0"/>
              </a:spcAft>
              <a:buSzPts val="1000"/>
              <a:buFont typeface="Instrument Sans"/>
              <a:buChar char="●"/>
              <a:defRPr/>
            </a:lvl7pPr>
            <a:lvl8pPr marL="3657600" lvl="7" indent="-292100">
              <a:spcBef>
                <a:spcPts val="0"/>
              </a:spcBef>
              <a:spcAft>
                <a:spcPts val="0"/>
              </a:spcAft>
              <a:buSzPts val="1000"/>
              <a:buFont typeface="Instrument Sans"/>
              <a:buChar char="○"/>
              <a:defRPr/>
            </a:lvl8pPr>
            <a:lvl9pPr marL="4114800" lvl="8" indent="-292100">
              <a:spcBef>
                <a:spcPts val="0"/>
              </a:spcBef>
              <a:spcAft>
                <a:spcPts val="0"/>
              </a:spcAft>
              <a:buSzPts val="1000"/>
              <a:buFont typeface="Instrument Sans"/>
              <a:buChar char="■"/>
              <a:defRPr/>
            </a:lvl9pPr>
          </a:lstStyle>
          <a:p>
            <a:endParaRPr/>
          </a:p>
        </p:txBody>
      </p:sp>
      <p:sp>
        <p:nvSpPr>
          <p:cNvPr id="274" name="Google Shape;274;p22"/>
          <p:cNvSpPr txBox="1">
            <a:spLocks noGrp="1"/>
          </p:cNvSpPr>
          <p:nvPr>
            <p:ph type="body" idx="7"/>
          </p:nvPr>
        </p:nvSpPr>
        <p:spPr>
          <a:xfrm>
            <a:off x="6086900" y="3095300"/>
            <a:ext cx="2772600" cy="655500"/>
          </a:xfrm>
          <a:prstGeom prst="rect">
            <a:avLst/>
          </a:prstGeom>
        </p:spPr>
        <p:txBody>
          <a:bodyPr spcFirstLastPara="1" wrap="square" lIns="182875" tIns="0" rIns="182875" bIns="0" anchor="t" anchorCtr="0">
            <a:noAutofit/>
          </a:bodyPr>
          <a:lstStyle>
            <a:lvl1pPr marL="457200" lvl="0" indent="-292100">
              <a:lnSpc>
                <a:spcPct val="115000"/>
              </a:lnSpc>
              <a:spcBef>
                <a:spcPts val="0"/>
              </a:spcBef>
              <a:spcAft>
                <a:spcPts val="0"/>
              </a:spcAft>
              <a:buClr>
                <a:schemeClr val="lt1"/>
              </a:buClr>
              <a:buSzPts val="1000"/>
              <a:buFont typeface="Instrument Sans"/>
              <a:buChar char="●"/>
              <a:defRPr/>
            </a:lvl1pPr>
            <a:lvl2pPr marL="914400" lvl="1" indent="-292100">
              <a:lnSpc>
                <a:spcPct val="115000"/>
              </a:lnSpc>
              <a:spcBef>
                <a:spcPts val="0"/>
              </a:spcBef>
              <a:spcAft>
                <a:spcPts val="0"/>
              </a:spcAft>
              <a:buClr>
                <a:schemeClr val="lt1"/>
              </a:buClr>
              <a:buSzPts val="1000"/>
              <a:buFont typeface="Instrument Sans"/>
              <a:buChar char="○"/>
              <a:defRPr/>
            </a:lvl2pPr>
            <a:lvl3pPr marL="1371600" lvl="2" indent="-292100">
              <a:lnSpc>
                <a:spcPct val="115000"/>
              </a:lnSpc>
              <a:spcBef>
                <a:spcPts val="0"/>
              </a:spcBef>
              <a:spcAft>
                <a:spcPts val="0"/>
              </a:spcAft>
              <a:buClr>
                <a:schemeClr val="lt1"/>
              </a:buClr>
              <a:buSzPts val="1000"/>
              <a:buFont typeface="Instrument Sans"/>
              <a:buChar char="■"/>
              <a:defRPr/>
            </a:lvl3pPr>
            <a:lvl4pPr marL="1828800" lvl="3" indent="-292100">
              <a:lnSpc>
                <a:spcPct val="115000"/>
              </a:lnSpc>
              <a:spcBef>
                <a:spcPts val="0"/>
              </a:spcBef>
              <a:spcAft>
                <a:spcPts val="0"/>
              </a:spcAft>
              <a:buClr>
                <a:schemeClr val="lt1"/>
              </a:buClr>
              <a:buSzPts val="1000"/>
              <a:buFont typeface="Instrument Sans"/>
              <a:buChar char="●"/>
              <a:defRPr/>
            </a:lvl4pPr>
            <a:lvl5pPr marL="2286000" lvl="4" indent="-292100">
              <a:lnSpc>
                <a:spcPct val="115000"/>
              </a:lnSpc>
              <a:spcBef>
                <a:spcPts val="0"/>
              </a:spcBef>
              <a:spcAft>
                <a:spcPts val="0"/>
              </a:spcAft>
              <a:buClr>
                <a:schemeClr val="lt1"/>
              </a:buClr>
              <a:buSzPts val="1000"/>
              <a:buFont typeface="Instrument Sans"/>
              <a:buChar char="○"/>
              <a:defRPr/>
            </a:lvl5pPr>
            <a:lvl6pPr marL="2743200" lvl="5" indent="-292100">
              <a:lnSpc>
                <a:spcPct val="115000"/>
              </a:lnSpc>
              <a:spcBef>
                <a:spcPts val="0"/>
              </a:spcBef>
              <a:spcAft>
                <a:spcPts val="0"/>
              </a:spcAft>
              <a:buClr>
                <a:schemeClr val="lt1"/>
              </a:buClr>
              <a:buSzPts val="1000"/>
              <a:buFont typeface="Instrument Sans"/>
              <a:buChar char="■"/>
              <a:defRPr/>
            </a:lvl6pPr>
            <a:lvl7pPr marL="3200400" lvl="6" indent="-292100">
              <a:lnSpc>
                <a:spcPct val="115000"/>
              </a:lnSpc>
              <a:spcBef>
                <a:spcPts val="0"/>
              </a:spcBef>
              <a:spcAft>
                <a:spcPts val="0"/>
              </a:spcAft>
              <a:buClr>
                <a:schemeClr val="lt1"/>
              </a:buClr>
              <a:buSzPts val="1000"/>
              <a:buFont typeface="Instrument Sans"/>
              <a:buChar char="●"/>
              <a:defRPr/>
            </a:lvl7pPr>
            <a:lvl8pPr marL="3657600" lvl="7" indent="-292100">
              <a:lnSpc>
                <a:spcPct val="115000"/>
              </a:lnSpc>
              <a:spcBef>
                <a:spcPts val="0"/>
              </a:spcBef>
              <a:spcAft>
                <a:spcPts val="0"/>
              </a:spcAft>
              <a:buClr>
                <a:schemeClr val="lt1"/>
              </a:buClr>
              <a:buSzPts val="1000"/>
              <a:buFont typeface="Instrument Sans"/>
              <a:buChar char="○"/>
              <a:defRPr/>
            </a:lvl8pPr>
            <a:lvl9pPr marL="4114800" lvl="8" indent="-292100">
              <a:lnSpc>
                <a:spcPct val="115000"/>
              </a:lnSpc>
              <a:spcBef>
                <a:spcPts val="0"/>
              </a:spcBef>
              <a:spcAft>
                <a:spcPts val="0"/>
              </a:spcAft>
              <a:buClr>
                <a:schemeClr val="lt1"/>
              </a:buClr>
              <a:buSzPts val="1000"/>
              <a:buFont typeface="Instrument Sans"/>
              <a:buChar char="■"/>
              <a:defRPr/>
            </a:lvl9pPr>
          </a:lstStyle>
          <a:p>
            <a:endParaRPr/>
          </a:p>
        </p:txBody>
      </p:sp>
      <p:sp>
        <p:nvSpPr>
          <p:cNvPr id="275" name="Google Shape;275;p22"/>
          <p:cNvSpPr txBox="1">
            <a:spLocks noGrp="1"/>
          </p:cNvSpPr>
          <p:nvPr>
            <p:ph type="title"/>
          </p:nvPr>
        </p:nvSpPr>
        <p:spPr>
          <a:xfrm>
            <a:off x="284700" y="474750"/>
            <a:ext cx="5673600" cy="498600"/>
          </a:xfrm>
          <a:prstGeom prst="rect">
            <a:avLst/>
          </a:prstGeom>
        </p:spPr>
        <p:txBody>
          <a:bodyPr spcFirstLastPara="1" wrap="square" lIns="0" tIns="0" rIns="0" bIns="0" anchor="b"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2400">
                <a:latin typeface="Instrument Sans Medium"/>
                <a:ea typeface="Instrument Sans Medium"/>
                <a:cs typeface="Instrument Sans Medium"/>
                <a:sym typeface="Instrument Sans Medium"/>
              </a:defRPr>
            </a:lvl2pPr>
            <a:lvl3pPr lvl="2">
              <a:lnSpc>
                <a:spcPct val="115000"/>
              </a:lnSpc>
              <a:spcBef>
                <a:spcPts val="0"/>
              </a:spcBef>
              <a:spcAft>
                <a:spcPts val="0"/>
              </a:spcAft>
              <a:buNone/>
              <a:defRPr sz="2400">
                <a:latin typeface="Instrument Sans Medium"/>
                <a:ea typeface="Instrument Sans Medium"/>
                <a:cs typeface="Instrument Sans Medium"/>
                <a:sym typeface="Instrument Sans Medium"/>
              </a:defRPr>
            </a:lvl3pPr>
            <a:lvl4pPr lvl="3">
              <a:lnSpc>
                <a:spcPct val="115000"/>
              </a:lnSpc>
              <a:spcBef>
                <a:spcPts val="0"/>
              </a:spcBef>
              <a:spcAft>
                <a:spcPts val="0"/>
              </a:spcAft>
              <a:buNone/>
              <a:defRPr sz="2400">
                <a:latin typeface="Instrument Sans Medium"/>
                <a:ea typeface="Instrument Sans Medium"/>
                <a:cs typeface="Instrument Sans Medium"/>
                <a:sym typeface="Instrument Sans Medium"/>
              </a:defRPr>
            </a:lvl4pPr>
            <a:lvl5pPr lvl="4">
              <a:lnSpc>
                <a:spcPct val="115000"/>
              </a:lnSpc>
              <a:spcBef>
                <a:spcPts val="0"/>
              </a:spcBef>
              <a:spcAft>
                <a:spcPts val="0"/>
              </a:spcAft>
              <a:buNone/>
              <a:defRPr sz="2400">
                <a:latin typeface="Instrument Sans Medium"/>
                <a:ea typeface="Instrument Sans Medium"/>
                <a:cs typeface="Instrument Sans Medium"/>
                <a:sym typeface="Instrument Sans Medium"/>
              </a:defRPr>
            </a:lvl5pPr>
            <a:lvl6pPr lvl="5">
              <a:lnSpc>
                <a:spcPct val="115000"/>
              </a:lnSpc>
              <a:spcBef>
                <a:spcPts val="0"/>
              </a:spcBef>
              <a:spcAft>
                <a:spcPts val="0"/>
              </a:spcAft>
              <a:buNone/>
              <a:defRPr sz="2400">
                <a:latin typeface="Instrument Sans Medium"/>
                <a:ea typeface="Instrument Sans Medium"/>
                <a:cs typeface="Instrument Sans Medium"/>
                <a:sym typeface="Instrument Sans Medium"/>
              </a:defRPr>
            </a:lvl6pPr>
            <a:lvl7pPr lvl="6">
              <a:lnSpc>
                <a:spcPct val="115000"/>
              </a:lnSpc>
              <a:spcBef>
                <a:spcPts val="0"/>
              </a:spcBef>
              <a:spcAft>
                <a:spcPts val="0"/>
              </a:spcAft>
              <a:buNone/>
              <a:defRPr sz="2400">
                <a:latin typeface="Instrument Sans Medium"/>
                <a:ea typeface="Instrument Sans Medium"/>
                <a:cs typeface="Instrument Sans Medium"/>
                <a:sym typeface="Instrument Sans Medium"/>
              </a:defRPr>
            </a:lvl7pPr>
            <a:lvl8pPr lvl="7">
              <a:lnSpc>
                <a:spcPct val="115000"/>
              </a:lnSpc>
              <a:spcBef>
                <a:spcPts val="0"/>
              </a:spcBef>
              <a:spcAft>
                <a:spcPts val="0"/>
              </a:spcAft>
              <a:buNone/>
              <a:defRPr sz="2400">
                <a:latin typeface="Instrument Sans Medium"/>
                <a:ea typeface="Instrument Sans Medium"/>
                <a:cs typeface="Instrument Sans Medium"/>
                <a:sym typeface="Instrument Sans Medium"/>
              </a:defRPr>
            </a:lvl8pPr>
            <a:lvl9pPr lvl="8">
              <a:lnSpc>
                <a:spcPct val="115000"/>
              </a:lnSpc>
              <a:spcBef>
                <a:spcPts val="0"/>
              </a:spcBef>
              <a:spcAft>
                <a:spcPts val="0"/>
              </a:spcAft>
              <a:buNone/>
              <a:defRPr sz="2400">
                <a:latin typeface="Instrument Sans Medium"/>
                <a:ea typeface="Instrument Sans Medium"/>
                <a:cs typeface="Instrument Sans Medium"/>
                <a:sym typeface="Instrument Sans Medium"/>
              </a:defRPr>
            </a:lvl9pPr>
          </a:lstStyle>
          <a:p>
            <a:endParaRPr/>
          </a:p>
        </p:txBody>
      </p:sp>
      <p:sp>
        <p:nvSpPr>
          <p:cNvPr id="276" name="Google Shape;276;p22"/>
          <p:cNvSpPr txBox="1">
            <a:spLocks noGrp="1"/>
          </p:cNvSpPr>
          <p:nvPr>
            <p:ph type="subTitle" idx="8"/>
          </p:nvPr>
        </p:nvSpPr>
        <p:spPr>
          <a:xfrm>
            <a:off x="6084175" y="2787750"/>
            <a:ext cx="2772600" cy="192000"/>
          </a:xfrm>
          <a:prstGeom prst="rect">
            <a:avLst/>
          </a:prstGeom>
        </p:spPr>
        <p:txBody>
          <a:bodyPr spcFirstLastPara="1" wrap="square" lIns="182875" tIns="0" rIns="182875" bIns="0" anchor="t" anchorCtr="0">
            <a:noAutofit/>
          </a:bodyPr>
          <a:lstStyle>
            <a:lvl1pPr lvl="0">
              <a:lnSpc>
                <a:spcPct val="90000"/>
              </a:lnSpc>
              <a:spcBef>
                <a:spcPts val="0"/>
              </a:spcBef>
              <a:spcAft>
                <a:spcPts val="0"/>
              </a:spcAft>
              <a:buClr>
                <a:schemeClr val="lt1"/>
              </a:buClr>
              <a:buSzPts val="1200"/>
              <a:buFont typeface="Instrument Sans SemiBold"/>
              <a:buNone/>
              <a:defRPr sz="1200">
                <a:latin typeface="Instrument Sans SemiBold"/>
                <a:ea typeface="Instrument Sans SemiBold"/>
                <a:cs typeface="Instrument Sans SemiBold"/>
                <a:sym typeface="Instrument Sans SemiBold"/>
              </a:defRPr>
            </a:lvl1pPr>
            <a:lvl2pPr lvl="1">
              <a:lnSpc>
                <a:spcPct val="90000"/>
              </a:lnSpc>
              <a:spcBef>
                <a:spcPts val="0"/>
              </a:spcBef>
              <a:spcAft>
                <a:spcPts val="0"/>
              </a:spcAft>
              <a:buClr>
                <a:schemeClr val="lt1"/>
              </a:buClr>
              <a:buSzPts val="1200"/>
              <a:buFont typeface="Instrument Sans SemiBold"/>
              <a:buNone/>
              <a:defRPr sz="1200">
                <a:latin typeface="Instrument Sans SemiBold"/>
                <a:ea typeface="Instrument Sans SemiBold"/>
                <a:cs typeface="Instrument Sans SemiBold"/>
                <a:sym typeface="Instrument Sans SemiBold"/>
              </a:defRPr>
            </a:lvl2pPr>
            <a:lvl3pPr lvl="2">
              <a:lnSpc>
                <a:spcPct val="90000"/>
              </a:lnSpc>
              <a:spcBef>
                <a:spcPts val="0"/>
              </a:spcBef>
              <a:spcAft>
                <a:spcPts val="0"/>
              </a:spcAft>
              <a:buClr>
                <a:schemeClr val="lt1"/>
              </a:buClr>
              <a:buSzPts val="1200"/>
              <a:buFont typeface="Instrument Sans SemiBold"/>
              <a:buNone/>
              <a:defRPr sz="1200">
                <a:latin typeface="Instrument Sans SemiBold"/>
                <a:ea typeface="Instrument Sans SemiBold"/>
                <a:cs typeface="Instrument Sans SemiBold"/>
                <a:sym typeface="Instrument Sans SemiBold"/>
              </a:defRPr>
            </a:lvl3pPr>
            <a:lvl4pPr lvl="3">
              <a:lnSpc>
                <a:spcPct val="90000"/>
              </a:lnSpc>
              <a:spcBef>
                <a:spcPts val="0"/>
              </a:spcBef>
              <a:spcAft>
                <a:spcPts val="0"/>
              </a:spcAft>
              <a:buClr>
                <a:schemeClr val="lt1"/>
              </a:buClr>
              <a:buSzPts val="1200"/>
              <a:buFont typeface="Instrument Sans SemiBold"/>
              <a:buNone/>
              <a:defRPr sz="1200">
                <a:latin typeface="Instrument Sans SemiBold"/>
                <a:ea typeface="Instrument Sans SemiBold"/>
                <a:cs typeface="Instrument Sans SemiBold"/>
                <a:sym typeface="Instrument Sans SemiBold"/>
              </a:defRPr>
            </a:lvl4pPr>
            <a:lvl5pPr lvl="4">
              <a:lnSpc>
                <a:spcPct val="90000"/>
              </a:lnSpc>
              <a:spcBef>
                <a:spcPts val="0"/>
              </a:spcBef>
              <a:spcAft>
                <a:spcPts val="0"/>
              </a:spcAft>
              <a:buClr>
                <a:schemeClr val="lt1"/>
              </a:buClr>
              <a:buSzPts val="1200"/>
              <a:buFont typeface="Instrument Sans SemiBold"/>
              <a:buNone/>
              <a:defRPr sz="1200">
                <a:latin typeface="Instrument Sans SemiBold"/>
                <a:ea typeface="Instrument Sans SemiBold"/>
                <a:cs typeface="Instrument Sans SemiBold"/>
                <a:sym typeface="Instrument Sans SemiBold"/>
              </a:defRPr>
            </a:lvl5pPr>
            <a:lvl6pPr lvl="5">
              <a:lnSpc>
                <a:spcPct val="90000"/>
              </a:lnSpc>
              <a:spcBef>
                <a:spcPts val="0"/>
              </a:spcBef>
              <a:spcAft>
                <a:spcPts val="0"/>
              </a:spcAft>
              <a:buClr>
                <a:schemeClr val="lt1"/>
              </a:buClr>
              <a:buSzPts val="1200"/>
              <a:buFont typeface="Instrument Sans SemiBold"/>
              <a:buNone/>
              <a:defRPr sz="1200">
                <a:latin typeface="Instrument Sans SemiBold"/>
                <a:ea typeface="Instrument Sans SemiBold"/>
                <a:cs typeface="Instrument Sans SemiBold"/>
                <a:sym typeface="Instrument Sans SemiBold"/>
              </a:defRPr>
            </a:lvl6pPr>
            <a:lvl7pPr lvl="6">
              <a:lnSpc>
                <a:spcPct val="90000"/>
              </a:lnSpc>
              <a:spcBef>
                <a:spcPts val="0"/>
              </a:spcBef>
              <a:spcAft>
                <a:spcPts val="0"/>
              </a:spcAft>
              <a:buClr>
                <a:schemeClr val="lt1"/>
              </a:buClr>
              <a:buSzPts val="1200"/>
              <a:buFont typeface="Instrument Sans SemiBold"/>
              <a:buNone/>
              <a:defRPr sz="1200">
                <a:latin typeface="Instrument Sans SemiBold"/>
                <a:ea typeface="Instrument Sans SemiBold"/>
                <a:cs typeface="Instrument Sans SemiBold"/>
                <a:sym typeface="Instrument Sans SemiBold"/>
              </a:defRPr>
            </a:lvl7pPr>
            <a:lvl8pPr lvl="7">
              <a:lnSpc>
                <a:spcPct val="90000"/>
              </a:lnSpc>
              <a:spcBef>
                <a:spcPts val="0"/>
              </a:spcBef>
              <a:spcAft>
                <a:spcPts val="0"/>
              </a:spcAft>
              <a:buClr>
                <a:schemeClr val="lt1"/>
              </a:buClr>
              <a:buSzPts val="1200"/>
              <a:buFont typeface="Instrument Sans SemiBold"/>
              <a:buNone/>
              <a:defRPr sz="1200">
                <a:latin typeface="Instrument Sans SemiBold"/>
                <a:ea typeface="Instrument Sans SemiBold"/>
                <a:cs typeface="Instrument Sans SemiBold"/>
                <a:sym typeface="Instrument Sans SemiBold"/>
              </a:defRPr>
            </a:lvl8pPr>
            <a:lvl9pPr lvl="8">
              <a:lnSpc>
                <a:spcPct val="90000"/>
              </a:lnSpc>
              <a:spcBef>
                <a:spcPts val="0"/>
              </a:spcBef>
              <a:spcAft>
                <a:spcPts val="0"/>
              </a:spcAft>
              <a:buClr>
                <a:schemeClr val="lt1"/>
              </a:buClr>
              <a:buSzPts val="1200"/>
              <a:buFont typeface="Instrument Sans SemiBold"/>
              <a:buNone/>
              <a:defRPr sz="1200">
                <a:latin typeface="Instrument Sans SemiBold"/>
                <a:ea typeface="Instrument Sans SemiBold"/>
                <a:cs typeface="Instrument Sans SemiBold"/>
                <a:sym typeface="Instrument Sans SemiBold"/>
              </a:defRPr>
            </a:lvl9pPr>
          </a:lstStyle>
          <a:p>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Full image w/ left box">
  <p:cSld name="BLANK_1_1_1_1_1_1_1_1_1_1_1_1_1_1_1_1_1_1_1_1_2">
    <p:spTree>
      <p:nvGrpSpPr>
        <p:cNvPr id="1" name="Shape 277"/>
        <p:cNvGrpSpPr/>
        <p:nvPr/>
      </p:nvGrpSpPr>
      <p:grpSpPr>
        <a:xfrm>
          <a:off x="0" y="0"/>
          <a:ext cx="0" cy="0"/>
          <a:chOff x="0" y="0"/>
          <a:chExt cx="0" cy="0"/>
        </a:xfrm>
      </p:grpSpPr>
      <p:sp>
        <p:nvSpPr>
          <p:cNvPr id="278" name="Google Shape;278;p23"/>
          <p:cNvSpPr>
            <a:spLocks noGrp="1"/>
          </p:cNvSpPr>
          <p:nvPr>
            <p:ph type="pic" idx="2"/>
          </p:nvPr>
        </p:nvSpPr>
        <p:spPr>
          <a:xfrm>
            <a:off x="-10475" y="0"/>
            <a:ext cx="9167700" cy="5143500"/>
          </a:xfrm>
          <a:prstGeom prst="rect">
            <a:avLst/>
          </a:prstGeom>
          <a:noFill/>
          <a:ln>
            <a:noFill/>
          </a:ln>
        </p:spPr>
      </p:sp>
      <p:sp>
        <p:nvSpPr>
          <p:cNvPr id="279" name="Google Shape;279;p23"/>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80" name="Google Shape;280;p23"/>
          <p:cNvSpPr txBox="1">
            <a:spLocks noGrp="1"/>
          </p:cNvSpPr>
          <p:nvPr>
            <p:ph type="subTitle" idx="3"/>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81" name="Google Shape;281;p23"/>
          <p:cNvSpPr txBox="1">
            <a:spLocks noGrp="1"/>
          </p:cNvSpPr>
          <p:nvPr>
            <p:ph type="body" idx="4"/>
          </p:nvPr>
        </p:nvSpPr>
        <p:spPr>
          <a:xfrm>
            <a:off x="284800" y="3713250"/>
            <a:ext cx="4227300" cy="955200"/>
          </a:xfrm>
          <a:prstGeom prst="rect">
            <a:avLst/>
          </a:prstGeom>
        </p:spPr>
        <p:txBody>
          <a:bodyPr spcFirstLastPara="1" wrap="square" lIns="182875" tIns="0" rIns="182875" bIns="182875" anchor="b" anchorCtr="0">
            <a:noAutofit/>
          </a:bodyPr>
          <a:lstStyle>
            <a:lvl1pPr marL="457200" lvl="0" indent="-292100">
              <a:spcBef>
                <a:spcPts val="0"/>
              </a:spcBef>
              <a:spcAft>
                <a:spcPts val="0"/>
              </a:spcAft>
              <a:buClr>
                <a:schemeClr val="lt1"/>
              </a:buClr>
              <a:buSzPts val="1000"/>
              <a:buFont typeface="Instrument Sans"/>
              <a:buChar char="●"/>
              <a:defRPr/>
            </a:lvl1pPr>
            <a:lvl2pPr marL="914400" lvl="1" indent="-292100">
              <a:spcBef>
                <a:spcPts val="0"/>
              </a:spcBef>
              <a:spcAft>
                <a:spcPts val="0"/>
              </a:spcAft>
              <a:buClr>
                <a:schemeClr val="lt1"/>
              </a:buClr>
              <a:buSzPts val="1000"/>
              <a:buFont typeface="Instrument Sans"/>
              <a:buChar char="○"/>
              <a:defRPr/>
            </a:lvl2pPr>
            <a:lvl3pPr marL="1371600" lvl="2" indent="-292100">
              <a:spcBef>
                <a:spcPts val="0"/>
              </a:spcBef>
              <a:spcAft>
                <a:spcPts val="0"/>
              </a:spcAft>
              <a:buClr>
                <a:schemeClr val="lt1"/>
              </a:buClr>
              <a:buSzPts val="1000"/>
              <a:buFont typeface="Instrument Sans"/>
              <a:buChar char="■"/>
              <a:defRPr/>
            </a:lvl3pPr>
            <a:lvl4pPr marL="1828800" lvl="3" indent="-292100">
              <a:spcBef>
                <a:spcPts val="0"/>
              </a:spcBef>
              <a:spcAft>
                <a:spcPts val="0"/>
              </a:spcAft>
              <a:buClr>
                <a:schemeClr val="lt1"/>
              </a:buClr>
              <a:buSzPts val="1000"/>
              <a:buFont typeface="Instrument Sans"/>
              <a:buChar char="●"/>
              <a:defRPr/>
            </a:lvl4pPr>
            <a:lvl5pPr marL="2286000" lvl="4" indent="-292100">
              <a:spcBef>
                <a:spcPts val="0"/>
              </a:spcBef>
              <a:spcAft>
                <a:spcPts val="0"/>
              </a:spcAft>
              <a:buClr>
                <a:schemeClr val="lt1"/>
              </a:buClr>
              <a:buSzPts val="1000"/>
              <a:buFont typeface="Instrument Sans"/>
              <a:buChar char="○"/>
              <a:defRPr/>
            </a:lvl5pPr>
            <a:lvl6pPr marL="2743200" lvl="5" indent="-292100">
              <a:spcBef>
                <a:spcPts val="0"/>
              </a:spcBef>
              <a:spcAft>
                <a:spcPts val="0"/>
              </a:spcAft>
              <a:buClr>
                <a:schemeClr val="lt1"/>
              </a:buClr>
              <a:buSzPts val="1000"/>
              <a:buFont typeface="Instrument Sans"/>
              <a:buChar char="■"/>
              <a:defRPr/>
            </a:lvl6pPr>
            <a:lvl7pPr marL="3200400" lvl="6" indent="-292100">
              <a:spcBef>
                <a:spcPts val="0"/>
              </a:spcBef>
              <a:spcAft>
                <a:spcPts val="0"/>
              </a:spcAft>
              <a:buClr>
                <a:schemeClr val="lt1"/>
              </a:buClr>
              <a:buSzPts val="1000"/>
              <a:buFont typeface="Instrument Sans"/>
              <a:buChar char="●"/>
              <a:defRPr/>
            </a:lvl7pPr>
            <a:lvl8pPr marL="3657600" lvl="7" indent="-292100">
              <a:spcBef>
                <a:spcPts val="0"/>
              </a:spcBef>
              <a:spcAft>
                <a:spcPts val="0"/>
              </a:spcAft>
              <a:buClr>
                <a:schemeClr val="lt1"/>
              </a:buClr>
              <a:buSzPts val="1000"/>
              <a:buFont typeface="Instrument Sans"/>
              <a:buChar char="○"/>
              <a:defRPr/>
            </a:lvl8pPr>
            <a:lvl9pPr marL="4114800" lvl="8" indent="-292100">
              <a:spcBef>
                <a:spcPts val="0"/>
              </a:spcBef>
              <a:spcAft>
                <a:spcPts val="0"/>
              </a:spcAft>
              <a:buClr>
                <a:schemeClr val="lt1"/>
              </a:buClr>
              <a:buSzPts val="1000"/>
              <a:buFont typeface="Instrument Sans"/>
              <a:buChar char="■"/>
              <a:defRPr/>
            </a:lvl9pPr>
          </a:lstStyle>
          <a:p>
            <a:endParaRPr/>
          </a:p>
        </p:txBody>
      </p:sp>
      <p:sp>
        <p:nvSpPr>
          <p:cNvPr id="282" name="Google Shape;282;p23"/>
          <p:cNvSpPr txBox="1">
            <a:spLocks noGrp="1"/>
          </p:cNvSpPr>
          <p:nvPr>
            <p:ph type="title"/>
          </p:nvPr>
        </p:nvSpPr>
        <p:spPr>
          <a:xfrm>
            <a:off x="284700" y="474750"/>
            <a:ext cx="4227300" cy="965400"/>
          </a:xfrm>
          <a:prstGeom prst="rect">
            <a:avLst/>
          </a:prstGeom>
        </p:spPr>
        <p:txBody>
          <a:bodyPr spcFirstLastPara="1" wrap="square" lIns="0" tIns="0" rIns="0" bIns="0" anchor="t"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2400"/>
            </a:lvl2pPr>
            <a:lvl3pPr lvl="2">
              <a:lnSpc>
                <a:spcPct val="115000"/>
              </a:lnSpc>
              <a:spcBef>
                <a:spcPts val="0"/>
              </a:spcBef>
              <a:spcAft>
                <a:spcPts val="0"/>
              </a:spcAft>
              <a:buNone/>
              <a:defRPr sz="2400"/>
            </a:lvl3pPr>
            <a:lvl4pPr lvl="3">
              <a:lnSpc>
                <a:spcPct val="115000"/>
              </a:lnSpc>
              <a:spcBef>
                <a:spcPts val="0"/>
              </a:spcBef>
              <a:spcAft>
                <a:spcPts val="0"/>
              </a:spcAft>
              <a:buNone/>
              <a:defRPr sz="2400"/>
            </a:lvl4pPr>
            <a:lvl5pPr lvl="4">
              <a:lnSpc>
                <a:spcPct val="115000"/>
              </a:lnSpc>
              <a:spcBef>
                <a:spcPts val="0"/>
              </a:spcBef>
              <a:spcAft>
                <a:spcPts val="0"/>
              </a:spcAft>
              <a:buNone/>
              <a:defRPr sz="2400"/>
            </a:lvl5pPr>
            <a:lvl6pPr lvl="5">
              <a:lnSpc>
                <a:spcPct val="115000"/>
              </a:lnSpc>
              <a:spcBef>
                <a:spcPts val="0"/>
              </a:spcBef>
              <a:spcAft>
                <a:spcPts val="0"/>
              </a:spcAft>
              <a:buNone/>
              <a:defRPr sz="2400"/>
            </a:lvl6pPr>
            <a:lvl7pPr lvl="6">
              <a:lnSpc>
                <a:spcPct val="115000"/>
              </a:lnSpc>
              <a:spcBef>
                <a:spcPts val="0"/>
              </a:spcBef>
              <a:spcAft>
                <a:spcPts val="0"/>
              </a:spcAft>
              <a:buNone/>
              <a:defRPr sz="2400"/>
            </a:lvl7pPr>
            <a:lvl8pPr lvl="7">
              <a:lnSpc>
                <a:spcPct val="115000"/>
              </a:lnSpc>
              <a:spcBef>
                <a:spcPts val="0"/>
              </a:spcBef>
              <a:spcAft>
                <a:spcPts val="0"/>
              </a:spcAft>
              <a:buNone/>
              <a:defRPr sz="2400"/>
            </a:lvl8pPr>
            <a:lvl9pPr lvl="8">
              <a:lnSpc>
                <a:spcPct val="115000"/>
              </a:lnSpc>
              <a:spcBef>
                <a:spcPts val="0"/>
              </a:spcBef>
              <a:spcAft>
                <a:spcPts val="0"/>
              </a:spcAft>
              <a:buNone/>
              <a:defRPr sz="2400"/>
            </a:lvl9pPr>
          </a:lstStyle>
          <a:p>
            <a:endParaRPr/>
          </a:p>
        </p:txBody>
      </p:sp>
      <p:sp>
        <p:nvSpPr>
          <p:cNvPr id="283" name="Google Shape;283;p23"/>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Full image w/ right box ">
  <p:cSld name="BLANK_1_1_1_1_1_1_1_1_1_1_1_1_1_1_1_1_1_1_1_1_2_1">
    <p:spTree>
      <p:nvGrpSpPr>
        <p:cNvPr id="1" name="Shape 284"/>
        <p:cNvGrpSpPr/>
        <p:nvPr/>
      </p:nvGrpSpPr>
      <p:grpSpPr>
        <a:xfrm>
          <a:off x="0" y="0"/>
          <a:ext cx="0" cy="0"/>
          <a:chOff x="0" y="0"/>
          <a:chExt cx="0" cy="0"/>
        </a:xfrm>
      </p:grpSpPr>
      <p:sp>
        <p:nvSpPr>
          <p:cNvPr id="285" name="Google Shape;285;p24"/>
          <p:cNvSpPr>
            <a:spLocks noGrp="1"/>
          </p:cNvSpPr>
          <p:nvPr>
            <p:ph type="pic" idx="2"/>
          </p:nvPr>
        </p:nvSpPr>
        <p:spPr>
          <a:xfrm>
            <a:off x="-10475" y="0"/>
            <a:ext cx="9167700" cy="5143500"/>
          </a:xfrm>
          <a:prstGeom prst="rect">
            <a:avLst/>
          </a:prstGeom>
          <a:noFill/>
          <a:ln>
            <a:noFill/>
          </a:ln>
        </p:spPr>
      </p:sp>
      <p:sp>
        <p:nvSpPr>
          <p:cNvPr id="286" name="Google Shape;286;p24"/>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87" name="Google Shape;287;p24"/>
          <p:cNvSpPr txBox="1">
            <a:spLocks noGrp="1"/>
          </p:cNvSpPr>
          <p:nvPr>
            <p:ph type="subTitle" idx="3"/>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88" name="Google Shape;288;p24"/>
          <p:cNvSpPr txBox="1">
            <a:spLocks noGrp="1"/>
          </p:cNvSpPr>
          <p:nvPr>
            <p:ph type="body" idx="4"/>
          </p:nvPr>
        </p:nvSpPr>
        <p:spPr>
          <a:xfrm>
            <a:off x="5078626" y="3728550"/>
            <a:ext cx="3767400" cy="941700"/>
          </a:xfrm>
          <a:prstGeom prst="rect">
            <a:avLst/>
          </a:prstGeom>
        </p:spPr>
        <p:txBody>
          <a:bodyPr spcFirstLastPara="1" wrap="square" lIns="182875" tIns="0" rIns="182875" bIns="182875" anchor="b" anchorCtr="0">
            <a:noAutofit/>
          </a:bodyPr>
          <a:lstStyle>
            <a:lvl1pPr marL="457200" lvl="0" indent="-292100">
              <a:spcBef>
                <a:spcPts val="0"/>
              </a:spcBef>
              <a:spcAft>
                <a:spcPts val="0"/>
              </a:spcAft>
              <a:buClr>
                <a:schemeClr val="lt1"/>
              </a:buClr>
              <a:buSzPts val="1000"/>
              <a:buFont typeface="Instrument Sans"/>
              <a:buChar char="●"/>
              <a:defRPr/>
            </a:lvl1pPr>
            <a:lvl2pPr marL="914400" lvl="1" indent="-292100">
              <a:spcBef>
                <a:spcPts val="0"/>
              </a:spcBef>
              <a:spcAft>
                <a:spcPts val="0"/>
              </a:spcAft>
              <a:buClr>
                <a:schemeClr val="lt1"/>
              </a:buClr>
              <a:buSzPts val="1000"/>
              <a:buFont typeface="Instrument Sans"/>
              <a:buChar char="○"/>
              <a:defRPr/>
            </a:lvl2pPr>
            <a:lvl3pPr marL="1371600" lvl="2" indent="-292100">
              <a:spcBef>
                <a:spcPts val="0"/>
              </a:spcBef>
              <a:spcAft>
                <a:spcPts val="0"/>
              </a:spcAft>
              <a:buClr>
                <a:schemeClr val="lt1"/>
              </a:buClr>
              <a:buSzPts val="1000"/>
              <a:buFont typeface="Instrument Sans"/>
              <a:buChar char="■"/>
              <a:defRPr/>
            </a:lvl3pPr>
            <a:lvl4pPr marL="1828800" lvl="3" indent="-292100">
              <a:spcBef>
                <a:spcPts val="0"/>
              </a:spcBef>
              <a:spcAft>
                <a:spcPts val="0"/>
              </a:spcAft>
              <a:buClr>
                <a:schemeClr val="lt1"/>
              </a:buClr>
              <a:buSzPts val="1000"/>
              <a:buFont typeface="Instrument Sans"/>
              <a:buChar char="●"/>
              <a:defRPr/>
            </a:lvl4pPr>
            <a:lvl5pPr marL="2286000" lvl="4" indent="-292100">
              <a:spcBef>
                <a:spcPts val="0"/>
              </a:spcBef>
              <a:spcAft>
                <a:spcPts val="0"/>
              </a:spcAft>
              <a:buClr>
                <a:schemeClr val="lt1"/>
              </a:buClr>
              <a:buSzPts val="1000"/>
              <a:buFont typeface="Instrument Sans"/>
              <a:buChar char="○"/>
              <a:defRPr/>
            </a:lvl5pPr>
            <a:lvl6pPr marL="2743200" lvl="5" indent="-292100">
              <a:spcBef>
                <a:spcPts val="0"/>
              </a:spcBef>
              <a:spcAft>
                <a:spcPts val="0"/>
              </a:spcAft>
              <a:buClr>
                <a:schemeClr val="lt1"/>
              </a:buClr>
              <a:buSzPts val="1000"/>
              <a:buFont typeface="Instrument Sans"/>
              <a:buChar char="■"/>
              <a:defRPr/>
            </a:lvl6pPr>
            <a:lvl7pPr marL="3200400" lvl="6" indent="-292100">
              <a:spcBef>
                <a:spcPts val="0"/>
              </a:spcBef>
              <a:spcAft>
                <a:spcPts val="0"/>
              </a:spcAft>
              <a:buClr>
                <a:schemeClr val="lt1"/>
              </a:buClr>
              <a:buSzPts val="1000"/>
              <a:buFont typeface="Instrument Sans"/>
              <a:buChar char="●"/>
              <a:defRPr/>
            </a:lvl7pPr>
            <a:lvl8pPr marL="3657600" lvl="7" indent="-292100">
              <a:spcBef>
                <a:spcPts val="0"/>
              </a:spcBef>
              <a:spcAft>
                <a:spcPts val="0"/>
              </a:spcAft>
              <a:buClr>
                <a:schemeClr val="lt1"/>
              </a:buClr>
              <a:buSzPts val="1000"/>
              <a:buFont typeface="Instrument Sans"/>
              <a:buChar char="○"/>
              <a:defRPr/>
            </a:lvl8pPr>
            <a:lvl9pPr marL="4114800" lvl="8" indent="-292100">
              <a:spcBef>
                <a:spcPts val="0"/>
              </a:spcBef>
              <a:spcAft>
                <a:spcPts val="0"/>
              </a:spcAft>
              <a:buClr>
                <a:schemeClr val="lt1"/>
              </a:buClr>
              <a:buSzPts val="1000"/>
              <a:buFont typeface="Instrument Sans"/>
              <a:buChar char="■"/>
              <a:defRPr/>
            </a:lvl9pPr>
          </a:lstStyle>
          <a:p>
            <a:endParaRPr/>
          </a:p>
        </p:txBody>
      </p:sp>
      <p:sp>
        <p:nvSpPr>
          <p:cNvPr id="289" name="Google Shape;289;p24"/>
          <p:cNvSpPr txBox="1">
            <a:spLocks noGrp="1"/>
          </p:cNvSpPr>
          <p:nvPr>
            <p:ph type="title"/>
          </p:nvPr>
        </p:nvSpPr>
        <p:spPr>
          <a:xfrm>
            <a:off x="284700" y="474750"/>
            <a:ext cx="4344900" cy="965400"/>
          </a:xfrm>
          <a:prstGeom prst="rect">
            <a:avLst/>
          </a:prstGeom>
        </p:spPr>
        <p:txBody>
          <a:bodyPr spcFirstLastPara="1" wrap="square" lIns="0" tIns="0" rIns="0" bIns="0" anchor="t"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2400"/>
            </a:lvl2pPr>
            <a:lvl3pPr lvl="2">
              <a:lnSpc>
                <a:spcPct val="115000"/>
              </a:lnSpc>
              <a:spcBef>
                <a:spcPts val="0"/>
              </a:spcBef>
              <a:spcAft>
                <a:spcPts val="0"/>
              </a:spcAft>
              <a:buNone/>
              <a:defRPr sz="2400"/>
            </a:lvl3pPr>
            <a:lvl4pPr lvl="3">
              <a:lnSpc>
                <a:spcPct val="115000"/>
              </a:lnSpc>
              <a:spcBef>
                <a:spcPts val="0"/>
              </a:spcBef>
              <a:spcAft>
                <a:spcPts val="0"/>
              </a:spcAft>
              <a:buNone/>
              <a:defRPr sz="2400"/>
            </a:lvl4pPr>
            <a:lvl5pPr lvl="4">
              <a:lnSpc>
                <a:spcPct val="115000"/>
              </a:lnSpc>
              <a:spcBef>
                <a:spcPts val="0"/>
              </a:spcBef>
              <a:spcAft>
                <a:spcPts val="0"/>
              </a:spcAft>
              <a:buNone/>
              <a:defRPr sz="2400"/>
            </a:lvl5pPr>
            <a:lvl6pPr lvl="5">
              <a:lnSpc>
                <a:spcPct val="115000"/>
              </a:lnSpc>
              <a:spcBef>
                <a:spcPts val="0"/>
              </a:spcBef>
              <a:spcAft>
                <a:spcPts val="0"/>
              </a:spcAft>
              <a:buNone/>
              <a:defRPr sz="2400"/>
            </a:lvl6pPr>
            <a:lvl7pPr lvl="6">
              <a:lnSpc>
                <a:spcPct val="115000"/>
              </a:lnSpc>
              <a:spcBef>
                <a:spcPts val="0"/>
              </a:spcBef>
              <a:spcAft>
                <a:spcPts val="0"/>
              </a:spcAft>
              <a:buNone/>
              <a:defRPr sz="2400"/>
            </a:lvl7pPr>
            <a:lvl8pPr lvl="7">
              <a:lnSpc>
                <a:spcPct val="115000"/>
              </a:lnSpc>
              <a:spcBef>
                <a:spcPts val="0"/>
              </a:spcBef>
              <a:spcAft>
                <a:spcPts val="0"/>
              </a:spcAft>
              <a:buNone/>
              <a:defRPr sz="2400"/>
            </a:lvl8pPr>
            <a:lvl9pPr lvl="8">
              <a:lnSpc>
                <a:spcPct val="115000"/>
              </a:lnSpc>
              <a:spcBef>
                <a:spcPts val="0"/>
              </a:spcBef>
              <a:spcAft>
                <a:spcPts val="0"/>
              </a:spcAft>
              <a:buNone/>
              <a:defRPr sz="2400"/>
            </a:lvl9pPr>
          </a:lstStyle>
          <a:p>
            <a:endParaRPr/>
          </a:p>
        </p:txBody>
      </p:sp>
      <p:sp>
        <p:nvSpPr>
          <p:cNvPr id="290" name="Google Shape;290;p24"/>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ext/images and blocks">
  <p:cSld name="CUSTOM_7">
    <p:bg>
      <p:bgPr>
        <a:blipFill>
          <a:blip r:embed="rId2">
            <a:alphaModFix/>
          </a:blip>
          <a:stretch>
            <a:fillRect/>
          </a:stretch>
        </a:blipFill>
        <a:effectLst/>
      </p:bgPr>
    </p:bg>
    <p:spTree>
      <p:nvGrpSpPr>
        <p:cNvPr id="1" name="Shape 291"/>
        <p:cNvGrpSpPr/>
        <p:nvPr/>
      </p:nvGrpSpPr>
      <p:grpSpPr>
        <a:xfrm>
          <a:off x="0" y="0"/>
          <a:ext cx="0" cy="0"/>
          <a:chOff x="0" y="0"/>
          <a:chExt cx="0" cy="0"/>
        </a:xfrm>
      </p:grpSpPr>
      <p:sp>
        <p:nvSpPr>
          <p:cNvPr id="292" name="Google Shape;292;p25"/>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293" name="Google Shape;293;p25"/>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94" name="Google Shape;294;p25"/>
          <p:cNvSpPr txBox="1">
            <a:spLocks noGrp="1"/>
          </p:cNvSpPr>
          <p:nvPr>
            <p:ph type="subTitle" idx="2"/>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295" name="Google Shape;295;p25"/>
          <p:cNvSpPr txBox="1">
            <a:spLocks noGrp="1"/>
          </p:cNvSpPr>
          <p:nvPr>
            <p:ph type="body" idx="3"/>
          </p:nvPr>
        </p:nvSpPr>
        <p:spPr>
          <a:xfrm>
            <a:off x="284700" y="1862325"/>
            <a:ext cx="4219200" cy="512100"/>
          </a:xfrm>
          <a:prstGeom prst="rect">
            <a:avLst/>
          </a:prstGeom>
        </p:spPr>
        <p:txBody>
          <a:bodyPr spcFirstLastPara="1" wrap="square" lIns="0" tIns="0" rIns="0" bIns="0" anchor="t" anchorCtr="0">
            <a:noAutofit/>
          </a:bodyPr>
          <a:lstStyle>
            <a:lvl1pPr marL="457200" lvl="0" indent="-292100">
              <a:spcBef>
                <a:spcPts val="0"/>
              </a:spcBef>
              <a:spcAft>
                <a:spcPts val="0"/>
              </a:spcAft>
              <a:buClr>
                <a:schemeClr val="lt1"/>
              </a:buClr>
              <a:buSzPts val="1000"/>
              <a:buFont typeface="Instrument Sans"/>
              <a:buChar char="●"/>
              <a:defRPr/>
            </a:lvl1pPr>
            <a:lvl2pPr marL="914400" lvl="1" indent="-292100">
              <a:spcBef>
                <a:spcPts val="0"/>
              </a:spcBef>
              <a:spcAft>
                <a:spcPts val="0"/>
              </a:spcAft>
              <a:buClr>
                <a:schemeClr val="lt1"/>
              </a:buClr>
              <a:buSzPts val="1000"/>
              <a:buFont typeface="Instrument Sans"/>
              <a:buChar char="○"/>
              <a:defRPr/>
            </a:lvl2pPr>
            <a:lvl3pPr marL="1371600" lvl="2" indent="-292100">
              <a:spcBef>
                <a:spcPts val="0"/>
              </a:spcBef>
              <a:spcAft>
                <a:spcPts val="0"/>
              </a:spcAft>
              <a:buClr>
                <a:schemeClr val="lt1"/>
              </a:buClr>
              <a:buSzPts val="1000"/>
              <a:buFont typeface="Instrument Sans"/>
              <a:buChar char="■"/>
              <a:defRPr/>
            </a:lvl3pPr>
            <a:lvl4pPr marL="1828800" lvl="3" indent="-292100">
              <a:spcBef>
                <a:spcPts val="0"/>
              </a:spcBef>
              <a:spcAft>
                <a:spcPts val="0"/>
              </a:spcAft>
              <a:buClr>
                <a:schemeClr val="lt1"/>
              </a:buClr>
              <a:buSzPts val="1000"/>
              <a:buFont typeface="Instrument Sans"/>
              <a:buChar char="●"/>
              <a:defRPr/>
            </a:lvl4pPr>
            <a:lvl5pPr marL="2286000" lvl="4" indent="-292100">
              <a:spcBef>
                <a:spcPts val="0"/>
              </a:spcBef>
              <a:spcAft>
                <a:spcPts val="0"/>
              </a:spcAft>
              <a:buClr>
                <a:schemeClr val="lt1"/>
              </a:buClr>
              <a:buSzPts val="1000"/>
              <a:buFont typeface="Instrument Sans"/>
              <a:buChar char="○"/>
              <a:defRPr/>
            </a:lvl5pPr>
            <a:lvl6pPr marL="2743200" lvl="5" indent="-292100">
              <a:spcBef>
                <a:spcPts val="0"/>
              </a:spcBef>
              <a:spcAft>
                <a:spcPts val="0"/>
              </a:spcAft>
              <a:buClr>
                <a:schemeClr val="lt1"/>
              </a:buClr>
              <a:buSzPts val="1000"/>
              <a:buFont typeface="Instrument Sans"/>
              <a:buChar char="■"/>
              <a:defRPr/>
            </a:lvl6pPr>
            <a:lvl7pPr marL="3200400" lvl="6" indent="-292100">
              <a:spcBef>
                <a:spcPts val="0"/>
              </a:spcBef>
              <a:spcAft>
                <a:spcPts val="0"/>
              </a:spcAft>
              <a:buClr>
                <a:schemeClr val="lt1"/>
              </a:buClr>
              <a:buSzPts val="1000"/>
              <a:buFont typeface="Instrument Sans"/>
              <a:buChar char="●"/>
              <a:defRPr/>
            </a:lvl7pPr>
            <a:lvl8pPr marL="3657600" lvl="7" indent="-292100">
              <a:spcBef>
                <a:spcPts val="0"/>
              </a:spcBef>
              <a:spcAft>
                <a:spcPts val="0"/>
              </a:spcAft>
              <a:buClr>
                <a:schemeClr val="lt1"/>
              </a:buClr>
              <a:buSzPts val="1000"/>
              <a:buFont typeface="Instrument Sans"/>
              <a:buChar char="○"/>
              <a:defRPr/>
            </a:lvl8pPr>
            <a:lvl9pPr marL="4114800" lvl="8" indent="-292100">
              <a:spcBef>
                <a:spcPts val="0"/>
              </a:spcBef>
              <a:spcAft>
                <a:spcPts val="0"/>
              </a:spcAft>
              <a:buClr>
                <a:schemeClr val="lt1"/>
              </a:buClr>
              <a:buSzPts val="1000"/>
              <a:buFont typeface="Instrument Sans"/>
              <a:buChar char="■"/>
              <a:defRPr/>
            </a:lvl9pPr>
          </a:lstStyle>
          <a:p>
            <a:endParaRPr/>
          </a:p>
        </p:txBody>
      </p:sp>
      <p:sp>
        <p:nvSpPr>
          <p:cNvPr id="296" name="Google Shape;296;p25"/>
          <p:cNvSpPr>
            <a:spLocks noGrp="1"/>
          </p:cNvSpPr>
          <p:nvPr>
            <p:ph type="pic" idx="4"/>
          </p:nvPr>
        </p:nvSpPr>
        <p:spPr>
          <a:xfrm>
            <a:off x="4623425" y="672675"/>
            <a:ext cx="4247100" cy="1839300"/>
          </a:xfrm>
          <a:prstGeom prst="roundRect">
            <a:avLst>
              <a:gd name="adj" fmla="val 14674"/>
            </a:avLst>
          </a:prstGeom>
          <a:noFill/>
          <a:ln>
            <a:noFill/>
          </a:ln>
        </p:spPr>
      </p:sp>
      <p:sp>
        <p:nvSpPr>
          <p:cNvPr id="297" name="Google Shape;297;p25"/>
          <p:cNvSpPr>
            <a:spLocks noGrp="1"/>
          </p:cNvSpPr>
          <p:nvPr>
            <p:ph type="pic" idx="5"/>
          </p:nvPr>
        </p:nvSpPr>
        <p:spPr>
          <a:xfrm>
            <a:off x="4623425" y="2629425"/>
            <a:ext cx="4227600" cy="1074000"/>
          </a:xfrm>
          <a:prstGeom prst="roundRect">
            <a:avLst>
              <a:gd name="adj" fmla="val 50000"/>
            </a:avLst>
          </a:prstGeom>
          <a:noFill/>
          <a:ln>
            <a:noFill/>
          </a:ln>
        </p:spPr>
      </p:sp>
      <p:sp>
        <p:nvSpPr>
          <p:cNvPr id="298" name="Google Shape;298;p25"/>
          <p:cNvSpPr txBox="1">
            <a:spLocks noGrp="1"/>
          </p:cNvSpPr>
          <p:nvPr>
            <p:ph type="body" idx="6"/>
          </p:nvPr>
        </p:nvSpPr>
        <p:spPr>
          <a:xfrm>
            <a:off x="4627625" y="4055988"/>
            <a:ext cx="4219200" cy="612600"/>
          </a:xfrm>
          <a:prstGeom prst="rect">
            <a:avLst/>
          </a:prstGeom>
        </p:spPr>
        <p:txBody>
          <a:bodyPr spcFirstLastPara="1" wrap="square" lIns="0" tIns="91425" rIns="91425" bIns="91425" anchor="t" anchorCtr="0">
            <a:noAutofit/>
          </a:bodyPr>
          <a:lstStyle>
            <a:lvl1pPr marL="457200" lvl="0" indent="-292100">
              <a:spcBef>
                <a:spcPts val="0"/>
              </a:spcBef>
              <a:spcAft>
                <a:spcPts val="0"/>
              </a:spcAft>
              <a:buSzPts val="1000"/>
              <a:buFont typeface="Instrument Sans"/>
              <a:buChar char="●"/>
              <a:defRPr/>
            </a:lvl1pPr>
            <a:lvl2pPr marL="914400" lvl="1" indent="-292100">
              <a:spcBef>
                <a:spcPts val="800"/>
              </a:spcBef>
              <a:spcAft>
                <a:spcPts val="0"/>
              </a:spcAft>
              <a:buSzPts val="1000"/>
              <a:buFont typeface="Instrument Sans"/>
              <a:buChar char="○"/>
              <a:defRPr/>
            </a:lvl2pPr>
            <a:lvl3pPr marL="1371600" lvl="2" indent="-292100">
              <a:spcBef>
                <a:spcPts val="800"/>
              </a:spcBef>
              <a:spcAft>
                <a:spcPts val="0"/>
              </a:spcAft>
              <a:buSzPts val="1000"/>
              <a:buFont typeface="Instrument Sans"/>
              <a:buChar char="■"/>
              <a:defRPr/>
            </a:lvl3pPr>
            <a:lvl4pPr marL="1828800" lvl="3" indent="-292100">
              <a:spcBef>
                <a:spcPts val="800"/>
              </a:spcBef>
              <a:spcAft>
                <a:spcPts val="0"/>
              </a:spcAft>
              <a:buSzPts val="1000"/>
              <a:buFont typeface="Instrument Sans"/>
              <a:buChar char="●"/>
              <a:defRPr/>
            </a:lvl4pPr>
            <a:lvl5pPr marL="2286000" lvl="4" indent="-292100">
              <a:spcBef>
                <a:spcPts val="800"/>
              </a:spcBef>
              <a:spcAft>
                <a:spcPts val="0"/>
              </a:spcAft>
              <a:buSzPts val="1000"/>
              <a:buFont typeface="Instrument Sans"/>
              <a:buChar char="○"/>
              <a:defRPr/>
            </a:lvl5pPr>
            <a:lvl6pPr marL="2743200" lvl="5" indent="-292100">
              <a:spcBef>
                <a:spcPts val="800"/>
              </a:spcBef>
              <a:spcAft>
                <a:spcPts val="0"/>
              </a:spcAft>
              <a:buSzPts val="1000"/>
              <a:buFont typeface="Instrument Sans"/>
              <a:buChar char="■"/>
              <a:defRPr/>
            </a:lvl6pPr>
            <a:lvl7pPr marL="3200400" lvl="6" indent="-292100">
              <a:spcBef>
                <a:spcPts val="800"/>
              </a:spcBef>
              <a:spcAft>
                <a:spcPts val="0"/>
              </a:spcAft>
              <a:buSzPts val="1000"/>
              <a:buFont typeface="Instrument Sans"/>
              <a:buChar char="●"/>
              <a:defRPr/>
            </a:lvl7pPr>
            <a:lvl8pPr marL="3657600" lvl="7" indent="-292100">
              <a:spcBef>
                <a:spcPts val="800"/>
              </a:spcBef>
              <a:spcAft>
                <a:spcPts val="0"/>
              </a:spcAft>
              <a:buSzPts val="1000"/>
              <a:buFont typeface="Instrument Sans"/>
              <a:buChar char="○"/>
              <a:defRPr/>
            </a:lvl8pPr>
            <a:lvl9pPr marL="4114800" lvl="8" indent="-292100">
              <a:spcBef>
                <a:spcPts val="800"/>
              </a:spcBef>
              <a:spcAft>
                <a:spcPts val="800"/>
              </a:spcAft>
              <a:buSzPts val="1000"/>
              <a:buFont typeface="Instrument Sans"/>
              <a:buChar char="■"/>
              <a:defRPr/>
            </a:lvl9pPr>
          </a:lstStyle>
          <a:p>
            <a:endParaRPr/>
          </a:p>
        </p:txBody>
      </p:sp>
      <p:sp>
        <p:nvSpPr>
          <p:cNvPr id="299" name="Google Shape;299;p25"/>
          <p:cNvSpPr txBox="1">
            <a:spLocks noGrp="1"/>
          </p:cNvSpPr>
          <p:nvPr>
            <p:ph type="body" idx="7"/>
          </p:nvPr>
        </p:nvSpPr>
        <p:spPr>
          <a:xfrm>
            <a:off x="2450475" y="3154450"/>
            <a:ext cx="2055000" cy="546000"/>
          </a:xfrm>
          <a:prstGeom prst="rect">
            <a:avLst/>
          </a:prstGeom>
        </p:spPr>
        <p:txBody>
          <a:bodyPr spcFirstLastPara="1" wrap="square" lIns="182875" tIns="0" rIns="182875" bIns="182875" anchor="t" anchorCtr="0">
            <a:noAutofit/>
          </a:bodyPr>
          <a:lstStyle>
            <a:lvl1pPr marL="457200" lvl="0" indent="-292100">
              <a:spcBef>
                <a:spcPts val="0"/>
              </a:spcBef>
              <a:spcAft>
                <a:spcPts val="0"/>
              </a:spcAft>
              <a:buClr>
                <a:schemeClr val="lt1"/>
              </a:buClr>
              <a:buSzPts val="1000"/>
              <a:buFont typeface="Instrument Sans"/>
              <a:buChar char="●"/>
              <a:defRPr/>
            </a:lvl1pPr>
            <a:lvl2pPr marL="914400" lvl="1" indent="-292100">
              <a:spcBef>
                <a:spcPts val="0"/>
              </a:spcBef>
              <a:spcAft>
                <a:spcPts val="0"/>
              </a:spcAft>
              <a:buClr>
                <a:schemeClr val="lt1"/>
              </a:buClr>
              <a:buSzPts val="1000"/>
              <a:buFont typeface="Instrument Sans"/>
              <a:buChar char="○"/>
              <a:defRPr/>
            </a:lvl2pPr>
            <a:lvl3pPr marL="1371600" lvl="2" indent="-292100">
              <a:spcBef>
                <a:spcPts val="0"/>
              </a:spcBef>
              <a:spcAft>
                <a:spcPts val="0"/>
              </a:spcAft>
              <a:buClr>
                <a:schemeClr val="lt1"/>
              </a:buClr>
              <a:buSzPts val="1000"/>
              <a:buFont typeface="Instrument Sans"/>
              <a:buChar char="■"/>
              <a:defRPr/>
            </a:lvl3pPr>
            <a:lvl4pPr marL="1828800" lvl="3" indent="-292100">
              <a:spcBef>
                <a:spcPts val="0"/>
              </a:spcBef>
              <a:spcAft>
                <a:spcPts val="0"/>
              </a:spcAft>
              <a:buClr>
                <a:schemeClr val="lt1"/>
              </a:buClr>
              <a:buSzPts val="1000"/>
              <a:buFont typeface="Instrument Sans"/>
              <a:buChar char="●"/>
              <a:defRPr/>
            </a:lvl4pPr>
            <a:lvl5pPr marL="2286000" lvl="4" indent="-292100">
              <a:spcBef>
                <a:spcPts val="0"/>
              </a:spcBef>
              <a:spcAft>
                <a:spcPts val="0"/>
              </a:spcAft>
              <a:buClr>
                <a:schemeClr val="lt1"/>
              </a:buClr>
              <a:buSzPts val="1000"/>
              <a:buFont typeface="Instrument Sans"/>
              <a:buChar char="○"/>
              <a:defRPr/>
            </a:lvl5pPr>
            <a:lvl6pPr marL="2743200" lvl="5" indent="-292100">
              <a:spcBef>
                <a:spcPts val="0"/>
              </a:spcBef>
              <a:spcAft>
                <a:spcPts val="0"/>
              </a:spcAft>
              <a:buClr>
                <a:schemeClr val="lt1"/>
              </a:buClr>
              <a:buSzPts val="1000"/>
              <a:buFont typeface="Instrument Sans"/>
              <a:buChar char="■"/>
              <a:defRPr/>
            </a:lvl6pPr>
            <a:lvl7pPr marL="3200400" lvl="6" indent="-292100">
              <a:spcBef>
                <a:spcPts val="0"/>
              </a:spcBef>
              <a:spcAft>
                <a:spcPts val="0"/>
              </a:spcAft>
              <a:buClr>
                <a:schemeClr val="lt1"/>
              </a:buClr>
              <a:buSzPts val="1000"/>
              <a:buFont typeface="Instrument Sans"/>
              <a:buChar char="●"/>
              <a:defRPr/>
            </a:lvl7pPr>
            <a:lvl8pPr marL="3657600" lvl="7" indent="-292100">
              <a:spcBef>
                <a:spcPts val="0"/>
              </a:spcBef>
              <a:spcAft>
                <a:spcPts val="0"/>
              </a:spcAft>
              <a:buClr>
                <a:schemeClr val="lt1"/>
              </a:buClr>
              <a:buSzPts val="1000"/>
              <a:buFont typeface="Instrument Sans"/>
              <a:buChar char="○"/>
              <a:defRPr/>
            </a:lvl8pPr>
            <a:lvl9pPr marL="4114800" lvl="8" indent="-292100">
              <a:spcBef>
                <a:spcPts val="0"/>
              </a:spcBef>
              <a:spcAft>
                <a:spcPts val="0"/>
              </a:spcAft>
              <a:buClr>
                <a:schemeClr val="lt1"/>
              </a:buClr>
              <a:buSzPts val="1000"/>
              <a:buFont typeface="Instrument Sans"/>
              <a:buChar char="■"/>
              <a:defRPr/>
            </a:lvl9pPr>
          </a:lstStyle>
          <a:p>
            <a:endParaRPr/>
          </a:p>
        </p:txBody>
      </p:sp>
      <p:sp>
        <p:nvSpPr>
          <p:cNvPr id="300" name="Google Shape;300;p25"/>
          <p:cNvSpPr txBox="1">
            <a:spLocks noGrp="1"/>
          </p:cNvSpPr>
          <p:nvPr>
            <p:ph type="body" idx="8"/>
          </p:nvPr>
        </p:nvSpPr>
        <p:spPr>
          <a:xfrm>
            <a:off x="284700" y="3154450"/>
            <a:ext cx="2051400" cy="549000"/>
          </a:xfrm>
          <a:prstGeom prst="rect">
            <a:avLst/>
          </a:prstGeom>
        </p:spPr>
        <p:txBody>
          <a:bodyPr spcFirstLastPara="1" wrap="square" lIns="182875" tIns="0" rIns="182875" bIns="182875" anchor="t" anchorCtr="0">
            <a:noAutofit/>
          </a:bodyPr>
          <a:lstStyle>
            <a:lvl1pPr marL="457200" lvl="0" indent="-292100">
              <a:spcBef>
                <a:spcPts val="0"/>
              </a:spcBef>
              <a:spcAft>
                <a:spcPts val="0"/>
              </a:spcAft>
              <a:buClr>
                <a:schemeClr val="lt1"/>
              </a:buClr>
              <a:buSzPts val="1000"/>
              <a:buFont typeface="Instrument Sans"/>
              <a:buChar char="●"/>
              <a:defRPr/>
            </a:lvl1pPr>
            <a:lvl2pPr marL="914400" lvl="1" indent="-292100">
              <a:spcBef>
                <a:spcPts val="0"/>
              </a:spcBef>
              <a:spcAft>
                <a:spcPts val="0"/>
              </a:spcAft>
              <a:buClr>
                <a:schemeClr val="lt1"/>
              </a:buClr>
              <a:buSzPts val="1000"/>
              <a:buFont typeface="Instrument Sans"/>
              <a:buChar char="○"/>
              <a:defRPr/>
            </a:lvl2pPr>
            <a:lvl3pPr marL="1371600" lvl="2" indent="-292100">
              <a:spcBef>
                <a:spcPts val="0"/>
              </a:spcBef>
              <a:spcAft>
                <a:spcPts val="0"/>
              </a:spcAft>
              <a:buClr>
                <a:schemeClr val="lt1"/>
              </a:buClr>
              <a:buSzPts val="1000"/>
              <a:buFont typeface="Instrument Sans"/>
              <a:buChar char="■"/>
              <a:defRPr/>
            </a:lvl3pPr>
            <a:lvl4pPr marL="1828800" lvl="3" indent="-292100">
              <a:spcBef>
                <a:spcPts val="0"/>
              </a:spcBef>
              <a:spcAft>
                <a:spcPts val="0"/>
              </a:spcAft>
              <a:buClr>
                <a:schemeClr val="lt1"/>
              </a:buClr>
              <a:buSzPts val="1000"/>
              <a:buFont typeface="Instrument Sans"/>
              <a:buChar char="●"/>
              <a:defRPr/>
            </a:lvl4pPr>
            <a:lvl5pPr marL="2286000" lvl="4" indent="-292100">
              <a:spcBef>
                <a:spcPts val="0"/>
              </a:spcBef>
              <a:spcAft>
                <a:spcPts val="0"/>
              </a:spcAft>
              <a:buClr>
                <a:schemeClr val="lt1"/>
              </a:buClr>
              <a:buSzPts val="1000"/>
              <a:buFont typeface="Instrument Sans"/>
              <a:buChar char="○"/>
              <a:defRPr/>
            </a:lvl5pPr>
            <a:lvl6pPr marL="2743200" lvl="5" indent="-292100">
              <a:spcBef>
                <a:spcPts val="0"/>
              </a:spcBef>
              <a:spcAft>
                <a:spcPts val="0"/>
              </a:spcAft>
              <a:buClr>
                <a:schemeClr val="lt1"/>
              </a:buClr>
              <a:buSzPts val="1000"/>
              <a:buFont typeface="Instrument Sans"/>
              <a:buChar char="■"/>
              <a:defRPr/>
            </a:lvl6pPr>
            <a:lvl7pPr marL="3200400" lvl="6" indent="-292100">
              <a:spcBef>
                <a:spcPts val="0"/>
              </a:spcBef>
              <a:spcAft>
                <a:spcPts val="0"/>
              </a:spcAft>
              <a:buClr>
                <a:schemeClr val="lt1"/>
              </a:buClr>
              <a:buSzPts val="1000"/>
              <a:buFont typeface="Instrument Sans"/>
              <a:buChar char="●"/>
              <a:defRPr/>
            </a:lvl7pPr>
            <a:lvl8pPr marL="3657600" lvl="7" indent="-292100">
              <a:spcBef>
                <a:spcPts val="0"/>
              </a:spcBef>
              <a:spcAft>
                <a:spcPts val="0"/>
              </a:spcAft>
              <a:buClr>
                <a:schemeClr val="lt1"/>
              </a:buClr>
              <a:buSzPts val="1000"/>
              <a:buFont typeface="Instrument Sans"/>
              <a:buChar char="○"/>
              <a:defRPr/>
            </a:lvl8pPr>
            <a:lvl9pPr marL="4114800" lvl="8" indent="-292100">
              <a:spcBef>
                <a:spcPts val="0"/>
              </a:spcBef>
              <a:spcAft>
                <a:spcPts val="0"/>
              </a:spcAft>
              <a:buClr>
                <a:schemeClr val="lt1"/>
              </a:buClr>
              <a:buSzPts val="1000"/>
              <a:buFont typeface="Instrument Sans"/>
              <a:buChar char="■"/>
              <a:defRPr/>
            </a:lvl9pPr>
          </a:lstStyle>
          <a:p>
            <a:endParaRPr/>
          </a:p>
        </p:txBody>
      </p:sp>
      <p:sp>
        <p:nvSpPr>
          <p:cNvPr id="301" name="Google Shape;301;p25"/>
          <p:cNvSpPr txBox="1">
            <a:spLocks noGrp="1"/>
          </p:cNvSpPr>
          <p:nvPr>
            <p:ph type="title"/>
          </p:nvPr>
        </p:nvSpPr>
        <p:spPr>
          <a:xfrm>
            <a:off x="284700" y="672675"/>
            <a:ext cx="4219200" cy="767400"/>
          </a:xfrm>
          <a:prstGeom prst="rect">
            <a:avLst/>
          </a:prstGeom>
        </p:spPr>
        <p:txBody>
          <a:bodyPr spcFirstLastPara="1" wrap="square" lIns="0" tIns="0" rIns="0" bIns="0" anchor="t" anchorCtr="0">
            <a:noAutofit/>
          </a:bodyPr>
          <a:lstStyle>
            <a:lvl1pPr lvl="0">
              <a:lnSpc>
                <a:spcPct val="90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115000"/>
              </a:lnSpc>
              <a:spcBef>
                <a:spcPts val="0"/>
              </a:spcBef>
              <a:spcAft>
                <a:spcPts val="0"/>
              </a:spcAft>
              <a:buNone/>
              <a:defRPr sz="2400"/>
            </a:lvl2pPr>
            <a:lvl3pPr lvl="2">
              <a:lnSpc>
                <a:spcPct val="115000"/>
              </a:lnSpc>
              <a:spcBef>
                <a:spcPts val="0"/>
              </a:spcBef>
              <a:spcAft>
                <a:spcPts val="0"/>
              </a:spcAft>
              <a:buNone/>
              <a:defRPr sz="2400"/>
            </a:lvl3pPr>
            <a:lvl4pPr lvl="3">
              <a:lnSpc>
                <a:spcPct val="115000"/>
              </a:lnSpc>
              <a:spcBef>
                <a:spcPts val="0"/>
              </a:spcBef>
              <a:spcAft>
                <a:spcPts val="0"/>
              </a:spcAft>
              <a:buNone/>
              <a:defRPr sz="2400"/>
            </a:lvl4pPr>
            <a:lvl5pPr lvl="4">
              <a:lnSpc>
                <a:spcPct val="115000"/>
              </a:lnSpc>
              <a:spcBef>
                <a:spcPts val="0"/>
              </a:spcBef>
              <a:spcAft>
                <a:spcPts val="0"/>
              </a:spcAft>
              <a:buNone/>
              <a:defRPr sz="2400"/>
            </a:lvl5pPr>
            <a:lvl6pPr lvl="5">
              <a:lnSpc>
                <a:spcPct val="115000"/>
              </a:lnSpc>
              <a:spcBef>
                <a:spcPts val="0"/>
              </a:spcBef>
              <a:spcAft>
                <a:spcPts val="0"/>
              </a:spcAft>
              <a:buNone/>
              <a:defRPr sz="2400"/>
            </a:lvl6pPr>
            <a:lvl7pPr lvl="6">
              <a:lnSpc>
                <a:spcPct val="115000"/>
              </a:lnSpc>
              <a:spcBef>
                <a:spcPts val="0"/>
              </a:spcBef>
              <a:spcAft>
                <a:spcPts val="0"/>
              </a:spcAft>
              <a:buNone/>
              <a:defRPr sz="2400"/>
            </a:lvl7pPr>
            <a:lvl8pPr lvl="7">
              <a:lnSpc>
                <a:spcPct val="115000"/>
              </a:lnSpc>
              <a:spcBef>
                <a:spcPts val="0"/>
              </a:spcBef>
              <a:spcAft>
                <a:spcPts val="0"/>
              </a:spcAft>
              <a:buNone/>
              <a:defRPr sz="2400"/>
            </a:lvl8pPr>
            <a:lvl9pPr lvl="8">
              <a:lnSpc>
                <a:spcPct val="115000"/>
              </a:lnSpc>
              <a:spcBef>
                <a:spcPts val="0"/>
              </a:spcBef>
              <a:spcAft>
                <a:spcPts val="0"/>
              </a:spcAft>
              <a:buNone/>
              <a:defRPr sz="2400"/>
            </a:lvl9pPr>
          </a:lstStyle>
          <a:p>
            <a:endParaRPr/>
          </a:p>
        </p:txBody>
      </p:sp>
      <p:sp>
        <p:nvSpPr>
          <p:cNvPr id="302" name="Google Shape;302;p25"/>
          <p:cNvSpPr txBox="1">
            <a:spLocks noGrp="1"/>
          </p:cNvSpPr>
          <p:nvPr>
            <p:ph type="subTitle" idx="9"/>
          </p:nvPr>
        </p:nvSpPr>
        <p:spPr>
          <a:xfrm>
            <a:off x="284700" y="2630400"/>
            <a:ext cx="2051400" cy="498900"/>
          </a:xfrm>
          <a:prstGeom prst="rect">
            <a:avLst/>
          </a:prstGeom>
        </p:spPr>
        <p:txBody>
          <a:bodyPr spcFirstLastPara="1" wrap="square" lIns="182875" tIns="182875" rIns="182875" bIns="0" anchor="t" anchorCtr="0">
            <a:noAutofit/>
          </a:bodyPr>
          <a:lstStyle>
            <a:lvl1pPr lvl="0">
              <a:lnSpc>
                <a:spcPct val="85000"/>
              </a:lnSpc>
              <a:spcBef>
                <a:spcPts val="0"/>
              </a:spcBef>
              <a:spcAft>
                <a:spcPts val="0"/>
              </a:spcAft>
              <a:buClr>
                <a:schemeClr val="lt1"/>
              </a:buClr>
              <a:buSzPts val="1800"/>
              <a:buFont typeface="Instrument Sans SemiBold"/>
              <a:buNone/>
              <a:defRPr sz="1800">
                <a:latin typeface="Instrument Sans SemiBold"/>
                <a:ea typeface="Instrument Sans SemiBold"/>
                <a:cs typeface="Instrument Sans SemiBold"/>
                <a:sym typeface="Instrument Sans SemiBold"/>
              </a:defRPr>
            </a:lvl1pPr>
            <a:lvl2pPr lvl="1">
              <a:lnSpc>
                <a:spcPct val="85000"/>
              </a:lnSpc>
              <a:spcBef>
                <a:spcPts val="0"/>
              </a:spcBef>
              <a:spcAft>
                <a:spcPts val="0"/>
              </a:spcAft>
              <a:buNone/>
              <a:defRPr sz="1200"/>
            </a:lvl2pPr>
            <a:lvl3pPr lvl="2">
              <a:lnSpc>
                <a:spcPct val="85000"/>
              </a:lnSpc>
              <a:spcBef>
                <a:spcPts val="0"/>
              </a:spcBef>
              <a:spcAft>
                <a:spcPts val="0"/>
              </a:spcAft>
              <a:buNone/>
              <a:defRPr sz="1200"/>
            </a:lvl3pPr>
            <a:lvl4pPr lvl="3">
              <a:lnSpc>
                <a:spcPct val="85000"/>
              </a:lnSpc>
              <a:spcBef>
                <a:spcPts val="0"/>
              </a:spcBef>
              <a:spcAft>
                <a:spcPts val="0"/>
              </a:spcAft>
              <a:buNone/>
              <a:defRPr sz="1200"/>
            </a:lvl4pPr>
            <a:lvl5pPr lvl="4">
              <a:lnSpc>
                <a:spcPct val="85000"/>
              </a:lnSpc>
              <a:spcBef>
                <a:spcPts val="0"/>
              </a:spcBef>
              <a:spcAft>
                <a:spcPts val="0"/>
              </a:spcAft>
              <a:buNone/>
              <a:defRPr sz="1200"/>
            </a:lvl5pPr>
            <a:lvl6pPr lvl="5">
              <a:lnSpc>
                <a:spcPct val="85000"/>
              </a:lnSpc>
              <a:spcBef>
                <a:spcPts val="0"/>
              </a:spcBef>
              <a:spcAft>
                <a:spcPts val="0"/>
              </a:spcAft>
              <a:buNone/>
              <a:defRPr sz="1200"/>
            </a:lvl6pPr>
            <a:lvl7pPr lvl="6">
              <a:lnSpc>
                <a:spcPct val="85000"/>
              </a:lnSpc>
              <a:spcBef>
                <a:spcPts val="0"/>
              </a:spcBef>
              <a:spcAft>
                <a:spcPts val="0"/>
              </a:spcAft>
              <a:buNone/>
              <a:defRPr sz="1200"/>
            </a:lvl7pPr>
            <a:lvl8pPr lvl="7">
              <a:lnSpc>
                <a:spcPct val="85000"/>
              </a:lnSpc>
              <a:spcBef>
                <a:spcPts val="0"/>
              </a:spcBef>
              <a:spcAft>
                <a:spcPts val="0"/>
              </a:spcAft>
              <a:buNone/>
              <a:defRPr sz="1200"/>
            </a:lvl8pPr>
            <a:lvl9pPr lvl="8">
              <a:lnSpc>
                <a:spcPct val="85000"/>
              </a:lnSpc>
              <a:spcBef>
                <a:spcPts val="0"/>
              </a:spcBef>
              <a:spcAft>
                <a:spcPts val="0"/>
              </a:spcAft>
              <a:buNone/>
              <a:defRPr sz="1200"/>
            </a:lvl9pPr>
          </a:lstStyle>
          <a:p>
            <a:endParaRPr/>
          </a:p>
        </p:txBody>
      </p:sp>
      <p:sp>
        <p:nvSpPr>
          <p:cNvPr id="303" name="Google Shape;303;p25"/>
          <p:cNvSpPr txBox="1">
            <a:spLocks noGrp="1"/>
          </p:cNvSpPr>
          <p:nvPr>
            <p:ph type="subTitle" idx="13"/>
          </p:nvPr>
        </p:nvSpPr>
        <p:spPr>
          <a:xfrm>
            <a:off x="2454069" y="2630400"/>
            <a:ext cx="2051400" cy="498900"/>
          </a:xfrm>
          <a:prstGeom prst="rect">
            <a:avLst/>
          </a:prstGeom>
        </p:spPr>
        <p:txBody>
          <a:bodyPr spcFirstLastPara="1" wrap="square" lIns="182875" tIns="182875" rIns="182875" bIns="0" anchor="t" anchorCtr="0">
            <a:noAutofit/>
          </a:bodyPr>
          <a:lstStyle>
            <a:lvl1pPr lvl="0">
              <a:lnSpc>
                <a:spcPct val="85000"/>
              </a:lnSpc>
              <a:spcBef>
                <a:spcPts val="0"/>
              </a:spcBef>
              <a:spcAft>
                <a:spcPts val="0"/>
              </a:spcAft>
              <a:buClr>
                <a:schemeClr val="lt1"/>
              </a:buClr>
              <a:buSzPts val="1800"/>
              <a:buFont typeface="Instrument Sans SemiBold"/>
              <a:buNone/>
              <a:defRPr sz="1800">
                <a:latin typeface="Instrument Sans SemiBold"/>
                <a:ea typeface="Instrument Sans SemiBold"/>
                <a:cs typeface="Instrument Sans SemiBold"/>
                <a:sym typeface="Instrument Sans SemiBold"/>
              </a:defRPr>
            </a:lvl1pPr>
            <a:lvl2pPr lvl="1">
              <a:lnSpc>
                <a:spcPct val="85000"/>
              </a:lnSpc>
              <a:spcBef>
                <a:spcPts val="0"/>
              </a:spcBef>
              <a:spcAft>
                <a:spcPts val="0"/>
              </a:spcAft>
              <a:buNone/>
              <a:defRPr sz="1200"/>
            </a:lvl2pPr>
            <a:lvl3pPr lvl="2">
              <a:lnSpc>
                <a:spcPct val="85000"/>
              </a:lnSpc>
              <a:spcBef>
                <a:spcPts val="0"/>
              </a:spcBef>
              <a:spcAft>
                <a:spcPts val="0"/>
              </a:spcAft>
              <a:buNone/>
              <a:defRPr sz="1200"/>
            </a:lvl3pPr>
            <a:lvl4pPr lvl="3">
              <a:lnSpc>
                <a:spcPct val="85000"/>
              </a:lnSpc>
              <a:spcBef>
                <a:spcPts val="0"/>
              </a:spcBef>
              <a:spcAft>
                <a:spcPts val="0"/>
              </a:spcAft>
              <a:buNone/>
              <a:defRPr sz="1200"/>
            </a:lvl4pPr>
            <a:lvl5pPr lvl="4">
              <a:lnSpc>
                <a:spcPct val="85000"/>
              </a:lnSpc>
              <a:spcBef>
                <a:spcPts val="0"/>
              </a:spcBef>
              <a:spcAft>
                <a:spcPts val="0"/>
              </a:spcAft>
              <a:buNone/>
              <a:defRPr sz="1200"/>
            </a:lvl5pPr>
            <a:lvl6pPr lvl="5">
              <a:lnSpc>
                <a:spcPct val="85000"/>
              </a:lnSpc>
              <a:spcBef>
                <a:spcPts val="0"/>
              </a:spcBef>
              <a:spcAft>
                <a:spcPts val="0"/>
              </a:spcAft>
              <a:buNone/>
              <a:defRPr sz="1200"/>
            </a:lvl6pPr>
            <a:lvl7pPr lvl="6">
              <a:lnSpc>
                <a:spcPct val="85000"/>
              </a:lnSpc>
              <a:spcBef>
                <a:spcPts val="0"/>
              </a:spcBef>
              <a:spcAft>
                <a:spcPts val="0"/>
              </a:spcAft>
              <a:buNone/>
              <a:defRPr sz="1200"/>
            </a:lvl7pPr>
            <a:lvl8pPr lvl="7">
              <a:lnSpc>
                <a:spcPct val="85000"/>
              </a:lnSpc>
              <a:spcBef>
                <a:spcPts val="0"/>
              </a:spcBef>
              <a:spcAft>
                <a:spcPts val="0"/>
              </a:spcAft>
              <a:buNone/>
              <a:defRPr sz="1200"/>
            </a:lvl8pPr>
            <a:lvl9pPr lvl="8">
              <a:lnSpc>
                <a:spcPct val="85000"/>
              </a:lnSpc>
              <a:spcBef>
                <a:spcPts val="0"/>
              </a:spcBef>
              <a:spcAft>
                <a:spcPts val="0"/>
              </a:spcAft>
              <a:buNone/>
              <a:defRPr sz="1200"/>
            </a:lvl9pPr>
          </a:lstStyle>
          <a:p>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Project details">
  <p:cSld name="CUSTOM_8">
    <p:spTree>
      <p:nvGrpSpPr>
        <p:cNvPr id="1" name="Shape 304"/>
        <p:cNvGrpSpPr/>
        <p:nvPr/>
      </p:nvGrpSpPr>
      <p:grpSpPr>
        <a:xfrm>
          <a:off x="0" y="0"/>
          <a:ext cx="0" cy="0"/>
          <a:chOff x="0" y="0"/>
          <a:chExt cx="0" cy="0"/>
        </a:xfrm>
      </p:grpSpPr>
      <p:sp>
        <p:nvSpPr>
          <p:cNvPr id="305" name="Google Shape;305;p26"/>
          <p:cNvSpPr/>
          <p:nvPr/>
        </p:nvSpPr>
        <p:spPr>
          <a:xfrm>
            <a:off x="288400" y="474900"/>
            <a:ext cx="8568300" cy="4193700"/>
          </a:xfrm>
          <a:prstGeom prst="roundRect">
            <a:avLst>
              <a:gd name="adj" fmla="val 5525"/>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1"/>
              </a:solidFill>
              <a:latin typeface="Instrument Sans"/>
              <a:ea typeface="Instrument Sans"/>
              <a:cs typeface="Instrument Sans"/>
              <a:sym typeface="Instrument Sans"/>
            </a:endParaRPr>
          </a:p>
        </p:txBody>
      </p:sp>
      <p:sp>
        <p:nvSpPr>
          <p:cNvPr id="306" name="Google Shape;306;p26"/>
          <p:cNvSpPr txBox="1">
            <a:spLocks noGrp="1"/>
          </p:cNvSpPr>
          <p:nvPr>
            <p:ph type="body" idx="1"/>
          </p:nvPr>
        </p:nvSpPr>
        <p:spPr>
          <a:xfrm>
            <a:off x="617750" y="775450"/>
            <a:ext cx="728100" cy="302100"/>
          </a:xfrm>
          <a:prstGeom prst="rect">
            <a:avLst/>
          </a:prstGeom>
        </p:spPr>
        <p:txBody>
          <a:bodyPr spcFirstLastPara="1" wrap="square" lIns="0" tIns="0" rIns="0" bIns="0" anchor="t" anchorCtr="0">
            <a:noAutofit/>
          </a:bodyPr>
          <a:lstStyle>
            <a:lvl1pPr marL="457200" lvl="0" indent="-228600">
              <a:spcBef>
                <a:spcPts val="0"/>
              </a:spcBef>
              <a:spcAft>
                <a:spcPts val="0"/>
              </a:spcAft>
              <a:buNone/>
              <a:defRPr/>
            </a:lvl1pPr>
            <a:lvl2pPr marL="914400" lvl="1" indent="-228600">
              <a:spcBef>
                <a:spcPts val="0"/>
              </a:spcBef>
              <a:spcAft>
                <a:spcPts val="0"/>
              </a:spcAft>
              <a:buNone/>
              <a:defRPr/>
            </a:lvl2pPr>
            <a:lvl3pPr marL="1371600" lvl="2" indent="-228600">
              <a:spcBef>
                <a:spcPts val="0"/>
              </a:spcBef>
              <a:spcAft>
                <a:spcPts val="0"/>
              </a:spcAft>
              <a:buNone/>
              <a:defRPr/>
            </a:lvl3pPr>
            <a:lvl4pPr marL="1828800" lvl="3" indent="-228600">
              <a:spcBef>
                <a:spcPts val="0"/>
              </a:spcBef>
              <a:spcAft>
                <a:spcPts val="0"/>
              </a:spcAft>
              <a:buNone/>
              <a:defRPr/>
            </a:lvl4pPr>
            <a:lvl5pPr marL="2286000" lvl="4" indent="-228600">
              <a:spcBef>
                <a:spcPts val="0"/>
              </a:spcBef>
              <a:spcAft>
                <a:spcPts val="0"/>
              </a:spcAft>
              <a:buNone/>
              <a:defRPr/>
            </a:lvl5pPr>
            <a:lvl6pPr marL="2743200" lvl="5" indent="-228600">
              <a:spcBef>
                <a:spcPts val="0"/>
              </a:spcBef>
              <a:spcAft>
                <a:spcPts val="0"/>
              </a:spcAft>
              <a:buNone/>
              <a:defRPr/>
            </a:lvl6pPr>
            <a:lvl7pPr marL="3200400" lvl="6" indent="-228600">
              <a:spcBef>
                <a:spcPts val="0"/>
              </a:spcBef>
              <a:spcAft>
                <a:spcPts val="0"/>
              </a:spcAft>
              <a:buNone/>
              <a:defRPr/>
            </a:lvl7pPr>
            <a:lvl8pPr marL="3657600" lvl="7" indent="-228600">
              <a:spcBef>
                <a:spcPts val="0"/>
              </a:spcBef>
              <a:spcAft>
                <a:spcPts val="0"/>
              </a:spcAft>
              <a:buNone/>
              <a:defRPr/>
            </a:lvl8pPr>
            <a:lvl9pPr marL="4114800" lvl="8" indent="-228600">
              <a:spcBef>
                <a:spcPts val="0"/>
              </a:spcBef>
              <a:spcAft>
                <a:spcPts val="0"/>
              </a:spcAft>
              <a:buNone/>
              <a:defRPr/>
            </a:lvl9pPr>
          </a:lstStyle>
          <a:p>
            <a:endParaRPr/>
          </a:p>
        </p:txBody>
      </p:sp>
      <p:sp>
        <p:nvSpPr>
          <p:cNvPr id="307" name="Google Shape;307;p26"/>
          <p:cNvSpPr txBox="1">
            <a:spLocks noGrp="1"/>
          </p:cNvSpPr>
          <p:nvPr>
            <p:ph type="body" idx="2"/>
          </p:nvPr>
        </p:nvSpPr>
        <p:spPr>
          <a:xfrm>
            <a:off x="617750" y="2630400"/>
            <a:ext cx="3889500" cy="1809600"/>
          </a:xfrm>
          <a:prstGeom prst="rect">
            <a:avLst/>
          </a:prstGeom>
        </p:spPr>
        <p:txBody>
          <a:bodyPr spcFirstLastPara="1" wrap="square" lIns="0" tIns="0" rIns="0" bIns="0" anchor="b" anchorCtr="0">
            <a:noAutofit/>
          </a:bodyPr>
          <a:lstStyle>
            <a:lvl1pPr marL="457200" lvl="0" indent="-228600">
              <a:spcBef>
                <a:spcPts val="0"/>
              </a:spcBef>
              <a:spcAft>
                <a:spcPts val="0"/>
              </a:spcAft>
              <a:buNone/>
              <a:defRPr/>
            </a:lvl1pPr>
            <a:lvl2pPr marL="914400" lvl="1" indent="-228600">
              <a:spcBef>
                <a:spcPts val="0"/>
              </a:spcBef>
              <a:spcAft>
                <a:spcPts val="0"/>
              </a:spcAft>
              <a:buNone/>
              <a:defRPr/>
            </a:lvl2pPr>
            <a:lvl3pPr marL="1371600" lvl="2" indent="-228600">
              <a:spcBef>
                <a:spcPts val="0"/>
              </a:spcBef>
              <a:spcAft>
                <a:spcPts val="0"/>
              </a:spcAft>
              <a:buNone/>
              <a:defRPr/>
            </a:lvl3pPr>
            <a:lvl4pPr marL="1828800" lvl="3" indent="-228600">
              <a:spcBef>
                <a:spcPts val="0"/>
              </a:spcBef>
              <a:spcAft>
                <a:spcPts val="0"/>
              </a:spcAft>
              <a:buNone/>
              <a:defRPr/>
            </a:lvl4pPr>
            <a:lvl5pPr marL="2286000" lvl="4" indent="-228600">
              <a:spcBef>
                <a:spcPts val="0"/>
              </a:spcBef>
              <a:spcAft>
                <a:spcPts val="0"/>
              </a:spcAft>
              <a:buNone/>
              <a:defRPr/>
            </a:lvl5pPr>
            <a:lvl6pPr marL="2743200" lvl="5" indent="-228600">
              <a:spcBef>
                <a:spcPts val="0"/>
              </a:spcBef>
              <a:spcAft>
                <a:spcPts val="0"/>
              </a:spcAft>
              <a:buNone/>
              <a:defRPr/>
            </a:lvl6pPr>
            <a:lvl7pPr marL="3200400" lvl="6" indent="-228600">
              <a:spcBef>
                <a:spcPts val="0"/>
              </a:spcBef>
              <a:spcAft>
                <a:spcPts val="0"/>
              </a:spcAft>
              <a:buNone/>
              <a:defRPr/>
            </a:lvl7pPr>
            <a:lvl8pPr marL="3657600" lvl="7" indent="-228600">
              <a:spcBef>
                <a:spcPts val="0"/>
              </a:spcBef>
              <a:spcAft>
                <a:spcPts val="0"/>
              </a:spcAft>
              <a:buNone/>
              <a:defRPr/>
            </a:lvl8pPr>
            <a:lvl9pPr marL="4114800" lvl="8" indent="-228600">
              <a:spcBef>
                <a:spcPts val="0"/>
              </a:spcBef>
              <a:spcAft>
                <a:spcPts val="0"/>
              </a:spcAft>
              <a:buNone/>
              <a:defRPr/>
            </a:lvl9pPr>
          </a:lstStyle>
          <a:p>
            <a:endParaRPr/>
          </a:p>
        </p:txBody>
      </p:sp>
      <p:sp>
        <p:nvSpPr>
          <p:cNvPr id="308" name="Google Shape;308;p26"/>
          <p:cNvSpPr>
            <a:spLocks noGrp="1"/>
          </p:cNvSpPr>
          <p:nvPr>
            <p:ph type="pic" idx="3"/>
          </p:nvPr>
        </p:nvSpPr>
        <p:spPr>
          <a:xfrm>
            <a:off x="6806700" y="1335775"/>
            <a:ext cx="1821600" cy="2563500"/>
          </a:xfrm>
          <a:prstGeom prst="roundRect">
            <a:avLst>
              <a:gd name="adj" fmla="val 13098"/>
            </a:avLst>
          </a:prstGeom>
          <a:noFill/>
          <a:ln>
            <a:noFill/>
          </a:ln>
        </p:spPr>
      </p:sp>
      <p:sp>
        <p:nvSpPr>
          <p:cNvPr id="309" name="Google Shape;309;p26"/>
          <p:cNvSpPr txBox="1">
            <a:spLocks noGrp="1"/>
          </p:cNvSpPr>
          <p:nvPr>
            <p:ph type="title"/>
          </p:nvPr>
        </p:nvSpPr>
        <p:spPr>
          <a:xfrm>
            <a:off x="622700" y="1323975"/>
            <a:ext cx="3889500" cy="965400"/>
          </a:xfrm>
          <a:prstGeom prst="rect">
            <a:avLst/>
          </a:prstGeom>
        </p:spPr>
        <p:txBody>
          <a:bodyPr spcFirstLastPara="1" wrap="square" lIns="0" tIns="0" rIns="0" bIns="0" anchor="t" anchorCtr="0">
            <a:noAutofit/>
          </a:bodyPr>
          <a:lstStyle>
            <a:lvl1pPr lvl="0">
              <a:lnSpc>
                <a:spcPct val="85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85000"/>
              </a:lnSpc>
              <a:spcBef>
                <a:spcPts val="0"/>
              </a:spcBef>
              <a:spcAft>
                <a:spcPts val="0"/>
              </a:spcAft>
              <a:buNone/>
              <a:defRPr sz="2400"/>
            </a:lvl2pPr>
            <a:lvl3pPr lvl="2">
              <a:lnSpc>
                <a:spcPct val="85000"/>
              </a:lnSpc>
              <a:spcBef>
                <a:spcPts val="0"/>
              </a:spcBef>
              <a:spcAft>
                <a:spcPts val="0"/>
              </a:spcAft>
              <a:buNone/>
              <a:defRPr sz="2400"/>
            </a:lvl3pPr>
            <a:lvl4pPr lvl="3">
              <a:lnSpc>
                <a:spcPct val="85000"/>
              </a:lnSpc>
              <a:spcBef>
                <a:spcPts val="0"/>
              </a:spcBef>
              <a:spcAft>
                <a:spcPts val="0"/>
              </a:spcAft>
              <a:buNone/>
              <a:defRPr sz="2400"/>
            </a:lvl4pPr>
            <a:lvl5pPr lvl="4">
              <a:lnSpc>
                <a:spcPct val="85000"/>
              </a:lnSpc>
              <a:spcBef>
                <a:spcPts val="0"/>
              </a:spcBef>
              <a:spcAft>
                <a:spcPts val="0"/>
              </a:spcAft>
              <a:buNone/>
              <a:defRPr sz="2400"/>
            </a:lvl5pPr>
            <a:lvl6pPr lvl="5">
              <a:lnSpc>
                <a:spcPct val="85000"/>
              </a:lnSpc>
              <a:spcBef>
                <a:spcPts val="0"/>
              </a:spcBef>
              <a:spcAft>
                <a:spcPts val="0"/>
              </a:spcAft>
              <a:buNone/>
              <a:defRPr sz="2400"/>
            </a:lvl6pPr>
            <a:lvl7pPr lvl="6">
              <a:lnSpc>
                <a:spcPct val="85000"/>
              </a:lnSpc>
              <a:spcBef>
                <a:spcPts val="0"/>
              </a:spcBef>
              <a:spcAft>
                <a:spcPts val="0"/>
              </a:spcAft>
              <a:buNone/>
              <a:defRPr sz="2400"/>
            </a:lvl7pPr>
            <a:lvl8pPr lvl="7">
              <a:lnSpc>
                <a:spcPct val="85000"/>
              </a:lnSpc>
              <a:spcBef>
                <a:spcPts val="0"/>
              </a:spcBef>
              <a:spcAft>
                <a:spcPts val="0"/>
              </a:spcAft>
              <a:buNone/>
              <a:defRPr sz="2400"/>
            </a:lvl8pPr>
            <a:lvl9pPr lvl="8">
              <a:lnSpc>
                <a:spcPct val="85000"/>
              </a:lnSpc>
              <a:spcBef>
                <a:spcPts val="0"/>
              </a:spcBef>
              <a:spcAft>
                <a:spcPts val="0"/>
              </a:spcAft>
              <a:buNone/>
              <a:defRPr sz="2400"/>
            </a:lvl9pPr>
          </a:lstStyle>
          <a:p>
            <a:endParaRPr/>
          </a:p>
        </p:txBody>
      </p:sp>
      <p:sp>
        <p:nvSpPr>
          <p:cNvPr id="310" name="Google Shape;310;p26"/>
          <p:cNvSpPr txBox="1">
            <a:spLocks noGrp="1"/>
          </p:cNvSpPr>
          <p:nvPr>
            <p:ph type="subTitle" idx="4"/>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11" name="Google Shape;311;p26"/>
          <p:cNvSpPr txBox="1">
            <a:spLocks noGrp="1"/>
          </p:cNvSpPr>
          <p:nvPr>
            <p:ph type="subTitle" idx="5"/>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12" name="Google Shape;312;p26"/>
          <p:cNvSpPr txBox="1">
            <a:spLocks noGrp="1"/>
          </p:cNvSpPr>
          <p:nvPr>
            <p:ph type="body" idx="6"/>
          </p:nvPr>
        </p:nvSpPr>
        <p:spPr>
          <a:xfrm>
            <a:off x="4629475" y="2513100"/>
            <a:ext cx="2055000" cy="1926600"/>
          </a:xfrm>
          <a:prstGeom prst="rect">
            <a:avLst/>
          </a:prstGeom>
        </p:spPr>
        <p:txBody>
          <a:bodyPr spcFirstLastPara="1" wrap="square" lIns="91425" tIns="91425" rIns="91425" bIns="91425" anchor="b" anchorCtr="0">
            <a:noAutofit/>
          </a:bodyPr>
          <a:lstStyle>
            <a:lvl1pPr marL="457200" lvl="0" indent="-228600">
              <a:lnSpc>
                <a:spcPct val="115000"/>
              </a:lnSpc>
              <a:spcBef>
                <a:spcPts val="0"/>
              </a:spcBef>
              <a:spcAft>
                <a:spcPts val="0"/>
              </a:spcAft>
              <a:buSzPts val="1000"/>
              <a:buNone/>
              <a:defRPr/>
            </a:lvl1pPr>
            <a:lvl2pPr marL="914400" lvl="1" indent="-228600">
              <a:lnSpc>
                <a:spcPct val="115000"/>
              </a:lnSpc>
              <a:spcBef>
                <a:spcPts val="0"/>
              </a:spcBef>
              <a:spcAft>
                <a:spcPts val="0"/>
              </a:spcAft>
              <a:buSzPts val="1000"/>
              <a:buNone/>
              <a:defRPr/>
            </a:lvl2pPr>
            <a:lvl3pPr marL="1371600" lvl="2" indent="-228600">
              <a:lnSpc>
                <a:spcPct val="115000"/>
              </a:lnSpc>
              <a:spcBef>
                <a:spcPts val="0"/>
              </a:spcBef>
              <a:spcAft>
                <a:spcPts val="0"/>
              </a:spcAft>
              <a:buSzPts val="1000"/>
              <a:buNone/>
              <a:defRPr/>
            </a:lvl3pPr>
            <a:lvl4pPr marL="1828800" lvl="3" indent="-228600">
              <a:lnSpc>
                <a:spcPct val="115000"/>
              </a:lnSpc>
              <a:spcBef>
                <a:spcPts val="0"/>
              </a:spcBef>
              <a:spcAft>
                <a:spcPts val="0"/>
              </a:spcAft>
              <a:buSzPts val="1000"/>
              <a:buNone/>
              <a:defRPr/>
            </a:lvl4pPr>
            <a:lvl5pPr marL="2286000" lvl="4" indent="-228600">
              <a:lnSpc>
                <a:spcPct val="115000"/>
              </a:lnSpc>
              <a:spcBef>
                <a:spcPts val="0"/>
              </a:spcBef>
              <a:spcAft>
                <a:spcPts val="0"/>
              </a:spcAft>
              <a:buSzPts val="1000"/>
              <a:buNone/>
              <a:defRPr/>
            </a:lvl5pPr>
            <a:lvl6pPr marL="2743200" lvl="5" indent="-228600">
              <a:lnSpc>
                <a:spcPct val="115000"/>
              </a:lnSpc>
              <a:spcBef>
                <a:spcPts val="0"/>
              </a:spcBef>
              <a:spcAft>
                <a:spcPts val="0"/>
              </a:spcAft>
              <a:buSzPts val="1000"/>
              <a:buNone/>
              <a:defRPr/>
            </a:lvl6pPr>
            <a:lvl7pPr marL="3200400" lvl="6" indent="-228600">
              <a:lnSpc>
                <a:spcPct val="115000"/>
              </a:lnSpc>
              <a:spcBef>
                <a:spcPts val="0"/>
              </a:spcBef>
              <a:spcAft>
                <a:spcPts val="0"/>
              </a:spcAft>
              <a:buSzPts val="1000"/>
              <a:buNone/>
              <a:defRPr/>
            </a:lvl7pPr>
            <a:lvl8pPr marL="3657600" lvl="7" indent="-228600">
              <a:lnSpc>
                <a:spcPct val="115000"/>
              </a:lnSpc>
              <a:spcBef>
                <a:spcPts val="0"/>
              </a:spcBef>
              <a:spcAft>
                <a:spcPts val="0"/>
              </a:spcAft>
              <a:buSzPts val="1000"/>
              <a:buNone/>
              <a:defRPr/>
            </a:lvl8pPr>
            <a:lvl9pPr marL="4114800" lvl="8" indent="-228600">
              <a:lnSpc>
                <a:spcPct val="115000"/>
              </a:lnSpc>
              <a:spcBef>
                <a:spcPts val="0"/>
              </a:spcBef>
              <a:spcAft>
                <a:spcPts val="0"/>
              </a:spcAft>
              <a:buSzPts val="1000"/>
              <a:buNone/>
              <a:defRPr/>
            </a:lvl9pPr>
          </a:lstStyle>
          <a:p>
            <a:endParaRPr/>
          </a:p>
        </p:txBody>
      </p:sp>
      <p:sp>
        <p:nvSpPr>
          <p:cNvPr id="313" name="Google Shape;313;p26"/>
          <p:cNvSpPr txBox="1">
            <a:spLocks noGrp="1"/>
          </p:cNvSpPr>
          <p:nvPr>
            <p:ph type="subTitle" idx="7"/>
          </p:nvPr>
        </p:nvSpPr>
        <p:spPr>
          <a:xfrm>
            <a:off x="4783900" y="1539225"/>
            <a:ext cx="1821600" cy="568500"/>
          </a:xfrm>
          <a:prstGeom prst="rect">
            <a:avLst/>
          </a:prstGeom>
        </p:spPr>
        <p:txBody>
          <a:bodyPr spcFirstLastPara="1" wrap="square" lIns="91425" tIns="91425" rIns="91425" bIns="91425" anchor="t" anchorCtr="0">
            <a:noAutofit/>
          </a:bodyPr>
          <a:lstStyle>
            <a:lvl1pPr lvl="0">
              <a:spcBef>
                <a:spcPts val="0"/>
              </a:spcBef>
              <a:spcAft>
                <a:spcPts val="0"/>
              </a:spcAft>
              <a:buNone/>
              <a:defRPr sz="1200" b="1"/>
            </a:lvl1pPr>
            <a:lvl2pPr lvl="1">
              <a:spcBef>
                <a:spcPts val="0"/>
              </a:spcBef>
              <a:spcAft>
                <a:spcPts val="0"/>
              </a:spcAft>
              <a:buClr>
                <a:schemeClr val="lt1"/>
              </a:buClr>
              <a:buSzPts val="1400"/>
              <a:buFont typeface="Instrument Sans"/>
              <a:buNone/>
              <a:defRPr>
                <a:solidFill>
                  <a:schemeClr val="lt1"/>
                </a:solidFill>
              </a:defRPr>
            </a:lvl2pPr>
            <a:lvl3pPr lvl="2">
              <a:spcBef>
                <a:spcPts val="0"/>
              </a:spcBef>
              <a:spcAft>
                <a:spcPts val="0"/>
              </a:spcAft>
              <a:buClr>
                <a:schemeClr val="lt1"/>
              </a:buClr>
              <a:buSzPts val="1400"/>
              <a:buFont typeface="Instrument Sans"/>
              <a:buNone/>
              <a:defRPr>
                <a:solidFill>
                  <a:schemeClr val="lt1"/>
                </a:solidFill>
              </a:defRPr>
            </a:lvl3pPr>
            <a:lvl4pPr lvl="3">
              <a:spcBef>
                <a:spcPts val="0"/>
              </a:spcBef>
              <a:spcAft>
                <a:spcPts val="0"/>
              </a:spcAft>
              <a:buClr>
                <a:schemeClr val="lt1"/>
              </a:buClr>
              <a:buSzPts val="1400"/>
              <a:buFont typeface="Instrument Sans"/>
              <a:buNone/>
              <a:defRPr>
                <a:solidFill>
                  <a:schemeClr val="lt1"/>
                </a:solidFill>
              </a:defRPr>
            </a:lvl4pPr>
            <a:lvl5pPr lvl="4">
              <a:spcBef>
                <a:spcPts val="0"/>
              </a:spcBef>
              <a:spcAft>
                <a:spcPts val="0"/>
              </a:spcAft>
              <a:buClr>
                <a:schemeClr val="lt1"/>
              </a:buClr>
              <a:buSzPts val="1400"/>
              <a:buFont typeface="Instrument Sans"/>
              <a:buNone/>
              <a:defRPr>
                <a:solidFill>
                  <a:schemeClr val="lt1"/>
                </a:solidFill>
              </a:defRPr>
            </a:lvl5pPr>
            <a:lvl6pPr lvl="5">
              <a:spcBef>
                <a:spcPts val="0"/>
              </a:spcBef>
              <a:spcAft>
                <a:spcPts val="0"/>
              </a:spcAft>
              <a:buClr>
                <a:schemeClr val="lt1"/>
              </a:buClr>
              <a:buSzPts val="1400"/>
              <a:buFont typeface="Instrument Sans"/>
              <a:buNone/>
              <a:defRPr>
                <a:solidFill>
                  <a:schemeClr val="lt1"/>
                </a:solidFill>
              </a:defRPr>
            </a:lvl6pPr>
            <a:lvl7pPr lvl="6">
              <a:spcBef>
                <a:spcPts val="0"/>
              </a:spcBef>
              <a:spcAft>
                <a:spcPts val="0"/>
              </a:spcAft>
              <a:buClr>
                <a:schemeClr val="lt1"/>
              </a:buClr>
              <a:buSzPts val="1400"/>
              <a:buFont typeface="Instrument Sans"/>
              <a:buNone/>
              <a:defRPr>
                <a:solidFill>
                  <a:schemeClr val="lt1"/>
                </a:solidFill>
              </a:defRPr>
            </a:lvl7pPr>
            <a:lvl8pPr lvl="7">
              <a:spcBef>
                <a:spcPts val="0"/>
              </a:spcBef>
              <a:spcAft>
                <a:spcPts val="0"/>
              </a:spcAft>
              <a:buClr>
                <a:schemeClr val="lt1"/>
              </a:buClr>
              <a:buSzPts val="1400"/>
              <a:buFont typeface="Instrument Sans"/>
              <a:buNone/>
              <a:defRPr>
                <a:solidFill>
                  <a:schemeClr val="lt1"/>
                </a:solidFill>
              </a:defRPr>
            </a:lvl8pPr>
            <a:lvl9pPr lvl="8">
              <a:spcBef>
                <a:spcPts val="0"/>
              </a:spcBef>
              <a:spcAft>
                <a:spcPts val="0"/>
              </a:spcAft>
              <a:buClr>
                <a:schemeClr val="lt1"/>
              </a:buClr>
              <a:buSzPts val="1400"/>
              <a:buFont typeface="Instrument Sans"/>
              <a:buNone/>
              <a:defRPr>
                <a:solidFill>
                  <a:schemeClr val="lt1"/>
                </a:solidFill>
              </a:defRPr>
            </a:lvl9pPr>
          </a:lstStyle>
          <a:p>
            <a:endParaRPr/>
          </a:p>
        </p:txBody>
      </p:sp>
      <p:sp>
        <p:nvSpPr>
          <p:cNvPr id="314" name="Google Shape;314;p26"/>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Project details 2">
  <p:cSld name="CUSTOM_8_1">
    <p:spTree>
      <p:nvGrpSpPr>
        <p:cNvPr id="1" name="Shape 315"/>
        <p:cNvGrpSpPr/>
        <p:nvPr/>
      </p:nvGrpSpPr>
      <p:grpSpPr>
        <a:xfrm>
          <a:off x="0" y="0"/>
          <a:ext cx="0" cy="0"/>
          <a:chOff x="0" y="0"/>
          <a:chExt cx="0" cy="0"/>
        </a:xfrm>
      </p:grpSpPr>
      <p:sp>
        <p:nvSpPr>
          <p:cNvPr id="316" name="Google Shape;316;p27"/>
          <p:cNvSpPr/>
          <p:nvPr/>
        </p:nvSpPr>
        <p:spPr>
          <a:xfrm>
            <a:off x="288400" y="474900"/>
            <a:ext cx="8568300" cy="4193700"/>
          </a:xfrm>
          <a:prstGeom prst="roundRect">
            <a:avLst>
              <a:gd name="adj" fmla="val 5525"/>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1"/>
              </a:solidFill>
              <a:latin typeface="Instrument Sans"/>
              <a:ea typeface="Instrument Sans"/>
              <a:cs typeface="Instrument Sans"/>
              <a:sym typeface="Instrument Sans"/>
            </a:endParaRPr>
          </a:p>
        </p:txBody>
      </p:sp>
      <p:sp>
        <p:nvSpPr>
          <p:cNvPr id="317" name="Google Shape;317;p27"/>
          <p:cNvSpPr txBox="1">
            <a:spLocks noGrp="1"/>
          </p:cNvSpPr>
          <p:nvPr>
            <p:ph type="body" idx="1"/>
          </p:nvPr>
        </p:nvSpPr>
        <p:spPr>
          <a:xfrm>
            <a:off x="617750" y="775450"/>
            <a:ext cx="728100" cy="302100"/>
          </a:xfrm>
          <a:prstGeom prst="rect">
            <a:avLst/>
          </a:prstGeom>
        </p:spPr>
        <p:txBody>
          <a:bodyPr spcFirstLastPara="1" wrap="square" lIns="0" tIns="0" rIns="0" bIns="0" anchor="t" anchorCtr="0">
            <a:noAutofit/>
          </a:bodyPr>
          <a:lstStyle>
            <a:lvl1pPr marL="457200" lvl="0" indent="-228600">
              <a:spcBef>
                <a:spcPts val="0"/>
              </a:spcBef>
              <a:spcAft>
                <a:spcPts val="0"/>
              </a:spcAft>
              <a:buNone/>
              <a:defRPr/>
            </a:lvl1pPr>
            <a:lvl2pPr marL="914400" lvl="1" indent="-228600">
              <a:spcBef>
                <a:spcPts val="0"/>
              </a:spcBef>
              <a:spcAft>
                <a:spcPts val="0"/>
              </a:spcAft>
              <a:buNone/>
              <a:defRPr/>
            </a:lvl2pPr>
            <a:lvl3pPr marL="1371600" lvl="2" indent="-228600">
              <a:spcBef>
                <a:spcPts val="0"/>
              </a:spcBef>
              <a:spcAft>
                <a:spcPts val="0"/>
              </a:spcAft>
              <a:buNone/>
              <a:defRPr/>
            </a:lvl3pPr>
            <a:lvl4pPr marL="1828800" lvl="3" indent="-228600">
              <a:spcBef>
                <a:spcPts val="0"/>
              </a:spcBef>
              <a:spcAft>
                <a:spcPts val="0"/>
              </a:spcAft>
              <a:buNone/>
              <a:defRPr/>
            </a:lvl4pPr>
            <a:lvl5pPr marL="2286000" lvl="4" indent="-228600">
              <a:spcBef>
                <a:spcPts val="0"/>
              </a:spcBef>
              <a:spcAft>
                <a:spcPts val="0"/>
              </a:spcAft>
              <a:buNone/>
              <a:defRPr/>
            </a:lvl5pPr>
            <a:lvl6pPr marL="2743200" lvl="5" indent="-228600">
              <a:spcBef>
                <a:spcPts val="0"/>
              </a:spcBef>
              <a:spcAft>
                <a:spcPts val="0"/>
              </a:spcAft>
              <a:buNone/>
              <a:defRPr/>
            </a:lvl6pPr>
            <a:lvl7pPr marL="3200400" lvl="6" indent="-228600">
              <a:spcBef>
                <a:spcPts val="0"/>
              </a:spcBef>
              <a:spcAft>
                <a:spcPts val="0"/>
              </a:spcAft>
              <a:buNone/>
              <a:defRPr/>
            </a:lvl7pPr>
            <a:lvl8pPr marL="3657600" lvl="7" indent="-228600">
              <a:spcBef>
                <a:spcPts val="0"/>
              </a:spcBef>
              <a:spcAft>
                <a:spcPts val="0"/>
              </a:spcAft>
              <a:buNone/>
              <a:defRPr/>
            </a:lvl8pPr>
            <a:lvl9pPr marL="4114800" lvl="8" indent="-228600">
              <a:spcBef>
                <a:spcPts val="0"/>
              </a:spcBef>
              <a:spcAft>
                <a:spcPts val="0"/>
              </a:spcAft>
              <a:buNone/>
              <a:defRPr/>
            </a:lvl9pPr>
          </a:lstStyle>
          <a:p>
            <a:endParaRPr/>
          </a:p>
        </p:txBody>
      </p:sp>
      <p:sp>
        <p:nvSpPr>
          <p:cNvPr id="318" name="Google Shape;318;p27"/>
          <p:cNvSpPr txBox="1">
            <a:spLocks noGrp="1"/>
          </p:cNvSpPr>
          <p:nvPr>
            <p:ph type="body" idx="2"/>
          </p:nvPr>
        </p:nvSpPr>
        <p:spPr>
          <a:xfrm>
            <a:off x="617750" y="2630400"/>
            <a:ext cx="3889500" cy="1809600"/>
          </a:xfrm>
          <a:prstGeom prst="rect">
            <a:avLst/>
          </a:prstGeom>
        </p:spPr>
        <p:txBody>
          <a:bodyPr spcFirstLastPara="1" wrap="square" lIns="0" tIns="0" rIns="0" bIns="0" anchor="b" anchorCtr="0">
            <a:noAutofit/>
          </a:bodyPr>
          <a:lstStyle>
            <a:lvl1pPr marL="457200" lvl="0" indent="-228600">
              <a:spcBef>
                <a:spcPts val="0"/>
              </a:spcBef>
              <a:spcAft>
                <a:spcPts val="0"/>
              </a:spcAft>
              <a:buNone/>
              <a:defRPr/>
            </a:lvl1pPr>
            <a:lvl2pPr marL="914400" lvl="1" indent="-228600">
              <a:spcBef>
                <a:spcPts val="0"/>
              </a:spcBef>
              <a:spcAft>
                <a:spcPts val="0"/>
              </a:spcAft>
              <a:buNone/>
              <a:defRPr/>
            </a:lvl2pPr>
            <a:lvl3pPr marL="1371600" lvl="2" indent="-228600">
              <a:spcBef>
                <a:spcPts val="0"/>
              </a:spcBef>
              <a:spcAft>
                <a:spcPts val="0"/>
              </a:spcAft>
              <a:buNone/>
              <a:defRPr/>
            </a:lvl3pPr>
            <a:lvl4pPr marL="1828800" lvl="3" indent="-228600">
              <a:spcBef>
                <a:spcPts val="0"/>
              </a:spcBef>
              <a:spcAft>
                <a:spcPts val="0"/>
              </a:spcAft>
              <a:buNone/>
              <a:defRPr/>
            </a:lvl4pPr>
            <a:lvl5pPr marL="2286000" lvl="4" indent="-228600">
              <a:spcBef>
                <a:spcPts val="0"/>
              </a:spcBef>
              <a:spcAft>
                <a:spcPts val="0"/>
              </a:spcAft>
              <a:buNone/>
              <a:defRPr/>
            </a:lvl5pPr>
            <a:lvl6pPr marL="2743200" lvl="5" indent="-228600">
              <a:spcBef>
                <a:spcPts val="0"/>
              </a:spcBef>
              <a:spcAft>
                <a:spcPts val="0"/>
              </a:spcAft>
              <a:buNone/>
              <a:defRPr/>
            </a:lvl6pPr>
            <a:lvl7pPr marL="3200400" lvl="6" indent="-228600">
              <a:spcBef>
                <a:spcPts val="0"/>
              </a:spcBef>
              <a:spcAft>
                <a:spcPts val="0"/>
              </a:spcAft>
              <a:buNone/>
              <a:defRPr/>
            </a:lvl7pPr>
            <a:lvl8pPr marL="3657600" lvl="7" indent="-228600">
              <a:spcBef>
                <a:spcPts val="0"/>
              </a:spcBef>
              <a:spcAft>
                <a:spcPts val="0"/>
              </a:spcAft>
              <a:buNone/>
              <a:defRPr/>
            </a:lvl8pPr>
            <a:lvl9pPr marL="4114800" lvl="8" indent="-228600">
              <a:spcBef>
                <a:spcPts val="0"/>
              </a:spcBef>
              <a:spcAft>
                <a:spcPts val="0"/>
              </a:spcAft>
              <a:buNone/>
              <a:defRPr/>
            </a:lvl9pPr>
          </a:lstStyle>
          <a:p>
            <a:endParaRPr/>
          </a:p>
        </p:txBody>
      </p:sp>
      <p:sp>
        <p:nvSpPr>
          <p:cNvPr id="319" name="Google Shape;319;p27"/>
          <p:cNvSpPr txBox="1">
            <a:spLocks noGrp="1"/>
          </p:cNvSpPr>
          <p:nvPr>
            <p:ph type="title"/>
          </p:nvPr>
        </p:nvSpPr>
        <p:spPr>
          <a:xfrm>
            <a:off x="622700" y="1323975"/>
            <a:ext cx="3889500" cy="965400"/>
          </a:xfrm>
          <a:prstGeom prst="rect">
            <a:avLst/>
          </a:prstGeom>
        </p:spPr>
        <p:txBody>
          <a:bodyPr spcFirstLastPara="1" wrap="square" lIns="0" tIns="0" rIns="0" bIns="0" anchor="t" anchorCtr="0">
            <a:noAutofit/>
          </a:bodyPr>
          <a:lstStyle>
            <a:lvl1pPr lvl="0">
              <a:lnSpc>
                <a:spcPct val="85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85000"/>
              </a:lnSpc>
              <a:spcBef>
                <a:spcPts val="0"/>
              </a:spcBef>
              <a:spcAft>
                <a:spcPts val="0"/>
              </a:spcAft>
              <a:buNone/>
              <a:defRPr sz="2400"/>
            </a:lvl2pPr>
            <a:lvl3pPr lvl="2">
              <a:lnSpc>
                <a:spcPct val="85000"/>
              </a:lnSpc>
              <a:spcBef>
                <a:spcPts val="0"/>
              </a:spcBef>
              <a:spcAft>
                <a:spcPts val="0"/>
              </a:spcAft>
              <a:buNone/>
              <a:defRPr sz="2400"/>
            </a:lvl3pPr>
            <a:lvl4pPr lvl="3">
              <a:lnSpc>
                <a:spcPct val="85000"/>
              </a:lnSpc>
              <a:spcBef>
                <a:spcPts val="0"/>
              </a:spcBef>
              <a:spcAft>
                <a:spcPts val="0"/>
              </a:spcAft>
              <a:buNone/>
              <a:defRPr sz="2400"/>
            </a:lvl4pPr>
            <a:lvl5pPr lvl="4">
              <a:lnSpc>
                <a:spcPct val="85000"/>
              </a:lnSpc>
              <a:spcBef>
                <a:spcPts val="0"/>
              </a:spcBef>
              <a:spcAft>
                <a:spcPts val="0"/>
              </a:spcAft>
              <a:buNone/>
              <a:defRPr sz="2400"/>
            </a:lvl5pPr>
            <a:lvl6pPr lvl="5">
              <a:lnSpc>
                <a:spcPct val="85000"/>
              </a:lnSpc>
              <a:spcBef>
                <a:spcPts val="0"/>
              </a:spcBef>
              <a:spcAft>
                <a:spcPts val="0"/>
              </a:spcAft>
              <a:buNone/>
              <a:defRPr sz="2400"/>
            </a:lvl6pPr>
            <a:lvl7pPr lvl="6">
              <a:lnSpc>
                <a:spcPct val="85000"/>
              </a:lnSpc>
              <a:spcBef>
                <a:spcPts val="0"/>
              </a:spcBef>
              <a:spcAft>
                <a:spcPts val="0"/>
              </a:spcAft>
              <a:buNone/>
              <a:defRPr sz="2400"/>
            </a:lvl7pPr>
            <a:lvl8pPr lvl="7">
              <a:lnSpc>
                <a:spcPct val="85000"/>
              </a:lnSpc>
              <a:spcBef>
                <a:spcPts val="0"/>
              </a:spcBef>
              <a:spcAft>
                <a:spcPts val="0"/>
              </a:spcAft>
              <a:buNone/>
              <a:defRPr sz="2400"/>
            </a:lvl8pPr>
            <a:lvl9pPr lvl="8">
              <a:lnSpc>
                <a:spcPct val="85000"/>
              </a:lnSpc>
              <a:spcBef>
                <a:spcPts val="0"/>
              </a:spcBef>
              <a:spcAft>
                <a:spcPts val="0"/>
              </a:spcAft>
              <a:buNone/>
              <a:defRPr sz="2400"/>
            </a:lvl9pPr>
          </a:lstStyle>
          <a:p>
            <a:endParaRPr/>
          </a:p>
        </p:txBody>
      </p:sp>
      <p:sp>
        <p:nvSpPr>
          <p:cNvPr id="320" name="Google Shape;320;p27"/>
          <p:cNvSpPr txBox="1">
            <a:spLocks noGrp="1"/>
          </p:cNvSpPr>
          <p:nvPr>
            <p:ph type="subTitle" idx="3"/>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21" name="Google Shape;321;p27"/>
          <p:cNvSpPr txBox="1">
            <a:spLocks noGrp="1"/>
          </p:cNvSpPr>
          <p:nvPr>
            <p:ph type="subTitle" idx="4"/>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22" name="Google Shape;322;p27"/>
          <p:cNvSpPr txBox="1">
            <a:spLocks noGrp="1"/>
          </p:cNvSpPr>
          <p:nvPr>
            <p:ph type="body" idx="5"/>
          </p:nvPr>
        </p:nvSpPr>
        <p:spPr>
          <a:xfrm>
            <a:off x="4629475" y="2513100"/>
            <a:ext cx="2055000" cy="1926600"/>
          </a:xfrm>
          <a:prstGeom prst="rect">
            <a:avLst/>
          </a:prstGeom>
        </p:spPr>
        <p:txBody>
          <a:bodyPr spcFirstLastPara="1" wrap="square" lIns="91425" tIns="91425" rIns="91425" bIns="91425" anchor="b" anchorCtr="0">
            <a:noAutofit/>
          </a:bodyPr>
          <a:lstStyle>
            <a:lvl1pPr marL="457200" lvl="0" indent="-228600">
              <a:lnSpc>
                <a:spcPct val="115000"/>
              </a:lnSpc>
              <a:spcBef>
                <a:spcPts val="0"/>
              </a:spcBef>
              <a:spcAft>
                <a:spcPts val="0"/>
              </a:spcAft>
              <a:buSzPts val="1000"/>
              <a:buNone/>
              <a:defRPr/>
            </a:lvl1pPr>
            <a:lvl2pPr marL="914400" lvl="1" indent="-228600">
              <a:lnSpc>
                <a:spcPct val="115000"/>
              </a:lnSpc>
              <a:spcBef>
                <a:spcPts val="0"/>
              </a:spcBef>
              <a:spcAft>
                <a:spcPts val="0"/>
              </a:spcAft>
              <a:buSzPts val="1000"/>
              <a:buNone/>
              <a:defRPr/>
            </a:lvl2pPr>
            <a:lvl3pPr marL="1371600" lvl="2" indent="-228600">
              <a:lnSpc>
                <a:spcPct val="115000"/>
              </a:lnSpc>
              <a:spcBef>
                <a:spcPts val="0"/>
              </a:spcBef>
              <a:spcAft>
                <a:spcPts val="0"/>
              </a:spcAft>
              <a:buSzPts val="1000"/>
              <a:buNone/>
              <a:defRPr/>
            </a:lvl3pPr>
            <a:lvl4pPr marL="1828800" lvl="3" indent="-228600">
              <a:lnSpc>
                <a:spcPct val="115000"/>
              </a:lnSpc>
              <a:spcBef>
                <a:spcPts val="0"/>
              </a:spcBef>
              <a:spcAft>
                <a:spcPts val="0"/>
              </a:spcAft>
              <a:buSzPts val="1000"/>
              <a:buNone/>
              <a:defRPr/>
            </a:lvl4pPr>
            <a:lvl5pPr marL="2286000" lvl="4" indent="-228600">
              <a:lnSpc>
                <a:spcPct val="115000"/>
              </a:lnSpc>
              <a:spcBef>
                <a:spcPts val="0"/>
              </a:spcBef>
              <a:spcAft>
                <a:spcPts val="0"/>
              </a:spcAft>
              <a:buSzPts val="1000"/>
              <a:buNone/>
              <a:defRPr/>
            </a:lvl5pPr>
            <a:lvl6pPr marL="2743200" lvl="5" indent="-228600">
              <a:lnSpc>
                <a:spcPct val="115000"/>
              </a:lnSpc>
              <a:spcBef>
                <a:spcPts val="0"/>
              </a:spcBef>
              <a:spcAft>
                <a:spcPts val="0"/>
              </a:spcAft>
              <a:buSzPts val="1000"/>
              <a:buNone/>
              <a:defRPr/>
            </a:lvl6pPr>
            <a:lvl7pPr marL="3200400" lvl="6" indent="-228600">
              <a:lnSpc>
                <a:spcPct val="115000"/>
              </a:lnSpc>
              <a:spcBef>
                <a:spcPts val="0"/>
              </a:spcBef>
              <a:spcAft>
                <a:spcPts val="0"/>
              </a:spcAft>
              <a:buSzPts val="1000"/>
              <a:buNone/>
              <a:defRPr/>
            </a:lvl7pPr>
            <a:lvl8pPr marL="3657600" lvl="7" indent="-228600">
              <a:lnSpc>
                <a:spcPct val="115000"/>
              </a:lnSpc>
              <a:spcBef>
                <a:spcPts val="0"/>
              </a:spcBef>
              <a:spcAft>
                <a:spcPts val="0"/>
              </a:spcAft>
              <a:buSzPts val="1000"/>
              <a:buNone/>
              <a:defRPr/>
            </a:lvl8pPr>
            <a:lvl9pPr marL="4114800" lvl="8" indent="-228600">
              <a:lnSpc>
                <a:spcPct val="115000"/>
              </a:lnSpc>
              <a:spcBef>
                <a:spcPts val="0"/>
              </a:spcBef>
              <a:spcAft>
                <a:spcPts val="0"/>
              </a:spcAft>
              <a:buSzPts val="1000"/>
              <a:buNone/>
              <a:defRPr/>
            </a:lvl9pPr>
          </a:lstStyle>
          <a:p>
            <a:endParaRPr/>
          </a:p>
        </p:txBody>
      </p:sp>
      <p:sp>
        <p:nvSpPr>
          <p:cNvPr id="323" name="Google Shape;323;p27"/>
          <p:cNvSpPr txBox="1">
            <a:spLocks noGrp="1"/>
          </p:cNvSpPr>
          <p:nvPr>
            <p:ph type="subTitle" idx="6"/>
          </p:nvPr>
        </p:nvSpPr>
        <p:spPr>
          <a:xfrm>
            <a:off x="4783900" y="1539225"/>
            <a:ext cx="1821600" cy="568500"/>
          </a:xfrm>
          <a:prstGeom prst="rect">
            <a:avLst/>
          </a:prstGeom>
        </p:spPr>
        <p:txBody>
          <a:bodyPr spcFirstLastPara="1" wrap="square" lIns="91425" tIns="91425" rIns="91425" bIns="91425" anchor="t" anchorCtr="0">
            <a:noAutofit/>
          </a:bodyPr>
          <a:lstStyle>
            <a:lvl1pPr lvl="0">
              <a:spcBef>
                <a:spcPts val="0"/>
              </a:spcBef>
              <a:spcAft>
                <a:spcPts val="0"/>
              </a:spcAft>
              <a:buNone/>
              <a:defRPr sz="1200" b="1"/>
            </a:lvl1pPr>
            <a:lvl2pPr lvl="1">
              <a:spcBef>
                <a:spcPts val="0"/>
              </a:spcBef>
              <a:spcAft>
                <a:spcPts val="0"/>
              </a:spcAft>
              <a:buClr>
                <a:schemeClr val="lt1"/>
              </a:buClr>
              <a:buSzPts val="1400"/>
              <a:buFont typeface="Instrument Sans"/>
              <a:buNone/>
              <a:defRPr>
                <a:solidFill>
                  <a:schemeClr val="lt1"/>
                </a:solidFill>
              </a:defRPr>
            </a:lvl2pPr>
            <a:lvl3pPr lvl="2">
              <a:spcBef>
                <a:spcPts val="0"/>
              </a:spcBef>
              <a:spcAft>
                <a:spcPts val="0"/>
              </a:spcAft>
              <a:buClr>
                <a:schemeClr val="lt1"/>
              </a:buClr>
              <a:buSzPts val="1400"/>
              <a:buFont typeface="Instrument Sans"/>
              <a:buNone/>
              <a:defRPr>
                <a:solidFill>
                  <a:schemeClr val="lt1"/>
                </a:solidFill>
              </a:defRPr>
            </a:lvl3pPr>
            <a:lvl4pPr lvl="3">
              <a:spcBef>
                <a:spcPts val="0"/>
              </a:spcBef>
              <a:spcAft>
                <a:spcPts val="0"/>
              </a:spcAft>
              <a:buClr>
                <a:schemeClr val="lt1"/>
              </a:buClr>
              <a:buSzPts val="1400"/>
              <a:buFont typeface="Instrument Sans"/>
              <a:buNone/>
              <a:defRPr>
                <a:solidFill>
                  <a:schemeClr val="lt1"/>
                </a:solidFill>
              </a:defRPr>
            </a:lvl4pPr>
            <a:lvl5pPr lvl="4">
              <a:spcBef>
                <a:spcPts val="0"/>
              </a:spcBef>
              <a:spcAft>
                <a:spcPts val="0"/>
              </a:spcAft>
              <a:buClr>
                <a:schemeClr val="lt1"/>
              </a:buClr>
              <a:buSzPts val="1400"/>
              <a:buFont typeface="Instrument Sans"/>
              <a:buNone/>
              <a:defRPr>
                <a:solidFill>
                  <a:schemeClr val="lt1"/>
                </a:solidFill>
              </a:defRPr>
            </a:lvl5pPr>
            <a:lvl6pPr lvl="5">
              <a:spcBef>
                <a:spcPts val="0"/>
              </a:spcBef>
              <a:spcAft>
                <a:spcPts val="0"/>
              </a:spcAft>
              <a:buClr>
                <a:schemeClr val="lt1"/>
              </a:buClr>
              <a:buSzPts val="1400"/>
              <a:buFont typeface="Instrument Sans"/>
              <a:buNone/>
              <a:defRPr>
                <a:solidFill>
                  <a:schemeClr val="lt1"/>
                </a:solidFill>
              </a:defRPr>
            </a:lvl6pPr>
            <a:lvl7pPr lvl="6">
              <a:spcBef>
                <a:spcPts val="0"/>
              </a:spcBef>
              <a:spcAft>
                <a:spcPts val="0"/>
              </a:spcAft>
              <a:buClr>
                <a:schemeClr val="lt1"/>
              </a:buClr>
              <a:buSzPts val="1400"/>
              <a:buFont typeface="Instrument Sans"/>
              <a:buNone/>
              <a:defRPr>
                <a:solidFill>
                  <a:schemeClr val="lt1"/>
                </a:solidFill>
              </a:defRPr>
            </a:lvl7pPr>
            <a:lvl8pPr lvl="7">
              <a:spcBef>
                <a:spcPts val="0"/>
              </a:spcBef>
              <a:spcAft>
                <a:spcPts val="0"/>
              </a:spcAft>
              <a:buClr>
                <a:schemeClr val="lt1"/>
              </a:buClr>
              <a:buSzPts val="1400"/>
              <a:buFont typeface="Instrument Sans"/>
              <a:buNone/>
              <a:defRPr>
                <a:solidFill>
                  <a:schemeClr val="lt1"/>
                </a:solidFill>
              </a:defRPr>
            </a:lvl8pPr>
            <a:lvl9pPr lvl="8">
              <a:spcBef>
                <a:spcPts val="0"/>
              </a:spcBef>
              <a:spcAft>
                <a:spcPts val="0"/>
              </a:spcAft>
              <a:buClr>
                <a:schemeClr val="lt1"/>
              </a:buClr>
              <a:buSzPts val="1400"/>
              <a:buFont typeface="Instrument Sans"/>
              <a:buNone/>
              <a:defRPr>
                <a:solidFill>
                  <a:schemeClr val="lt1"/>
                </a:solidFill>
              </a:defRPr>
            </a:lvl9pPr>
          </a:lstStyle>
          <a:p>
            <a:endParaRPr/>
          </a:p>
        </p:txBody>
      </p:sp>
      <p:sp>
        <p:nvSpPr>
          <p:cNvPr id="324" name="Google Shape;324;p27"/>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Boxes and image">
  <p:cSld name="CUSTOM">
    <p:spTree>
      <p:nvGrpSpPr>
        <p:cNvPr id="1" name="Shape 325"/>
        <p:cNvGrpSpPr/>
        <p:nvPr/>
      </p:nvGrpSpPr>
      <p:grpSpPr>
        <a:xfrm>
          <a:off x="0" y="0"/>
          <a:ext cx="0" cy="0"/>
          <a:chOff x="0" y="0"/>
          <a:chExt cx="0" cy="0"/>
        </a:xfrm>
      </p:grpSpPr>
      <p:sp>
        <p:nvSpPr>
          <p:cNvPr id="326" name="Google Shape;326;p28"/>
          <p:cNvSpPr/>
          <p:nvPr/>
        </p:nvSpPr>
        <p:spPr>
          <a:xfrm>
            <a:off x="6084175" y="474900"/>
            <a:ext cx="2771400" cy="4193700"/>
          </a:xfrm>
          <a:prstGeom prst="roundRect">
            <a:avLst>
              <a:gd name="adj" fmla="val 7333"/>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1"/>
              </a:solidFill>
              <a:latin typeface="Instrument Sans"/>
              <a:ea typeface="Instrument Sans"/>
              <a:cs typeface="Instrument Sans"/>
              <a:sym typeface="Instrument Sans"/>
            </a:endParaRPr>
          </a:p>
        </p:txBody>
      </p:sp>
      <p:sp>
        <p:nvSpPr>
          <p:cNvPr id="327" name="Google Shape;327;p28"/>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
        <p:nvSpPr>
          <p:cNvPr id="328" name="Google Shape;328;p28"/>
          <p:cNvSpPr/>
          <p:nvPr/>
        </p:nvSpPr>
        <p:spPr>
          <a:xfrm>
            <a:off x="288400" y="474900"/>
            <a:ext cx="5670000" cy="4193700"/>
          </a:xfrm>
          <a:prstGeom prst="roundRect">
            <a:avLst>
              <a:gd name="adj" fmla="val 4076"/>
            </a:avLst>
          </a:prstGeom>
          <a:solidFill>
            <a:schemeClr val="l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chemeClr val="lt1"/>
              </a:solidFill>
              <a:latin typeface="Instrument Sans"/>
              <a:ea typeface="Instrument Sans"/>
              <a:cs typeface="Instrument Sans"/>
              <a:sym typeface="Instrument Sans"/>
            </a:endParaRPr>
          </a:p>
        </p:txBody>
      </p:sp>
      <p:sp>
        <p:nvSpPr>
          <p:cNvPr id="329" name="Google Shape;329;p28"/>
          <p:cNvSpPr/>
          <p:nvPr/>
        </p:nvSpPr>
        <p:spPr>
          <a:xfrm>
            <a:off x="567700" y="4089150"/>
            <a:ext cx="1112100" cy="3507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800">
              <a:solidFill>
                <a:schemeClr val="lt1"/>
              </a:solidFill>
              <a:latin typeface="Instrument Sans Medium"/>
              <a:ea typeface="Instrument Sans Medium"/>
              <a:cs typeface="Instrument Sans Medium"/>
              <a:sym typeface="Instrument Sans Medium"/>
            </a:endParaRPr>
          </a:p>
        </p:txBody>
      </p:sp>
      <p:sp>
        <p:nvSpPr>
          <p:cNvPr id="330" name="Google Shape;330;p28"/>
          <p:cNvSpPr/>
          <p:nvPr/>
        </p:nvSpPr>
        <p:spPr>
          <a:xfrm>
            <a:off x="1679742" y="4089150"/>
            <a:ext cx="1112100" cy="3507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800">
              <a:solidFill>
                <a:schemeClr val="lt1"/>
              </a:solidFill>
              <a:latin typeface="Instrument Sans Medium"/>
              <a:ea typeface="Instrument Sans Medium"/>
              <a:cs typeface="Instrument Sans Medium"/>
              <a:sym typeface="Instrument Sans Medium"/>
            </a:endParaRPr>
          </a:p>
        </p:txBody>
      </p:sp>
      <p:sp>
        <p:nvSpPr>
          <p:cNvPr id="331" name="Google Shape;331;p28"/>
          <p:cNvSpPr/>
          <p:nvPr/>
        </p:nvSpPr>
        <p:spPr>
          <a:xfrm>
            <a:off x="2791783" y="4089150"/>
            <a:ext cx="1112100" cy="350700"/>
          </a:xfrm>
          <a:prstGeom prst="roundRect">
            <a:avLst>
              <a:gd name="adj" fmla="val 50000"/>
            </a:avLst>
          </a:prstGeom>
          <a:solidFill>
            <a:schemeClr val="dk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800">
              <a:solidFill>
                <a:schemeClr val="lt1"/>
              </a:solidFill>
              <a:latin typeface="Instrument Sans Medium"/>
              <a:ea typeface="Instrument Sans Medium"/>
              <a:cs typeface="Instrument Sans Medium"/>
              <a:sym typeface="Instrument Sans Medium"/>
            </a:endParaRPr>
          </a:p>
        </p:txBody>
      </p:sp>
      <p:sp>
        <p:nvSpPr>
          <p:cNvPr id="332" name="Google Shape;332;p28"/>
          <p:cNvSpPr txBox="1">
            <a:spLocks noGrp="1"/>
          </p:cNvSpPr>
          <p:nvPr>
            <p:ph type="title"/>
          </p:nvPr>
        </p:nvSpPr>
        <p:spPr>
          <a:xfrm>
            <a:off x="586125" y="745875"/>
            <a:ext cx="4471200" cy="942000"/>
          </a:xfrm>
          <a:prstGeom prst="rect">
            <a:avLst/>
          </a:prstGeom>
        </p:spPr>
        <p:txBody>
          <a:bodyPr spcFirstLastPara="1" wrap="square" lIns="0" tIns="0" rIns="0" bIns="0" anchor="t" anchorCtr="0">
            <a:noAutofit/>
          </a:bodyPr>
          <a:lstStyle>
            <a:lvl1pPr lvl="0">
              <a:lnSpc>
                <a:spcPct val="85000"/>
              </a:lnSpc>
              <a:spcBef>
                <a:spcPts val="0"/>
              </a:spcBef>
              <a:spcAft>
                <a:spcPts val="0"/>
              </a:spcAft>
              <a:buNone/>
              <a:defRPr sz="3600">
                <a:latin typeface="Instrument Sans Medium"/>
                <a:ea typeface="Instrument Sans Medium"/>
                <a:cs typeface="Instrument Sans Medium"/>
                <a:sym typeface="Instrument Sans Medium"/>
              </a:defRPr>
            </a:lvl1pPr>
            <a:lvl2pPr lvl="1">
              <a:lnSpc>
                <a:spcPct val="85000"/>
              </a:lnSpc>
              <a:spcBef>
                <a:spcPts val="0"/>
              </a:spcBef>
              <a:spcAft>
                <a:spcPts val="0"/>
              </a:spcAft>
              <a:buNone/>
              <a:defRPr sz="3600">
                <a:latin typeface="Instrument Sans Medium"/>
                <a:ea typeface="Instrument Sans Medium"/>
                <a:cs typeface="Instrument Sans Medium"/>
                <a:sym typeface="Instrument Sans Medium"/>
              </a:defRPr>
            </a:lvl2pPr>
            <a:lvl3pPr lvl="2">
              <a:lnSpc>
                <a:spcPct val="85000"/>
              </a:lnSpc>
              <a:spcBef>
                <a:spcPts val="0"/>
              </a:spcBef>
              <a:spcAft>
                <a:spcPts val="0"/>
              </a:spcAft>
              <a:buNone/>
              <a:defRPr sz="3600">
                <a:latin typeface="Instrument Sans Medium"/>
                <a:ea typeface="Instrument Sans Medium"/>
                <a:cs typeface="Instrument Sans Medium"/>
                <a:sym typeface="Instrument Sans Medium"/>
              </a:defRPr>
            </a:lvl3pPr>
            <a:lvl4pPr lvl="3">
              <a:lnSpc>
                <a:spcPct val="85000"/>
              </a:lnSpc>
              <a:spcBef>
                <a:spcPts val="0"/>
              </a:spcBef>
              <a:spcAft>
                <a:spcPts val="0"/>
              </a:spcAft>
              <a:buNone/>
              <a:defRPr sz="3600">
                <a:latin typeface="Instrument Sans Medium"/>
                <a:ea typeface="Instrument Sans Medium"/>
                <a:cs typeface="Instrument Sans Medium"/>
                <a:sym typeface="Instrument Sans Medium"/>
              </a:defRPr>
            </a:lvl4pPr>
            <a:lvl5pPr lvl="4">
              <a:lnSpc>
                <a:spcPct val="85000"/>
              </a:lnSpc>
              <a:spcBef>
                <a:spcPts val="0"/>
              </a:spcBef>
              <a:spcAft>
                <a:spcPts val="0"/>
              </a:spcAft>
              <a:buNone/>
              <a:defRPr sz="3600">
                <a:latin typeface="Instrument Sans Medium"/>
                <a:ea typeface="Instrument Sans Medium"/>
                <a:cs typeface="Instrument Sans Medium"/>
                <a:sym typeface="Instrument Sans Medium"/>
              </a:defRPr>
            </a:lvl5pPr>
            <a:lvl6pPr lvl="5">
              <a:lnSpc>
                <a:spcPct val="85000"/>
              </a:lnSpc>
              <a:spcBef>
                <a:spcPts val="0"/>
              </a:spcBef>
              <a:spcAft>
                <a:spcPts val="0"/>
              </a:spcAft>
              <a:buNone/>
              <a:defRPr sz="3600">
                <a:latin typeface="Instrument Sans Medium"/>
                <a:ea typeface="Instrument Sans Medium"/>
                <a:cs typeface="Instrument Sans Medium"/>
                <a:sym typeface="Instrument Sans Medium"/>
              </a:defRPr>
            </a:lvl6pPr>
            <a:lvl7pPr lvl="6">
              <a:lnSpc>
                <a:spcPct val="85000"/>
              </a:lnSpc>
              <a:spcBef>
                <a:spcPts val="0"/>
              </a:spcBef>
              <a:spcAft>
                <a:spcPts val="0"/>
              </a:spcAft>
              <a:buNone/>
              <a:defRPr sz="3600">
                <a:latin typeface="Instrument Sans Medium"/>
                <a:ea typeface="Instrument Sans Medium"/>
                <a:cs typeface="Instrument Sans Medium"/>
                <a:sym typeface="Instrument Sans Medium"/>
              </a:defRPr>
            </a:lvl7pPr>
            <a:lvl8pPr lvl="7">
              <a:lnSpc>
                <a:spcPct val="85000"/>
              </a:lnSpc>
              <a:spcBef>
                <a:spcPts val="0"/>
              </a:spcBef>
              <a:spcAft>
                <a:spcPts val="0"/>
              </a:spcAft>
              <a:buNone/>
              <a:defRPr sz="3600">
                <a:latin typeface="Instrument Sans Medium"/>
                <a:ea typeface="Instrument Sans Medium"/>
                <a:cs typeface="Instrument Sans Medium"/>
                <a:sym typeface="Instrument Sans Medium"/>
              </a:defRPr>
            </a:lvl8pPr>
            <a:lvl9pPr lvl="8">
              <a:lnSpc>
                <a:spcPct val="85000"/>
              </a:lnSpc>
              <a:spcBef>
                <a:spcPts val="0"/>
              </a:spcBef>
              <a:spcAft>
                <a:spcPts val="0"/>
              </a:spcAft>
              <a:buNone/>
              <a:defRPr sz="3600">
                <a:latin typeface="Instrument Sans Medium"/>
                <a:ea typeface="Instrument Sans Medium"/>
                <a:cs typeface="Instrument Sans Medium"/>
                <a:sym typeface="Instrument Sans Medium"/>
              </a:defRPr>
            </a:lvl9pPr>
          </a:lstStyle>
          <a:p>
            <a:endParaRPr/>
          </a:p>
        </p:txBody>
      </p:sp>
      <p:sp>
        <p:nvSpPr>
          <p:cNvPr id="333" name="Google Shape;333;p28"/>
          <p:cNvSpPr txBox="1">
            <a:spLocks noGrp="1"/>
          </p:cNvSpPr>
          <p:nvPr>
            <p:ph type="body" idx="1"/>
          </p:nvPr>
        </p:nvSpPr>
        <p:spPr>
          <a:xfrm>
            <a:off x="6379950" y="3477525"/>
            <a:ext cx="2121300" cy="965100"/>
          </a:xfrm>
          <a:prstGeom prst="rect">
            <a:avLst/>
          </a:prstGeom>
        </p:spPr>
        <p:txBody>
          <a:bodyPr spcFirstLastPara="1" wrap="square" lIns="0" tIns="0" rIns="0" bIns="0" anchor="b" anchorCtr="0">
            <a:noAutofit/>
          </a:bodyPr>
          <a:lstStyle>
            <a:lvl1pPr marL="457200" lvl="0" indent="-228600">
              <a:spcBef>
                <a:spcPts val="0"/>
              </a:spcBef>
              <a:spcAft>
                <a:spcPts val="0"/>
              </a:spcAft>
              <a:buNone/>
              <a:defRPr/>
            </a:lvl1pPr>
            <a:lvl2pPr marL="914400" lvl="1" indent="-228600">
              <a:spcBef>
                <a:spcPts val="0"/>
              </a:spcBef>
              <a:spcAft>
                <a:spcPts val="0"/>
              </a:spcAft>
              <a:buNone/>
              <a:defRPr/>
            </a:lvl2pPr>
            <a:lvl3pPr marL="1371600" lvl="2" indent="-228600">
              <a:spcBef>
                <a:spcPts val="0"/>
              </a:spcBef>
              <a:spcAft>
                <a:spcPts val="0"/>
              </a:spcAft>
              <a:buNone/>
              <a:defRPr/>
            </a:lvl3pPr>
            <a:lvl4pPr marL="1828800" lvl="3" indent="-228600">
              <a:spcBef>
                <a:spcPts val="0"/>
              </a:spcBef>
              <a:spcAft>
                <a:spcPts val="0"/>
              </a:spcAft>
              <a:buNone/>
              <a:defRPr/>
            </a:lvl4pPr>
            <a:lvl5pPr marL="2286000" lvl="4" indent="-228600">
              <a:spcBef>
                <a:spcPts val="0"/>
              </a:spcBef>
              <a:spcAft>
                <a:spcPts val="0"/>
              </a:spcAft>
              <a:buNone/>
              <a:defRPr/>
            </a:lvl5pPr>
            <a:lvl6pPr marL="2743200" lvl="5" indent="-228600">
              <a:spcBef>
                <a:spcPts val="0"/>
              </a:spcBef>
              <a:spcAft>
                <a:spcPts val="0"/>
              </a:spcAft>
              <a:buNone/>
              <a:defRPr/>
            </a:lvl6pPr>
            <a:lvl7pPr marL="3200400" lvl="6" indent="-228600">
              <a:spcBef>
                <a:spcPts val="0"/>
              </a:spcBef>
              <a:spcAft>
                <a:spcPts val="0"/>
              </a:spcAft>
              <a:buNone/>
              <a:defRPr/>
            </a:lvl7pPr>
            <a:lvl8pPr marL="3657600" lvl="7" indent="-228600">
              <a:spcBef>
                <a:spcPts val="0"/>
              </a:spcBef>
              <a:spcAft>
                <a:spcPts val="0"/>
              </a:spcAft>
              <a:buNone/>
              <a:defRPr/>
            </a:lvl8pPr>
            <a:lvl9pPr marL="4114800" lvl="8" indent="-228600">
              <a:spcBef>
                <a:spcPts val="0"/>
              </a:spcBef>
              <a:spcAft>
                <a:spcPts val="0"/>
              </a:spcAft>
              <a:buNone/>
              <a:defRPr/>
            </a:lvl9pPr>
          </a:lstStyle>
          <a:p>
            <a:endParaRPr/>
          </a:p>
        </p:txBody>
      </p:sp>
      <p:sp>
        <p:nvSpPr>
          <p:cNvPr id="334" name="Google Shape;334;p28"/>
          <p:cNvSpPr txBox="1">
            <a:spLocks noGrp="1"/>
          </p:cNvSpPr>
          <p:nvPr>
            <p:ph type="subTitle" idx="2"/>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35" name="Google Shape;335;p28"/>
          <p:cNvSpPr txBox="1">
            <a:spLocks noGrp="1"/>
          </p:cNvSpPr>
          <p:nvPr>
            <p:ph type="subTitle" idx="3"/>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Font typeface="Instrument Sans"/>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36" name="Google Shape;336;p28"/>
          <p:cNvSpPr>
            <a:spLocks noGrp="1"/>
          </p:cNvSpPr>
          <p:nvPr>
            <p:ph type="pic" idx="4"/>
          </p:nvPr>
        </p:nvSpPr>
        <p:spPr>
          <a:xfrm>
            <a:off x="6084175" y="474750"/>
            <a:ext cx="2771400" cy="1458300"/>
          </a:xfrm>
          <a:prstGeom prst="roundRect">
            <a:avLst>
              <a:gd name="adj" fmla="val 11040"/>
            </a:avLst>
          </a:prstGeom>
          <a:noFill/>
          <a:ln>
            <a:noFill/>
          </a:ln>
        </p:spPr>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Next steps 4 elements 1">
  <p:cSld name="CUSTOM_10_3">
    <p:bg>
      <p:bgPr>
        <a:solidFill>
          <a:schemeClr val="dk2"/>
        </a:solidFill>
        <a:effectLst/>
      </p:bgPr>
    </p:bg>
    <p:spTree>
      <p:nvGrpSpPr>
        <p:cNvPr id="1" name="Shape 337"/>
        <p:cNvGrpSpPr/>
        <p:nvPr/>
      </p:nvGrpSpPr>
      <p:grpSpPr>
        <a:xfrm>
          <a:off x="0" y="0"/>
          <a:ext cx="0" cy="0"/>
          <a:chOff x="0" y="0"/>
          <a:chExt cx="0" cy="0"/>
        </a:xfrm>
      </p:grpSpPr>
      <p:pic>
        <p:nvPicPr>
          <p:cNvPr id="338" name="Google Shape;338;p29"/>
          <p:cNvPicPr preferRelativeResize="0"/>
          <p:nvPr/>
        </p:nvPicPr>
        <p:blipFill rotWithShape="1">
          <a:blip r:embed="rId2">
            <a:alphaModFix/>
          </a:blip>
          <a:srcRect t="12335" r="33444" b="31415"/>
          <a:stretch/>
        </p:blipFill>
        <p:spPr>
          <a:xfrm>
            <a:off x="3058325" y="0"/>
            <a:ext cx="6085676" cy="5143500"/>
          </a:xfrm>
          <a:prstGeom prst="rect">
            <a:avLst/>
          </a:prstGeom>
          <a:noFill/>
          <a:ln>
            <a:noFill/>
          </a:ln>
        </p:spPr>
      </p:pic>
      <p:sp>
        <p:nvSpPr>
          <p:cNvPr id="339" name="Google Shape;339;p29"/>
          <p:cNvSpPr txBox="1">
            <a:spLocks noGrp="1"/>
          </p:cNvSpPr>
          <p:nvPr>
            <p:ph type="subTitle" idx="1"/>
          </p:nvPr>
        </p:nvSpPr>
        <p:spPr>
          <a:xfrm>
            <a:off x="284700" y="284400"/>
            <a:ext cx="1965900" cy="192000"/>
          </a:xfrm>
          <a:prstGeom prst="rect">
            <a:avLst/>
          </a:prstGeom>
        </p:spPr>
        <p:txBody>
          <a:bodyPr spcFirstLastPara="1" wrap="square" lIns="0" tIns="0" rIns="0" bIns="0" anchor="t" anchorCtr="0">
            <a:noAutofit/>
          </a:bodyPr>
          <a:lstStyle>
            <a:lvl1pPr lvl="0">
              <a:spcBef>
                <a:spcPts val="0"/>
              </a:spcBef>
              <a:spcAft>
                <a:spcPts val="0"/>
              </a:spcAft>
              <a:buClr>
                <a:schemeClr val="accent5"/>
              </a:buClr>
              <a:buSzPts val="700"/>
              <a:buFont typeface="Instrument Sans"/>
              <a:buNone/>
              <a:defRPr sz="700">
                <a:solidFill>
                  <a:schemeClr val="accent5"/>
                </a:solidFill>
              </a:defRPr>
            </a:lvl1pPr>
            <a:lvl2pPr lvl="1">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40" name="Google Shape;340;p29"/>
          <p:cNvSpPr txBox="1">
            <a:spLocks noGrp="1"/>
          </p:cNvSpPr>
          <p:nvPr>
            <p:ph type="subTitle" idx="2"/>
          </p:nvPr>
        </p:nvSpPr>
        <p:spPr>
          <a:xfrm>
            <a:off x="6890875" y="284400"/>
            <a:ext cx="1965900" cy="192000"/>
          </a:xfrm>
          <a:prstGeom prst="rect">
            <a:avLst/>
          </a:prstGeom>
        </p:spPr>
        <p:txBody>
          <a:bodyPr spcFirstLastPara="1" wrap="square" lIns="0" tIns="0" rIns="0" bIns="0" anchor="t" anchorCtr="0">
            <a:noAutofit/>
          </a:bodyPr>
          <a:lstStyle>
            <a:lvl1pPr lvl="0" algn="r">
              <a:spcBef>
                <a:spcPts val="0"/>
              </a:spcBef>
              <a:spcAft>
                <a:spcPts val="0"/>
              </a:spcAft>
              <a:buClr>
                <a:schemeClr val="accent5"/>
              </a:buClr>
              <a:buSzPts val="700"/>
              <a:buNone/>
              <a:defRPr sz="700">
                <a:solidFill>
                  <a:schemeClr val="accent5"/>
                </a:solidFill>
              </a:defRPr>
            </a:lvl1pPr>
            <a:lvl2pPr lvl="1"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2pPr>
            <a:lvl3pPr lvl="2"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3pPr>
            <a:lvl4pPr lvl="3"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4pPr>
            <a:lvl5pPr lvl="4"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5pPr>
            <a:lvl6pPr lvl="5"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6pPr>
            <a:lvl7pPr lvl="6"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7pPr>
            <a:lvl8pPr lvl="7"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8pPr>
            <a:lvl9pPr lvl="8" algn="r">
              <a:spcBef>
                <a:spcPts val="0"/>
              </a:spcBef>
              <a:spcAft>
                <a:spcPts val="0"/>
              </a:spcAft>
              <a:buClr>
                <a:schemeClr val="accent5"/>
              </a:buClr>
              <a:buSzPts val="1000"/>
              <a:buFont typeface="Instrument Sans Medium"/>
              <a:buNone/>
              <a:defRPr sz="1000">
                <a:solidFill>
                  <a:schemeClr val="accent5"/>
                </a:solidFill>
                <a:latin typeface="Instrument Sans Medium"/>
                <a:ea typeface="Instrument Sans Medium"/>
                <a:cs typeface="Instrument Sans Medium"/>
                <a:sym typeface="Instrument Sans Medium"/>
              </a:defRPr>
            </a:lvl9pPr>
          </a:lstStyle>
          <a:p>
            <a:endParaRPr/>
          </a:p>
        </p:txBody>
      </p:sp>
      <p:sp>
        <p:nvSpPr>
          <p:cNvPr id="341" name="Google Shape;341;p29"/>
          <p:cNvSpPr txBox="1">
            <a:spLocks noGrp="1"/>
          </p:cNvSpPr>
          <p:nvPr>
            <p:ph type="title"/>
          </p:nvPr>
        </p:nvSpPr>
        <p:spPr>
          <a:xfrm>
            <a:off x="288400" y="476400"/>
            <a:ext cx="2769000" cy="496800"/>
          </a:xfrm>
          <a:prstGeom prst="rect">
            <a:avLst/>
          </a:prstGeom>
        </p:spPr>
        <p:txBody>
          <a:bodyPr spcFirstLastPara="1" wrap="square" lIns="0" tIns="0" rIns="0" bIns="0" anchor="b" anchorCtr="0">
            <a:noAutofit/>
          </a:bodyPr>
          <a:lstStyle>
            <a:lvl1pPr lvl="0">
              <a:lnSpc>
                <a:spcPct val="85000"/>
              </a:lnSpc>
              <a:spcBef>
                <a:spcPts val="0"/>
              </a:spcBef>
              <a:spcAft>
                <a:spcPts val="0"/>
              </a:spcAft>
              <a:buNone/>
              <a:defRPr sz="2400">
                <a:latin typeface="Instrument Sans Medium"/>
                <a:ea typeface="Instrument Sans Medium"/>
                <a:cs typeface="Instrument Sans Medium"/>
                <a:sym typeface="Instrument Sans Medium"/>
              </a:defRPr>
            </a:lvl1pPr>
            <a:lvl2pPr lvl="1">
              <a:lnSpc>
                <a:spcPct val="85000"/>
              </a:lnSpc>
              <a:spcBef>
                <a:spcPts val="0"/>
              </a:spcBef>
              <a:spcAft>
                <a:spcPts val="0"/>
              </a:spcAft>
              <a:buNone/>
              <a:defRPr sz="3600">
                <a:latin typeface="Instrument Sans Medium"/>
                <a:ea typeface="Instrument Sans Medium"/>
                <a:cs typeface="Instrument Sans Medium"/>
                <a:sym typeface="Instrument Sans Medium"/>
              </a:defRPr>
            </a:lvl2pPr>
            <a:lvl3pPr lvl="2">
              <a:lnSpc>
                <a:spcPct val="85000"/>
              </a:lnSpc>
              <a:spcBef>
                <a:spcPts val="0"/>
              </a:spcBef>
              <a:spcAft>
                <a:spcPts val="0"/>
              </a:spcAft>
              <a:buNone/>
              <a:defRPr sz="3600">
                <a:latin typeface="Instrument Sans Medium"/>
                <a:ea typeface="Instrument Sans Medium"/>
                <a:cs typeface="Instrument Sans Medium"/>
                <a:sym typeface="Instrument Sans Medium"/>
              </a:defRPr>
            </a:lvl3pPr>
            <a:lvl4pPr lvl="3">
              <a:lnSpc>
                <a:spcPct val="85000"/>
              </a:lnSpc>
              <a:spcBef>
                <a:spcPts val="0"/>
              </a:spcBef>
              <a:spcAft>
                <a:spcPts val="0"/>
              </a:spcAft>
              <a:buNone/>
              <a:defRPr sz="3600">
                <a:latin typeface="Instrument Sans Medium"/>
                <a:ea typeface="Instrument Sans Medium"/>
                <a:cs typeface="Instrument Sans Medium"/>
                <a:sym typeface="Instrument Sans Medium"/>
              </a:defRPr>
            </a:lvl4pPr>
            <a:lvl5pPr lvl="4">
              <a:lnSpc>
                <a:spcPct val="85000"/>
              </a:lnSpc>
              <a:spcBef>
                <a:spcPts val="0"/>
              </a:spcBef>
              <a:spcAft>
                <a:spcPts val="0"/>
              </a:spcAft>
              <a:buNone/>
              <a:defRPr sz="3600">
                <a:latin typeface="Instrument Sans Medium"/>
                <a:ea typeface="Instrument Sans Medium"/>
                <a:cs typeface="Instrument Sans Medium"/>
                <a:sym typeface="Instrument Sans Medium"/>
              </a:defRPr>
            </a:lvl5pPr>
            <a:lvl6pPr lvl="5">
              <a:lnSpc>
                <a:spcPct val="85000"/>
              </a:lnSpc>
              <a:spcBef>
                <a:spcPts val="0"/>
              </a:spcBef>
              <a:spcAft>
                <a:spcPts val="0"/>
              </a:spcAft>
              <a:buNone/>
              <a:defRPr sz="3600">
                <a:latin typeface="Instrument Sans Medium"/>
                <a:ea typeface="Instrument Sans Medium"/>
                <a:cs typeface="Instrument Sans Medium"/>
                <a:sym typeface="Instrument Sans Medium"/>
              </a:defRPr>
            </a:lvl6pPr>
            <a:lvl7pPr lvl="6">
              <a:lnSpc>
                <a:spcPct val="85000"/>
              </a:lnSpc>
              <a:spcBef>
                <a:spcPts val="0"/>
              </a:spcBef>
              <a:spcAft>
                <a:spcPts val="0"/>
              </a:spcAft>
              <a:buNone/>
              <a:defRPr sz="3600">
                <a:latin typeface="Instrument Sans Medium"/>
                <a:ea typeface="Instrument Sans Medium"/>
                <a:cs typeface="Instrument Sans Medium"/>
                <a:sym typeface="Instrument Sans Medium"/>
              </a:defRPr>
            </a:lvl7pPr>
            <a:lvl8pPr lvl="7">
              <a:lnSpc>
                <a:spcPct val="85000"/>
              </a:lnSpc>
              <a:spcBef>
                <a:spcPts val="0"/>
              </a:spcBef>
              <a:spcAft>
                <a:spcPts val="0"/>
              </a:spcAft>
              <a:buNone/>
              <a:defRPr sz="3600">
                <a:latin typeface="Instrument Sans Medium"/>
                <a:ea typeface="Instrument Sans Medium"/>
                <a:cs typeface="Instrument Sans Medium"/>
                <a:sym typeface="Instrument Sans Medium"/>
              </a:defRPr>
            </a:lvl8pPr>
            <a:lvl9pPr lvl="8">
              <a:lnSpc>
                <a:spcPct val="85000"/>
              </a:lnSpc>
              <a:spcBef>
                <a:spcPts val="0"/>
              </a:spcBef>
              <a:spcAft>
                <a:spcPts val="0"/>
              </a:spcAft>
              <a:buNone/>
              <a:defRPr sz="3600">
                <a:latin typeface="Instrument Sans Medium"/>
                <a:ea typeface="Instrument Sans Medium"/>
                <a:cs typeface="Instrument Sans Medium"/>
                <a:sym typeface="Instrument Sans Medium"/>
              </a:defRPr>
            </a:lvl9pPr>
          </a:lstStyle>
          <a:p>
            <a:endParaRPr/>
          </a:p>
        </p:txBody>
      </p:sp>
      <p:sp>
        <p:nvSpPr>
          <p:cNvPr id="342" name="Google Shape;342;p29"/>
          <p:cNvSpPr txBox="1">
            <a:spLocks noGrp="1"/>
          </p:cNvSpPr>
          <p:nvPr>
            <p:ph type="subTitle" idx="3"/>
          </p:nvPr>
        </p:nvSpPr>
        <p:spPr>
          <a:xfrm>
            <a:off x="284701" y="1716225"/>
            <a:ext cx="854700" cy="646200"/>
          </a:xfrm>
          <a:prstGeom prst="rect">
            <a:avLst/>
          </a:prstGeom>
        </p:spPr>
        <p:txBody>
          <a:bodyPr spcFirstLastPara="1" wrap="square" lIns="182875" tIns="91425" rIns="91425" bIns="91425" anchor="ctr" anchorCtr="0">
            <a:noAutofit/>
          </a:bodyPr>
          <a:lstStyle>
            <a:lvl1pPr lvl="0">
              <a:spcBef>
                <a:spcPts val="0"/>
              </a:spcBef>
              <a:spcAft>
                <a:spcPts val="0"/>
              </a:spcAft>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a:buNone/>
              <a:defRPr>
                <a:solidFill>
                  <a:schemeClr val="lt1"/>
                </a:solidFill>
              </a:defRPr>
            </a:lvl2pPr>
            <a:lvl3pPr lvl="2">
              <a:spcBef>
                <a:spcPts val="0"/>
              </a:spcBef>
              <a:spcAft>
                <a:spcPts val="0"/>
              </a:spcAft>
              <a:buClr>
                <a:schemeClr val="lt1"/>
              </a:buClr>
              <a:buSzPts val="1400"/>
              <a:buFont typeface="Instrument Sans"/>
              <a:buNone/>
              <a:defRPr>
                <a:solidFill>
                  <a:schemeClr val="lt1"/>
                </a:solidFill>
              </a:defRPr>
            </a:lvl3pPr>
            <a:lvl4pPr lvl="3">
              <a:spcBef>
                <a:spcPts val="0"/>
              </a:spcBef>
              <a:spcAft>
                <a:spcPts val="0"/>
              </a:spcAft>
              <a:buClr>
                <a:schemeClr val="lt1"/>
              </a:buClr>
              <a:buSzPts val="1400"/>
              <a:buFont typeface="Instrument Sans"/>
              <a:buNone/>
              <a:defRPr>
                <a:solidFill>
                  <a:schemeClr val="lt1"/>
                </a:solidFill>
              </a:defRPr>
            </a:lvl4pPr>
            <a:lvl5pPr lvl="4">
              <a:spcBef>
                <a:spcPts val="0"/>
              </a:spcBef>
              <a:spcAft>
                <a:spcPts val="0"/>
              </a:spcAft>
              <a:buClr>
                <a:schemeClr val="lt1"/>
              </a:buClr>
              <a:buSzPts val="1400"/>
              <a:buFont typeface="Instrument Sans"/>
              <a:buNone/>
              <a:defRPr>
                <a:solidFill>
                  <a:schemeClr val="lt1"/>
                </a:solidFill>
              </a:defRPr>
            </a:lvl5pPr>
            <a:lvl6pPr lvl="5">
              <a:spcBef>
                <a:spcPts val="0"/>
              </a:spcBef>
              <a:spcAft>
                <a:spcPts val="0"/>
              </a:spcAft>
              <a:buClr>
                <a:schemeClr val="lt1"/>
              </a:buClr>
              <a:buSzPts val="1400"/>
              <a:buFont typeface="Instrument Sans"/>
              <a:buNone/>
              <a:defRPr>
                <a:solidFill>
                  <a:schemeClr val="lt1"/>
                </a:solidFill>
              </a:defRPr>
            </a:lvl6pPr>
            <a:lvl7pPr lvl="6">
              <a:spcBef>
                <a:spcPts val="0"/>
              </a:spcBef>
              <a:spcAft>
                <a:spcPts val="0"/>
              </a:spcAft>
              <a:buClr>
                <a:schemeClr val="lt1"/>
              </a:buClr>
              <a:buSzPts val="1400"/>
              <a:buFont typeface="Instrument Sans"/>
              <a:buNone/>
              <a:defRPr>
                <a:solidFill>
                  <a:schemeClr val="lt1"/>
                </a:solidFill>
              </a:defRPr>
            </a:lvl7pPr>
            <a:lvl8pPr lvl="7">
              <a:spcBef>
                <a:spcPts val="0"/>
              </a:spcBef>
              <a:spcAft>
                <a:spcPts val="0"/>
              </a:spcAft>
              <a:buClr>
                <a:schemeClr val="lt1"/>
              </a:buClr>
              <a:buSzPts val="1400"/>
              <a:buFont typeface="Instrument Sans"/>
              <a:buNone/>
              <a:defRPr>
                <a:solidFill>
                  <a:schemeClr val="lt1"/>
                </a:solidFill>
              </a:defRPr>
            </a:lvl8pPr>
            <a:lvl9pPr lvl="8">
              <a:spcBef>
                <a:spcPts val="0"/>
              </a:spcBef>
              <a:spcAft>
                <a:spcPts val="0"/>
              </a:spcAft>
              <a:buClr>
                <a:schemeClr val="lt1"/>
              </a:buClr>
              <a:buSzPts val="1400"/>
              <a:buFont typeface="Instrument Sans"/>
              <a:buNone/>
              <a:defRPr>
                <a:solidFill>
                  <a:schemeClr val="lt1"/>
                </a:solidFill>
              </a:defRPr>
            </a:lvl9pPr>
          </a:lstStyle>
          <a:p>
            <a:endParaRPr/>
          </a:p>
        </p:txBody>
      </p:sp>
      <p:sp>
        <p:nvSpPr>
          <p:cNvPr id="343" name="Google Shape;343;p29"/>
          <p:cNvSpPr txBox="1">
            <a:spLocks noGrp="1"/>
          </p:cNvSpPr>
          <p:nvPr>
            <p:ph type="subTitle" idx="4"/>
          </p:nvPr>
        </p:nvSpPr>
        <p:spPr>
          <a:xfrm>
            <a:off x="1148000" y="1713825"/>
            <a:ext cx="2448600" cy="646200"/>
          </a:xfrm>
          <a:prstGeom prst="rect">
            <a:avLst/>
          </a:prstGeom>
        </p:spPr>
        <p:txBody>
          <a:bodyPr spcFirstLastPara="1" wrap="square" lIns="91425" tIns="91425" rIns="91425" bIns="91425" anchor="ctr" anchorCtr="0">
            <a:noAutofit/>
          </a:bodyPr>
          <a:lstStyle>
            <a:lvl1pPr lvl="0">
              <a:spcBef>
                <a:spcPts val="0"/>
              </a:spcBef>
              <a:spcAft>
                <a:spcPts val="0"/>
              </a:spcAft>
              <a:buNone/>
              <a:defRPr sz="1200">
                <a:latin typeface="Instrument Sans Medium"/>
                <a:ea typeface="Instrument Sans Medium"/>
                <a:cs typeface="Instrument Sans Medium"/>
                <a:sym typeface="Instrument Sans Medium"/>
              </a:defRPr>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344" name="Google Shape;344;p29"/>
          <p:cNvSpPr txBox="1">
            <a:spLocks noGrp="1"/>
          </p:cNvSpPr>
          <p:nvPr>
            <p:ph type="subTitle" idx="5"/>
          </p:nvPr>
        </p:nvSpPr>
        <p:spPr>
          <a:xfrm>
            <a:off x="5842012" y="1713825"/>
            <a:ext cx="2448600" cy="646200"/>
          </a:xfrm>
          <a:prstGeom prst="rect">
            <a:avLst/>
          </a:prstGeom>
        </p:spPr>
        <p:txBody>
          <a:bodyPr spcFirstLastPara="1" wrap="square" lIns="91425" tIns="91425" rIns="91425" bIns="91425" anchor="ctr" anchorCtr="0">
            <a:noAutofit/>
          </a:bodyPr>
          <a:lstStyle>
            <a:lvl1pPr lvl="0" algn="r">
              <a:spcBef>
                <a:spcPts val="0"/>
              </a:spcBef>
              <a:spcAft>
                <a:spcPts val="0"/>
              </a:spcAft>
              <a:buNone/>
              <a:defRPr sz="1000">
                <a:latin typeface="Instrument Sans Medium"/>
                <a:ea typeface="Instrument Sans Medium"/>
                <a:cs typeface="Instrument Sans Medium"/>
                <a:sym typeface="Instrument Sans Medium"/>
              </a:defRPr>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345" name="Google Shape;345;p29"/>
          <p:cNvSpPr txBox="1">
            <a:spLocks noGrp="1"/>
          </p:cNvSpPr>
          <p:nvPr>
            <p:ph type="subTitle" idx="6"/>
          </p:nvPr>
        </p:nvSpPr>
        <p:spPr>
          <a:xfrm>
            <a:off x="284701" y="2506919"/>
            <a:ext cx="854700" cy="646200"/>
          </a:xfrm>
          <a:prstGeom prst="rect">
            <a:avLst/>
          </a:prstGeom>
        </p:spPr>
        <p:txBody>
          <a:bodyPr spcFirstLastPara="1" wrap="square" lIns="182875" tIns="91425" rIns="91425" bIns="91425" anchor="ctr" anchorCtr="0">
            <a:noAutofit/>
          </a:bodyPr>
          <a:lstStyle>
            <a:lvl1pPr lvl="0">
              <a:spcBef>
                <a:spcPts val="0"/>
              </a:spcBef>
              <a:spcAft>
                <a:spcPts val="0"/>
              </a:spcAft>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a:buNone/>
              <a:defRPr>
                <a:solidFill>
                  <a:schemeClr val="lt1"/>
                </a:solidFill>
              </a:defRPr>
            </a:lvl2pPr>
            <a:lvl3pPr lvl="2">
              <a:spcBef>
                <a:spcPts val="0"/>
              </a:spcBef>
              <a:spcAft>
                <a:spcPts val="0"/>
              </a:spcAft>
              <a:buClr>
                <a:schemeClr val="lt1"/>
              </a:buClr>
              <a:buSzPts val="1400"/>
              <a:buFont typeface="Instrument Sans"/>
              <a:buNone/>
              <a:defRPr>
                <a:solidFill>
                  <a:schemeClr val="lt1"/>
                </a:solidFill>
              </a:defRPr>
            </a:lvl3pPr>
            <a:lvl4pPr lvl="3">
              <a:spcBef>
                <a:spcPts val="0"/>
              </a:spcBef>
              <a:spcAft>
                <a:spcPts val="0"/>
              </a:spcAft>
              <a:buClr>
                <a:schemeClr val="lt1"/>
              </a:buClr>
              <a:buSzPts val="1400"/>
              <a:buFont typeface="Instrument Sans"/>
              <a:buNone/>
              <a:defRPr>
                <a:solidFill>
                  <a:schemeClr val="lt1"/>
                </a:solidFill>
              </a:defRPr>
            </a:lvl4pPr>
            <a:lvl5pPr lvl="4">
              <a:spcBef>
                <a:spcPts val="0"/>
              </a:spcBef>
              <a:spcAft>
                <a:spcPts val="0"/>
              </a:spcAft>
              <a:buClr>
                <a:schemeClr val="lt1"/>
              </a:buClr>
              <a:buSzPts val="1400"/>
              <a:buFont typeface="Instrument Sans"/>
              <a:buNone/>
              <a:defRPr>
                <a:solidFill>
                  <a:schemeClr val="lt1"/>
                </a:solidFill>
              </a:defRPr>
            </a:lvl5pPr>
            <a:lvl6pPr lvl="5">
              <a:spcBef>
                <a:spcPts val="0"/>
              </a:spcBef>
              <a:spcAft>
                <a:spcPts val="0"/>
              </a:spcAft>
              <a:buClr>
                <a:schemeClr val="lt1"/>
              </a:buClr>
              <a:buSzPts val="1400"/>
              <a:buFont typeface="Instrument Sans"/>
              <a:buNone/>
              <a:defRPr>
                <a:solidFill>
                  <a:schemeClr val="lt1"/>
                </a:solidFill>
              </a:defRPr>
            </a:lvl6pPr>
            <a:lvl7pPr lvl="6">
              <a:spcBef>
                <a:spcPts val="0"/>
              </a:spcBef>
              <a:spcAft>
                <a:spcPts val="0"/>
              </a:spcAft>
              <a:buClr>
                <a:schemeClr val="lt1"/>
              </a:buClr>
              <a:buSzPts val="1400"/>
              <a:buFont typeface="Instrument Sans"/>
              <a:buNone/>
              <a:defRPr>
                <a:solidFill>
                  <a:schemeClr val="lt1"/>
                </a:solidFill>
              </a:defRPr>
            </a:lvl7pPr>
            <a:lvl8pPr lvl="7">
              <a:spcBef>
                <a:spcPts val="0"/>
              </a:spcBef>
              <a:spcAft>
                <a:spcPts val="0"/>
              </a:spcAft>
              <a:buClr>
                <a:schemeClr val="lt1"/>
              </a:buClr>
              <a:buSzPts val="1400"/>
              <a:buFont typeface="Instrument Sans"/>
              <a:buNone/>
              <a:defRPr>
                <a:solidFill>
                  <a:schemeClr val="lt1"/>
                </a:solidFill>
              </a:defRPr>
            </a:lvl8pPr>
            <a:lvl9pPr lvl="8">
              <a:spcBef>
                <a:spcPts val="0"/>
              </a:spcBef>
              <a:spcAft>
                <a:spcPts val="0"/>
              </a:spcAft>
              <a:buClr>
                <a:schemeClr val="lt1"/>
              </a:buClr>
              <a:buSzPts val="1400"/>
              <a:buFont typeface="Instrument Sans"/>
              <a:buNone/>
              <a:defRPr>
                <a:solidFill>
                  <a:schemeClr val="lt1"/>
                </a:solidFill>
              </a:defRPr>
            </a:lvl9pPr>
          </a:lstStyle>
          <a:p>
            <a:endParaRPr/>
          </a:p>
        </p:txBody>
      </p:sp>
      <p:sp>
        <p:nvSpPr>
          <p:cNvPr id="346" name="Google Shape;346;p29"/>
          <p:cNvSpPr txBox="1">
            <a:spLocks noGrp="1"/>
          </p:cNvSpPr>
          <p:nvPr>
            <p:ph type="subTitle" idx="7"/>
          </p:nvPr>
        </p:nvSpPr>
        <p:spPr>
          <a:xfrm>
            <a:off x="1148000" y="2504519"/>
            <a:ext cx="2448600" cy="646200"/>
          </a:xfrm>
          <a:prstGeom prst="rect">
            <a:avLst/>
          </a:prstGeom>
        </p:spPr>
        <p:txBody>
          <a:bodyPr spcFirstLastPara="1" wrap="square" lIns="91425" tIns="91425" rIns="91425" bIns="91425" anchor="ctr" anchorCtr="0">
            <a:noAutofit/>
          </a:bodyPr>
          <a:lstStyle>
            <a:lvl1pPr lvl="0">
              <a:spcBef>
                <a:spcPts val="0"/>
              </a:spcBef>
              <a:spcAft>
                <a:spcPts val="0"/>
              </a:spcAft>
              <a:buNone/>
              <a:defRPr sz="1200">
                <a:latin typeface="Instrument Sans Medium"/>
                <a:ea typeface="Instrument Sans Medium"/>
                <a:cs typeface="Instrument Sans Medium"/>
                <a:sym typeface="Instrument Sans Medium"/>
              </a:defRPr>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347" name="Google Shape;347;p29"/>
          <p:cNvSpPr txBox="1">
            <a:spLocks noGrp="1"/>
          </p:cNvSpPr>
          <p:nvPr>
            <p:ph type="subTitle" idx="8"/>
          </p:nvPr>
        </p:nvSpPr>
        <p:spPr>
          <a:xfrm>
            <a:off x="5842012" y="2504519"/>
            <a:ext cx="2448600" cy="646200"/>
          </a:xfrm>
          <a:prstGeom prst="rect">
            <a:avLst/>
          </a:prstGeom>
        </p:spPr>
        <p:txBody>
          <a:bodyPr spcFirstLastPara="1" wrap="square" lIns="91425" tIns="91425" rIns="91425" bIns="91425" anchor="ctr" anchorCtr="0">
            <a:noAutofit/>
          </a:bodyPr>
          <a:lstStyle>
            <a:lvl1pPr lvl="0" algn="r">
              <a:spcBef>
                <a:spcPts val="0"/>
              </a:spcBef>
              <a:spcAft>
                <a:spcPts val="0"/>
              </a:spcAft>
              <a:buNone/>
              <a:defRPr sz="1000">
                <a:latin typeface="Instrument Sans Medium"/>
                <a:ea typeface="Instrument Sans Medium"/>
                <a:cs typeface="Instrument Sans Medium"/>
                <a:sym typeface="Instrument Sans Medium"/>
              </a:defRPr>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348" name="Google Shape;348;p29"/>
          <p:cNvSpPr txBox="1">
            <a:spLocks noGrp="1"/>
          </p:cNvSpPr>
          <p:nvPr>
            <p:ph type="subTitle" idx="9"/>
          </p:nvPr>
        </p:nvSpPr>
        <p:spPr>
          <a:xfrm>
            <a:off x="284701" y="3255713"/>
            <a:ext cx="854700" cy="646200"/>
          </a:xfrm>
          <a:prstGeom prst="rect">
            <a:avLst/>
          </a:prstGeom>
        </p:spPr>
        <p:txBody>
          <a:bodyPr spcFirstLastPara="1" wrap="square" lIns="182875" tIns="91425" rIns="91425" bIns="91425" anchor="ctr" anchorCtr="0">
            <a:noAutofit/>
          </a:bodyPr>
          <a:lstStyle>
            <a:lvl1pPr lvl="0">
              <a:spcBef>
                <a:spcPts val="0"/>
              </a:spcBef>
              <a:spcAft>
                <a:spcPts val="0"/>
              </a:spcAft>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a:buNone/>
              <a:defRPr>
                <a:solidFill>
                  <a:schemeClr val="lt1"/>
                </a:solidFill>
              </a:defRPr>
            </a:lvl2pPr>
            <a:lvl3pPr lvl="2">
              <a:spcBef>
                <a:spcPts val="0"/>
              </a:spcBef>
              <a:spcAft>
                <a:spcPts val="0"/>
              </a:spcAft>
              <a:buClr>
                <a:schemeClr val="lt1"/>
              </a:buClr>
              <a:buSzPts val="1400"/>
              <a:buFont typeface="Instrument Sans"/>
              <a:buNone/>
              <a:defRPr>
                <a:solidFill>
                  <a:schemeClr val="lt1"/>
                </a:solidFill>
              </a:defRPr>
            </a:lvl3pPr>
            <a:lvl4pPr lvl="3">
              <a:spcBef>
                <a:spcPts val="0"/>
              </a:spcBef>
              <a:spcAft>
                <a:spcPts val="0"/>
              </a:spcAft>
              <a:buClr>
                <a:schemeClr val="lt1"/>
              </a:buClr>
              <a:buSzPts val="1400"/>
              <a:buFont typeface="Instrument Sans"/>
              <a:buNone/>
              <a:defRPr>
                <a:solidFill>
                  <a:schemeClr val="lt1"/>
                </a:solidFill>
              </a:defRPr>
            </a:lvl4pPr>
            <a:lvl5pPr lvl="4">
              <a:spcBef>
                <a:spcPts val="0"/>
              </a:spcBef>
              <a:spcAft>
                <a:spcPts val="0"/>
              </a:spcAft>
              <a:buClr>
                <a:schemeClr val="lt1"/>
              </a:buClr>
              <a:buSzPts val="1400"/>
              <a:buFont typeface="Instrument Sans"/>
              <a:buNone/>
              <a:defRPr>
                <a:solidFill>
                  <a:schemeClr val="lt1"/>
                </a:solidFill>
              </a:defRPr>
            </a:lvl5pPr>
            <a:lvl6pPr lvl="5">
              <a:spcBef>
                <a:spcPts val="0"/>
              </a:spcBef>
              <a:spcAft>
                <a:spcPts val="0"/>
              </a:spcAft>
              <a:buClr>
                <a:schemeClr val="lt1"/>
              </a:buClr>
              <a:buSzPts val="1400"/>
              <a:buFont typeface="Instrument Sans"/>
              <a:buNone/>
              <a:defRPr>
                <a:solidFill>
                  <a:schemeClr val="lt1"/>
                </a:solidFill>
              </a:defRPr>
            </a:lvl6pPr>
            <a:lvl7pPr lvl="6">
              <a:spcBef>
                <a:spcPts val="0"/>
              </a:spcBef>
              <a:spcAft>
                <a:spcPts val="0"/>
              </a:spcAft>
              <a:buClr>
                <a:schemeClr val="lt1"/>
              </a:buClr>
              <a:buSzPts val="1400"/>
              <a:buFont typeface="Instrument Sans"/>
              <a:buNone/>
              <a:defRPr>
                <a:solidFill>
                  <a:schemeClr val="lt1"/>
                </a:solidFill>
              </a:defRPr>
            </a:lvl7pPr>
            <a:lvl8pPr lvl="7">
              <a:spcBef>
                <a:spcPts val="0"/>
              </a:spcBef>
              <a:spcAft>
                <a:spcPts val="0"/>
              </a:spcAft>
              <a:buClr>
                <a:schemeClr val="lt1"/>
              </a:buClr>
              <a:buSzPts val="1400"/>
              <a:buFont typeface="Instrument Sans"/>
              <a:buNone/>
              <a:defRPr>
                <a:solidFill>
                  <a:schemeClr val="lt1"/>
                </a:solidFill>
              </a:defRPr>
            </a:lvl8pPr>
            <a:lvl9pPr lvl="8">
              <a:spcBef>
                <a:spcPts val="0"/>
              </a:spcBef>
              <a:spcAft>
                <a:spcPts val="0"/>
              </a:spcAft>
              <a:buClr>
                <a:schemeClr val="lt1"/>
              </a:buClr>
              <a:buSzPts val="1400"/>
              <a:buFont typeface="Instrument Sans"/>
              <a:buNone/>
              <a:defRPr>
                <a:solidFill>
                  <a:schemeClr val="lt1"/>
                </a:solidFill>
              </a:defRPr>
            </a:lvl9pPr>
          </a:lstStyle>
          <a:p>
            <a:endParaRPr/>
          </a:p>
        </p:txBody>
      </p:sp>
      <p:sp>
        <p:nvSpPr>
          <p:cNvPr id="349" name="Google Shape;349;p29"/>
          <p:cNvSpPr txBox="1">
            <a:spLocks noGrp="1"/>
          </p:cNvSpPr>
          <p:nvPr>
            <p:ph type="subTitle" idx="13"/>
          </p:nvPr>
        </p:nvSpPr>
        <p:spPr>
          <a:xfrm>
            <a:off x="1148000" y="3253313"/>
            <a:ext cx="2448600" cy="646200"/>
          </a:xfrm>
          <a:prstGeom prst="rect">
            <a:avLst/>
          </a:prstGeom>
        </p:spPr>
        <p:txBody>
          <a:bodyPr spcFirstLastPara="1" wrap="square" lIns="91425" tIns="91425" rIns="91425" bIns="91425" anchor="ctr" anchorCtr="0">
            <a:noAutofit/>
          </a:bodyPr>
          <a:lstStyle>
            <a:lvl1pPr lvl="0">
              <a:spcBef>
                <a:spcPts val="0"/>
              </a:spcBef>
              <a:spcAft>
                <a:spcPts val="0"/>
              </a:spcAft>
              <a:buNone/>
              <a:defRPr sz="1200">
                <a:latin typeface="Instrument Sans Medium"/>
                <a:ea typeface="Instrument Sans Medium"/>
                <a:cs typeface="Instrument Sans Medium"/>
                <a:sym typeface="Instrument Sans Medium"/>
              </a:defRPr>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350" name="Google Shape;350;p29"/>
          <p:cNvSpPr txBox="1">
            <a:spLocks noGrp="1"/>
          </p:cNvSpPr>
          <p:nvPr>
            <p:ph type="subTitle" idx="14"/>
          </p:nvPr>
        </p:nvSpPr>
        <p:spPr>
          <a:xfrm>
            <a:off x="5842012" y="3253313"/>
            <a:ext cx="2448600" cy="646200"/>
          </a:xfrm>
          <a:prstGeom prst="rect">
            <a:avLst/>
          </a:prstGeom>
        </p:spPr>
        <p:txBody>
          <a:bodyPr spcFirstLastPara="1" wrap="square" lIns="91425" tIns="91425" rIns="91425" bIns="91425" anchor="ctr" anchorCtr="0">
            <a:noAutofit/>
          </a:bodyPr>
          <a:lstStyle>
            <a:lvl1pPr lvl="0" algn="r">
              <a:spcBef>
                <a:spcPts val="0"/>
              </a:spcBef>
              <a:spcAft>
                <a:spcPts val="0"/>
              </a:spcAft>
              <a:buNone/>
              <a:defRPr sz="1000">
                <a:latin typeface="Instrument Sans Medium"/>
                <a:ea typeface="Instrument Sans Medium"/>
                <a:cs typeface="Instrument Sans Medium"/>
                <a:sym typeface="Instrument Sans Medium"/>
              </a:defRPr>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351" name="Google Shape;351;p29"/>
          <p:cNvSpPr txBox="1">
            <a:spLocks noGrp="1"/>
          </p:cNvSpPr>
          <p:nvPr>
            <p:ph type="subTitle" idx="15"/>
          </p:nvPr>
        </p:nvSpPr>
        <p:spPr>
          <a:xfrm>
            <a:off x="284701" y="4029675"/>
            <a:ext cx="854700" cy="646200"/>
          </a:xfrm>
          <a:prstGeom prst="rect">
            <a:avLst/>
          </a:prstGeom>
        </p:spPr>
        <p:txBody>
          <a:bodyPr spcFirstLastPara="1" wrap="square" lIns="182875" tIns="91425" rIns="91425" bIns="91425" anchor="ctr" anchorCtr="0">
            <a:noAutofit/>
          </a:bodyPr>
          <a:lstStyle>
            <a:lvl1pPr lvl="0">
              <a:spcBef>
                <a:spcPts val="0"/>
              </a:spcBef>
              <a:spcAft>
                <a:spcPts val="0"/>
              </a:spcAft>
              <a:buNone/>
              <a:defRPr sz="1000">
                <a:latin typeface="Instrument Sans Medium"/>
                <a:ea typeface="Instrument Sans Medium"/>
                <a:cs typeface="Instrument Sans Medium"/>
                <a:sym typeface="Instrument Sans Medium"/>
              </a:defRPr>
            </a:lvl1pPr>
            <a:lvl2pPr lvl="1">
              <a:spcBef>
                <a:spcPts val="0"/>
              </a:spcBef>
              <a:spcAft>
                <a:spcPts val="0"/>
              </a:spcAft>
              <a:buClr>
                <a:schemeClr val="lt1"/>
              </a:buClr>
              <a:buSzPts val="1400"/>
              <a:buFont typeface="Instrument Sans"/>
              <a:buNone/>
              <a:defRPr>
                <a:solidFill>
                  <a:schemeClr val="lt1"/>
                </a:solidFill>
              </a:defRPr>
            </a:lvl2pPr>
            <a:lvl3pPr lvl="2">
              <a:spcBef>
                <a:spcPts val="0"/>
              </a:spcBef>
              <a:spcAft>
                <a:spcPts val="0"/>
              </a:spcAft>
              <a:buClr>
                <a:schemeClr val="lt1"/>
              </a:buClr>
              <a:buSzPts val="1400"/>
              <a:buFont typeface="Instrument Sans"/>
              <a:buNone/>
              <a:defRPr>
                <a:solidFill>
                  <a:schemeClr val="lt1"/>
                </a:solidFill>
              </a:defRPr>
            </a:lvl3pPr>
            <a:lvl4pPr lvl="3">
              <a:spcBef>
                <a:spcPts val="0"/>
              </a:spcBef>
              <a:spcAft>
                <a:spcPts val="0"/>
              </a:spcAft>
              <a:buClr>
                <a:schemeClr val="lt1"/>
              </a:buClr>
              <a:buSzPts val="1400"/>
              <a:buFont typeface="Instrument Sans"/>
              <a:buNone/>
              <a:defRPr>
                <a:solidFill>
                  <a:schemeClr val="lt1"/>
                </a:solidFill>
              </a:defRPr>
            </a:lvl4pPr>
            <a:lvl5pPr lvl="4">
              <a:spcBef>
                <a:spcPts val="0"/>
              </a:spcBef>
              <a:spcAft>
                <a:spcPts val="0"/>
              </a:spcAft>
              <a:buClr>
                <a:schemeClr val="lt1"/>
              </a:buClr>
              <a:buSzPts val="1400"/>
              <a:buFont typeface="Instrument Sans"/>
              <a:buNone/>
              <a:defRPr>
                <a:solidFill>
                  <a:schemeClr val="lt1"/>
                </a:solidFill>
              </a:defRPr>
            </a:lvl5pPr>
            <a:lvl6pPr lvl="5">
              <a:spcBef>
                <a:spcPts val="0"/>
              </a:spcBef>
              <a:spcAft>
                <a:spcPts val="0"/>
              </a:spcAft>
              <a:buClr>
                <a:schemeClr val="lt1"/>
              </a:buClr>
              <a:buSzPts val="1400"/>
              <a:buFont typeface="Instrument Sans"/>
              <a:buNone/>
              <a:defRPr>
                <a:solidFill>
                  <a:schemeClr val="lt1"/>
                </a:solidFill>
              </a:defRPr>
            </a:lvl6pPr>
            <a:lvl7pPr lvl="6">
              <a:spcBef>
                <a:spcPts val="0"/>
              </a:spcBef>
              <a:spcAft>
                <a:spcPts val="0"/>
              </a:spcAft>
              <a:buClr>
                <a:schemeClr val="lt1"/>
              </a:buClr>
              <a:buSzPts val="1400"/>
              <a:buFont typeface="Instrument Sans"/>
              <a:buNone/>
              <a:defRPr>
                <a:solidFill>
                  <a:schemeClr val="lt1"/>
                </a:solidFill>
              </a:defRPr>
            </a:lvl7pPr>
            <a:lvl8pPr lvl="7">
              <a:spcBef>
                <a:spcPts val="0"/>
              </a:spcBef>
              <a:spcAft>
                <a:spcPts val="0"/>
              </a:spcAft>
              <a:buClr>
                <a:schemeClr val="lt1"/>
              </a:buClr>
              <a:buSzPts val="1400"/>
              <a:buFont typeface="Instrument Sans"/>
              <a:buNone/>
              <a:defRPr>
                <a:solidFill>
                  <a:schemeClr val="lt1"/>
                </a:solidFill>
              </a:defRPr>
            </a:lvl8pPr>
            <a:lvl9pPr lvl="8">
              <a:spcBef>
                <a:spcPts val="0"/>
              </a:spcBef>
              <a:spcAft>
                <a:spcPts val="0"/>
              </a:spcAft>
              <a:buClr>
                <a:schemeClr val="lt1"/>
              </a:buClr>
              <a:buSzPts val="1400"/>
              <a:buFont typeface="Instrument Sans"/>
              <a:buNone/>
              <a:defRPr>
                <a:solidFill>
                  <a:schemeClr val="lt1"/>
                </a:solidFill>
              </a:defRPr>
            </a:lvl9pPr>
          </a:lstStyle>
          <a:p>
            <a:endParaRPr/>
          </a:p>
        </p:txBody>
      </p:sp>
      <p:sp>
        <p:nvSpPr>
          <p:cNvPr id="352" name="Google Shape;352;p29"/>
          <p:cNvSpPr txBox="1">
            <a:spLocks noGrp="1"/>
          </p:cNvSpPr>
          <p:nvPr>
            <p:ph type="subTitle" idx="16"/>
          </p:nvPr>
        </p:nvSpPr>
        <p:spPr>
          <a:xfrm>
            <a:off x="1148000" y="4027275"/>
            <a:ext cx="2448600" cy="646200"/>
          </a:xfrm>
          <a:prstGeom prst="rect">
            <a:avLst/>
          </a:prstGeom>
        </p:spPr>
        <p:txBody>
          <a:bodyPr spcFirstLastPara="1" wrap="square" lIns="91425" tIns="91425" rIns="91425" bIns="91425" anchor="ctr" anchorCtr="0">
            <a:noAutofit/>
          </a:bodyPr>
          <a:lstStyle>
            <a:lvl1pPr lvl="0">
              <a:spcBef>
                <a:spcPts val="0"/>
              </a:spcBef>
              <a:spcAft>
                <a:spcPts val="0"/>
              </a:spcAft>
              <a:buNone/>
              <a:defRPr sz="1200">
                <a:latin typeface="Instrument Sans Medium"/>
                <a:ea typeface="Instrument Sans Medium"/>
                <a:cs typeface="Instrument Sans Medium"/>
                <a:sym typeface="Instrument Sans Medium"/>
              </a:defRPr>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353" name="Google Shape;353;p29"/>
          <p:cNvSpPr txBox="1">
            <a:spLocks noGrp="1"/>
          </p:cNvSpPr>
          <p:nvPr>
            <p:ph type="subTitle" idx="17"/>
          </p:nvPr>
        </p:nvSpPr>
        <p:spPr>
          <a:xfrm>
            <a:off x="5842012" y="4027275"/>
            <a:ext cx="2448600" cy="646200"/>
          </a:xfrm>
          <a:prstGeom prst="rect">
            <a:avLst/>
          </a:prstGeom>
        </p:spPr>
        <p:txBody>
          <a:bodyPr spcFirstLastPara="1" wrap="square" lIns="91425" tIns="91425" rIns="91425" bIns="91425" anchor="ctr" anchorCtr="0">
            <a:noAutofit/>
          </a:bodyPr>
          <a:lstStyle>
            <a:lvl1pPr lvl="0" algn="r">
              <a:spcBef>
                <a:spcPts val="0"/>
              </a:spcBef>
              <a:spcAft>
                <a:spcPts val="0"/>
              </a:spcAft>
              <a:buNone/>
              <a:defRPr sz="1000">
                <a:latin typeface="Instrument Sans Medium"/>
                <a:ea typeface="Instrument Sans Medium"/>
                <a:cs typeface="Instrument Sans Medium"/>
                <a:sym typeface="Instrument Sans Medium"/>
              </a:defRPr>
            </a:lvl1pPr>
            <a:lvl2pPr lvl="1">
              <a:spcBef>
                <a:spcPts val="0"/>
              </a:spcBef>
              <a:spcAft>
                <a:spcPts val="0"/>
              </a:spcAft>
              <a:buNone/>
              <a:defRPr sz="1200"/>
            </a:lvl2pPr>
            <a:lvl3pPr lvl="2">
              <a:spcBef>
                <a:spcPts val="0"/>
              </a:spcBef>
              <a:spcAft>
                <a:spcPts val="0"/>
              </a:spcAft>
              <a:buNone/>
              <a:defRPr sz="1200"/>
            </a:lvl3pPr>
            <a:lvl4pPr lvl="3">
              <a:spcBef>
                <a:spcPts val="0"/>
              </a:spcBef>
              <a:spcAft>
                <a:spcPts val="0"/>
              </a:spcAft>
              <a:buNone/>
              <a:defRPr sz="1200"/>
            </a:lvl4pPr>
            <a:lvl5pPr lvl="4">
              <a:spcBef>
                <a:spcPts val="0"/>
              </a:spcBef>
              <a:spcAft>
                <a:spcPts val="0"/>
              </a:spcAft>
              <a:buNone/>
              <a:defRPr sz="1200"/>
            </a:lvl5pPr>
            <a:lvl6pPr lvl="5">
              <a:spcBef>
                <a:spcPts val="0"/>
              </a:spcBef>
              <a:spcAft>
                <a:spcPts val="0"/>
              </a:spcAft>
              <a:buNone/>
              <a:defRPr sz="1200"/>
            </a:lvl6pPr>
            <a:lvl7pPr lvl="6">
              <a:spcBef>
                <a:spcPts val="0"/>
              </a:spcBef>
              <a:spcAft>
                <a:spcPts val="0"/>
              </a:spcAft>
              <a:buNone/>
              <a:defRPr sz="1200"/>
            </a:lvl7pPr>
            <a:lvl8pPr lvl="7">
              <a:spcBef>
                <a:spcPts val="0"/>
              </a:spcBef>
              <a:spcAft>
                <a:spcPts val="0"/>
              </a:spcAft>
              <a:buNone/>
              <a:defRPr sz="1200"/>
            </a:lvl8pPr>
            <a:lvl9pPr lvl="8">
              <a:spcBef>
                <a:spcPts val="0"/>
              </a:spcBef>
              <a:spcAft>
                <a:spcPts val="0"/>
              </a:spcAft>
              <a:buNone/>
              <a:defRPr sz="1200"/>
            </a:lvl9pPr>
          </a:lstStyle>
          <a:p>
            <a:endParaRPr/>
          </a:p>
        </p:txBody>
      </p:sp>
      <p:sp>
        <p:nvSpPr>
          <p:cNvPr id="354" name="Google Shape;354;p29"/>
          <p:cNvSpPr txBox="1">
            <a:spLocks noGrp="1"/>
          </p:cNvSpPr>
          <p:nvPr>
            <p:ph type="sldNum" idx="12"/>
          </p:nvPr>
        </p:nvSpPr>
        <p:spPr>
          <a:xfrm>
            <a:off x="8556779" y="4668600"/>
            <a:ext cx="300000" cy="196800"/>
          </a:xfrm>
          <a:prstGeom prst="rect">
            <a:avLst/>
          </a:prstGeom>
          <a:noFill/>
          <a:ln>
            <a:noFill/>
          </a:ln>
        </p:spPr>
        <p:txBody>
          <a:bodyPr spcFirstLastPara="1" wrap="square" lIns="0" tIns="0" rIns="0" bIns="0" anchor="b" anchorCtr="0">
            <a:noAutofit/>
          </a:bodyPr>
          <a:lstStyle>
            <a:lvl1pPr lvl="0" algn="r">
              <a:buNone/>
              <a:defRPr sz="700">
                <a:solidFill>
                  <a:schemeClr val="accent6"/>
                </a:solidFill>
                <a:latin typeface="Instrument Sans"/>
                <a:ea typeface="Instrument Sans"/>
                <a:cs typeface="Instrument Sans"/>
                <a:sym typeface="Instrument Sans"/>
              </a:defRPr>
            </a:lvl1pPr>
            <a:lvl2pPr lvl="1" algn="r">
              <a:buNone/>
              <a:defRPr sz="700">
                <a:solidFill>
                  <a:schemeClr val="accent6"/>
                </a:solidFill>
                <a:latin typeface="Instrument Sans"/>
                <a:ea typeface="Instrument Sans"/>
                <a:cs typeface="Instrument Sans"/>
                <a:sym typeface="Instrument Sans"/>
              </a:defRPr>
            </a:lvl2pPr>
            <a:lvl3pPr lvl="2" algn="r">
              <a:buNone/>
              <a:defRPr sz="700">
                <a:solidFill>
                  <a:schemeClr val="accent6"/>
                </a:solidFill>
                <a:latin typeface="Instrument Sans"/>
                <a:ea typeface="Instrument Sans"/>
                <a:cs typeface="Instrument Sans"/>
                <a:sym typeface="Instrument Sans"/>
              </a:defRPr>
            </a:lvl3pPr>
            <a:lvl4pPr lvl="3" algn="r">
              <a:buNone/>
              <a:defRPr sz="700">
                <a:solidFill>
                  <a:schemeClr val="accent6"/>
                </a:solidFill>
                <a:latin typeface="Instrument Sans"/>
                <a:ea typeface="Instrument Sans"/>
                <a:cs typeface="Instrument Sans"/>
                <a:sym typeface="Instrument Sans"/>
              </a:defRPr>
            </a:lvl4pPr>
            <a:lvl5pPr lvl="4" algn="r">
              <a:buNone/>
              <a:defRPr sz="700">
                <a:solidFill>
                  <a:schemeClr val="accent6"/>
                </a:solidFill>
                <a:latin typeface="Instrument Sans"/>
                <a:ea typeface="Instrument Sans"/>
                <a:cs typeface="Instrument Sans"/>
                <a:sym typeface="Instrument Sans"/>
              </a:defRPr>
            </a:lvl5pPr>
            <a:lvl6pPr lvl="5" algn="r">
              <a:buNone/>
              <a:defRPr sz="700">
                <a:solidFill>
                  <a:schemeClr val="accent6"/>
                </a:solidFill>
                <a:latin typeface="Instrument Sans"/>
                <a:ea typeface="Instrument Sans"/>
                <a:cs typeface="Instrument Sans"/>
                <a:sym typeface="Instrument Sans"/>
              </a:defRPr>
            </a:lvl6pPr>
            <a:lvl7pPr lvl="6" algn="r">
              <a:buNone/>
              <a:defRPr sz="700">
                <a:solidFill>
                  <a:schemeClr val="accent6"/>
                </a:solidFill>
                <a:latin typeface="Instrument Sans"/>
                <a:ea typeface="Instrument Sans"/>
                <a:cs typeface="Instrument Sans"/>
                <a:sym typeface="Instrument Sans"/>
              </a:defRPr>
            </a:lvl7pPr>
            <a:lvl8pPr lvl="7" algn="r">
              <a:buNone/>
              <a:defRPr sz="700">
                <a:solidFill>
                  <a:schemeClr val="accent6"/>
                </a:solidFill>
                <a:latin typeface="Instrument Sans"/>
                <a:ea typeface="Instrument Sans"/>
                <a:cs typeface="Instrument Sans"/>
                <a:sym typeface="Instrument Sans"/>
              </a:defRPr>
            </a:lvl8pPr>
            <a:lvl9pPr lvl="8" algn="r">
              <a:buNone/>
              <a:defRPr sz="700">
                <a:solidFill>
                  <a:schemeClr val="accent6"/>
                </a:solidFill>
                <a:latin typeface="Instrument Sans"/>
                <a:ea typeface="Instrument Sans"/>
                <a:cs typeface="Instrument Sans"/>
                <a:sym typeface="Instrument Sans"/>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itle slide">
  <p:cSld name="Title slide">
    <p:spTree>
      <p:nvGrpSpPr>
        <p:cNvPr id="1" name="Shape 355"/>
        <p:cNvGrpSpPr/>
        <p:nvPr/>
      </p:nvGrpSpPr>
      <p:grpSpPr>
        <a:xfrm>
          <a:off x="0" y="0"/>
          <a:ext cx="0" cy="0"/>
          <a:chOff x="0" y="0"/>
          <a:chExt cx="0" cy="0"/>
        </a:xfrm>
      </p:grpSpPr>
      <p:sp>
        <p:nvSpPr>
          <p:cNvPr id="356" name="Google Shape;356;p30"/>
          <p:cNvSpPr txBox="1">
            <a:spLocks noGrp="1"/>
          </p:cNvSpPr>
          <p:nvPr>
            <p:ph type="ctrTitle"/>
          </p:nvPr>
        </p:nvSpPr>
        <p:spPr>
          <a:xfrm>
            <a:off x="311708" y="744575"/>
            <a:ext cx="8520600" cy="2052600"/>
          </a:xfrm>
          <a:prstGeom prst="rect">
            <a:avLst/>
          </a:prstGeom>
        </p:spPr>
        <p:txBody>
          <a:bodyPr spcFirstLastPara="1" wrap="square" lIns="0" tIns="0" rIns="91425" bIns="0" anchor="b" anchorCtr="0">
            <a:spAutoFit/>
          </a:bodyPr>
          <a:lstStyle>
            <a:lvl1pPr lvl="0" algn="ctr">
              <a:spcBef>
                <a:spcPts val="0"/>
              </a:spcBef>
              <a:spcAft>
                <a:spcPts val="0"/>
              </a:spcAft>
              <a:buSzPts val="5200"/>
              <a:buChar char="●"/>
              <a:defRPr sz="5200"/>
            </a:lvl1pPr>
            <a:lvl2pPr lvl="1" algn="ctr">
              <a:spcBef>
                <a:spcPts val="0"/>
              </a:spcBef>
              <a:spcAft>
                <a:spcPts val="0"/>
              </a:spcAft>
              <a:buSzPts val="5200"/>
              <a:buChar char="○"/>
              <a:defRPr sz="5200"/>
            </a:lvl2pPr>
            <a:lvl3pPr lvl="2" algn="ctr">
              <a:spcBef>
                <a:spcPts val="0"/>
              </a:spcBef>
              <a:spcAft>
                <a:spcPts val="0"/>
              </a:spcAft>
              <a:buSzPts val="5200"/>
              <a:buChar char="■"/>
              <a:defRPr sz="5200"/>
            </a:lvl3pPr>
            <a:lvl4pPr lvl="3" algn="ctr">
              <a:spcBef>
                <a:spcPts val="0"/>
              </a:spcBef>
              <a:spcAft>
                <a:spcPts val="0"/>
              </a:spcAft>
              <a:buSzPts val="5200"/>
              <a:buChar char="●"/>
              <a:defRPr sz="5200"/>
            </a:lvl4pPr>
            <a:lvl5pPr lvl="4" algn="ctr">
              <a:spcBef>
                <a:spcPts val="0"/>
              </a:spcBef>
              <a:spcAft>
                <a:spcPts val="0"/>
              </a:spcAft>
              <a:buSzPts val="5200"/>
              <a:buChar char="○"/>
              <a:defRPr sz="5200"/>
            </a:lvl5pPr>
            <a:lvl6pPr lvl="5" algn="ctr">
              <a:spcBef>
                <a:spcPts val="0"/>
              </a:spcBef>
              <a:spcAft>
                <a:spcPts val="0"/>
              </a:spcAft>
              <a:buSzPts val="5200"/>
              <a:buChar char="■"/>
              <a:defRPr sz="5200"/>
            </a:lvl6pPr>
            <a:lvl7pPr lvl="6" algn="ctr">
              <a:spcBef>
                <a:spcPts val="0"/>
              </a:spcBef>
              <a:spcAft>
                <a:spcPts val="0"/>
              </a:spcAft>
              <a:buSzPts val="5200"/>
              <a:buChar char="●"/>
              <a:defRPr sz="5200"/>
            </a:lvl7pPr>
            <a:lvl8pPr lvl="7" algn="ctr">
              <a:spcBef>
                <a:spcPts val="0"/>
              </a:spcBef>
              <a:spcAft>
                <a:spcPts val="0"/>
              </a:spcAft>
              <a:buSzPts val="5200"/>
              <a:buChar char="○"/>
              <a:defRPr sz="5200"/>
            </a:lvl8pPr>
            <a:lvl9pPr lvl="8" algn="ctr">
              <a:spcBef>
                <a:spcPts val="0"/>
              </a:spcBef>
              <a:spcAft>
                <a:spcPts val="0"/>
              </a:spcAft>
              <a:buSzPts val="5200"/>
              <a:buChar char="■"/>
              <a:defRPr sz="5200"/>
            </a:lvl9pPr>
          </a:lstStyle>
          <a:p>
            <a:endParaRPr/>
          </a:p>
        </p:txBody>
      </p:sp>
      <p:sp>
        <p:nvSpPr>
          <p:cNvPr id="357" name="Google Shape;357;p30"/>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Autofit/>
          </a:bodyPr>
          <a:lstStyle>
            <a:lvl1pPr lvl="0" algn="ctr">
              <a:spcBef>
                <a:spcPts val="0"/>
              </a:spcBef>
              <a:spcAft>
                <a:spcPts val="0"/>
              </a:spcAft>
              <a:buSzPts val="2800"/>
              <a:buNone/>
              <a:defRPr sz="2800"/>
            </a:lvl1pPr>
            <a:lvl2pPr lvl="1" algn="ctr">
              <a:spcBef>
                <a:spcPts val="0"/>
              </a:spcBef>
              <a:spcAft>
                <a:spcPts val="0"/>
              </a:spcAft>
              <a:buSzPts val="2800"/>
              <a:buNone/>
              <a:defRPr sz="2800"/>
            </a:lvl2pPr>
            <a:lvl3pPr lvl="2" algn="ctr">
              <a:spcBef>
                <a:spcPts val="0"/>
              </a:spcBef>
              <a:spcAft>
                <a:spcPts val="0"/>
              </a:spcAft>
              <a:buSzPts val="2800"/>
              <a:buNone/>
              <a:defRPr sz="2800"/>
            </a:lvl3pPr>
            <a:lvl4pPr lvl="3" algn="ctr">
              <a:spcBef>
                <a:spcPts val="0"/>
              </a:spcBef>
              <a:spcAft>
                <a:spcPts val="0"/>
              </a:spcAft>
              <a:buSzPts val="2800"/>
              <a:buNone/>
              <a:defRPr sz="2800"/>
            </a:lvl4pPr>
            <a:lvl5pPr lvl="4" algn="ctr">
              <a:spcBef>
                <a:spcPts val="0"/>
              </a:spcBef>
              <a:spcAft>
                <a:spcPts val="0"/>
              </a:spcAft>
              <a:buSzPts val="2800"/>
              <a:buNone/>
              <a:defRPr sz="2800"/>
            </a:lvl5pPr>
            <a:lvl6pPr lvl="5" algn="ctr">
              <a:spcBef>
                <a:spcPts val="0"/>
              </a:spcBef>
              <a:spcAft>
                <a:spcPts val="0"/>
              </a:spcAft>
              <a:buSzPts val="2800"/>
              <a:buNone/>
              <a:defRPr sz="2800"/>
            </a:lvl6pPr>
            <a:lvl7pPr lvl="6" algn="ctr">
              <a:spcBef>
                <a:spcPts val="0"/>
              </a:spcBef>
              <a:spcAft>
                <a:spcPts val="0"/>
              </a:spcAft>
              <a:buSzPts val="2800"/>
              <a:buNone/>
              <a:defRPr sz="2800"/>
            </a:lvl7pPr>
            <a:lvl8pPr lvl="7" algn="ctr">
              <a:spcBef>
                <a:spcPts val="0"/>
              </a:spcBef>
              <a:spcAft>
                <a:spcPts val="0"/>
              </a:spcAft>
              <a:buSzPts val="2800"/>
              <a:buNone/>
              <a:defRPr sz="2800"/>
            </a:lvl8pPr>
            <a:lvl9pPr lvl="8" algn="ctr">
              <a:spcBef>
                <a:spcPts val="0"/>
              </a:spcBef>
              <a:spcAft>
                <a:spcPts val="0"/>
              </a:spcAft>
              <a:buSzPts val="2800"/>
              <a:buNone/>
              <a:defRPr sz="2800"/>
            </a:lvl9pPr>
          </a:lstStyle>
          <a:p>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Section header">
  <p:cSld name="Section header">
    <p:spTree>
      <p:nvGrpSpPr>
        <p:cNvPr id="1" name="Shape 358"/>
        <p:cNvGrpSpPr/>
        <p:nvPr/>
      </p:nvGrpSpPr>
      <p:grpSpPr>
        <a:xfrm>
          <a:off x="0" y="0"/>
          <a:ext cx="0" cy="0"/>
          <a:chOff x="0" y="0"/>
          <a:chExt cx="0" cy="0"/>
        </a:xfrm>
      </p:grpSpPr>
      <p:sp>
        <p:nvSpPr>
          <p:cNvPr id="359" name="Google Shape;359;p31"/>
          <p:cNvSpPr txBox="1">
            <a:spLocks noGrp="1"/>
          </p:cNvSpPr>
          <p:nvPr>
            <p:ph type="title"/>
          </p:nvPr>
        </p:nvSpPr>
        <p:spPr>
          <a:xfrm>
            <a:off x="311700" y="2150850"/>
            <a:ext cx="8520600" cy="841800"/>
          </a:xfrm>
          <a:prstGeom prst="rect">
            <a:avLst/>
          </a:prstGeom>
        </p:spPr>
        <p:txBody>
          <a:bodyPr spcFirstLastPara="1" wrap="square" lIns="0" tIns="0" rIns="91425" bIns="0" anchor="ctr" anchorCtr="0">
            <a:spAutoFit/>
          </a:bodyPr>
          <a:lstStyle>
            <a:lvl1pPr lvl="0" algn="ctr">
              <a:spcBef>
                <a:spcPts val="0"/>
              </a:spcBef>
              <a:spcAft>
                <a:spcPts val="0"/>
              </a:spcAft>
              <a:buSzPts val="3600"/>
              <a:buChar char="●"/>
              <a:defRPr sz="3600"/>
            </a:lvl1pPr>
            <a:lvl2pPr lvl="1" algn="ctr">
              <a:spcBef>
                <a:spcPts val="0"/>
              </a:spcBef>
              <a:spcAft>
                <a:spcPts val="0"/>
              </a:spcAft>
              <a:buSzPts val="3600"/>
              <a:buChar char="○"/>
              <a:defRPr sz="3600"/>
            </a:lvl2pPr>
            <a:lvl3pPr lvl="2" algn="ctr">
              <a:spcBef>
                <a:spcPts val="0"/>
              </a:spcBef>
              <a:spcAft>
                <a:spcPts val="0"/>
              </a:spcAft>
              <a:buSzPts val="3600"/>
              <a:buChar char="■"/>
              <a:defRPr sz="3600"/>
            </a:lvl3pPr>
            <a:lvl4pPr lvl="3" algn="ctr">
              <a:spcBef>
                <a:spcPts val="0"/>
              </a:spcBef>
              <a:spcAft>
                <a:spcPts val="0"/>
              </a:spcAft>
              <a:buSzPts val="3600"/>
              <a:buChar char="●"/>
              <a:defRPr sz="3600"/>
            </a:lvl4pPr>
            <a:lvl5pPr lvl="4" algn="ctr">
              <a:spcBef>
                <a:spcPts val="0"/>
              </a:spcBef>
              <a:spcAft>
                <a:spcPts val="0"/>
              </a:spcAft>
              <a:buSzPts val="3600"/>
              <a:buChar char="○"/>
              <a:defRPr sz="3600"/>
            </a:lvl5pPr>
            <a:lvl6pPr lvl="5" algn="ctr">
              <a:spcBef>
                <a:spcPts val="0"/>
              </a:spcBef>
              <a:spcAft>
                <a:spcPts val="0"/>
              </a:spcAft>
              <a:buSzPts val="3600"/>
              <a:buChar char="■"/>
              <a:defRPr sz="3600"/>
            </a:lvl6pPr>
            <a:lvl7pPr lvl="6" algn="ctr">
              <a:spcBef>
                <a:spcPts val="0"/>
              </a:spcBef>
              <a:spcAft>
                <a:spcPts val="0"/>
              </a:spcAft>
              <a:buSzPts val="3600"/>
              <a:buChar char="●"/>
              <a:defRPr sz="3600"/>
            </a:lvl7pPr>
            <a:lvl8pPr lvl="7" algn="ctr">
              <a:spcBef>
                <a:spcPts val="0"/>
              </a:spcBef>
              <a:spcAft>
                <a:spcPts val="0"/>
              </a:spcAft>
              <a:buSzPts val="3600"/>
              <a:buChar char="○"/>
              <a:defRPr sz="3600"/>
            </a:lvl8pPr>
            <a:lvl9pPr lvl="8" algn="ctr">
              <a:spcBef>
                <a:spcPts val="0"/>
              </a:spcBef>
              <a:spcAft>
                <a:spcPts val="0"/>
              </a:spcAft>
              <a:buSzPts val="3600"/>
              <a:buChar char="■"/>
              <a:defRPr sz="3600"/>
            </a:lvl9pPr>
          </a:lstStyle>
          <a:p>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itle and body">
  <p:cSld name="Title and body">
    <p:spTree>
      <p:nvGrpSpPr>
        <p:cNvPr id="1" name="Shape 360"/>
        <p:cNvGrpSpPr/>
        <p:nvPr/>
      </p:nvGrpSpPr>
      <p:grpSpPr>
        <a:xfrm>
          <a:off x="0" y="0"/>
          <a:ext cx="0" cy="0"/>
          <a:chOff x="0" y="0"/>
          <a:chExt cx="0" cy="0"/>
        </a:xfrm>
      </p:grpSpPr>
      <p:sp>
        <p:nvSpPr>
          <p:cNvPr id="361" name="Google Shape;361;p32"/>
          <p:cNvSpPr txBox="1">
            <a:spLocks noGrp="1"/>
          </p:cNvSpPr>
          <p:nvPr>
            <p:ph type="title"/>
          </p:nvPr>
        </p:nvSpPr>
        <p:spPr>
          <a:xfrm>
            <a:off x="311700" y="445025"/>
            <a:ext cx="8520600" cy="572700"/>
          </a:xfrm>
          <a:prstGeom prst="rect">
            <a:avLst/>
          </a:prstGeom>
        </p:spPr>
        <p:txBody>
          <a:bodyPr spcFirstLastPara="1" wrap="square" lIns="0" tIns="0" rIns="91425" bIns="0" anchor="t" anchorCtr="0">
            <a:spAutoFit/>
          </a:bodyPr>
          <a:lstStyle>
            <a:lvl1pPr lvl="0">
              <a:spcBef>
                <a:spcPts val="0"/>
              </a:spcBef>
              <a:spcAft>
                <a:spcPts val="0"/>
              </a:spcAft>
              <a:buSzPts val="1400"/>
              <a:buChar char="●"/>
              <a:defRPr/>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a:endParaRPr/>
          </a:p>
        </p:txBody>
      </p:sp>
      <p:sp>
        <p:nvSpPr>
          <p:cNvPr id="362" name="Google Shape;362;p32"/>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itle and two columns">
  <p:cSld name="Title and two columns">
    <p:spTree>
      <p:nvGrpSpPr>
        <p:cNvPr id="1" name="Shape 363"/>
        <p:cNvGrpSpPr/>
        <p:nvPr/>
      </p:nvGrpSpPr>
      <p:grpSpPr>
        <a:xfrm>
          <a:off x="0" y="0"/>
          <a:ext cx="0" cy="0"/>
          <a:chOff x="0" y="0"/>
          <a:chExt cx="0" cy="0"/>
        </a:xfrm>
      </p:grpSpPr>
      <p:sp>
        <p:nvSpPr>
          <p:cNvPr id="364" name="Google Shape;364;p33"/>
          <p:cNvSpPr txBox="1">
            <a:spLocks noGrp="1"/>
          </p:cNvSpPr>
          <p:nvPr>
            <p:ph type="title"/>
          </p:nvPr>
        </p:nvSpPr>
        <p:spPr>
          <a:xfrm>
            <a:off x="311700" y="445025"/>
            <a:ext cx="8520600" cy="572700"/>
          </a:xfrm>
          <a:prstGeom prst="rect">
            <a:avLst/>
          </a:prstGeom>
        </p:spPr>
        <p:txBody>
          <a:bodyPr spcFirstLastPara="1" wrap="square" lIns="0" tIns="0" rIns="91425" bIns="0" anchor="t" anchorCtr="0">
            <a:spAutoFit/>
          </a:bodyPr>
          <a:lstStyle>
            <a:lvl1pPr lvl="0">
              <a:spcBef>
                <a:spcPts val="0"/>
              </a:spcBef>
              <a:spcAft>
                <a:spcPts val="0"/>
              </a:spcAft>
              <a:buSzPts val="1400"/>
              <a:buChar char="●"/>
              <a:defRPr/>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a:endParaRPr/>
          </a:p>
        </p:txBody>
      </p:sp>
      <p:sp>
        <p:nvSpPr>
          <p:cNvPr id="365" name="Google Shape;365;p33"/>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66" name="Google Shape;366;p33"/>
          <p:cNvSpPr txBox="1">
            <a:spLocks noGrp="1"/>
          </p:cNvSpPr>
          <p:nvPr>
            <p:ph type="body" idx="2"/>
          </p:nvPr>
        </p:nvSpPr>
        <p:spPr>
          <a:xfrm>
            <a:off x="4832400" y="1152475"/>
            <a:ext cx="3999900" cy="3416400"/>
          </a:xfrm>
          <a:prstGeom prst="rect">
            <a:avLst/>
          </a:prstGeom>
        </p:spPr>
        <p:txBody>
          <a:bodyPr spcFirstLastPara="1" wrap="square" lIns="0"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800"/>
              </a:spcBef>
              <a:spcAft>
                <a:spcPts val="0"/>
              </a:spcAft>
              <a:buSzPts val="1200"/>
              <a:buChar char="○"/>
              <a:defRPr sz="1200"/>
            </a:lvl2pPr>
            <a:lvl3pPr marL="1371600" lvl="2" indent="-304800">
              <a:spcBef>
                <a:spcPts val="800"/>
              </a:spcBef>
              <a:spcAft>
                <a:spcPts val="0"/>
              </a:spcAft>
              <a:buSzPts val="1200"/>
              <a:buChar char="■"/>
              <a:defRPr sz="1200"/>
            </a:lvl3pPr>
            <a:lvl4pPr marL="1828800" lvl="3" indent="-304800">
              <a:spcBef>
                <a:spcPts val="800"/>
              </a:spcBef>
              <a:spcAft>
                <a:spcPts val="0"/>
              </a:spcAft>
              <a:buSzPts val="1200"/>
              <a:buChar char="●"/>
              <a:defRPr sz="1200"/>
            </a:lvl4pPr>
            <a:lvl5pPr marL="2286000" lvl="4" indent="-304800">
              <a:spcBef>
                <a:spcPts val="800"/>
              </a:spcBef>
              <a:spcAft>
                <a:spcPts val="0"/>
              </a:spcAft>
              <a:buSzPts val="1200"/>
              <a:buChar char="○"/>
              <a:defRPr sz="1200"/>
            </a:lvl5pPr>
            <a:lvl6pPr marL="2743200" lvl="5" indent="-304800">
              <a:spcBef>
                <a:spcPts val="800"/>
              </a:spcBef>
              <a:spcAft>
                <a:spcPts val="0"/>
              </a:spcAft>
              <a:buSzPts val="1200"/>
              <a:buChar char="■"/>
              <a:defRPr sz="1200"/>
            </a:lvl6pPr>
            <a:lvl7pPr marL="3200400" lvl="6" indent="-304800">
              <a:spcBef>
                <a:spcPts val="800"/>
              </a:spcBef>
              <a:spcAft>
                <a:spcPts val="0"/>
              </a:spcAft>
              <a:buSzPts val="1200"/>
              <a:buChar char="●"/>
              <a:defRPr sz="1200"/>
            </a:lvl7pPr>
            <a:lvl8pPr marL="3657600" lvl="7" indent="-304800">
              <a:spcBef>
                <a:spcPts val="800"/>
              </a:spcBef>
              <a:spcAft>
                <a:spcPts val="0"/>
              </a:spcAft>
              <a:buSzPts val="1200"/>
              <a:buChar char="○"/>
              <a:defRPr sz="1200"/>
            </a:lvl8pPr>
            <a:lvl9pPr marL="4114800" lvl="8" indent="-304800">
              <a:spcBef>
                <a:spcPts val="800"/>
              </a:spcBef>
              <a:spcAft>
                <a:spcPts val="800"/>
              </a:spcAft>
              <a:buSzPts val="1200"/>
              <a:buChar char="■"/>
              <a:defRPr sz="1200"/>
            </a:lvl9pPr>
          </a:lstStyle>
          <a:p>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Title only">
  <p:cSld name="Title only">
    <p:spTree>
      <p:nvGrpSpPr>
        <p:cNvPr id="1" name="Shape 367"/>
        <p:cNvGrpSpPr/>
        <p:nvPr/>
      </p:nvGrpSpPr>
      <p:grpSpPr>
        <a:xfrm>
          <a:off x="0" y="0"/>
          <a:ext cx="0" cy="0"/>
          <a:chOff x="0" y="0"/>
          <a:chExt cx="0" cy="0"/>
        </a:xfrm>
      </p:grpSpPr>
      <p:sp>
        <p:nvSpPr>
          <p:cNvPr id="368" name="Google Shape;368;p34"/>
          <p:cNvSpPr txBox="1">
            <a:spLocks noGrp="1"/>
          </p:cNvSpPr>
          <p:nvPr>
            <p:ph type="title"/>
          </p:nvPr>
        </p:nvSpPr>
        <p:spPr>
          <a:xfrm>
            <a:off x="311700" y="445025"/>
            <a:ext cx="8520600" cy="572700"/>
          </a:xfrm>
          <a:prstGeom prst="rect">
            <a:avLst/>
          </a:prstGeom>
        </p:spPr>
        <p:txBody>
          <a:bodyPr spcFirstLastPara="1" wrap="square" lIns="0" tIns="0" rIns="91425" bIns="0" anchor="t" anchorCtr="0">
            <a:spAutoFit/>
          </a:bodyPr>
          <a:lstStyle>
            <a:lvl1pPr lvl="0">
              <a:spcBef>
                <a:spcPts val="0"/>
              </a:spcBef>
              <a:spcAft>
                <a:spcPts val="0"/>
              </a:spcAft>
              <a:buSzPts val="1400"/>
              <a:buChar char="●"/>
              <a:defRPr/>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369"/>
        <p:cNvGrpSpPr/>
        <p:nvPr/>
      </p:nvGrpSpPr>
      <p:grpSpPr>
        <a:xfrm>
          <a:off x="0" y="0"/>
          <a:ext cx="0" cy="0"/>
          <a:chOff x="0" y="0"/>
          <a:chExt cx="0" cy="0"/>
        </a:xfrm>
      </p:grpSpPr>
      <p:sp>
        <p:nvSpPr>
          <p:cNvPr id="370" name="Google Shape;370;p35"/>
          <p:cNvSpPr txBox="1">
            <a:spLocks noGrp="1"/>
          </p:cNvSpPr>
          <p:nvPr>
            <p:ph type="title"/>
          </p:nvPr>
        </p:nvSpPr>
        <p:spPr>
          <a:xfrm>
            <a:off x="311700" y="555600"/>
            <a:ext cx="2808000" cy="755700"/>
          </a:xfrm>
          <a:prstGeom prst="rect">
            <a:avLst/>
          </a:prstGeom>
        </p:spPr>
        <p:txBody>
          <a:bodyPr spcFirstLastPara="1" wrap="square" lIns="0" tIns="0" rIns="91425" bIns="0" anchor="b" anchorCtr="0">
            <a:spAutoFit/>
          </a:bodyPr>
          <a:lstStyle>
            <a:lvl1pPr lvl="0">
              <a:spcBef>
                <a:spcPts val="0"/>
              </a:spcBef>
              <a:spcAft>
                <a:spcPts val="0"/>
              </a:spcAft>
              <a:buSzPts val="2400"/>
              <a:buChar char="●"/>
              <a:defRPr sz="2400"/>
            </a:lvl1pPr>
            <a:lvl2pPr lvl="1">
              <a:spcBef>
                <a:spcPts val="0"/>
              </a:spcBef>
              <a:spcAft>
                <a:spcPts val="0"/>
              </a:spcAft>
              <a:buSzPts val="2400"/>
              <a:buChar char="○"/>
              <a:defRPr sz="2400"/>
            </a:lvl2pPr>
            <a:lvl3pPr lvl="2">
              <a:spcBef>
                <a:spcPts val="0"/>
              </a:spcBef>
              <a:spcAft>
                <a:spcPts val="0"/>
              </a:spcAft>
              <a:buSzPts val="2400"/>
              <a:buChar char="■"/>
              <a:defRPr sz="2400"/>
            </a:lvl3pPr>
            <a:lvl4pPr lvl="3">
              <a:spcBef>
                <a:spcPts val="0"/>
              </a:spcBef>
              <a:spcAft>
                <a:spcPts val="0"/>
              </a:spcAft>
              <a:buSzPts val="2400"/>
              <a:buChar char="●"/>
              <a:defRPr sz="2400"/>
            </a:lvl4pPr>
            <a:lvl5pPr lvl="4">
              <a:spcBef>
                <a:spcPts val="0"/>
              </a:spcBef>
              <a:spcAft>
                <a:spcPts val="0"/>
              </a:spcAft>
              <a:buSzPts val="2400"/>
              <a:buChar char="○"/>
              <a:defRPr sz="2400"/>
            </a:lvl5pPr>
            <a:lvl6pPr lvl="5">
              <a:spcBef>
                <a:spcPts val="0"/>
              </a:spcBef>
              <a:spcAft>
                <a:spcPts val="0"/>
              </a:spcAft>
              <a:buSzPts val="2400"/>
              <a:buChar char="■"/>
              <a:defRPr sz="2400"/>
            </a:lvl6pPr>
            <a:lvl7pPr lvl="6">
              <a:spcBef>
                <a:spcPts val="0"/>
              </a:spcBef>
              <a:spcAft>
                <a:spcPts val="0"/>
              </a:spcAft>
              <a:buSzPts val="2400"/>
              <a:buChar char="●"/>
              <a:defRPr sz="2400"/>
            </a:lvl7pPr>
            <a:lvl8pPr lvl="7">
              <a:spcBef>
                <a:spcPts val="0"/>
              </a:spcBef>
              <a:spcAft>
                <a:spcPts val="0"/>
              </a:spcAft>
              <a:buSzPts val="2400"/>
              <a:buChar char="○"/>
              <a:defRPr sz="2400"/>
            </a:lvl8pPr>
            <a:lvl9pPr lvl="8">
              <a:spcBef>
                <a:spcPts val="0"/>
              </a:spcBef>
              <a:spcAft>
                <a:spcPts val="0"/>
              </a:spcAft>
              <a:buSzPts val="2400"/>
              <a:buChar char="■"/>
              <a:defRPr sz="2400"/>
            </a:lvl9pPr>
          </a:lstStyle>
          <a:p>
            <a:endParaRPr/>
          </a:p>
        </p:txBody>
      </p:sp>
      <p:sp>
        <p:nvSpPr>
          <p:cNvPr id="371" name="Google Shape;371;p35"/>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372"/>
        <p:cNvGrpSpPr/>
        <p:nvPr/>
      </p:nvGrpSpPr>
      <p:grpSpPr>
        <a:xfrm>
          <a:off x="0" y="0"/>
          <a:ext cx="0" cy="0"/>
          <a:chOff x="0" y="0"/>
          <a:chExt cx="0" cy="0"/>
        </a:xfrm>
      </p:grpSpPr>
      <p:sp>
        <p:nvSpPr>
          <p:cNvPr id="373" name="Google Shape;373;p36"/>
          <p:cNvSpPr txBox="1">
            <a:spLocks noGrp="1"/>
          </p:cNvSpPr>
          <p:nvPr>
            <p:ph type="title"/>
          </p:nvPr>
        </p:nvSpPr>
        <p:spPr>
          <a:xfrm>
            <a:off x="490250" y="450150"/>
            <a:ext cx="6367800" cy="4090800"/>
          </a:xfrm>
          <a:prstGeom prst="rect">
            <a:avLst/>
          </a:prstGeom>
        </p:spPr>
        <p:txBody>
          <a:bodyPr spcFirstLastPara="1" wrap="square" lIns="0" tIns="0" rIns="91425" bIns="0" anchor="ctr" anchorCtr="0">
            <a:spAutoFit/>
          </a:bodyPr>
          <a:lstStyle>
            <a:lvl1pPr lvl="0">
              <a:spcBef>
                <a:spcPts val="0"/>
              </a:spcBef>
              <a:spcAft>
                <a:spcPts val="0"/>
              </a:spcAft>
              <a:buSzPts val="4800"/>
              <a:buChar char="●"/>
              <a:defRPr/>
            </a:lvl1pPr>
            <a:lvl2pPr lvl="1">
              <a:spcBef>
                <a:spcPts val="0"/>
              </a:spcBef>
              <a:spcAft>
                <a:spcPts val="0"/>
              </a:spcAft>
              <a:buSzPts val="4800"/>
              <a:buChar char="○"/>
              <a:defRPr sz="4800"/>
            </a:lvl2pPr>
            <a:lvl3pPr lvl="2">
              <a:spcBef>
                <a:spcPts val="0"/>
              </a:spcBef>
              <a:spcAft>
                <a:spcPts val="0"/>
              </a:spcAft>
              <a:buSzPts val="4800"/>
              <a:buChar char="■"/>
              <a:defRPr sz="4800"/>
            </a:lvl3pPr>
            <a:lvl4pPr lvl="3">
              <a:spcBef>
                <a:spcPts val="0"/>
              </a:spcBef>
              <a:spcAft>
                <a:spcPts val="0"/>
              </a:spcAft>
              <a:buSzPts val="4800"/>
              <a:buChar char="●"/>
              <a:defRPr sz="4800"/>
            </a:lvl4pPr>
            <a:lvl5pPr lvl="4">
              <a:spcBef>
                <a:spcPts val="0"/>
              </a:spcBef>
              <a:spcAft>
                <a:spcPts val="0"/>
              </a:spcAft>
              <a:buSzPts val="4800"/>
              <a:buChar char="○"/>
              <a:defRPr sz="4800"/>
            </a:lvl5pPr>
            <a:lvl6pPr lvl="5">
              <a:spcBef>
                <a:spcPts val="0"/>
              </a:spcBef>
              <a:spcAft>
                <a:spcPts val="0"/>
              </a:spcAft>
              <a:buSzPts val="4800"/>
              <a:buChar char="■"/>
              <a:defRPr sz="4800"/>
            </a:lvl6pPr>
            <a:lvl7pPr lvl="6">
              <a:spcBef>
                <a:spcPts val="0"/>
              </a:spcBef>
              <a:spcAft>
                <a:spcPts val="0"/>
              </a:spcAft>
              <a:buSzPts val="4800"/>
              <a:buChar char="●"/>
              <a:defRPr sz="4800"/>
            </a:lvl7pPr>
            <a:lvl8pPr lvl="7">
              <a:spcBef>
                <a:spcPts val="0"/>
              </a:spcBef>
              <a:spcAft>
                <a:spcPts val="0"/>
              </a:spcAft>
              <a:buSzPts val="4800"/>
              <a:buChar char="○"/>
              <a:defRPr sz="4800"/>
            </a:lvl8pPr>
            <a:lvl9pPr lvl="8">
              <a:spcBef>
                <a:spcPts val="0"/>
              </a:spcBef>
              <a:spcAft>
                <a:spcPts val="0"/>
              </a:spcAft>
              <a:buSzPts val="4800"/>
              <a:buChar char="■"/>
              <a:defRPr sz="4800"/>
            </a:lvl9pPr>
          </a:lstStyle>
          <a:p>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74"/>
        <p:cNvGrpSpPr/>
        <p:nvPr/>
      </p:nvGrpSpPr>
      <p:grpSpPr>
        <a:xfrm>
          <a:off x="0" y="0"/>
          <a:ext cx="0" cy="0"/>
          <a:chOff x="0" y="0"/>
          <a:chExt cx="0" cy="0"/>
        </a:xfrm>
      </p:grpSpPr>
      <p:sp>
        <p:nvSpPr>
          <p:cNvPr id="375" name="Google Shape;375;p37"/>
          <p:cNvSpPr txBox="1">
            <a:spLocks noGrp="1"/>
          </p:cNvSpPr>
          <p:nvPr>
            <p:ph type="title"/>
          </p:nvPr>
        </p:nvSpPr>
        <p:spPr>
          <a:xfrm>
            <a:off x="265500" y="1233175"/>
            <a:ext cx="4045200" cy="1482300"/>
          </a:xfrm>
          <a:prstGeom prst="rect">
            <a:avLst/>
          </a:prstGeom>
        </p:spPr>
        <p:txBody>
          <a:bodyPr spcFirstLastPara="1" wrap="square" lIns="0" tIns="0" rIns="91425" bIns="0" anchor="b" anchorCtr="0">
            <a:spAutoFit/>
          </a:bodyPr>
          <a:lstStyle>
            <a:lvl1pPr lvl="0" algn="ctr">
              <a:spcBef>
                <a:spcPts val="0"/>
              </a:spcBef>
              <a:spcAft>
                <a:spcPts val="0"/>
              </a:spcAft>
              <a:buSzPts val="4200"/>
              <a:buChar char="●"/>
              <a:defRPr sz="4200"/>
            </a:lvl1pPr>
            <a:lvl2pPr lvl="1" algn="ctr">
              <a:spcBef>
                <a:spcPts val="0"/>
              </a:spcBef>
              <a:spcAft>
                <a:spcPts val="0"/>
              </a:spcAft>
              <a:buSzPts val="4200"/>
              <a:buChar char="○"/>
              <a:defRPr sz="4200"/>
            </a:lvl2pPr>
            <a:lvl3pPr lvl="2" algn="ctr">
              <a:spcBef>
                <a:spcPts val="0"/>
              </a:spcBef>
              <a:spcAft>
                <a:spcPts val="0"/>
              </a:spcAft>
              <a:buSzPts val="4200"/>
              <a:buChar char="■"/>
              <a:defRPr sz="4200"/>
            </a:lvl3pPr>
            <a:lvl4pPr lvl="3" algn="ctr">
              <a:spcBef>
                <a:spcPts val="0"/>
              </a:spcBef>
              <a:spcAft>
                <a:spcPts val="0"/>
              </a:spcAft>
              <a:buSzPts val="4200"/>
              <a:buChar char="●"/>
              <a:defRPr sz="4200"/>
            </a:lvl4pPr>
            <a:lvl5pPr lvl="4" algn="ctr">
              <a:spcBef>
                <a:spcPts val="0"/>
              </a:spcBef>
              <a:spcAft>
                <a:spcPts val="0"/>
              </a:spcAft>
              <a:buSzPts val="4200"/>
              <a:buChar char="○"/>
              <a:defRPr sz="4200"/>
            </a:lvl5pPr>
            <a:lvl6pPr lvl="5" algn="ctr">
              <a:spcBef>
                <a:spcPts val="0"/>
              </a:spcBef>
              <a:spcAft>
                <a:spcPts val="0"/>
              </a:spcAft>
              <a:buSzPts val="4200"/>
              <a:buChar char="■"/>
              <a:defRPr sz="4200"/>
            </a:lvl6pPr>
            <a:lvl7pPr lvl="6" algn="ctr">
              <a:spcBef>
                <a:spcPts val="0"/>
              </a:spcBef>
              <a:spcAft>
                <a:spcPts val="0"/>
              </a:spcAft>
              <a:buSzPts val="4200"/>
              <a:buChar char="●"/>
              <a:defRPr sz="4200"/>
            </a:lvl7pPr>
            <a:lvl8pPr lvl="7" algn="ctr">
              <a:spcBef>
                <a:spcPts val="0"/>
              </a:spcBef>
              <a:spcAft>
                <a:spcPts val="0"/>
              </a:spcAft>
              <a:buSzPts val="4200"/>
              <a:buChar char="○"/>
              <a:defRPr sz="4200"/>
            </a:lvl8pPr>
            <a:lvl9pPr lvl="8" algn="ctr">
              <a:spcBef>
                <a:spcPts val="0"/>
              </a:spcBef>
              <a:spcAft>
                <a:spcPts val="0"/>
              </a:spcAft>
              <a:buSzPts val="4200"/>
              <a:buChar char="■"/>
              <a:defRPr sz="4200"/>
            </a:lvl9pPr>
          </a:lstStyle>
          <a:p>
            <a:endParaRPr/>
          </a:p>
        </p:txBody>
      </p:sp>
      <p:sp>
        <p:nvSpPr>
          <p:cNvPr id="376" name="Google Shape;376;p37"/>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Autofit/>
          </a:bodyPr>
          <a:lstStyle>
            <a:lvl1pPr lvl="0" algn="ctr">
              <a:spcBef>
                <a:spcPts val="0"/>
              </a:spcBef>
              <a:spcAft>
                <a:spcPts val="0"/>
              </a:spcAft>
              <a:buSzPts val="2100"/>
              <a:buNone/>
              <a:defRPr sz="2100"/>
            </a:lvl1pPr>
            <a:lvl2pPr lvl="1" algn="ctr">
              <a:spcBef>
                <a:spcPts val="0"/>
              </a:spcBef>
              <a:spcAft>
                <a:spcPts val="0"/>
              </a:spcAft>
              <a:buSzPts val="2100"/>
              <a:buNone/>
              <a:defRPr sz="2100"/>
            </a:lvl2pPr>
            <a:lvl3pPr lvl="2" algn="ctr">
              <a:spcBef>
                <a:spcPts val="0"/>
              </a:spcBef>
              <a:spcAft>
                <a:spcPts val="0"/>
              </a:spcAft>
              <a:buSzPts val="2100"/>
              <a:buNone/>
              <a:defRPr sz="2100"/>
            </a:lvl3pPr>
            <a:lvl4pPr lvl="3" algn="ctr">
              <a:spcBef>
                <a:spcPts val="0"/>
              </a:spcBef>
              <a:spcAft>
                <a:spcPts val="0"/>
              </a:spcAft>
              <a:buSzPts val="2100"/>
              <a:buNone/>
              <a:defRPr sz="2100"/>
            </a:lvl4pPr>
            <a:lvl5pPr lvl="4" algn="ctr">
              <a:spcBef>
                <a:spcPts val="0"/>
              </a:spcBef>
              <a:spcAft>
                <a:spcPts val="0"/>
              </a:spcAft>
              <a:buSzPts val="2100"/>
              <a:buNone/>
              <a:defRPr sz="2100"/>
            </a:lvl5pPr>
            <a:lvl6pPr lvl="5" algn="ctr">
              <a:spcBef>
                <a:spcPts val="0"/>
              </a:spcBef>
              <a:spcAft>
                <a:spcPts val="0"/>
              </a:spcAft>
              <a:buSzPts val="2100"/>
              <a:buNone/>
              <a:defRPr sz="2100"/>
            </a:lvl6pPr>
            <a:lvl7pPr lvl="6" algn="ctr">
              <a:spcBef>
                <a:spcPts val="0"/>
              </a:spcBef>
              <a:spcAft>
                <a:spcPts val="0"/>
              </a:spcAft>
              <a:buSzPts val="2100"/>
              <a:buNone/>
              <a:defRPr sz="2100"/>
            </a:lvl7pPr>
            <a:lvl8pPr lvl="7" algn="ctr">
              <a:spcBef>
                <a:spcPts val="0"/>
              </a:spcBef>
              <a:spcAft>
                <a:spcPts val="0"/>
              </a:spcAft>
              <a:buSzPts val="2100"/>
              <a:buNone/>
              <a:defRPr sz="2100"/>
            </a:lvl8pPr>
            <a:lvl9pPr lvl="8" algn="ctr">
              <a:spcBef>
                <a:spcPts val="0"/>
              </a:spcBef>
              <a:spcAft>
                <a:spcPts val="0"/>
              </a:spcAft>
              <a:buSzPts val="2100"/>
              <a:buNone/>
              <a:defRPr sz="2100"/>
            </a:lvl9pPr>
          </a:lstStyle>
          <a:p>
            <a:endParaRPr/>
          </a:p>
        </p:txBody>
      </p:sp>
      <p:sp>
        <p:nvSpPr>
          <p:cNvPr id="377" name="Google Shape;377;p37"/>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378"/>
        <p:cNvGrpSpPr/>
        <p:nvPr/>
      </p:nvGrpSpPr>
      <p:grpSpPr>
        <a:xfrm>
          <a:off x="0" y="0"/>
          <a:ext cx="0" cy="0"/>
          <a:chOff x="0" y="0"/>
          <a:chExt cx="0" cy="0"/>
        </a:xfrm>
      </p:grpSpPr>
      <p:sp>
        <p:nvSpPr>
          <p:cNvPr id="379" name="Google Shape;379;p38"/>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Autofit/>
          </a:bodyPr>
          <a:lstStyle>
            <a:lvl1pPr marL="457200" lvl="0" indent="-228600">
              <a:spcBef>
                <a:spcPts val="0"/>
              </a:spcBef>
              <a:spcAft>
                <a:spcPts val="0"/>
              </a:spcAft>
              <a:buSzPts val="1000"/>
              <a:buNone/>
              <a:defRPr/>
            </a:lvl1pPr>
          </a:lstStyle>
          <a:p>
            <a:endParaRP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380"/>
        <p:cNvGrpSpPr/>
        <p:nvPr/>
      </p:nvGrpSpPr>
      <p:grpSpPr>
        <a:xfrm>
          <a:off x="0" y="0"/>
          <a:ext cx="0" cy="0"/>
          <a:chOff x="0" y="0"/>
          <a:chExt cx="0" cy="0"/>
        </a:xfrm>
      </p:grpSpPr>
      <p:sp>
        <p:nvSpPr>
          <p:cNvPr id="381" name="Google Shape;381;p39"/>
          <p:cNvSpPr txBox="1">
            <a:spLocks noGrp="1"/>
          </p:cNvSpPr>
          <p:nvPr>
            <p:ph type="title" hasCustomPrompt="1"/>
          </p:nvPr>
        </p:nvSpPr>
        <p:spPr>
          <a:xfrm>
            <a:off x="311700" y="1106125"/>
            <a:ext cx="8520600" cy="1963500"/>
          </a:xfrm>
          <a:prstGeom prst="rect">
            <a:avLst/>
          </a:prstGeom>
        </p:spPr>
        <p:txBody>
          <a:bodyPr spcFirstLastPara="1" wrap="square" lIns="0" tIns="0" rIns="91425" bIns="0" anchor="b" anchorCtr="0">
            <a:spAutoFit/>
          </a:bodyPr>
          <a:lstStyle>
            <a:lvl1pPr lvl="0" algn="ctr">
              <a:spcBef>
                <a:spcPts val="0"/>
              </a:spcBef>
              <a:spcAft>
                <a:spcPts val="0"/>
              </a:spcAft>
              <a:buSzPts val="12000"/>
              <a:buChar char="●"/>
              <a:defRPr sz="12000"/>
            </a:lvl1pPr>
            <a:lvl2pPr lvl="1" algn="ctr">
              <a:spcBef>
                <a:spcPts val="0"/>
              </a:spcBef>
              <a:spcAft>
                <a:spcPts val="0"/>
              </a:spcAft>
              <a:buSzPts val="12000"/>
              <a:buChar char="○"/>
              <a:defRPr sz="12000"/>
            </a:lvl2pPr>
            <a:lvl3pPr lvl="2" algn="ctr">
              <a:spcBef>
                <a:spcPts val="0"/>
              </a:spcBef>
              <a:spcAft>
                <a:spcPts val="0"/>
              </a:spcAft>
              <a:buSzPts val="12000"/>
              <a:buChar char="■"/>
              <a:defRPr sz="12000"/>
            </a:lvl3pPr>
            <a:lvl4pPr lvl="3" algn="ctr">
              <a:spcBef>
                <a:spcPts val="0"/>
              </a:spcBef>
              <a:spcAft>
                <a:spcPts val="0"/>
              </a:spcAft>
              <a:buSzPts val="12000"/>
              <a:buChar char="●"/>
              <a:defRPr sz="12000"/>
            </a:lvl4pPr>
            <a:lvl5pPr lvl="4" algn="ctr">
              <a:spcBef>
                <a:spcPts val="0"/>
              </a:spcBef>
              <a:spcAft>
                <a:spcPts val="0"/>
              </a:spcAft>
              <a:buSzPts val="12000"/>
              <a:buChar char="○"/>
              <a:defRPr sz="12000"/>
            </a:lvl5pPr>
            <a:lvl6pPr lvl="5" algn="ctr">
              <a:spcBef>
                <a:spcPts val="0"/>
              </a:spcBef>
              <a:spcAft>
                <a:spcPts val="0"/>
              </a:spcAft>
              <a:buSzPts val="12000"/>
              <a:buChar char="■"/>
              <a:defRPr sz="12000"/>
            </a:lvl6pPr>
            <a:lvl7pPr lvl="6" algn="ctr">
              <a:spcBef>
                <a:spcPts val="0"/>
              </a:spcBef>
              <a:spcAft>
                <a:spcPts val="0"/>
              </a:spcAft>
              <a:buSzPts val="12000"/>
              <a:buChar char="●"/>
              <a:defRPr sz="12000"/>
            </a:lvl7pPr>
            <a:lvl8pPr lvl="7" algn="ctr">
              <a:spcBef>
                <a:spcPts val="0"/>
              </a:spcBef>
              <a:spcAft>
                <a:spcPts val="0"/>
              </a:spcAft>
              <a:buSzPts val="12000"/>
              <a:buChar char="○"/>
              <a:defRPr sz="12000"/>
            </a:lvl8pPr>
            <a:lvl9pPr lvl="8" algn="ctr">
              <a:spcBef>
                <a:spcPts val="0"/>
              </a:spcBef>
              <a:spcAft>
                <a:spcPts val="0"/>
              </a:spcAft>
              <a:buSzPts val="12000"/>
              <a:buChar char="■"/>
              <a:defRPr sz="12000"/>
            </a:lvl9pPr>
          </a:lstStyle>
          <a:p>
            <a:r>
              <a:t>xx%</a:t>
            </a:r>
          </a:p>
        </p:txBody>
      </p:sp>
      <p:sp>
        <p:nvSpPr>
          <p:cNvPr id="382" name="Google Shape;382;p39"/>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Autofit/>
          </a:bodyPr>
          <a:lstStyle>
            <a:lvl1pPr marL="457200" lvl="0" indent="-292100" algn="ctr">
              <a:spcBef>
                <a:spcPts val="0"/>
              </a:spcBef>
              <a:spcAft>
                <a:spcPts val="0"/>
              </a:spcAft>
              <a:buSzPts val="1000"/>
              <a:buChar char="●"/>
              <a:defRPr/>
            </a:lvl1pPr>
            <a:lvl2pPr marL="914400" lvl="1" indent="-292100" algn="ctr">
              <a:spcBef>
                <a:spcPts val="0"/>
              </a:spcBef>
              <a:spcAft>
                <a:spcPts val="0"/>
              </a:spcAft>
              <a:buSzPts val="1000"/>
              <a:buChar char="○"/>
              <a:defRPr/>
            </a:lvl2pPr>
            <a:lvl3pPr marL="1371600" lvl="2" indent="-292100" algn="ctr">
              <a:spcBef>
                <a:spcPts val="0"/>
              </a:spcBef>
              <a:spcAft>
                <a:spcPts val="0"/>
              </a:spcAft>
              <a:buSzPts val="1000"/>
              <a:buChar char="■"/>
              <a:defRPr/>
            </a:lvl3pPr>
            <a:lvl4pPr marL="1828800" lvl="3" indent="-292100" algn="ctr">
              <a:spcBef>
                <a:spcPts val="0"/>
              </a:spcBef>
              <a:spcAft>
                <a:spcPts val="0"/>
              </a:spcAft>
              <a:buSzPts val="1000"/>
              <a:buChar char="●"/>
              <a:defRPr/>
            </a:lvl4pPr>
            <a:lvl5pPr marL="2286000" lvl="4" indent="-292100" algn="ctr">
              <a:spcBef>
                <a:spcPts val="0"/>
              </a:spcBef>
              <a:spcAft>
                <a:spcPts val="0"/>
              </a:spcAft>
              <a:buSzPts val="1000"/>
              <a:buChar char="○"/>
              <a:defRPr/>
            </a:lvl5pPr>
            <a:lvl6pPr marL="2743200" lvl="5" indent="-292100" algn="ctr">
              <a:spcBef>
                <a:spcPts val="0"/>
              </a:spcBef>
              <a:spcAft>
                <a:spcPts val="0"/>
              </a:spcAft>
              <a:buSzPts val="1000"/>
              <a:buChar char="■"/>
              <a:defRPr/>
            </a:lvl6pPr>
            <a:lvl7pPr marL="3200400" lvl="6" indent="-292100" algn="ctr">
              <a:spcBef>
                <a:spcPts val="0"/>
              </a:spcBef>
              <a:spcAft>
                <a:spcPts val="0"/>
              </a:spcAft>
              <a:buSzPts val="1000"/>
              <a:buChar char="●"/>
              <a:defRPr/>
            </a:lvl7pPr>
            <a:lvl8pPr marL="3657600" lvl="7" indent="-292100" algn="ctr">
              <a:spcBef>
                <a:spcPts val="0"/>
              </a:spcBef>
              <a:spcAft>
                <a:spcPts val="0"/>
              </a:spcAft>
              <a:buSzPts val="1000"/>
              <a:buChar char="○"/>
              <a:defRPr/>
            </a:lvl8pPr>
            <a:lvl9pPr marL="4114800" lvl="8" indent="-292100" algn="ctr">
              <a:spcBef>
                <a:spcPts val="0"/>
              </a:spcBef>
              <a:spcAft>
                <a:spcPts val="0"/>
              </a:spcAft>
              <a:buSzPts val="1000"/>
              <a:buChar char="■"/>
              <a:defRPr/>
            </a:lvl9pPr>
          </a:lstStyle>
          <a:p>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Blank">
  <p:cSld name="Blank">
    <p:spTree>
      <p:nvGrpSpPr>
        <p:cNvPr id="1" name="Shape 383"/>
        <p:cNvGrpSpPr/>
        <p:nvPr/>
      </p:nvGrpSpPr>
      <p:grpSpPr>
        <a:xfrm>
          <a:off x="0" y="0"/>
          <a:ext cx="0" cy="0"/>
          <a:chOff x="0" y="0"/>
          <a:chExt cx="0" cy="0"/>
        </a:xfrm>
      </p:grpSpPr>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Agenda">
  <p:cSld name="Agenda">
    <p:spTree>
      <p:nvGrpSpPr>
        <p:cNvPr id="1" name="Shape 384"/>
        <p:cNvGrpSpPr/>
        <p:nvPr/>
      </p:nvGrpSpPr>
      <p:grpSpPr>
        <a:xfrm>
          <a:off x="0" y="0"/>
          <a:ext cx="0" cy="0"/>
          <a:chOff x="0" y="0"/>
          <a:chExt cx="0" cy="0"/>
        </a:xfrm>
      </p:grpSpPr>
      <p:sp>
        <p:nvSpPr>
          <p:cNvPr id="385" name="Google Shape;385;p41"/>
          <p:cNvSpPr txBox="1">
            <a:spLocks noGrp="1"/>
          </p:cNvSpPr>
          <p:nvPr>
            <p:ph type="title"/>
          </p:nvPr>
        </p:nvSpPr>
        <p:spPr>
          <a:xfrm>
            <a:off x="677325" y="1832775"/>
            <a:ext cx="3217200" cy="1484100"/>
          </a:xfrm>
          <a:prstGeom prst="rect">
            <a:avLst/>
          </a:prstGeom>
        </p:spPr>
        <p:txBody>
          <a:bodyPr spcFirstLastPara="1" wrap="square" lIns="0" tIns="0" rIns="91425" bIns="0" anchor="ctr" anchorCtr="0">
            <a:spAutoFit/>
          </a:bodyPr>
          <a:lstStyle>
            <a:lvl1pPr lvl="0">
              <a:spcBef>
                <a:spcPts val="0"/>
              </a:spcBef>
              <a:spcAft>
                <a:spcPts val="0"/>
              </a:spcAft>
              <a:buSzPts val="4200"/>
              <a:buNone/>
              <a:defRPr sz="4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6" name="Google Shape;386;p41"/>
          <p:cNvSpPr txBox="1">
            <a:spLocks noGrp="1"/>
          </p:cNvSpPr>
          <p:nvPr>
            <p:ph type="subTitle" idx="1"/>
          </p:nvPr>
        </p:nvSpPr>
        <p:spPr>
          <a:xfrm>
            <a:off x="4406650" y="393750"/>
            <a:ext cx="4409700" cy="5427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87" name="Google Shape;387;p41"/>
          <p:cNvSpPr txBox="1">
            <a:spLocks noGrp="1"/>
          </p:cNvSpPr>
          <p:nvPr>
            <p:ph type="subTitle" idx="2"/>
          </p:nvPr>
        </p:nvSpPr>
        <p:spPr>
          <a:xfrm>
            <a:off x="4406650" y="1151705"/>
            <a:ext cx="4409700" cy="5427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88" name="Google Shape;388;p41"/>
          <p:cNvSpPr txBox="1">
            <a:spLocks noGrp="1"/>
          </p:cNvSpPr>
          <p:nvPr>
            <p:ph type="subTitle" idx="3"/>
          </p:nvPr>
        </p:nvSpPr>
        <p:spPr>
          <a:xfrm>
            <a:off x="4406650" y="3425570"/>
            <a:ext cx="4409700" cy="5427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89" name="Google Shape;389;p41"/>
          <p:cNvSpPr txBox="1">
            <a:spLocks noGrp="1"/>
          </p:cNvSpPr>
          <p:nvPr>
            <p:ph type="subTitle" idx="4"/>
          </p:nvPr>
        </p:nvSpPr>
        <p:spPr>
          <a:xfrm>
            <a:off x="4406650" y="1909660"/>
            <a:ext cx="4409700" cy="5427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90" name="Google Shape;390;p41"/>
          <p:cNvSpPr txBox="1">
            <a:spLocks noGrp="1"/>
          </p:cNvSpPr>
          <p:nvPr>
            <p:ph type="subTitle" idx="5"/>
          </p:nvPr>
        </p:nvSpPr>
        <p:spPr>
          <a:xfrm>
            <a:off x="4406650" y="4183525"/>
            <a:ext cx="4409700" cy="5427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391" name="Google Shape;391;p41"/>
          <p:cNvSpPr txBox="1">
            <a:spLocks noGrp="1"/>
          </p:cNvSpPr>
          <p:nvPr>
            <p:ph type="subTitle" idx="6"/>
          </p:nvPr>
        </p:nvSpPr>
        <p:spPr>
          <a:xfrm>
            <a:off x="4406650" y="2667615"/>
            <a:ext cx="4409700" cy="5427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Title, body and image">
  <p:cSld name="Title, body and image">
    <p:spTree>
      <p:nvGrpSpPr>
        <p:cNvPr id="1" name="Shape 392"/>
        <p:cNvGrpSpPr/>
        <p:nvPr/>
      </p:nvGrpSpPr>
      <p:grpSpPr>
        <a:xfrm>
          <a:off x="0" y="0"/>
          <a:ext cx="0" cy="0"/>
          <a:chOff x="0" y="0"/>
          <a:chExt cx="0" cy="0"/>
        </a:xfrm>
      </p:grpSpPr>
      <p:sp>
        <p:nvSpPr>
          <p:cNvPr id="393" name="Google Shape;393;p42"/>
          <p:cNvSpPr txBox="1">
            <a:spLocks noGrp="1"/>
          </p:cNvSpPr>
          <p:nvPr>
            <p:ph type="title"/>
          </p:nvPr>
        </p:nvSpPr>
        <p:spPr>
          <a:xfrm>
            <a:off x="311700" y="445025"/>
            <a:ext cx="8520600" cy="572700"/>
          </a:xfrm>
          <a:prstGeom prst="rect">
            <a:avLst/>
          </a:prstGeom>
        </p:spPr>
        <p:txBody>
          <a:bodyPr spcFirstLastPara="1" wrap="square" lIns="0" tIns="0" rIns="91425" bIns="0" anchor="t" anchorCtr="0">
            <a:spAutoFit/>
          </a:bodyPr>
          <a:lstStyle>
            <a:lvl1pPr lvl="0">
              <a:spcBef>
                <a:spcPts val="0"/>
              </a:spcBef>
              <a:spcAft>
                <a:spcPts val="0"/>
              </a:spcAft>
              <a:buSzPts val="1400"/>
              <a:buChar char="●"/>
              <a:defRPr/>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a:endParaRPr/>
          </a:p>
        </p:txBody>
      </p:sp>
      <p:sp>
        <p:nvSpPr>
          <p:cNvPr id="394" name="Google Shape;394;p42"/>
          <p:cNvSpPr txBox="1">
            <a:spLocks noGrp="1"/>
          </p:cNvSpPr>
          <p:nvPr>
            <p:ph type="body" idx="1"/>
          </p:nvPr>
        </p:nvSpPr>
        <p:spPr>
          <a:xfrm>
            <a:off x="311700" y="1152475"/>
            <a:ext cx="4473900" cy="3416400"/>
          </a:xfrm>
          <a:prstGeom prst="rect">
            <a:avLst/>
          </a:prstGeom>
        </p:spPr>
        <p:txBody>
          <a:bodyPr spcFirstLastPara="1" wrap="square" lIns="0" tIns="91425" rIns="91425" bIns="91425" anchor="t" anchorCtr="0">
            <a:noAutofit/>
          </a:bodyPr>
          <a:lstStyle>
            <a:lvl1pPr marL="457200" lvl="0" indent="-292100">
              <a:spcBef>
                <a:spcPts val="0"/>
              </a:spcBef>
              <a:spcAft>
                <a:spcPts val="0"/>
              </a:spcAft>
              <a:buSzPts val="1000"/>
              <a:buChar char="●"/>
              <a:defRPr/>
            </a:lvl1pPr>
            <a:lvl2pPr marL="914400" lvl="1" indent="-292100">
              <a:spcBef>
                <a:spcPts val="800"/>
              </a:spcBef>
              <a:spcAft>
                <a:spcPts val="0"/>
              </a:spcAft>
              <a:buSzPts val="1000"/>
              <a:buChar char="○"/>
              <a:defRPr/>
            </a:lvl2pPr>
            <a:lvl3pPr marL="1371600" lvl="2" indent="-292100">
              <a:spcBef>
                <a:spcPts val="800"/>
              </a:spcBef>
              <a:spcAft>
                <a:spcPts val="0"/>
              </a:spcAft>
              <a:buSzPts val="1000"/>
              <a:buChar char="■"/>
              <a:defRPr/>
            </a:lvl3pPr>
            <a:lvl4pPr marL="1828800" lvl="3" indent="-292100">
              <a:spcBef>
                <a:spcPts val="800"/>
              </a:spcBef>
              <a:spcAft>
                <a:spcPts val="0"/>
              </a:spcAft>
              <a:buSzPts val="1000"/>
              <a:buChar char="●"/>
              <a:defRPr/>
            </a:lvl4pPr>
            <a:lvl5pPr marL="2286000" lvl="4" indent="-292100">
              <a:spcBef>
                <a:spcPts val="800"/>
              </a:spcBef>
              <a:spcAft>
                <a:spcPts val="0"/>
              </a:spcAft>
              <a:buSzPts val="1000"/>
              <a:buChar char="○"/>
              <a:defRPr/>
            </a:lvl5pPr>
            <a:lvl6pPr marL="2743200" lvl="5" indent="-292100">
              <a:spcBef>
                <a:spcPts val="800"/>
              </a:spcBef>
              <a:spcAft>
                <a:spcPts val="0"/>
              </a:spcAft>
              <a:buSzPts val="1000"/>
              <a:buChar char="■"/>
              <a:defRPr/>
            </a:lvl6pPr>
            <a:lvl7pPr marL="3200400" lvl="6" indent="-292100">
              <a:spcBef>
                <a:spcPts val="800"/>
              </a:spcBef>
              <a:spcAft>
                <a:spcPts val="0"/>
              </a:spcAft>
              <a:buSzPts val="1000"/>
              <a:buChar char="●"/>
              <a:defRPr/>
            </a:lvl7pPr>
            <a:lvl8pPr marL="3657600" lvl="7" indent="-292100">
              <a:spcBef>
                <a:spcPts val="800"/>
              </a:spcBef>
              <a:spcAft>
                <a:spcPts val="0"/>
              </a:spcAft>
              <a:buSzPts val="1000"/>
              <a:buChar char="○"/>
              <a:defRPr/>
            </a:lvl8pPr>
            <a:lvl9pPr marL="4114800" lvl="8" indent="-292100">
              <a:spcBef>
                <a:spcPts val="800"/>
              </a:spcBef>
              <a:spcAft>
                <a:spcPts val="800"/>
              </a:spcAft>
              <a:buSzPts val="1000"/>
              <a:buChar char="■"/>
              <a:defRPr/>
            </a:lvl9pPr>
          </a:lstStyle>
          <a:p>
            <a:endParaRPr/>
          </a:p>
        </p:txBody>
      </p:sp>
      <p:sp>
        <p:nvSpPr>
          <p:cNvPr id="395" name="Google Shape;395;p42"/>
          <p:cNvSpPr>
            <a:spLocks noGrp="1"/>
          </p:cNvSpPr>
          <p:nvPr>
            <p:ph type="pic" idx="2"/>
          </p:nvPr>
        </p:nvSpPr>
        <p:spPr>
          <a:xfrm>
            <a:off x="4992024" y="1152775"/>
            <a:ext cx="3840300" cy="3416400"/>
          </a:xfrm>
          <a:prstGeom prst="rect">
            <a:avLst/>
          </a:prstGeom>
          <a:noFill/>
          <a:ln>
            <a:noFill/>
          </a:ln>
        </p:spPr>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Two big ideas">
  <p:cSld name="Two big ideas">
    <p:spTree>
      <p:nvGrpSpPr>
        <p:cNvPr id="1" name="Shape 396"/>
        <p:cNvGrpSpPr/>
        <p:nvPr/>
      </p:nvGrpSpPr>
      <p:grpSpPr>
        <a:xfrm>
          <a:off x="0" y="0"/>
          <a:ext cx="0" cy="0"/>
          <a:chOff x="0" y="0"/>
          <a:chExt cx="0" cy="0"/>
        </a:xfrm>
      </p:grpSpPr>
      <p:sp>
        <p:nvSpPr>
          <p:cNvPr id="397" name="Google Shape;397;p43"/>
          <p:cNvSpPr txBox="1">
            <a:spLocks noGrp="1"/>
          </p:cNvSpPr>
          <p:nvPr>
            <p:ph type="title"/>
          </p:nvPr>
        </p:nvSpPr>
        <p:spPr>
          <a:xfrm>
            <a:off x="483175" y="450025"/>
            <a:ext cx="8184600" cy="758100"/>
          </a:xfrm>
          <a:prstGeom prst="rect">
            <a:avLst/>
          </a:prstGeom>
        </p:spPr>
        <p:txBody>
          <a:bodyPr spcFirstLastPara="1" wrap="square" lIns="0" tIns="0" rIns="91425" bIns="0" anchor="ctr" anchorCtr="0">
            <a:spAutoFit/>
          </a:bodyPr>
          <a:lstStyle>
            <a:lvl1pPr lvl="0">
              <a:spcBef>
                <a:spcPts val="0"/>
              </a:spcBef>
              <a:spcAft>
                <a:spcPts val="0"/>
              </a:spcAft>
              <a:buSzPts val="3000"/>
              <a:buChar char="●"/>
              <a:defRPr sz="3000"/>
            </a:lvl1pPr>
            <a:lvl2pPr lvl="1">
              <a:spcBef>
                <a:spcPts val="0"/>
              </a:spcBef>
              <a:spcAft>
                <a:spcPts val="0"/>
              </a:spcAft>
              <a:buSzPts val="3000"/>
              <a:buChar char="○"/>
              <a:defRPr sz="3000"/>
            </a:lvl2pPr>
            <a:lvl3pPr lvl="2">
              <a:spcBef>
                <a:spcPts val="0"/>
              </a:spcBef>
              <a:spcAft>
                <a:spcPts val="0"/>
              </a:spcAft>
              <a:buSzPts val="3000"/>
              <a:buChar char="■"/>
              <a:defRPr sz="3000"/>
            </a:lvl3pPr>
            <a:lvl4pPr lvl="3">
              <a:spcBef>
                <a:spcPts val="0"/>
              </a:spcBef>
              <a:spcAft>
                <a:spcPts val="0"/>
              </a:spcAft>
              <a:buSzPts val="3000"/>
              <a:buChar char="●"/>
              <a:defRPr sz="3000"/>
            </a:lvl4pPr>
            <a:lvl5pPr lvl="4">
              <a:spcBef>
                <a:spcPts val="0"/>
              </a:spcBef>
              <a:spcAft>
                <a:spcPts val="0"/>
              </a:spcAft>
              <a:buSzPts val="3000"/>
              <a:buChar char="○"/>
              <a:defRPr sz="3000"/>
            </a:lvl5pPr>
            <a:lvl6pPr lvl="5">
              <a:spcBef>
                <a:spcPts val="0"/>
              </a:spcBef>
              <a:spcAft>
                <a:spcPts val="0"/>
              </a:spcAft>
              <a:buSzPts val="3000"/>
              <a:buChar char="■"/>
              <a:defRPr sz="3000"/>
            </a:lvl6pPr>
            <a:lvl7pPr lvl="6">
              <a:spcBef>
                <a:spcPts val="0"/>
              </a:spcBef>
              <a:spcAft>
                <a:spcPts val="0"/>
              </a:spcAft>
              <a:buSzPts val="3000"/>
              <a:buChar char="●"/>
              <a:defRPr sz="3000"/>
            </a:lvl7pPr>
            <a:lvl8pPr lvl="7">
              <a:spcBef>
                <a:spcPts val="0"/>
              </a:spcBef>
              <a:spcAft>
                <a:spcPts val="0"/>
              </a:spcAft>
              <a:buSzPts val="3000"/>
              <a:buChar char="○"/>
              <a:defRPr sz="3000"/>
            </a:lvl8pPr>
            <a:lvl9pPr lvl="8">
              <a:spcBef>
                <a:spcPts val="0"/>
              </a:spcBef>
              <a:spcAft>
                <a:spcPts val="0"/>
              </a:spcAft>
              <a:buSzPts val="3000"/>
              <a:buChar char="■"/>
              <a:defRPr sz="3000"/>
            </a:lvl9pPr>
          </a:lstStyle>
          <a:p>
            <a:endParaRPr/>
          </a:p>
        </p:txBody>
      </p:sp>
      <p:sp>
        <p:nvSpPr>
          <p:cNvPr id="398" name="Google Shape;398;p43"/>
          <p:cNvSpPr txBox="1">
            <a:spLocks noGrp="1"/>
          </p:cNvSpPr>
          <p:nvPr>
            <p:ph type="body" idx="1"/>
          </p:nvPr>
        </p:nvSpPr>
        <p:spPr>
          <a:xfrm>
            <a:off x="483150" y="2237788"/>
            <a:ext cx="3619800" cy="2373600"/>
          </a:xfrm>
          <a:prstGeom prst="rect">
            <a:avLst/>
          </a:prstGeom>
        </p:spPr>
        <p:txBody>
          <a:bodyPr spcFirstLastPara="1" wrap="square" lIns="0" tIns="91425" rIns="91425" bIns="91425" anchor="t" anchorCtr="0">
            <a:noAutofit/>
          </a:bodyPr>
          <a:lstStyle>
            <a:lvl1pPr marL="457200" lvl="0" indent="-292100">
              <a:spcBef>
                <a:spcPts val="0"/>
              </a:spcBef>
              <a:spcAft>
                <a:spcPts val="0"/>
              </a:spcAft>
              <a:buSzPts val="1000"/>
              <a:buChar char="●"/>
              <a:defRPr/>
            </a:lvl1pPr>
            <a:lvl2pPr marL="914400" lvl="1" indent="-292100">
              <a:spcBef>
                <a:spcPts val="800"/>
              </a:spcBef>
              <a:spcAft>
                <a:spcPts val="0"/>
              </a:spcAft>
              <a:buSzPts val="1000"/>
              <a:buChar char="○"/>
              <a:defRPr/>
            </a:lvl2pPr>
            <a:lvl3pPr marL="1371600" lvl="2" indent="-292100">
              <a:spcBef>
                <a:spcPts val="800"/>
              </a:spcBef>
              <a:spcAft>
                <a:spcPts val="0"/>
              </a:spcAft>
              <a:buSzPts val="1000"/>
              <a:buChar char="■"/>
              <a:defRPr/>
            </a:lvl3pPr>
            <a:lvl4pPr marL="1828800" lvl="3" indent="-292100">
              <a:spcBef>
                <a:spcPts val="800"/>
              </a:spcBef>
              <a:spcAft>
                <a:spcPts val="0"/>
              </a:spcAft>
              <a:buSzPts val="1000"/>
              <a:buChar char="●"/>
              <a:defRPr/>
            </a:lvl4pPr>
            <a:lvl5pPr marL="2286000" lvl="4" indent="-292100">
              <a:spcBef>
                <a:spcPts val="800"/>
              </a:spcBef>
              <a:spcAft>
                <a:spcPts val="0"/>
              </a:spcAft>
              <a:buSzPts val="1000"/>
              <a:buChar char="○"/>
              <a:defRPr/>
            </a:lvl5pPr>
            <a:lvl6pPr marL="2743200" lvl="5" indent="-292100">
              <a:spcBef>
                <a:spcPts val="800"/>
              </a:spcBef>
              <a:spcAft>
                <a:spcPts val="0"/>
              </a:spcAft>
              <a:buSzPts val="1000"/>
              <a:buChar char="■"/>
              <a:defRPr/>
            </a:lvl6pPr>
            <a:lvl7pPr marL="3200400" lvl="6" indent="-292100">
              <a:spcBef>
                <a:spcPts val="800"/>
              </a:spcBef>
              <a:spcAft>
                <a:spcPts val="0"/>
              </a:spcAft>
              <a:buSzPts val="1000"/>
              <a:buChar char="●"/>
              <a:defRPr/>
            </a:lvl7pPr>
            <a:lvl8pPr marL="3657600" lvl="7" indent="-292100">
              <a:spcBef>
                <a:spcPts val="800"/>
              </a:spcBef>
              <a:spcAft>
                <a:spcPts val="0"/>
              </a:spcAft>
              <a:buSzPts val="1000"/>
              <a:buChar char="○"/>
              <a:defRPr/>
            </a:lvl8pPr>
            <a:lvl9pPr marL="4114800" lvl="8" indent="-292100">
              <a:spcBef>
                <a:spcPts val="800"/>
              </a:spcBef>
              <a:spcAft>
                <a:spcPts val="800"/>
              </a:spcAft>
              <a:buSzPts val="1000"/>
              <a:buChar char="■"/>
              <a:defRPr/>
            </a:lvl9pPr>
          </a:lstStyle>
          <a:p>
            <a:endParaRPr/>
          </a:p>
        </p:txBody>
      </p:sp>
      <p:sp>
        <p:nvSpPr>
          <p:cNvPr id="399" name="Google Shape;399;p43"/>
          <p:cNvSpPr txBox="1">
            <a:spLocks noGrp="1"/>
          </p:cNvSpPr>
          <p:nvPr>
            <p:ph type="body" idx="2"/>
          </p:nvPr>
        </p:nvSpPr>
        <p:spPr>
          <a:xfrm>
            <a:off x="5048000" y="2237788"/>
            <a:ext cx="3619800" cy="2373600"/>
          </a:xfrm>
          <a:prstGeom prst="rect">
            <a:avLst/>
          </a:prstGeom>
        </p:spPr>
        <p:txBody>
          <a:bodyPr spcFirstLastPara="1" wrap="square" lIns="91425" tIns="91425" rIns="91425" bIns="91425"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400" name="Google Shape;400;p43"/>
          <p:cNvSpPr txBox="1">
            <a:spLocks noGrp="1"/>
          </p:cNvSpPr>
          <p:nvPr>
            <p:ph type="subTitle" idx="3"/>
          </p:nvPr>
        </p:nvSpPr>
        <p:spPr>
          <a:xfrm>
            <a:off x="483150" y="1336161"/>
            <a:ext cx="3619800" cy="5427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401" name="Google Shape;401;p43"/>
          <p:cNvSpPr txBox="1">
            <a:spLocks noGrp="1"/>
          </p:cNvSpPr>
          <p:nvPr>
            <p:ph type="subTitle" idx="4"/>
          </p:nvPr>
        </p:nvSpPr>
        <p:spPr>
          <a:xfrm>
            <a:off x="5048000" y="1336161"/>
            <a:ext cx="3619800" cy="5427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Three big ideas">
  <p:cSld name="Three big ideas">
    <p:spTree>
      <p:nvGrpSpPr>
        <p:cNvPr id="1" name="Shape 402"/>
        <p:cNvGrpSpPr/>
        <p:nvPr/>
      </p:nvGrpSpPr>
      <p:grpSpPr>
        <a:xfrm>
          <a:off x="0" y="0"/>
          <a:ext cx="0" cy="0"/>
          <a:chOff x="0" y="0"/>
          <a:chExt cx="0" cy="0"/>
        </a:xfrm>
      </p:grpSpPr>
      <p:sp>
        <p:nvSpPr>
          <p:cNvPr id="403" name="Google Shape;403;p44"/>
          <p:cNvSpPr txBox="1">
            <a:spLocks noGrp="1"/>
          </p:cNvSpPr>
          <p:nvPr>
            <p:ph type="body" idx="1"/>
          </p:nvPr>
        </p:nvSpPr>
        <p:spPr>
          <a:xfrm>
            <a:off x="483175" y="2417500"/>
            <a:ext cx="2455500" cy="2373600"/>
          </a:xfrm>
          <a:prstGeom prst="rect">
            <a:avLst/>
          </a:prstGeom>
        </p:spPr>
        <p:txBody>
          <a:bodyPr spcFirstLastPara="1" wrap="square" lIns="0" tIns="91425" rIns="91425" bIns="91425" anchor="t" anchorCtr="0">
            <a:noAutofit/>
          </a:bodyPr>
          <a:lstStyle>
            <a:lvl1pPr marL="457200" lvl="0" indent="-292100">
              <a:spcBef>
                <a:spcPts val="0"/>
              </a:spcBef>
              <a:spcAft>
                <a:spcPts val="0"/>
              </a:spcAft>
              <a:buSzPts val="1000"/>
              <a:buChar char="●"/>
              <a:defRPr/>
            </a:lvl1pPr>
            <a:lvl2pPr marL="914400" lvl="1" indent="-292100">
              <a:spcBef>
                <a:spcPts val="800"/>
              </a:spcBef>
              <a:spcAft>
                <a:spcPts val="0"/>
              </a:spcAft>
              <a:buSzPts val="1000"/>
              <a:buChar char="○"/>
              <a:defRPr/>
            </a:lvl2pPr>
            <a:lvl3pPr marL="1371600" lvl="2" indent="-292100">
              <a:spcBef>
                <a:spcPts val="800"/>
              </a:spcBef>
              <a:spcAft>
                <a:spcPts val="0"/>
              </a:spcAft>
              <a:buSzPts val="1000"/>
              <a:buChar char="■"/>
              <a:defRPr/>
            </a:lvl3pPr>
            <a:lvl4pPr marL="1828800" lvl="3" indent="-292100">
              <a:spcBef>
                <a:spcPts val="800"/>
              </a:spcBef>
              <a:spcAft>
                <a:spcPts val="0"/>
              </a:spcAft>
              <a:buSzPts val="1000"/>
              <a:buChar char="●"/>
              <a:defRPr/>
            </a:lvl4pPr>
            <a:lvl5pPr marL="2286000" lvl="4" indent="-292100">
              <a:spcBef>
                <a:spcPts val="800"/>
              </a:spcBef>
              <a:spcAft>
                <a:spcPts val="0"/>
              </a:spcAft>
              <a:buSzPts val="1000"/>
              <a:buChar char="○"/>
              <a:defRPr/>
            </a:lvl5pPr>
            <a:lvl6pPr marL="2743200" lvl="5" indent="-292100">
              <a:spcBef>
                <a:spcPts val="800"/>
              </a:spcBef>
              <a:spcAft>
                <a:spcPts val="0"/>
              </a:spcAft>
              <a:buSzPts val="1000"/>
              <a:buChar char="■"/>
              <a:defRPr/>
            </a:lvl6pPr>
            <a:lvl7pPr marL="3200400" lvl="6" indent="-292100">
              <a:spcBef>
                <a:spcPts val="800"/>
              </a:spcBef>
              <a:spcAft>
                <a:spcPts val="0"/>
              </a:spcAft>
              <a:buSzPts val="1000"/>
              <a:buChar char="●"/>
              <a:defRPr/>
            </a:lvl7pPr>
            <a:lvl8pPr marL="3657600" lvl="7" indent="-292100">
              <a:spcBef>
                <a:spcPts val="800"/>
              </a:spcBef>
              <a:spcAft>
                <a:spcPts val="0"/>
              </a:spcAft>
              <a:buSzPts val="1000"/>
              <a:buChar char="○"/>
              <a:defRPr/>
            </a:lvl8pPr>
            <a:lvl9pPr marL="4114800" lvl="8" indent="-292100">
              <a:spcBef>
                <a:spcPts val="800"/>
              </a:spcBef>
              <a:spcAft>
                <a:spcPts val="800"/>
              </a:spcAft>
              <a:buSzPts val="1000"/>
              <a:buChar char="■"/>
              <a:defRPr/>
            </a:lvl9pPr>
          </a:lstStyle>
          <a:p>
            <a:endParaRPr/>
          </a:p>
        </p:txBody>
      </p:sp>
      <p:sp>
        <p:nvSpPr>
          <p:cNvPr id="404" name="Google Shape;404;p44"/>
          <p:cNvSpPr txBox="1">
            <a:spLocks noGrp="1"/>
          </p:cNvSpPr>
          <p:nvPr>
            <p:ph type="body" idx="2"/>
          </p:nvPr>
        </p:nvSpPr>
        <p:spPr>
          <a:xfrm>
            <a:off x="3347725" y="2417500"/>
            <a:ext cx="2455500" cy="2373600"/>
          </a:xfrm>
          <a:prstGeom prst="rect">
            <a:avLst/>
          </a:prstGeom>
        </p:spPr>
        <p:txBody>
          <a:bodyPr spcFirstLastPara="1" wrap="square" lIns="91425" tIns="91425" rIns="91425" bIns="91425"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405" name="Google Shape;405;p44"/>
          <p:cNvSpPr txBox="1">
            <a:spLocks noGrp="1"/>
          </p:cNvSpPr>
          <p:nvPr>
            <p:ph type="title"/>
          </p:nvPr>
        </p:nvSpPr>
        <p:spPr>
          <a:xfrm>
            <a:off x="483175" y="450025"/>
            <a:ext cx="8184600" cy="758100"/>
          </a:xfrm>
          <a:prstGeom prst="rect">
            <a:avLst/>
          </a:prstGeom>
        </p:spPr>
        <p:txBody>
          <a:bodyPr spcFirstLastPara="1" wrap="square" lIns="0" tIns="0" rIns="91425" bIns="0" anchor="ctr" anchorCtr="0">
            <a:spAutoFit/>
          </a:bodyPr>
          <a:lstStyle>
            <a:lvl1pPr lvl="0">
              <a:spcBef>
                <a:spcPts val="0"/>
              </a:spcBef>
              <a:spcAft>
                <a:spcPts val="0"/>
              </a:spcAft>
              <a:buSzPts val="3000"/>
              <a:buChar char="●"/>
              <a:defRPr sz="3000"/>
            </a:lvl1pPr>
            <a:lvl2pPr lvl="1">
              <a:spcBef>
                <a:spcPts val="0"/>
              </a:spcBef>
              <a:spcAft>
                <a:spcPts val="0"/>
              </a:spcAft>
              <a:buSzPts val="3000"/>
              <a:buChar char="○"/>
              <a:defRPr sz="3000"/>
            </a:lvl2pPr>
            <a:lvl3pPr lvl="2">
              <a:spcBef>
                <a:spcPts val="0"/>
              </a:spcBef>
              <a:spcAft>
                <a:spcPts val="0"/>
              </a:spcAft>
              <a:buSzPts val="3000"/>
              <a:buChar char="■"/>
              <a:defRPr sz="3000"/>
            </a:lvl3pPr>
            <a:lvl4pPr lvl="3">
              <a:spcBef>
                <a:spcPts val="0"/>
              </a:spcBef>
              <a:spcAft>
                <a:spcPts val="0"/>
              </a:spcAft>
              <a:buSzPts val="3000"/>
              <a:buChar char="●"/>
              <a:defRPr sz="3000"/>
            </a:lvl4pPr>
            <a:lvl5pPr lvl="4">
              <a:spcBef>
                <a:spcPts val="0"/>
              </a:spcBef>
              <a:spcAft>
                <a:spcPts val="0"/>
              </a:spcAft>
              <a:buSzPts val="3000"/>
              <a:buChar char="○"/>
              <a:defRPr sz="3000"/>
            </a:lvl5pPr>
            <a:lvl6pPr lvl="5">
              <a:spcBef>
                <a:spcPts val="0"/>
              </a:spcBef>
              <a:spcAft>
                <a:spcPts val="0"/>
              </a:spcAft>
              <a:buSzPts val="3000"/>
              <a:buChar char="■"/>
              <a:defRPr sz="3000"/>
            </a:lvl6pPr>
            <a:lvl7pPr lvl="6">
              <a:spcBef>
                <a:spcPts val="0"/>
              </a:spcBef>
              <a:spcAft>
                <a:spcPts val="0"/>
              </a:spcAft>
              <a:buSzPts val="3000"/>
              <a:buChar char="●"/>
              <a:defRPr sz="3000"/>
            </a:lvl7pPr>
            <a:lvl8pPr lvl="7">
              <a:spcBef>
                <a:spcPts val="0"/>
              </a:spcBef>
              <a:spcAft>
                <a:spcPts val="0"/>
              </a:spcAft>
              <a:buSzPts val="3000"/>
              <a:buChar char="○"/>
              <a:defRPr sz="3000"/>
            </a:lvl8pPr>
            <a:lvl9pPr lvl="8">
              <a:spcBef>
                <a:spcPts val="0"/>
              </a:spcBef>
              <a:spcAft>
                <a:spcPts val="0"/>
              </a:spcAft>
              <a:buSzPts val="3000"/>
              <a:buChar char="■"/>
              <a:defRPr sz="3000"/>
            </a:lvl9pPr>
          </a:lstStyle>
          <a:p>
            <a:endParaRPr/>
          </a:p>
        </p:txBody>
      </p:sp>
      <p:sp>
        <p:nvSpPr>
          <p:cNvPr id="406" name="Google Shape;406;p44"/>
          <p:cNvSpPr txBox="1">
            <a:spLocks noGrp="1"/>
          </p:cNvSpPr>
          <p:nvPr>
            <p:ph type="subTitle" idx="3"/>
          </p:nvPr>
        </p:nvSpPr>
        <p:spPr>
          <a:xfrm>
            <a:off x="483175" y="1336150"/>
            <a:ext cx="2455500" cy="7785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407" name="Google Shape;407;p44"/>
          <p:cNvSpPr txBox="1">
            <a:spLocks noGrp="1"/>
          </p:cNvSpPr>
          <p:nvPr>
            <p:ph type="subTitle" idx="4"/>
          </p:nvPr>
        </p:nvSpPr>
        <p:spPr>
          <a:xfrm>
            <a:off x="3347725" y="1336150"/>
            <a:ext cx="2455500" cy="7785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408" name="Google Shape;408;p44"/>
          <p:cNvSpPr txBox="1">
            <a:spLocks noGrp="1"/>
          </p:cNvSpPr>
          <p:nvPr>
            <p:ph type="subTitle" idx="5"/>
          </p:nvPr>
        </p:nvSpPr>
        <p:spPr>
          <a:xfrm>
            <a:off x="6212275" y="1336150"/>
            <a:ext cx="2455500" cy="7785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409" name="Google Shape;409;p44"/>
          <p:cNvSpPr txBox="1">
            <a:spLocks noGrp="1"/>
          </p:cNvSpPr>
          <p:nvPr>
            <p:ph type="body" idx="6"/>
          </p:nvPr>
        </p:nvSpPr>
        <p:spPr>
          <a:xfrm>
            <a:off x="6212275" y="2417500"/>
            <a:ext cx="2455500" cy="2373600"/>
          </a:xfrm>
          <a:prstGeom prst="rect">
            <a:avLst/>
          </a:prstGeom>
        </p:spPr>
        <p:txBody>
          <a:bodyPr spcFirstLastPara="1" wrap="square" lIns="91425" tIns="91425" rIns="91425" bIns="91425" anchor="t" anchorCtr="0">
            <a:noAutofit/>
          </a:bodyPr>
          <a:lstStyle>
            <a:lvl1pPr marL="457200" lvl="0" indent="-292100">
              <a:spcBef>
                <a:spcPts val="0"/>
              </a:spcBef>
              <a:spcAft>
                <a:spcPts val="0"/>
              </a:spcAft>
              <a:buSzPts val="1000"/>
              <a:buChar char="●"/>
              <a:defRPr/>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Four big ideas">
  <p:cSld name="Four big ideas">
    <p:spTree>
      <p:nvGrpSpPr>
        <p:cNvPr id="1" name="Shape 410"/>
        <p:cNvGrpSpPr/>
        <p:nvPr/>
      </p:nvGrpSpPr>
      <p:grpSpPr>
        <a:xfrm>
          <a:off x="0" y="0"/>
          <a:ext cx="0" cy="0"/>
          <a:chOff x="0" y="0"/>
          <a:chExt cx="0" cy="0"/>
        </a:xfrm>
      </p:grpSpPr>
      <p:sp>
        <p:nvSpPr>
          <p:cNvPr id="411" name="Google Shape;411;p45"/>
          <p:cNvSpPr txBox="1">
            <a:spLocks noGrp="1"/>
          </p:cNvSpPr>
          <p:nvPr>
            <p:ph type="body" idx="1"/>
          </p:nvPr>
        </p:nvSpPr>
        <p:spPr>
          <a:xfrm>
            <a:off x="366725" y="1759093"/>
            <a:ext cx="3838500" cy="1138500"/>
          </a:xfrm>
          <a:prstGeom prst="rect">
            <a:avLst/>
          </a:prstGeom>
        </p:spPr>
        <p:txBody>
          <a:bodyPr spcFirstLastPara="1" wrap="square" lIns="0" tIns="91425" rIns="91425" bIns="91425" anchor="t" anchorCtr="0">
            <a:noAutofit/>
          </a:bodyPr>
          <a:lstStyle>
            <a:lvl1pPr marL="457200" lvl="0" indent="-317500">
              <a:spcBef>
                <a:spcPts val="0"/>
              </a:spcBef>
              <a:spcAft>
                <a:spcPts val="0"/>
              </a:spcAft>
              <a:buSzPts val="1400"/>
              <a:buChar char="●"/>
              <a:defRPr sz="1400"/>
            </a:lvl1pPr>
            <a:lvl2pPr marL="914400" lvl="1" indent="-292100">
              <a:spcBef>
                <a:spcPts val="800"/>
              </a:spcBef>
              <a:spcAft>
                <a:spcPts val="0"/>
              </a:spcAft>
              <a:buSzPts val="1000"/>
              <a:buChar char="○"/>
              <a:defRPr/>
            </a:lvl2pPr>
            <a:lvl3pPr marL="1371600" lvl="2" indent="-292100">
              <a:spcBef>
                <a:spcPts val="800"/>
              </a:spcBef>
              <a:spcAft>
                <a:spcPts val="0"/>
              </a:spcAft>
              <a:buSzPts val="1000"/>
              <a:buChar char="■"/>
              <a:defRPr/>
            </a:lvl3pPr>
            <a:lvl4pPr marL="1828800" lvl="3" indent="-292100">
              <a:spcBef>
                <a:spcPts val="800"/>
              </a:spcBef>
              <a:spcAft>
                <a:spcPts val="0"/>
              </a:spcAft>
              <a:buSzPts val="1000"/>
              <a:buChar char="●"/>
              <a:defRPr/>
            </a:lvl4pPr>
            <a:lvl5pPr marL="2286000" lvl="4" indent="-292100">
              <a:spcBef>
                <a:spcPts val="800"/>
              </a:spcBef>
              <a:spcAft>
                <a:spcPts val="0"/>
              </a:spcAft>
              <a:buSzPts val="1000"/>
              <a:buChar char="○"/>
              <a:defRPr/>
            </a:lvl5pPr>
            <a:lvl6pPr marL="2743200" lvl="5" indent="-292100">
              <a:spcBef>
                <a:spcPts val="800"/>
              </a:spcBef>
              <a:spcAft>
                <a:spcPts val="0"/>
              </a:spcAft>
              <a:buSzPts val="1000"/>
              <a:buChar char="■"/>
              <a:defRPr/>
            </a:lvl6pPr>
            <a:lvl7pPr marL="3200400" lvl="6" indent="-292100">
              <a:spcBef>
                <a:spcPts val="800"/>
              </a:spcBef>
              <a:spcAft>
                <a:spcPts val="0"/>
              </a:spcAft>
              <a:buSzPts val="1000"/>
              <a:buChar char="●"/>
              <a:defRPr/>
            </a:lvl7pPr>
            <a:lvl8pPr marL="3657600" lvl="7" indent="-292100">
              <a:spcBef>
                <a:spcPts val="800"/>
              </a:spcBef>
              <a:spcAft>
                <a:spcPts val="0"/>
              </a:spcAft>
              <a:buSzPts val="1000"/>
              <a:buChar char="○"/>
              <a:defRPr/>
            </a:lvl8pPr>
            <a:lvl9pPr marL="4114800" lvl="8" indent="-292100">
              <a:spcBef>
                <a:spcPts val="800"/>
              </a:spcBef>
              <a:spcAft>
                <a:spcPts val="800"/>
              </a:spcAft>
              <a:buSzPts val="1000"/>
              <a:buChar char="■"/>
              <a:defRPr/>
            </a:lvl9pPr>
          </a:lstStyle>
          <a:p>
            <a:endParaRPr/>
          </a:p>
        </p:txBody>
      </p:sp>
      <p:sp>
        <p:nvSpPr>
          <p:cNvPr id="412" name="Google Shape;412;p45"/>
          <p:cNvSpPr txBox="1">
            <a:spLocks noGrp="1"/>
          </p:cNvSpPr>
          <p:nvPr>
            <p:ph type="body" idx="2"/>
          </p:nvPr>
        </p:nvSpPr>
        <p:spPr>
          <a:xfrm>
            <a:off x="4938725" y="1759093"/>
            <a:ext cx="3838500" cy="11385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413" name="Google Shape;413;p45"/>
          <p:cNvSpPr txBox="1">
            <a:spLocks noGrp="1"/>
          </p:cNvSpPr>
          <p:nvPr>
            <p:ph type="body" idx="3"/>
          </p:nvPr>
        </p:nvSpPr>
        <p:spPr>
          <a:xfrm>
            <a:off x="366750" y="3648575"/>
            <a:ext cx="3838500" cy="11385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414" name="Google Shape;414;p45"/>
          <p:cNvSpPr txBox="1">
            <a:spLocks noGrp="1"/>
          </p:cNvSpPr>
          <p:nvPr>
            <p:ph type="body" idx="4"/>
          </p:nvPr>
        </p:nvSpPr>
        <p:spPr>
          <a:xfrm>
            <a:off x="4938750" y="3648575"/>
            <a:ext cx="3838500" cy="11385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292100">
              <a:spcBef>
                <a:spcPts val="0"/>
              </a:spcBef>
              <a:spcAft>
                <a:spcPts val="0"/>
              </a:spcAft>
              <a:buSzPts val="1000"/>
              <a:buChar char="○"/>
              <a:defRPr/>
            </a:lvl2pPr>
            <a:lvl3pPr marL="1371600" lvl="2" indent="-292100">
              <a:spcBef>
                <a:spcPts val="0"/>
              </a:spcBef>
              <a:spcAft>
                <a:spcPts val="0"/>
              </a:spcAft>
              <a:buSzPts val="1000"/>
              <a:buChar char="■"/>
              <a:defRPr/>
            </a:lvl3pPr>
            <a:lvl4pPr marL="1828800" lvl="3" indent="-292100">
              <a:spcBef>
                <a:spcPts val="0"/>
              </a:spcBef>
              <a:spcAft>
                <a:spcPts val="0"/>
              </a:spcAft>
              <a:buSzPts val="1000"/>
              <a:buChar char="●"/>
              <a:defRPr/>
            </a:lvl4pPr>
            <a:lvl5pPr marL="2286000" lvl="4" indent="-292100">
              <a:spcBef>
                <a:spcPts val="0"/>
              </a:spcBef>
              <a:spcAft>
                <a:spcPts val="0"/>
              </a:spcAft>
              <a:buSzPts val="1000"/>
              <a:buChar char="○"/>
              <a:defRPr/>
            </a:lvl5pPr>
            <a:lvl6pPr marL="2743200" lvl="5" indent="-292100">
              <a:spcBef>
                <a:spcPts val="0"/>
              </a:spcBef>
              <a:spcAft>
                <a:spcPts val="0"/>
              </a:spcAft>
              <a:buSzPts val="1000"/>
              <a:buChar char="■"/>
              <a:defRPr/>
            </a:lvl6pPr>
            <a:lvl7pPr marL="3200400" lvl="6" indent="-292100">
              <a:spcBef>
                <a:spcPts val="0"/>
              </a:spcBef>
              <a:spcAft>
                <a:spcPts val="0"/>
              </a:spcAft>
              <a:buSzPts val="1000"/>
              <a:buChar char="●"/>
              <a:defRPr/>
            </a:lvl7pPr>
            <a:lvl8pPr marL="3657600" lvl="7" indent="-292100">
              <a:spcBef>
                <a:spcPts val="0"/>
              </a:spcBef>
              <a:spcAft>
                <a:spcPts val="0"/>
              </a:spcAft>
              <a:buSzPts val="1000"/>
              <a:buChar char="○"/>
              <a:defRPr/>
            </a:lvl8pPr>
            <a:lvl9pPr marL="4114800" lvl="8" indent="-292100">
              <a:spcBef>
                <a:spcPts val="0"/>
              </a:spcBef>
              <a:spcAft>
                <a:spcPts val="0"/>
              </a:spcAft>
              <a:buSzPts val="1000"/>
              <a:buChar char="■"/>
              <a:defRPr/>
            </a:lvl9pPr>
          </a:lstStyle>
          <a:p>
            <a:endParaRPr/>
          </a:p>
        </p:txBody>
      </p:sp>
      <p:sp>
        <p:nvSpPr>
          <p:cNvPr id="415" name="Google Shape;415;p45"/>
          <p:cNvSpPr txBox="1">
            <a:spLocks noGrp="1"/>
          </p:cNvSpPr>
          <p:nvPr>
            <p:ph type="title"/>
          </p:nvPr>
        </p:nvSpPr>
        <p:spPr>
          <a:xfrm>
            <a:off x="366750" y="450025"/>
            <a:ext cx="8184600" cy="758100"/>
          </a:xfrm>
          <a:prstGeom prst="rect">
            <a:avLst/>
          </a:prstGeom>
        </p:spPr>
        <p:txBody>
          <a:bodyPr spcFirstLastPara="1" wrap="square" lIns="0" tIns="0" rIns="91425" bIns="0" anchor="ctr" anchorCtr="0">
            <a:spAutoFit/>
          </a:bodyPr>
          <a:lstStyle>
            <a:lvl1pPr lvl="0">
              <a:spcBef>
                <a:spcPts val="0"/>
              </a:spcBef>
              <a:spcAft>
                <a:spcPts val="0"/>
              </a:spcAft>
              <a:buSzPts val="3000"/>
              <a:buChar char="●"/>
              <a:defRPr sz="3000"/>
            </a:lvl1pPr>
            <a:lvl2pPr lvl="1">
              <a:spcBef>
                <a:spcPts val="0"/>
              </a:spcBef>
              <a:spcAft>
                <a:spcPts val="0"/>
              </a:spcAft>
              <a:buSzPts val="3000"/>
              <a:buChar char="○"/>
              <a:defRPr sz="3000"/>
            </a:lvl2pPr>
            <a:lvl3pPr lvl="2">
              <a:spcBef>
                <a:spcPts val="0"/>
              </a:spcBef>
              <a:spcAft>
                <a:spcPts val="0"/>
              </a:spcAft>
              <a:buSzPts val="3000"/>
              <a:buChar char="■"/>
              <a:defRPr sz="3000"/>
            </a:lvl3pPr>
            <a:lvl4pPr lvl="3">
              <a:spcBef>
                <a:spcPts val="0"/>
              </a:spcBef>
              <a:spcAft>
                <a:spcPts val="0"/>
              </a:spcAft>
              <a:buSzPts val="3000"/>
              <a:buChar char="●"/>
              <a:defRPr sz="3000"/>
            </a:lvl4pPr>
            <a:lvl5pPr lvl="4">
              <a:spcBef>
                <a:spcPts val="0"/>
              </a:spcBef>
              <a:spcAft>
                <a:spcPts val="0"/>
              </a:spcAft>
              <a:buSzPts val="3000"/>
              <a:buChar char="○"/>
              <a:defRPr sz="3000"/>
            </a:lvl5pPr>
            <a:lvl6pPr lvl="5">
              <a:spcBef>
                <a:spcPts val="0"/>
              </a:spcBef>
              <a:spcAft>
                <a:spcPts val="0"/>
              </a:spcAft>
              <a:buSzPts val="3000"/>
              <a:buChar char="■"/>
              <a:defRPr sz="3000"/>
            </a:lvl6pPr>
            <a:lvl7pPr lvl="6">
              <a:spcBef>
                <a:spcPts val="0"/>
              </a:spcBef>
              <a:spcAft>
                <a:spcPts val="0"/>
              </a:spcAft>
              <a:buSzPts val="3000"/>
              <a:buChar char="●"/>
              <a:defRPr sz="3000"/>
            </a:lvl7pPr>
            <a:lvl8pPr lvl="7">
              <a:spcBef>
                <a:spcPts val="0"/>
              </a:spcBef>
              <a:spcAft>
                <a:spcPts val="0"/>
              </a:spcAft>
              <a:buSzPts val="3000"/>
              <a:buChar char="○"/>
              <a:defRPr sz="3000"/>
            </a:lvl8pPr>
            <a:lvl9pPr lvl="8">
              <a:spcBef>
                <a:spcPts val="0"/>
              </a:spcBef>
              <a:spcAft>
                <a:spcPts val="0"/>
              </a:spcAft>
              <a:buSzPts val="3000"/>
              <a:buChar char="■"/>
              <a:defRPr sz="3000"/>
            </a:lvl9pPr>
          </a:lstStyle>
          <a:p>
            <a:endParaRPr/>
          </a:p>
        </p:txBody>
      </p:sp>
      <p:sp>
        <p:nvSpPr>
          <p:cNvPr id="416" name="Google Shape;416;p45"/>
          <p:cNvSpPr txBox="1">
            <a:spLocks noGrp="1"/>
          </p:cNvSpPr>
          <p:nvPr>
            <p:ph type="subTitle" idx="5"/>
          </p:nvPr>
        </p:nvSpPr>
        <p:spPr>
          <a:xfrm>
            <a:off x="366763" y="1277907"/>
            <a:ext cx="3838500" cy="4812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417" name="Google Shape;417;p45"/>
          <p:cNvSpPr txBox="1">
            <a:spLocks noGrp="1"/>
          </p:cNvSpPr>
          <p:nvPr>
            <p:ph type="subTitle" idx="6"/>
          </p:nvPr>
        </p:nvSpPr>
        <p:spPr>
          <a:xfrm>
            <a:off x="4938738" y="1277907"/>
            <a:ext cx="3838500" cy="4812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418" name="Google Shape;418;p45"/>
          <p:cNvSpPr txBox="1">
            <a:spLocks noGrp="1"/>
          </p:cNvSpPr>
          <p:nvPr>
            <p:ph type="subTitle" idx="7"/>
          </p:nvPr>
        </p:nvSpPr>
        <p:spPr>
          <a:xfrm>
            <a:off x="4938761" y="3167363"/>
            <a:ext cx="3838500" cy="4812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
        <p:nvSpPr>
          <p:cNvPr id="419" name="Google Shape;419;p45"/>
          <p:cNvSpPr txBox="1">
            <a:spLocks noGrp="1"/>
          </p:cNvSpPr>
          <p:nvPr>
            <p:ph type="subTitle" idx="8"/>
          </p:nvPr>
        </p:nvSpPr>
        <p:spPr>
          <a:xfrm>
            <a:off x="366750" y="3167363"/>
            <a:ext cx="3838500" cy="481200"/>
          </a:xfrm>
          <a:prstGeom prst="rect">
            <a:avLst/>
          </a:prstGeom>
        </p:spPr>
        <p:txBody>
          <a:bodyPr spcFirstLastPara="1" wrap="square" lIns="91425" tIns="91425" rIns="91425" bIns="91425" anchor="t" anchorCtr="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Title and image">
  <p:cSld name="Title and image">
    <p:spTree>
      <p:nvGrpSpPr>
        <p:cNvPr id="1" name="Shape 420"/>
        <p:cNvGrpSpPr/>
        <p:nvPr/>
      </p:nvGrpSpPr>
      <p:grpSpPr>
        <a:xfrm>
          <a:off x="0" y="0"/>
          <a:ext cx="0" cy="0"/>
          <a:chOff x="0" y="0"/>
          <a:chExt cx="0" cy="0"/>
        </a:xfrm>
      </p:grpSpPr>
      <p:sp>
        <p:nvSpPr>
          <p:cNvPr id="421" name="Google Shape;421;p46"/>
          <p:cNvSpPr txBox="1">
            <a:spLocks noGrp="1"/>
          </p:cNvSpPr>
          <p:nvPr>
            <p:ph type="title"/>
          </p:nvPr>
        </p:nvSpPr>
        <p:spPr>
          <a:xfrm>
            <a:off x="311700" y="445025"/>
            <a:ext cx="8520600" cy="572700"/>
          </a:xfrm>
          <a:prstGeom prst="rect">
            <a:avLst/>
          </a:prstGeom>
        </p:spPr>
        <p:txBody>
          <a:bodyPr spcFirstLastPara="1" wrap="square" lIns="0" tIns="0" rIns="91425" bIns="0" anchor="t" anchorCtr="0">
            <a:spAutoFit/>
          </a:bodyPr>
          <a:lstStyle>
            <a:lvl1pPr lvl="0">
              <a:spcBef>
                <a:spcPts val="0"/>
              </a:spcBef>
              <a:spcAft>
                <a:spcPts val="0"/>
              </a:spcAft>
              <a:buSzPts val="1400"/>
              <a:buChar char="●"/>
              <a:defRPr/>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a:endParaRPr/>
          </a:p>
        </p:txBody>
      </p:sp>
      <p:sp>
        <p:nvSpPr>
          <p:cNvPr id="422" name="Google Shape;422;p46"/>
          <p:cNvSpPr>
            <a:spLocks noGrp="1"/>
          </p:cNvSpPr>
          <p:nvPr>
            <p:ph type="pic" idx="2"/>
          </p:nvPr>
        </p:nvSpPr>
        <p:spPr>
          <a:xfrm>
            <a:off x="311700" y="1170425"/>
            <a:ext cx="8520600" cy="3492900"/>
          </a:xfrm>
          <a:prstGeom prst="rect">
            <a:avLst/>
          </a:prstGeom>
          <a:noFill/>
          <a:ln>
            <a:noFill/>
          </a:ln>
        </p:spPr>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Two storyboards">
  <p:cSld name="Two storyboards">
    <p:spTree>
      <p:nvGrpSpPr>
        <p:cNvPr id="1" name="Shape 423"/>
        <p:cNvGrpSpPr/>
        <p:nvPr/>
      </p:nvGrpSpPr>
      <p:grpSpPr>
        <a:xfrm>
          <a:off x="0" y="0"/>
          <a:ext cx="0" cy="0"/>
          <a:chOff x="0" y="0"/>
          <a:chExt cx="0" cy="0"/>
        </a:xfrm>
      </p:grpSpPr>
      <p:sp>
        <p:nvSpPr>
          <p:cNvPr id="424" name="Google Shape;424;p47"/>
          <p:cNvSpPr txBox="1">
            <a:spLocks noGrp="1"/>
          </p:cNvSpPr>
          <p:nvPr>
            <p:ph type="body" idx="1"/>
          </p:nvPr>
        </p:nvSpPr>
        <p:spPr>
          <a:xfrm>
            <a:off x="311700" y="4080225"/>
            <a:ext cx="4027500" cy="926100"/>
          </a:xfrm>
          <a:prstGeom prst="rect">
            <a:avLst/>
          </a:prstGeom>
        </p:spPr>
        <p:txBody>
          <a:bodyPr spcFirstLastPara="1" wrap="square" lIns="0"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800"/>
              </a:spcBef>
              <a:spcAft>
                <a:spcPts val="0"/>
              </a:spcAft>
              <a:buSzPts val="1200"/>
              <a:buChar char="○"/>
              <a:defRPr sz="1200"/>
            </a:lvl2pPr>
            <a:lvl3pPr marL="1371600" lvl="2" indent="-304800">
              <a:spcBef>
                <a:spcPts val="800"/>
              </a:spcBef>
              <a:spcAft>
                <a:spcPts val="0"/>
              </a:spcAft>
              <a:buSzPts val="1200"/>
              <a:buChar char="■"/>
              <a:defRPr sz="1200"/>
            </a:lvl3pPr>
            <a:lvl4pPr marL="1828800" lvl="3" indent="-304800">
              <a:spcBef>
                <a:spcPts val="800"/>
              </a:spcBef>
              <a:spcAft>
                <a:spcPts val="0"/>
              </a:spcAft>
              <a:buSzPts val="1200"/>
              <a:buChar char="●"/>
              <a:defRPr sz="1200"/>
            </a:lvl4pPr>
            <a:lvl5pPr marL="2286000" lvl="4" indent="-304800">
              <a:spcBef>
                <a:spcPts val="800"/>
              </a:spcBef>
              <a:spcAft>
                <a:spcPts val="0"/>
              </a:spcAft>
              <a:buSzPts val="1200"/>
              <a:buChar char="○"/>
              <a:defRPr sz="1200"/>
            </a:lvl5pPr>
            <a:lvl6pPr marL="2743200" lvl="5" indent="-304800">
              <a:spcBef>
                <a:spcPts val="800"/>
              </a:spcBef>
              <a:spcAft>
                <a:spcPts val="0"/>
              </a:spcAft>
              <a:buSzPts val="1200"/>
              <a:buChar char="■"/>
              <a:defRPr sz="1200"/>
            </a:lvl6pPr>
            <a:lvl7pPr marL="3200400" lvl="6" indent="-304800">
              <a:spcBef>
                <a:spcPts val="800"/>
              </a:spcBef>
              <a:spcAft>
                <a:spcPts val="0"/>
              </a:spcAft>
              <a:buSzPts val="1200"/>
              <a:buChar char="●"/>
              <a:defRPr sz="1200"/>
            </a:lvl7pPr>
            <a:lvl8pPr marL="3657600" lvl="7" indent="-304800">
              <a:spcBef>
                <a:spcPts val="800"/>
              </a:spcBef>
              <a:spcAft>
                <a:spcPts val="0"/>
              </a:spcAft>
              <a:buSzPts val="1200"/>
              <a:buChar char="○"/>
              <a:defRPr sz="1200"/>
            </a:lvl8pPr>
            <a:lvl9pPr marL="4114800" lvl="8" indent="-304800">
              <a:spcBef>
                <a:spcPts val="800"/>
              </a:spcBef>
              <a:spcAft>
                <a:spcPts val="800"/>
              </a:spcAft>
              <a:buSzPts val="1200"/>
              <a:buChar char="■"/>
              <a:defRPr sz="1200"/>
            </a:lvl9pPr>
          </a:lstStyle>
          <a:p>
            <a:endParaRPr/>
          </a:p>
        </p:txBody>
      </p:sp>
      <p:sp>
        <p:nvSpPr>
          <p:cNvPr id="425" name="Google Shape;425;p47"/>
          <p:cNvSpPr>
            <a:spLocks noGrp="1"/>
          </p:cNvSpPr>
          <p:nvPr>
            <p:ph type="pic" idx="2"/>
          </p:nvPr>
        </p:nvSpPr>
        <p:spPr>
          <a:xfrm>
            <a:off x="4804825" y="1133300"/>
            <a:ext cx="4027500" cy="2392800"/>
          </a:xfrm>
          <a:prstGeom prst="rect">
            <a:avLst/>
          </a:prstGeom>
          <a:noFill/>
          <a:ln>
            <a:noFill/>
          </a:ln>
        </p:spPr>
      </p:sp>
      <p:sp>
        <p:nvSpPr>
          <p:cNvPr id="426" name="Google Shape;426;p47"/>
          <p:cNvSpPr>
            <a:spLocks noGrp="1"/>
          </p:cNvSpPr>
          <p:nvPr>
            <p:ph type="pic" idx="3"/>
          </p:nvPr>
        </p:nvSpPr>
        <p:spPr>
          <a:xfrm>
            <a:off x="311725" y="1133300"/>
            <a:ext cx="4027500" cy="2392800"/>
          </a:xfrm>
          <a:prstGeom prst="rect">
            <a:avLst/>
          </a:prstGeom>
          <a:noFill/>
          <a:ln>
            <a:noFill/>
          </a:ln>
        </p:spPr>
      </p:sp>
      <p:sp>
        <p:nvSpPr>
          <p:cNvPr id="427" name="Google Shape;427;p47"/>
          <p:cNvSpPr txBox="1">
            <a:spLocks noGrp="1"/>
          </p:cNvSpPr>
          <p:nvPr>
            <p:ph type="body" idx="4"/>
          </p:nvPr>
        </p:nvSpPr>
        <p:spPr>
          <a:xfrm>
            <a:off x="4804825" y="4080225"/>
            <a:ext cx="4027500" cy="9261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28" name="Google Shape;428;p47"/>
          <p:cNvSpPr txBox="1">
            <a:spLocks noGrp="1"/>
          </p:cNvSpPr>
          <p:nvPr>
            <p:ph type="title"/>
          </p:nvPr>
        </p:nvSpPr>
        <p:spPr>
          <a:xfrm>
            <a:off x="311700" y="445025"/>
            <a:ext cx="8520600" cy="572700"/>
          </a:xfrm>
          <a:prstGeom prst="rect">
            <a:avLst/>
          </a:prstGeom>
        </p:spPr>
        <p:txBody>
          <a:bodyPr spcFirstLastPara="1" wrap="square" lIns="0" tIns="0" rIns="91425" bIns="0" anchor="t" anchorCtr="0">
            <a:spAutoFit/>
          </a:bodyPr>
          <a:lstStyle>
            <a:lvl1pPr lvl="0">
              <a:spcBef>
                <a:spcPts val="0"/>
              </a:spcBef>
              <a:spcAft>
                <a:spcPts val="0"/>
              </a:spcAft>
              <a:buSzPts val="1400"/>
              <a:buChar char="●"/>
              <a:defRPr/>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a:endParaRPr/>
          </a:p>
        </p:txBody>
      </p:sp>
      <p:sp>
        <p:nvSpPr>
          <p:cNvPr id="429" name="Google Shape;429;p47"/>
          <p:cNvSpPr txBox="1">
            <a:spLocks noGrp="1"/>
          </p:cNvSpPr>
          <p:nvPr>
            <p:ph type="subTitle" idx="5"/>
          </p:nvPr>
        </p:nvSpPr>
        <p:spPr>
          <a:xfrm>
            <a:off x="311725" y="3582900"/>
            <a:ext cx="4027500" cy="481200"/>
          </a:xfrm>
          <a:prstGeom prst="rect">
            <a:avLst/>
          </a:prstGeom>
        </p:spPr>
        <p:txBody>
          <a:bodyPr spcFirstLastPara="1" wrap="square" lIns="91425" tIns="91425" rIns="91425" bIns="91425" anchor="t" anchorCtr="0">
            <a:noAutofit/>
          </a:bodyPr>
          <a:lstStyle>
            <a:lvl1pPr lvl="0">
              <a:spcBef>
                <a:spcPts val="0"/>
              </a:spcBef>
              <a:spcAft>
                <a:spcPts val="0"/>
              </a:spcAft>
              <a:buSzPts val="14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
        <p:nvSpPr>
          <p:cNvPr id="430" name="Google Shape;430;p47"/>
          <p:cNvSpPr txBox="1">
            <a:spLocks noGrp="1"/>
          </p:cNvSpPr>
          <p:nvPr>
            <p:ph type="subTitle" idx="6"/>
          </p:nvPr>
        </p:nvSpPr>
        <p:spPr>
          <a:xfrm>
            <a:off x="4804825" y="3582900"/>
            <a:ext cx="4027500" cy="481200"/>
          </a:xfrm>
          <a:prstGeom prst="rect">
            <a:avLst/>
          </a:prstGeom>
        </p:spPr>
        <p:txBody>
          <a:bodyPr spcFirstLastPara="1" wrap="square" lIns="91425" tIns="91425" rIns="91425" bIns="91425" anchor="t" anchorCtr="0">
            <a:noAutofit/>
          </a:bodyPr>
          <a:lstStyle>
            <a:lvl1pPr lvl="0">
              <a:spcBef>
                <a:spcPts val="0"/>
              </a:spcBef>
              <a:spcAft>
                <a:spcPts val="0"/>
              </a:spcAft>
              <a:buSzPts val="14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Three storyboards">
  <p:cSld name="Three storyboards">
    <p:spTree>
      <p:nvGrpSpPr>
        <p:cNvPr id="1" name="Shape 431"/>
        <p:cNvGrpSpPr/>
        <p:nvPr/>
      </p:nvGrpSpPr>
      <p:grpSpPr>
        <a:xfrm>
          <a:off x="0" y="0"/>
          <a:ext cx="0" cy="0"/>
          <a:chOff x="0" y="0"/>
          <a:chExt cx="0" cy="0"/>
        </a:xfrm>
      </p:grpSpPr>
      <p:sp>
        <p:nvSpPr>
          <p:cNvPr id="432" name="Google Shape;432;p48"/>
          <p:cNvSpPr txBox="1">
            <a:spLocks noGrp="1"/>
          </p:cNvSpPr>
          <p:nvPr>
            <p:ph type="body" idx="1"/>
          </p:nvPr>
        </p:nvSpPr>
        <p:spPr>
          <a:xfrm>
            <a:off x="311700" y="3911700"/>
            <a:ext cx="2627100" cy="1018500"/>
          </a:xfrm>
          <a:prstGeom prst="rect">
            <a:avLst/>
          </a:prstGeom>
        </p:spPr>
        <p:txBody>
          <a:bodyPr spcFirstLastPara="1" wrap="square" lIns="0"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800"/>
              </a:spcBef>
              <a:spcAft>
                <a:spcPts val="0"/>
              </a:spcAft>
              <a:buSzPts val="1200"/>
              <a:buChar char="○"/>
              <a:defRPr sz="1200"/>
            </a:lvl2pPr>
            <a:lvl3pPr marL="1371600" lvl="2" indent="-304800">
              <a:spcBef>
                <a:spcPts val="800"/>
              </a:spcBef>
              <a:spcAft>
                <a:spcPts val="0"/>
              </a:spcAft>
              <a:buSzPts val="1200"/>
              <a:buChar char="■"/>
              <a:defRPr sz="1200"/>
            </a:lvl3pPr>
            <a:lvl4pPr marL="1828800" lvl="3" indent="-304800">
              <a:spcBef>
                <a:spcPts val="800"/>
              </a:spcBef>
              <a:spcAft>
                <a:spcPts val="0"/>
              </a:spcAft>
              <a:buSzPts val="1200"/>
              <a:buChar char="●"/>
              <a:defRPr sz="1200"/>
            </a:lvl4pPr>
            <a:lvl5pPr marL="2286000" lvl="4" indent="-304800">
              <a:spcBef>
                <a:spcPts val="800"/>
              </a:spcBef>
              <a:spcAft>
                <a:spcPts val="0"/>
              </a:spcAft>
              <a:buSzPts val="1200"/>
              <a:buChar char="○"/>
              <a:defRPr sz="1200"/>
            </a:lvl5pPr>
            <a:lvl6pPr marL="2743200" lvl="5" indent="-304800">
              <a:spcBef>
                <a:spcPts val="800"/>
              </a:spcBef>
              <a:spcAft>
                <a:spcPts val="0"/>
              </a:spcAft>
              <a:buSzPts val="1200"/>
              <a:buChar char="■"/>
              <a:defRPr sz="1200"/>
            </a:lvl6pPr>
            <a:lvl7pPr marL="3200400" lvl="6" indent="-304800">
              <a:spcBef>
                <a:spcPts val="800"/>
              </a:spcBef>
              <a:spcAft>
                <a:spcPts val="0"/>
              </a:spcAft>
              <a:buSzPts val="1200"/>
              <a:buChar char="●"/>
              <a:defRPr sz="1200"/>
            </a:lvl7pPr>
            <a:lvl8pPr marL="3657600" lvl="7" indent="-304800">
              <a:spcBef>
                <a:spcPts val="800"/>
              </a:spcBef>
              <a:spcAft>
                <a:spcPts val="0"/>
              </a:spcAft>
              <a:buSzPts val="1200"/>
              <a:buChar char="○"/>
              <a:defRPr sz="1200"/>
            </a:lvl8pPr>
            <a:lvl9pPr marL="4114800" lvl="8" indent="-304800">
              <a:spcBef>
                <a:spcPts val="800"/>
              </a:spcBef>
              <a:spcAft>
                <a:spcPts val="800"/>
              </a:spcAft>
              <a:buSzPts val="1200"/>
              <a:buChar char="■"/>
              <a:defRPr sz="1200"/>
            </a:lvl9pPr>
          </a:lstStyle>
          <a:p>
            <a:endParaRPr/>
          </a:p>
        </p:txBody>
      </p:sp>
      <p:sp>
        <p:nvSpPr>
          <p:cNvPr id="433" name="Google Shape;433;p48"/>
          <p:cNvSpPr>
            <a:spLocks noGrp="1"/>
          </p:cNvSpPr>
          <p:nvPr>
            <p:ph type="pic" idx="2"/>
          </p:nvPr>
        </p:nvSpPr>
        <p:spPr>
          <a:xfrm>
            <a:off x="6205225" y="1128325"/>
            <a:ext cx="2627100" cy="2273100"/>
          </a:xfrm>
          <a:prstGeom prst="rect">
            <a:avLst/>
          </a:prstGeom>
          <a:noFill/>
          <a:ln>
            <a:noFill/>
          </a:ln>
        </p:spPr>
      </p:sp>
      <p:sp>
        <p:nvSpPr>
          <p:cNvPr id="434" name="Google Shape;434;p48"/>
          <p:cNvSpPr>
            <a:spLocks noGrp="1"/>
          </p:cNvSpPr>
          <p:nvPr>
            <p:ph type="pic" idx="3"/>
          </p:nvPr>
        </p:nvSpPr>
        <p:spPr>
          <a:xfrm>
            <a:off x="311725" y="1128325"/>
            <a:ext cx="2627100" cy="2273100"/>
          </a:xfrm>
          <a:prstGeom prst="rect">
            <a:avLst/>
          </a:prstGeom>
          <a:noFill/>
          <a:ln>
            <a:noFill/>
          </a:ln>
        </p:spPr>
      </p:sp>
      <p:sp>
        <p:nvSpPr>
          <p:cNvPr id="435" name="Google Shape;435;p48"/>
          <p:cNvSpPr txBox="1">
            <a:spLocks noGrp="1"/>
          </p:cNvSpPr>
          <p:nvPr>
            <p:ph type="body" idx="4"/>
          </p:nvPr>
        </p:nvSpPr>
        <p:spPr>
          <a:xfrm>
            <a:off x="6205225" y="3911700"/>
            <a:ext cx="2627100" cy="10185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36" name="Google Shape;436;p48"/>
          <p:cNvSpPr>
            <a:spLocks noGrp="1"/>
          </p:cNvSpPr>
          <p:nvPr>
            <p:ph type="pic" idx="5"/>
          </p:nvPr>
        </p:nvSpPr>
        <p:spPr>
          <a:xfrm>
            <a:off x="3255250" y="1128325"/>
            <a:ext cx="2627100" cy="2273100"/>
          </a:xfrm>
          <a:prstGeom prst="rect">
            <a:avLst/>
          </a:prstGeom>
          <a:noFill/>
          <a:ln>
            <a:noFill/>
          </a:ln>
        </p:spPr>
      </p:sp>
      <p:sp>
        <p:nvSpPr>
          <p:cNvPr id="437" name="Google Shape;437;p48"/>
          <p:cNvSpPr txBox="1">
            <a:spLocks noGrp="1"/>
          </p:cNvSpPr>
          <p:nvPr>
            <p:ph type="body" idx="6"/>
          </p:nvPr>
        </p:nvSpPr>
        <p:spPr>
          <a:xfrm>
            <a:off x="3255250" y="3911700"/>
            <a:ext cx="2627100" cy="10185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38" name="Google Shape;438;p48"/>
          <p:cNvSpPr txBox="1">
            <a:spLocks noGrp="1"/>
          </p:cNvSpPr>
          <p:nvPr>
            <p:ph type="title"/>
          </p:nvPr>
        </p:nvSpPr>
        <p:spPr>
          <a:xfrm>
            <a:off x="311700" y="445025"/>
            <a:ext cx="8520600" cy="572700"/>
          </a:xfrm>
          <a:prstGeom prst="rect">
            <a:avLst/>
          </a:prstGeom>
        </p:spPr>
        <p:txBody>
          <a:bodyPr spcFirstLastPara="1" wrap="square" lIns="0" tIns="0" rIns="91425" bIns="0" anchor="t" anchorCtr="0">
            <a:spAutoFit/>
          </a:bodyPr>
          <a:lstStyle>
            <a:lvl1pPr lvl="0">
              <a:spcBef>
                <a:spcPts val="0"/>
              </a:spcBef>
              <a:spcAft>
                <a:spcPts val="0"/>
              </a:spcAft>
              <a:buSzPts val="1400"/>
              <a:buChar char="●"/>
              <a:defRPr/>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a:endParaRPr/>
          </a:p>
        </p:txBody>
      </p:sp>
      <p:sp>
        <p:nvSpPr>
          <p:cNvPr id="439" name="Google Shape;439;p48"/>
          <p:cNvSpPr txBox="1">
            <a:spLocks noGrp="1"/>
          </p:cNvSpPr>
          <p:nvPr>
            <p:ph type="subTitle" idx="7"/>
          </p:nvPr>
        </p:nvSpPr>
        <p:spPr>
          <a:xfrm>
            <a:off x="311725" y="3430500"/>
            <a:ext cx="2627100" cy="481200"/>
          </a:xfrm>
          <a:prstGeom prst="rect">
            <a:avLst/>
          </a:prstGeom>
        </p:spPr>
        <p:txBody>
          <a:bodyPr spcFirstLastPara="1" wrap="square" lIns="91425" tIns="91425" rIns="91425" bIns="91425" anchor="t" anchorCtr="0">
            <a:noAutofit/>
          </a:bodyPr>
          <a:lstStyle>
            <a:lvl1pPr lvl="0">
              <a:spcBef>
                <a:spcPts val="0"/>
              </a:spcBef>
              <a:spcAft>
                <a:spcPts val="0"/>
              </a:spcAft>
              <a:buSzPts val="14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
        <p:nvSpPr>
          <p:cNvPr id="440" name="Google Shape;440;p48"/>
          <p:cNvSpPr txBox="1">
            <a:spLocks noGrp="1"/>
          </p:cNvSpPr>
          <p:nvPr>
            <p:ph type="subTitle" idx="8"/>
          </p:nvPr>
        </p:nvSpPr>
        <p:spPr>
          <a:xfrm>
            <a:off x="6205225" y="3430500"/>
            <a:ext cx="2627100" cy="481200"/>
          </a:xfrm>
          <a:prstGeom prst="rect">
            <a:avLst/>
          </a:prstGeom>
        </p:spPr>
        <p:txBody>
          <a:bodyPr spcFirstLastPara="1" wrap="square" lIns="91425" tIns="91425" rIns="91425" bIns="91425" anchor="t" anchorCtr="0">
            <a:noAutofit/>
          </a:bodyPr>
          <a:lstStyle>
            <a:lvl1pPr lvl="0">
              <a:spcBef>
                <a:spcPts val="0"/>
              </a:spcBef>
              <a:spcAft>
                <a:spcPts val="0"/>
              </a:spcAft>
              <a:buSzPts val="14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
        <p:nvSpPr>
          <p:cNvPr id="441" name="Google Shape;441;p48"/>
          <p:cNvSpPr txBox="1">
            <a:spLocks noGrp="1"/>
          </p:cNvSpPr>
          <p:nvPr>
            <p:ph type="subTitle" idx="9"/>
          </p:nvPr>
        </p:nvSpPr>
        <p:spPr>
          <a:xfrm>
            <a:off x="3255250" y="3430500"/>
            <a:ext cx="2627100" cy="481200"/>
          </a:xfrm>
          <a:prstGeom prst="rect">
            <a:avLst/>
          </a:prstGeom>
        </p:spPr>
        <p:txBody>
          <a:bodyPr spcFirstLastPara="1" wrap="square" lIns="91425" tIns="91425" rIns="91425" bIns="91425" anchor="t" anchorCtr="0">
            <a:noAutofit/>
          </a:bodyPr>
          <a:lstStyle>
            <a:lvl1pPr lvl="0">
              <a:spcBef>
                <a:spcPts val="0"/>
              </a:spcBef>
              <a:spcAft>
                <a:spcPts val="0"/>
              </a:spcAft>
              <a:buSzPts val="14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Image only">
  <p:cSld name="Image only">
    <p:spTree>
      <p:nvGrpSpPr>
        <p:cNvPr id="1" name="Shape 442"/>
        <p:cNvGrpSpPr/>
        <p:nvPr/>
      </p:nvGrpSpPr>
      <p:grpSpPr>
        <a:xfrm>
          <a:off x="0" y="0"/>
          <a:ext cx="0" cy="0"/>
          <a:chOff x="0" y="0"/>
          <a:chExt cx="0" cy="0"/>
        </a:xfrm>
      </p:grpSpPr>
      <p:sp>
        <p:nvSpPr>
          <p:cNvPr id="443" name="Google Shape;443;p49"/>
          <p:cNvSpPr>
            <a:spLocks noGrp="1"/>
          </p:cNvSpPr>
          <p:nvPr>
            <p:ph type="pic" idx="2"/>
          </p:nvPr>
        </p:nvSpPr>
        <p:spPr>
          <a:xfrm>
            <a:off x="311700" y="445025"/>
            <a:ext cx="8520600" cy="4218300"/>
          </a:xfrm>
          <a:prstGeom prst="rect">
            <a:avLst/>
          </a:prstGeom>
          <a:noFill/>
          <a:ln>
            <a:noFill/>
          </a:ln>
        </p:spPr>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Image grid">
  <p:cSld name="Image grid">
    <p:spTree>
      <p:nvGrpSpPr>
        <p:cNvPr id="1" name="Shape 444"/>
        <p:cNvGrpSpPr/>
        <p:nvPr/>
      </p:nvGrpSpPr>
      <p:grpSpPr>
        <a:xfrm>
          <a:off x="0" y="0"/>
          <a:ext cx="0" cy="0"/>
          <a:chOff x="0" y="0"/>
          <a:chExt cx="0" cy="0"/>
        </a:xfrm>
      </p:grpSpPr>
      <p:sp>
        <p:nvSpPr>
          <p:cNvPr id="445" name="Google Shape;445;p50"/>
          <p:cNvSpPr>
            <a:spLocks noGrp="1"/>
          </p:cNvSpPr>
          <p:nvPr>
            <p:ph type="pic" idx="2"/>
          </p:nvPr>
        </p:nvSpPr>
        <p:spPr>
          <a:xfrm>
            <a:off x="3389600" y="118913"/>
            <a:ext cx="1643700" cy="1535100"/>
          </a:xfrm>
          <a:prstGeom prst="rect">
            <a:avLst/>
          </a:prstGeom>
          <a:noFill/>
          <a:ln>
            <a:noFill/>
          </a:ln>
        </p:spPr>
      </p:sp>
      <p:sp>
        <p:nvSpPr>
          <p:cNvPr id="446" name="Google Shape;446;p50"/>
          <p:cNvSpPr>
            <a:spLocks noGrp="1"/>
          </p:cNvSpPr>
          <p:nvPr>
            <p:ph type="pic" idx="3"/>
          </p:nvPr>
        </p:nvSpPr>
        <p:spPr>
          <a:xfrm>
            <a:off x="5195935" y="118913"/>
            <a:ext cx="1643700" cy="1535100"/>
          </a:xfrm>
          <a:prstGeom prst="rect">
            <a:avLst/>
          </a:prstGeom>
          <a:noFill/>
          <a:ln>
            <a:noFill/>
          </a:ln>
        </p:spPr>
      </p:sp>
      <p:sp>
        <p:nvSpPr>
          <p:cNvPr id="447" name="Google Shape;447;p50"/>
          <p:cNvSpPr>
            <a:spLocks noGrp="1"/>
          </p:cNvSpPr>
          <p:nvPr>
            <p:ph type="pic" idx="4"/>
          </p:nvPr>
        </p:nvSpPr>
        <p:spPr>
          <a:xfrm>
            <a:off x="7002270" y="118913"/>
            <a:ext cx="1643700" cy="1535100"/>
          </a:xfrm>
          <a:prstGeom prst="rect">
            <a:avLst/>
          </a:prstGeom>
          <a:noFill/>
          <a:ln>
            <a:noFill/>
          </a:ln>
        </p:spPr>
      </p:sp>
      <p:sp>
        <p:nvSpPr>
          <p:cNvPr id="448" name="Google Shape;448;p50"/>
          <p:cNvSpPr>
            <a:spLocks noGrp="1"/>
          </p:cNvSpPr>
          <p:nvPr>
            <p:ph type="pic" idx="5"/>
          </p:nvPr>
        </p:nvSpPr>
        <p:spPr>
          <a:xfrm>
            <a:off x="3389588" y="1804212"/>
            <a:ext cx="1643700" cy="1535100"/>
          </a:xfrm>
          <a:prstGeom prst="rect">
            <a:avLst/>
          </a:prstGeom>
          <a:noFill/>
          <a:ln>
            <a:noFill/>
          </a:ln>
        </p:spPr>
      </p:sp>
      <p:sp>
        <p:nvSpPr>
          <p:cNvPr id="449" name="Google Shape;449;p50"/>
          <p:cNvSpPr>
            <a:spLocks noGrp="1"/>
          </p:cNvSpPr>
          <p:nvPr>
            <p:ph type="pic" idx="6"/>
          </p:nvPr>
        </p:nvSpPr>
        <p:spPr>
          <a:xfrm>
            <a:off x="5195922" y="1804212"/>
            <a:ext cx="1643700" cy="1535100"/>
          </a:xfrm>
          <a:prstGeom prst="rect">
            <a:avLst/>
          </a:prstGeom>
          <a:noFill/>
          <a:ln>
            <a:noFill/>
          </a:ln>
        </p:spPr>
      </p:sp>
      <p:sp>
        <p:nvSpPr>
          <p:cNvPr id="450" name="Google Shape;450;p50"/>
          <p:cNvSpPr>
            <a:spLocks noGrp="1"/>
          </p:cNvSpPr>
          <p:nvPr>
            <p:ph type="pic" idx="7"/>
          </p:nvPr>
        </p:nvSpPr>
        <p:spPr>
          <a:xfrm>
            <a:off x="7002257" y="1804212"/>
            <a:ext cx="1643700" cy="1535100"/>
          </a:xfrm>
          <a:prstGeom prst="rect">
            <a:avLst/>
          </a:prstGeom>
          <a:noFill/>
          <a:ln>
            <a:noFill/>
          </a:ln>
        </p:spPr>
      </p:sp>
      <p:sp>
        <p:nvSpPr>
          <p:cNvPr id="451" name="Google Shape;451;p50"/>
          <p:cNvSpPr txBox="1">
            <a:spLocks noGrp="1"/>
          </p:cNvSpPr>
          <p:nvPr>
            <p:ph type="title"/>
          </p:nvPr>
        </p:nvSpPr>
        <p:spPr>
          <a:xfrm>
            <a:off x="351550" y="445025"/>
            <a:ext cx="2596800" cy="1706400"/>
          </a:xfrm>
          <a:prstGeom prst="rect">
            <a:avLst/>
          </a:prstGeom>
        </p:spPr>
        <p:txBody>
          <a:bodyPr spcFirstLastPara="1" wrap="square" lIns="0" tIns="0" rIns="91425" bIns="0" anchor="t" anchorCtr="0">
            <a:spAutoFit/>
          </a:bodyPr>
          <a:lstStyle>
            <a:lvl1pPr lvl="0">
              <a:spcBef>
                <a:spcPts val="0"/>
              </a:spcBef>
              <a:spcAft>
                <a:spcPts val="0"/>
              </a:spcAft>
              <a:buSzPts val="1400"/>
              <a:buChar char="●"/>
              <a:defRPr/>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a:endParaRPr/>
          </a:p>
        </p:txBody>
      </p:sp>
      <p:sp>
        <p:nvSpPr>
          <p:cNvPr id="452" name="Google Shape;452;p50"/>
          <p:cNvSpPr>
            <a:spLocks noGrp="1"/>
          </p:cNvSpPr>
          <p:nvPr>
            <p:ph type="pic" idx="8"/>
          </p:nvPr>
        </p:nvSpPr>
        <p:spPr>
          <a:xfrm>
            <a:off x="3389588" y="3489487"/>
            <a:ext cx="1643700" cy="1535100"/>
          </a:xfrm>
          <a:prstGeom prst="rect">
            <a:avLst/>
          </a:prstGeom>
          <a:noFill/>
          <a:ln>
            <a:noFill/>
          </a:ln>
        </p:spPr>
      </p:sp>
      <p:sp>
        <p:nvSpPr>
          <p:cNvPr id="453" name="Google Shape;453;p50"/>
          <p:cNvSpPr>
            <a:spLocks noGrp="1"/>
          </p:cNvSpPr>
          <p:nvPr>
            <p:ph type="pic" idx="9"/>
          </p:nvPr>
        </p:nvSpPr>
        <p:spPr>
          <a:xfrm>
            <a:off x="5195922" y="3489487"/>
            <a:ext cx="1643700" cy="1535100"/>
          </a:xfrm>
          <a:prstGeom prst="rect">
            <a:avLst/>
          </a:prstGeom>
          <a:noFill/>
          <a:ln>
            <a:noFill/>
          </a:ln>
        </p:spPr>
      </p:sp>
      <p:sp>
        <p:nvSpPr>
          <p:cNvPr id="454" name="Google Shape;454;p50"/>
          <p:cNvSpPr>
            <a:spLocks noGrp="1"/>
          </p:cNvSpPr>
          <p:nvPr>
            <p:ph type="pic" idx="13"/>
          </p:nvPr>
        </p:nvSpPr>
        <p:spPr>
          <a:xfrm>
            <a:off x="7002257" y="3489487"/>
            <a:ext cx="1643700" cy="1535100"/>
          </a:xfrm>
          <a:prstGeom prst="rect">
            <a:avLst/>
          </a:prstGeom>
          <a:noFill/>
          <a:ln>
            <a:noFill/>
          </a:ln>
        </p:spPr>
      </p:sp>
    </p:spTree>
  </p:cSld>
  <p:clrMapOvr>
    <a:masterClrMapping/>
  </p:clrMapOvr>
  <p:extLst>
    <p:ext uri="{DCECCB84-F9BA-43D5-87BE-67443E8EF086}">
      <p15:sldGuideLst xmlns:p15="http://schemas.microsoft.com/office/powerpoint/2012/main">
        <p15:guide id="1" pos="5564">
          <p15:clr>
            <a:srgbClr val="E46962"/>
          </p15:clr>
        </p15:guide>
      </p15:sldGuideLst>
    </p:ext>
  </p:extLst>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26" Type="http://schemas.openxmlformats.org/officeDocument/2006/relationships/slideLayout" Target="../slideLayouts/slideLayout26.xml" /><Relationship Id="rId39" Type="http://schemas.openxmlformats.org/officeDocument/2006/relationships/slideLayout" Target="../slideLayouts/slideLayout39.xml" /><Relationship Id="rId3" Type="http://schemas.openxmlformats.org/officeDocument/2006/relationships/slideLayout" Target="../slideLayouts/slideLayout3.xml" /><Relationship Id="rId21" Type="http://schemas.openxmlformats.org/officeDocument/2006/relationships/slideLayout" Target="../slideLayouts/slideLayout21.xml" /><Relationship Id="rId34" Type="http://schemas.openxmlformats.org/officeDocument/2006/relationships/slideLayout" Target="../slideLayouts/slideLayout34.xml" /><Relationship Id="rId42" Type="http://schemas.openxmlformats.org/officeDocument/2006/relationships/slideLayout" Target="../slideLayouts/slideLayout42.xml" /><Relationship Id="rId47" Type="http://schemas.openxmlformats.org/officeDocument/2006/relationships/slideLayout" Target="../slideLayouts/slideLayout47.xml" /><Relationship Id="rId50" Type="http://schemas.openxmlformats.org/officeDocument/2006/relationships/theme" Target="../theme/theme1.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5" Type="http://schemas.openxmlformats.org/officeDocument/2006/relationships/slideLayout" Target="../slideLayouts/slideLayout25.xml" /><Relationship Id="rId33" Type="http://schemas.openxmlformats.org/officeDocument/2006/relationships/slideLayout" Target="../slideLayouts/slideLayout33.xml" /><Relationship Id="rId38" Type="http://schemas.openxmlformats.org/officeDocument/2006/relationships/slideLayout" Target="../slideLayouts/slideLayout38.xml" /><Relationship Id="rId46" Type="http://schemas.openxmlformats.org/officeDocument/2006/relationships/slideLayout" Target="../slideLayouts/slideLayout46.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slideLayout" Target="../slideLayouts/slideLayout20.xml" /><Relationship Id="rId29" Type="http://schemas.openxmlformats.org/officeDocument/2006/relationships/slideLayout" Target="../slideLayouts/slideLayout29.xml" /><Relationship Id="rId41" Type="http://schemas.openxmlformats.org/officeDocument/2006/relationships/slideLayout" Target="../slideLayouts/slideLayout41.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24" Type="http://schemas.openxmlformats.org/officeDocument/2006/relationships/slideLayout" Target="../slideLayouts/slideLayout24.xml" /><Relationship Id="rId32" Type="http://schemas.openxmlformats.org/officeDocument/2006/relationships/slideLayout" Target="../slideLayouts/slideLayout32.xml" /><Relationship Id="rId37" Type="http://schemas.openxmlformats.org/officeDocument/2006/relationships/slideLayout" Target="../slideLayouts/slideLayout37.xml" /><Relationship Id="rId40" Type="http://schemas.openxmlformats.org/officeDocument/2006/relationships/slideLayout" Target="../slideLayouts/slideLayout40.xml" /><Relationship Id="rId45" Type="http://schemas.openxmlformats.org/officeDocument/2006/relationships/slideLayout" Target="../slideLayouts/slideLayout45.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23" Type="http://schemas.openxmlformats.org/officeDocument/2006/relationships/slideLayout" Target="../slideLayouts/slideLayout23.xml" /><Relationship Id="rId28" Type="http://schemas.openxmlformats.org/officeDocument/2006/relationships/slideLayout" Target="../slideLayouts/slideLayout28.xml" /><Relationship Id="rId36" Type="http://schemas.openxmlformats.org/officeDocument/2006/relationships/slideLayout" Target="../slideLayouts/slideLayout36.xml" /><Relationship Id="rId49" Type="http://schemas.openxmlformats.org/officeDocument/2006/relationships/slideLayout" Target="../slideLayouts/slideLayout49.xml"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31" Type="http://schemas.openxmlformats.org/officeDocument/2006/relationships/slideLayout" Target="../slideLayouts/slideLayout31.xml" /><Relationship Id="rId44" Type="http://schemas.openxmlformats.org/officeDocument/2006/relationships/slideLayout" Target="../slideLayouts/slideLayout44.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slideLayout" Target="../slideLayouts/slideLayout22.xml" /><Relationship Id="rId27" Type="http://schemas.openxmlformats.org/officeDocument/2006/relationships/slideLayout" Target="../slideLayouts/slideLayout27.xml" /><Relationship Id="rId30" Type="http://schemas.openxmlformats.org/officeDocument/2006/relationships/slideLayout" Target="../slideLayouts/slideLayout30.xml" /><Relationship Id="rId35" Type="http://schemas.openxmlformats.org/officeDocument/2006/relationships/slideLayout" Target="../slideLayouts/slideLayout35.xml" /><Relationship Id="rId43" Type="http://schemas.openxmlformats.org/officeDocument/2006/relationships/slideLayout" Target="../slideLayouts/slideLayout43.xml" /><Relationship Id="rId48" Type="http://schemas.openxmlformats.org/officeDocument/2006/relationships/slideLayout" Target="../slideLayouts/slideLayout48.xml" /><Relationship Id="rId8" Type="http://schemas.openxmlformats.org/officeDocument/2006/relationships/slideLayout" Target="../slideLayouts/slideLayout8.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body" idx="1"/>
          </p:nvPr>
        </p:nvSpPr>
        <p:spPr>
          <a:xfrm>
            <a:off x="228600" y="1833125"/>
            <a:ext cx="5760600" cy="3460200"/>
          </a:xfrm>
          <a:prstGeom prst="rect">
            <a:avLst/>
          </a:prstGeom>
          <a:noFill/>
          <a:ln>
            <a:noFill/>
          </a:ln>
        </p:spPr>
        <p:txBody>
          <a:bodyPr spcFirstLastPara="1" wrap="square" lIns="0" tIns="91425" rIns="91425" bIns="91425" anchor="t" anchorCtr="0">
            <a:noAutofit/>
          </a:bodyPr>
          <a:lstStyle>
            <a:lvl1pPr marL="457200" lvl="0" indent="-292100">
              <a:lnSpc>
                <a:spcPct val="115000"/>
              </a:lnSpc>
              <a:spcBef>
                <a:spcPts val="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1pPr>
            <a:lvl2pPr marL="914400" lvl="1" indent="-292100">
              <a:lnSpc>
                <a:spcPct val="115000"/>
              </a:lnSpc>
              <a:spcBef>
                <a:spcPts val="80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2pPr>
            <a:lvl3pPr marL="1371600" lvl="2" indent="-292100">
              <a:lnSpc>
                <a:spcPct val="115000"/>
              </a:lnSpc>
              <a:spcBef>
                <a:spcPts val="80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3pPr>
            <a:lvl4pPr marL="1828800" lvl="3" indent="-292100">
              <a:lnSpc>
                <a:spcPct val="115000"/>
              </a:lnSpc>
              <a:spcBef>
                <a:spcPts val="80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4pPr>
            <a:lvl5pPr marL="2286000" lvl="4" indent="-292100">
              <a:lnSpc>
                <a:spcPct val="115000"/>
              </a:lnSpc>
              <a:spcBef>
                <a:spcPts val="80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5pPr>
            <a:lvl6pPr marL="2743200" lvl="5" indent="-292100">
              <a:lnSpc>
                <a:spcPct val="115000"/>
              </a:lnSpc>
              <a:spcBef>
                <a:spcPts val="80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6pPr>
            <a:lvl7pPr marL="3200400" lvl="6" indent="-292100">
              <a:lnSpc>
                <a:spcPct val="115000"/>
              </a:lnSpc>
              <a:spcBef>
                <a:spcPts val="80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7pPr>
            <a:lvl8pPr marL="3657600" lvl="7" indent="-292100">
              <a:lnSpc>
                <a:spcPct val="115000"/>
              </a:lnSpc>
              <a:spcBef>
                <a:spcPts val="80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8pPr>
            <a:lvl9pPr marL="4114800" lvl="8" indent="-292100">
              <a:lnSpc>
                <a:spcPct val="115000"/>
              </a:lnSpc>
              <a:spcBef>
                <a:spcPts val="800"/>
              </a:spcBef>
              <a:spcAft>
                <a:spcPts val="80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9pPr>
          </a:lstStyle>
          <a:p>
            <a:endParaRPr/>
          </a:p>
        </p:txBody>
      </p:sp>
      <p:sp>
        <p:nvSpPr>
          <p:cNvPr id="7" name="Google Shape;7;p1"/>
          <p:cNvSpPr txBox="1">
            <a:spLocks noGrp="1"/>
          </p:cNvSpPr>
          <p:nvPr>
            <p:ph type="title"/>
          </p:nvPr>
        </p:nvSpPr>
        <p:spPr>
          <a:xfrm>
            <a:off x="228600" y="256925"/>
            <a:ext cx="8628300" cy="587700"/>
          </a:xfrm>
          <a:prstGeom prst="rect">
            <a:avLst/>
          </a:prstGeom>
          <a:noFill/>
          <a:ln>
            <a:noFill/>
          </a:ln>
        </p:spPr>
        <p:txBody>
          <a:bodyPr spcFirstLastPara="1" wrap="square" lIns="0" tIns="0" rIns="91425" bIns="0" anchor="t" anchorCtr="0">
            <a:spAutoFit/>
          </a:bodyPr>
          <a:lstStyle>
            <a:lvl1pPr lvl="0">
              <a:spcBef>
                <a:spcPts val="0"/>
              </a:spcBef>
              <a:spcAft>
                <a:spcPts val="0"/>
              </a:spcAft>
              <a:buNone/>
              <a:defRPr sz="4800">
                <a:solidFill>
                  <a:schemeClr val="lt1"/>
                </a:solidFill>
                <a:latin typeface="Instrument Sans SemiBold"/>
                <a:ea typeface="Instrument Sans SemiBold"/>
                <a:cs typeface="Instrument Sans SemiBold"/>
                <a:sym typeface="Instrument Sans SemiBold"/>
              </a:defRPr>
            </a:lvl1pPr>
            <a:lvl2pPr lvl="1">
              <a:spcBef>
                <a:spcPts val="0"/>
              </a:spcBef>
              <a:spcAft>
                <a:spcPts val="0"/>
              </a:spcAft>
              <a:buNone/>
              <a:defRPr sz="4800">
                <a:solidFill>
                  <a:schemeClr val="lt1"/>
                </a:solidFill>
                <a:latin typeface="Instrument Sans SemiBold"/>
                <a:ea typeface="Instrument Sans SemiBold"/>
                <a:cs typeface="Instrument Sans SemiBold"/>
                <a:sym typeface="Instrument Sans SemiBold"/>
              </a:defRPr>
            </a:lvl2pPr>
            <a:lvl3pPr lvl="2">
              <a:spcBef>
                <a:spcPts val="0"/>
              </a:spcBef>
              <a:spcAft>
                <a:spcPts val="0"/>
              </a:spcAft>
              <a:buNone/>
              <a:defRPr sz="4800">
                <a:solidFill>
                  <a:schemeClr val="lt1"/>
                </a:solidFill>
                <a:latin typeface="Instrument Sans SemiBold"/>
                <a:ea typeface="Instrument Sans SemiBold"/>
                <a:cs typeface="Instrument Sans SemiBold"/>
                <a:sym typeface="Instrument Sans SemiBold"/>
              </a:defRPr>
            </a:lvl3pPr>
            <a:lvl4pPr lvl="3">
              <a:spcBef>
                <a:spcPts val="0"/>
              </a:spcBef>
              <a:spcAft>
                <a:spcPts val="0"/>
              </a:spcAft>
              <a:buNone/>
              <a:defRPr sz="4800">
                <a:solidFill>
                  <a:schemeClr val="lt1"/>
                </a:solidFill>
                <a:latin typeface="Instrument Sans SemiBold"/>
                <a:ea typeface="Instrument Sans SemiBold"/>
                <a:cs typeface="Instrument Sans SemiBold"/>
                <a:sym typeface="Instrument Sans SemiBold"/>
              </a:defRPr>
            </a:lvl4pPr>
            <a:lvl5pPr lvl="4">
              <a:spcBef>
                <a:spcPts val="0"/>
              </a:spcBef>
              <a:spcAft>
                <a:spcPts val="0"/>
              </a:spcAft>
              <a:buNone/>
              <a:defRPr sz="4800">
                <a:solidFill>
                  <a:schemeClr val="lt1"/>
                </a:solidFill>
                <a:latin typeface="Instrument Sans SemiBold"/>
                <a:ea typeface="Instrument Sans SemiBold"/>
                <a:cs typeface="Instrument Sans SemiBold"/>
                <a:sym typeface="Instrument Sans SemiBold"/>
              </a:defRPr>
            </a:lvl5pPr>
            <a:lvl6pPr lvl="5">
              <a:spcBef>
                <a:spcPts val="0"/>
              </a:spcBef>
              <a:spcAft>
                <a:spcPts val="0"/>
              </a:spcAft>
              <a:buNone/>
              <a:defRPr sz="4800">
                <a:solidFill>
                  <a:schemeClr val="lt1"/>
                </a:solidFill>
                <a:latin typeface="Instrument Sans SemiBold"/>
                <a:ea typeface="Instrument Sans SemiBold"/>
                <a:cs typeface="Instrument Sans SemiBold"/>
                <a:sym typeface="Instrument Sans SemiBold"/>
              </a:defRPr>
            </a:lvl6pPr>
            <a:lvl7pPr lvl="6">
              <a:spcBef>
                <a:spcPts val="0"/>
              </a:spcBef>
              <a:spcAft>
                <a:spcPts val="0"/>
              </a:spcAft>
              <a:buNone/>
              <a:defRPr sz="4800">
                <a:solidFill>
                  <a:schemeClr val="lt1"/>
                </a:solidFill>
                <a:latin typeface="Instrument Sans SemiBold"/>
                <a:ea typeface="Instrument Sans SemiBold"/>
                <a:cs typeface="Instrument Sans SemiBold"/>
                <a:sym typeface="Instrument Sans SemiBold"/>
              </a:defRPr>
            </a:lvl7pPr>
            <a:lvl8pPr lvl="7">
              <a:spcBef>
                <a:spcPts val="0"/>
              </a:spcBef>
              <a:spcAft>
                <a:spcPts val="0"/>
              </a:spcAft>
              <a:buNone/>
              <a:defRPr sz="4800">
                <a:solidFill>
                  <a:schemeClr val="lt1"/>
                </a:solidFill>
                <a:latin typeface="Instrument Sans SemiBold"/>
                <a:ea typeface="Instrument Sans SemiBold"/>
                <a:cs typeface="Instrument Sans SemiBold"/>
                <a:sym typeface="Instrument Sans SemiBold"/>
              </a:defRPr>
            </a:lvl8pPr>
            <a:lvl9pPr lvl="8">
              <a:spcBef>
                <a:spcPts val="0"/>
              </a:spcBef>
              <a:spcAft>
                <a:spcPts val="0"/>
              </a:spcAft>
              <a:buNone/>
              <a:defRPr sz="4800">
                <a:solidFill>
                  <a:schemeClr val="lt1"/>
                </a:solidFill>
                <a:latin typeface="Instrument Sans SemiBold"/>
                <a:ea typeface="Instrument Sans SemiBold"/>
                <a:cs typeface="Instrument Sans SemiBold"/>
                <a:sym typeface="Instrument Sans SemiBold"/>
              </a:defRPr>
            </a:lvl9pPr>
          </a:lstStyle>
          <a:p>
            <a:endParaRPr/>
          </a:p>
        </p:txBody>
      </p:sp>
      <p:sp>
        <p:nvSpPr>
          <p:cNvPr id="8" name="Google Shape;8;p1"/>
          <p:cNvSpPr txBox="1">
            <a:spLocks noGrp="1"/>
          </p:cNvSpPr>
          <p:nvPr>
            <p:ph type="body" idx="2"/>
          </p:nvPr>
        </p:nvSpPr>
        <p:spPr>
          <a:xfrm>
            <a:off x="4028050" y="1866850"/>
            <a:ext cx="3640800" cy="2424600"/>
          </a:xfrm>
          <a:prstGeom prst="rect">
            <a:avLst/>
          </a:prstGeom>
          <a:noFill/>
          <a:ln>
            <a:noFill/>
          </a:ln>
        </p:spPr>
        <p:txBody>
          <a:bodyPr spcFirstLastPara="1" wrap="square" lIns="91425" tIns="91425" rIns="91425" bIns="91425" anchor="t" anchorCtr="0">
            <a:noAutofit/>
          </a:bodyPr>
          <a:lstStyle>
            <a:lvl1pPr marL="457200" lvl="0" indent="-292100">
              <a:spcBef>
                <a:spcPts val="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1pPr>
            <a:lvl2pPr marL="914400" lvl="1" indent="-292100">
              <a:spcBef>
                <a:spcPts val="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2pPr>
            <a:lvl3pPr marL="1371600" lvl="2" indent="-292100">
              <a:spcBef>
                <a:spcPts val="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3pPr>
            <a:lvl4pPr marL="1828800" lvl="3" indent="-292100">
              <a:spcBef>
                <a:spcPts val="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4pPr>
            <a:lvl5pPr marL="2286000" lvl="4" indent="-292100">
              <a:spcBef>
                <a:spcPts val="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5pPr>
            <a:lvl6pPr marL="2743200" lvl="5" indent="-292100">
              <a:spcBef>
                <a:spcPts val="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6pPr>
            <a:lvl7pPr marL="3200400" lvl="6" indent="-292100">
              <a:spcBef>
                <a:spcPts val="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7pPr>
            <a:lvl8pPr marL="3657600" lvl="7" indent="-292100">
              <a:spcBef>
                <a:spcPts val="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8pPr>
            <a:lvl9pPr marL="4114800" lvl="8" indent="-292100">
              <a:spcBef>
                <a:spcPts val="0"/>
              </a:spcBef>
              <a:spcAft>
                <a:spcPts val="0"/>
              </a:spcAft>
              <a:buClr>
                <a:schemeClr val="lt1"/>
              </a:buClr>
              <a:buSzPts val="1000"/>
              <a:buFont typeface="Instrument Sans"/>
              <a:buChar char="■"/>
              <a:defRPr sz="1000">
                <a:solidFill>
                  <a:schemeClr val="lt1"/>
                </a:solidFill>
                <a:latin typeface="Instrument Sans"/>
                <a:ea typeface="Instrument Sans"/>
                <a:cs typeface="Instrument Sans"/>
                <a:sym typeface="Instrument San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 id="2147483677" r:id="rId30"/>
    <p:sldLayoutId id="2147483678" r:id="rId31"/>
    <p:sldLayoutId id="2147483679" r:id="rId32"/>
    <p:sldLayoutId id="2147483680" r:id="rId33"/>
    <p:sldLayoutId id="2147483681" r:id="rId34"/>
    <p:sldLayoutId id="2147483682" r:id="rId35"/>
    <p:sldLayoutId id="2147483683" r:id="rId36"/>
    <p:sldLayoutId id="2147483684" r:id="rId37"/>
    <p:sldLayoutId id="2147483685" r:id="rId38"/>
    <p:sldLayoutId id="2147483686" r:id="rId39"/>
    <p:sldLayoutId id="2147483687" r:id="rId40"/>
    <p:sldLayoutId id="2147483688" r:id="rId41"/>
    <p:sldLayoutId id="2147483689" r:id="rId42"/>
    <p:sldLayoutId id="2147483690" r:id="rId43"/>
    <p:sldLayoutId id="2147483691" r:id="rId44"/>
    <p:sldLayoutId id="2147483692" r:id="rId45"/>
    <p:sldLayoutId id="2147483693" r:id="rId46"/>
    <p:sldLayoutId id="2147483694" r:id="rId47"/>
    <p:sldLayoutId id="2147483695" r:id="rId48"/>
    <p:sldLayoutId id="2147483696" r:id="rId4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1474">
          <p15:clr>
            <a:srgbClr val="E46962"/>
          </p15:clr>
        </p15:guide>
        <p15:guide id="2" pos="1548">
          <p15:clr>
            <a:srgbClr val="E46962"/>
          </p15:clr>
        </p15:guide>
        <p15:guide id="3" pos="2842">
          <p15:clr>
            <a:srgbClr val="E46962"/>
          </p15:clr>
        </p15:guide>
        <p15:guide id="4" pos="2916">
          <p15:clr>
            <a:srgbClr val="E46962"/>
          </p15:clr>
        </p15:guide>
        <p15:guide id="5" pos="4211">
          <p15:clr>
            <a:srgbClr val="E46962"/>
          </p15:clr>
        </p15:guide>
        <p15:guide id="6" pos="4285">
          <p15:clr>
            <a:srgbClr val="E46962"/>
          </p15:clr>
        </p15:guide>
        <p15:guide id="7" pos="1926">
          <p15:clr>
            <a:srgbClr val="E46962"/>
          </p15:clr>
        </p15:guide>
        <p15:guide id="8" pos="2007">
          <p15:clr>
            <a:srgbClr val="E46962"/>
          </p15:clr>
        </p15:guide>
        <p15:guide id="9" pos="3753">
          <p15:clr>
            <a:srgbClr val="E46962"/>
          </p15:clr>
        </p15:guide>
        <p15:guide id="10" pos="3833">
          <p15:clr>
            <a:srgbClr val="E46962"/>
          </p15:clr>
        </p15:guide>
        <p15:guide id="11" orient="horz" pos="299">
          <p15:clr>
            <a:srgbClr val="E46962"/>
          </p15:clr>
        </p15:guide>
        <p15:guide id="12" orient="horz" pos="907">
          <p15:clr>
            <a:srgbClr val="E46962"/>
          </p15:clr>
        </p15:guide>
        <p15:guide id="13" orient="horz" pos="981">
          <p15:clr>
            <a:srgbClr val="E46962"/>
          </p15:clr>
        </p15:guide>
        <p15:guide id="14" orient="horz" pos="1583">
          <p15:clr>
            <a:srgbClr val="E46962"/>
          </p15:clr>
        </p15:guide>
        <p15:guide id="15" orient="horz" pos="1657">
          <p15:clr>
            <a:srgbClr val="E46962"/>
          </p15:clr>
        </p15:guide>
        <p15:guide id="16" orient="horz" pos="2259">
          <p15:clr>
            <a:srgbClr val="E46962"/>
          </p15:clr>
        </p15:guide>
        <p15:guide id="17" orient="horz" pos="2333">
          <p15:clr>
            <a:srgbClr val="E46962"/>
          </p15:clr>
        </p15:guide>
        <p15:guide id="18" orient="horz" pos="2941">
          <p15:clr>
            <a:srgbClr val="E46962"/>
          </p15:clr>
        </p15:guide>
        <p15:guide id="19" pos="179">
          <p15:clr>
            <a:srgbClr val="E46962"/>
          </p15:clr>
        </p15:guide>
        <p15:guide id="20" orient="horz" pos="180">
          <p15:clr>
            <a:srgbClr val="E46962"/>
          </p15:clr>
        </p15:guide>
        <p15:guide id="21" orient="horz" pos="3061">
          <p15:clr>
            <a:srgbClr val="E46962"/>
          </p15:clr>
        </p15:guide>
        <p15:guide id="22" pos="5579">
          <p15:clr>
            <a:srgbClr val="E46962"/>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9.xml" /></Relationships>
</file>

<file path=ppt/slides/_rels/slide2.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2.xml" /><Relationship Id="rId1" Type="http://schemas.openxmlformats.org/officeDocument/2006/relationships/slideLayout" Target="../slideLayouts/slideLayout9.xml" /></Relationships>
</file>

<file path=ppt/slides/_rels/slide3.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3.xml" /><Relationship Id="rId1" Type="http://schemas.openxmlformats.org/officeDocument/2006/relationships/slideLayout" Target="../slideLayouts/slideLayout9.xml" /><Relationship Id="rId4" Type="http://schemas.openxmlformats.org/officeDocument/2006/relationships/image" Target="../media/image14.png"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9.xml" /></Relationships>
</file>

<file path=ppt/slides/_rels/slide5.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notesSlide" Target="../notesSlides/notesSlide5.xml" /><Relationship Id="rId1" Type="http://schemas.openxmlformats.org/officeDocument/2006/relationships/slideLayout" Target="../slideLayouts/slideLayout9.xml" /></Relationships>
</file>

<file path=ppt/slides/_rels/slide6.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notesSlide" Target="../notesSlides/notesSlide6.xml" /><Relationship Id="rId1" Type="http://schemas.openxmlformats.org/officeDocument/2006/relationships/slideLayout" Target="../slideLayouts/slideLayout9.xml" /></Relationships>
</file>

<file path=ppt/slides/_rels/slide7.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notesSlide" Target="../notesSlides/notesSlide7.xml" /><Relationship Id="rId1" Type="http://schemas.openxmlformats.org/officeDocument/2006/relationships/slideLayout" Target="../slideLayouts/slideLayout9.xml" /></Relationships>
</file>

<file path=ppt/slides/_rels/slide8.xml.rels><?xml version="1.0" encoding="UTF-8" standalone="yes"?>
<Relationships xmlns="http://schemas.openxmlformats.org/package/2006/relationships"><Relationship Id="rId3" Type="http://schemas.openxmlformats.org/officeDocument/2006/relationships/image" Target="../media/image17.png" /><Relationship Id="rId2" Type="http://schemas.openxmlformats.org/officeDocument/2006/relationships/notesSlide" Target="../notesSlides/notesSlide8.xml" /><Relationship Id="rId1" Type="http://schemas.openxmlformats.org/officeDocument/2006/relationships/slideLayout" Target="../slideLayouts/slideLayout9.xml" /><Relationship Id="rId4" Type="http://schemas.openxmlformats.org/officeDocument/2006/relationships/image" Target="../media/image18.png"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9.xml" /></Relationships>
</file>

<file path=ppt/slides/_rels/slide10.xml.rels><?xml version="1.0" encoding="UTF-8" standalone="yes"?>
<Relationships xmlns="http://schemas.openxmlformats.org/package/2006/relationships"><Relationship Id="rId2" Type="http://schemas.openxmlformats.org/officeDocument/2006/relationships/image" Target="../media/image19.jpg" /><Relationship Id="rId1" Type="http://schemas.openxmlformats.org/officeDocument/2006/relationships/slideLayout" Target="../slideLayouts/slideLayout9.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58"/>
        <p:cNvGrpSpPr/>
        <p:nvPr/>
      </p:nvGrpSpPr>
      <p:grpSpPr>
        <a:xfrm>
          <a:off x="0" y="0"/>
          <a:ext cx="0" cy="0"/>
          <a:chOff x="0" y="0"/>
          <a:chExt cx="0" cy="0"/>
        </a:xfrm>
      </p:grpSpPr>
      <p:sp>
        <p:nvSpPr>
          <p:cNvPr id="459" name="Google Shape;459;p51"/>
          <p:cNvSpPr txBox="1"/>
          <p:nvPr/>
        </p:nvSpPr>
        <p:spPr>
          <a:xfrm>
            <a:off x="2902750" y="426225"/>
            <a:ext cx="3000000" cy="4926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1000"/>
              </a:spcBef>
              <a:spcAft>
                <a:spcPts val="1000"/>
              </a:spcAft>
              <a:buNone/>
            </a:pPr>
            <a:r>
              <a:rPr lang="en" sz="2000" b="1">
                <a:latin typeface="Instrument Sans"/>
                <a:ea typeface="Instrument Sans"/>
                <a:cs typeface="Instrument Sans"/>
                <a:sym typeface="Instrument Sans"/>
              </a:rPr>
              <a:t>LCLM4004</a:t>
            </a:r>
            <a:endParaRPr>
              <a:latin typeface="Instrument Sans"/>
              <a:ea typeface="Instrument Sans"/>
              <a:cs typeface="Instrument Sans"/>
              <a:sym typeface="Instrument Sans"/>
            </a:endParaRPr>
          </a:p>
        </p:txBody>
      </p:sp>
      <p:sp>
        <p:nvSpPr>
          <p:cNvPr id="460" name="Google Shape;460;p51"/>
          <p:cNvSpPr txBox="1"/>
          <p:nvPr/>
        </p:nvSpPr>
        <p:spPr>
          <a:xfrm>
            <a:off x="1399000" y="918825"/>
            <a:ext cx="6007500" cy="4926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1000"/>
              </a:spcBef>
              <a:spcAft>
                <a:spcPts val="1000"/>
              </a:spcAft>
              <a:buNone/>
            </a:pPr>
            <a:r>
              <a:rPr lang="en" sz="2000" b="1">
                <a:latin typeface="Instrument Sans"/>
                <a:ea typeface="Instrument Sans"/>
                <a:cs typeface="Instrument Sans"/>
                <a:sym typeface="Instrument Sans"/>
              </a:rPr>
              <a:t>PROBLEM SOLVING AND DECISION MAKING</a:t>
            </a:r>
            <a:endParaRPr>
              <a:latin typeface="Instrument Sans"/>
              <a:ea typeface="Instrument Sans"/>
              <a:cs typeface="Instrument Sans"/>
              <a:sym typeface="Instrument Sans"/>
            </a:endParaRPr>
          </a:p>
        </p:txBody>
      </p:sp>
      <p:sp>
        <p:nvSpPr>
          <p:cNvPr id="461" name="Google Shape;461;p51"/>
          <p:cNvSpPr txBox="1"/>
          <p:nvPr/>
        </p:nvSpPr>
        <p:spPr>
          <a:xfrm>
            <a:off x="611950" y="3942284"/>
            <a:ext cx="8188800" cy="764282"/>
          </a:xfrm>
          <a:prstGeom prst="rect">
            <a:avLst/>
          </a:prstGeom>
          <a:solidFill>
            <a:schemeClr val="accent3"/>
          </a:solidFill>
          <a:ln>
            <a:noFill/>
          </a:ln>
        </p:spPr>
        <p:txBody>
          <a:bodyPr spcFirstLastPara="1" wrap="square" lIns="91425" tIns="91425" rIns="91425" bIns="91425" anchor="ctr" anchorCtr="0">
            <a:spAutoFit/>
          </a:bodyPr>
          <a:lstStyle/>
          <a:p>
            <a:pPr marL="0" lvl="0" indent="0" algn="just" rtl="0">
              <a:lnSpc>
                <a:spcPct val="150000"/>
              </a:lnSpc>
              <a:spcBef>
                <a:spcPts val="1000"/>
              </a:spcBef>
              <a:spcAft>
                <a:spcPts val="1000"/>
              </a:spcAft>
              <a:buNone/>
            </a:pPr>
            <a:r>
              <a:rPr lang="en" b="1" dirty="0">
                <a:latin typeface="Instrument Sans"/>
                <a:ea typeface="Instrument Sans"/>
                <a:cs typeface="Instrument Sans"/>
                <a:sym typeface="Instrument Sans"/>
              </a:rPr>
              <a:t>SUBMITTED BY:</a:t>
            </a:r>
            <a:r>
              <a:rPr lang="en-GB" b="1" dirty="0">
                <a:latin typeface="Instrument Sans"/>
                <a:ea typeface="Instrument Sans"/>
                <a:cs typeface="Instrument Sans"/>
                <a:sym typeface="Instrument Sans"/>
              </a:rPr>
              <a:t> ION LINTEA </a:t>
            </a:r>
            <a:endParaRPr b="1" dirty="0">
              <a:latin typeface="Instrument Sans"/>
              <a:ea typeface="Instrument Sans"/>
              <a:cs typeface="Instrument Sans"/>
              <a:sym typeface="Instrument Sans"/>
            </a:endParaRPr>
          </a:p>
        </p:txBody>
      </p:sp>
      <p:sp>
        <p:nvSpPr>
          <p:cNvPr id="462" name="Google Shape;462;p51"/>
          <p:cNvSpPr txBox="1"/>
          <p:nvPr/>
        </p:nvSpPr>
        <p:spPr>
          <a:xfrm>
            <a:off x="580375" y="1967475"/>
            <a:ext cx="8098200" cy="1108200"/>
          </a:xfrm>
          <a:prstGeom prst="rect">
            <a:avLst/>
          </a:prstGeom>
          <a:noFill/>
          <a:ln>
            <a:noFill/>
          </a:ln>
        </p:spPr>
        <p:txBody>
          <a:bodyPr spcFirstLastPara="1" wrap="square" lIns="91425" tIns="91425" rIns="91425" bIns="91425" anchor="t" anchorCtr="0">
            <a:spAutoFit/>
          </a:bodyPr>
          <a:lstStyle/>
          <a:p>
            <a:pPr marL="0" lvl="0" indent="0" algn="ctr" rtl="0">
              <a:lnSpc>
                <a:spcPct val="115000"/>
              </a:lnSpc>
              <a:spcBef>
                <a:spcPts val="0"/>
              </a:spcBef>
              <a:spcAft>
                <a:spcPts val="800"/>
              </a:spcAft>
              <a:buNone/>
            </a:pPr>
            <a:r>
              <a:rPr lang="en" sz="6000" b="1">
                <a:solidFill>
                  <a:srgbClr val="431407"/>
                </a:solidFill>
                <a:latin typeface="Instrument Sans"/>
                <a:ea typeface="Instrument Sans"/>
                <a:cs typeface="Instrument Sans"/>
                <a:sym typeface="Instrument Sans"/>
              </a:rPr>
              <a:t>Basil's Bakery</a:t>
            </a:r>
            <a:endParaRPr sz="2100" b="1">
              <a:solidFill>
                <a:srgbClr val="D97706"/>
              </a:solidFill>
              <a:latin typeface="Instrument Sans"/>
              <a:ea typeface="Instrument Sans"/>
              <a:cs typeface="Instrument Sans"/>
              <a:sym typeface="Instrument Sans"/>
            </a:endParaRPr>
          </a:p>
        </p:txBody>
      </p:sp>
      <p:sp>
        <p:nvSpPr>
          <p:cNvPr id="2" name="TextBox 1">
            <a:extLst>
              <a:ext uri="{FF2B5EF4-FFF2-40B4-BE49-F238E27FC236}">
                <a16:creationId xmlns:a16="http://schemas.microsoft.com/office/drawing/2014/main" id="{97F5A455-7C90-7404-0189-CA32724F70E0}"/>
              </a:ext>
            </a:extLst>
          </p:cNvPr>
          <p:cNvSpPr txBox="1"/>
          <p:nvPr/>
        </p:nvSpPr>
        <p:spPr>
          <a:xfrm>
            <a:off x="3657600" y="1657580"/>
            <a:ext cx="1828800" cy="1828800"/>
          </a:xfrm>
          <a:prstGeom prst="rect">
            <a:avLst/>
          </a:prstGeom>
          <a:noFill/>
        </p:spPr>
        <p:txBody>
          <a:bodyPr wrap="square" rtlCol="0">
            <a:spAutoFit/>
          </a:bodyPr>
          <a:lstStyle/>
          <a:p>
            <a:pPr algn="l"/>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66"/>
        <p:cNvGrpSpPr/>
        <p:nvPr/>
      </p:nvGrpSpPr>
      <p:grpSpPr>
        <a:xfrm>
          <a:off x="0" y="0"/>
          <a:ext cx="0" cy="0"/>
          <a:chOff x="0" y="0"/>
          <a:chExt cx="0" cy="0"/>
        </a:xfrm>
      </p:grpSpPr>
      <p:sp>
        <p:nvSpPr>
          <p:cNvPr id="467" name="Google Shape;467;p52"/>
          <p:cNvSpPr txBox="1"/>
          <p:nvPr/>
        </p:nvSpPr>
        <p:spPr>
          <a:xfrm>
            <a:off x="0" y="-205090"/>
            <a:ext cx="9144000" cy="902781"/>
          </a:xfrm>
          <a:prstGeom prst="rect">
            <a:avLst/>
          </a:prstGeom>
          <a:solidFill>
            <a:schemeClr val="accent3"/>
          </a:solidFill>
          <a:ln>
            <a:noFill/>
          </a:ln>
        </p:spPr>
        <p:txBody>
          <a:bodyPr spcFirstLastPara="1" wrap="square" lIns="91425" tIns="91425" rIns="91425" bIns="91425" anchor="ctr" anchorCtr="0">
            <a:spAutoFit/>
          </a:bodyPr>
          <a:lstStyle/>
          <a:p>
            <a:pPr marL="0" lvl="0" indent="0" algn="ctr" rtl="0">
              <a:lnSpc>
                <a:spcPct val="150000"/>
              </a:lnSpc>
              <a:spcBef>
                <a:spcPts val="1000"/>
              </a:spcBef>
              <a:spcAft>
                <a:spcPts val="1000"/>
              </a:spcAft>
              <a:buNone/>
            </a:pPr>
            <a:r>
              <a:rPr lang="en" sz="2000" b="1" dirty="0">
                <a:solidFill>
                  <a:srgbClr val="4C1130"/>
                </a:solidFill>
                <a:latin typeface="Instrument Sans"/>
                <a:ea typeface="Instrument Sans"/>
                <a:cs typeface="Instrument Sans"/>
                <a:sym typeface="Instrument Sans"/>
              </a:rPr>
              <a:t>Introduction</a:t>
            </a:r>
            <a:endParaRPr sz="2000" dirty="0">
              <a:solidFill>
                <a:srgbClr val="4C1130"/>
              </a:solidFill>
              <a:latin typeface="Instrument Sans"/>
              <a:ea typeface="Instrument Sans"/>
              <a:cs typeface="Instrument Sans"/>
              <a:sym typeface="Instrument Sans"/>
            </a:endParaRPr>
          </a:p>
        </p:txBody>
      </p:sp>
      <p:sp>
        <p:nvSpPr>
          <p:cNvPr id="468" name="Google Shape;468;p52"/>
          <p:cNvSpPr txBox="1"/>
          <p:nvPr/>
        </p:nvSpPr>
        <p:spPr>
          <a:xfrm>
            <a:off x="284700" y="668225"/>
            <a:ext cx="4599300" cy="4099500"/>
          </a:xfrm>
          <a:prstGeom prst="rect">
            <a:avLst/>
          </a:prstGeom>
          <a:noFill/>
          <a:ln>
            <a:noFill/>
          </a:ln>
        </p:spPr>
        <p:txBody>
          <a:bodyPr spcFirstLastPara="1" wrap="square" lIns="91425" tIns="91425" rIns="91425" bIns="91425" anchor="t" anchorCtr="0">
            <a:spAutoFit/>
          </a:bodyPr>
          <a:lstStyle/>
          <a:p>
            <a:pPr marL="0" lvl="0" indent="0" algn="just" rtl="0">
              <a:lnSpc>
                <a:spcPct val="100000"/>
              </a:lnSpc>
              <a:spcBef>
                <a:spcPts val="1000"/>
              </a:spcBef>
              <a:spcAft>
                <a:spcPts val="0"/>
              </a:spcAft>
              <a:buNone/>
            </a:pPr>
            <a:endParaRPr>
              <a:solidFill>
                <a:srgbClr val="4C1130"/>
              </a:solidFill>
              <a:latin typeface="Instrument Sans"/>
              <a:ea typeface="Instrument Sans"/>
              <a:cs typeface="Instrument Sans"/>
              <a:sym typeface="Instrument Sans"/>
            </a:endParaRPr>
          </a:p>
          <a:p>
            <a:pPr marL="457200" lvl="0" indent="-317500" algn="just" rtl="0">
              <a:lnSpc>
                <a:spcPct val="100000"/>
              </a:lnSpc>
              <a:spcBef>
                <a:spcPts val="1000"/>
              </a:spcBef>
              <a:spcAft>
                <a:spcPts val="0"/>
              </a:spcAft>
              <a:buClr>
                <a:srgbClr val="4C1130"/>
              </a:buClr>
              <a:buSzPts val="1400"/>
              <a:buFont typeface="Instrument Sans"/>
              <a:buChar char="●"/>
            </a:pPr>
            <a:r>
              <a:rPr lang="en">
                <a:solidFill>
                  <a:srgbClr val="4C1130"/>
                </a:solidFill>
                <a:latin typeface="Instrument Sans"/>
                <a:ea typeface="Instrument Sans"/>
                <a:cs typeface="Instrument Sans"/>
                <a:sym typeface="Instrument Sans"/>
              </a:rPr>
              <a:t>Business challenges of Basil's Bakery will be discussed in the presentation.</a:t>
            </a:r>
            <a:endParaRPr>
              <a:solidFill>
                <a:srgbClr val="4C1130"/>
              </a:solidFill>
              <a:latin typeface="Instrument Sans"/>
              <a:ea typeface="Instrument Sans"/>
              <a:cs typeface="Instrument Sans"/>
              <a:sym typeface="Instrument Sans"/>
            </a:endParaRPr>
          </a:p>
          <a:p>
            <a:pPr marL="457200" lvl="0" indent="-317500" algn="just" rtl="0">
              <a:lnSpc>
                <a:spcPct val="100000"/>
              </a:lnSpc>
              <a:spcBef>
                <a:spcPts val="1000"/>
              </a:spcBef>
              <a:spcAft>
                <a:spcPts val="0"/>
              </a:spcAft>
              <a:buClr>
                <a:srgbClr val="4C1130"/>
              </a:buClr>
              <a:buSzPts val="1400"/>
              <a:buFont typeface="Instrument Sans"/>
              <a:buChar char="●"/>
            </a:pPr>
            <a:r>
              <a:rPr lang="en">
                <a:solidFill>
                  <a:srgbClr val="4C1130"/>
                </a:solidFill>
                <a:latin typeface="Instrument Sans"/>
                <a:ea typeface="Instrument Sans"/>
                <a:cs typeface="Instrument Sans"/>
                <a:sym typeface="Instrument Sans"/>
              </a:rPr>
              <a:t>Describe the business context and business environment.</a:t>
            </a:r>
            <a:endParaRPr>
              <a:solidFill>
                <a:srgbClr val="4C1130"/>
              </a:solidFill>
              <a:latin typeface="Instrument Sans"/>
              <a:ea typeface="Instrument Sans"/>
              <a:cs typeface="Instrument Sans"/>
              <a:sym typeface="Instrument Sans"/>
            </a:endParaRPr>
          </a:p>
          <a:p>
            <a:pPr marL="457200" lvl="0" indent="-317500" algn="just" rtl="0">
              <a:lnSpc>
                <a:spcPct val="100000"/>
              </a:lnSpc>
              <a:spcBef>
                <a:spcPts val="1000"/>
              </a:spcBef>
              <a:spcAft>
                <a:spcPts val="0"/>
              </a:spcAft>
              <a:buClr>
                <a:srgbClr val="4C1130"/>
              </a:buClr>
              <a:buSzPts val="1400"/>
              <a:buFont typeface="Instrument Sans"/>
              <a:buChar char="●"/>
            </a:pPr>
            <a:r>
              <a:rPr lang="en">
                <a:solidFill>
                  <a:srgbClr val="4C1130"/>
                </a:solidFill>
                <a:latin typeface="Instrument Sans"/>
                <a:ea typeface="Instrument Sans"/>
                <a:cs typeface="Instrument Sans"/>
                <a:sym typeface="Instrument Sans"/>
              </a:rPr>
              <a:t>Discuss the reasons for lack of sales and poor performance.</a:t>
            </a:r>
            <a:endParaRPr>
              <a:solidFill>
                <a:srgbClr val="4C1130"/>
              </a:solidFill>
              <a:latin typeface="Instrument Sans"/>
              <a:ea typeface="Instrument Sans"/>
              <a:cs typeface="Instrument Sans"/>
              <a:sym typeface="Instrument Sans"/>
            </a:endParaRPr>
          </a:p>
          <a:p>
            <a:pPr marL="457200" lvl="0" indent="-317500" algn="just" rtl="0">
              <a:lnSpc>
                <a:spcPct val="100000"/>
              </a:lnSpc>
              <a:spcBef>
                <a:spcPts val="1000"/>
              </a:spcBef>
              <a:spcAft>
                <a:spcPts val="0"/>
              </a:spcAft>
              <a:buClr>
                <a:srgbClr val="4C1130"/>
              </a:buClr>
              <a:buSzPts val="1400"/>
              <a:buFont typeface="Instrument Sans"/>
              <a:buChar char="●"/>
            </a:pPr>
            <a:r>
              <a:rPr lang="en">
                <a:solidFill>
                  <a:srgbClr val="4C1130"/>
                </a:solidFill>
                <a:latin typeface="Instrument Sans"/>
                <a:ea typeface="Instrument Sans"/>
                <a:cs typeface="Instrument Sans"/>
                <a:sym typeface="Instrument Sans"/>
              </a:rPr>
              <a:t>Use analytical frameworks 5W2H, PESTEL and Fishbone.</a:t>
            </a:r>
            <a:endParaRPr>
              <a:solidFill>
                <a:srgbClr val="4C1130"/>
              </a:solidFill>
              <a:latin typeface="Instrument Sans"/>
              <a:ea typeface="Instrument Sans"/>
              <a:cs typeface="Instrument Sans"/>
              <a:sym typeface="Instrument Sans"/>
            </a:endParaRPr>
          </a:p>
          <a:p>
            <a:pPr marL="457200" lvl="0" indent="-317500" algn="just" rtl="0">
              <a:lnSpc>
                <a:spcPct val="100000"/>
              </a:lnSpc>
              <a:spcBef>
                <a:spcPts val="1000"/>
              </a:spcBef>
              <a:spcAft>
                <a:spcPts val="0"/>
              </a:spcAft>
              <a:buClr>
                <a:srgbClr val="4C1130"/>
              </a:buClr>
              <a:buSzPts val="1400"/>
              <a:buFont typeface="Instrument Sans"/>
              <a:buChar char="●"/>
            </a:pPr>
            <a:r>
              <a:rPr lang="en">
                <a:solidFill>
                  <a:srgbClr val="4C1130"/>
                </a:solidFill>
                <a:latin typeface="Instrument Sans"/>
                <a:ea typeface="Instrument Sans"/>
                <a:cs typeface="Instrument Sans"/>
                <a:sym typeface="Instrument Sans"/>
              </a:rPr>
              <a:t>Evaluate internal and external factors affecting business performance.</a:t>
            </a:r>
            <a:endParaRPr>
              <a:solidFill>
                <a:srgbClr val="4C1130"/>
              </a:solidFill>
              <a:latin typeface="Instrument Sans"/>
              <a:ea typeface="Instrument Sans"/>
              <a:cs typeface="Instrument Sans"/>
              <a:sym typeface="Instrument Sans"/>
            </a:endParaRPr>
          </a:p>
          <a:p>
            <a:pPr marL="457200" lvl="0" indent="-317500" algn="just" rtl="0">
              <a:lnSpc>
                <a:spcPct val="100000"/>
              </a:lnSpc>
              <a:spcBef>
                <a:spcPts val="1000"/>
              </a:spcBef>
              <a:spcAft>
                <a:spcPts val="0"/>
              </a:spcAft>
              <a:buClr>
                <a:srgbClr val="4C1130"/>
              </a:buClr>
              <a:buSzPts val="1400"/>
              <a:buFont typeface="Instrument Sans"/>
              <a:buChar char="●"/>
            </a:pPr>
            <a:r>
              <a:rPr lang="en">
                <a:solidFill>
                  <a:srgbClr val="4C1130"/>
                </a:solidFill>
                <a:latin typeface="Instrument Sans"/>
                <a:ea typeface="Instrument Sans"/>
                <a:cs typeface="Instrument Sans"/>
                <a:sym typeface="Instrument Sans"/>
              </a:rPr>
              <a:t>Present key findings and overall business conclusions.</a:t>
            </a:r>
            <a:endParaRPr>
              <a:solidFill>
                <a:srgbClr val="4C1130"/>
              </a:solidFill>
              <a:latin typeface="Instrument Sans"/>
              <a:ea typeface="Instrument Sans"/>
              <a:cs typeface="Instrument Sans"/>
              <a:sym typeface="Instrument Sans"/>
            </a:endParaRPr>
          </a:p>
          <a:p>
            <a:pPr marL="0" lvl="0" indent="0" algn="just" rtl="0">
              <a:lnSpc>
                <a:spcPct val="100000"/>
              </a:lnSpc>
              <a:spcBef>
                <a:spcPts val="1000"/>
              </a:spcBef>
              <a:spcAft>
                <a:spcPts val="1000"/>
              </a:spcAft>
              <a:buNone/>
            </a:pPr>
            <a:endParaRPr>
              <a:solidFill>
                <a:srgbClr val="4C1130"/>
              </a:solidFill>
              <a:latin typeface="Instrument Sans"/>
              <a:ea typeface="Instrument Sans"/>
              <a:cs typeface="Instrument Sans"/>
              <a:sym typeface="Instrument Sans"/>
            </a:endParaRPr>
          </a:p>
        </p:txBody>
      </p:sp>
      <p:pic>
        <p:nvPicPr>
          <p:cNvPr id="469" name="Google Shape;469;p52"/>
          <p:cNvPicPr preferRelativeResize="0"/>
          <p:nvPr/>
        </p:nvPicPr>
        <p:blipFill>
          <a:blip r:embed="rId3">
            <a:alphaModFix/>
          </a:blip>
          <a:stretch>
            <a:fillRect/>
          </a:stretch>
        </p:blipFill>
        <p:spPr>
          <a:xfrm>
            <a:off x="4976550" y="739650"/>
            <a:ext cx="3955500" cy="4120374"/>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73"/>
        <p:cNvGrpSpPr/>
        <p:nvPr/>
      </p:nvGrpSpPr>
      <p:grpSpPr>
        <a:xfrm>
          <a:off x="0" y="0"/>
          <a:ext cx="0" cy="0"/>
          <a:chOff x="0" y="0"/>
          <a:chExt cx="0" cy="0"/>
        </a:xfrm>
      </p:grpSpPr>
      <p:sp>
        <p:nvSpPr>
          <p:cNvPr id="474" name="Google Shape;474;p53"/>
          <p:cNvSpPr txBox="1"/>
          <p:nvPr/>
        </p:nvSpPr>
        <p:spPr>
          <a:xfrm>
            <a:off x="0" y="-205090"/>
            <a:ext cx="9144000" cy="902781"/>
          </a:xfrm>
          <a:prstGeom prst="rect">
            <a:avLst/>
          </a:prstGeom>
          <a:solidFill>
            <a:schemeClr val="accent3"/>
          </a:solidFill>
          <a:ln>
            <a:noFill/>
          </a:ln>
        </p:spPr>
        <p:txBody>
          <a:bodyPr spcFirstLastPara="1" wrap="square" lIns="91425" tIns="91425" rIns="91425" bIns="91425" anchor="ctr" anchorCtr="0">
            <a:spAutoFit/>
          </a:bodyPr>
          <a:lstStyle/>
          <a:p>
            <a:pPr marL="0" lvl="0" indent="0" algn="ctr" rtl="0">
              <a:lnSpc>
                <a:spcPct val="150000"/>
              </a:lnSpc>
              <a:spcBef>
                <a:spcPts val="1000"/>
              </a:spcBef>
              <a:spcAft>
                <a:spcPts val="1000"/>
              </a:spcAft>
              <a:buNone/>
            </a:pPr>
            <a:r>
              <a:rPr lang="en" sz="2000" b="1">
                <a:solidFill>
                  <a:srgbClr val="4C1130"/>
                </a:solidFill>
                <a:latin typeface="Instrument Sans"/>
                <a:ea typeface="Instrument Sans"/>
                <a:cs typeface="Instrument Sans"/>
                <a:sym typeface="Instrument Sans"/>
              </a:rPr>
              <a:t>Background &amp; Nature of the Problem</a:t>
            </a:r>
            <a:endParaRPr sz="2000">
              <a:solidFill>
                <a:srgbClr val="4C1130"/>
              </a:solidFill>
              <a:latin typeface="Instrument Sans"/>
              <a:ea typeface="Instrument Sans"/>
              <a:cs typeface="Instrument Sans"/>
              <a:sym typeface="Instrument Sans"/>
            </a:endParaRPr>
          </a:p>
        </p:txBody>
      </p:sp>
      <p:sp>
        <p:nvSpPr>
          <p:cNvPr id="475" name="Google Shape;475;p53"/>
          <p:cNvSpPr txBox="1"/>
          <p:nvPr/>
        </p:nvSpPr>
        <p:spPr>
          <a:xfrm>
            <a:off x="284700" y="646700"/>
            <a:ext cx="5063400" cy="3955800"/>
          </a:xfrm>
          <a:prstGeom prst="rect">
            <a:avLst/>
          </a:prstGeom>
          <a:noFill/>
          <a:ln>
            <a:noFill/>
          </a:ln>
        </p:spPr>
        <p:txBody>
          <a:bodyPr spcFirstLastPara="1" wrap="square" lIns="91425" tIns="91425" rIns="91425" bIns="91425" anchor="t" anchorCtr="0">
            <a:spAutoFit/>
          </a:bodyPr>
          <a:lstStyle/>
          <a:p>
            <a:pPr marL="457200" lvl="0" indent="0" algn="just" rtl="0">
              <a:lnSpc>
                <a:spcPct val="150000"/>
              </a:lnSpc>
              <a:spcBef>
                <a:spcPts val="0"/>
              </a:spcBef>
              <a:spcAft>
                <a:spcPts val="0"/>
              </a:spcAft>
              <a:buNone/>
            </a:pPr>
            <a:endParaRPr>
              <a:solidFill>
                <a:srgbClr val="4C1130"/>
              </a:solidFill>
              <a:latin typeface="Instrument Sans"/>
              <a:ea typeface="Instrument Sans"/>
              <a:cs typeface="Instrument Sans"/>
              <a:sym typeface="Instrument Sans"/>
            </a:endParaRPr>
          </a:p>
          <a:p>
            <a:pPr marL="457200" lvl="0" indent="-317500" algn="just" rtl="0">
              <a:lnSpc>
                <a:spcPct val="150000"/>
              </a:lnSpc>
              <a:spcBef>
                <a:spcPts val="0"/>
              </a:spcBef>
              <a:spcAft>
                <a:spcPts val="0"/>
              </a:spcAft>
              <a:buClr>
                <a:srgbClr val="4C1130"/>
              </a:buClr>
              <a:buSzPts val="1400"/>
              <a:buFont typeface="Instrument Sans"/>
              <a:buChar char="●"/>
            </a:pPr>
            <a:r>
              <a:rPr lang="en">
                <a:solidFill>
                  <a:srgbClr val="4C1130"/>
                </a:solidFill>
                <a:latin typeface="Instrument Sans"/>
                <a:ea typeface="Instrument Sans"/>
                <a:cs typeface="Instrument Sans"/>
                <a:sym typeface="Instrument Sans"/>
              </a:rPr>
              <a:t>Basil’s Bakery is an independent artisan bakery located within Coventry retail park (Basil’s Bakery, 2021).</a:t>
            </a:r>
            <a:endParaRPr>
              <a:solidFill>
                <a:srgbClr val="4C1130"/>
              </a:solidFill>
              <a:latin typeface="Instrument Sans"/>
              <a:ea typeface="Instrument Sans"/>
              <a:cs typeface="Instrument Sans"/>
              <a:sym typeface="Instrument Sans"/>
            </a:endParaRPr>
          </a:p>
          <a:p>
            <a:pPr marL="457200" lvl="0" indent="-317500" algn="just" rtl="0">
              <a:lnSpc>
                <a:spcPct val="150000"/>
              </a:lnSpc>
              <a:spcBef>
                <a:spcPts val="0"/>
              </a:spcBef>
              <a:spcAft>
                <a:spcPts val="0"/>
              </a:spcAft>
              <a:buClr>
                <a:srgbClr val="4C1130"/>
              </a:buClr>
              <a:buSzPts val="1400"/>
              <a:buFont typeface="Instrument Sans"/>
              <a:buChar char="●"/>
            </a:pPr>
            <a:r>
              <a:rPr lang="en">
                <a:solidFill>
                  <a:srgbClr val="4C1130"/>
                </a:solidFill>
                <a:latin typeface="Instrument Sans"/>
                <a:ea typeface="Instrument Sans"/>
                <a:cs typeface="Instrument Sans"/>
                <a:sym typeface="Instrument Sans"/>
              </a:rPr>
              <a:t>Sales were still 25% lower than in 2019.</a:t>
            </a:r>
            <a:endParaRPr>
              <a:solidFill>
                <a:srgbClr val="4C1130"/>
              </a:solidFill>
              <a:latin typeface="Instrument Sans"/>
              <a:ea typeface="Instrument Sans"/>
              <a:cs typeface="Instrument Sans"/>
              <a:sym typeface="Instrument Sans"/>
            </a:endParaRPr>
          </a:p>
          <a:p>
            <a:pPr marL="457200" lvl="0" indent="-317500" algn="just" rtl="0">
              <a:lnSpc>
                <a:spcPct val="150000"/>
              </a:lnSpc>
              <a:spcBef>
                <a:spcPts val="0"/>
              </a:spcBef>
              <a:spcAft>
                <a:spcPts val="0"/>
              </a:spcAft>
              <a:buClr>
                <a:srgbClr val="4C1130"/>
              </a:buClr>
              <a:buSzPts val="1400"/>
              <a:buFont typeface="Instrument Sans"/>
              <a:buChar char="●"/>
            </a:pPr>
            <a:r>
              <a:rPr lang="en">
                <a:solidFill>
                  <a:srgbClr val="4C1130"/>
                </a:solidFill>
                <a:latin typeface="Instrument Sans"/>
                <a:ea typeface="Instrument Sans"/>
                <a:cs typeface="Instrument Sans"/>
                <a:sym typeface="Instrument Sans"/>
              </a:rPr>
              <a:t>After the COVID-19 pandemic, footfall in retail parks was reduced (Che, Lee and Kim, 2023).</a:t>
            </a:r>
            <a:endParaRPr>
              <a:solidFill>
                <a:srgbClr val="4C1130"/>
              </a:solidFill>
              <a:latin typeface="Instrument Sans"/>
              <a:ea typeface="Instrument Sans"/>
              <a:cs typeface="Instrument Sans"/>
              <a:sym typeface="Instrument Sans"/>
            </a:endParaRPr>
          </a:p>
          <a:p>
            <a:pPr marL="457200" lvl="0" indent="-317500" algn="just" rtl="0">
              <a:lnSpc>
                <a:spcPct val="150000"/>
              </a:lnSpc>
              <a:spcBef>
                <a:spcPts val="0"/>
              </a:spcBef>
              <a:spcAft>
                <a:spcPts val="0"/>
              </a:spcAft>
              <a:buClr>
                <a:srgbClr val="4C1130"/>
              </a:buClr>
              <a:buSzPts val="1400"/>
              <a:buFont typeface="Instrument Sans"/>
              <a:buChar char="●"/>
            </a:pPr>
            <a:r>
              <a:rPr lang="en">
                <a:solidFill>
                  <a:srgbClr val="4C1130"/>
                </a:solidFill>
                <a:latin typeface="Instrument Sans"/>
                <a:ea typeface="Instrument Sans"/>
                <a:cs typeface="Instrument Sans"/>
                <a:sym typeface="Instrument Sans"/>
              </a:rPr>
              <a:t>Organic ingredients added to buying and growing expenses.</a:t>
            </a:r>
            <a:endParaRPr>
              <a:solidFill>
                <a:srgbClr val="4C1130"/>
              </a:solidFill>
              <a:latin typeface="Instrument Sans"/>
              <a:ea typeface="Instrument Sans"/>
              <a:cs typeface="Instrument Sans"/>
              <a:sym typeface="Instrument Sans"/>
            </a:endParaRPr>
          </a:p>
          <a:p>
            <a:pPr marL="457200" lvl="0" indent="-317500" algn="just" rtl="0">
              <a:lnSpc>
                <a:spcPct val="150000"/>
              </a:lnSpc>
              <a:spcBef>
                <a:spcPts val="0"/>
              </a:spcBef>
              <a:spcAft>
                <a:spcPts val="0"/>
              </a:spcAft>
              <a:buClr>
                <a:srgbClr val="4C1130"/>
              </a:buClr>
              <a:buSzPts val="1400"/>
              <a:buFont typeface="Instrument Sans"/>
              <a:buChar char="●"/>
            </a:pPr>
            <a:r>
              <a:rPr lang="en">
                <a:solidFill>
                  <a:srgbClr val="4C1130"/>
                </a:solidFill>
                <a:latin typeface="Instrument Sans"/>
                <a:ea typeface="Instrument Sans"/>
                <a:cs typeface="Instrument Sans"/>
                <a:sym typeface="Instrument Sans"/>
              </a:rPr>
              <a:t>Customers indicated a demand for delivery and pre-order services which are not currently available.</a:t>
            </a:r>
            <a:endParaRPr>
              <a:solidFill>
                <a:srgbClr val="4C1130"/>
              </a:solidFill>
              <a:latin typeface="Instrument Sans"/>
              <a:ea typeface="Instrument Sans"/>
              <a:cs typeface="Instrument Sans"/>
              <a:sym typeface="Instrument Sans"/>
            </a:endParaRPr>
          </a:p>
          <a:p>
            <a:pPr marL="457200" lvl="0" indent="-317500" algn="just" rtl="0">
              <a:lnSpc>
                <a:spcPct val="150000"/>
              </a:lnSpc>
              <a:spcBef>
                <a:spcPts val="0"/>
              </a:spcBef>
              <a:spcAft>
                <a:spcPts val="0"/>
              </a:spcAft>
              <a:buClr>
                <a:srgbClr val="4C1130"/>
              </a:buClr>
              <a:buSzPts val="1400"/>
              <a:buFont typeface="Instrument Sans"/>
              <a:buChar char="●"/>
            </a:pPr>
            <a:r>
              <a:rPr lang="en">
                <a:solidFill>
                  <a:srgbClr val="4C1130"/>
                </a:solidFill>
                <a:latin typeface="Instrument Sans"/>
                <a:ea typeface="Instrument Sans"/>
                <a:cs typeface="Instrument Sans"/>
                <a:sym typeface="Instrument Sans"/>
              </a:rPr>
              <a:t>The need for lunch time customers was curtailed because of the remote working.</a:t>
            </a:r>
            <a:endParaRPr>
              <a:solidFill>
                <a:srgbClr val="4C1130"/>
              </a:solidFill>
              <a:latin typeface="Instrument Sans"/>
              <a:ea typeface="Instrument Sans"/>
              <a:cs typeface="Instrument Sans"/>
              <a:sym typeface="Instrument Sans"/>
            </a:endParaRPr>
          </a:p>
        </p:txBody>
      </p:sp>
      <p:pic>
        <p:nvPicPr>
          <p:cNvPr id="476" name="Google Shape;476;p53"/>
          <p:cNvPicPr preferRelativeResize="0"/>
          <p:nvPr/>
        </p:nvPicPr>
        <p:blipFill>
          <a:blip r:embed="rId3">
            <a:alphaModFix/>
          </a:blip>
          <a:stretch>
            <a:fillRect/>
          </a:stretch>
        </p:blipFill>
        <p:spPr>
          <a:xfrm>
            <a:off x="5464775" y="956675"/>
            <a:ext cx="3491100" cy="2047875"/>
          </a:xfrm>
          <a:prstGeom prst="rect">
            <a:avLst/>
          </a:prstGeom>
          <a:noFill/>
          <a:ln>
            <a:noFill/>
          </a:ln>
        </p:spPr>
      </p:pic>
      <p:pic>
        <p:nvPicPr>
          <p:cNvPr id="477" name="Google Shape;477;p53"/>
          <p:cNvPicPr preferRelativeResize="0"/>
          <p:nvPr/>
        </p:nvPicPr>
        <p:blipFill>
          <a:blip r:embed="rId4">
            <a:alphaModFix/>
          </a:blip>
          <a:stretch>
            <a:fillRect/>
          </a:stretch>
        </p:blipFill>
        <p:spPr>
          <a:xfrm>
            <a:off x="5464775" y="3004550"/>
            <a:ext cx="3491101" cy="18341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481"/>
        <p:cNvGrpSpPr/>
        <p:nvPr/>
      </p:nvGrpSpPr>
      <p:grpSpPr>
        <a:xfrm>
          <a:off x="0" y="0"/>
          <a:ext cx="0" cy="0"/>
          <a:chOff x="0" y="0"/>
          <a:chExt cx="0" cy="0"/>
        </a:xfrm>
      </p:grpSpPr>
      <p:sp>
        <p:nvSpPr>
          <p:cNvPr id="482" name="Google Shape;482;p54"/>
          <p:cNvSpPr txBox="1"/>
          <p:nvPr/>
        </p:nvSpPr>
        <p:spPr>
          <a:xfrm>
            <a:off x="0" y="-205090"/>
            <a:ext cx="9144000" cy="902781"/>
          </a:xfrm>
          <a:prstGeom prst="rect">
            <a:avLst/>
          </a:prstGeom>
          <a:solidFill>
            <a:schemeClr val="accent3"/>
          </a:solidFill>
          <a:ln>
            <a:noFill/>
          </a:ln>
        </p:spPr>
        <p:txBody>
          <a:bodyPr spcFirstLastPara="1" wrap="square" lIns="91425" tIns="91425" rIns="91425" bIns="91425" anchor="ctr" anchorCtr="0">
            <a:spAutoFit/>
          </a:bodyPr>
          <a:lstStyle/>
          <a:p>
            <a:pPr marL="0" lvl="0" indent="0" algn="ctr" rtl="0">
              <a:lnSpc>
                <a:spcPct val="150000"/>
              </a:lnSpc>
              <a:spcBef>
                <a:spcPts val="1000"/>
              </a:spcBef>
              <a:spcAft>
                <a:spcPts val="1000"/>
              </a:spcAft>
              <a:buNone/>
            </a:pPr>
            <a:r>
              <a:rPr lang="en" sz="2000" b="1">
                <a:solidFill>
                  <a:srgbClr val="4C1130"/>
                </a:solidFill>
                <a:latin typeface="Instrument Sans"/>
                <a:ea typeface="Instrument Sans"/>
                <a:cs typeface="Instrument Sans"/>
                <a:sym typeface="Instrument Sans"/>
              </a:rPr>
              <a:t>5W2H Analysis</a:t>
            </a:r>
            <a:endParaRPr sz="2000">
              <a:solidFill>
                <a:srgbClr val="4C1130"/>
              </a:solidFill>
              <a:latin typeface="Instrument Sans"/>
              <a:ea typeface="Instrument Sans"/>
              <a:cs typeface="Instrument Sans"/>
              <a:sym typeface="Instrument Sans"/>
            </a:endParaRPr>
          </a:p>
        </p:txBody>
      </p:sp>
      <p:graphicFrame>
        <p:nvGraphicFramePr>
          <p:cNvPr id="483" name="Google Shape;483;p54"/>
          <p:cNvGraphicFramePr/>
          <p:nvPr>
            <p:extLst>
              <p:ext uri="{D42A27DB-BD31-4B8C-83A1-F6EECF244321}">
                <p14:modId xmlns:p14="http://schemas.microsoft.com/office/powerpoint/2010/main" val="2400774491"/>
              </p:ext>
            </p:extLst>
          </p:nvPr>
        </p:nvGraphicFramePr>
        <p:xfrm>
          <a:off x="164325" y="756282"/>
          <a:ext cx="8835400" cy="4376000"/>
        </p:xfrm>
        <a:graphic>
          <a:graphicData uri="http://schemas.openxmlformats.org/drawingml/2006/table">
            <a:tbl>
              <a:tblPr>
                <a:noFill/>
                <a:tableStyleId>{D848179D-1927-47A4-A4C9-0B1F3921E974}</a:tableStyleId>
              </a:tblPr>
              <a:tblGrid>
                <a:gridCol w="1656625">
                  <a:extLst>
                    <a:ext uri="{9D8B030D-6E8A-4147-A177-3AD203B41FA5}">
                      <a16:colId xmlns:a16="http://schemas.microsoft.com/office/drawing/2014/main" val="20000"/>
                    </a:ext>
                  </a:extLst>
                </a:gridCol>
                <a:gridCol w="7178775">
                  <a:extLst>
                    <a:ext uri="{9D8B030D-6E8A-4147-A177-3AD203B41FA5}">
                      <a16:colId xmlns:a16="http://schemas.microsoft.com/office/drawing/2014/main" val="20001"/>
                    </a:ext>
                  </a:extLst>
                </a:gridCol>
              </a:tblGrid>
              <a:tr h="547000">
                <a:tc>
                  <a:txBody>
                    <a:bodyPr/>
                    <a:lstStyle/>
                    <a:p>
                      <a:pPr marL="457200" lvl="0" indent="-228600" algn="ctr" rtl="0">
                        <a:lnSpc>
                          <a:spcPct val="150000"/>
                        </a:lnSpc>
                        <a:spcBef>
                          <a:spcPts val="0"/>
                        </a:spcBef>
                        <a:spcAft>
                          <a:spcPts val="0"/>
                        </a:spcAft>
                        <a:buNone/>
                      </a:pPr>
                      <a:r>
                        <a:rPr lang="en" b="1">
                          <a:solidFill>
                            <a:srgbClr val="4C1130"/>
                          </a:solidFill>
                          <a:latin typeface="Instrument Sans"/>
                          <a:ea typeface="Instrument Sans"/>
                          <a:cs typeface="Instrument Sans"/>
                          <a:sym typeface="Instrument Sans"/>
                        </a:rPr>
                        <a:t>Element</a:t>
                      </a:r>
                      <a:endParaRPr b="1">
                        <a:solidFill>
                          <a:srgbClr val="4C1130"/>
                        </a:solidFill>
                        <a:latin typeface="Instrument Sans"/>
                        <a:ea typeface="Instrument Sans"/>
                        <a:cs typeface="Instrument Sans"/>
                        <a:sym typeface="Instrument Sans"/>
                      </a:endParaRPr>
                    </a:p>
                  </a:txBody>
                  <a:tcPr marL="63500" marR="63500" marT="63500" marB="63500">
                    <a:lnL w="9525" cap="flat" cmpd="sng">
                      <a:solidFill>
                        <a:schemeClr val="accent3"/>
                      </a:solidFill>
                      <a:prstDash val="solid"/>
                      <a:round/>
                      <a:headEnd type="none" w="sm" len="sm"/>
                      <a:tailEnd type="none" w="sm" len="sm"/>
                    </a:lnL>
                    <a:lnR w="9525" cap="flat" cmpd="sng">
                      <a:solidFill>
                        <a:schemeClr val="accent3"/>
                      </a:solidFill>
                      <a:prstDash val="solid"/>
                      <a:round/>
                      <a:headEnd type="none" w="sm" len="sm"/>
                      <a:tailEnd type="none" w="sm" len="sm"/>
                    </a:lnR>
                    <a:lnT w="9525" cap="flat" cmpd="sng">
                      <a:solidFill>
                        <a:schemeClr val="accent3"/>
                      </a:solidFill>
                      <a:prstDash val="solid"/>
                      <a:round/>
                      <a:headEnd type="none" w="sm" len="sm"/>
                      <a:tailEnd type="none" w="sm" len="sm"/>
                    </a:lnT>
                    <a:lnB w="9525" cap="flat" cmpd="sng">
                      <a:solidFill>
                        <a:schemeClr val="accent3"/>
                      </a:solidFill>
                      <a:prstDash val="solid"/>
                      <a:round/>
                      <a:headEnd type="none" w="sm" len="sm"/>
                      <a:tailEnd type="none" w="sm" len="sm"/>
                    </a:lnB>
                    <a:solidFill>
                      <a:schemeClr val="accent3"/>
                    </a:solidFill>
                  </a:tcPr>
                </a:tc>
                <a:tc>
                  <a:txBody>
                    <a:bodyPr/>
                    <a:lstStyle/>
                    <a:p>
                      <a:pPr marL="457200" lvl="0" indent="-228600" algn="ctr" rtl="0">
                        <a:lnSpc>
                          <a:spcPct val="150000"/>
                        </a:lnSpc>
                        <a:spcBef>
                          <a:spcPts val="0"/>
                        </a:spcBef>
                        <a:spcAft>
                          <a:spcPts val="0"/>
                        </a:spcAft>
                        <a:buNone/>
                      </a:pPr>
                      <a:r>
                        <a:rPr lang="en" b="1">
                          <a:solidFill>
                            <a:srgbClr val="4C1130"/>
                          </a:solidFill>
                          <a:latin typeface="Instrument Sans"/>
                          <a:ea typeface="Instrument Sans"/>
                          <a:cs typeface="Instrument Sans"/>
                          <a:sym typeface="Instrument Sans"/>
                        </a:rPr>
                        <a:t>Analysis</a:t>
                      </a:r>
                      <a:endParaRPr b="1">
                        <a:solidFill>
                          <a:srgbClr val="4C1130"/>
                        </a:solidFill>
                        <a:latin typeface="Instrument Sans"/>
                        <a:ea typeface="Instrument Sans"/>
                        <a:cs typeface="Instrument Sans"/>
                        <a:sym typeface="Instrument Sans"/>
                      </a:endParaRPr>
                    </a:p>
                  </a:txBody>
                  <a:tcPr marL="63500" marR="63500" marT="63500" marB="63500">
                    <a:lnL w="9525" cap="flat" cmpd="sng">
                      <a:solidFill>
                        <a:schemeClr val="accent3"/>
                      </a:solidFill>
                      <a:prstDash val="solid"/>
                      <a:round/>
                      <a:headEnd type="none" w="sm" len="sm"/>
                      <a:tailEnd type="none" w="sm" len="sm"/>
                    </a:lnL>
                    <a:lnR w="9525" cap="flat" cmpd="sng">
                      <a:solidFill>
                        <a:schemeClr val="accent3"/>
                      </a:solidFill>
                      <a:prstDash val="solid"/>
                      <a:round/>
                      <a:headEnd type="none" w="sm" len="sm"/>
                      <a:tailEnd type="none" w="sm" len="sm"/>
                    </a:lnR>
                    <a:lnT w="9525" cap="flat" cmpd="sng">
                      <a:solidFill>
                        <a:schemeClr val="accent3"/>
                      </a:solidFill>
                      <a:prstDash val="solid"/>
                      <a:round/>
                      <a:headEnd type="none" w="sm" len="sm"/>
                      <a:tailEnd type="none" w="sm" len="sm"/>
                    </a:lnT>
                    <a:lnB w="9525" cap="flat" cmpd="sng">
                      <a:solidFill>
                        <a:schemeClr val="accent3"/>
                      </a:solidFill>
                      <a:prstDash val="solid"/>
                      <a:round/>
                      <a:headEnd type="none" w="sm" len="sm"/>
                      <a:tailEnd type="none" w="sm" len="sm"/>
                    </a:lnB>
                    <a:solidFill>
                      <a:schemeClr val="accent3"/>
                    </a:solidFill>
                  </a:tcPr>
                </a:tc>
                <a:extLst>
                  <a:ext uri="{0D108BD9-81ED-4DB2-BD59-A6C34878D82A}">
                    <a16:rowId xmlns:a16="http://schemas.microsoft.com/office/drawing/2014/main" val="10000"/>
                  </a:ext>
                </a:extLst>
              </a:tr>
              <a:tr h="547000">
                <a:tc>
                  <a:txBody>
                    <a:bodyPr/>
                    <a:lstStyle/>
                    <a:p>
                      <a:pPr marL="457200" lvl="0" indent="-228600" algn="just" rtl="0">
                        <a:lnSpc>
                          <a:spcPct val="150000"/>
                        </a:lnSpc>
                        <a:spcBef>
                          <a:spcPts val="0"/>
                        </a:spcBef>
                        <a:spcAft>
                          <a:spcPts val="0"/>
                        </a:spcAft>
                        <a:buNone/>
                      </a:pPr>
                      <a:r>
                        <a:rPr lang="en" b="1">
                          <a:solidFill>
                            <a:srgbClr val="4C1130"/>
                          </a:solidFill>
                          <a:latin typeface="Instrument Sans"/>
                          <a:ea typeface="Instrument Sans"/>
                          <a:cs typeface="Instrument Sans"/>
                          <a:sym typeface="Instrument Sans"/>
                        </a:rPr>
                        <a:t>What</a:t>
                      </a:r>
                      <a:endParaRPr b="1">
                        <a:solidFill>
                          <a:srgbClr val="4C1130"/>
                        </a:solidFill>
                        <a:latin typeface="Instrument Sans"/>
                        <a:ea typeface="Instrument Sans"/>
                        <a:cs typeface="Instrument Sans"/>
                        <a:sym typeface="Instrument Sans"/>
                      </a:endParaRPr>
                    </a:p>
                  </a:txBody>
                  <a:tcPr marL="63500" marR="63500" marT="63500" marB="63500">
                    <a:lnL w="9525" cap="flat" cmpd="sng">
                      <a:solidFill>
                        <a:schemeClr val="accent3"/>
                      </a:solidFill>
                      <a:prstDash val="solid"/>
                      <a:round/>
                      <a:headEnd type="none" w="sm" len="sm"/>
                      <a:tailEnd type="none" w="sm" len="sm"/>
                    </a:lnL>
                    <a:lnR w="9525" cap="flat" cmpd="sng">
                      <a:solidFill>
                        <a:schemeClr val="accent3"/>
                      </a:solidFill>
                      <a:prstDash val="solid"/>
                      <a:round/>
                      <a:headEnd type="none" w="sm" len="sm"/>
                      <a:tailEnd type="none" w="sm" len="sm"/>
                    </a:lnR>
                    <a:lnT w="9525" cap="flat" cmpd="sng">
                      <a:solidFill>
                        <a:schemeClr val="accent3"/>
                      </a:solidFill>
                      <a:prstDash val="solid"/>
                      <a:round/>
                      <a:headEnd type="none" w="sm" len="sm"/>
                      <a:tailEnd type="none" w="sm" len="sm"/>
                    </a:lnT>
                    <a:lnB w="9525" cap="flat" cmpd="sng">
                      <a:solidFill>
                        <a:schemeClr val="accent3"/>
                      </a:solidFill>
                      <a:prstDash val="solid"/>
                      <a:round/>
                      <a:headEnd type="none" w="sm" len="sm"/>
                      <a:tailEnd type="none" w="sm" len="sm"/>
                    </a:lnB>
                    <a:solidFill>
                      <a:schemeClr val="accent3"/>
                    </a:solidFill>
                  </a:tcPr>
                </a:tc>
                <a:tc>
                  <a:txBody>
                    <a:bodyPr/>
                    <a:lstStyle/>
                    <a:p>
                      <a:pPr marL="457200" lvl="0" indent="-228600" algn="just" rtl="0">
                        <a:lnSpc>
                          <a:spcPct val="150000"/>
                        </a:lnSpc>
                        <a:spcBef>
                          <a:spcPts val="0"/>
                        </a:spcBef>
                        <a:spcAft>
                          <a:spcPts val="0"/>
                        </a:spcAft>
                        <a:buNone/>
                      </a:pPr>
                      <a:r>
                        <a:rPr lang="en">
                          <a:solidFill>
                            <a:srgbClr val="4C1130"/>
                          </a:solidFill>
                          <a:latin typeface="Instrument Sans"/>
                          <a:ea typeface="Instrument Sans"/>
                          <a:cs typeface="Instrument Sans"/>
                          <a:sym typeface="Instrument Sans"/>
                        </a:rPr>
                        <a:t>The decrease in sales is 25% compared to 2019.</a:t>
                      </a:r>
                      <a:endParaRPr>
                        <a:solidFill>
                          <a:srgbClr val="4C1130"/>
                        </a:solidFill>
                        <a:latin typeface="Instrument Sans"/>
                        <a:ea typeface="Instrument Sans"/>
                        <a:cs typeface="Instrument Sans"/>
                        <a:sym typeface="Instrument Sans"/>
                      </a:endParaRPr>
                    </a:p>
                  </a:txBody>
                  <a:tcPr marL="63500" marR="63500" marT="63500" marB="63500">
                    <a:lnL w="9525" cap="flat" cmpd="sng">
                      <a:solidFill>
                        <a:schemeClr val="accent3"/>
                      </a:solidFill>
                      <a:prstDash val="solid"/>
                      <a:round/>
                      <a:headEnd type="none" w="sm" len="sm"/>
                      <a:tailEnd type="none" w="sm" len="sm"/>
                    </a:lnL>
                    <a:lnR w="9525" cap="flat" cmpd="sng">
                      <a:solidFill>
                        <a:schemeClr val="accent3"/>
                      </a:solidFill>
                      <a:prstDash val="solid"/>
                      <a:round/>
                      <a:headEnd type="none" w="sm" len="sm"/>
                      <a:tailEnd type="none" w="sm" len="sm"/>
                    </a:lnR>
                    <a:lnT w="9525" cap="flat" cmpd="sng">
                      <a:solidFill>
                        <a:schemeClr val="accent3"/>
                      </a:solidFill>
                      <a:prstDash val="solid"/>
                      <a:round/>
                      <a:headEnd type="none" w="sm" len="sm"/>
                      <a:tailEnd type="none" w="sm" len="sm"/>
                    </a:lnT>
                    <a:lnB w="9525" cap="flat" cmpd="sng">
                      <a:solidFill>
                        <a:schemeClr val="accent3"/>
                      </a:solidFill>
                      <a:prstDash val="solid"/>
                      <a:round/>
                      <a:headEnd type="none" w="sm" len="sm"/>
                      <a:tailEnd type="none" w="sm" len="sm"/>
                    </a:lnB>
                  </a:tcPr>
                </a:tc>
                <a:extLst>
                  <a:ext uri="{0D108BD9-81ED-4DB2-BD59-A6C34878D82A}">
                    <a16:rowId xmlns:a16="http://schemas.microsoft.com/office/drawing/2014/main" val="10001"/>
                  </a:ext>
                </a:extLst>
              </a:tr>
              <a:tr h="547000">
                <a:tc>
                  <a:txBody>
                    <a:bodyPr/>
                    <a:lstStyle/>
                    <a:p>
                      <a:pPr marL="457200" lvl="0" indent="-228600" algn="just" rtl="0">
                        <a:lnSpc>
                          <a:spcPct val="150000"/>
                        </a:lnSpc>
                        <a:spcBef>
                          <a:spcPts val="0"/>
                        </a:spcBef>
                        <a:spcAft>
                          <a:spcPts val="0"/>
                        </a:spcAft>
                        <a:buNone/>
                      </a:pPr>
                      <a:r>
                        <a:rPr lang="en" b="1">
                          <a:solidFill>
                            <a:srgbClr val="4C1130"/>
                          </a:solidFill>
                          <a:latin typeface="Instrument Sans"/>
                          <a:ea typeface="Instrument Sans"/>
                          <a:cs typeface="Instrument Sans"/>
                          <a:sym typeface="Instrument Sans"/>
                        </a:rPr>
                        <a:t>Why</a:t>
                      </a:r>
                      <a:endParaRPr b="1">
                        <a:solidFill>
                          <a:srgbClr val="4C1130"/>
                        </a:solidFill>
                        <a:latin typeface="Instrument Sans"/>
                        <a:ea typeface="Instrument Sans"/>
                        <a:cs typeface="Instrument Sans"/>
                        <a:sym typeface="Instrument Sans"/>
                      </a:endParaRPr>
                    </a:p>
                  </a:txBody>
                  <a:tcPr marL="63500" marR="63500" marT="63500" marB="63500">
                    <a:lnL w="9525" cap="flat" cmpd="sng">
                      <a:solidFill>
                        <a:schemeClr val="accent3"/>
                      </a:solidFill>
                      <a:prstDash val="solid"/>
                      <a:round/>
                      <a:headEnd type="none" w="sm" len="sm"/>
                      <a:tailEnd type="none" w="sm" len="sm"/>
                    </a:lnL>
                    <a:lnR w="9525" cap="flat" cmpd="sng">
                      <a:solidFill>
                        <a:schemeClr val="accent3"/>
                      </a:solidFill>
                      <a:prstDash val="solid"/>
                      <a:round/>
                      <a:headEnd type="none" w="sm" len="sm"/>
                      <a:tailEnd type="none" w="sm" len="sm"/>
                    </a:lnR>
                    <a:lnT w="9525" cap="flat" cmpd="sng">
                      <a:solidFill>
                        <a:schemeClr val="accent3"/>
                      </a:solidFill>
                      <a:prstDash val="solid"/>
                      <a:round/>
                      <a:headEnd type="none" w="sm" len="sm"/>
                      <a:tailEnd type="none" w="sm" len="sm"/>
                    </a:lnT>
                    <a:lnB w="9525" cap="flat" cmpd="sng">
                      <a:solidFill>
                        <a:schemeClr val="accent3"/>
                      </a:solidFill>
                      <a:prstDash val="solid"/>
                      <a:round/>
                      <a:headEnd type="none" w="sm" len="sm"/>
                      <a:tailEnd type="none" w="sm" len="sm"/>
                    </a:lnB>
                    <a:solidFill>
                      <a:schemeClr val="accent3"/>
                    </a:solidFill>
                  </a:tcPr>
                </a:tc>
                <a:tc>
                  <a:txBody>
                    <a:bodyPr/>
                    <a:lstStyle/>
                    <a:p>
                      <a:pPr marL="457200" lvl="0" indent="-228600" algn="just" rtl="0">
                        <a:lnSpc>
                          <a:spcPct val="150000"/>
                        </a:lnSpc>
                        <a:spcBef>
                          <a:spcPts val="0"/>
                        </a:spcBef>
                        <a:spcAft>
                          <a:spcPts val="0"/>
                        </a:spcAft>
                        <a:buNone/>
                      </a:pPr>
                      <a:r>
                        <a:rPr lang="en">
                          <a:solidFill>
                            <a:srgbClr val="4C1130"/>
                          </a:solidFill>
                          <a:latin typeface="Instrument Sans"/>
                          <a:ea typeface="Instrument Sans"/>
                          <a:cs typeface="Instrument Sans"/>
                          <a:sym typeface="Instrument Sans"/>
                        </a:rPr>
                        <a:t>Loss of foot traffic and increased operating costs.</a:t>
                      </a:r>
                      <a:endParaRPr>
                        <a:solidFill>
                          <a:srgbClr val="4C1130"/>
                        </a:solidFill>
                        <a:latin typeface="Instrument Sans"/>
                        <a:ea typeface="Instrument Sans"/>
                        <a:cs typeface="Instrument Sans"/>
                        <a:sym typeface="Instrument Sans"/>
                      </a:endParaRPr>
                    </a:p>
                  </a:txBody>
                  <a:tcPr marL="63500" marR="63500" marT="63500" marB="63500">
                    <a:lnL w="9525" cap="flat" cmpd="sng">
                      <a:solidFill>
                        <a:schemeClr val="accent3"/>
                      </a:solidFill>
                      <a:prstDash val="solid"/>
                      <a:round/>
                      <a:headEnd type="none" w="sm" len="sm"/>
                      <a:tailEnd type="none" w="sm" len="sm"/>
                    </a:lnL>
                    <a:lnR w="9525" cap="flat" cmpd="sng">
                      <a:solidFill>
                        <a:schemeClr val="accent3"/>
                      </a:solidFill>
                      <a:prstDash val="solid"/>
                      <a:round/>
                      <a:headEnd type="none" w="sm" len="sm"/>
                      <a:tailEnd type="none" w="sm" len="sm"/>
                    </a:lnR>
                    <a:lnT w="9525" cap="flat" cmpd="sng">
                      <a:solidFill>
                        <a:schemeClr val="accent3"/>
                      </a:solidFill>
                      <a:prstDash val="solid"/>
                      <a:round/>
                      <a:headEnd type="none" w="sm" len="sm"/>
                      <a:tailEnd type="none" w="sm" len="sm"/>
                    </a:lnT>
                    <a:lnB w="9525" cap="flat" cmpd="sng">
                      <a:solidFill>
                        <a:schemeClr val="accent3"/>
                      </a:solidFill>
                      <a:prstDash val="solid"/>
                      <a:round/>
                      <a:headEnd type="none" w="sm" len="sm"/>
                      <a:tailEnd type="none" w="sm" len="sm"/>
                    </a:lnB>
                  </a:tcPr>
                </a:tc>
                <a:extLst>
                  <a:ext uri="{0D108BD9-81ED-4DB2-BD59-A6C34878D82A}">
                    <a16:rowId xmlns:a16="http://schemas.microsoft.com/office/drawing/2014/main" val="10002"/>
                  </a:ext>
                </a:extLst>
              </a:tr>
              <a:tr h="547000">
                <a:tc>
                  <a:txBody>
                    <a:bodyPr/>
                    <a:lstStyle/>
                    <a:p>
                      <a:pPr marL="457200" lvl="0" indent="-228600" algn="just" rtl="0">
                        <a:lnSpc>
                          <a:spcPct val="150000"/>
                        </a:lnSpc>
                        <a:spcBef>
                          <a:spcPts val="0"/>
                        </a:spcBef>
                        <a:spcAft>
                          <a:spcPts val="0"/>
                        </a:spcAft>
                        <a:buNone/>
                      </a:pPr>
                      <a:r>
                        <a:rPr lang="en" b="1">
                          <a:solidFill>
                            <a:srgbClr val="4C1130"/>
                          </a:solidFill>
                          <a:latin typeface="Instrument Sans"/>
                          <a:ea typeface="Instrument Sans"/>
                          <a:cs typeface="Instrument Sans"/>
                          <a:sym typeface="Instrument Sans"/>
                        </a:rPr>
                        <a:t>Where</a:t>
                      </a:r>
                      <a:endParaRPr b="1">
                        <a:solidFill>
                          <a:srgbClr val="4C1130"/>
                        </a:solidFill>
                        <a:latin typeface="Instrument Sans"/>
                        <a:ea typeface="Instrument Sans"/>
                        <a:cs typeface="Instrument Sans"/>
                        <a:sym typeface="Instrument Sans"/>
                      </a:endParaRPr>
                    </a:p>
                  </a:txBody>
                  <a:tcPr marL="63500" marR="63500" marT="63500" marB="63500">
                    <a:lnL w="9525" cap="flat" cmpd="sng">
                      <a:solidFill>
                        <a:schemeClr val="accent3"/>
                      </a:solidFill>
                      <a:prstDash val="solid"/>
                      <a:round/>
                      <a:headEnd type="none" w="sm" len="sm"/>
                      <a:tailEnd type="none" w="sm" len="sm"/>
                    </a:lnL>
                    <a:lnR w="9525" cap="flat" cmpd="sng">
                      <a:solidFill>
                        <a:schemeClr val="accent3"/>
                      </a:solidFill>
                      <a:prstDash val="solid"/>
                      <a:round/>
                      <a:headEnd type="none" w="sm" len="sm"/>
                      <a:tailEnd type="none" w="sm" len="sm"/>
                    </a:lnR>
                    <a:lnT w="9525" cap="flat" cmpd="sng">
                      <a:solidFill>
                        <a:schemeClr val="accent3"/>
                      </a:solidFill>
                      <a:prstDash val="solid"/>
                      <a:round/>
                      <a:headEnd type="none" w="sm" len="sm"/>
                      <a:tailEnd type="none" w="sm" len="sm"/>
                    </a:lnT>
                    <a:lnB w="9525" cap="flat" cmpd="sng">
                      <a:solidFill>
                        <a:schemeClr val="accent3"/>
                      </a:solidFill>
                      <a:prstDash val="solid"/>
                      <a:round/>
                      <a:headEnd type="none" w="sm" len="sm"/>
                      <a:tailEnd type="none" w="sm" len="sm"/>
                    </a:lnB>
                    <a:solidFill>
                      <a:schemeClr val="accent3"/>
                    </a:solidFill>
                  </a:tcPr>
                </a:tc>
                <a:tc>
                  <a:txBody>
                    <a:bodyPr/>
                    <a:lstStyle/>
                    <a:p>
                      <a:pPr marL="457200" lvl="0" indent="-228600" algn="just" rtl="0">
                        <a:lnSpc>
                          <a:spcPct val="150000"/>
                        </a:lnSpc>
                        <a:spcBef>
                          <a:spcPts val="0"/>
                        </a:spcBef>
                        <a:spcAft>
                          <a:spcPts val="0"/>
                        </a:spcAft>
                        <a:buNone/>
                      </a:pPr>
                      <a:r>
                        <a:rPr lang="en">
                          <a:solidFill>
                            <a:srgbClr val="4C1130"/>
                          </a:solidFill>
                          <a:latin typeface="Instrument Sans"/>
                          <a:ea typeface="Instrument Sans"/>
                          <a:cs typeface="Instrument Sans"/>
                          <a:sym typeface="Instrument Sans"/>
                        </a:rPr>
                        <a:t>Retail park and industrial estate in Coventry.</a:t>
                      </a:r>
                      <a:endParaRPr>
                        <a:solidFill>
                          <a:srgbClr val="4C1130"/>
                        </a:solidFill>
                        <a:latin typeface="Instrument Sans"/>
                        <a:ea typeface="Instrument Sans"/>
                        <a:cs typeface="Instrument Sans"/>
                        <a:sym typeface="Instrument Sans"/>
                      </a:endParaRPr>
                    </a:p>
                  </a:txBody>
                  <a:tcPr marL="63500" marR="63500" marT="63500" marB="63500">
                    <a:lnL w="9525" cap="flat" cmpd="sng">
                      <a:solidFill>
                        <a:schemeClr val="accent3"/>
                      </a:solidFill>
                      <a:prstDash val="solid"/>
                      <a:round/>
                      <a:headEnd type="none" w="sm" len="sm"/>
                      <a:tailEnd type="none" w="sm" len="sm"/>
                    </a:lnL>
                    <a:lnR w="9525" cap="flat" cmpd="sng">
                      <a:solidFill>
                        <a:schemeClr val="accent3"/>
                      </a:solidFill>
                      <a:prstDash val="solid"/>
                      <a:round/>
                      <a:headEnd type="none" w="sm" len="sm"/>
                      <a:tailEnd type="none" w="sm" len="sm"/>
                    </a:lnR>
                    <a:lnT w="9525" cap="flat" cmpd="sng">
                      <a:solidFill>
                        <a:schemeClr val="accent3"/>
                      </a:solidFill>
                      <a:prstDash val="solid"/>
                      <a:round/>
                      <a:headEnd type="none" w="sm" len="sm"/>
                      <a:tailEnd type="none" w="sm" len="sm"/>
                    </a:lnT>
                    <a:lnB w="9525" cap="flat" cmpd="sng">
                      <a:solidFill>
                        <a:schemeClr val="accent3"/>
                      </a:solidFill>
                      <a:prstDash val="solid"/>
                      <a:round/>
                      <a:headEnd type="none" w="sm" len="sm"/>
                      <a:tailEnd type="none" w="sm" len="sm"/>
                    </a:lnB>
                  </a:tcPr>
                </a:tc>
                <a:extLst>
                  <a:ext uri="{0D108BD9-81ED-4DB2-BD59-A6C34878D82A}">
                    <a16:rowId xmlns:a16="http://schemas.microsoft.com/office/drawing/2014/main" val="10003"/>
                  </a:ext>
                </a:extLst>
              </a:tr>
              <a:tr h="547000">
                <a:tc>
                  <a:txBody>
                    <a:bodyPr/>
                    <a:lstStyle/>
                    <a:p>
                      <a:pPr marL="457200" lvl="0" indent="-228600" algn="just" rtl="0">
                        <a:lnSpc>
                          <a:spcPct val="150000"/>
                        </a:lnSpc>
                        <a:spcBef>
                          <a:spcPts val="0"/>
                        </a:spcBef>
                        <a:spcAft>
                          <a:spcPts val="0"/>
                        </a:spcAft>
                        <a:buNone/>
                      </a:pPr>
                      <a:r>
                        <a:rPr lang="en" b="1">
                          <a:solidFill>
                            <a:srgbClr val="4C1130"/>
                          </a:solidFill>
                          <a:latin typeface="Instrument Sans"/>
                          <a:ea typeface="Instrument Sans"/>
                          <a:cs typeface="Instrument Sans"/>
                          <a:sym typeface="Instrument Sans"/>
                        </a:rPr>
                        <a:t>When</a:t>
                      </a:r>
                      <a:endParaRPr b="1">
                        <a:solidFill>
                          <a:srgbClr val="4C1130"/>
                        </a:solidFill>
                        <a:latin typeface="Instrument Sans"/>
                        <a:ea typeface="Instrument Sans"/>
                        <a:cs typeface="Instrument Sans"/>
                        <a:sym typeface="Instrument Sans"/>
                      </a:endParaRPr>
                    </a:p>
                  </a:txBody>
                  <a:tcPr marL="63500" marR="63500" marT="63500" marB="63500">
                    <a:lnL w="9525" cap="flat" cmpd="sng">
                      <a:solidFill>
                        <a:schemeClr val="accent3"/>
                      </a:solidFill>
                      <a:prstDash val="solid"/>
                      <a:round/>
                      <a:headEnd type="none" w="sm" len="sm"/>
                      <a:tailEnd type="none" w="sm" len="sm"/>
                    </a:lnL>
                    <a:lnR w="9525" cap="flat" cmpd="sng">
                      <a:solidFill>
                        <a:schemeClr val="accent3"/>
                      </a:solidFill>
                      <a:prstDash val="solid"/>
                      <a:round/>
                      <a:headEnd type="none" w="sm" len="sm"/>
                      <a:tailEnd type="none" w="sm" len="sm"/>
                    </a:lnR>
                    <a:lnT w="9525" cap="flat" cmpd="sng">
                      <a:solidFill>
                        <a:schemeClr val="accent3"/>
                      </a:solidFill>
                      <a:prstDash val="solid"/>
                      <a:round/>
                      <a:headEnd type="none" w="sm" len="sm"/>
                      <a:tailEnd type="none" w="sm" len="sm"/>
                    </a:lnT>
                    <a:lnB w="9525" cap="flat" cmpd="sng">
                      <a:solidFill>
                        <a:schemeClr val="accent3"/>
                      </a:solidFill>
                      <a:prstDash val="solid"/>
                      <a:round/>
                      <a:headEnd type="none" w="sm" len="sm"/>
                      <a:tailEnd type="none" w="sm" len="sm"/>
                    </a:lnB>
                    <a:solidFill>
                      <a:schemeClr val="accent3"/>
                    </a:solidFill>
                  </a:tcPr>
                </a:tc>
                <a:tc>
                  <a:txBody>
                    <a:bodyPr/>
                    <a:lstStyle/>
                    <a:p>
                      <a:pPr marL="457200" lvl="0" indent="-228600" algn="just" rtl="0">
                        <a:lnSpc>
                          <a:spcPct val="150000"/>
                        </a:lnSpc>
                        <a:spcBef>
                          <a:spcPts val="0"/>
                        </a:spcBef>
                        <a:spcAft>
                          <a:spcPts val="0"/>
                        </a:spcAft>
                        <a:buNone/>
                      </a:pPr>
                      <a:r>
                        <a:rPr lang="en">
                          <a:solidFill>
                            <a:srgbClr val="4C1130"/>
                          </a:solidFill>
                          <a:latin typeface="Instrument Sans"/>
                          <a:ea typeface="Instrument Sans"/>
                          <a:cs typeface="Instrument Sans"/>
                          <a:sym typeface="Instrument Sans"/>
                        </a:rPr>
                        <a:t>The sales remained flat between 2023 and 2025.</a:t>
                      </a:r>
                      <a:endParaRPr>
                        <a:solidFill>
                          <a:srgbClr val="4C1130"/>
                        </a:solidFill>
                        <a:latin typeface="Instrument Sans"/>
                        <a:ea typeface="Instrument Sans"/>
                        <a:cs typeface="Instrument Sans"/>
                        <a:sym typeface="Instrument Sans"/>
                      </a:endParaRPr>
                    </a:p>
                  </a:txBody>
                  <a:tcPr marL="63500" marR="63500" marT="63500" marB="63500">
                    <a:lnL w="9525" cap="flat" cmpd="sng">
                      <a:solidFill>
                        <a:schemeClr val="accent3"/>
                      </a:solidFill>
                      <a:prstDash val="solid"/>
                      <a:round/>
                      <a:headEnd type="none" w="sm" len="sm"/>
                      <a:tailEnd type="none" w="sm" len="sm"/>
                    </a:lnL>
                    <a:lnR w="9525" cap="flat" cmpd="sng">
                      <a:solidFill>
                        <a:schemeClr val="accent3"/>
                      </a:solidFill>
                      <a:prstDash val="solid"/>
                      <a:round/>
                      <a:headEnd type="none" w="sm" len="sm"/>
                      <a:tailEnd type="none" w="sm" len="sm"/>
                    </a:lnR>
                    <a:lnT w="9525" cap="flat" cmpd="sng">
                      <a:solidFill>
                        <a:schemeClr val="accent3"/>
                      </a:solidFill>
                      <a:prstDash val="solid"/>
                      <a:round/>
                      <a:headEnd type="none" w="sm" len="sm"/>
                      <a:tailEnd type="none" w="sm" len="sm"/>
                    </a:lnT>
                    <a:lnB w="9525" cap="flat" cmpd="sng">
                      <a:solidFill>
                        <a:schemeClr val="accent3"/>
                      </a:solidFill>
                      <a:prstDash val="solid"/>
                      <a:round/>
                      <a:headEnd type="none" w="sm" len="sm"/>
                      <a:tailEnd type="none" w="sm" len="sm"/>
                    </a:lnB>
                  </a:tcPr>
                </a:tc>
                <a:extLst>
                  <a:ext uri="{0D108BD9-81ED-4DB2-BD59-A6C34878D82A}">
                    <a16:rowId xmlns:a16="http://schemas.microsoft.com/office/drawing/2014/main" val="10004"/>
                  </a:ext>
                </a:extLst>
              </a:tr>
              <a:tr h="547000">
                <a:tc>
                  <a:txBody>
                    <a:bodyPr/>
                    <a:lstStyle/>
                    <a:p>
                      <a:pPr marL="457200" lvl="0" indent="-228600" algn="just" rtl="0">
                        <a:lnSpc>
                          <a:spcPct val="150000"/>
                        </a:lnSpc>
                        <a:spcBef>
                          <a:spcPts val="0"/>
                        </a:spcBef>
                        <a:spcAft>
                          <a:spcPts val="0"/>
                        </a:spcAft>
                        <a:buNone/>
                      </a:pPr>
                      <a:r>
                        <a:rPr lang="en" b="1">
                          <a:solidFill>
                            <a:srgbClr val="4C1130"/>
                          </a:solidFill>
                          <a:latin typeface="Instrument Sans"/>
                          <a:ea typeface="Instrument Sans"/>
                          <a:cs typeface="Instrument Sans"/>
                          <a:sym typeface="Instrument Sans"/>
                        </a:rPr>
                        <a:t>Who</a:t>
                      </a:r>
                      <a:endParaRPr b="1">
                        <a:solidFill>
                          <a:srgbClr val="4C1130"/>
                        </a:solidFill>
                        <a:latin typeface="Instrument Sans"/>
                        <a:ea typeface="Instrument Sans"/>
                        <a:cs typeface="Instrument Sans"/>
                        <a:sym typeface="Instrument Sans"/>
                      </a:endParaRPr>
                    </a:p>
                  </a:txBody>
                  <a:tcPr marL="63500" marR="63500" marT="63500" marB="63500">
                    <a:lnL w="9525" cap="flat" cmpd="sng">
                      <a:solidFill>
                        <a:schemeClr val="accent3"/>
                      </a:solidFill>
                      <a:prstDash val="solid"/>
                      <a:round/>
                      <a:headEnd type="none" w="sm" len="sm"/>
                      <a:tailEnd type="none" w="sm" len="sm"/>
                    </a:lnL>
                    <a:lnR w="9525" cap="flat" cmpd="sng">
                      <a:solidFill>
                        <a:schemeClr val="accent3"/>
                      </a:solidFill>
                      <a:prstDash val="solid"/>
                      <a:round/>
                      <a:headEnd type="none" w="sm" len="sm"/>
                      <a:tailEnd type="none" w="sm" len="sm"/>
                    </a:lnR>
                    <a:lnT w="9525" cap="flat" cmpd="sng">
                      <a:solidFill>
                        <a:schemeClr val="accent3"/>
                      </a:solidFill>
                      <a:prstDash val="solid"/>
                      <a:round/>
                      <a:headEnd type="none" w="sm" len="sm"/>
                      <a:tailEnd type="none" w="sm" len="sm"/>
                    </a:lnT>
                    <a:lnB w="9525" cap="flat" cmpd="sng">
                      <a:solidFill>
                        <a:schemeClr val="accent3"/>
                      </a:solidFill>
                      <a:prstDash val="solid"/>
                      <a:round/>
                      <a:headEnd type="none" w="sm" len="sm"/>
                      <a:tailEnd type="none" w="sm" len="sm"/>
                    </a:lnB>
                    <a:solidFill>
                      <a:schemeClr val="accent3"/>
                    </a:solidFill>
                  </a:tcPr>
                </a:tc>
                <a:tc>
                  <a:txBody>
                    <a:bodyPr/>
                    <a:lstStyle/>
                    <a:p>
                      <a:pPr marL="457200" lvl="0" indent="-228600" algn="just" rtl="0">
                        <a:lnSpc>
                          <a:spcPct val="150000"/>
                        </a:lnSpc>
                        <a:spcBef>
                          <a:spcPts val="0"/>
                        </a:spcBef>
                        <a:spcAft>
                          <a:spcPts val="0"/>
                        </a:spcAft>
                        <a:buNone/>
                      </a:pPr>
                      <a:r>
                        <a:rPr lang="en">
                          <a:solidFill>
                            <a:srgbClr val="4C1130"/>
                          </a:solidFill>
                          <a:latin typeface="Instrument Sans"/>
                          <a:ea typeface="Instrument Sans"/>
                          <a:cs typeface="Instrument Sans"/>
                          <a:sym typeface="Instrument Sans"/>
                        </a:rPr>
                        <a:t>Shoppers, employees, Basil, loyal customers.</a:t>
                      </a:r>
                      <a:endParaRPr>
                        <a:solidFill>
                          <a:srgbClr val="4C1130"/>
                        </a:solidFill>
                        <a:latin typeface="Instrument Sans"/>
                        <a:ea typeface="Instrument Sans"/>
                        <a:cs typeface="Instrument Sans"/>
                        <a:sym typeface="Instrument Sans"/>
                      </a:endParaRPr>
                    </a:p>
                  </a:txBody>
                  <a:tcPr marL="63500" marR="63500" marT="63500" marB="63500">
                    <a:lnL w="9525" cap="flat" cmpd="sng">
                      <a:solidFill>
                        <a:schemeClr val="accent3"/>
                      </a:solidFill>
                      <a:prstDash val="solid"/>
                      <a:round/>
                      <a:headEnd type="none" w="sm" len="sm"/>
                      <a:tailEnd type="none" w="sm" len="sm"/>
                    </a:lnL>
                    <a:lnR w="9525" cap="flat" cmpd="sng">
                      <a:solidFill>
                        <a:schemeClr val="accent3"/>
                      </a:solidFill>
                      <a:prstDash val="solid"/>
                      <a:round/>
                      <a:headEnd type="none" w="sm" len="sm"/>
                      <a:tailEnd type="none" w="sm" len="sm"/>
                    </a:lnR>
                    <a:lnT w="9525" cap="flat" cmpd="sng">
                      <a:solidFill>
                        <a:schemeClr val="accent3"/>
                      </a:solidFill>
                      <a:prstDash val="solid"/>
                      <a:round/>
                      <a:headEnd type="none" w="sm" len="sm"/>
                      <a:tailEnd type="none" w="sm" len="sm"/>
                    </a:lnT>
                    <a:lnB w="9525" cap="flat" cmpd="sng">
                      <a:solidFill>
                        <a:schemeClr val="accent3"/>
                      </a:solidFill>
                      <a:prstDash val="solid"/>
                      <a:round/>
                      <a:headEnd type="none" w="sm" len="sm"/>
                      <a:tailEnd type="none" w="sm" len="sm"/>
                    </a:lnB>
                  </a:tcPr>
                </a:tc>
                <a:extLst>
                  <a:ext uri="{0D108BD9-81ED-4DB2-BD59-A6C34878D82A}">
                    <a16:rowId xmlns:a16="http://schemas.microsoft.com/office/drawing/2014/main" val="10005"/>
                  </a:ext>
                </a:extLst>
              </a:tr>
              <a:tr h="547000">
                <a:tc>
                  <a:txBody>
                    <a:bodyPr/>
                    <a:lstStyle/>
                    <a:p>
                      <a:pPr marL="457200" lvl="0" indent="-228600" algn="just" rtl="0">
                        <a:lnSpc>
                          <a:spcPct val="150000"/>
                        </a:lnSpc>
                        <a:spcBef>
                          <a:spcPts val="0"/>
                        </a:spcBef>
                        <a:spcAft>
                          <a:spcPts val="0"/>
                        </a:spcAft>
                        <a:buNone/>
                      </a:pPr>
                      <a:r>
                        <a:rPr lang="en" b="1">
                          <a:solidFill>
                            <a:srgbClr val="4C1130"/>
                          </a:solidFill>
                          <a:latin typeface="Instrument Sans"/>
                          <a:ea typeface="Instrument Sans"/>
                          <a:cs typeface="Instrument Sans"/>
                          <a:sym typeface="Instrument Sans"/>
                        </a:rPr>
                        <a:t>How</a:t>
                      </a:r>
                      <a:endParaRPr b="1">
                        <a:solidFill>
                          <a:srgbClr val="4C1130"/>
                        </a:solidFill>
                        <a:latin typeface="Instrument Sans"/>
                        <a:ea typeface="Instrument Sans"/>
                        <a:cs typeface="Instrument Sans"/>
                        <a:sym typeface="Instrument Sans"/>
                      </a:endParaRPr>
                    </a:p>
                  </a:txBody>
                  <a:tcPr marL="63500" marR="63500" marT="63500" marB="63500">
                    <a:lnL w="9525" cap="flat" cmpd="sng">
                      <a:solidFill>
                        <a:schemeClr val="accent3"/>
                      </a:solidFill>
                      <a:prstDash val="solid"/>
                      <a:round/>
                      <a:headEnd type="none" w="sm" len="sm"/>
                      <a:tailEnd type="none" w="sm" len="sm"/>
                    </a:lnL>
                    <a:lnR w="9525" cap="flat" cmpd="sng">
                      <a:solidFill>
                        <a:schemeClr val="accent3"/>
                      </a:solidFill>
                      <a:prstDash val="solid"/>
                      <a:round/>
                      <a:headEnd type="none" w="sm" len="sm"/>
                      <a:tailEnd type="none" w="sm" len="sm"/>
                    </a:lnR>
                    <a:lnT w="9525" cap="flat" cmpd="sng">
                      <a:solidFill>
                        <a:schemeClr val="accent3"/>
                      </a:solidFill>
                      <a:prstDash val="solid"/>
                      <a:round/>
                      <a:headEnd type="none" w="sm" len="sm"/>
                      <a:tailEnd type="none" w="sm" len="sm"/>
                    </a:lnT>
                    <a:lnB w="9525" cap="flat" cmpd="sng">
                      <a:solidFill>
                        <a:schemeClr val="accent3"/>
                      </a:solidFill>
                      <a:prstDash val="solid"/>
                      <a:round/>
                      <a:headEnd type="none" w="sm" len="sm"/>
                      <a:tailEnd type="none" w="sm" len="sm"/>
                    </a:lnB>
                    <a:solidFill>
                      <a:schemeClr val="accent3"/>
                    </a:solidFill>
                  </a:tcPr>
                </a:tc>
                <a:tc>
                  <a:txBody>
                    <a:bodyPr/>
                    <a:lstStyle/>
                    <a:p>
                      <a:pPr marL="457200" lvl="0" indent="-228600" algn="just" rtl="0">
                        <a:lnSpc>
                          <a:spcPct val="150000"/>
                        </a:lnSpc>
                        <a:spcBef>
                          <a:spcPts val="0"/>
                        </a:spcBef>
                        <a:spcAft>
                          <a:spcPts val="0"/>
                        </a:spcAft>
                        <a:buNone/>
                      </a:pPr>
                      <a:r>
                        <a:rPr lang="en">
                          <a:solidFill>
                            <a:srgbClr val="4C1130"/>
                          </a:solidFill>
                          <a:latin typeface="Instrument Sans"/>
                          <a:ea typeface="Instrument Sans"/>
                          <a:cs typeface="Instrument Sans"/>
                          <a:sym typeface="Instrument Sans"/>
                        </a:rPr>
                        <a:t>Limited services diminished the convenience for customers to purchase.</a:t>
                      </a:r>
                      <a:endParaRPr>
                        <a:solidFill>
                          <a:srgbClr val="4C1130"/>
                        </a:solidFill>
                        <a:latin typeface="Instrument Sans"/>
                        <a:ea typeface="Instrument Sans"/>
                        <a:cs typeface="Instrument Sans"/>
                        <a:sym typeface="Instrument Sans"/>
                      </a:endParaRPr>
                    </a:p>
                  </a:txBody>
                  <a:tcPr marL="63500" marR="63500" marT="63500" marB="63500">
                    <a:lnL w="9525" cap="flat" cmpd="sng">
                      <a:solidFill>
                        <a:schemeClr val="accent3"/>
                      </a:solidFill>
                      <a:prstDash val="solid"/>
                      <a:round/>
                      <a:headEnd type="none" w="sm" len="sm"/>
                      <a:tailEnd type="none" w="sm" len="sm"/>
                    </a:lnL>
                    <a:lnR w="9525" cap="flat" cmpd="sng">
                      <a:solidFill>
                        <a:schemeClr val="accent3"/>
                      </a:solidFill>
                      <a:prstDash val="solid"/>
                      <a:round/>
                      <a:headEnd type="none" w="sm" len="sm"/>
                      <a:tailEnd type="none" w="sm" len="sm"/>
                    </a:lnR>
                    <a:lnT w="9525" cap="flat" cmpd="sng">
                      <a:solidFill>
                        <a:schemeClr val="accent3"/>
                      </a:solidFill>
                      <a:prstDash val="solid"/>
                      <a:round/>
                      <a:headEnd type="none" w="sm" len="sm"/>
                      <a:tailEnd type="none" w="sm" len="sm"/>
                    </a:lnT>
                    <a:lnB w="9525" cap="flat" cmpd="sng">
                      <a:solidFill>
                        <a:schemeClr val="accent3"/>
                      </a:solidFill>
                      <a:prstDash val="solid"/>
                      <a:round/>
                      <a:headEnd type="none" w="sm" len="sm"/>
                      <a:tailEnd type="none" w="sm" len="sm"/>
                    </a:lnB>
                  </a:tcPr>
                </a:tc>
                <a:extLst>
                  <a:ext uri="{0D108BD9-81ED-4DB2-BD59-A6C34878D82A}">
                    <a16:rowId xmlns:a16="http://schemas.microsoft.com/office/drawing/2014/main" val="10006"/>
                  </a:ext>
                </a:extLst>
              </a:tr>
              <a:tr h="547000">
                <a:tc>
                  <a:txBody>
                    <a:bodyPr/>
                    <a:lstStyle/>
                    <a:p>
                      <a:pPr marL="457200" lvl="0" indent="-228600" algn="just" rtl="0">
                        <a:lnSpc>
                          <a:spcPct val="150000"/>
                        </a:lnSpc>
                        <a:spcBef>
                          <a:spcPts val="0"/>
                        </a:spcBef>
                        <a:spcAft>
                          <a:spcPts val="0"/>
                        </a:spcAft>
                        <a:buNone/>
                      </a:pPr>
                      <a:r>
                        <a:rPr lang="en" b="1">
                          <a:solidFill>
                            <a:srgbClr val="4C1130"/>
                          </a:solidFill>
                          <a:latin typeface="Instrument Sans"/>
                          <a:ea typeface="Instrument Sans"/>
                          <a:cs typeface="Instrument Sans"/>
                          <a:sym typeface="Instrument Sans"/>
                        </a:rPr>
                        <a:t>How Much</a:t>
                      </a:r>
                      <a:endParaRPr b="1">
                        <a:solidFill>
                          <a:srgbClr val="4C1130"/>
                        </a:solidFill>
                        <a:latin typeface="Instrument Sans"/>
                        <a:ea typeface="Instrument Sans"/>
                        <a:cs typeface="Instrument Sans"/>
                        <a:sym typeface="Instrument Sans"/>
                      </a:endParaRPr>
                    </a:p>
                  </a:txBody>
                  <a:tcPr marL="63500" marR="63500" marT="63500" marB="63500">
                    <a:lnL w="9525" cap="flat" cmpd="sng">
                      <a:solidFill>
                        <a:schemeClr val="accent3"/>
                      </a:solidFill>
                      <a:prstDash val="solid"/>
                      <a:round/>
                      <a:headEnd type="none" w="sm" len="sm"/>
                      <a:tailEnd type="none" w="sm" len="sm"/>
                    </a:lnL>
                    <a:lnR w="9525" cap="flat" cmpd="sng">
                      <a:solidFill>
                        <a:schemeClr val="accent3"/>
                      </a:solidFill>
                      <a:prstDash val="solid"/>
                      <a:round/>
                      <a:headEnd type="none" w="sm" len="sm"/>
                      <a:tailEnd type="none" w="sm" len="sm"/>
                    </a:lnR>
                    <a:lnT w="9525" cap="flat" cmpd="sng">
                      <a:solidFill>
                        <a:schemeClr val="accent3"/>
                      </a:solidFill>
                      <a:prstDash val="solid"/>
                      <a:round/>
                      <a:headEnd type="none" w="sm" len="sm"/>
                      <a:tailEnd type="none" w="sm" len="sm"/>
                    </a:lnT>
                    <a:lnB w="9525" cap="flat" cmpd="sng">
                      <a:solidFill>
                        <a:schemeClr val="accent3"/>
                      </a:solidFill>
                      <a:prstDash val="solid"/>
                      <a:round/>
                      <a:headEnd type="none" w="sm" len="sm"/>
                      <a:tailEnd type="none" w="sm" len="sm"/>
                    </a:lnB>
                    <a:solidFill>
                      <a:schemeClr val="accent3"/>
                    </a:solidFill>
                  </a:tcPr>
                </a:tc>
                <a:tc>
                  <a:txBody>
                    <a:bodyPr/>
                    <a:lstStyle/>
                    <a:p>
                      <a:pPr marL="457200" lvl="0" indent="-228600" algn="just" rtl="0">
                        <a:lnSpc>
                          <a:spcPct val="150000"/>
                        </a:lnSpc>
                        <a:spcBef>
                          <a:spcPts val="0"/>
                        </a:spcBef>
                        <a:spcAft>
                          <a:spcPts val="0"/>
                        </a:spcAft>
                        <a:buNone/>
                      </a:pPr>
                      <a:r>
                        <a:rPr lang="en" dirty="0">
                          <a:solidFill>
                            <a:srgbClr val="4C1130"/>
                          </a:solidFill>
                          <a:latin typeface="Instrument Sans"/>
                          <a:ea typeface="Instrument Sans"/>
                          <a:cs typeface="Instrument Sans"/>
                          <a:sym typeface="Instrument Sans"/>
                        </a:rPr>
                        <a:t>The sales were 25% lower than the 2019 standard (Wanderlog, 2021).</a:t>
                      </a:r>
                      <a:endParaRPr dirty="0">
                        <a:solidFill>
                          <a:srgbClr val="4C1130"/>
                        </a:solidFill>
                        <a:latin typeface="Instrument Sans"/>
                        <a:ea typeface="Instrument Sans"/>
                        <a:cs typeface="Instrument Sans"/>
                        <a:sym typeface="Instrument Sans"/>
                      </a:endParaRPr>
                    </a:p>
                  </a:txBody>
                  <a:tcPr marL="63500" marR="63500" marT="63500" marB="63500">
                    <a:lnL w="9525" cap="flat" cmpd="sng">
                      <a:solidFill>
                        <a:schemeClr val="accent3"/>
                      </a:solidFill>
                      <a:prstDash val="solid"/>
                      <a:round/>
                      <a:headEnd type="none" w="sm" len="sm"/>
                      <a:tailEnd type="none" w="sm" len="sm"/>
                    </a:lnL>
                    <a:lnR w="9525" cap="flat" cmpd="sng">
                      <a:solidFill>
                        <a:schemeClr val="accent3"/>
                      </a:solidFill>
                      <a:prstDash val="solid"/>
                      <a:round/>
                      <a:headEnd type="none" w="sm" len="sm"/>
                      <a:tailEnd type="none" w="sm" len="sm"/>
                    </a:lnR>
                    <a:lnT w="9525" cap="flat" cmpd="sng">
                      <a:solidFill>
                        <a:schemeClr val="accent3"/>
                      </a:solidFill>
                      <a:prstDash val="solid"/>
                      <a:round/>
                      <a:headEnd type="none" w="sm" len="sm"/>
                      <a:tailEnd type="none" w="sm" len="sm"/>
                    </a:lnT>
                    <a:lnB w="9525" cap="flat" cmpd="sng">
                      <a:solidFill>
                        <a:schemeClr val="accent3"/>
                      </a:solidFill>
                      <a:prstDash val="solid"/>
                      <a:round/>
                      <a:headEnd type="none" w="sm" len="sm"/>
                      <a:tailEnd type="none" w="sm" len="sm"/>
                    </a:lnB>
                  </a:tcPr>
                </a:tc>
                <a:extLst>
                  <a:ext uri="{0D108BD9-81ED-4DB2-BD59-A6C34878D82A}">
                    <a16:rowId xmlns:a16="http://schemas.microsoft.com/office/drawing/2014/main" val="10007"/>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87"/>
        <p:cNvGrpSpPr/>
        <p:nvPr/>
      </p:nvGrpSpPr>
      <p:grpSpPr>
        <a:xfrm>
          <a:off x="0" y="0"/>
          <a:ext cx="0" cy="0"/>
          <a:chOff x="0" y="0"/>
          <a:chExt cx="0" cy="0"/>
        </a:xfrm>
      </p:grpSpPr>
      <p:sp>
        <p:nvSpPr>
          <p:cNvPr id="488" name="Google Shape;488;p55"/>
          <p:cNvSpPr txBox="1"/>
          <p:nvPr/>
        </p:nvSpPr>
        <p:spPr>
          <a:xfrm>
            <a:off x="0" y="-205090"/>
            <a:ext cx="9144000" cy="902781"/>
          </a:xfrm>
          <a:prstGeom prst="rect">
            <a:avLst/>
          </a:prstGeom>
          <a:solidFill>
            <a:schemeClr val="accent3"/>
          </a:solidFill>
          <a:ln>
            <a:noFill/>
          </a:ln>
        </p:spPr>
        <p:txBody>
          <a:bodyPr spcFirstLastPara="1" wrap="square" lIns="91425" tIns="91425" rIns="91425" bIns="91425" anchor="ctr" anchorCtr="0">
            <a:spAutoFit/>
          </a:bodyPr>
          <a:lstStyle/>
          <a:p>
            <a:pPr marL="0" lvl="0" indent="0" algn="ctr" rtl="0">
              <a:lnSpc>
                <a:spcPct val="150000"/>
              </a:lnSpc>
              <a:spcBef>
                <a:spcPts val="1000"/>
              </a:spcBef>
              <a:spcAft>
                <a:spcPts val="1000"/>
              </a:spcAft>
              <a:buNone/>
            </a:pPr>
            <a:r>
              <a:rPr lang="en" sz="2000" b="1">
                <a:solidFill>
                  <a:srgbClr val="4C1130"/>
                </a:solidFill>
                <a:latin typeface="Instrument Sans"/>
                <a:ea typeface="Instrument Sans"/>
                <a:cs typeface="Instrument Sans"/>
                <a:sym typeface="Instrument Sans"/>
              </a:rPr>
              <a:t>PESTEL Analysis (Part 1)</a:t>
            </a:r>
            <a:endParaRPr sz="2000" b="1">
              <a:solidFill>
                <a:srgbClr val="4C1130"/>
              </a:solidFill>
              <a:latin typeface="Instrument Sans"/>
              <a:ea typeface="Instrument Sans"/>
              <a:cs typeface="Instrument Sans"/>
              <a:sym typeface="Instrument Sans"/>
            </a:endParaRPr>
          </a:p>
        </p:txBody>
      </p:sp>
      <p:sp>
        <p:nvSpPr>
          <p:cNvPr id="489" name="Google Shape;489;p55"/>
          <p:cNvSpPr txBox="1"/>
          <p:nvPr/>
        </p:nvSpPr>
        <p:spPr>
          <a:xfrm>
            <a:off x="58475" y="492600"/>
            <a:ext cx="5634900" cy="4622700"/>
          </a:xfrm>
          <a:prstGeom prst="rect">
            <a:avLst/>
          </a:prstGeom>
          <a:noFill/>
          <a:ln>
            <a:noFill/>
          </a:ln>
        </p:spPr>
        <p:txBody>
          <a:bodyPr spcFirstLastPara="1" wrap="square" lIns="91425" tIns="91425" rIns="91425" bIns="91425" anchor="t" anchorCtr="0">
            <a:spAutoFit/>
          </a:bodyPr>
          <a:lstStyle/>
          <a:p>
            <a:pPr marL="457200" lvl="0" indent="-317500" algn="just" rtl="0">
              <a:lnSpc>
                <a:spcPct val="100000"/>
              </a:lnSpc>
              <a:spcBef>
                <a:spcPts val="1000"/>
              </a:spcBef>
              <a:spcAft>
                <a:spcPts val="0"/>
              </a:spcAft>
              <a:buClr>
                <a:srgbClr val="4C1130"/>
              </a:buClr>
              <a:buSzPts val="1400"/>
              <a:buFont typeface="Instrument Sans"/>
              <a:buChar char="●"/>
            </a:pPr>
            <a:r>
              <a:rPr lang="en" b="1">
                <a:solidFill>
                  <a:srgbClr val="4C1130"/>
                </a:solidFill>
                <a:latin typeface="Instrument Sans"/>
                <a:ea typeface="Instrument Sans"/>
                <a:cs typeface="Instrument Sans"/>
                <a:sym typeface="Instrument Sans"/>
              </a:rPr>
              <a:t>Political</a:t>
            </a:r>
            <a:endParaRPr b="1">
              <a:solidFill>
                <a:srgbClr val="4C1130"/>
              </a:solidFill>
              <a:latin typeface="Instrument Sans"/>
              <a:ea typeface="Instrument Sans"/>
              <a:cs typeface="Instrument Sans"/>
              <a:sym typeface="Instrument Sans"/>
            </a:endParaRPr>
          </a:p>
          <a:p>
            <a:pPr marL="914400" lvl="1" indent="-317500" algn="just" rtl="0">
              <a:lnSpc>
                <a:spcPct val="100000"/>
              </a:lnSpc>
              <a:spcBef>
                <a:spcPts val="1000"/>
              </a:spcBef>
              <a:spcAft>
                <a:spcPts val="0"/>
              </a:spcAft>
              <a:buClr>
                <a:srgbClr val="4C1130"/>
              </a:buClr>
              <a:buSzPts val="1400"/>
              <a:buFont typeface="Instrument Sans"/>
              <a:buChar char="○"/>
            </a:pPr>
            <a:r>
              <a:rPr lang="en">
                <a:solidFill>
                  <a:srgbClr val="4C1130"/>
                </a:solidFill>
                <a:latin typeface="Instrument Sans"/>
                <a:ea typeface="Instrument Sans"/>
                <a:cs typeface="Instrument Sans"/>
                <a:sym typeface="Instrument Sans"/>
              </a:rPr>
              <a:t>Retailers' business rates add to their costs of running the business.</a:t>
            </a:r>
            <a:endParaRPr>
              <a:solidFill>
                <a:srgbClr val="4C1130"/>
              </a:solidFill>
              <a:latin typeface="Instrument Sans"/>
              <a:ea typeface="Instrument Sans"/>
              <a:cs typeface="Instrument Sans"/>
              <a:sym typeface="Instrument Sans"/>
            </a:endParaRPr>
          </a:p>
          <a:p>
            <a:pPr marL="914400" lvl="1" indent="-317500" algn="just" rtl="0">
              <a:lnSpc>
                <a:spcPct val="100000"/>
              </a:lnSpc>
              <a:spcBef>
                <a:spcPts val="0"/>
              </a:spcBef>
              <a:spcAft>
                <a:spcPts val="0"/>
              </a:spcAft>
              <a:buClr>
                <a:srgbClr val="4C1130"/>
              </a:buClr>
              <a:buSzPts val="1400"/>
              <a:buFont typeface="Instrument Sans"/>
              <a:buChar char="○"/>
            </a:pPr>
            <a:r>
              <a:rPr lang="en">
                <a:solidFill>
                  <a:srgbClr val="4C1130"/>
                </a:solidFill>
                <a:latin typeface="Instrument Sans"/>
                <a:ea typeface="Instrument Sans"/>
                <a:cs typeface="Instrument Sans"/>
                <a:sym typeface="Instrument Sans"/>
              </a:rPr>
              <a:t>Strict legally prescribed compliance with the food hygiene rules.</a:t>
            </a:r>
            <a:endParaRPr>
              <a:solidFill>
                <a:srgbClr val="4C1130"/>
              </a:solidFill>
              <a:latin typeface="Instrument Sans"/>
              <a:ea typeface="Instrument Sans"/>
              <a:cs typeface="Instrument Sans"/>
              <a:sym typeface="Instrument Sans"/>
            </a:endParaRPr>
          </a:p>
          <a:p>
            <a:pPr marL="914400" lvl="1" indent="-317500" algn="just" rtl="0">
              <a:lnSpc>
                <a:spcPct val="100000"/>
              </a:lnSpc>
              <a:spcBef>
                <a:spcPts val="0"/>
              </a:spcBef>
              <a:spcAft>
                <a:spcPts val="0"/>
              </a:spcAft>
              <a:buClr>
                <a:srgbClr val="4C1130"/>
              </a:buClr>
              <a:buSzPts val="1400"/>
              <a:buFont typeface="Instrument Sans"/>
              <a:buChar char="○"/>
            </a:pPr>
            <a:r>
              <a:rPr lang="en">
                <a:solidFill>
                  <a:srgbClr val="4C1130"/>
                </a:solidFill>
                <a:latin typeface="Instrument Sans"/>
                <a:ea typeface="Instrument Sans"/>
                <a:cs typeface="Instrument Sans"/>
                <a:sym typeface="Instrument Sans"/>
              </a:rPr>
              <a:t>Eligible retailers receive rate relief from the government.</a:t>
            </a:r>
            <a:endParaRPr>
              <a:solidFill>
                <a:srgbClr val="4C1130"/>
              </a:solidFill>
              <a:latin typeface="Instrument Sans"/>
              <a:ea typeface="Instrument Sans"/>
              <a:cs typeface="Instrument Sans"/>
              <a:sym typeface="Instrument Sans"/>
            </a:endParaRPr>
          </a:p>
          <a:p>
            <a:pPr marL="457200" lvl="0" indent="-317500" algn="just" rtl="0">
              <a:lnSpc>
                <a:spcPct val="100000"/>
              </a:lnSpc>
              <a:spcBef>
                <a:spcPts val="0"/>
              </a:spcBef>
              <a:spcAft>
                <a:spcPts val="0"/>
              </a:spcAft>
              <a:buClr>
                <a:srgbClr val="4C1130"/>
              </a:buClr>
              <a:buSzPts val="1400"/>
              <a:buFont typeface="Instrument Sans"/>
              <a:buChar char="●"/>
            </a:pPr>
            <a:r>
              <a:rPr lang="en" b="1">
                <a:solidFill>
                  <a:srgbClr val="4C1130"/>
                </a:solidFill>
                <a:latin typeface="Instrument Sans"/>
                <a:ea typeface="Instrument Sans"/>
                <a:cs typeface="Instrument Sans"/>
                <a:sym typeface="Instrument Sans"/>
              </a:rPr>
              <a:t>Economic</a:t>
            </a:r>
            <a:endParaRPr b="1">
              <a:solidFill>
                <a:srgbClr val="4C1130"/>
              </a:solidFill>
              <a:latin typeface="Instrument Sans"/>
              <a:ea typeface="Instrument Sans"/>
              <a:cs typeface="Instrument Sans"/>
              <a:sym typeface="Instrument Sans"/>
            </a:endParaRPr>
          </a:p>
          <a:p>
            <a:pPr marL="914400" lvl="1" indent="-317500" algn="just" rtl="0">
              <a:lnSpc>
                <a:spcPct val="100000"/>
              </a:lnSpc>
              <a:spcBef>
                <a:spcPts val="0"/>
              </a:spcBef>
              <a:spcAft>
                <a:spcPts val="0"/>
              </a:spcAft>
              <a:buClr>
                <a:srgbClr val="4C1130"/>
              </a:buClr>
              <a:buSzPts val="1400"/>
              <a:buFont typeface="Instrument Sans"/>
              <a:buChar char="○"/>
            </a:pPr>
            <a:r>
              <a:rPr lang="en">
                <a:solidFill>
                  <a:srgbClr val="4C1130"/>
                </a:solidFill>
                <a:latin typeface="Instrument Sans"/>
                <a:ea typeface="Instrument Sans"/>
                <a:cs typeface="Instrument Sans"/>
                <a:sym typeface="Instrument Sans"/>
              </a:rPr>
              <a:t>Food production operating costs were higher in the UK due to inflation.</a:t>
            </a:r>
            <a:endParaRPr>
              <a:solidFill>
                <a:srgbClr val="4C1130"/>
              </a:solidFill>
              <a:latin typeface="Instrument Sans"/>
              <a:ea typeface="Instrument Sans"/>
              <a:cs typeface="Instrument Sans"/>
              <a:sym typeface="Instrument Sans"/>
            </a:endParaRPr>
          </a:p>
          <a:p>
            <a:pPr marL="914400" lvl="1" indent="-317500" algn="just" rtl="0">
              <a:lnSpc>
                <a:spcPct val="100000"/>
              </a:lnSpc>
              <a:spcBef>
                <a:spcPts val="0"/>
              </a:spcBef>
              <a:spcAft>
                <a:spcPts val="0"/>
              </a:spcAft>
              <a:buClr>
                <a:srgbClr val="4C1130"/>
              </a:buClr>
              <a:buSzPts val="1400"/>
              <a:buFont typeface="Instrument Sans"/>
              <a:buChar char="○"/>
            </a:pPr>
            <a:r>
              <a:rPr lang="en">
                <a:solidFill>
                  <a:srgbClr val="4C1130"/>
                </a:solidFill>
                <a:latin typeface="Instrument Sans"/>
                <a:ea typeface="Instrument Sans"/>
                <a:cs typeface="Instrument Sans"/>
                <a:sym typeface="Instrument Sans"/>
              </a:rPr>
              <a:t>The average food inflation rate for 2025 was 3.5% (Trading Economics, 2025).</a:t>
            </a:r>
            <a:endParaRPr>
              <a:solidFill>
                <a:srgbClr val="4C1130"/>
              </a:solidFill>
              <a:latin typeface="Instrument Sans"/>
              <a:ea typeface="Instrument Sans"/>
              <a:cs typeface="Instrument Sans"/>
              <a:sym typeface="Instrument Sans"/>
            </a:endParaRPr>
          </a:p>
          <a:p>
            <a:pPr marL="914400" lvl="1" indent="-317500" algn="just" rtl="0">
              <a:lnSpc>
                <a:spcPct val="100000"/>
              </a:lnSpc>
              <a:spcBef>
                <a:spcPts val="0"/>
              </a:spcBef>
              <a:spcAft>
                <a:spcPts val="0"/>
              </a:spcAft>
              <a:buClr>
                <a:srgbClr val="4C1130"/>
              </a:buClr>
              <a:buSzPts val="1400"/>
              <a:buFont typeface="Instrument Sans"/>
              <a:buChar char="○"/>
            </a:pPr>
            <a:r>
              <a:rPr lang="en">
                <a:solidFill>
                  <a:srgbClr val="4C1130"/>
                </a:solidFill>
                <a:latin typeface="Instrument Sans"/>
                <a:ea typeface="Instrument Sans"/>
                <a:cs typeface="Instrument Sans"/>
                <a:sym typeface="Instrument Sans"/>
              </a:rPr>
              <a:t>Retail sales reached £517 billion during 2024 (Ward, 2024).</a:t>
            </a:r>
            <a:endParaRPr>
              <a:solidFill>
                <a:srgbClr val="4C1130"/>
              </a:solidFill>
              <a:latin typeface="Instrument Sans"/>
              <a:ea typeface="Instrument Sans"/>
              <a:cs typeface="Instrument Sans"/>
              <a:sym typeface="Instrument Sans"/>
            </a:endParaRPr>
          </a:p>
          <a:p>
            <a:pPr marL="457200" lvl="0" indent="-317500" algn="just" rtl="0">
              <a:lnSpc>
                <a:spcPct val="100000"/>
              </a:lnSpc>
              <a:spcBef>
                <a:spcPts val="0"/>
              </a:spcBef>
              <a:spcAft>
                <a:spcPts val="0"/>
              </a:spcAft>
              <a:buClr>
                <a:srgbClr val="4C1130"/>
              </a:buClr>
              <a:buSzPts val="1400"/>
              <a:buFont typeface="Instrument Sans"/>
              <a:buChar char="●"/>
            </a:pPr>
            <a:r>
              <a:rPr lang="en" b="1">
                <a:solidFill>
                  <a:srgbClr val="4C1130"/>
                </a:solidFill>
                <a:latin typeface="Instrument Sans"/>
                <a:ea typeface="Instrument Sans"/>
                <a:cs typeface="Instrument Sans"/>
                <a:sym typeface="Instrument Sans"/>
              </a:rPr>
              <a:t>Social</a:t>
            </a:r>
            <a:endParaRPr b="1">
              <a:solidFill>
                <a:srgbClr val="4C1130"/>
              </a:solidFill>
              <a:latin typeface="Instrument Sans"/>
              <a:ea typeface="Instrument Sans"/>
              <a:cs typeface="Instrument Sans"/>
              <a:sym typeface="Instrument Sans"/>
            </a:endParaRPr>
          </a:p>
          <a:p>
            <a:pPr marL="914400" lvl="1" indent="-317500" algn="just" rtl="0">
              <a:lnSpc>
                <a:spcPct val="100000"/>
              </a:lnSpc>
              <a:spcBef>
                <a:spcPts val="0"/>
              </a:spcBef>
              <a:spcAft>
                <a:spcPts val="0"/>
              </a:spcAft>
              <a:buClr>
                <a:srgbClr val="4C1130"/>
              </a:buClr>
              <a:buSzPts val="1400"/>
              <a:buFont typeface="Instrument Sans"/>
              <a:buChar char="○"/>
            </a:pPr>
            <a:r>
              <a:rPr lang="en">
                <a:solidFill>
                  <a:srgbClr val="4C1130"/>
                </a:solidFill>
                <a:latin typeface="Instrument Sans"/>
                <a:ea typeface="Instrument Sans"/>
                <a:cs typeface="Instrument Sans"/>
                <a:sym typeface="Instrument Sans"/>
              </a:rPr>
              <a:t>The number of trips to shops was less on weekdays during hybrid working.</a:t>
            </a:r>
            <a:endParaRPr>
              <a:solidFill>
                <a:srgbClr val="4C1130"/>
              </a:solidFill>
              <a:latin typeface="Instrument Sans"/>
              <a:ea typeface="Instrument Sans"/>
              <a:cs typeface="Instrument Sans"/>
              <a:sym typeface="Instrument Sans"/>
            </a:endParaRPr>
          </a:p>
          <a:p>
            <a:pPr marL="914400" lvl="1" indent="-317500" algn="just" rtl="0">
              <a:lnSpc>
                <a:spcPct val="100000"/>
              </a:lnSpc>
              <a:spcBef>
                <a:spcPts val="0"/>
              </a:spcBef>
              <a:spcAft>
                <a:spcPts val="0"/>
              </a:spcAft>
              <a:buClr>
                <a:srgbClr val="4C1130"/>
              </a:buClr>
              <a:buSzPts val="1400"/>
              <a:buFont typeface="Instrument Sans"/>
              <a:buChar char="○"/>
            </a:pPr>
            <a:r>
              <a:rPr lang="en">
                <a:solidFill>
                  <a:srgbClr val="4C1130"/>
                </a:solidFill>
                <a:latin typeface="Instrument Sans"/>
                <a:ea typeface="Instrument Sans"/>
                <a:cs typeface="Instrument Sans"/>
                <a:sym typeface="Instrument Sans"/>
              </a:rPr>
              <a:t>People are more inclined to buy food online.</a:t>
            </a:r>
            <a:endParaRPr>
              <a:solidFill>
                <a:srgbClr val="4C1130"/>
              </a:solidFill>
              <a:latin typeface="Instrument Sans"/>
              <a:ea typeface="Instrument Sans"/>
              <a:cs typeface="Instrument Sans"/>
              <a:sym typeface="Instrument Sans"/>
            </a:endParaRPr>
          </a:p>
          <a:p>
            <a:pPr marL="914400" lvl="1" indent="-317500" algn="just" rtl="0">
              <a:lnSpc>
                <a:spcPct val="100000"/>
              </a:lnSpc>
              <a:spcBef>
                <a:spcPts val="0"/>
              </a:spcBef>
              <a:spcAft>
                <a:spcPts val="0"/>
              </a:spcAft>
              <a:buClr>
                <a:srgbClr val="4C1130"/>
              </a:buClr>
              <a:buSzPts val="1400"/>
              <a:buFont typeface="Instrument Sans"/>
              <a:buChar char="○"/>
            </a:pPr>
            <a:r>
              <a:rPr lang="en">
                <a:solidFill>
                  <a:srgbClr val="4C1130"/>
                </a:solidFill>
                <a:latin typeface="Instrument Sans"/>
                <a:ea typeface="Instrument Sans"/>
                <a:cs typeface="Instrument Sans"/>
                <a:sym typeface="Instrument Sans"/>
              </a:rPr>
              <a:t>The footfall in the UK fell by 2.2% in 2024 (Jangoulun Singsit, 2025).</a:t>
            </a:r>
            <a:endParaRPr>
              <a:solidFill>
                <a:srgbClr val="4C1130"/>
              </a:solidFill>
              <a:latin typeface="Instrument Sans"/>
              <a:ea typeface="Instrument Sans"/>
              <a:cs typeface="Instrument Sans"/>
              <a:sym typeface="Instrument Sans"/>
            </a:endParaRPr>
          </a:p>
        </p:txBody>
      </p:sp>
      <p:pic>
        <p:nvPicPr>
          <p:cNvPr id="490" name="Google Shape;490;p55"/>
          <p:cNvPicPr preferRelativeResize="0"/>
          <p:nvPr/>
        </p:nvPicPr>
        <p:blipFill rotWithShape="1">
          <a:blip r:embed="rId3">
            <a:alphaModFix/>
          </a:blip>
          <a:srcRect t="33638" r="49200" b="12680"/>
          <a:stretch/>
        </p:blipFill>
        <p:spPr>
          <a:xfrm>
            <a:off x="5752775" y="819150"/>
            <a:ext cx="3321825" cy="413802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94"/>
        <p:cNvGrpSpPr/>
        <p:nvPr/>
      </p:nvGrpSpPr>
      <p:grpSpPr>
        <a:xfrm>
          <a:off x="0" y="0"/>
          <a:ext cx="0" cy="0"/>
          <a:chOff x="0" y="0"/>
          <a:chExt cx="0" cy="0"/>
        </a:xfrm>
      </p:grpSpPr>
      <p:sp>
        <p:nvSpPr>
          <p:cNvPr id="495" name="Google Shape;495;p56"/>
          <p:cNvSpPr txBox="1"/>
          <p:nvPr/>
        </p:nvSpPr>
        <p:spPr>
          <a:xfrm>
            <a:off x="0" y="-205090"/>
            <a:ext cx="9144000" cy="902781"/>
          </a:xfrm>
          <a:prstGeom prst="rect">
            <a:avLst/>
          </a:prstGeom>
          <a:solidFill>
            <a:schemeClr val="accent3"/>
          </a:solidFill>
          <a:ln>
            <a:noFill/>
          </a:ln>
        </p:spPr>
        <p:txBody>
          <a:bodyPr spcFirstLastPara="1" wrap="square" lIns="91425" tIns="91425" rIns="91425" bIns="91425" anchor="ctr" anchorCtr="0">
            <a:spAutoFit/>
          </a:bodyPr>
          <a:lstStyle/>
          <a:p>
            <a:pPr marL="0" lvl="0" indent="0" algn="ctr" rtl="0">
              <a:lnSpc>
                <a:spcPct val="150000"/>
              </a:lnSpc>
              <a:spcBef>
                <a:spcPts val="1000"/>
              </a:spcBef>
              <a:spcAft>
                <a:spcPts val="1000"/>
              </a:spcAft>
              <a:buNone/>
            </a:pPr>
            <a:r>
              <a:rPr lang="en" sz="2000" b="1">
                <a:solidFill>
                  <a:srgbClr val="4C1130"/>
                </a:solidFill>
                <a:latin typeface="Instrument Sans"/>
                <a:ea typeface="Instrument Sans"/>
                <a:cs typeface="Instrument Sans"/>
                <a:sym typeface="Instrument Sans"/>
              </a:rPr>
              <a:t>PESTEL Analysis (Part 2)</a:t>
            </a:r>
            <a:endParaRPr sz="2000" b="1">
              <a:solidFill>
                <a:srgbClr val="4C1130"/>
              </a:solidFill>
              <a:latin typeface="Instrument Sans"/>
              <a:ea typeface="Instrument Sans"/>
              <a:cs typeface="Instrument Sans"/>
              <a:sym typeface="Instrument Sans"/>
            </a:endParaRPr>
          </a:p>
        </p:txBody>
      </p:sp>
      <p:sp>
        <p:nvSpPr>
          <p:cNvPr id="496" name="Google Shape;496;p56"/>
          <p:cNvSpPr txBox="1"/>
          <p:nvPr/>
        </p:nvSpPr>
        <p:spPr>
          <a:xfrm>
            <a:off x="58475" y="492600"/>
            <a:ext cx="6025800" cy="4710000"/>
          </a:xfrm>
          <a:prstGeom prst="rect">
            <a:avLst/>
          </a:prstGeom>
          <a:noFill/>
          <a:ln>
            <a:noFill/>
          </a:ln>
        </p:spPr>
        <p:txBody>
          <a:bodyPr spcFirstLastPara="1" wrap="square" lIns="91425" tIns="91425" rIns="91425" bIns="91425" anchor="t" anchorCtr="0">
            <a:spAutoFit/>
          </a:bodyPr>
          <a:lstStyle/>
          <a:p>
            <a:pPr marL="457200" lvl="0" indent="-317500" algn="just" rtl="0">
              <a:lnSpc>
                <a:spcPct val="100000"/>
              </a:lnSpc>
              <a:spcBef>
                <a:spcPts val="1000"/>
              </a:spcBef>
              <a:spcAft>
                <a:spcPts val="0"/>
              </a:spcAft>
              <a:buClr>
                <a:srgbClr val="4C1130"/>
              </a:buClr>
              <a:buSzPts val="1400"/>
              <a:buFont typeface="Instrument Sans"/>
              <a:buChar char="●"/>
            </a:pPr>
            <a:r>
              <a:rPr lang="en" b="1" dirty="0">
                <a:solidFill>
                  <a:srgbClr val="4C1130"/>
                </a:solidFill>
                <a:latin typeface="Instrument Sans"/>
                <a:ea typeface="Instrument Sans"/>
                <a:cs typeface="Instrument Sans"/>
                <a:sym typeface="Instrument Sans"/>
              </a:rPr>
              <a:t>Technological</a:t>
            </a:r>
            <a:endParaRPr b="1" dirty="0">
              <a:solidFill>
                <a:srgbClr val="4C1130"/>
              </a:solidFill>
              <a:latin typeface="Instrument Sans"/>
              <a:ea typeface="Instrument Sans"/>
              <a:cs typeface="Instrument Sans"/>
              <a:sym typeface="Instrument Sans"/>
            </a:endParaRPr>
          </a:p>
          <a:p>
            <a:pPr marL="914400" lvl="1" indent="-317500" algn="just" rtl="0">
              <a:lnSpc>
                <a:spcPct val="100000"/>
              </a:lnSpc>
              <a:spcBef>
                <a:spcPts val="0"/>
              </a:spcBef>
              <a:spcAft>
                <a:spcPts val="0"/>
              </a:spcAft>
              <a:buClr>
                <a:srgbClr val="4C1130"/>
              </a:buClr>
              <a:buSzPts val="1400"/>
              <a:buFont typeface="Instrument Sans"/>
              <a:buChar char="○"/>
            </a:pPr>
            <a:r>
              <a:rPr lang="en" dirty="0">
                <a:solidFill>
                  <a:srgbClr val="4C1130"/>
                </a:solidFill>
                <a:latin typeface="Instrument Sans"/>
                <a:ea typeface="Instrument Sans"/>
                <a:cs typeface="Instrument Sans"/>
                <a:sym typeface="Instrument Sans"/>
              </a:rPr>
              <a:t>Customers can order online without restrictions to their purchasing power.</a:t>
            </a:r>
            <a:endParaRPr dirty="0">
              <a:solidFill>
                <a:srgbClr val="4C1130"/>
              </a:solidFill>
              <a:latin typeface="Instrument Sans"/>
              <a:ea typeface="Instrument Sans"/>
              <a:cs typeface="Instrument Sans"/>
              <a:sym typeface="Instrument Sans"/>
            </a:endParaRPr>
          </a:p>
          <a:p>
            <a:pPr marL="914400" lvl="1" indent="-317500" algn="just" rtl="0">
              <a:lnSpc>
                <a:spcPct val="100000"/>
              </a:lnSpc>
              <a:spcBef>
                <a:spcPts val="0"/>
              </a:spcBef>
              <a:spcAft>
                <a:spcPts val="0"/>
              </a:spcAft>
              <a:buClr>
                <a:srgbClr val="4C1130"/>
              </a:buClr>
              <a:buSzPts val="1400"/>
              <a:buFont typeface="Instrument Sans"/>
              <a:buChar char="○"/>
            </a:pPr>
            <a:r>
              <a:rPr lang="en" dirty="0">
                <a:solidFill>
                  <a:srgbClr val="4C1130"/>
                </a:solidFill>
                <a:latin typeface="Instrument Sans"/>
                <a:ea typeface="Instrument Sans"/>
                <a:cs typeface="Instrument Sans"/>
                <a:sym typeface="Instrument Sans"/>
              </a:rPr>
              <a:t>A digital pre-order system enhances the efficiency of service.</a:t>
            </a:r>
            <a:endParaRPr dirty="0">
              <a:solidFill>
                <a:srgbClr val="4C1130"/>
              </a:solidFill>
              <a:latin typeface="Instrument Sans"/>
              <a:ea typeface="Instrument Sans"/>
              <a:cs typeface="Instrument Sans"/>
              <a:sym typeface="Instrument Sans"/>
            </a:endParaRPr>
          </a:p>
          <a:p>
            <a:pPr marL="914400" lvl="1" indent="-317500" algn="just" rtl="0">
              <a:lnSpc>
                <a:spcPct val="100000"/>
              </a:lnSpc>
              <a:spcBef>
                <a:spcPts val="0"/>
              </a:spcBef>
              <a:spcAft>
                <a:spcPts val="0"/>
              </a:spcAft>
              <a:buClr>
                <a:srgbClr val="4C1130"/>
              </a:buClr>
              <a:buSzPts val="1400"/>
              <a:buFont typeface="Instrument Sans"/>
              <a:buChar char="○"/>
            </a:pPr>
            <a:r>
              <a:rPr lang="en" dirty="0">
                <a:solidFill>
                  <a:srgbClr val="4C1130"/>
                </a:solidFill>
                <a:latin typeface="Instrument Sans"/>
                <a:ea typeface="Instrument Sans"/>
                <a:cs typeface="Instrument Sans"/>
                <a:sym typeface="Instrument Sans"/>
              </a:rPr>
              <a:t>The demand for online retail is still growing throughout Britain (ITA, 2023).</a:t>
            </a:r>
            <a:endParaRPr dirty="0">
              <a:solidFill>
                <a:srgbClr val="4C1130"/>
              </a:solidFill>
              <a:latin typeface="Instrument Sans"/>
              <a:ea typeface="Instrument Sans"/>
              <a:cs typeface="Instrument Sans"/>
              <a:sym typeface="Instrument Sans"/>
            </a:endParaRPr>
          </a:p>
          <a:p>
            <a:pPr marL="457200" lvl="0" indent="-317500" algn="just" rtl="0">
              <a:lnSpc>
                <a:spcPct val="100000"/>
              </a:lnSpc>
              <a:spcBef>
                <a:spcPts val="0"/>
              </a:spcBef>
              <a:spcAft>
                <a:spcPts val="0"/>
              </a:spcAft>
              <a:buClr>
                <a:srgbClr val="4C1130"/>
              </a:buClr>
              <a:buSzPts val="1400"/>
              <a:buFont typeface="Instrument Sans"/>
              <a:buChar char="●"/>
            </a:pPr>
            <a:r>
              <a:rPr lang="en" b="1" dirty="0">
                <a:solidFill>
                  <a:srgbClr val="4C1130"/>
                </a:solidFill>
                <a:latin typeface="Instrument Sans"/>
                <a:ea typeface="Instrument Sans"/>
                <a:cs typeface="Instrument Sans"/>
                <a:sym typeface="Instrument Sans"/>
              </a:rPr>
              <a:t>Environmental</a:t>
            </a:r>
            <a:endParaRPr b="1" dirty="0">
              <a:solidFill>
                <a:srgbClr val="4C1130"/>
              </a:solidFill>
              <a:latin typeface="Instrument Sans"/>
              <a:ea typeface="Instrument Sans"/>
              <a:cs typeface="Instrument Sans"/>
              <a:sym typeface="Instrument Sans"/>
            </a:endParaRPr>
          </a:p>
          <a:p>
            <a:pPr marL="914400" lvl="1" indent="-317500" algn="just" rtl="0">
              <a:lnSpc>
                <a:spcPct val="100000"/>
              </a:lnSpc>
              <a:spcBef>
                <a:spcPts val="0"/>
              </a:spcBef>
              <a:spcAft>
                <a:spcPts val="0"/>
              </a:spcAft>
              <a:buClr>
                <a:srgbClr val="4C1130"/>
              </a:buClr>
              <a:buSzPts val="1400"/>
              <a:buFont typeface="Instrument Sans"/>
              <a:buChar char="○"/>
            </a:pPr>
            <a:r>
              <a:rPr lang="en" dirty="0">
                <a:solidFill>
                  <a:srgbClr val="4C1130"/>
                </a:solidFill>
                <a:latin typeface="Instrument Sans"/>
                <a:ea typeface="Instrument Sans"/>
                <a:cs typeface="Instrument Sans"/>
                <a:sym typeface="Instrument Sans"/>
              </a:rPr>
              <a:t>Organic farming with its exposure to crop failure due to climatic impacts.</a:t>
            </a:r>
            <a:endParaRPr dirty="0">
              <a:solidFill>
                <a:srgbClr val="4C1130"/>
              </a:solidFill>
              <a:latin typeface="Instrument Sans"/>
              <a:ea typeface="Instrument Sans"/>
              <a:cs typeface="Instrument Sans"/>
              <a:sym typeface="Instrument Sans"/>
            </a:endParaRPr>
          </a:p>
          <a:p>
            <a:pPr marL="914400" lvl="1" indent="-317500" algn="just" rtl="0">
              <a:lnSpc>
                <a:spcPct val="100000"/>
              </a:lnSpc>
              <a:spcBef>
                <a:spcPts val="0"/>
              </a:spcBef>
              <a:spcAft>
                <a:spcPts val="0"/>
              </a:spcAft>
              <a:buClr>
                <a:srgbClr val="4C1130"/>
              </a:buClr>
              <a:buSzPts val="1400"/>
              <a:buFont typeface="Instrument Sans"/>
              <a:buChar char="○"/>
            </a:pPr>
            <a:r>
              <a:rPr lang="en" dirty="0">
                <a:solidFill>
                  <a:srgbClr val="4C1130"/>
                </a:solidFill>
                <a:latin typeface="Instrument Sans"/>
                <a:ea typeface="Instrument Sans"/>
                <a:cs typeface="Instrument Sans"/>
                <a:sym typeface="Instrument Sans"/>
              </a:rPr>
              <a:t>Sustainable sourcing leads to higher costs of ingredient purchases (Style, 2025).</a:t>
            </a:r>
            <a:endParaRPr dirty="0">
              <a:solidFill>
                <a:srgbClr val="4C1130"/>
              </a:solidFill>
              <a:latin typeface="Instrument Sans"/>
              <a:ea typeface="Instrument Sans"/>
              <a:cs typeface="Instrument Sans"/>
              <a:sym typeface="Instrument Sans"/>
            </a:endParaRPr>
          </a:p>
          <a:p>
            <a:pPr marL="914400" lvl="1" indent="-317500" algn="just" rtl="0">
              <a:lnSpc>
                <a:spcPct val="100000"/>
              </a:lnSpc>
              <a:spcBef>
                <a:spcPts val="0"/>
              </a:spcBef>
              <a:spcAft>
                <a:spcPts val="0"/>
              </a:spcAft>
              <a:buClr>
                <a:srgbClr val="4C1130"/>
              </a:buClr>
              <a:buSzPts val="1400"/>
              <a:buFont typeface="Instrument Sans"/>
              <a:buChar char="○"/>
            </a:pPr>
            <a:r>
              <a:rPr lang="en" dirty="0">
                <a:solidFill>
                  <a:srgbClr val="4C1130"/>
                </a:solidFill>
                <a:latin typeface="Instrument Sans"/>
                <a:ea typeface="Instrument Sans"/>
                <a:cs typeface="Instrument Sans"/>
                <a:sym typeface="Instrument Sans"/>
              </a:rPr>
              <a:t>Variability in climate leads to less reliability of the agricultural supply chain. </a:t>
            </a:r>
            <a:endParaRPr dirty="0">
              <a:solidFill>
                <a:srgbClr val="4C1130"/>
              </a:solidFill>
              <a:latin typeface="Instrument Sans"/>
              <a:ea typeface="Instrument Sans"/>
              <a:cs typeface="Instrument Sans"/>
              <a:sym typeface="Instrument Sans"/>
            </a:endParaRPr>
          </a:p>
          <a:p>
            <a:pPr marL="457200" lvl="0" indent="-317500" algn="just" rtl="0">
              <a:lnSpc>
                <a:spcPct val="100000"/>
              </a:lnSpc>
              <a:spcBef>
                <a:spcPts val="0"/>
              </a:spcBef>
              <a:spcAft>
                <a:spcPts val="0"/>
              </a:spcAft>
              <a:buClr>
                <a:srgbClr val="4C1130"/>
              </a:buClr>
              <a:buSzPts val="1400"/>
              <a:buFont typeface="Instrument Sans"/>
              <a:buChar char="●"/>
            </a:pPr>
            <a:r>
              <a:rPr lang="en" b="1" dirty="0">
                <a:solidFill>
                  <a:srgbClr val="4C1130"/>
                </a:solidFill>
                <a:latin typeface="Instrument Sans"/>
                <a:ea typeface="Instrument Sans"/>
                <a:cs typeface="Instrument Sans"/>
                <a:sym typeface="Instrument Sans"/>
              </a:rPr>
              <a:t>Legal</a:t>
            </a:r>
            <a:endParaRPr b="1" dirty="0">
              <a:solidFill>
                <a:srgbClr val="4C1130"/>
              </a:solidFill>
              <a:latin typeface="Instrument Sans"/>
              <a:ea typeface="Instrument Sans"/>
              <a:cs typeface="Instrument Sans"/>
              <a:sym typeface="Instrument Sans"/>
            </a:endParaRPr>
          </a:p>
          <a:p>
            <a:pPr marL="914400" lvl="1" indent="-317500" algn="just" rtl="0">
              <a:lnSpc>
                <a:spcPct val="100000"/>
              </a:lnSpc>
              <a:spcBef>
                <a:spcPts val="0"/>
              </a:spcBef>
              <a:spcAft>
                <a:spcPts val="0"/>
              </a:spcAft>
              <a:buClr>
                <a:srgbClr val="4C1130"/>
              </a:buClr>
              <a:buSzPts val="1400"/>
              <a:buFont typeface="Instrument Sans"/>
              <a:buChar char="○"/>
            </a:pPr>
            <a:r>
              <a:rPr lang="en" dirty="0">
                <a:solidFill>
                  <a:srgbClr val="4C1130"/>
                </a:solidFill>
                <a:latin typeface="Instrument Sans"/>
                <a:ea typeface="Instrument Sans"/>
                <a:cs typeface="Instrument Sans"/>
                <a:sym typeface="Instrument Sans"/>
              </a:rPr>
              <a:t>The Food Safety Act governs the standards for food preparation (FSSAI, 2006).</a:t>
            </a:r>
            <a:endParaRPr dirty="0">
              <a:solidFill>
                <a:srgbClr val="4C1130"/>
              </a:solidFill>
              <a:latin typeface="Instrument Sans"/>
              <a:ea typeface="Instrument Sans"/>
              <a:cs typeface="Instrument Sans"/>
              <a:sym typeface="Instrument Sans"/>
            </a:endParaRPr>
          </a:p>
          <a:p>
            <a:pPr marL="914400" lvl="1" indent="-317500" algn="just" rtl="0">
              <a:lnSpc>
                <a:spcPct val="100000"/>
              </a:lnSpc>
              <a:spcBef>
                <a:spcPts val="0"/>
              </a:spcBef>
              <a:spcAft>
                <a:spcPts val="0"/>
              </a:spcAft>
              <a:buClr>
                <a:srgbClr val="4C1130"/>
              </a:buClr>
              <a:buSzPts val="1400"/>
              <a:buFont typeface="Instrument Sans"/>
              <a:buChar char="○"/>
            </a:pPr>
            <a:r>
              <a:rPr lang="en" dirty="0">
                <a:solidFill>
                  <a:srgbClr val="4C1130"/>
                </a:solidFill>
                <a:latin typeface="Instrument Sans"/>
                <a:ea typeface="Instrument Sans"/>
                <a:cs typeface="Instrument Sans"/>
                <a:sym typeface="Instrument Sans"/>
              </a:rPr>
              <a:t>There is a requirement for strict compliance of health regulations in the workplace.</a:t>
            </a:r>
            <a:endParaRPr dirty="0">
              <a:solidFill>
                <a:srgbClr val="4C1130"/>
              </a:solidFill>
              <a:latin typeface="Instrument Sans"/>
              <a:ea typeface="Instrument Sans"/>
              <a:cs typeface="Instrument Sans"/>
              <a:sym typeface="Instrument Sans"/>
            </a:endParaRPr>
          </a:p>
          <a:p>
            <a:pPr marL="914400" lvl="1" indent="-317500" algn="just" rtl="0">
              <a:lnSpc>
                <a:spcPct val="100000"/>
              </a:lnSpc>
              <a:spcBef>
                <a:spcPts val="0"/>
              </a:spcBef>
              <a:spcAft>
                <a:spcPts val="0"/>
              </a:spcAft>
              <a:buClr>
                <a:srgbClr val="4C1130"/>
              </a:buClr>
              <a:buSzPts val="1400"/>
              <a:buFont typeface="Instrument Sans"/>
              <a:buChar char="○"/>
            </a:pPr>
            <a:r>
              <a:rPr lang="en" dirty="0">
                <a:solidFill>
                  <a:srgbClr val="4C1130"/>
                </a:solidFill>
                <a:latin typeface="Instrument Sans"/>
                <a:ea typeface="Instrument Sans"/>
                <a:cs typeface="Instrument Sans"/>
                <a:sym typeface="Instrument Sans"/>
              </a:rPr>
              <a:t>Employment laws raise the cost of staff and running an establishment.</a:t>
            </a:r>
            <a:endParaRPr b="1" dirty="0">
              <a:solidFill>
                <a:srgbClr val="4C1130"/>
              </a:solidFill>
              <a:latin typeface="Instrument Sans"/>
              <a:ea typeface="Instrument Sans"/>
              <a:cs typeface="Instrument Sans"/>
              <a:sym typeface="Instrument Sans"/>
            </a:endParaRPr>
          </a:p>
        </p:txBody>
      </p:sp>
      <p:pic>
        <p:nvPicPr>
          <p:cNvPr id="497" name="Google Shape;497;p56"/>
          <p:cNvPicPr preferRelativeResize="0"/>
          <p:nvPr/>
        </p:nvPicPr>
        <p:blipFill rotWithShape="1">
          <a:blip r:embed="rId3">
            <a:alphaModFix/>
          </a:blip>
          <a:srcRect l="49251" t="33638" b="12680"/>
          <a:stretch/>
        </p:blipFill>
        <p:spPr>
          <a:xfrm>
            <a:off x="6084175" y="807250"/>
            <a:ext cx="3009900" cy="41023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501"/>
        <p:cNvGrpSpPr/>
        <p:nvPr/>
      </p:nvGrpSpPr>
      <p:grpSpPr>
        <a:xfrm>
          <a:off x="0" y="0"/>
          <a:ext cx="0" cy="0"/>
          <a:chOff x="0" y="0"/>
          <a:chExt cx="0" cy="0"/>
        </a:xfrm>
      </p:grpSpPr>
      <p:sp>
        <p:nvSpPr>
          <p:cNvPr id="502" name="Google Shape;502;p57"/>
          <p:cNvSpPr txBox="1"/>
          <p:nvPr/>
        </p:nvSpPr>
        <p:spPr>
          <a:xfrm>
            <a:off x="0" y="-205090"/>
            <a:ext cx="9144000" cy="902781"/>
          </a:xfrm>
          <a:prstGeom prst="rect">
            <a:avLst/>
          </a:prstGeom>
          <a:solidFill>
            <a:schemeClr val="accent3"/>
          </a:solidFill>
          <a:ln>
            <a:noFill/>
          </a:ln>
        </p:spPr>
        <p:txBody>
          <a:bodyPr spcFirstLastPara="1" wrap="square" lIns="91425" tIns="91425" rIns="91425" bIns="91425" anchor="ctr" anchorCtr="0">
            <a:spAutoFit/>
          </a:bodyPr>
          <a:lstStyle/>
          <a:p>
            <a:pPr marL="0" lvl="0" indent="0" algn="ctr" rtl="0">
              <a:lnSpc>
                <a:spcPct val="150000"/>
              </a:lnSpc>
              <a:spcBef>
                <a:spcPts val="1000"/>
              </a:spcBef>
              <a:spcAft>
                <a:spcPts val="1000"/>
              </a:spcAft>
              <a:buNone/>
            </a:pPr>
            <a:r>
              <a:rPr lang="en" sz="2000" b="1">
                <a:solidFill>
                  <a:srgbClr val="4C1130"/>
                </a:solidFill>
                <a:latin typeface="Instrument Sans"/>
                <a:ea typeface="Instrument Sans"/>
                <a:cs typeface="Instrument Sans"/>
                <a:sym typeface="Instrument Sans"/>
              </a:rPr>
              <a:t>Fishbone (Cause-and-Effect) Analysis</a:t>
            </a:r>
            <a:endParaRPr sz="2000" b="1">
              <a:solidFill>
                <a:srgbClr val="4C1130"/>
              </a:solidFill>
              <a:latin typeface="Instrument Sans"/>
              <a:ea typeface="Instrument Sans"/>
              <a:cs typeface="Instrument Sans"/>
              <a:sym typeface="Instrument Sans"/>
            </a:endParaRPr>
          </a:p>
        </p:txBody>
      </p:sp>
      <p:pic>
        <p:nvPicPr>
          <p:cNvPr id="503" name="Google Shape;503;p57"/>
          <p:cNvPicPr preferRelativeResize="0"/>
          <p:nvPr/>
        </p:nvPicPr>
        <p:blipFill rotWithShape="1">
          <a:blip r:embed="rId3">
            <a:alphaModFix/>
          </a:blip>
          <a:srcRect t="11316"/>
          <a:stretch/>
        </p:blipFill>
        <p:spPr>
          <a:xfrm>
            <a:off x="0" y="492600"/>
            <a:ext cx="9144000" cy="4650900"/>
          </a:xfrm>
          <a:prstGeom prst="rect">
            <a:avLst/>
          </a:prstGeom>
          <a:noFill/>
          <a:ln>
            <a:noFill/>
          </a:ln>
        </p:spPr>
      </p:pic>
      <p:sp>
        <p:nvSpPr>
          <p:cNvPr id="2" name="TextBox 1">
            <a:extLst>
              <a:ext uri="{FF2B5EF4-FFF2-40B4-BE49-F238E27FC236}">
                <a16:creationId xmlns:a16="http://schemas.microsoft.com/office/drawing/2014/main" id="{AE6A744C-FAA8-6D4C-529D-EF4AFCF3D54B}"/>
              </a:ext>
            </a:extLst>
          </p:cNvPr>
          <p:cNvSpPr txBox="1"/>
          <p:nvPr/>
        </p:nvSpPr>
        <p:spPr>
          <a:xfrm>
            <a:off x="3657600" y="1554258"/>
            <a:ext cx="1828800" cy="1828800"/>
          </a:xfrm>
          <a:prstGeom prst="rect">
            <a:avLst/>
          </a:prstGeom>
          <a:noFill/>
        </p:spPr>
        <p:txBody>
          <a:bodyPr wrap="square" rtlCol="0">
            <a:spAutoFit/>
          </a:bodyPr>
          <a:lstStyle/>
          <a:p>
            <a:pPr algn="l"/>
            <a:endParaRPr lang="en-US" dirty="0"/>
          </a:p>
        </p:txBody>
      </p:sp>
      <p:sp>
        <p:nvSpPr>
          <p:cNvPr id="3" name="TextBox 2">
            <a:extLst>
              <a:ext uri="{FF2B5EF4-FFF2-40B4-BE49-F238E27FC236}">
                <a16:creationId xmlns:a16="http://schemas.microsoft.com/office/drawing/2014/main" id="{5CC66011-E268-0CCF-67F1-45BA5BF32D75}"/>
              </a:ext>
            </a:extLst>
          </p:cNvPr>
          <p:cNvSpPr txBox="1"/>
          <p:nvPr/>
        </p:nvSpPr>
        <p:spPr>
          <a:xfrm>
            <a:off x="4760194" y="4753090"/>
            <a:ext cx="4313694" cy="390410"/>
          </a:xfrm>
          <a:prstGeom prst="rect">
            <a:avLst/>
          </a:prstGeom>
          <a:noFill/>
        </p:spPr>
        <p:txBody>
          <a:bodyPr wrap="square" rtlCol="0">
            <a:spAutoFit/>
          </a:bodyPr>
          <a:lstStyle/>
          <a:p>
            <a:pPr algn="l"/>
            <a:endParaRPr lang="en-US" dirty="0"/>
          </a:p>
        </p:txBody>
      </p:sp>
      <p:sp>
        <p:nvSpPr>
          <p:cNvPr id="4" name="TextBox 3">
            <a:extLst>
              <a:ext uri="{FF2B5EF4-FFF2-40B4-BE49-F238E27FC236}">
                <a16:creationId xmlns:a16="http://schemas.microsoft.com/office/drawing/2014/main" id="{5B4E5960-D6C8-2BBA-7D9E-1753001425CA}"/>
              </a:ext>
            </a:extLst>
          </p:cNvPr>
          <p:cNvSpPr txBox="1"/>
          <p:nvPr/>
        </p:nvSpPr>
        <p:spPr>
          <a:xfrm>
            <a:off x="5066470" y="4753090"/>
            <a:ext cx="4007418" cy="337550"/>
          </a:xfrm>
          <a:prstGeom prst="rect">
            <a:avLst/>
          </a:prstGeom>
          <a:noFill/>
        </p:spPr>
        <p:txBody>
          <a:bodyPr wrap="square" rtlCol="0">
            <a:spAutoFit/>
          </a:bodyPr>
          <a:lstStyle/>
          <a:p>
            <a:pPr algn="l"/>
            <a:endParaRPr lang="en-US" dirty="0"/>
          </a:p>
        </p:txBody>
      </p:sp>
      <p:sp>
        <p:nvSpPr>
          <p:cNvPr id="5" name="TextBox 4">
            <a:extLst>
              <a:ext uri="{FF2B5EF4-FFF2-40B4-BE49-F238E27FC236}">
                <a16:creationId xmlns:a16="http://schemas.microsoft.com/office/drawing/2014/main" id="{6AEDD664-1D21-3F88-04A2-B73FC4A7965C}"/>
              </a:ext>
            </a:extLst>
          </p:cNvPr>
          <p:cNvSpPr txBox="1"/>
          <p:nvPr/>
        </p:nvSpPr>
        <p:spPr>
          <a:xfrm>
            <a:off x="4409636" y="4706364"/>
            <a:ext cx="4704105" cy="261610"/>
          </a:xfrm>
          <a:prstGeom prst="rect">
            <a:avLst/>
          </a:prstGeom>
          <a:noFill/>
        </p:spPr>
        <p:txBody>
          <a:bodyPr wrap="square" rtlCol="0">
            <a:spAutoFit/>
          </a:bodyPr>
          <a:lstStyle/>
          <a:p>
            <a:pPr algn="l"/>
            <a:endParaRPr lang="en-US" sz="1100" dirty="0"/>
          </a:p>
        </p:txBody>
      </p:sp>
      <p:sp>
        <p:nvSpPr>
          <p:cNvPr id="6" name="TextBox 5">
            <a:extLst>
              <a:ext uri="{FF2B5EF4-FFF2-40B4-BE49-F238E27FC236}">
                <a16:creationId xmlns:a16="http://schemas.microsoft.com/office/drawing/2014/main" id="{5B6025C8-6FBB-4903-0CB5-021CFB84BA4C}"/>
              </a:ext>
            </a:extLst>
          </p:cNvPr>
          <p:cNvSpPr txBox="1"/>
          <p:nvPr/>
        </p:nvSpPr>
        <p:spPr>
          <a:xfrm rot="10800000" flipV="1">
            <a:off x="6859106" y="4809293"/>
            <a:ext cx="2465708" cy="307777"/>
          </a:xfrm>
          <a:prstGeom prst="rect">
            <a:avLst/>
          </a:prstGeom>
          <a:noFill/>
        </p:spPr>
        <p:txBody>
          <a:bodyPr wrap="square" rtlCol="0">
            <a:spAutoFit/>
          </a:bodyPr>
          <a:lstStyle/>
          <a:p>
            <a:pPr algn="l"/>
            <a:r>
              <a:rPr lang="en-GB" dirty="0"/>
              <a:t>References: BGMC(2024)</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07"/>
        <p:cNvGrpSpPr/>
        <p:nvPr/>
      </p:nvGrpSpPr>
      <p:grpSpPr>
        <a:xfrm>
          <a:off x="0" y="0"/>
          <a:ext cx="0" cy="0"/>
          <a:chOff x="0" y="0"/>
          <a:chExt cx="0" cy="0"/>
        </a:xfrm>
      </p:grpSpPr>
      <p:sp>
        <p:nvSpPr>
          <p:cNvPr id="508" name="Google Shape;508;p58"/>
          <p:cNvSpPr txBox="1"/>
          <p:nvPr/>
        </p:nvSpPr>
        <p:spPr>
          <a:xfrm>
            <a:off x="0" y="0"/>
            <a:ext cx="9144000" cy="748893"/>
          </a:xfrm>
          <a:prstGeom prst="rect">
            <a:avLst/>
          </a:prstGeom>
          <a:solidFill>
            <a:schemeClr val="accent3"/>
          </a:solidFill>
          <a:ln>
            <a:noFill/>
          </a:ln>
        </p:spPr>
        <p:txBody>
          <a:bodyPr spcFirstLastPara="1" wrap="square" lIns="91425" tIns="91425" rIns="91425" bIns="91425" anchor="t" anchorCtr="0">
            <a:spAutoFit/>
          </a:bodyPr>
          <a:lstStyle/>
          <a:p>
            <a:pPr marL="0" lvl="0" indent="0" algn="ctr" rtl="0">
              <a:spcBef>
                <a:spcPts val="1000"/>
              </a:spcBef>
              <a:spcAft>
                <a:spcPts val="1000"/>
              </a:spcAft>
              <a:buNone/>
            </a:pPr>
            <a:r>
              <a:rPr lang="en" sz="2000" b="1">
                <a:solidFill>
                  <a:srgbClr val="4C1130"/>
                </a:solidFill>
                <a:latin typeface="Instrument Sans"/>
                <a:ea typeface="Instrument Sans"/>
                <a:cs typeface="Instrument Sans"/>
                <a:sym typeface="Instrument Sans"/>
              </a:rPr>
              <a:t>Key Findings &amp; Conclusion</a:t>
            </a:r>
            <a:endParaRPr sz="2000" b="1">
              <a:solidFill>
                <a:srgbClr val="4C1130"/>
              </a:solidFill>
              <a:latin typeface="Instrument Sans"/>
              <a:ea typeface="Instrument Sans"/>
              <a:cs typeface="Instrument Sans"/>
              <a:sym typeface="Instrument Sans"/>
            </a:endParaRPr>
          </a:p>
        </p:txBody>
      </p:sp>
      <p:sp>
        <p:nvSpPr>
          <p:cNvPr id="509" name="Google Shape;509;p58"/>
          <p:cNvSpPr txBox="1"/>
          <p:nvPr/>
        </p:nvSpPr>
        <p:spPr>
          <a:xfrm>
            <a:off x="379950" y="816750"/>
            <a:ext cx="4503600" cy="3843000"/>
          </a:xfrm>
          <a:prstGeom prst="rect">
            <a:avLst/>
          </a:prstGeom>
          <a:noFill/>
          <a:ln>
            <a:noFill/>
          </a:ln>
        </p:spPr>
        <p:txBody>
          <a:bodyPr spcFirstLastPara="1" wrap="square" lIns="91425" tIns="91425" rIns="91425" bIns="91425" anchor="t" anchorCtr="0">
            <a:spAutoFit/>
          </a:bodyPr>
          <a:lstStyle/>
          <a:p>
            <a:pPr marL="457200" lvl="0" indent="-317500" algn="just" rtl="0">
              <a:lnSpc>
                <a:spcPct val="100000"/>
              </a:lnSpc>
              <a:spcBef>
                <a:spcPts val="1000"/>
              </a:spcBef>
              <a:spcAft>
                <a:spcPts val="0"/>
              </a:spcAft>
              <a:buSzPts val="1400"/>
              <a:buFont typeface="Instrument Sans"/>
              <a:buChar char="●"/>
            </a:pPr>
            <a:r>
              <a:rPr lang="en">
                <a:latin typeface="Instrument Sans"/>
                <a:ea typeface="Instrument Sans"/>
                <a:cs typeface="Instrument Sans"/>
                <a:sym typeface="Instrument Sans"/>
              </a:rPr>
              <a:t>Therefore, several factors combined contributed to the decline in business performance.</a:t>
            </a:r>
            <a:endParaRPr>
              <a:latin typeface="Instrument Sans"/>
              <a:ea typeface="Instrument Sans"/>
              <a:cs typeface="Instrument Sans"/>
              <a:sym typeface="Instrument Sans"/>
            </a:endParaRPr>
          </a:p>
          <a:p>
            <a:pPr marL="457200" lvl="0" indent="-317500" algn="just" rtl="0">
              <a:lnSpc>
                <a:spcPct val="100000"/>
              </a:lnSpc>
              <a:spcBef>
                <a:spcPts val="1000"/>
              </a:spcBef>
              <a:spcAft>
                <a:spcPts val="0"/>
              </a:spcAft>
              <a:buSzPts val="1400"/>
              <a:buFont typeface="Instrument Sans"/>
              <a:buChar char="●"/>
            </a:pPr>
            <a:r>
              <a:rPr lang="en">
                <a:latin typeface="Instrument Sans"/>
                <a:ea typeface="Instrument Sans"/>
                <a:cs typeface="Instrument Sans"/>
                <a:sym typeface="Instrument Sans"/>
              </a:rPr>
              <a:t>Consumers' behaviour is changing and the business model is not.</a:t>
            </a:r>
            <a:endParaRPr>
              <a:latin typeface="Instrument Sans"/>
              <a:ea typeface="Instrument Sans"/>
              <a:cs typeface="Instrument Sans"/>
              <a:sym typeface="Instrument Sans"/>
            </a:endParaRPr>
          </a:p>
          <a:p>
            <a:pPr marL="457200" lvl="0" indent="-317500" algn="just" rtl="0">
              <a:lnSpc>
                <a:spcPct val="100000"/>
              </a:lnSpc>
              <a:spcBef>
                <a:spcPts val="1000"/>
              </a:spcBef>
              <a:spcAft>
                <a:spcPts val="0"/>
              </a:spcAft>
              <a:buSzPts val="1400"/>
              <a:buFont typeface="Instrument Sans"/>
              <a:buChar char="●"/>
            </a:pPr>
            <a:r>
              <a:rPr lang="en">
                <a:latin typeface="Instrument Sans"/>
                <a:ea typeface="Instrument Sans"/>
                <a:cs typeface="Instrument Sans"/>
                <a:sym typeface="Instrument Sans"/>
              </a:rPr>
              <a:t>Limited business growth opportunities in single person operations.</a:t>
            </a:r>
            <a:endParaRPr>
              <a:latin typeface="Instrument Sans"/>
              <a:ea typeface="Instrument Sans"/>
              <a:cs typeface="Instrument Sans"/>
              <a:sym typeface="Instrument Sans"/>
            </a:endParaRPr>
          </a:p>
          <a:p>
            <a:pPr marL="457200" lvl="0" indent="-317500" algn="just" rtl="0">
              <a:lnSpc>
                <a:spcPct val="100000"/>
              </a:lnSpc>
              <a:spcBef>
                <a:spcPts val="1000"/>
              </a:spcBef>
              <a:spcAft>
                <a:spcPts val="0"/>
              </a:spcAft>
              <a:buSzPts val="1400"/>
              <a:buFont typeface="Instrument Sans"/>
              <a:buChar char="●"/>
            </a:pPr>
            <a:r>
              <a:rPr lang="en">
                <a:latin typeface="Instrument Sans"/>
                <a:ea typeface="Instrument Sans"/>
                <a:cs typeface="Instrument Sans"/>
                <a:sym typeface="Instrument Sans"/>
              </a:rPr>
              <a:t>Businesses continue to lose out due to economic pressures, which are cutting into overall profitability.</a:t>
            </a:r>
            <a:endParaRPr>
              <a:latin typeface="Instrument Sans"/>
              <a:ea typeface="Instrument Sans"/>
              <a:cs typeface="Instrument Sans"/>
              <a:sym typeface="Instrument Sans"/>
            </a:endParaRPr>
          </a:p>
          <a:p>
            <a:pPr marL="457200" lvl="0" indent="-317500" algn="just" rtl="0">
              <a:lnSpc>
                <a:spcPct val="100000"/>
              </a:lnSpc>
              <a:spcBef>
                <a:spcPts val="1000"/>
              </a:spcBef>
              <a:spcAft>
                <a:spcPts val="0"/>
              </a:spcAft>
              <a:buSzPts val="1400"/>
              <a:buFont typeface="Instrument Sans"/>
              <a:buChar char="●"/>
            </a:pPr>
            <a:r>
              <a:rPr lang="en">
                <a:latin typeface="Instrument Sans"/>
                <a:ea typeface="Instrument Sans"/>
                <a:cs typeface="Instrument Sans"/>
                <a:sym typeface="Instrument Sans"/>
              </a:rPr>
              <a:t>Technology and delivery services continue to be a business priority.</a:t>
            </a:r>
            <a:endParaRPr>
              <a:latin typeface="Instrument Sans"/>
              <a:ea typeface="Instrument Sans"/>
              <a:cs typeface="Instrument Sans"/>
              <a:sym typeface="Instrument Sans"/>
            </a:endParaRPr>
          </a:p>
          <a:p>
            <a:pPr marL="457200" lvl="0" indent="-317500" algn="just" rtl="0">
              <a:lnSpc>
                <a:spcPct val="100000"/>
              </a:lnSpc>
              <a:spcBef>
                <a:spcPts val="1000"/>
              </a:spcBef>
              <a:spcAft>
                <a:spcPts val="1000"/>
              </a:spcAft>
              <a:buSzPts val="1400"/>
              <a:buFont typeface="Instrument Sans"/>
              <a:buChar char="●"/>
            </a:pPr>
            <a:r>
              <a:rPr lang="en">
                <a:latin typeface="Instrument Sans"/>
                <a:ea typeface="Instrument Sans"/>
                <a:cs typeface="Instrument Sans"/>
                <a:sym typeface="Instrument Sans"/>
              </a:rPr>
              <a:t>For commercial sustainability, operational transformation is a must. </a:t>
            </a:r>
            <a:endParaRPr>
              <a:latin typeface="Instrument Sans"/>
              <a:ea typeface="Instrument Sans"/>
              <a:cs typeface="Instrument Sans"/>
              <a:sym typeface="Instrument Sans"/>
            </a:endParaRPr>
          </a:p>
        </p:txBody>
      </p:sp>
      <p:pic>
        <p:nvPicPr>
          <p:cNvPr id="510" name="Google Shape;510;p58"/>
          <p:cNvPicPr preferRelativeResize="0"/>
          <p:nvPr/>
        </p:nvPicPr>
        <p:blipFill>
          <a:blip r:embed="rId3">
            <a:alphaModFix/>
          </a:blip>
          <a:stretch>
            <a:fillRect/>
          </a:stretch>
        </p:blipFill>
        <p:spPr>
          <a:xfrm>
            <a:off x="5084850" y="2913592"/>
            <a:ext cx="3930225" cy="2035963"/>
          </a:xfrm>
          <a:prstGeom prst="rect">
            <a:avLst/>
          </a:prstGeom>
          <a:noFill/>
          <a:ln>
            <a:noFill/>
          </a:ln>
        </p:spPr>
      </p:pic>
      <p:pic>
        <p:nvPicPr>
          <p:cNvPr id="511" name="Google Shape;511;p58"/>
          <p:cNvPicPr preferRelativeResize="0"/>
          <p:nvPr/>
        </p:nvPicPr>
        <p:blipFill>
          <a:blip r:embed="rId4">
            <a:alphaModFix/>
          </a:blip>
          <a:stretch>
            <a:fillRect/>
          </a:stretch>
        </p:blipFill>
        <p:spPr>
          <a:xfrm>
            <a:off x="5084850" y="812317"/>
            <a:ext cx="3930225" cy="2035962"/>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15"/>
        <p:cNvGrpSpPr/>
        <p:nvPr/>
      </p:nvGrpSpPr>
      <p:grpSpPr>
        <a:xfrm>
          <a:off x="0" y="0"/>
          <a:ext cx="0" cy="0"/>
          <a:chOff x="0" y="0"/>
          <a:chExt cx="0" cy="0"/>
        </a:xfrm>
      </p:grpSpPr>
      <p:sp>
        <p:nvSpPr>
          <p:cNvPr id="516" name="Google Shape;516;p59"/>
          <p:cNvSpPr txBox="1"/>
          <p:nvPr/>
        </p:nvSpPr>
        <p:spPr>
          <a:xfrm>
            <a:off x="0" y="-205090"/>
            <a:ext cx="9144000" cy="902781"/>
          </a:xfrm>
          <a:prstGeom prst="rect">
            <a:avLst/>
          </a:prstGeom>
          <a:solidFill>
            <a:schemeClr val="accent3"/>
          </a:solidFill>
          <a:ln>
            <a:noFill/>
          </a:ln>
        </p:spPr>
        <p:txBody>
          <a:bodyPr spcFirstLastPara="1" wrap="square" lIns="91425" tIns="91425" rIns="91425" bIns="91425" anchor="ctr" anchorCtr="0">
            <a:spAutoFit/>
          </a:bodyPr>
          <a:lstStyle/>
          <a:p>
            <a:pPr marL="0" lvl="0" indent="0" algn="ctr" rtl="0">
              <a:lnSpc>
                <a:spcPct val="150000"/>
              </a:lnSpc>
              <a:spcBef>
                <a:spcPts val="1000"/>
              </a:spcBef>
              <a:spcAft>
                <a:spcPts val="1000"/>
              </a:spcAft>
              <a:buNone/>
            </a:pPr>
            <a:r>
              <a:rPr lang="en" sz="2000" b="1">
                <a:solidFill>
                  <a:srgbClr val="4C1130"/>
                </a:solidFill>
                <a:latin typeface="Instrument Sans"/>
                <a:ea typeface="Instrument Sans"/>
                <a:cs typeface="Instrument Sans"/>
                <a:sym typeface="Instrument Sans"/>
              </a:rPr>
              <a:t>References</a:t>
            </a:r>
            <a:endParaRPr sz="2000" b="1">
              <a:solidFill>
                <a:srgbClr val="4C1130"/>
              </a:solidFill>
              <a:latin typeface="Instrument Sans"/>
              <a:ea typeface="Instrument Sans"/>
              <a:cs typeface="Instrument Sans"/>
              <a:sym typeface="Instrument Sans"/>
            </a:endParaRPr>
          </a:p>
        </p:txBody>
      </p:sp>
      <p:sp>
        <p:nvSpPr>
          <p:cNvPr id="517" name="Google Shape;517;p59"/>
          <p:cNvSpPr txBox="1"/>
          <p:nvPr/>
        </p:nvSpPr>
        <p:spPr>
          <a:xfrm>
            <a:off x="0" y="582300"/>
            <a:ext cx="9144000" cy="5186005"/>
          </a:xfrm>
          <a:prstGeom prst="rect">
            <a:avLst/>
          </a:prstGeom>
          <a:solidFill>
            <a:schemeClr val="accent3"/>
          </a:solidFill>
          <a:ln>
            <a:noFill/>
          </a:ln>
        </p:spPr>
        <p:txBody>
          <a:bodyPr spcFirstLastPara="1" wrap="square" lIns="91425" tIns="91425" rIns="91425" bIns="91425" anchor="t" anchorCtr="0">
            <a:spAutoFit/>
          </a:bodyPr>
          <a:lstStyle/>
          <a:p>
            <a:pPr marL="457200" lvl="0" indent="0" algn="just" rtl="0">
              <a:lnSpc>
                <a:spcPct val="100000"/>
              </a:lnSpc>
              <a:spcBef>
                <a:spcPts val="1000"/>
              </a:spcBef>
              <a:spcAft>
                <a:spcPts val="0"/>
              </a:spcAft>
              <a:buNone/>
            </a:pPr>
            <a:r>
              <a:rPr lang="en-GB" sz="1200" dirty="0">
                <a:solidFill>
                  <a:srgbClr val="4C1130"/>
                </a:solidFill>
                <a:latin typeface="Instrument Sans"/>
                <a:sym typeface="Instrument Sans"/>
              </a:rPr>
              <a:t>BGMC(2024) Exploring the Fishbone Diagram: Types, Advantages, Drawbacks, and Revealing the Six M's of Change Available at:
https://bgmcgroup.com/exploring-the-fishbone-diagram-types-advantages- drawbacks-and-revealing-the-six-</a:t>
            </a:r>
            <a:r>
              <a:rPr lang="en-GB" sz="1200" dirty="0" err="1">
                <a:solidFill>
                  <a:srgbClr val="4C1130"/>
                </a:solidFill>
                <a:latin typeface="Instrument Sans"/>
                <a:sym typeface="Instrument Sans"/>
              </a:rPr>
              <a:t>ms</a:t>
            </a:r>
            <a:r>
              <a:rPr lang="en-GB" sz="1200" dirty="0">
                <a:solidFill>
                  <a:srgbClr val="4C1130"/>
                </a:solidFill>
                <a:latin typeface="Instrument Sans"/>
                <a:sym typeface="Instrument Sans"/>
              </a:rPr>
              <a:t>-of- change/ [Accessed: </a:t>
            </a:r>
            <a:r>
              <a:rPr lang="en-GB" sz="1200">
                <a:solidFill>
                  <a:srgbClr val="4C1130"/>
                </a:solidFill>
                <a:latin typeface="Instrument Sans"/>
                <a:sym typeface="Instrument Sans"/>
              </a:rPr>
              <a:t>12 July </a:t>
            </a:r>
            <a:r>
              <a:rPr lang="en-GB" sz="1200" dirty="0">
                <a:solidFill>
                  <a:srgbClr val="4C1130"/>
                </a:solidFill>
                <a:latin typeface="Instrument Sans"/>
                <a:sym typeface="Instrument Sans"/>
              </a:rPr>
              <a:t>2026]
</a:t>
            </a:r>
            <a:r>
              <a:rPr lang="en-GB" sz="1200" dirty="0">
                <a:solidFill>
                  <a:srgbClr val="4C1130"/>
                </a:solidFill>
                <a:latin typeface="Instrument Sans"/>
                <a:ea typeface="Instrument Sans"/>
                <a:cs typeface="Instrument Sans"/>
                <a:sym typeface="Instrument Sans"/>
              </a:rPr>
              <a:t>https://bgmcgroup.com/exploring-the- fishbone-diagram-types-advantages- drawbacks-and-revealing-the-six-</a:t>
            </a:r>
            <a:r>
              <a:rPr lang="en-GB" sz="1200" dirty="0" err="1">
                <a:solidFill>
                  <a:srgbClr val="4C1130"/>
                </a:solidFill>
                <a:latin typeface="Instrument Sans"/>
                <a:ea typeface="Instrument Sans"/>
                <a:cs typeface="Instrument Sans"/>
                <a:sym typeface="Instrument Sans"/>
              </a:rPr>
              <a:t>ms</a:t>
            </a:r>
            <a:r>
              <a:rPr lang="en-GB" sz="1200" dirty="0">
                <a:solidFill>
                  <a:srgbClr val="4C1130"/>
                </a:solidFill>
                <a:latin typeface="Instrument Sans"/>
                <a:ea typeface="Instrument Sans"/>
                <a:cs typeface="Instrument Sans"/>
                <a:sym typeface="Instrument Sans"/>
              </a:rPr>
              <a:t>-of- change/ [Accessed: 28 October 2024]</a:t>
            </a:r>
            <a:endParaRPr sz="1200" dirty="0">
              <a:solidFill>
                <a:srgbClr val="4C1130"/>
              </a:solidFill>
              <a:latin typeface="Instrument Sans"/>
              <a:ea typeface="Instrument Sans"/>
              <a:cs typeface="Instrument Sans"/>
              <a:sym typeface="Instrument Sans"/>
            </a:endParaRPr>
          </a:p>
          <a:p>
            <a:pPr marL="457200" lvl="0" indent="-304800" algn="just" rtl="0">
              <a:lnSpc>
                <a:spcPct val="100000"/>
              </a:lnSpc>
              <a:spcBef>
                <a:spcPts val="0"/>
              </a:spcBef>
              <a:spcAft>
                <a:spcPts val="0"/>
              </a:spcAft>
              <a:buClr>
                <a:srgbClr val="4C1130"/>
              </a:buClr>
              <a:buSzPts val="1200"/>
              <a:buFont typeface="Instrument Sans"/>
              <a:buChar char="●"/>
            </a:pPr>
            <a:r>
              <a:rPr lang="en" sz="1200" dirty="0" err="1">
                <a:solidFill>
                  <a:srgbClr val="4C1130"/>
                </a:solidFill>
                <a:latin typeface="Instrument Sans"/>
                <a:ea typeface="Instrument Sans"/>
                <a:cs typeface="Instrument Sans"/>
                <a:sym typeface="Instrument Sans"/>
              </a:rPr>
              <a:t>Che</a:t>
            </a:r>
            <a:r>
              <a:rPr lang="en" sz="1200" dirty="0">
                <a:solidFill>
                  <a:srgbClr val="4C1130"/>
                </a:solidFill>
                <a:latin typeface="Instrument Sans"/>
                <a:ea typeface="Instrument Sans"/>
                <a:cs typeface="Instrument Sans"/>
                <a:sym typeface="Instrument Sans"/>
              </a:rPr>
              <a:t>, J., Lee, J.S. and Kim, S. (2023). How has COVID-19 impacted the economic resilience of retail clusters?: Examining the difference between neighborhood-level and district-level retail clusters. Cities, [online] 140, p.104457. doi:10.1016/j.cities.2023.104457.[Accessed 12 July 2026]</a:t>
            </a:r>
            <a:endParaRPr sz="1200" dirty="0">
              <a:solidFill>
                <a:srgbClr val="4C1130"/>
              </a:solidFill>
              <a:latin typeface="Instrument Sans"/>
              <a:ea typeface="Instrument Sans"/>
              <a:cs typeface="Instrument Sans"/>
              <a:sym typeface="Instrument Sans"/>
            </a:endParaRPr>
          </a:p>
          <a:p>
            <a:pPr marL="457200" lvl="0" indent="-304800" algn="just" rtl="0">
              <a:lnSpc>
                <a:spcPct val="100000"/>
              </a:lnSpc>
              <a:spcBef>
                <a:spcPts val="0"/>
              </a:spcBef>
              <a:spcAft>
                <a:spcPts val="0"/>
              </a:spcAft>
              <a:buClr>
                <a:srgbClr val="4C1130"/>
              </a:buClr>
              <a:buSzPts val="1200"/>
              <a:buFont typeface="Instrument Sans"/>
              <a:buChar char="●"/>
            </a:pPr>
            <a:r>
              <a:rPr lang="en" sz="1200" dirty="0">
                <a:solidFill>
                  <a:srgbClr val="4C1130"/>
                </a:solidFill>
                <a:latin typeface="Instrument Sans"/>
                <a:ea typeface="Instrument Sans"/>
                <a:cs typeface="Instrument Sans"/>
                <a:sym typeface="Instrument Sans"/>
              </a:rPr>
              <a:t>FSSAI (2006). FSSAI. [online] </a:t>
            </a:r>
            <a:r>
              <a:rPr lang="en" sz="1200" dirty="0" err="1">
                <a:solidFill>
                  <a:srgbClr val="4C1130"/>
                </a:solidFill>
                <a:latin typeface="Instrument Sans"/>
                <a:ea typeface="Instrument Sans"/>
                <a:cs typeface="Instrument Sans"/>
                <a:sym typeface="Instrument Sans"/>
              </a:rPr>
              <a:t>fssai.gov.in</a:t>
            </a:r>
            <a:r>
              <a:rPr lang="en" sz="1200" dirty="0">
                <a:solidFill>
                  <a:srgbClr val="4C1130"/>
                </a:solidFill>
                <a:latin typeface="Instrument Sans"/>
                <a:ea typeface="Instrument Sans"/>
                <a:cs typeface="Instrument Sans"/>
                <a:sym typeface="Instrument Sans"/>
              </a:rPr>
              <a:t>. Available at: https://fssai.gov.in/cms/food-safety-and-standards-act-2006.php.[Accessed 12 July 2026].</a:t>
            </a:r>
            <a:endParaRPr sz="1200" dirty="0">
              <a:solidFill>
                <a:srgbClr val="4C1130"/>
              </a:solidFill>
              <a:latin typeface="Instrument Sans"/>
              <a:ea typeface="Instrument Sans"/>
              <a:cs typeface="Instrument Sans"/>
              <a:sym typeface="Instrument Sans"/>
            </a:endParaRPr>
          </a:p>
          <a:p>
            <a:pPr marL="457200" lvl="0" indent="-304800" algn="just" rtl="0">
              <a:lnSpc>
                <a:spcPct val="100000"/>
              </a:lnSpc>
              <a:spcBef>
                <a:spcPts val="0"/>
              </a:spcBef>
              <a:spcAft>
                <a:spcPts val="0"/>
              </a:spcAft>
              <a:buClr>
                <a:srgbClr val="4C1130"/>
              </a:buClr>
              <a:buSzPts val="1200"/>
              <a:buFont typeface="Instrument Sans"/>
              <a:buChar char="●"/>
            </a:pPr>
            <a:r>
              <a:rPr lang="en" sz="1200" dirty="0">
                <a:solidFill>
                  <a:srgbClr val="4C1130"/>
                </a:solidFill>
                <a:latin typeface="Instrument Sans"/>
                <a:ea typeface="Instrument Sans"/>
                <a:cs typeface="Instrument Sans"/>
                <a:sym typeface="Instrument Sans"/>
              </a:rPr>
              <a:t>ITA (2023). United Kingdom - </a:t>
            </a:r>
            <a:r>
              <a:rPr lang="en" sz="1200" dirty="0" err="1">
                <a:solidFill>
                  <a:srgbClr val="4C1130"/>
                </a:solidFill>
                <a:latin typeface="Instrument Sans"/>
                <a:ea typeface="Instrument Sans"/>
                <a:cs typeface="Instrument Sans"/>
                <a:sym typeface="Instrument Sans"/>
              </a:rPr>
              <a:t>eCommerce</a:t>
            </a:r>
            <a:r>
              <a:rPr lang="en" sz="1200" dirty="0">
                <a:solidFill>
                  <a:srgbClr val="4C1130"/>
                </a:solidFill>
                <a:latin typeface="Instrument Sans"/>
                <a:ea typeface="Instrument Sans"/>
                <a:cs typeface="Instrument Sans"/>
                <a:sym typeface="Instrument Sans"/>
              </a:rPr>
              <a:t>. [online] </a:t>
            </a:r>
            <a:r>
              <a:rPr lang="en" sz="1200" dirty="0" err="1">
                <a:solidFill>
                  <a:srgbClr val="4C1130"/>
                </a:solidFill>
                <a:latin typeface="Instrument Sans"/>
                <a:ea typeface="Instrument Sans"/>
                <a:cs typeface="Instrument Sans"/>
                <a:sym typeface="Instrument Sans"/>
              </a:rPr>
              <a:t>www.trade.gov</a:t>
            </a:r>
            <a:r>
              <a:rPr lang="en" sz="1200" dirty="0">
                <a:solidFill>
                  <a:srgbClr val="4C1130"/>
                </a:solidFill>
                <a:latin typeface="Instrument Sans"/>
                <a:ea typeface="Instrument Sans"/>
                <a:cs typeface="Instrument Sans"/>
                <a:sym typeface="Instrument Sans"/>
              </a:rPr>
              <a:t>. Available at: https://www.trade.gov/country-commercial-guides/united-kingdom-ecommerce.[Accessed 12 July 2026].</a:t>
            </a:r>
            <a:endParaRPr sz="1200" dirty="0">
              <a:solidFill>
                <a:srgbClr val="4C1130"/>
              </a:solidFill>
              <a:latin typeface="Instrument Sans"/>
              <a:ea typeface="Instrument Sans"/>
              <a:cs typeface="Instrument Sans"/>
              <a:sym typeface="Instrument Sans"/>
            </a:endParaRPr>
          </a:p>
          <a:p>
            <a:pPr marL="457200" lvl="0" indent="-304800" algn="just" rtl="0">
              <a:lnSpc>
                <a:spcPct val="100000"/>
              </a:lnSpc>
              <a:spcBef>
                <a:spcPts val="0"/>
              </a:spcBef>
              <a:spcAft>
                <a:spcPts val="0"/>
              </a:spcAft>
              <a:buClr>
                <a:srgbClr val="4C1130"/>
              </a:buClr>
              <a:buSzPts val="1200"/>
              <a:buFont typeface="Instrument Sans"/>
              <a:buChar char="●"/>
            </a:pPr>
            <a:r>
              <a:rPr lang="en" sz="1200" dirty="0" err="1">
                <a:solidFill>
                  <a:srgbClr val="4C1130"/>
                </a:solidFill>
                <a:latin typeface="Instrument Sans"/>
                <a:ea typeface="Instrument Sans"/>
                <a:cs typeface="Instrument Sans"/>
                <a:sym typeface="Instrument Sans"/>
              </a:rPr>
              <a:t>Jangoulun</a:t>
            </a:r>
            <a:r>
              <a:rPr lang="en" sz="1200" dirty="0">
                <a:solidFill>
                  <a:srgbClr val="4C1130"/>
                </a:solidFill>
                <a:latin typeface="Instrument Sans"/>
                <a:ea typeface="Instrument Sans"/>
                <a:cs typeface="Instrument Sans"/>
                <a:sym typeface="Instrument Sans"/>
              </a:rPr>
              <a:t> </a:t>
            </a:r>
            <a:r>
              <a:rPr lang="en" sz="1200" dirty="0" err="1">
                <a:solidFill>
                  <a:srgbClr val="4C1130"/>
                </a:solidFill>
                <a:latin typeface="Instrument Sans"/>
                <a:ea typeface="Instrument Sans"/>
                <a:cs typeface="Instrument Sans"/>
                <a:sym typeface="Instrument Sans"/>
              </a:rPr>
              <a:t>Singsit</a:t>
            </a:r>
            <a:r>
              <a:rPr lang="en" sz="1200" dirty="0">
                <a:solidFill>
                  <a:srgbClr val="4C1130"/>
                </a:solidFill>
                <a:latin typeface="Instrument Sans"/>
                <a:ea typeface="Instrument Sans"/>
                <a:cs typeface="Instrument Sans"/>
                <a:sym typeface="Instrument Sans"/>
              </a:rPr>
              <a:t> (2025). UK retail footfall fell by 2.2% </a:t>
            </a:r>
            <a:r>
              <a:rPr lang="en" sz="1200" dirty="0" err="1">
                <a:solidFill>
                  <a:srgbClr val="4C1130"/>
                </a:solidFill>
                <a:latin typeface="Instrument Sans"/>
                <a:ea typeface="Instrument Sans"/>
                <a:cs typeface="Instrument Sans"/>
                <a:sym typeface="Instrument Sans"/>
              </a:rPr>
              <a:t>YoY</a:t>
            </a:r>
            <a:r>
              <a:rPr lang="en" sz="1200" dirty="0">
                <a:solidFill>
                  <a:srgbClr val="4C1130"/>
                </a:solidFill>
                <a:latin typeface="Instrument Sans"/>
                <a:ea typeface="Instrument Sans"/>
                <a:cs typeface="Instrument Sans"/>
                <a:sym typeface="Instrument Sans"/>
              </a:rPr>
              <a:t> in December 2024. [online] Retail Insight Network. Available at: https://www.retail-insight-network.com/news/uk-retail-footfall-december-2024/.[Accessed 12 July 2026].</a:t>
            </a:r>
            <a:endParaRPr sz="1200" dirty="0">
              <a:solidFill>
                <a:srgbClr val="4C1130"/>
              </a:solidFill>
              <a:latin typeface="Instrument Sans"/>
              <a:ea typeface="Instrument Sans"/>
              <a:cs typeface="Instrument Sans"/>
              <a:sym typeface="Instrument Sans"/>
            </a:endParaRPr>
          </a:p>
          <a:p>
            <a:pPr marL="457200" lvl="0" indent="-304800" algn="just" rtl="0">
              <a:lnSpc>
                <a:spcPct val="100000"/>
              </a:lnSpc>
              <a:spcBef>
                <a:spcPts val="0"/>
              </a:spcBef>
              <a:spcAft>
                <a:spcPts val="0"/>
              </a:spcAft>
              <a:buClr>
                <a:srgbClr val="4C1130"/>
              </a:buClr>
              <a:buSzPts val="1200"/>
              <a:buFont typeface="Instrument Sans"/>
              <a:buChar char="●"/>
            </a:pPr>
            <a:r>
              <a:rPr lang="en" sz="1200" dirty="0">
                <a:solidFill>
                  <a:srgbClr val="4C1130"/>
                </a:solidFill>
                <a:latin typeface="Instrument Sans"/>
                <a:ea typeface="Instrument Sans"/>
                <a:cs typeface="Instrument Sans"/>
                <a:sym typeface="Instrument Sans"/>
              </a:rPr>
              <a:t>Style, S. (2025). Why Price Is Still the Biggest Barrier to Sustainable Fashion — And How We Fix It. [online] Medium. Available at: https://medium.com/@SustainbleStyle/why-price-is-still-the-biggest-barrier-to-sustainable-fashion-and-how-we-fix-it-4011327764ab.[Accessed 12 July 2026].</a:t>
            </a:r>
            <a:endParaRPr sz="1200" dirty="0">
              <a:solidFill>
                <a:srgbClr val="4C1130"/>
              </a:solidFill>
              <a:latin typeface="Instrument Sans"/>
              <a:ea typeface="Instrument Sans"/>
              <a:cs typeface="Instrument Sans"/>
              <a:sym typeface="Instrument Sans"/>
            </a:endParaRPr>
          </a:p>
          <a:p>
            <a:pPr marL="457200" lvl="0" indent="-304800" algn="just" rtl="0">
              <a:lnSpc>
                <a:spcPct val="100000"/>
              </a:lnSpc>
              <a:spcBef>
                <a:spcPts val="0"/>
              </a:spcBef>
              <a:spcAft>
                <a:spcPts val="0"/>
              </a:spcAft>
              <a:buClr>
                <a:srgbClr val="4C1130"/>
              </a:buClr>
              <a:buSzPts val="1200"/>
              <a:buFont typeface="Instrument Sans"/>
              <a:buChar char="●"/>
            </a:pPr>
            <a:r>
              <a:rPr lang="en" sz="1200" dirty="0">
                <a:solidFill>
                  <a:srgbClr val="4C1130"/>
                </a:solidFill>
                <a:latin typeface="Instrument Sans"/>
                <a:ea typeface="Instrument Sans"/>
                <a:cs typeface="Instrument Sans"/>
                <a:sym typeface="Instrument Sans"/>
              </a:rPr>
              <a:t>Tiwari, A.K., Mishra, H. and </a:t>
            </a:r>
            <a:r>
              <a:rPr lang="en" sz="1200" dirty="0" err="1">
                <a:solidFill>
                  <a:srgbClr val="4C1130"/>
                </a:solidFill>
                <a:latin typeface="Instrument Sans"/>
                <a:ea typeface="Instrument Sans"/>
                <a:cs typeface="Instrument Sans"/>
                <a:sym typeface="Instrument Sans"/>
              </a:rPr>
              <a:t>Nishad</a:t>
            </a:r>
            <a:r>
              <a:rPr lang="en" sz="1200" dirty="0">
                <a:solidFill>
                  <a:srgbClr val="4C1130"/>
                </a:solidFill>
                <a:latin typeface="Instrument Sans"/>
                <a:ea typeface="Instrument Sans"/>
                <a:cs typeface="Instrument Sans"/>
                <a:sym typeface="Instrument Sans"/>
              </a:rPr>
              <a:t>, D.C., (2024). Market dynamics and consumer perceptions of organic produce in contemporary agriculture. Advances in Agriculture Sciences Volume II, 24(4), p.120.</a:t>
            </a:r>
            <a:endParaRPr sz="1200" dirty="0">
              <a:solidFill>
                <a:srgbClr val="4C1130"/>
              </a:solidFill>
              <a:latin typeface="Instrument Sans"/>
              <a:ea typeface="Instrument Sans"/>
              <a:cs typeface="Instrument Sans"/>
              <a:sym typeface="Instrument Sans"/>
            </a:endParaRPr>
          </a:p>
          <a:p>
            <a:pPr marL="457200" lvl="0" indent="-304800" algn="just" rtl="0">
              <a:lnSpc>
                <a:spcPct val="100000"/>
              </a:lnSpc>
              <a:spcBef>
                <a:spcPts val="0"/>
              </a:spcBef>
              <a:spcAft>
                <a:spcPts val="0"/>
              </a:spcAft>
              <a:buClr>
                <a:srgbClr val="4C1130"/>
              </a:buClr>
              <a:buSzPts val="1200"/>
              <a:buFont typeface="Instrument Sans"/>
              <a:buChar char="●"/>
            </a:pPr>
            <a:r>
              <a:rPr lang="en" sz="1200" dirty="0">
                <a:solidFill>
                  <a:srgbClr val="4C1130"/>
                </a:solidFill>
                <a:latin typeface="Instrument Sans"/>
                <a:ea typeface="Instrument Sans"/>
                <a:cs typeface="Instrument Sans"/>
                <a:sym typeface="Instrument Sans"/>
              </a:rPr>
              <a:t>Trading Economics (2025). United Kingdom Food Inflation. [online] </a:t>
            </a:r>
            <a:r>
              <a:rPr lang="en" sz="1200" dirty="0" err="1">
                <a:solidFill>
                  <a:srgbClr val="4C1130"/>
                </a:solidFill>
                <a:latin typeface="Instrument Sans"/>
                <a:ea typeface="Instrument Sans"/>
                <a:cs typeface="Instrument Sans"/>
                <a:sym typeface="Instrument Sans"/>
              </a:rPr>
              <a:t>Tradingeconomics.com</a:t>
            </a:r>
            <a:r>
              <a:rPr lang="en" sz="1200" dirty="0">
                <a:solidFill>
                  <a:srgbClr val="4C1130"/>
                </a:solidFill>
                <a:latin typeface="Instrument Sans"/>
                <a:ea typeface="Instrument Sans"/>
                <a:cs typeface="Instrument Sans"/>
                <a:sym typeface="Instrument Sans"/>
              </a:rPr>
              <a:t>. Available at: https://tradingeconomics.com/united-kingdom/food-inflation.[Accessed 12 July 2026].</a:t>
            </a:r>
            <a:endParaRPr sz="1200" dirty="0">
              <a:solidFill>
                <a:srgbClr val="4C1130"/>
              </a:solidFill>
              <a:latin typeface="Instrument Sans"/>
              <a:ea typeface="Instrument Sans"/>
              <a:cs typeface="Instrument Sans"/>
              <a:sym typeface="Instrument Sans"/>
            </a:endParaRPr>
          </a:p>
          <a:p>
            <a:pPr marL="457200" lvl="0" indent="-304800" algn="just" rtl="0">
              <a:lnSpc>
                <a:spcPct val="100000"/>
              </a:lnSpc>
              <a:spcBef>
                <a:spcPts val="0"/>
              </a:spcBef>
              <a:spcAft>
                <a:spcPts val="0"/>
              </a:spcAft>
              <a:buClr>
                <a:srgbClr val="4C1130"/>
              </a:buClr>
              <a:buSzPts val="1200"/>
              <a:buFont typeface="Instrument Sans"/>
              <a:buChar char="●"/>
            </a:pPr>
            <a:r>
              <a:rPr lang="en" sz="1200" dirty="0" err="1">
                <a:solidFill>
                  <a:srgbClr val="4C1130"/>
                </a:solidFill>
                <a:latin typeface="Instrument Sans"/>
                <a:ea typeface="Instrument Sans"/>
                <a:cs typeface="Instrument Sans"/>
                <a:sym typeface="Instrument Sans"/>
              </a:rPr>
              <a:t>Wanderlog</a:t>
            </a:r>
            <a:r>
              <a:rPr lang="en" sz="1200" dirty="0">
                <a:solidFill>
                  <a:srgbClr val="4C1130"/>
                </a:solidFill>
                <a:latin typeface="Instrument Sans"/>
                <a:ea typeface="Instrument Sans"/>
                <a:cs typeface="Instrument Sans"/>
                <a:sym typeface="Instrument Sans"/>
              </a:rPr>
              <a:t>. (2021). Basil’s Bakery, Bath, United Kingdom - Reviews, Ratings, Tips and Why You Should Go – </a:t>
            </a:r>
            <a:r>
              <a:rPr lang="en" sz="1200" dirty="0" err="1">
                <a:solidFill>
                  <a:srgbClr val="4C1130"/>
                </a:solidFill>
                <a:latin typeface="Instrument Sans"/>
                <a:ea typeface="Instrument Sans"/>
                <a:cs typeface="Instrument Sans"/>
                <a:sym typeface="Instrument Sans"/>
              </a:rPr>
              <a:t>Wanderlog</a:t>
            </a:r>
            <a:r>
              <a:rPr lang="en" sz="1200" dirty="0">
                <a:solidFill>
                  <a:srgbClr val="4C1130"/>
                </a:solidFill>
                <a:latin typeface="Instrument Sans"/>
                <a:ea typeface="Instrument Sans"/>
                <a:cs typeface="Instrument Sans"/>
                <a:sym typeface="Instrument Sans"/>
              </a:rPr>
              <a:t>. [online] Available at: https://wanderlog.com/place/details/8769393/basils-bakery [Accessed 12 July 2026].</a:t>
            </a:r>
            <a:endParaRPr sz="1200" dirty="0">
              <a:solidFill>
                <a:srgbClr val="4C1130"/>
              </a:solidFill>
              <a:latin typeface="Instrument Sans"/>
              <a:ea typeface="Instrument Sans"/>
              <a:cs typeface="Instrument Sans"/>
              <a:sym typeface="Instrument Sans"/>
            </a:endParaRPr>
          </a:p>
          <a:p>
            <a:pPr marL="457200" lvl="0" indent="-304800" algn="just" rtl="0">
              <a:lnSpc>
                <a:spcPct val="100000"/>
              </a:lnSpc>
              <a:spcBef>
                <a:spcPts val="0"/>
              </a:spcBef>
              <a:spcAft>
                <a:spcPts val="0"/>
              </a:spcAft>
              <a:buClr>
                <a:srgbClr val="4C1130"/>
              </a:buClr>
              <a:buSzPts val="1200"/>
              <a:buFont typeface="Instrument Sans"/>
              <a:buChar char="●"/>
            </a:pPr>
            <a:r>
              <a:rPr lang="en" sz="1200" dirty="0">
                <a:solidFill>
                  <a:srgbClr val="4C1130"/>
                </a:solidFill>
                <a:latin typeface="Instrument Sans"/>
                <a:ea typeface="Instrument Sans"/>
                <a:cs typeface="Instrument Sans"/>
                <a:sym typeface="Instrument Sans"/>
              </a:rPr>
              <a:t>Ward, M. (2024). Retail sector in the UK. </a:t>
            </a:r>
            <a:r>
              <a:rPr lang="en" sz="1200" dirty="0" err="1">
                <a:solidFill>
                  <a:srgbClr val="4C1130"/>
                </a:solidFill>
                <a:latin typeface="Instrument Sans"/>
                <a:ea typeface="Instrument Sans"/>
                <a:cs typeface="Instrument Sans"/>
                <a:sym typeface="Instrument Sans"/>
              </a:rPr>
              <a:t>commonslibrary.parliament.uk</a:t>
            </a:r>
            <a:r>
              <a:rPr lang="en" sz="1200" dirty="0">
                <a:solidFill>
                  <a:srgbClr val="4C1130"/>
                </a:solidFill>
                <a:latin typeface="Instrument Sans"/>
                <a:ea typeface="Instrument Sans"/>
                <a:cs typeface="Instrument Sans"/>
                <a:sym typeface="Instrument Sans"/>
              </a:rPr>
              <a:t>. [online] Available at: https://commonslibrary.parliament.uk/research-briefings/sn06186/.[Accessed 12 July 2026].</a:t>
            </a:r>
            <a:endParaRPr sz="1200" dirty="0">
              <a:solidFill>
                <a:srgbClr val="4C1130"/>
              </a:solidFill>
              <a:latin typeface="Instrument Sans"/>
              <a:ea typeface="Instrument Sans"/>
              <a:cs typeface="Instrument Sans"/>
              <a:sym typeface="Instrument San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Thank you Images - Free Download on Magnific (formerly Freepik)">
            <a:extLst>
              <a:ext uri="{FF2B5EF4-FFF2-40B4-BE49-F238E27FC236}">
                <a16:creationId xmlns:a16="http://schemas.microsoft.com/office/drawing/2014/main" id="{D532770B-567F-92C1-AA71-25E46015CDA9}"/>
              </a:ext>
            </a:extLst>
          </p:cNvPr>
          <p:cNvPicPr>
            <a:picLocks noChangeAspect="1"/>
          </p:cNvPicPr>
          <p:nvPr/>
        </p:nvPicPr>
        <p:blipFill>
          <a:blip r:embed="rId2"/>
          <a:srcRect t="20361" r="2" b="23388"/>
          <a:stretch>
            <a:fillRect/>
          </a:stretch>
        </p:blipFill>
        <p:spPr>
          <a:xfrm>
            <a:off x="90488" y="50800"/>
            <a:ext cx="8963025" cy="5041900"/>
          </a:xfrm>
          <a:prstGeom prst="roundRect">
            <a:avLst>
              <a:gd name="adj" fmla="val 5294"/>
            </a:avLst>
          </a:prstGeom>
          <a:noFill/>
          <a:ln>
            <a:noFill/>
          </a:ln>
        </p:spPr>
      </p:pic>
    </p:spTree>
    <p:extLst>
      <p:ext uri="{BB962C8B-B14F-4D97-AF65-F5344CB8AC3E}">
        <p14:creationId xmlns:p14="http://schemas.microsoft.com/office/powerpoint/2010/main" val="3015770823"/>
      </p:ext>
    </p:extLst>
  </p:cSld>
  <p:clrMapOvr>
    <a:masterClrMapping/>
  </p:clrMapOvr>
</p:sld>
</file>

<file path=ppt/theme/theme1.xml><?xml version="1.0" encoding="utf-8"?>
<a:theme xmlns:a="http://schemas.openxmlformats.org/drawingml/2006/main" name="Pastel gradients">
  <a:themeElements>
    <a:clrScheme name="Simple Light">
      <a:dk1>
        <a:srgbClr val="F4F4F4"/>
      </a:dk1>
      <a:lt1>
        <a:srgbClr val="202124"/>
      </a:lt1>
      <a:dk2>
        <a:srgbClr val="E8F0FE"/>
      </a:dk2>
      <a:lt2>
        <a:srgbClr val="FEFEFE"/>
      </a:lt2>
      <a:accent1>
        <a:srgbClr val="FFFFBE"/>
      </a:accent1>
      <a:accent2>
        <a:srgbClr val="AECBFA"/>
      </a:accent2>
      <a:accent3>
        <a:srgbClr val="FFC9C9"/>
      </a:accent3>
      <a:accent4>
        <a:srgbClr val="F9F93D"/>
      </a:accent4>
      <a:accent5>
        <a:srgbClr val="747474"/>
      </a:accent5>
      <a:accent6>
        <a:srgbClr val="5A5A5A"/>
      </a:accent6>
      <a:hlink>
        <a:srgbClr val="FFC9C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10</Slides>
  <Notes>9</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Pastel gradients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Ion Lintea</cp:lastModifiedBy>
  <cp:revision>6</cp:revision>
  <dcterms:modified xsi:type="dcterms:W3CDTF">2026-07-12T11:22:50Z</dcterms:modified>
</cp:coreProperties>
</file>