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</p:sldIdLst>
  <p:sldSz cx="21383625" cy="1511935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30" d="100"/>
          <a:sy n="30" d="100"/>
        </p:scale>
        <p:origin x="145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ke Hart" userId="fbcba43f6359d023" providerId="LiveId" clId="{3F6C6EA1-69BA-4C1D-A06E-E3CEF8105C6C}"/>
    <pc:docChg chg="custSel addSld modSld">
      <pc:chgData name="Luke Hart" userId="fbcba43f6359d023" providerId="LiveId" clId="{3F6C6EA1-69BA-4C1D-A06E-E3CEF8105C6C}" dt="2020-02-13T18:52:21.721" v="1829" actId="255"/>
      <pc:docMkLst>
        <pc:docMk/>
      </pc:docMkLst>
      <pc:sldChg chg="addSp delSp modSp setBg">
        <pc:chgData name="Luke Hart" userId="fbcba43f6359d023" providerId="LiveId" clId="{3F6C6EA1-69BA-4C1D-A06E-E3CEF8105C6C}" dt="2020-02-13T18:47:47.013" v="1772" actId="255"/>
        <pc:sldMkLst>
          <pc:docMk/>
          <pc:sldMk cId="2000583532" sldId="256"/>
        </pc:sldMkLst>
        <pc:spChg chg="mod">
          <ac:chgData name="Luke Hart" userId="fbcba43f6359d023" providerId="LiveId" clId="{3F6C6EA1-69BA-4C1D-A06E-E3CEF8105C6C}" dt="2020-02-13T18:33:57.650" v="1569" actId="207"/>
          <ac:spMkLst>
            <pc:docMk/>
            <pc:sldMk cId="2000583532" sldId="256"/>
            <ac:spMk id="8" creationId="{5D85D419-A3AF-49B6-B139-B901613B8722}"/>
          </ac:spMkLst>
        </pc:spChg>
        <pc:spChg chg="mod">
          <ac:chgData name="Luke Hart" userId="fbcba43f6359d023" providerId="LiveId" clId="{3F6C6EA1-69BA-4C1D-A06E-E3CEF8105C6C}" dt="2020-02-13T17:54:48.105" v="613" actId="1076"/>
          <ac:spMkLst>
            <pc:docMk/>
            <pc:sldMk cId="2000583532" sldId="256"/>
            <ac:spMk id="9" creationId="{3311C865-8E3D-47C4-9E2A-F53B5BDF5414}"/>
          </ac:spMkLst>
        </pc:spChg>
        <pc:spChg chg="mod">
          <ac:chgData name="Luke Hart" userId="fbcba43f6359d023" providerId="LiveId" clId="{3F6C6EA1-69BA-4C1D-A06E-E3CEF8105C6C}" dt="2020-02-13T18:33:52.334" v="1567" actId="207"/>
          <ac:spMkLst>
            <pc:docMk/>
            <pc:sldMk cId="2000583532" sldId="256"/>
            <ac:spMk id="13" creationId="{73008C1C-A477-4F5D-BBF4-036C87C13DB2}"/>
          </ac:spMkLst>
        </pc:spChg>
        <pc:spChg chg="mod">
          <ac:chgData name="Luke Hart" userId="fbcba43f6359d023" providerId="LiveId" clId="{3F6C6EA1-69BA-4C1D-A06E-E3CEF8105C6C}" dt="2020-02-13T18:33:55.361" v="1568" actId="207"/>
          <ac:spMkLst>
            <pc:docMk/>
            <pc:sldMk cId="2000583532" sldId="256"/>
            <ac:spMk id="14" creationId="{33507099-0F33-4404-B933-61FECABB7E1A}"/>
          </ac:spMkLst>
        </pc:spChg>
        <pc:spChg chg="mod">
          <ac:chgData name="Luke Hart" userId="fbcba43f6359d023" providerId="LiveId" clId="{3F6C6EA1-69BA-4C1D-A06E-E3CEF8105C6C}" dt="2020-02-13T18:34:02.745" v="1571" actId="207"/>
          <ac:spMkLst>
            <pc:docMk/>
            <pc:sldMk cId="2000583532" sldId="256"/>
            <ac:spMk id="16" creationId="{E284A95B-C854-4589-AA27-338E14A5E50D}"/>
          </ac:spMkLst>
        </pc:spChg>
        <pc:spChg chg="add del mod">
          <ac:chgData name="Luke Hart" userId="fbcba43f6359d023" providerId="LiveId" clId="{3F6C6EA1-69BA-4C1D-A06E-E3CEF8105C6C}" dt="2020-02-13T17:43:42.956" v="521" actId="478"/>
          <ac:spMkLst>
            <pc:docMk/>
            <pc:sldMk cId="2000583532" sldId="256"/>
            <ac:spMk id="17" creationId="{2B769EF5-5AAC-4E10-9892-4DC6644C992A}"/>
          </ac:spMkLst>
        </pc:spChg>
        <pc:spChg chg="add del mod">
          <ac:chgData name="Luke Hart" userId="fbcba43f6359d023" providerId="LiveId" clId="{3F6C6EA1-69BA-4C1D-A06E-E3CEF8105C6C}" dt="2020-02-13T17:42:12.601" v="512" actId="478"/>
          <ac:spMkLst>
            <pc:docMk/>
            <pc:sldMk cId="2000583532" sldId="256"/>
            <ac:spMk id="18" creationId="{615E3186-7994-4AEA-86C9-49755E5FD31C}"/>
          </ac:spMkLst>
        </pc:spChg>
        <pc:spChg chg="add del mod">
          <ac:chgData name="Luke Hart" userId="fbcba43f6359d023" providerId="LiveId" clId="{3F6C6EA1-69BA-4C1D-A06E-E3CEF8105C6C}" dt="2020-02-13T17:44:36.562" v="530" actId="478"/>
          <ac:spMkLst>
            <pc:docMk/>
            <pc:sldMk cId="2000583532" sldId="256"/>
            <ac:spMk id="21" creationId="{B98F8D8B-FE70-42B7-B4B0-EF8FD3A7F2EB}"/>
          </ac:spMkLst>
        </pc:spChg>
        <pc:spChg chg="add mod">
          <ac:chgData name="Luke Hart" userId="fbcba43f6359d023" providerId="LiveId" clId="{3F6C6EA1-69BA-4C1D-A06E-E3CEF8105C6C}" dt="2020-02-13T18:43:16.502" v="1685" actId="1076"/>
          <ac:spMkLst>
            <pc:docMk/>
            <pc:sldMk cId="2000583532" sldId="256"/>
            <ac:spMk id="22" creationId="{2411CB96-7CE3-4290-AC64-7DBD0032BE9C}"/>
          </ac:spMkLst>
        </pc:spChg>
        <pc:spChg chg="add mod">
          <ac:chgData name="Luke Hart" userId="fbcba43f6359d023" providerId="LiveId" clId="{3F6C6EA1-69BA-4C1D-A06E-E3CEF8105C6C}" dt="2020-02-13T18:34:18.914" v="1573" actId="207"/>
          <ac:spMkLst>
            <pc:docMk/>
            <pc:sldMk cId="2000583532" sldId="256"/>
            <ac:spMk id="23" creationId="{A4C54B7F-C00C-4C6E-B603-A6F1E2AB57EF}"/>
          </ac:spMkLst>
        </pc:spChg>
        <pc:spChg chg="add mod">
          <ac:chgData name="Luke Hart" userId="fbcba43f6359d023" providerId="LiveId" clId="{3F6C6EA1-69BA-4C1D-A06E-E3CEF8105C6C}" dt="2020-02-13T18:33:59.477" v="1570" actId="207"/>
          <ac:spMkLst>
            <pc:docMk/>
            <pc:sldMk cId="2000583532" sldId="256"/>
            <ac:spMk id="24" creationId="{FCEA434A-05AF-45DD-A38C-8241F9D20AC5}"/>
          </ac:spMkLst>
        </pc:spChg>
        <pc:spChg chg="add mod">
          <ac:chgData name="Luke Hart" userId="fbcba43f6359d023" providerId="LiveId" clId="{3F6C6EA1-69BA-4C1D-A06E-E3CEF8105C6C}" dt="2020-02-13T18:39:29.665" v="1682" actId="207"/>
          <ac:spMkLst>
            <pc:docMk/>
            <pc:sldMk cId="2000583532" sldId="256"/>
            <ac:spMk id="27" creationId="{DB806FDD-B310-4C9A-BD80-50F310E05F09}"/>
          </ac:spMkLst>
        </pc:spChg>
        <pc:spChg chg="add mod">
          <ac:chgData name="Luke Hart" userId="fbcba43f6359d023" providerId="LiveId" clId="{3F6C6EA1-69BA-4C1D-A06E-E3CEF8105C6C}" dt="2020-02-13T18:45:18.249" v="1713" actId="1076"/>
          <ac:spMkLst>
            <pc:docMk/>
            <pc:sldMk cId="2000583532" sldId="256"/>
            <ac:spMk id="28" creationId="{7ACD9D8B-69CA-40BC-BBE8-B59205704437}"/>
          </ac:spMkLst>
        </pc:spChg>
        <pc:spChg chg="add mod">
          <ac:chgData name="Luke Hart" userId="fbcba43f6359d023" providerId="LiveId" clId="{3F6C6EA1-69BA-4C1D-A06E-E3CEF8105C6C}" dt="2020-02-13T18:47:47.013" v="1772" actId="255"/>
          <ac:spMkLst>
            <pc:docMk/>
            <pc:sldMk cId="2000583532" sldId="256"/>
            <ac:spMk id="29" creationId="{CD29507A-C7B9-41ED-A201-EAAB51A40EBE}"/>
          </ac:spMkLst>
        </pc:spChg>
        <pc:picChg chg="mod">
          <ac:chgData name="Luke Hart" userId="fbcba43f6359d023" providerId="LiveId" clId="{3F6C6EA1-69BA-4C1D-A06E-E3CEF8105C6C}" dt="2020-02-13T18:44:17.624" v="1686" actId="14100"/>
          <ac:picMkLst>
            <pc:docMk/>
            <pc:sldMk cId="2000583532" sldId="256"/>
            <ac:picMk id="7" creationId="{F5A7BCAB-6779-499F-A9CC-88C6E10D89F9}"/>
          </ac:picMkLst>
        </pc:picChg>
        <pc:picChg chg="add del mod">
          <ac:chgData name="Luke Hart" userId="fbcba43f6359d023" providerId="LiveId" clId="{3F6C6EA1-69BA-4C1D-A06E-E3CEF8105C6C}" dt="2020-02-13T18:36:29.287" v="1576" actId="478"/>
          <ac:picMkLst>
            <pc:docMk/>
            <pc:sldMk cId="2000583532" sldId="256"/>
            <ac:picMk id="25" creationId="{E0CF6BC7-AD1C-4CD3-AB76-F093BB8422D7}"/>
          </ac:picMkLst>
        </pc:picChg>
        <pc:picChg chg="add mod">
          <ac:chgData name="Luke Hart" userId="fbcba43f6359d023" providerId="LiveId" clId="{3F6C6EA1-69BA-4C1D-A06E-E3CEF8105C6C}" dt="2020-02-13T18:39:00.908" v="1678" actId="14100"/>
          <ac:picMkLst>
            <pc:docMk/>
            <pc:sldMk cId="2000583532" sldId="256"/>
            <ac:picMk id="26" creationId="{066588D6-1EB6-415F-AA2E-A789A2B7BFD7}"/>
          </ac:picMkLst>
        </pc:picChg>
        <pc:cxnChg chg="add del mod">
          <ac:chgData name="Luke Hart" userId="fbcba43f6359d023" providerId="LiveId" clId="{3F6C6EA1-69BA-4C1D-A06E-E3CEF8105C6C}" dt="2020-02-13T17:43:56.330" v="523" actId="478"/>
          <ac:cxnSpMkLst>
            <pc:docMk/>
            <pc:sldMk cId="2000583532" sldId="256"/>
            <ac:cxnSpMk id="20" creationId="{32AA3E48-6353-4E69-8A71-CD0255B996ED}"/>
          </ac:cxnSpMkLst>
        </pc:cxnChg>
      </pc:sldChg>
      <pc:sldChg chg="addSp modSp add">
        <pc:chgData name="Luke Hart" userId="fbcba43f6359d023" providerId="LiveId" clId="{3F6C6EA1-69BA-4C1D-A06E-E3CEF8105C6C}" dt="2020-02-13T18:52:21.721" v="1829" actId="255"/>
        <pc:sldMkLst>
          <pc:docMk/>
          <pc:sldMk cId="2852816529" sldId="257"/>
        </pc:sldMkLst>
        <pc:spChg chg="add mod">
          <ac:chgData name="Luke Hart" userId="fbcba43f6359d023" providerId="LiveId" clId="{3F6C6EA1-69BA-4C1D-A06E-E3CEF8105C6C}" dt="2020-02-13T18:52:21.721" v="1829" actId="255"/>
          <ac:spMkLst>
            <pc:docMk/>
            <pc:sldMk cId="2852816529" sldId="257"/>
            <ac:spMk id="2" creationId="{363321F7-BE50-4AED-8219-7B5E7CB1BC9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2474395"/>
            <a:ext cx="18176081" cy="5263774"/>
          </a:xfrm>
        </p:spPr>
        <p:txBody>
          <a:bodyPr anchor="b"/>
          <a:lstStyle>
            <a:lvl1pPr algn="ctr">
              <a:defRPr sz="1322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7941160"/>
            <a:ext cx="16037719" cy="3650342"/>
          </a:xfrm>
        </p:spPr>
        <p:txBody>
          <a:bodyPr/>
          <a:lstStyle>
            <a:lvl1pPr marL="0" indent="0" algn="ctr">
              <a:buNone/>
              <a:defRPr sz="5291"/>
            </a:lvl1pPr>
            <a:lvl2pPr marL="1007943" indent="0" algn="ctr">
              <a:buNone/>
              <a:defRPr sz="4409"/>
            </a:lvl2pPr>
            <a:lvl3pPr marL="2015886" indent="0" algn="ctr">
              <a:buNone/>
              <a:defRPr sz="3968"/>
            </a:lvl3pPr>
            <a:lvl4pPr marL="3023829" indent="0" algn="ctr">
              <a:buNone/>
              <a:defRPr sz="3527"/>
            </a:lvl4pPr>
            <a:lvl5pPr marL="4031772" indent="0" algn="ctr">
              <a:buNone/>
              <a:defRPr sz="3527"/>
            </a:lvl5pPr>
            <a:lvl6pPr marL="5039716" indent="0" algn="ctr">
              <a:buNone/>
              <a:defRPr sz="3527"/>
            </a:lvl6pPr>
            <a:lvl7pPr marL="6047659" indent="0" algn="ctr">
              <a:buNone/>
              <a:defRPr sz="3527"/>
            </a:lvl7pPr>
            <a:lvl8pPr marL="7055602" indent="0" algn="ctr">
              <a:buNone/>
              <a:defRPr sz="3527"/>
            </a:lvl8pPr>
            <a:lvl9pPr marL="8063545" indent="0" algn="ctr">
              <a:buNone/>
              <a:defRPr sz="3527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914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23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3769342"/>
            <a:ext cx="18443377" cy="6289229"/>
          </a:xfrm>
        </p:spPr>
        <p:txBody>
          <a:bodyPr anchor="b"/>
          <a:lstStyle>
            <a:lvl1pPr>
              <a:defRPr sz="1322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10118069"/>
            <a:ext cx="18443377" cy="3307357"/>
          </a:xfrm>
        </p:spPr>
        <p:txBody>
          <a:bodyPr/>
          <a:lstStyle>
            <a:lvl1pPr marL="0" indent="0">
              <a:buNone/>
              <a:defRPr sz="5291">
                <a:solidFill>
                  <a:schemeClr val="tx1"/>
                </a:solidFill>
              </a:defRPr>
            </a:lvl1pPr>
            <a:lvl2pPr marL="1007943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2pPr>
            <a:lvl3pPr marL="2015886" indent="0">
              <a:buNone/>
              <a:defRPr sz="3968">
                <a:solidFill>
                  <a:schemeClr val="tx1">
                    <a:tint val="75000"/>
                  </a:schemeClr>
                </a:solidFill>
              </a:defRPr>
            </a:lvl3pPr>
            <a:lvl4pPr marL="3023829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4pPr>
            <a:lvl5pPr marL="4031772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5pPr>
            <a:lvl6pPr marL="5039716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6pPr>
            <a:lvl7pPr marL="6047659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7pPr>
            <a:lvl8pPr marL="7055602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8pPr>
            <a:lvl9pPr marL="8063545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719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4024827"/>
            <a:ext cx="9088041" cy="9593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4024827"/>
            <a:ext cx="9088041" cy="9593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994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804969"/>
            <a:ext cx="18443377" cy="2922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3706342"/>
            <a:ext cx="9046274" cy="1816421"/>
          </a:xfrm>
        </p:spPr>
        <p:txBody>
          <a:bodyPr anchor="b"/>
          <a:lstStyle>
            <a:lvl1pPr marL="0" indent="0">
              <a:buNone/>
              <a:defRPr sz="5291" b="1"/>
            </a:lvl1pPr>
            <a:lvl2pPr marL="1007943" indent="0">
              <a:buNone/>
              <a:defRPr sz="4409" b="1"/>
            </a:lvl2pPr>
            <a:lvl3pPr marL="2015886" indent="0">
              <a:buNone/>
              <a:defRPr sz="3968" b="1"/>
            </a:lvl3pPr>
            <a:lvl4pPr marL="3023829" indent="0">
              <a:buNone/>
              <a:defRPr sz="3527" b="1"/>
            </a:lvl4pPr>
            <a:lvl5pPr marL="4031772" indent="0">
              <a:buNone/>
              <a:defRPr sz="3527" b="1"/>
            </a:lvl5pPr>
            <a:lvl6pPr marL="5039716" indent="0">
              <a:buNone/>
              <a:defRPr sz="3527" b="1"/>
            </a:lvl6pPr>
            <a:lvl7pPr marL="6047659" indent="0">
              <a:buNone/>
              <a:defRPr sz="3527" b="1"/>
            </a:lvl7pPr>
            <a:lvl8pPr marL="7055602" indent="0">
              <a:buNone/>
              <a:defRPr sz="3527" b="1"/>
            </a:lvl8pPr>
            <a:lvl9pPr marL="8063545" indent="0">
              <a:buNone/>
              <a:defRPr sz="352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5522763"/>
            <a:ext cx="9046274" cy="8123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3706342"/>
            <a:ext cx="9090826" cy="1816421"/>
          </a:xfrm>
        </p:spPr>
        <p:txBody>
          <a:bodyPr anchor="b"/>
          <a:lstStyle>
            <a:lvl1pPr marL="0" indent="0">
              <a:buNone/>
              <a:defRPr sz="5291" b="1"/>
            </a:lvl1pPr>
            <a:lvl2pPr marL="1007943" indent="0">
              <a:buNone/>
              <a:defRPr sz="4409" b="1"/>
            </a:lvl2pPr>
            <a:lvl3pPr marL="2015886" indent="0">
              <a:buNone/>
              <a:defRPr sz="3968" b="1"/>
            </a:lvl3pPr>
            <a:lvl4pPr marL="3023829" indent="0">
              <a:buNone/>
              <a:defRPr sz="3527" b="1"/>
            </a:lvl4pPr>
            <a:lvl5pPr marL="4031772" indent="0">
              <a:buNone/>
              <a:defRPr sz="3527" b="1"/>
            </a:lvl5pPr>
            <a:lvl6pPr marL="5039716" indent="0">
              <a:buNone/>
              <a:defRPr sz="3527" b="1"/>
            </a:lvl6pPr>
            <a:lvl7pPr marL="6047659" indent="0">
              <a:buNone/>
              <a:defRPr sz="3527" b="1"/>
            </a:lvl7pPr>
            <a:lvl8pPr marL="7055602" indent="0">
              <a:buNone/>
              <a:defRPr sz="3527" b="1"/>
            </a:lvl8pPr>
            <a:lvl9pPr marL="8063545" indent="0">
              <a:buNone/>
              <a:defRPr sz="352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5522763"/>
            <a:ext cx="9090826" cy="8123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02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193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310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007957"/>
            <a:ext cx="6896776" cy="3527848"/>
          </a:xfrm>
        </p:spPr>
        <p:txBody>
          <a:bodyPr anchor="b"/>
          <a:lstStyle>
            <a:lvl1pPr>
              <a:defRPr sz="705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2176910"/>
            <a:ext cx="10825460" cy="10744538"/>
          </a:xfrm>
        </p:spPr>
        <p:txBody>
          <a:bodyPr/>
          <a:lstStyle>
            <a:lvl1pPr>
              <a:defRPr sz="7055"/>
            </a:lvl1pPr>
            <a:lvl2pPr>
              <a:defRPr sz="6173"/>
            </a:lvl2pPr>
            <a:lvl3pPr>
              <a:defRPr sz="5291"/>
            </a:lvl3pPr>
            <a:lvl4pPr>
              <a:defRPr sz="4409"/>
            </a:lvl4pPr>
            <a:lvl5pPr>
              <a:defRPr sz="4409"/>
            </a:lvl5pPr>
            <a:lvl6pPr>
              <a:defRPr sz="4409"/>
            </a:lvl6pPr>
            <a:lvl7pPr>
              <a:defRPr sz="4409"/>
            </a:lvl7pPr>
            <a:lvl8pPr>
              <a:defRPr sz="4409"/>
            </a:lvl8pPr>
            <a:lvl9pPr>
              <a:defRPr sz="440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4535805"/>
            <a:ext cx="6896776" cy="8403140"/>
          </a:xfrm>
        </p:spPr>
        <p:txBody>
          <a:bodyPr/>
          <a:lstStyle>
            <a:lvl1pPr marL="0" indent="0">
              <a:buNone/>
              <a:defRPr sz="3527"/>
            </a:lvl1pPr>
            <a:lvl2pPr marL="1007943" indent="0">
              <a:buNone/>
              <a:defRPr sz="3086"/>
            </a:lvl2pPr>
            <a:lvl3pPr marL="2015886" indent="0">
              <a:buNone/>
              <a:defRPr sz="2646"/>
            </a:lvl3pPr>
            <a:lvl4pPr marL="3023829" indent="0">
              <a:buNone/>
              <a:defRPr sz="2205"/>
            </a:lvl4pPr>
            <a:lvl5pPr marL="4031772" indent="0">
              <a:buNone/>
              <a:defRPr sz="2205"/>
            </a:lvl5pPr>
            <a:lvl6pPr marL="5039716" indent="0">
              <a:buNone/>
              <a:defRPr sz="2205"/>
            </a:lvl6pPr>
            <a:lvl7pPr marL="6047659" indent="0">
              <a:buNone/>
              <a:defRPr sz="2205"/>
            </a:lvl7pPr>
            <a:lvl8pPr marL="7055602" indent="0">
              <a:buNone/>
              <a:defRPr sz="2205"/>
            </a:lvl8pPr>
            <a:lvl9pPr marL="8063545" indent="0">
              <a:buNone/>
              <a:defRPr sz="22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733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007957"/>
            <a:ext cx="6896776" cy="3527848"/>
          </a:xfrm>
        </p:spPr>
        <p:txBody>
          <a:bodyPr anchor="b"/>
          <a:lstStyle>
            <a:lvl1pPr>
              <a:defRPr sz="705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2176910"/>
            <a:ext cx="10825460" cy="10744538"/>
          </a:xfrm>
        </p:spPr>
        <p:txBody>
          <a:bodyPr anchor="t"/>
          <a:lstStyle>
            <a:lvl1pPr marL="0" indent="0">
              <a:buNone/>
              <a:defRPr sz="7055"/>
            </a:lvl1pPr>
            <a:lvl2pPr marL="1007943" indent="0">
              <a:buNone/>
              <a:defRPr sz="6173"/>
            </a:lvl2pPr>
            <a:lvl3pPr marL="2015886" indent="0">
              <a:buNone/>
              <a:defRPr sz="5291"/>
            </a:lvl3pPr>
            <a:lvl4pPr marL="3023829" indent="0">
              <a:buNone/>
              <a:defRPr sz="4409"/>
            </a:lvl4pPr>
            <a:lvl5pPr marL="4031772" indent="0">
              <a:buNone/>
              <a:defRPr sz="4409"/>
            </a:lvl5pPr>
            <a:lvl6pPr marL="5039716" indent="0">
              <a:buNone/>
              <a:defRPr sz="4409"/>
            </a:lvl6pPr>
            <a:lvl7pPr marL="6047659" indent="0">
              <a:buNone/>
              <a:defRPr sz="4409"/>
            </a:lvl7pPr>
            <a:lvl8pPr marL="7055602" indent="0">
              <a:buNone/>
              <a:defRPr sz="4409"/>
            </a:lvl8pPr>
            <a:lvl9pPr marL="8063545" indent="0">
              <a:buNone/>
              <a:defRPr sz="440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4535805"/>
            <a:ext cx="6896776" cy="8403140"/>
          </a:xfrm>
        </p:spPr>
        <p:txBody>
          <a:bodyPr/>
          <a:lstStyle>
            <a:lvl1pPr marL="0" indent="0">
              <a:buNone/>
              <a:defRPr sz="3527"/>
            </a:lvl1pPr>
            <a:lvl2pPr marL="1007943" indent="0">
              <a:buNone/>
              <a:defRPr sz="3086"/>
            </a:lvl2pPr>
            <a:lvl3pPr marL="2015886" indent="0">
              <a:buNone/>
              <a:defRPr sz="2646"/>
            </a:lvl3pPr>
            <a:lvl4pPr marL="3023829" indent="0">
              <a:buNone/>
              <a:defRPr sz="2205"/>
            </a:lvl4pPr>
            <a:lvl5pPr marL="4031772" indent="0">
              <a:buNone/>
              <a:defRPr sz="2205"/>
            </a:lvl5pPr>
            <a:lvl6pPr marL="5039716" indent="0">
              <a:buNone/>
              <a:defRPr sz="2205"/>
            </a:lvl6pPr>
            <a:lvl7pPr marL="6047659" indent="0">
              <a:buNone/>
              <a:defRPr sz="2205"/>
            </a:lvl7pPr>
            <a:lvl8pPr marL="7055602" indent="0">
              <a:buNone/>
              <a:defRPr sz="2205"/>
            </a:lvl8pPr>
            <a:lvl9pPr marL="8063545" indent="0">
              <a:buNone/>
              <a:defRPr sz="22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81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23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804966"/>
            <a:ext cx="4610844" cy="128129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804966"/>
            <a:ext cx="13565237" cy="128129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52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804969"/>
            <a:ext cx="18443377" cy="29223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4024827"/>
            <a:ext cx="18443377" cy="9593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14013401"/>
            <a:ext cx="4811316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5CF6F-EA18-45F4-A057-5CA71351B017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14013401"/>
            <a:ext cx="7216973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14013401"/>
            <a:ext cx="4811316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C303C0-FD78-4D9E-B6DC-0101C14919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190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015886" rtl="0" eaLnBrk="1" latinLnBrk="0" hangingPunct="1">
        <a:lnSpc>
          <a:spcPct val="90000"/>
        </a:lnSpc>
        <a:spcBef>
          <a:spcPct val="0"/>
        </a:spcBef>
        <a:buNone/>
        <a:defRPr sz="9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03972" indent="-503972" algn="l" defTabSz="2015886" rtl="0" eaLnBrk="1" latinLnBrk="0" hangingPunct="1">
        <a:lnSpc>
          <a:spcPct val="90000"/>
        </a:lnSpc>
        <a:spcBef>
          <a:spcPts val="2205"/>
        </a:spcBef>
        <a:buFont typeface="Arial" panose="020B0604020202020204" pitchFamily="34" charset="0"/>
        <a:buChar char="•"/>
        <a:defRPr sz="6173" kern="1200">
          <a:solidFill>
            <a:schemeClr val="tx1"/>
          </a:solidFill>
          <a:latin typeface="+mn-lt"/>
          <a:ea typeface="+mn-ea"/>
          <a:cs typeface="+mn-cs"/>
        </a:defRPr>
      </a:lvl1pPr>
      <a:lvl2pPr marL="1511915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5291" kern="1200">
          <a:solidFill>
            <a:schemeClr val="tx1"/>
          </a:solidFill>
          <a:latin typeface="+mn-lt"/>
          <a:ea typeface="+mn-ea"/>
          <a:cs typeface="+mn-cs"/>
        </a:defRPr>
      </a:lvl2pPr>
      <a:lvl3pPr marL="2519858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4409" kern="1200">
          <a:solidFill>
            <a:schemeClr val="tx1"/>
          </a:solidFill>
          <a:latin typeface="+mn-lt"/>
          <a:ea typeface="+mn-ea"/>
          <a:cs typeface="+mn-cs"/>
        </a:defRPr>
      </a:lvl3pPr>
      <a:lvl4pPr marL="3527801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4pPr>
      <a:lvl5pPr marL="4535744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5pPr>
      <a:lvl6pPr marL="5543687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6pPr>
      <a:lvl7pPr marL="6551630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7pPr>
      <a:lvl8pPr marL="7559573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8pPr>
      <a:lvl9pPr marL="8567517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1pPr>
      <a:lvl2pPr marL="1007943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2pPr>
      <a:lvl3pPr marL="2015886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3pPr>
      <a:lvl4pPr marL="3023829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4pPr>
      <a:lvl5pPr marL="4031772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5pPr>
      <a:lvl6pPr marL="5039716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6pPr>
      <a:lvl7pPr marL="6047659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7pPr>
      <a:lvl8pPr marL="7055602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8pPr>
      <a:lvl9pPr marL="8063545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ee the source image">
            <a:extLst>
              <a:ext uri="{FF2B5EF4-FFF2-40B4-BE49-F238E27FC236}">
                <a16:creationId xmlns:a16="http://schemas.microsoft.com/office/drawing/2014/main" id="{F5A7BCAB-6779-499F-A9CC-88C6E10D89F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7831" y="7847239"/>
            <a:ext cx="5100113" cy="248766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 Box 2">
            <a:extLst>
              <a:ext uri="{FF2B5EF4-FFF2-40B4-BE49-F238E27FC236}">
                <a16:creationId xmlns:a16="http://schemas.microsoft.com/office/drawing/2014/main" id="{5D85D419-A3AF-49B6-B139-B901613B87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443" y="8006469"/>
            <a:ext cx="11192948" cy="4566868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129326" tIns="64663" rIns="129326" bIns="64663" anchor="t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1131"/>
              </a:spcAft>
            </a:pPr>
            <a:r>
              <a:rPr lang="en-GB" sz="1100" b="1" u="sng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Transport</a:t>
            </a: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Cement is usually transported in one of two ways;</a:t>
            </a:r>
          </a:p>
          <a:p>
            <a:pPr marL="242482" indent="-242482">
              <a:lnSpc>
                <a:spcPct val="107000"/>
              </a:lnSpc>
              <a:spcAft>
                <a:spcPts val="1131"/>
              </a:spcAft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bulk – using specialised cement trailers</a:t>
            </a:r>
          </a:p>
          <a:p>
            <a:pPr marL="242482" indent="-242482">
              <a:lnSpc>
                <a:spcPct val="107000"/>
              </a:lnSpc>
              <a:spcAft>
                <a:spcPts val="1131"/>
              </a:spcAft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25kg bags</a:t>
            </a: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Issues can arise when transporting in bulk such as;</a:t>
            </a:r>
          </a:p>
          <a:p>
            <a:pPr marL="242482" indent="-242482">
              <a:lnSpc>
                <a:spcPct val="107000"/>
              </a:lnSpc>
              <a:spcAft>
                <a:spcPts val="1131"/>
              </a:spcAft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Contamination of previous loads</a:t>
            </a:r>
          </a:p>
          <a:p>
            <a:pPr marL="242482" indent="-242482">
              <a:lnSpc>
                <a:spcPct val="107000"/>
              </a:lnSpc>
              <a:spcAft>
                <a:spcPts val="1131"/>
              </a:spcAft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Container not being completely dry</a:t>
            </a:r>
          </a:p>
          <a:p>
            <a:pPr marL="242482" indent="-242482">
              <a:lnSpc>
                <a:spcPct val="107000"/>
              </a:lnSpc>
              <a:spcAft>
                <a:spcPts val="1131"/>
              </a:spcAft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 be watertight</a:t>
            </a:r>
          </a:p>
          <a:p>
            <a:pPr marL="242482" indent="-242482">
              <a:lnSpc>
                <a:spcPct val="107000"/>
              </a:lnSpc>
              <a:spcAft>
                <a:spcPts val="1131"/>
              </a:spcAft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 have good ventilation</a:t>
            </a: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After unloading the cement;</a:t>
            </a:r>
          </a:p>
          <a:p>
            <a:pPr marL="242482" indent="-242482">
              <a:lnSpc>
                <a:spcPct val="107000"/>
              </a:lnSpc>
              <a:spcAft>
                <a:spcPts val="1131"/>
              </a:spcAft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be swept clean using a brush</a:t>
            </a:r>
          </a:p>
          <a:p>
            <a:pPr marL="242482" indent="-242482">
              <a:lnSpc>
                <a:spcPct val="107000"/>
              </a:lnSpc>
              <a:spcAft>
                <a:spcPts val="1131"/>
              </a:spcAft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Scraped using hand scrapers</a:t>
            </a: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(if the above does not work then you should use pressure washers, again this will cause issues as it will then need to dried out and this will cause a delay)</a:t>
            </a: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1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(SAFETY4SEA, 2020)</a:t>
            </a:r>
            <a:endParaRPr lang="en-GB" sz="11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1131"/>
              </a:spcAft>
            </a:pPr>
            <a:r>
              <a:rPr lang="en-GB" sz="1697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556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311C865-8E3D-47C4-9E2A-F53B5BDF5414}"/>
              </a:ext>
            </a:extLst>
          </p:cNvPr>
          <p:cNvSpPr/>
          <p:nvPr/>
        </p:nvSpPr>
        <p:spPr>
          <a:xfrm>
            <a:off x="6578049" y="-109963"/>
            <a:ext cx="7287571" cy="1053919"/>
          </a:xfrm>
          <a:prstGeom prst="rect">
            <a:avLst/>
          </a:prstGeom>
          <a:noFill/>
        </p:spPr>
        <p:txBody>
          <a:bodyPr wrap="square" lIns="129326" tIns="64663" rIns="129326" bIns="64663">
            <a:spAutoFit/>
          </a:bodyPr>
          <a:lstStyle/>
          <a:p>
            <a:pPr algn="ctr"/>
            <a:r>
              <a:rPr lang="en-US" sz="6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CEMENT</a:t>
            </a:r>
          </a:p>
        </p:txBody>
      </p:sp>
      <p:sp>
        <p:nvSpPr>
          <p:cNvPr id="13" name="Text Box 2">
            <a:extLst>
              <a:ext uri="{FF2B5EF4-FFF2-40B4-BE49-F238E27FC236}">
                <a16:creationId xmlns:a16="http://schemas.microsoft.com/office/drawing/2014/main" id="{73008C1C-A477-4F5D-BBF4-036C87C13D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444" y="416996"/>
            <a:ext cx="7918454" cy="2695022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129326" tIns="64663" rIns="129326" bIns="64663" anchor="t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1131"/>
              </a:spcAft>
            </a:pPr>
            <a:r>
              <a:rPr lang="en-GB" sz="1100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Extraction</a:t>
            </a:r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materials in which are used to manufacture cement are often extracted in the form of quarrying. The likes of;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Hard rocks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Limestones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Slate</a:t>
            </a:r>
          </a:p>
          <a:p>
            <a:pPr marL="484963" indent="-484963">
              <a:lnSpc>
                <a:spcPct val="107000"/>
              </a:lnSpc>
              <a:spcAft>
                <a:spcPts val="1131"/>
              </a:spcAft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Shale</a:t>
            </a: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Where as the softer materials that are included can be dug using an excavator, such as;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Chalk</a:t>
            </a:r>
          </a:p>
          <a:p>
            <a:pPr marL="484963" indent="-484963">
              <a:lnSpc>
                <a:spcPct val="107000"/>
              </a:lnSpc>
              <a:spcAft>
                <a:spcPts val="1131"/>
              </a:spcAft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Clay</a:t>
            </a: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(Encyclopaedia Britannica, 2020)</a:t>
            </a:r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Box 2">
            <a:extLst>
              <a:ext uri="{FF2B5EF4-FFF2-40B4-BE49-F238E27FC236}">
                <a16:creationId xmlns:a16="http://schemas.microsoft.com/office/drawing/2014/main" id="{33507099-0F33-4404-B933-61FECABB7E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443" y="3280371"/>
            <a:ext cx="9073485" cy="4566868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129326" tIns="64663" rIns="129326" bIns="64663" anchor="t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1131"/>
              </a:spcAft>
            </a:pPr>
            <a:r>
              <a:rPr lang="en-GB" sz="1100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Manufacturing</a:t>
            </a:r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84963" indent="-484963">
              <a:lnSpc>
                <a:spcPct val="107000"/>
              </a:lnSpc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Mix the raw materials –</a:t>
            </a:r>
          </a:p>
          <a:p>
            <a:pPr marL="646618">
              <a:lnSpc>
                <a:spcPct val="107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646618">
              <a:lnSpc>
                <a:spcPct val="107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Dry process – 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First of all, the materials are put into crushers where they are broken up into a variety of sizes.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Next the materials are put into high temperature kilns and dried out.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dried materials are then reduced into dust by being grinded down.</a:t>
            </a:r>
          </a:p>
          <a:p>
            <a:pPr marL="484963" indent="-484963">
              <a:lnSpc>
                <a:spcPct val="107000"/>
              </a:lnSpc>
              <a:spcAft>
                <a:spcPts val="1131"/>
              </a:spcAft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dried materials are then split into measure proportions and mixed together, this will be done mechanically.</a:t>
            </a:r>
          </a:p>
          <a:p>
            <a:pPr marL="969927">
              <a:lnSpc>
                <a:spcPct val="107000"/>
              </a:lnSpc>
              <a:spcAft>
                <a:spcPts val="1131"/>
              </a:spcAft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(Chauhan, 2020)</a:t>
            </a:r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293236">
              <a:lnSpc>
                <a:spcPct val="107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646618">
              <a:lnSpc>
                <a:spcPct val="107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Wet process – 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 this process there are two types of materials in which are separated, these are;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Calcareous materials - consists of limestone.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Argillaceous materials - consists of silicates.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Calcareous materials are crushed with crushers and argillaceous materials are mixed into a container with water.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Both the materials are then mixed together proportionately to form a type of slurry and entered into the kiln to start the drying process.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Once cooled and out of the kiln then the grinding process is started. This is where the gypsum is added and will act as a retarder.</a:t>
            </a:r>
          </a:p>
          <a:p>
            <a:pPr marL="484963" indent="-484963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cement is then emptied into silos and from there on into 50kg bags.</a:t>
            </a:r>
          </a:p>
          <a:p>
            <a:pPr marL="1293236">
              <a:lnSpc>
                <a:spcPct val="107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1293236">
              <a:lnSpc>
                <a:spcPct val="107000"/>
              </a:lnSpc>
            </a:pPr>
            <a:r>
              <a:rPr lang="en-GB" sz="11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(Chauhan, 2020)</a:t>
            </a:r>
            <a:endParaRPr lang="en-GB" sz="1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293236">
              <a:lnSpc>
                <a:spcPct val="107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1293236">
              <a:lnSpc>
                <a:spcPct val="107000"/>
              </a:lnSpc>
              <a:spcAft>
                <a:spcPts val="1131"/>
              </a:spcAft>
            </a:pPr>
            <a:r>
              <a:rPr lang="en-GB" sz="1697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556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131"/>
              </a:spcAft>
            </a:pPr>
            <a:r>
              <a:rPr lang="en-GB" sz="1697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556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284A95B-C854-4589-AA27-338E14A5E50D}"/>
              </a:ext>
            </a:extLst>
          </p:cNvPr>
          <p:cNvSpPr txBox="1"/>
          <p:nvPr/>
        </p:nvSpPr>
        <p:spPr>
          <a:xfrm>
            <a:off x="718444" y="12732567"/>
            <a:ext cx="7918454" cy="204626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Construction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Cement is usually used in one of two ways for construction;</a:t>
            </a:r>
          </a:p>
          <a:p>
            <a:pPr marL="242482" indent="-242482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Mixed with a fine aggregate and water to produce mortar – you can use this as an adhesive to bed and join masonry together.</a:t>
            </a:r>
          </a:p>
          <a:p>
            <a:pPr marL="242482" indent="-242482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Mixed the a more course aggregate and water to produce concrete – can be used for renders and screeds.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The amount of water and cement added will affect the final strength of the product.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solidFill>
                  <a:srgbClr val="000000"/>
                </a:solidFill>
                <a:latin typeface="&amp;quot"/>
              </a:rPr>
              <a:t>(</a:t>
            </a:r>
            <a:r>
              <a:rPr lang="en-GB" sz="11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Designingbuildings.co.uk, 2020)</a:t>
            </a:r>
            <a:endParaRPr lang="en-GB" sz="1697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97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411CB96-7CE3-4290-AC64-7DBD0032BE9C}"/>
              </a:ext>
            </a:extLst>
          </p:cNvPr>
          <p:cNvSpPr txBox="1"/>
          <p:nvPr/>
        </p:nvSpPr>
        <p:spPr>
          <a:xfrm>
            <a:off x="12127832" y="10765794"/>
            <a:ext cx="8751218" cy="127727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End of life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Cement when at the end of its life, so for instance when it has been part of a structure and has then been demolished can actually be recycled and reused in many ways.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If you recycle concrete then it is keeping it out of the landfills.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You recycle it by putting it through a machine which will crush it and then will separate it into large and small aggregates, this then has many uses.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4C54B7F-C00C-4C6E-B603-A6F1E2AB57EF}"/>
              </a:ext>
            </a:extLst>
          </p:cNvPr>
          <p:cNvSpPr txBox="1"/>
          <p:nvPr/>
        </p:nvSpPr>
        <p:spPr>
          <a:xfrm>
            <a:off x="12276779" y="201552"/>
            <a:ext cx="8173396" cy="430887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/>
              <a:t>‘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Mainly through switching from coal to gas, the cement industry cites a reduction in CO2 emissions by 55% since 1990’</a:t>
            </a:r>
          </a:p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Greenspec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2020)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CEA434A-05AF-45DD-A38C-8241F9D20AC5}"/>
              </a:ext>
            </a:extLst>
          </p:cNvPr>
          <p:cNvSpPr txBox="1"/>
          <p:nvPr/>
        </p:nvSpPr>
        <p:spPr>
          <a:xfrm>
            <a:off x="10221834" y="1159094"/>
            <a:ext cx="7918454" cy="178510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For this task I have been asked to pick a material and then describe the different stages of the materials life cycle processes. By producing this poster I hope to educate anyone who views it about the material ‘cement’ and the following stages/processes it goes through;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Extraction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Manufacturing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Transport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Construction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End of life</a:t>
            </a:r>
          </a:p>
          <a:p>
            <a:endParaRPr lang="en-GB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66588D6-1EB6-415F-AA2E-A789A2B7BF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03295" y="3295908"/>
            <a:ext cx="6724650" cy="383881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B806FDD-B310-4C9A-BD80-50F310E05F09}"/>
              </a:ext>
            </a:extLst>
          </p:cNvPr>
          <p:cNvSpPr txBox="1"/>
          <p:nvPr/>
        </p:nvSpPr>
        <p:spPr>
          <a:xfrm>
            <a:off x="11481920" y="7134726"/>
            <a:ext cx="4767400" cy="43088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Annual levels of cement production in the UK from 2001 – 2017.</a:t>
            </a:r>
          </a:p>
          <a:p>
            <a:r>
              <a:rPr lang="en-GB" sz="11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(Statista, 2020)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ACD9D8B-69CA-40BC-BBE8-B59205704437}"/>
              </a:ext>
            </a:extLst>
          </p:cNvPr>
          <p:cNvSpPr txBox="1"/>
          <p:nvPr/>
        </p:nvSpPr>
        <p:spPr>
          <a:xfrm>
            <a:off x="13865620" y="10354923"/>
            <a:ext cx="1082019" cy="2616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(Bing, 2020)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D29507A-C7B9-41ED-A201-EAAB51A40EBE}"/>
              </a:ext>
            </a:extLst>
          </p:cNvPr>
          <p:cNvSpPr txBox="1"/>
          <p:nvPr/>
        </p:nvSpPr>
        <p:spPr>
          <a:xfrm>
            <a:off x="18576759" y="13924547"/>
            <a:ext cx="2302292" cy="95410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dirty="0"/>
              <a:t>Luke Hart</a:t>
            </a:r>
          </a:p>
          <a:p>
            <a:r>
              <a:rPr lang="en-GB" sz="1400" b="1" dirty="0"/>
              <a:t>1807673</a:t>
            </a:r>
          </a:p>
          <a:p>
            <a:r>
              <a:rPr lang="en-GB" sz="1400" b="1" dirty="0"/>
              <a:t>Sustainable Material</a:t>
            </a:r>
          </a:p>
          <a:p>
            <a:r>
              <a:rPr lang="en-GB" sz="1400" b="1" dirty="0"/>
              <a:t>13/02/2020</a:t>
            </a:r>
          </a:p>
        </p:txBody>
      </p:sp>
    </p:spTree>
    <p:extLst>
      <p:ext uri="{BB962C8B-B14F-4D97-AF65-F5344CB8AC3E}">
        <p14:creationId xmlns:p14="http://schemas.microsoft.com/office/powerpoint/2010/main" val="2000583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3321F7-BE50-4AED-8219-7B5E7CB1BC9F}"/>
              </a:ext>
            </a:extLst>
          </p:cNvPr>
          <p:cNvSpPr txBox="1"/>
          <p:nvPr/>
        </p:nvSpPr>
        <p:spPr>
          <a:xfrm>
            <a:off x="1959429" y="1632857"/>
            <a:ext cx="17569542" cy="32316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 and bibliography.</a:t>
            </a:r>
          </a:p>
          <a:p>
            <a:pPr algn="ctr"/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/>
              <a:t>Anon, (2020). [online] Available at: http://www.greenspec.co.uk/building-design/cement-materials-and-manufacturing-process/ [Accessed 11 Feb. 2020].</a:t>
            </a:r>
          </a:p>
          <a:p>
            <a:endParaRPr lang="en-GB" sz="1200" dirty="0"/>
          </a:p>
          <a:p>
            <a:r>
              <a:rPr lang="en-GB" sz="1200" dirty="0"/>
              <a:t>Bing.com. (2020). </a:t>
            </a:r>
            <a:r>
              <a:rPr lang="en-GB" sz="1200" i="1" dirty="0"/>
              <a:t>concrete life cycle - Bing</a:t>
            </a:r>
            <a:r>
              <a:rPr lang="en-GB" sz="1200" dirty="0"/>
              <a:t>. [online] Available at: https://www.bing.com/images/search?view=detailV2&amp;id=67B94D4C9BF00BA504D5F38BF3CE2A0200EEA94B&amp;thid=OIP.zMcxiAVUqVU0RFZlxreB-gHaEp&amp;mediaurl=https%3A%2F%2Fdaryanenergyblog.files.wordpress.com%2F2019%2F03%2Fsystem-boundary-of-cw-life-cycle-assessment.png%3Fw%3D640&amp;exph=358&amp;expw=571&amp;q=concrete+life+cycle&amp;selectedindex=6&amp;ajaxhist=0&amp;vt=0&amp;eim=1,6 [Accessed 13 Feb. 2020].</a:t>
            </a:r>
          </a:p>
          <a:p>
            <a:endParaRPr lang="en-GB" sz="1200" dirty="0"/>
          </a:p>
          <a:p>
            <a:r>
              <a:rPr lang="en-GB" sz="1200" dirty="0"/>
              <a:t>Chauhan, V. (2020). </a:t>
            </a:r>
            <a:r>
              <a:rPr lang="en-GB" sz="1200" i="1" dirty="0"/>
              <a:t>Manufacturing of Cement By Dry and Wet Process</a:t>
            </a:r>
            <a:r>
              <a:rPr lang="en-GB" sz="1200" dirty="0"/>
              <a:t>. [online] Expert Civil. Available at: https://expertcivil.com/manufacturing-of-cement-by-dry-and-wet-process/ [Accessed 11 Feb. 2020].</a:t>
            </a:r>
          </a:p>
          <a:p>
            <a:endParaRPr lang="en-GB" sz="1200" dirty="0"/>
          </a:p>
          <a:p>
            <a:r>
              <a:rPr lang="en-GB" sz="1200" dirty="0"/>
              <a:t>Designingbuildings.co.uk. (2020). </a:t>
            </a:r>
            <a:r>
              <a:rPr lang="en-GB" sz="1200" i="1" dirty="0"/>
              <a:t>Cement</a:t>
            </a:r>
            <a:r>
              <a:rPr lang="en-GB" sz="1200" dirty="0"/>
              <a:t>. [online] Available at: https://www.designingbuildings.co.uk/wiki/Cement [Accessed 13 Feb. 2020].</a:t>
            </a:r>
          </a:p>
          <a:p>
            <a:endParaRPr lang="en-GB" sz="1200" dirty="0"/>
          </a:p>
          <a:p>
            <a:r>
              <a:rPr lang="en-GB" sz="1200" dirty="0"/>
              <a:t>Encyclopaedia Britannica. (2020). </a:t>
            </a:r>
            <a:r>
              <a:rPr lang="en-GB" sz="1200" i="1" dirty="0"/>
              <a:t>Cement - Extraction and processing</a:t>
            </a:r>
            <a:r>
              <a:rPr lang="en-GB" sz="1200" dirty="0"/>
              <a:t>. [online] Available at: https://www.britannica.com/technology/cement-building-material/Extraction-and-processing [Accessed 11 Feb. 2020].</a:t>
            </a:r>
          </a:p>
          <a:p>
            <a:endParaRPr lang="en-GB" sz="1200" dirty="0"/>
          </a:p>
          <a:p>
            <a:r>
              <a:rPr lang="en-GB" sz="1200" dirty="0"/>
              <a:t>SAFETY4SEA. (2020). </a:t>
            </a:r>
            <a:r>
              <a:rPr lang="en-GB" sz="1200" i="1" dirty="0"/>
              <a:t>Transportation of Cement - SAFETY4SEA</a:t>
            </a:r>
            <a:r>
              <a:rPr lang="en-GB" sz="1200" dirty="0"/>
              <a:t>. [online] Available at: https://safety4sea.com/transportation-of-cement/ [Accessed 13 Feb. 2020].</a:t>
            </a:r>
          </a:p>
          <a:p>
            <a:pPr algn="ctr"/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2816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230</TotalTime>
  <Words>943</Words>
  <Application>Microsoft Office PowerPoint</Application>
  <PresentationFormat>Custom</PresentationFormat>
  <Paragraphs>93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&amp;quot</vt:lpstr>
      <vt:lpstr>Arial</vt:lpstr>
      <vt:lpstr>Calibri</vt:lpstr>
      <vt:lpstr>Calibri Light</vt:lpstr>
      <vt:lpstr>Symbol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Luke Hart</dc:creator>
  <cp:lastModifiedBy>Luke Hart</cp:lastModifiedBy>
  <cp:revision>10</cp:revision>
  <dcterms:created xsi:type="dcterms:W3CDTF">2020-02-13T15:03:31Z</dcterms:created>
  <dcterms:modified xsi:type="dcterms:W3CDTF">2020-02-13T18:53:55Z</dcterms:modified>
</cp:coreProperties>
</file>