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44"/>
  </p:notesMasterIdLst>
  <p:handoutMasterIdLst>
    <p:handoutMasterId r:id="rId45"/>
  </p:handoutMasterIdLst>
  <p:sldIdLst>
    <p:sldId id="314" r:id="rId5"/>
    <p:sldId id="257" r:id="rId6"/>
    <p:sldId id="304" r:id="rId7"/>
    <p:sldId id="334" r:id="rId8"/>
    <p:sldId id="332" r:id="rId9"/>
    <p:sldId id="258" r:id="rId10"/>
    <p:sldId id="265" r:id="rId11"/>
    <p:sldId id="333" r:id="rId12"/>
    <p:sldId id="316" r:id="rId13"/>
    <p:sldId id="315" r:id="rId14"/>
    <p:sldId id="266" r:id="rId15"/>
    <p:sldId id="267" r:id="rId16"/>
    <p:sldId id="268" r:id="rId17"/>
    <p:sldId id="269" r:id="rId18"/>
    <p:sldId id="270" r:id="rId19"/>
    <p:sldId id="271" r:id="rId20"/>
    <p:sldId id="272" r:id="rId21"/>
    <p:sldId id="273" r:id="rId22"/>
    <p:sldId id="276" r:id="rId23"/>
    <p:sldId id="274" r:id="rId24"/>
    <p:sldId id="275" r:id="rId25"/>
    <p:sldId id="278" r:id="rId26"/>
    <p:sldId id="279" r:id="rId27"/>
    <p:sldId id="319" r:id="rId28"/>
    <p:sldId id="318" r:id="rId29"/>
    <p:sldId id="288" r:id="rId30"/>
    <p:sldId id="289" r:id="rId31"/>
    <p:sldId id="290" r:id="rId32"/>
    <p:sldId id="291" r:id="rId33"/>
    <p:sldId id="292" r:id="rId34"/>
    <p:sldId id="293" r:id="rId35"/>
    <p:sldId id="294" r:id="rId36"/>
    <p:sldId id="295" r:id="rId37"/>
    <p:sldId id="296" r:id="rId38"/>
    <p:sldId id="298" r:id="rId39"/>
    <p:sldId id="299" r:id="rId40"/>
    <p:sldId id="300" r:id="rId41"/>
    <p:sldId id="301" r:id="rId42"/>
    <p:sldId id="30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416" userDrawn="1">
          <p15:clr>
            <a:srgbClr val="A4A3A4"/>
          </p15:clr>
        </p15:guide>
        <p15:guide id="2" orient="horz" pos="1008" userDrawn="1">
          <p15:clr>
            <a:srgbClr val="A4A3A4"/>
          </p15:clr>
        </p15:guide>
        <p15:guide id="3" pos="3840">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DDFE"/>
    <a:srgbClr val="D5DEFF"/>
    <a:srgbClr val="F6F7FF"/>
    <a:srgbClr val="DBDCE5"/>
    <a:srgbClr val="F0F1FB"/>
    <a:srgbClr val="DFE1F6"/>
    <a:srgbClr val="EEEFF5"/>
    <a:srgbClr val="DFE1EF"/>
    <a:srgbClr val="A9B1FF"/>
    <a:srgbClr val="FFB5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A5F06B5-BDEF-43A7-8C82-4E9243DEE13C}" v="3" dt="2026-10-05T12:31:11.62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3020" autoAdjust="0"/>
  </p:normalViewPr>
  <p:slideViewPr>
    <p:cSldViewPr snapToGrid="0">
      <p:cViewPr varScale="1">
        <p:scale>
          <a:sx n="68" d="100"/>
          <a:sy n="68" d="100"/>
        </p:scale>
        <p:origin x="54" y="597"/>
      </p:cViewPr>
      <p:guideLst>
        <p:guide orient="horz" pos="1416"/>
        <p:guide orient="horz" pos="1008"/>
        <p:guide pos="3840"/>
      </p:guideLst>
    </p:cSldViewPr>
  </p:slideViewPr>
  <p:notesTextViewPr>
    <p:cViewPr>
      <p:scale>
        <a:sx n="1" d="1"/>
        <a:sy n="1" d="1"/>
      </p:scale>
      <p:origin x="0" y="0"/>
    </p:cViewPr>
  </p:notesTextViewPr>
  <p:notesViewPr>
    <p:cSldViewPr snapToGrid="0" showGuides="1">
      <p:cViewPr varScale="1">
        <p:scale>
          <a:sx n="96" d="100"/>
          <a:sy n="96" d="100"/>
        </p:scale>
        <p:origin x="2480" y="17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handoutMaster" Target="handoutMasters/handoutMaster1.xml"/><Relationship Id="rId53" Type="http://schemas.microsoft.com/office/2018/10/relationships/authors" Target="authors.xml"/><Relationship Id="rId5" Type="http://schemas.openxmlformats.org/officeDocument/2006/relationships/slide" Target="slides/slid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notesMaster" Target="notesMasters/notesMaster1.xml"/><Relationship Id="rId52"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51" Type="http://schemas.microsoft.com/office/2016/11/relationships/changesInfo" Target="changesInfos/changesInfo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commentAuthors" Target="commentAuthor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hodri Thomas" userId="97013524-85ec-4bc1-99cf-ee75f81eb8cc" providerId="ADAL" clId="{7285A565-FB96-4C9D-9E62-2BF7BA8B514E}"/>
    <pc:docChg chg="delSld">
      <pc:chgData name="Rhodri Thomas" userId="97013524-85ec-4bc1-99cf-ee75f81eb8cc" providerId="ADAL" clId="{7285A565-FB96-4C9D-9E62-2BF7BA8B514E}" dt="2024-10-14T09:35:45.052" v="7" actId="47"/>
      <pc:docMkLst>
        <pc:docMk/>
      </pc:docMkLst>
      <pc:sldChg chg="del">
        <pc:chgData name="Rhodri Thomas" userId="97013524-85ec-4bc1-99cf-ee75f81eb8cc" providerId="ADAL" clId="{7285A565-FB96-4C9D-9E62-2BF7BA8B514E}" dt="2024-10-14T09:35:38.189" v="1" actId="47"/>
        <pc:sldMkLst>
          <pc:docMk/>
          <pc:sldMk cId="291327990" sldId="306"/>
        </pc:sldMkLst>
      </pc:sldChg>
      <pc:sldChg chg="del">
        <pc:chgData name="Rhodri Thomas" userId="97013524-85ec-4bc1-99cf-ee75f81eb8cc" providerId="ADAL" clId="{7285A565-FB96-4C9D-9E62-2BF7BA8B514E}" dt="2024-10-14T09:35:34.418" v="0" actId="47"/>
        <pc:sldMkLst>
          <pc:docMk/>
          <pc:sldMk cId="1681794986" sldId="307"/>
        </pc:sldMkLst>
      </pc:sldChg>
      <pc:sldChg chg="del">
        <pc:chgData name="Rhodri Thomas" userId="97013524-85ec-4bc1-99cf-ee75f81eb8cc" providerId="ADAL" clId="{7285A565-FB96-4C9D-9E62-2BF7BA8B514E}" dt="2024-10-14T09:35:39.576" v="2" actId="47"/>
        <pc:sldMkLst>
          <pc:docMk/>
          <pc:sldMk cId="2397326969" sldId="308"/>
        </pc:sldMkLst>
      </pc:sldChg>
      <pc:sldChg chg="del">
        <pc:chgData name="Rhodri Thomas" userId="97013524-85ec-4bc1-99cf-ee75f81eb8cc" providerId="ADAL" clId="{7285A565-FB96-4C9D-9E62-2BF7BA8B514E}" dt="2024-10-14T09:35:40.294" v="3" actId="47"/>
        <pc:sldMkLst>
          <pc:docMk/>
          <pc:sldMk cId="3281287279" sldId="309"/>
        </pc:sldMkLst>
      </pc:sldChg>
      <pc:sldChg chg="del">
        <pc:chgData name="Rhodri Thomas" userId="97013524-85ec-4bc1-99cf-ee75f81eb8cc" providerId="ADAL" clId="{7285A565-FB96-4C9D-9E62-2BF7BA8B514E}" dt="2024-10-14T09:35:40.864" v="4" actId="47"/>
        <pc:sldMkLst>
          <pc:docMk/>
          <pc:sldMk cId="1251394137" sldId="310"/>
        </pc:sldMkLst>
      </pc:sldChg>
      <pc:sldChg chg="del">
        <pc:chgData name="Rhodri Thomas" userId="97013524-85ec-4bc1-99cf-ee75f81eb8cc" providerId="ADAL" clId="{7285A565-FB96-4C9D-9E62-2BF7BA8B514E}" dt="2024-10-14T09:35:41.550" v="5" actId="47"/>
        <pc:sldMkLst>
          <pc:docMk/>
          <pc:sldMk cId="3415882809" sldId="311"/>
        </pc:sldMkLst>
      </pc:sldChg>
      <pc:sldChg chg="del">
        <pc:chgData name="Rhodri Thomas" userId="97013524-85ec-4bc1-99cf-ee75f81eb8cc" providerId="ADAL" clId="{7285A565-FB96-4C9D-9E62-2BF7BA8B514E}" dt="2024-10-14T09:35:43.418" v="6" actId="47"/>
        <pc:sldMkLst>
          <pc:docMk/>
          <pc:sldMk cId="662723833" sldId="312"/>
        </pc:sldMkLst>
      </pc:sldChg>
      <pc:sldChg chg="del">
        <pc:chgData name="Rhodri Thomas" userId="97013524-85ec-4bc1-99cf-ee75f81eb8cc" providerId="ADAL" clId="{7285A565-FB96-4C9D-9E62-2BF7BA8B514E}" dt="2024-10-14T09:35:45.052" v="7" actId="47"/>
        <pc:sldMkLst>
          <pc:docMk/>
          <pc:sldMk cId="1178606378" sldId="313"/>
        </pc:sldMkLst>
      </pc:sldChg>
    </pc:docChg>
  </pc:docChgLst>
  <pc:docChgLst>
    <pc:chgData name="Rhodri Thomas" userId="97013524-85ec-4bc1-99cf-ee75f81eb8cc" providerId="ADAL" clId="{5A5F06B5-BDEF-43A7-8C82-4E9243DEE13C}"/>
    <pc:docChg chg="modSld">
      <pc:chgData name="Rhodri Thomas" userId="97013524-85ec-4bc1-99cf-ee75f81eb8cc" providerId="ADAL" clId="{5A5F06B5-BDEF-43A7-8C82-4E9243DEE13C}" dt="2026-10-05T12:34:50.351" v="21" actId="1076"/>
      <pc:docMkLst>
        <pc:docMk/>
      </pc:docMkLst>
      <pc:sldChg chg="modSp mod">
        <pc:chgData name="Rhodri Thomas" userId="97013524-85ec-4bc1-99cf-ee75f81eb8cc" providerId="ADAL" clId="{5A5F06B5-BDEF-43A7-8C82-4E9243DEE13C}" dt="2026-10-05T12:15:21.843" v="8" actId="14100"/>
        <pc:sldMkLst>
          <pc:docMk/>
          <pc:sldMk cId="67678523" sldId="257"/>
        </pc:sldMkLst>
        <pc:spChg chg="mod">
          <ac:chgData name="Rhodri Thomas" userId="97013524-85ec-4bc1-99cf-ee75f81eb8cc" providerId="ADAL" clId="{5A5F06B5-BDEF-43A7-8C82-4E9243DEE13C}" dt="2026-10-05T12:15:14.513" v="7" actId="14100"/>
          <ac:spMkLst>
            <pc:docMk/>
            <pc:sldMk cId="67678523" sldId="257"/>
            <ac:spMk id="3" creationId="{00000000-0000-0000-0000-000000000000}"/>
          </ac:spMkLst>
        </pc:spChg>
        <pc:picChg chg="mod">
          <ac:chgData name="Rhodri Thomas" userId="97013524-85ec-4bc1-99cf-ee75f81eb8cc" providerId="ADAL" clId="{5A5F06B5-BDEF-43A7-8C82-4E9243DEE13C}" dt="2026-10-05T12:15:21.843" v="8" actId="14100"/>
          <ac:picMkLst>
            <pc:docMk/>
            <pc:sldMk cId="67678523" sldId="257"/>
            <ac:picMk id="4" creationId="{0AF01560-59D0-41F1-5568-78A60F9C3C5E}"/>
          </ac:picMkLst>
        </pc:picChg>
        <pc:picChg chg="mod">
          <ac:chgData name="Rhodri Thomas" userId="97013524-85ec-4bc1-99cf-ee75f81eb8cc" providerId="ADAL" clId="{5A5F06B5-BDEF-43A7-8C82-4E9243DEE13C}" dt="2026-10-05T12:15:05.289" v="5" actId="14100"/>
          <ac:picMkLst>
            <pc:docMk/>
            <pc:sldMk cId="67678523" sldId="257"/>
            <ac:picMk id="10" creationId="{00000000-0000-0000-0000-000000000000}"/>
          </ac:picMkLst>
        </pc:picChg>
      </pc:sldChg>
      <pc:sldChg chg="modSp mod">
        <pc:chgData name="Rhodri Thomas" userId="97013524-85ec-4bc1-99cf-ee75f81eb8cc" providerId="ADAL" clId="{5A5F06B5-BDEF-43A7-8C82-4E9243DEE13C}" dt="2026-10-05T12:16:57.242" v="9" actId="14100"/>
        <pc:sldMkLst>
          <pc:docMk/>
          <pc:sldMk cId="1719474620" sldId="265"/>
        </pc:sldMkLst>
        <pc:picChg chg="mod">
          <ac:chgData name="Rhodri Thomas" userId="97013524-85ec-4bc1-99cf-ee75f81eb8cc" providerId="ADAL" clId="{5A5F06B5-BDEF-43A7-8C82-4E9243DEE13C}" dt="2026-10-05T12:16:57.242" v="9" actId="14100"/>
          <ac:picMkLst>
            <pc:docMk/>
            <pc:sldMk cId="1719474620" sldId="265"/>
            <ac:picMk id="10" creationId="{00000000-0000-0000-0000-000000000000}"/>
          </ac:picMkLst>
        </pc:picChg>
      </pc:sldChg>
      <pc:sldChg chg="modSp mod">
        <pc:chgData name="Rhodri Thomas" userId="97013524-85ec-4bc1-99cf-ee75f81eb8cc" providerId="ADAL" clId="{5A5F06B5-BDEF-43A7-8C82-4E9243DEE13C}" dt="2026-10-05T12:26:09.821" v="10" actId="14100"/>
        <pc:sldMkLst>
          <pc:docMk/>
          <pc:sldMk cId="2991848682" sldId="269"/>
        </pc:sldMkLst>
        <pc:spChg chg="mod">
          <ac:chgData name="Rhodri Thomas" userId="97013524-85ec-4bc1-99cf-ee75f81eb8cc" providerId="ADAL" clId="{5A5F06B5-BDEF-43A7-8C82-4E9243DEE13C}" dt="2026-10-05T12:26:09.821" v="10" actId="14100"/>
          <ac:spMkLst>
            <pc:docMk/>
            <pc:sldMk cId="2991848682" sldId="269"/>
            <ac:spMk id="11" creationId="{00000000-0000-0000-0000-000000000000}"/>
          </ac:spMkLst>
        </pc:spChg>
      </pc:sldChg>
      <pc:sldChg chg="modSp mod">
        <pc:chgData name="Rhodri Thomas" userId="97013524-85ec-4bc1-99cf-ee75f81eb8cc" providerId="ADAL" clId="{5A5F06B5-BDEF-43A7-8C82-4E9243DEE13C}" dt="2026-10-05T12:34:50.351" v="21" actId="1076"/>
        <pc:sldMkLst>
          <pc:docMk/>
          <pc:sldMk cId="547213942" sldId="288"/>
        </pc:sldMkLst>
        <pc:spChg chg="mod">
          <ac:chgData name="Rhodri Thomas" userId="97013524-85ec-4bc1-99cf-ee75f81eb8cc" providerId="ADAL" clId="{5A5F06B5-BDEF-43A7-8C82-4E9243DEE13C}" dt="2026-10-05T12:34:50.351" v="21" actId="1076"/>
          <ac:spMkLst>
            <pc:docMk/>
            <pc:sldMk cId="547213942" sldId="288"/>
            <ac:spMk id="11" creationId="{00000000-0000-0000-0000-000000000000}"/>
          </ac:spMkLst>
        </pc:spChg>
      </pc:sldChg>
      <pc:sldChg chg="modSp mod">
        <pc:chgData name="Rhodri Thomas" userId="97013524-85ec-4bc1-99cf-ee75f81eb8cc" providerId="ADAL" clId="{5A5F06B5-BDEF-43A7-8C82-4E9243DEE13C}" dt="2026-10-05T08:16:33.959" v="3" actId="14100"/>
        <pc:sldMkLst>
          <pc:docMk/>
          <pc:sldMk cId="1298688778" sldId="304"/>
        </pc:sldMkLst>
        <pc:picChg chg="mod">
          <ac:chgData name="Rhodri Thomas" userId="97013524-85ec-4bc1-99cf-ee75f81eb8cc" providerId="ADAL" clId="{5A5F06B5-BDEF-43A7-8C82-4E9243DEE13C}" dt="2026-10-05T08:16:33.959" v="3" actId="14100"/>
          <ac:picMkLst>
            <pc:docMk/>
            <pc:sldMk cId="1298688778" sldId="304"/>
            <ac:picMk id="4" creationId="{75EABFBD-2BC6-AC51-1812-9F4254D251F5}"/>
          </ac:picMkLst>
        </pc:picChg>
        <pc:picChg chg="mod">
          <ac:chgData name="Rhodri Thomas" userId="97013524-85ec-4bc1-99cf-ee75f81eb8cc" providerId="ADAL" clId="{5A5F06B5-BDEF-43A7-8C82-4E9243DEE13C}" dt="2026-10-05T08:16:31.071" v="2" actId="1076"/>
          <ac:picMkLst>
            <pc:docMk/>
            <pc:sldMk cId="1298688778" sldId="304"/>
            <ac:picMk id="1026" creationId="{00000000-0000-0000-0000-000000000000}"/>
          </ac:picMkLst>
        </pc:picChg>
      </pc:sldChg>
      <pc:sldChg chg="addSp modSp mod modAnim">
        <pc:chgData name="Rhodri Thomas" userId="97013524-85ec-4bc1-99cf-ee75f81eb8cc" providerId="ADAL" clId="{5A5F06B5-BDEF-43A7-8C82-4E9243DEE13C}" dt="2026-10-05T12:31:27.203" v="17" actId="14100"/>
        <pc:sldMkLst>
          <pc:docMk/>
          <pc:sldMk cId="3960891479" sldId="318"/>
        </pc:sldMkLst>
        <pc:spChg chg="mod">
          <ac:chgData name="Rhodri Thomas" userId="97013524-85ec-4bc1-99cf-ee75f81eb8cc" providerId="ADAL" clId="{5A5F06B5-BDEF-43A7-8C82-4E9243DEE13C}" dt="2026-10-05T12:31:24.206" v="16" actId="1076"/>
          <ac:spMkLst>
            <pc:docMk/>
            <pc:sldMk cId="3960891479" sldId="318"/>
            <ac:spMk id="3" creationId="{5CABCADC-3355-FFDF-0E50-4CD2AD5CD9A4}"/>
          </ac:spMkLst>
        </pc:spChg>
        <pc:picChg chg="add mod">
          <ac:chgData name="Rhodri Thomas" userId="97013524-85ec-4bc1-99cf-ee75f81eb8cc" providerId="ADAL" clId="{5A5F06B5-BDEF-43A7-8C82-4E9243DEE13C}" dt="2026-10-05T12:31:27.203" v="17" actId="14100"/>
          <ac:picMkLst>
            <pc:docMk/>
            <pc:sldMk cId="3960891479" sldId="318"/>
            <ac:picMk id="2" creationId="{1C8C8055-7BA1-F22F-879B-2BA2C50EFB9F}"/>
          </ac:picMkLst>
        </pc:picChg>
      </pc:sldChg>
    </pc:docChg>
  </pc:docChgLst>
  <pc:docChgLst>
    <pc:chgData name="Rhodri Thomas" userId="97013524-85ec-4bc1-99cf-ee75f81eb8cc" providerId="ADAL" clId="{7673661F-CB98-483C-B203-3635FD256D1C}"/>
    <pc:docChg chg="custSel addSld modSld sldOrd">
      <pc:chgData name="Rhodri Thomas" userId="97013524-85ec-4bc1-99cf-ee75f81eb8cc" providerId="ADAL" clId="{7673661F-CB98-483C-B203-3635FD256D1C}" dt="2025-10-06T14:32:23.823" v="427" actId="1076"/>
      <pc:docMkLst>
        <pc:docMk/>
      </pc:docMkLst>
      <pc:sldChg chg="modSp mod">
        <pc:chgData name="Rhodri Thomas" userId="97013524-85ec-4bc1-99cf-ee75f81eb8cc" providerId="ADAL" clId="{7673661F-CB98-483C-B203-3635FD256D1C}" dt="2025-10-06T13:59:05.209" v="21" actId="20577"/>
        <pc:sldMkLst>
          <pc:docMk/>
          <pc:sldMk cId="67678523" sldId="257"/>
        </pc:sldMkLst>
        <pc:spChg chg="mod">
          <ac:chgData name="Rhodri Thomas" userId="97013524-85ec-4bc1-99cf-ee75f81eb8cc" providerId="ADAL" clId="{7673661F-CB98-483C-B203-3635FD256D1C}" dt="2025-10-06T13:59:05.209" v="21" actId="20577"/>
          <ac:spMkLst>
            <pc:docMk/>
            <pc:sldMk cId="67678523" sldId="257"/>
            <ac:spMk id="3" creationId="{00000000-0000-0000-0000-000000000000}"/>
          </ac:spMkLst>
        </pc:spChg>
      </pc:sldChg>
      <pc:sldChg chg="addSp modSp mod">
        <pc:chgData name="Rhodri Thomas" userId="97013524-85ec-4bc1-99cf-ee75f81eb8cc" providerId="ADAL" clId="{7673661F-CB98-483C-B203-3635FD256D1C}" dt="2025-10-06T14:11:36.229" v="68" actId="1076"/>
        <pc:sldMkLst>
          <pc:docMk/>
          <pc:sldMk cId="1995258370" sldId="258"/>
        </pc:sldMkLst>
        <pc:spChg chg="add mod">
          <ac:chgData name="Rhodri Thomas" userId="97013524-85ec-4bc1-99cf-ee75f81eb8cc" providerId="ADAL" clId="{7673661F-CB98-483C-B203-3635FD256D1C}" dt="2025-10-06T14:11:36.229" v="68" actId="1076"/>
          <ac:spMkLst>
            <pc:docMk/>
            <pc:sldMk cId="1995258370" sldId="258"/>
            <ac:spMk id="4" creationId="{1D722706-E729-C9DF-3871-F3DF284EE29B}"/>
          </ac:spMkLst>
        </pc:spChg>
        <pc:picChg chg="add mod">
          <ac:chgData name="Rhodri Thomas" userId="97013524-85ec-4bc1-99cf-ee75f81eb8cc" providerId="ADAL" clId="{7673661F-CB98-483C-B203-3635FD256D1C}" dt="2025-10-06T14:11:12.417" v="26" actId="1076"/>
          <ac:picMkLst>
            <pc:docMk/>
            <pc:sldMk cId="1995258370" sldId="258"/>
            <ac:picMk id="3" creationId="{44C9C898-3DC5-7279-23D3-FBE173C476D1}"/>
          </ac:picMkLst>
        </pc:picChg>
      </pc:sldChg>
      <pc:sldChg chg="modSp mod">
        <pc:chgData name="Rhodri Thomas" userId="97013524-85ec-4bc1-99cf-ee75f81eb8cc" providerId="ADAL" clId="{7673661F-CB98-483C-B203-3635FD256D1C}" dt="2025-10-06T14:15:19.728" v="85" actId="20577"/>
        <pc:sldMkLst>
          <pc:docMk/>
          <pc:sldMk cId="306968883" sldId="266"/>
        </pc:sldMkLst>
        <pc:spChg chg="mod">
          <ac:chgData name="Rhodri Thomas" userId="97013524-85ec-4bc1-99cf-ee75f81eb8cc" providerId="ADAL" clId="{7673661F-CB98-483C-B203-3635FD256D1C}" dt="2025-10-06T14:15:19.728" v="85" actId="20577"/>
          <ac:spMkLst>
            <pc:docMk/>
            <pc:sldMk cId="306968883" sldId="266"/>
            <ac:spMk id="2" creationId="{00000000-0000-0000-0000-000000000000}"/>
          </ac:spMkLst>
        </pc:spChg>
      </pc:sldChg>
      <pc:sldChg chg="modSp mod">
        <pc:chgData name="Rhodri Thomas" userId="97013524-85ec-4bc1-99cf-ee75f81eb8cc" providerId="ADAL" clId="{7673661F-CB98-483C-B203-3635FD256D1C}" dt="2025-10-06T14:23:14.079" v="301" actId="20577"/>
        <pc:sldMkLst>
          <pc:docMk/>
          <pc:sldMk cId="3209590563" sldId="268"/>
        </pc:sldMkLst>
        <pc:spChg chg="mod">
          <ac:chgData name="Rhodri Thomas" userId="97013524-85ec-4bc1-99cf-ee75f81eb8cc" providerId="ADAL" clId="{7673661F-CB98-483C-B203-3635FD256D1C}" dt="2025-10-06T14:23:14.079" v="301" actId="20577"/>
          <ac:spMkLst>
            <pc:docMk/>
            <pc:sldMk cId="3209590563" sldId="268"/>
            <ac:spMk id="2" creationId="{00000000-0000-0000-0000-000000000000}"/>
          </ac:spMkLst>
        </pc:spChg>
      </pc:sldChg>
      <pc:sldChg chg="modSp mod">
        <pc:chgData name="Rhodri Thomas" userId="97013524-85ec-4bc1-99cf-ee75f81eb8cc" providerId="ADAL" clId="{7673661F-CB98-483C-B203-3635FD256D1C}" dt="2025-10-06T14:27:54.610" v="320" actId="20577"/>
        <pc:sldMkLst>
          <pc:docMk/>
          <pc:sldMk cId="2991848682" sldId="269"/>
        </pc:sldMkLst>
        <pc:spChg chg="mod">
          <ac:chgData name="Rhodri Thomas" userId="97013524-85ec-4bc1-99cf-ee75f81eb8cc" providerId="ADAL" clId="{7673661F-CB98-483C-B203-3635FD256D1C}" dt="2025-10-06T14:27:54.610" v="320" actId="20577"/>
          <ac:spMkLst>
            <pc:docMk/>
            <pc:sldMk cId="2991848682" sldId="269"/>
            <ac:spMk id="2" creationId="{00000000-0000-0000-0000-000000000000}"/>
          </ac:spMkLst>
        </pc:spChg>
      </pc:sldChg>
      <pc:sldChg chg="addSp modSp mod">
        <pc:chgData name="Rhodri Thomas" userId="97013524-85ec-4bc1-99cf-ee75f81eb8cc" providerId="ADAL" clId="{7673661F-CB98-483C-B203-3635FD256D1C}" dt="2025-10-06T14:27:30.142" v="309" actId="732"/>
        <pc:sldMkLst>
          <pc:docMk/>
          <pc:sldMk cId="3107352907" sldId="270"/>
        </pc:sldMkLst>
        <pc:picChg chg="add mod modCrop">
          <ac:chgData name="Rhodri Thomas" userId="97013524-85ec-4bc1-99cf-ee75f81eb8cc" providerId="ADAL" clId="{7673661F-CB98-483C-B203-3635FD256D1C}" dt="2025-10-06T14:27:30.142" v="309" actId="732"/>
          <ac:picMkLst>
            <pc:docMk/>
            <pc:sldMk cId="3107352907" sldId="270"/>
            <ac:picMk id="4" creationId="{9B3586F3-818F-4D86-A4CD-72A5B40295F1}"/>
          </ac:picMkLst>
        </pc:picChg>
        <pc:picChg chg="mod">
          <ac:chgData name="Rhodri Thomas" userId="97013524-85ec-4bc1-99cf-ee75f81eb8cc" providerId="ADAL" clId="{7673661F-CB98-483C-B203-3635FD256D1C}" dt="2025-10-06T14:27:07.542" v="306" actId="1076"/>
          <ac:picMkLst>
            <pc:docMk/>
            <pc:sldMk cId="3107352907" sldId="270"/>
            <ac:picMk id="13" creationId="{00000000-0000-0000-0000-000000000000}"/>
          </ac:picMkLst>
        </pc:picChg>
      </pc:sldChg>
      <pc:sldChg chg="modSp mod">
        <pc:chgData name="Rhodri Thomas" userId="97013524-85ec-4bc1-99cf-ee75f81eb8cc" providerId="ADAL" clId="{7673661F-CB98-483C-B203-3635FD256D1C}" dt="2025-10-06T14:28:24.595" v="335" actId="14100"/>
        <pc:sldMkLst>
          <pc:docMk/>
          <pc:sldMk cId="1840090210" sldId="273"/>
        </pc:sldMkLst>
        <pc:spChg chg="mod">
          <ac:chgData name="Rhodri Thomas" userId="97013524-85ec-4bc1-99cf-ee75f81eb8cc" providerId="ADAL" clId="{7673661F-CB98-483C-B203-3635FD256D1C}" dt="2025-10-06T14:28:24.595" v="335" actId="14100"/>
          <ac:spMkLst>
            <pc:docMk/>
            <pc:sldMk cId="1840090210" sldId="273"/>
            <ac:spMk id="2" creationId="{00000000-0000-0000-0000-000000000000}"/>
          </ac:spMkLst>
        </pc:spChg>
      </pc:sldChg>
      <pc:sldChg chg="modSp mod">
        <pc:chgData name="Rhodri Thomas" userId="97013524-85ec-4bc1-99cf-ee75f81eb8cc" providerId="ADAL" clId="{7673661F-CB98-483C-B203-3635FD256D1C}" dt="2025-10-06T14:28:50.144" v="350" actId="20577"/>
        <pc:sldMkLst>
          <pc:docMk/>
          <pc:sldMk cId="2087804596" sldId="279"/>
        </pc:sldMkLst>
        <pc:spChg chg="mod">
          <ac:chgData name="Rhodri Thomas" userId="97013524-85ec-4bc1-99cf-ee75f81eb8cc" providerId="ADAL" clId="{7673661F-CB98-483C-B203-3635FD256D1C}" dt="2025-10-06T14:28:50.144" v="350" actId="20577"/>
          <ac:spMkLst>
            <pc:docMk/>
            <pc:sldMk cId="2087804596" sldId="279"/>
            <ac:spMk id="2" creationId="{00000000-0000-0000-0000-000000000000}"/>
          </ac:spMkLst>
        </pc:spChg>
      </pc:sldChg>
      <pc:sldChg chg="addSp delSp modSp mod">
        <pc:chgData name="Rhodri Thomas" userId="97013524-85ec-4bc1-99cf-ee75f81eb8cc" providerId="ADAL" clId="{7673661F-CB98-483C-B203-3635FD256D1C}" dt="2025-10-06T14:32:23.823" v="427" actId="1076"/>
        <pc:sldMkLst>
          <pc:docMk/>
          <pc:sldMk cId="941882620" sldId="302"/>
        </pc:sldMkLst>
        <pc:spChg chg="add mod">
          <ac:chgData name="Rhodri Thomas" userId="97013524-85ec-4bc1-99cf-ee75f81eb8cc" providerId="ADAL" clId="{7673661F-CB98-483C-B203-3635FD256D1C}" dt="2025-10-06T14:32:23.823" v="427" actId="1076"/>
          <ac:spMkLst>
            <pc:docMk/>
            <pc:sldMk cId="941882620" sldId="302"/>
            <ac:spMk id="2" creationId="{E477A7EC-E8F0-DA1D-86A5-F24BA3A68FA9}"/>
          </ac:spMkLst>
        </pc:spChg>
        <pc:picChg chg="del">
          <ac:chgData name="Rhodri Thomas" userId="97013524-85ec-4bc1-99cf-ee75f81eb8cc" providerId="ADAL" clId="{7673661F-CB98-483C-B203-3635FD256D1C}" dt="2025-10-06T14:31:32.340" v="356" actId="478"/>
          <ac:picMkLst>
            <pc:docMk/>
            <pc:sldMk cId="941882620" sldId="302"/>
            <ac:picMk id="90114" creationId="{00000000-0000-0000-0000-000000000000}"/>
          </ac:picMkLst>
        </pc:picChg>
      </pc:sldChg>
      <pc:sldChg chg="delSp modSp mod">
        <pc:chgData name="Rhodri Thomas" userId="97013524-85ec-4bc1-99cf-ee75f81eb8cc" providerId="ADAL" clId="{7673661F-CB98-483C-B203-3635FD256D1C}" dt="2025-10-06T14:29:16.864" v="355" actId="1076"/>
        <pc:sldMkLst>
          <pc:docMk/>
          <pc:sldMk cId="351534340" sldId="319"/>
        </pc:sldMkLst>
        <pc:spChg chg="del">
          <ac:chgData name="Rhodri Thomas" userId="97013524-85ec-4bc1-99cf-ee75f81eb8cc" providerId="ADAL" clId="{7673661F-CB98-483C-B203-3635FD256D1C}" dt="2025-10-06T14:29:09.338" v="353" actId="478"/>
          <ac:spMkLst>
            <pc:docMk/>
            <pc:sldMk cId="351534340" sldId="319"/>
            <ac:spMk id="3" creationId="{8FDC3A00-A82E-AF68-7932-6BC4C85DFE41}"/>
          </ac:spMkLst>
        </pc:spChg>
        <pc:spChg chg="mod">
          <ac:chgData name="Rhodri Thomas" userId="97013524-85ec-4bc1-99cf-ee75f81eb8cc" providerId="ADAL" clId="{7673661F-CB98-483C-B203-3635FD256D1C}" dt="2025-10-06T14:29:16.864" v="355" actId="1076"/>
          <ac:spMkLst>
            <pc:docMk/>
            <pc:sldMk cId="351534340" sldId="319"/>
            <ac:spMk id="5" creationId="{833A78FB-5CA7-9C47-8BD1-A2F59A24246C}"/>
          </ac:spMkLst>
        </pc:spChg>
        <pc:picChg chg="mod">
          <ac:chgData name="Rhodri Thomas" userId="97013524-85ec-4bc1-99cf-ee75f81eb8cc" providerId="ADAL" clId="{7673661F-CB98-483C-B203-3635FD256D1C}" dt="2025-10-06T14:29:12.430" v="354" actId="1076"/>
          <ac:picMkLst>
            <pc:docMk/>
            <pc:sldMk cId="351534340" sldId="319"/>
            <ac:picMk id="5122" creationId="{B23E49DE-8684-6885-6B86-CC89345F591C}"/>
          </ac:picMkLst>
        </pc:picChg>
        <pc:picChg chg="mod">
          <ac:chgData name="Rhodri Thomas" userId="97013524-85ec-4bc1-99cf-ee75f81eb8cc" providerId="ADAL" clId="{7673661F-CB98-483C-B203-3635FD256D1C}" dt="2025-10-06T14:29:03.994" v="351" actId="1076"/>
          <ac:picMkLst>
            <pc:docMk/>
            <pc:sldMk cId="351534340" sldId="319"/>
            <ac:picMk id="5124" creationId="{824F5FFF-2827-4177-13FE-ABB579C9EEBD}"/>
          </ac:picMkLst>
        </pc:picChg>
      </pc:sldChg>
      <pc:sldChg chg="modSp mod">
        <pc:chgData name="Rhodri Thomas" userId="97013524-85ec-4bc1-99cf-ee75f81eb8cc" providerId="ADAL" clId="{7673661F-CB98-483C-B203-3635FD256D1C}" dt="2025-10-06T14:04:32.203" v="23" actId="14100"/>
        <pc:sldMkLst>
          <pc:docMk/>
          <pc:sldMk cId="335572293" sldId="332"/>
        </pc:sldMkLst>
        <pc:picChg chg="mod">
          <ac:chgData name="Rhodri Thomas" userId="97013524-85ec-4bc1-99cf-ee75f81eb8cc" providerId="ADAL" clId="{7673661F-CB98-483C-B203-3635FD256D1C}" dt="2025-10-06T14:04:32.203" v="23" actId="14100"/>
          <ac:picMkLst>
            <pc:docMk/>
            <pc:sldMk cId="335572293" sldId="332"/>
            <ac:picMk id="8" creationId="{EB4E60C2-ADBE-636F-5C31-1AEE92FA7417}"/>
          </ac:picMkLst>
        </pc:picChg>
      </pc:sldChg>
      <pc:sldChg chg="ord">
        <pc:chgData name="Rhodri Thomas" userId="97013524-85ec-4bc1-99cf-ee75f81eb8cc" providerId="ADAL" clId="{7673661F-CB98-483C-B203-3635FD256D1C}" dt="2025-10-06T14:14:04.730" v="70"/>
        <pc:sldMkLst>
          <pc:docMk/>
          <pc:sldMk cId="2900652364" sldId="333"/>
        </pc:sldMkLst>
      </pc:sldChg>
      <pc:sldChg chg="addSp delSp modSp new mod">
        <pc:chgData name="Rhodri Thomas" userId="97013524-85ec-4bc1-99cf-ee75f81eb8cc" providerId="ADAL" clId="{7673661F-CB98-483C-B203-3635FD256D1C}" dt="2025-10-06T14:21:08.435" v="288" actId="20577"/>
        <pc:sldMkLst>
          <pc:docMk/>
          <pc:sldMk cId="2575297385" sldId="334"/>
        </pc:sldMkLst>
        <pc:spChg chg="mod">
          <ac:chgData name="Rhodri Thomas" userId="97013524-85ec-4bc1-99cf-ee75f81eb8cc" providerId="ADAL" clId="{7673661F-CB98-483C-B203-3635FD256D1C}" dt="2025-10-06T14:21:08.435" v="288" actId="20577"/>
          <ac:spMkLst>
            <pc:docMk/>
            <pc:sldMk cId="2575297385" sldId="334"/>
            <ac:spMk id="2" creationId="{E568D2E4-DE19-FA02-D3C6-72E69C600FF3}"/>
          </ac:spMkLst>
        </pc:spChg>
        <pc:spChg chg="del">
          <ac:chgData name="Rhodri Thomas" userId="97013524-85ec-4bc1-99cf-ee75f81eb8cc" providerId="ADAL" clId="{7673661F-CB98-483C-B203-3635FD256D1C}" dt="2025-10-06T14:17:44.367" v="212" actId="478"/>
          <ac:spMkLst>
            <pc:docMk/>
            <pc:sldMk cId="2575297385" sldId="334"/>
            <ac:spMk id="3" creationId="{EB06368C-1158-E9A2-30AC-68CB3ABD18E0}"/>
          </ac:spMkLst>
        </pc:spChg>
        <pc:spChg chg="mod">
          <ac:chgData name="Rhodri Thomas" userId="97013524-85ec-4bc1-99cf-ee75f81eb8cc" providerId="ADAL" clId="{7673661F-CB98-483C-B203-3635FD256D1C}" dt="2025-10-06T14:19:47.502" v="235" actId="1076"/>
          <ac:spMkLst>
            <pc:docMk/>
            <pc:sldMk cId="2575297385" sldId="334"/>
            <ac:spMk id="4" creationId="{26D14AFE-78DB-AB59-75EC-7A4E70D557B9}"/>
          </ac:spMkLst>
        </pc:spChg>
        <pc:spChg chg="del">
          <ac:chgData name="Rhodri Thomas" userId="97013524-85ec-4bc1-99cf-ee75f81eb8cc" providerId="ADAL" clId="{7673661F-CB98-483C-B203-3635FD256D1C}" dt="2025-10-06T14:17:46.004" v="213" actId="478"/>
          <ac:spMkLst>
            <pc:docMk/>
            <pc:sldMk cId="2575297385" sldId="334"/>
            <ac:spMk id="5" creationId="{91BB2995-D708-7F16-A4E3-64B14C5F7144}"/>
          </ac:spMkLst>
        </pc:spChg>
        <pc:spChg chg="mod">
          <ac:chgData name="Rhodri Thomas" userId="97013524-85ec-4bc1-99cf-ee75f81eb8cc" providerId="ADAL" clId="{7673661F-CB98-483C-B203-3635FD256D1C}" dt="2025-10-06T14:19:42.544" v="234" actId="1076"/>
          <ac:spMkLst>
            <pc:docMk/>
            <pc:sldMk cId="2575297385" sldId="334"/>
            <ac:spMk id="6" creationId="{E7F6072D-ECD5-E61F-C412-3EDC68CAF4D2}"/>
          </ac:spMkLst>
        </pc:spChg>
        <pc:spChg chg="del">
          <ac:chgData name="Rhodri Thomas" userId="97013524-85ec-4bc1-99cf-ee75f81eb8cc" providerId="ADAL" clId="{7673661F-CB98-483C-B203-3635FD256D1C}" dt="2025-10-06T14:17:47.237" v="214" actId="478"/>
          <ac:spMkLst>
            <pc:docMk/>
            <pc:sldMk cId="2575297385" sldId="334"/>
            <ac:spMk id="7" creationId="{EE8194C4-1CA3-0A32-9E6A-259DC17D2750}"/>
          </ac:spMkLst>
        </pc:spChg>
        <pc:spChg chg="del mod">
          <ac:chgData name="Rhodri Thomas" userId="97013524-85ec-4bc1-99cf-ee75f81eb8cc" providerId="ADAL" clId="{7673661F-CB98-483C-B203-3635FD256D1C}" dt="2025-10-06T14:19:33.599" v="232" actId="478"/>
          <ac:spMkLst>
            <pc:docMk/>
            <pc:sldMk cId="2575297385" sldId="334"/>
            <ac:spMk id="8" creationId="{21FB6636-3B17-CE1B-8AC3-9A25869A2B0F}"/>
          </ac:spMkLst>
        </pc:spChg>
        <pc:spChg chg="del mod">
          <ac:chgData name="Rhodri Thomas" userId="97013524-85ec-4bc1-99cf-ee75f81eb8cc" providerId="ADAL" clId="{7673661F-CB98-483C-B203-3635FD256D1C}" dt="2025-10-06T14:17:58.036" v="218" actId="478"/>
          <ac:spMkLst>
            <pc:docMk/>
            <pc:sldMk cId="2575297385" sldId="334"/>
            <ac:spMk id="9" creationId="{4BF6BFB1-5632-E44A-4A4F-F8E7A54AE563}"/>
          </ac:spMkLst>
        </pc:spChg>
        <pc:picChg chg="add mod">
          <ac:chgData name="Rhodri Thomas" userId="97013524-85ec-4bc1-99cf-ee75f81eb8cc" providerId="ADAL" clId="{7673661F-CB98-483C-B203-3635FD256D1C}" dt="2025-10-06T14:18:12.948" v="220" actId="1076"/>
          <ac:picMkLst>
            <pc:docMk/>
            <pc:sldMk cId="2575297385" sldId="334"/>
            <ac:picMk id="11" creationId="{E8572247-8CF4-4CBD-4437-801686DAE77A}"/>
          </ac:picMkLst>
        </pc:picChg>
      </pc:sldChg>
    </pc:docChg>
  </pc:docChgLst>
  <pc:docChgLst>
    <pc:chgData name="Rhodri Thomas" userId="97013524-85ec-4bc1-99cf-ee75f81eb8cc" providerId="ADAL" clId="{3FAA5BCB-D786-469A-96B3-7D2EA22A7A36}"/>
    <pc:docChg chg="modSld">
      <pc:chgData name="Rhodri Thomas" userId="97013524-85ec-4bc1-99cf-ee75f81eb8cc" providerId="ADAL" clId="{3FAA5BCB-D786-469A-96B3-7D2EA22A7A36}" dt="2024-10-14T09:43:09.216" v="7" actId="1076"/>
      <pc:docMkLst>
        <pc:docMk/>
      </pc:docMkLst>
      <pc:sldChg chg="addSp modSp mod">
        <pc:chgData name="Rhodri Thomas" userId="97013524-85ec-4bc1-99cf-ee75f81eb8cc" providerId="ADAL" clId="{3FAA5BCB-D786-469A-96B3-7D2EA22A7A36}" dt="2024-10-14T09:39:05.359" v="2" actId="1076"/>
        <pc:sldMkLst>
          <pc:docMk/>
          <pc:sldMk cId="67678523" sldId="257"/>
        </pc:sldMkLst>
        <pc:picChg chg="add mod">
          <ac:chgData name="Rhodri Thomas" userId="97013524-85ec-4bc1-99cf-ee75f81eb8cc" providerId="ADAL" clId="{3FAA5BCB-D786-469A-96B3-7D2EA22A7A36}" dt="2024-10-14T09:39:05.359" v="2" actId="1076"/>
          <ac:picMkLst>
            <pc:docMk/>
            <pc:sldMk cId="67678523" sldId="257"/>
            <ac:picMk id="4" creationId="{0AF01560-59D0-41F1-5568-78A60F9C3C5E}"/>
          </ac:picMkLst>
        </pc:picChg>
      </pc:sldChg>
      <pc:sldChg chg="addSp modSp mod">
        <pc:chgData name="Rhodri Thomas" userId="97013524-85ec-4bc1-99cf-ee75f81eb8cc" providerId="ADAL" clId="{3FAA5BCB-D786-469A-96B3-7D2EA22A7A36}" dt="2024-10-14T09:43:09.216" v="7" actId="1076"/>
        <pc:sldMkLst>
          <pc:docMk/>
          <pc:sldMk cId="1298688778" sldId="304"/>
        </pc:sldMkLst>
        <pc:picChg chg="add mod">
          <ac:chgData name="Rhodri Thomas" userId="97013524-85ec-4bc1-99cf-ee75f81eb8cc" providerId="ADAL" clId="{3FAA5BCB-D786-469A-96B3-7D2EA22A7A36}" dt="2024-10-14T09:43:09.216" v="7" actId="1076"/>
          <ac:picMkLst>
            <pc:docMk/>
            <pc:sldMk cId="1298688778" sldId="304"/>
            <ac:picMk id="4" creationId="{75EABFBD-2BC6-AC51-1812-9F4254D251F5}"/>
          </ac:picMkLst>
        </pc:picChg>
        <pc:picChg chg="mod">
          <ac:chgData name="Rhodri Thomas" userId="97013524-85ec-4bc1-99cf-ee75f81eb8cc" providerId="ADAL" clId="{3FAA5BCB-D786-469A-96B3-7D2EA22A7A36}" dt="2024-10-14T09:43:03.948" v="6" actId="1076"/>
          <ac:picMkLst>
            <pc:docMk/>
            <pc:sldMk cId="1298688778" sldId="304"/>
            <ac:picMk id="1026" creationId="{00000000-0000-0000-0000-000000000000}"/>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C32BE22-BCF5-218A-BCDB-9D6463B9A4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836C6B9B-3CD0-9D38-9EB7-8FC9403B854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1A62055-8DBD-6042-92AC-66DE479F90DE}" type="datetimeFigureOut">
              <a:rPr lang="en-US" smtClean="0"/>
              <a:t>10/5/2026</a:t>
            </a:fld>
            <a:endParaRPr lang="en-US" dirty="0"/>
          </a:p>
        </p:txBody>
      </p:sp>
      <p:sp>
        <p:nvSpPr>
          <p:cNvPr id="4" name="Footer Placeholder 3">
            <a:extLst>
              <a:ext uri="{FF2B5EF4-FFF2-40B4-BE49-F238E27FC236}">
                <a16:creationId xmlns:a16="http://schemas.microsoft.com/office/drawing/2014/main" id="{7745B14E-D4D7-1E40-CD23-AE797C236826}"/>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35B73A30-F0E7-1854-D7A5-7F568CB3373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60E43A2A-6559-1747-976A-DC26AF7BBECA}" type="slidenum">
              <a:rPr lang="en-US" smtClean="0"/>
              <a:t>‹#›</a:t>
            </a:fld>
            <a:endParaRPr lang="en-US" dirty="0"/>
          </a:p>
        </p:txBody>
      </p:sp>
    </p:spTree>
    <p:extLst>
      <p:ext uri="{BB962C8B-B14F-4D97-AF65-F5344CB8AC3E}">
        <p14:creationId xmlns:p14="http://schemas.microsoft.com/office/powerpoint/2010/main" val="371351212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FEE50A-AB77-49BE-9076-23C4C8D08BB2}" type="datetimeFigureOut">
              <a:rPr lang="en-US" smtClean="0"/>
              <a:t>10/5/2026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6E09883-B744-4FDD-8623-D69A66650022}" type="slidenum">
              <a:rPr lang="en-US" smtClean="0"/>
              <a:t>‹#›</a:t>
            </a:fld>
            <a:endParaRPr lang="en-US" dirty="0"/>
          </a:p>
        </p:txBody>
      </p:sp>
    </p:spTree>
    <p:extLst>
      <p:ext uri="{BB962C8B-B14F-4D97-AF65-F5344CB8AC3E}">
        <p14:creationId xmlns:p14="http://schemas.microsoft.com/office/powerpoint/2010/main" val="14276475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rgbClr val="284AFD"/>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5C416-A3A2-4CF9-9532-2C0BFB51CFDF}"/>
              </a:ext>
            </a:extLst>
          </p:cNvPr>
          <p:cNvSpPr>
            <a:spLocks noGrp="1"/>
          </p:cNvSpPr>
          <p:nvPr>
            <p:ph type="ctrTitle"/>
          </p:nvPr>
        </p:nvSpPr>
        <p:spPr>
          <a:xfrm>
            <a:off x="811185" y="610010"/>
            <a:ext cx="8874306" cy="3585753"/>
          </a:xfrm>
        </p:spPr>
        <p:txBody>
          <a:bodyPr lIns="0" tIns="0" rIns="0" bIns="0" anchor="b">
            <a:noAutofit/>
          </a:bodyPr>
          <a:lstStyle>
            <a:lvl1pPr marL="0" algn="l">
              <a:lnSpc>
                <a:spcPct val="90000"/>
              </a:lnSpc>
              <a:spcBef>
                <a:spcPts val="0"/>
              </a:spcBef>
              <a:spcAft>
                <a:spcPts val="0"/>
              </a:spcAft>
              <a:defRPr sz="8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811185" y="4502448"/>
            <a:ext cx="8874306" cy="1441152"/>
          </a:xfrm>
        </p:spPr>
        <p:txBody>
          <a:bodyPr lIns="0" tIns="0" rIns="0" bIns="0"/>
          <a:lstStyle>
            <a:lvl1pPr marL="0" indent="0" algn="l">
              <a:buNone/>
              <a:defRPr sz="2400" b="1" i="0">
                <a:solidFill>
                  <a:srgbClr val="D4DDFE"/>
                </a:solidFill>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6" name="Freeform 5">
            <a:extLst>
              <a:ext uri="{FF2B5EF4-FFF2-40B4-BE49-F238E27FC236}">
                <a16:creationId xmlns:a16="http://schemas.microsoft.com/office/drawing/2014/main" id="{CA65DB93-2357-6899-3DDD-DC79C877ADA2}"/>
              </a:ext>
            </a:extLst>
          </p:cNvPr>
          <p:cNvSpPr/>
          <p:nvPr userDrawn="1"/>
        </p:nvSpPr>
        <p:spPr>
          <a:xfrm>
            <a:off x="9729533" y="5801722"/>
            <a:ext cx="2115210" cy="1056278"/>
          </a:xfrm>
          <a:custGeom>
            <a:avLst/>
            <a:gdLst>
              <a:gd name="connsiteX0" fmla="*/ 1057605 w 2115210"/>
              <a:gd name="connsiteY0" fmla="*/ 0 h 1056278"/>
              <a:gd name="connsiteX1" fmla="*/ 2109820 w 2115210"/>
              <a:gd name="connsiteY1" fmla="*/ 949535 h 1056278"/>
              <a:gd name="connsiteX2" fmla="*/ 2115210 w 2115210"/>
              <a:gd name="connsiteY2" fmla="*/ 1056278 h 1056278"/>
              <a:gd name="connsiteX3" fmla="*/ 0 w 2115210"/>
              <a:gd name="connsiteY3" fmla="*/ 1056278 h 1056278"/>
              <a:gd name="connsiteX4" fmla="*/ 5390 w 2115210"/>
              <a:gd name="connsiteY4" fmla="*/ 949535 h 1056278"/>
              <a:gd name="connsiteX5" fmla="*/ 1057605 w 2115210"/>
              <a:gd name="connsiteY5" fmla="*/ 0 h 105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15210" h="1056278">
                <a:moveTo>
                  <a:pt x="1057605" y="0"/>
                </a:moveTo>
                <a:cubicBezTo>
                  <a:pt x="1605234" y="0"/>
                  <a:pt x="2055657" y="416196"/>
                  <a:pt x="2109820" y="949535"/>
                </a:cubicBezTo>
                <a:lnTo>
                  <a:pt x="2115210" y="1056278"/>
                </a:lnTo>
                <a:lnTo>
                  <a:pt x="0" y="1056278"/>
                </a:lnTo>
                <a:lnTo>
                  <a:pt x="5390" y="949535"/>
                </a:lnTo>
                <a:cubicBezTo>
                  <a:pt x="59553" y="416196"/>
                  <a:pt x="509976" y="0"/>
                  <a:pt x="1057605"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pic>
        <p:nvPicPr>
          <p:cNvPr id="11" name="Object 1" descr="preencoded.png">
            <a:extLst>
              <a:ext uri="{FF2B5EF4-FFF2-40B4-BE49-F238E27FC236}">
                <a16:creationId xmlns:a16="http://schemas.microsoft.com/office/drawing/2014/main" id="{056E6431-5C32-6197-AA1B-37637943138D}"/>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999852" y="0"/>
            <a:ext cx="1574573" cy="3954463"/>
          </a:xfrm>
          <a:prstGeom prst="rect">
            <a:avLst/>
          </a:prstGeom>
        </p:spPr>
      </p:pic>
    </p:spTree>
    <p:extLst>
      <p:ext uri="{BB962C8B-B14F-4D97-AF65-F5344CB8AC3E}">
        <p14:creationId xmlns:p14="http://schemas.microsoft.com/office/powerpoint/2010/main" val="38395834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heck lis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16" name="Picture Placeholder 5">
            <a:extLst>
              <a:ext uri="{FF2B5EF4-FFF2-40B4-BE49-F238E27FC236}">
                <a16:creationId xmlns:a16="http://schemas.microsoft.com/office/drawing/2014/main" id="{AB13D922-479E-0DC1-5C55-F4D7A5504489}"/>
              </a:ext>
            </a:extLst>
          </p:cNvPr>
          <p:cNvSpPr>
            <a:spLocks noGrp="1"/>
          </p:cNvSpPr>
          <p:nvPr>
            <p:ph type="pic" sz="quarter" idx="23" hasCustomPrompt="1"/>
          </p:nvPr>
        </p:nvSpPr>
        <p:spPr>
          <a:xfrm>
            <a:off x="1388164" y="2476500"/>
            <a:ext cx="502920" cy="502920"/>
          </a:xfrm>
        </p:spPr>
        <p:txBody>
          <a:bodyPr lIns="0" tIns="0" rIns="0" bIns="0" anchor="ctr">
            <a:noAutofit/>
          </a:bodyPr>
          <a:lstStyle>
            <a:lvl1pPr marL="0" indent="0" algn="ctr">
              <a:buNone/>
              <a:defRPr sz="1200"/>
            </a:lvl1pPr>
          </a:lstStyle>
          <a:p>
            <a:r>
              <a:rPr lang="en-US" dirty="0"/>
              <a:t>Icon</a:t>
            </a:r>
          </a:p>
        </p:txBody>
      </p:sp>
      <p:sp>
        <p:nvSpPr>
          <p:cNvPr id="14" name="Text Placeholder 15">
            <a:extLst>
              <a:ext uri="{FF2B5EF4-FFF2-40B4-BE49-F238E27FC236}">
                <a16:creationId xmlns:a16="http://schemas.microsoft.com/office/drawing/2014/main" id="{E0CDAE70-42DC-AB0D-6734-B9944B7993D9}"/>
              </a:ext>
            </a:extLst>
          </p:cNvPr>
          <p:cNvSpPr>
            <a:spLocks noGrp="1"/>
          </p:cNvSpPr>
          <p:nvPr>
            <p:ph type="body" sz="quarter" idx="13" hasCustomPrompt="1"/>
          </p:nvPr>
        </p:nvSpPr>
        <p:spPr>
          <a:xfrm>
            <a:off x="2255962" y="2476500"/>
            <a:ext cx="3708401" cy="685800"/>
          </a:xfrm>
        </p:spPr>
        <p:txBody>
          <a:bodyPr lIns="0" tIns="0" rIns="0" bIns="0">
            <a:noAutofit/>
          </a:bodyPr>
          <a:lstStyle>
            <a:lvl1pPr marL="0" indent="0">
              <a:buNone/>
              <a:defRPr sz="1800" b="0" i="0">
                <a:solidFill>
                  <a:schemeClr val="bg1"/>
                </a:solidFill>
                <a:latin typeface="+mn-lt"/>
                <a:cs typeface="Arial" panose="020B0604020202020204" pitchFamily="34" charset="0"/>
              </a:defRPr>
            </a:lvl1pPr>
          </a:lstStyle>
          <a:p>
            <a:pPr lvl="0"/>
            <a:r>
              <a:rPr lang="en-US" dirty="0"/>
              <a:t>Click to add subtitle</a:t>
            </a:r>
          </a:p>
        </p:txBody>
      </p:sp>
      <p:sp>
        <p:nvSpPr>
          <p:cNvPr id="23" name="Picture Placeholder 5">
            <a:extLst>
              <a:ext uri="{FF2B5EF4-FFF2-40B4-BE49-F238E27FC236}">
                <a16:creationId xmlns:a16="http://schemas.microsoft.com/office/drawing/2014/main" id="{9443615E-62BC-2D46-B8BA-FD3A72B7BAB4}"/>
              </a:ext>
            </a:extLst>
          </p:cNvPr>
          <p:cNvSpPr>
            <a:spLocks noGrp="1"/>
          </p:cNvSpPr>
          <p:nvPr>
            <p:ph type="pic" sz="quarter" idx="27" hasCustomPrompt="1"/>
          </p:nvPr>
        </p:nvSpPr>
        <p:spPr>
          <a:xfrm>
            <a:off x="1388164" y="3484562"/>
            <a:ext cx="502920" cy="502920"/>
          </a:xfrm>
        </p:spPr>
        <p:txBody>
          <a:bodyPr lIns="0" tIns="0" rIns="0" bIns="0" anchor="ctr">
            <a:noAutofit/>
          </a:bodyPr>
          <a:lstStyle>
            <a:lvl1pPr marL="0" indent="0" algn="ctr">
              <a:buNone/>
              <a:defRPr sz="1200"/>
            </a:lvl1pPr>
          </a:lstStyle>
          <a:p>
            <a:r>
              <a:rPr lang="en-US" dirty="0"/>
              <a:t>Icon</a:t>
            </a:r>
          </a:p>
        </p:txBody>
      </p:sp>
      <p:sp>
        <p:nvSpPr>
          <p:cNvPr id="17" name="Text Placeholder 15">
            <a:extLst>
              <a:ext uri="{FF2B5EF4-FFF2-40B4-BE49-F238E27FC236}">
                <a16:creationId xmlns:a16="http://schemas.microsoft.com/office/drawing/2014/main" id="{CBD4E95C-EAA1-DCCF-D975-37EE3FBD915A}"/>
              </a:ext>
            </a:extLst>
          </p:cNvPr>
          <p:cNvSpPr>
            <a:spLocks noGrp="1"/>
          </p:cNvSpPr>
          <p:nvPr>
            <p:ph type="body" sz="quarter" idx="24" hasCustomPrompt="1"/>
          </p:nvPr>
        </p:nvSpPr>
        <p:spPr>
          <a:xfrm>
            <a:off x="2255962" y="3484562"/>
            <a:ext cx="3708401" cy="685800"/>
          </a:xfrm>
        </p:spPr>
        <p:txBody>
          <a:bodyPr lIns="0" tIns="0" rIns="0" bIns="0">
            <a:noAutofit/>
          </a:bodyPr>
          <a:lstStyle>
            <a:lvl1pPr marL="0" indent="0">
              <a:buNone/>
              <a:defRPr sz="1800" b="0" i="0">
                <a:solidFill>
                  <a:schemeClr val="bg1"/>
                </a:solidFill>
                <a:latin typeface="+mn-lt"/>
                <a:cs typeface="Arial" panose="020B0604020202020204" pitchFamily="34" charset="0"/>
              </a:defRPr>
            </a:lvl1pPr>
          </a:lstStyle>
          <a:p>
            <a:pPr lvl="0"/>
            <a:r>
              <a:rPr lang="en-US" dirty="0"/>
              <a:t>Click to add subtitle</a:t>
            </a:r>
          </a:p>
        </p:txBody>
      </p:sp>
      <p:sp>
        <p:nvSpPr>
          <p:cNvPr id="24" name="Picture Placeholder 5">
            <a:extLst>
              <a:ext uri="{FF2B5EF4-FFF2-40B4-BE49-F238E27FC236}">
                <a16:creationId xmlns:a16="http://schemas.microsoft.com/office/drawing/2014/main" id="{8EF5E933-304E-1D0F-2544-A608B4EE087F}"/>
              </a:ext>
            </a:extLst>
          </p:cNvPr>
          <p:cNvSpPr>
            <a:spLocks noGrp="1"/>
          </p:cNvSpPr>
          <p:nvPr>
            <p:ph type="pic" sz="quarter" idx="28" hasCustomPrompt="1"/>
          </p:nvPr>
        </p:nvSpPr>
        <p:spPr>
          <a:xfrm>
            <a:off x="1388164" y="4492625"/>
            <a:ext cx="502920" cy="502920"/>
          </a:xfrm>
        </p:spPr>
        <p:txBody>
          <a:bodyPr lIns="0" tIns="0" rIns="0" bIns="0" anchor="ctr">
            <a:noAutofit/>
          </a:bodyPr>
          <a:lstStyle>
            <a:lvl1pPr marL="0" indent="0" algn="ctr">
              <a:buNone/>
              <a:defRPr sz="1200"/>
            </a:lvl1pPr>
          </a:lstStyle>
          <a:p>
            <a:r>
              <a:rPr lang="en-US" dirty="0"/>
              <a:t>Icon</a:t>
            </a:r>
          </a:p>
        </p:txBody>
      </p:sp>
      <p:sp>
        <p:nvSpPr>
          <p:cNvPr id="19" name="Text Placeholder 15">
            <a:extLst>
              <a:ext uri="{FF2B5EF4-FFF2-40B4-BE49-F238E27FC236}">
                <a16:creationId xmlns:a16="http://schemas.microsoft.com/office/drawing/2014/main" id="{03014695-7138-84E3-3225-87977FD8E496}"/>
              </a:ext>
            </a:extLst>
          </p:cNvPr>
          <p:cNvSpPr>
            <a:spLocks noGrp="1"/>
          </p:cNvSpPr>
          <p:nvPr>
            <p:ph type="body" sz="quarter" idx="26" hasCustomPrompt="1"/>
          </p:nvPr>
        </p:nvSpPr>
        <p:spPr>
          <a:xfrm>
            <a:off x="2255962" y="4492625"/>
            <a:ext cx="3708401" cy="685800"/>
          </a:xfrm>
        </p:spPr>
        <p:txBody>
          <a:bodyPr lIns="0" tIns="0" rIns="0" bIns="0">
            <a:noAutofit/>
          </a:bodyPr>
          <a:lstStyle>
            <a:lvl1pPr marL="0" indent="0">
              <a:buNone/>
              <a:defRPr sz="1800" b="0" i="0">
                <a:solidFill>
                  <a:schemeClr val="bg1"/>
                </a:solidFill>
                <a:latin typeface="+mn-lt"/>
                <a:cs typeface="Arial" panose="020B0604020202020204" pitchFamily="34" charset="0"/>
              </a:defRPr>
            </a:lvl1pPr>
          </a:lstStyle>
          <a:p>
            <a:pPr lvl="0"/>
            <a:r>
              <a:rPr lang="en-US" dirty="0"/>
              <a:t>Click to add subtitle</a:t>
            </a:r>
          </a:p>
        </p:txBody>
      </p:sp>
      <p:pic>
        <p:nvPicPr>
          <p:cNvPr id="10" name="Graphic 9">
            <a:extLst>
              <a:ext uri="{FF2B5EF4-FFF2-40B4-BE49-F238E27FC236}">
                <a16:creationId xmlns:a16="http://schemas.microsoft.com/office/drawing/2014/main" id="{B3606A3B-5B75-C830-0580-02B3AF648B3A}"/>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6698" r="40000"/>
          <a:stretch>
            <a:fillRect/>
          </a:stretch>
        </p:blipFill>
        <p:spPr>
          <a:xfrm>
            <a:off x="8077200" y="0"/>
            <a:ext cx="4114800" cy="5712824"/>
          </a:xfrm>
          <a:custGeom>
            <a:avLst/>
            <a:gdLst>
              <a:gd name="connsiteX0" fmla="*/ 0 w 4114800"/>
              <a:gd name="connsiteY0" fmla="*/ 0 h 5712824"/>
              <a:gd name="connsiteX1" fmla="*/ 4114800 w 4114800"/>
              <a:gd name="connsiteY1" fmla="*/ 0 h 5712824"/>
              <a:gd name="connsiteX2" fmla="*/ 4114800 w 4114800"/>
              <a:gd name="connsiteY2" fmla="*/ 5712824 h 5712824"/>
              <a:gd name="connsiteX3" fmla="*/ 0 w 4114800"/>
              <a:gd name="connsiteY3" fmla="*/ 5712824 h 5712824"/>
            </a:gdLst>
            <a:ahLst/>
            <a:cxnLst>
              <a:cxn ang="0">
                <a:pos x="connsiteX0" y="connsiteY0"/>
              </a:cxn>
              <a:cxn ang="0">
                <a:pos x="connsiteX1" y="connsiteY1"/>
              </a:cxn>
              <a:cxn ang="0">
                <a:pos x="connsiteX2" y="connsiteY2"/>
              </a:cxn>
              <a:cxn ang="0">
                <a:pos x="connsiteX3" y="connsiteY3"/>
              </a:cxn>
            </a:cxnLst>
            <a:rect l="l" t="t" r="r" b="b"/>
            <a:pathLst>
              <a:path w="4114800" h="5712824">
                <a:moveTo>
                  <a:pt x="0" y="0"/>
                </a:moveTo>
                <a:lnTo>
                  <a:pt x="4114800" y="0"/>
                </a:lnTo>
                <a:lnTo>
                  <a:pt x="4114800" y="5712824"/>
                </a:lnTo>
                <a:lnTo>
                  <a:pt x="0" y="5712824"/>
                </a:lnTo>
                <a:close/>
              </a:path>
            </a:pathLst>
          </a:custGeom>
        </p:spPr>
      </p:pic>
      <p:sp>
        <p:nvSpPr>
          <p:cNvPr id="12" name="Oval 11">
            <a:extLst>
              <a:ext uri="{FF2B5EF4-FFF2-40B4-BE49-F238E27FC236}">
                <a16:creationId xmlns:a16="http://schemas.microsoft.com/office/drawing/2014/main" id="{45B92DB2-64DD-608F-360F-52958A93EB5B}"/>
              </a:ext>
            </a:extLst>
          </p:cNvPr>
          <p:cNvSpPr/>
          <p:nvPr userDrawn="1"/>
        </p:nvSpPr>
        <p:spPr>
          <a:xfrm>
            <a:off x="7445683" y="944192"/>
            <a:ext cx="1291008" cy="1291008"/>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164587433"/>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hree column">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E53F7E88-2097-D325-6D72-678AA2F5B1B5}"/>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16" name="Text Placeholder 15">
            <a:extLst>
              <a:ext uri="{FF2B5EF4-FFF2-40B4-BE49-F238E27FC236}">
                <a16:creationId xmlns:a16="http://schemas.microsoft.com/office/drawing/2014/main" id="{31542C44-78F9-C385-BA13-32EF29E328CC}"/>
              </a:ext>
            </a:extLst>
          </p:cNvPr>
          <p:cNvSpPr>
            <a:spLocks noGrp="1"/>
          </p:cNvSpPr>
          <p:nvPr>
            <p:ph type="body" sz="quarter" idx="13" hasCustomPrompt="1"/>
          </p:nvPr>
        </p:nvSpPr>
        <p:spPr>
          <a:xfrm>
            <a:off x="1295403" y="2487613"/>
            <a:ext cx="2603497" cy="554038"/>
          </a:xfrm>
        </p:spPr>
        <p:txBody>
          <a:bodyPr lIns="0" tIns="0" rIns="0" bIns="0">
            <a:noAutofit/>
          </a:bodyPr>
          <a:lstStyle>
            <a:lvl1pPr marL="0" indent="0" algn="l">
              <a:buNone/>
              <a:defRPr sz="2000" b="1" i="0">
                <a:solidFill>
                  <a:schemeClr val="bg1"/>
                </a:solidFill>
                <a:latin typeface="Arial Black" panose="020B0604020202020204" pitchFamily="34" charset="0"/>
                <a:cs typeface="Arial Black" panose="020B0604020202020204" pitchFamily="34" charset="0"/>
              </a:defRPr>
            </a:lvl1pPr>
          </a:lstStyle>
          <a:p>
            <a:pPr lvl="0"/>
            <a:r>
              <a:rPr lang="en-US" dirty="0"/>
              <a:t>Click to add subtitle</a:t>
            </a:r>
          </a:p>
        </p:txBody>
      </p:sp>
      <p:sp>
        <p:nvSpPr>
          <p:cNvPr id="32" name="Text Placeholder 15">
            <a:extLst>
              <a:ext uri="{FF2B5EF4-FFF2-40B4-BE49-F238E27FC236}">
                <a16:creationId xmlns:a16="http://schemas.microsoft.com/office/drawing/2014/main" id="{E3F465DB-04AD-D2AA-978D-7B88D2F319F4}"/>
              </a:ext>
            </a:extLst>
          </p:cNvPr>
          <p:cNvSpPr>
            <a:spLocks noGrp="1"/>
          </p:cNvSpPr>
          <p:nvPr>
            <p:ph type="body" sz="quarter" idx="20" hasCustomPrompt="1"/>
          </p:nvPr>
        </p:nvSpPr>
        <p:spPr>
          <a:xfrm>
            <a:off x="4374970" y="2487613"/>
            <a:ext cx="2603497" cy="554038"/>
          </a:xfrm>
        </p:spPr>
        <p:txBody>
          <a:bodyPr lIns="0" tIns="0" rIns="0" bIns="0">
            <a:noAutofit/>
          </a:bodyPr>
          <a:lstStyle>
            <a:lvl1pPr marL="0" indent="0" algn="l">
              <a:buNone/>
              <a:defRPr sz="2000" b="1" i="0">
                <a:solidFill>
                  <a:schemeClr val="bg1"/>
                </a:solidFill>
                <a:latin typeface="Arial Black" panose="020B0604020202020204" pitchFamily="34" charset="0"/>
                <a:cs typeface="Arial Black" panose="020B0604020202020204" pitchFamily="34" charset="0"/>
              </a:defRPr>
            </a:lvl1pPr>
          </a:lstStyle>
          <a:p>
            <a:pPr lvl="0"/>
            <a:r>
              <a:rPr lang="en-US" dirty="0"/>
              <a:t>Click to add subtitle</a:t>
            </a:r>
          </a:p>
        </p:txBody>
      </p:sp>
      <p:sp>
        <p:nvSpPr>
          <p:cNvPr id="29" name="Text Placeholder 15">
            <a:extLst>
              <a:ext uri="{FF2B5EF4-FFF2-40B4-BE49-F238E27FC236}">
                <a16:creationId xmlns:a16="http://schemas.microsoft.com/office/drawing/2014/main" id="{379A3659-EC2D-312F-1FA2-2C3208B35D4F}"/>
              </a:ext>
            </a:extLst>
          </p:cNvPr>
          <p:cNvSpPr>
            <a:spLocks noGrp="1"/>
          </p:cNvSpPr>
          <p:nvPr>
            <p:ph type="body" sz="quarter" idx="17" hasCustomPrompt="1"/>
          </p:nvPr>
        </p:nvSpPr>
        <p:spPr>
          <a:xfrm>
            <a:off x="7454537" y="2487613"/>
            <a:ext cx="2604092" cy="554038"/>
          </a:xfrm>
        </p:spPr>
        <p:txBody>
          <a:bodyPr lIns="0" tIns="0" rIns="0" bIns="0">
            <a:noAutofit/>
          </a:bodyPr>
          <a:lstStyle>
            <a:lvl1pPr marL="0" indent="0" algn="l">
              <a:buNone/>
              <a:defRPr sz="2000" b="1" i="0">
                <a:solidFill>
                  <a:schemeClr val="bg1"/>
                </a:solidFill>
                <a:latin typeface="Arial Black" panose="020B0604020202020204" pitchFamily="34" charset="0"/>
                <a:cs typeface="Arial Black" panose="020B0604020202020204" pitchFamily="34" charset="0"/>
              </a:defRPr>
            </a:lvl1pPr>
          </a:lstStyle>
          <a:p>
            <a:pPr lvl="0"/>
            <a:r>
              <a:rPr lang="en-US" dirty="0"/>
              <a:t>Click to add subtitle</a:t>
            </a:r>
          </a:p>
        </p:txBody>
      </p:sp>
      <p:sp>
        <p:nvSpPr>
          <p:cNvPr id="17" name="Text Placeholder 18">
            <a:extLst>
              <a:ext uri="{FF2B5EF4-FFF2-40B4-BE49-F238E27FC236}">
                <a16:creationId xmlns:a16="http://schemas.microsoft.com/office/drawing/2014/main" id="{D8352836-701E-DDA9-602B-1CF2FD54A75B}"/>
              </a:ext>
            </a:extLst>
          </p:cNvPr>
          <p:cNvSpPr>
            <a:spLocks noGrp="1"/>
          </p:cNvSpPr>
          <p:nvPr>
            <p:ph type="body" sz="quarter" idx="15" hasCustomPrompt="1"/>
          </p:nvPr>
        </p:nvSpPr>
        <p:spPr>
          <a:xfrm>
            <a:off x="1295400" y="3286458"/>
            <a:ext cx="2603500" cy="554039"/>
          </a:xfrm>
        </p:spPr>
        <p:txBody>
          <a:bodyPr lIns="0" tIns="0" rIns="0" bIns="0">
            <a:noAutofit/>
          </a:bodyPr>
          <a:lstStyle>
            <a:lvl1pPr marL="0" indent="0">
              <a:buFont typeface="Arial" panose="020B0604020202020204" pitchFamily="34" charset="0"/>
              <a:buNone/>
              <a:defRPr sz="2000" cap="all" baseline="0">
                <a:solidFill>
                  <a:schemeClr val="bg1"/>
                </a:solidFill>
                <a:latin typeface="+mn-lt"/>
              </a:defRPr>
            </a:lvl1pPr>
          </a:lstStyle>
          <a:p>
            <a:pPr lvl="0"/>
            <a:r>
              <a:rPr lang="en-US" dirty="0"/>
              <a:t>CLICK TO ADD TEXT</a:t>
            </a:r>
          </a:p>
        </p:txBody>
      </p:sp>
      <p:sp>
        <p:nvSpPr>
          <p:cNvPr id="33" name="Text Placeholder 18">
            <a:extLst>
              <a:ext uri="{FF2B5EF4-FFF2-40B4-BE49-F238E27FC236}">
                <a16:creationId xmlns:a16="http://schemas.microsoft.com/office/drawing/2014/main" id="{2B9A4520-E4E7-3735-9AA4-F886868CDA0F}"/>
              </a:ext>
            </a:extLst>
          </p:cNvPr>
          <p:cNvSpPr>
            <a:spLocks noGrp="1"/>
          </p:cNvSpPr>
          <p:nvPr>
            <p:ph type="body" sz="quarter" idx="21" hasCustomPrompt="1"/>
          </p:nvPr>
        </p:nvSpPr>
        <p:spPr>
          <a:xfrm>
            <a:off x="4374967" y="3286458"/>
            <a:ext cx="2603500" cy="554039"/>
          </a:xfrm>
        </p:spPr>
        <p:txBody>
          <a:bodyPr lIns="0" tIns="0" rIns="0" bIns="0">
            <a:noAutofit/>
          </a:bodyPr>
          <a:lstStyle>
            <a:lvl1pPr marL="0" indent="0">
              <a:buFont typeface="Arial" panose="020B0604020202020204" pitchFamily="34" charset="0"/>
              <a:buNone/>
              <a:defRPr sz="2000" cap="all" baseline="0">
                <a:solidFill>
                  <a:schemeClr val="bg1"/>
                </a:solidFill>
                <a:latin typeface="+mn-lt"/>
              </a:defRPr>
            </a:lvl1pPr>
          </a:lstStyle>
          <a:p>
            <a:pPr lvl="0"/>
            <a:r>
              <a:rPr lang="en-US" dirty="0"/>
              <a:t>CLICK TO ADD TEXT</a:t>
            </a:r>
          </a:p>
        </p:txBody>
      </p:sp>
      <p:sp>
        <p:nvSpPr>
          <p:cNvPr id="30" name="Text Placeholder 18">
            <a:extLst>
              <a:ext uri="{FF2B5EF4-FFF2-40B4-BE49-F238E27FC236}">
                <a16:creationId xmlns:a16="http://schemas.microsoft.com/office/drawing/2014/main" id="{2ED3CCCC-5B50-BA18-C9CF-82C1113391F6}"/>
              </a:ext>
            </a:extLst>
          </p:cNvPr>
          <p:cNvSpPr>
            <a:spLocks noGrp="1"/>
          </p:cNvSpPr>
          <p:nvPr>
            <p:ph type="body" sz="quarter" idx="18" hasCustomPrompt="1"/>
          </p:nvPr>
        </p:nvSpPr>
        <p:spPr>
          <a:xfrm>
            <a:off x="7454534" y="3286458"/>
            <a:ext cx="2603500" cy="554039"/>
          </a:xfrm>
        </p:spPr>
        <p:txBody>
          <a:bodyPr lIns="0" tIns="0" rIns="0" bIns="0">
            <a:noAutofit/>
          </a:bodyPr>
          <a:lstStyle>
            <a:lvl1pPr marL="0" indent="0">
              <a:buFont typeface="Arial" panose="020B0604020202020204" pitchFamily="34" charset="0"/>
              <a:buNone/>
              <a:defRPr sz="2000" cap="all" baseline="0">
                <a:solidFill>
                  <a:schemeClr val="bg1"/>
                </a:solidFill>
                <a:latin typeface="+mn-lt"/>
              </a:defRPr>
            </a:lvl1pPr>
          </a:lstStyle>
          <a:p>
            <a:pPr lvl="0"/>
            <a:r>
              <a:rPr lang="en-US" dirty="0"/>
              <a:t>CLICK TO ADD TEXT</a:t>
            </a:r>
          </a:p>
        </p:txBody>
      </p:sp>
      <p:pic>
        <p:nvPicPr>
          <p:cNvPr id="9" name="Graphic 8">
            <a:extLst>
              <a:ext uri="{FF2B5EF4-FFF2-40B4-BE49-F238E27FC236}">
                <a16:creationId xmlns:a16="http://schemas.microsoft.com/office/drawing/2014/main" id="{749446AE-6E14-9EAD-CCAA-C1EC91FDAD9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34945" b="66188"/>
          <a:stretch>
            <a:fillRect/>
          </a:stretch>
        </p:blipFill>
        <p:spPr>
          <a:xfrm>
            <a:off x="7730504" y="4539146"/>
            <a:ext cx="4461496" cy="2318855"/>
          </a:xfrm>
          <a:custGeom>
            <a:avLst/>
            <a:gdLst>
              <a:gd name="connsiteX0" fmla="*/ 0 w 4461496"/>
              <a:gd name="connsiteY0" fmla="*/ 0 h 2318855"/>
              <a:gd name="connsiteX1" fmla="*/ 4461496 w 4461496"/>
              <a:gd name="connsiteY1" fmla="*/ 0 h 2318855"/>
              <a:gd name="connsiteX2" fmla="*/ 4461496 w 4461496"/>
              <a:gd name="connsiteY2" fmla="*/ 2318855 h 2318855"/>
              <a:gd name="connsiteX3" fmla="*/ 0 w 4461496"/>
              <a:gd name="connsiteY3" fmla="*/ 2318855 h 2318855"/>
            </a:gdLst>
            <a:ahLst/>
            <a:cxnLst>
              <a:cxn ang="0">
                <a:pos x="connsiteX0" y="connsiteY0"/>
              </a:cxn>
              <a:cxn ang="0">
                <a:pos x="connsiteX1" y="connsiteY1"/>
              </a:cxn>
              <a:cxn ang="0">
                <a:pos x="connsiteX2" y="connsiteY2"/>
              </a:cxn>
              <a:cxn ang="0">
                <a:pos x="connsiteX3" y="connsiteY3"/>
              </a:cxn>
            </a:cxnLst>
            <a:rect l="l" t="t" r="r" b="b"/>
            <a:pathLst>
              <a:path w="4461496" h="2318855">
                <a:moveTo>
                  <a:pt x="0" y="0"/>
                </a:moveTo>
                <a:lnTo>
                  <a:pt x="4461496" y="0"/>
                </a:lnTo>
                <a:lnTo>
                  <a:pt x="4461496" y="2318855"/>
                </a:lnTo>
                <a:lnTo>
                  <a:pt x="0" y="2318855"/>
                </a:lnTo>
                <a:close/>
              </a:path>
            </a:pathLst>
          </a:custGeom>
        </p:spPr>
      </p:pic>
      <p:grpSp>
        <p:nvGrpSpPr>
          <p:cNvPr id="11" name="Group 10">
            <a:extLst>
              <a:ext uri="{FF2B5EF4-FFF2-40B4-BE49-F238E27FC236}">
                <a16:creationId xmlns:a16="http://schemas.microsoft.com/office/drawing/2014/main" id="{7788B2DA-5890-0F11-581C-A9189E008CE1}"/>
              </a:ext>
            </a:extLst>
          </p:cNvPr>
          <p:cNvGrpSpPr/>
          <p:nvPr userDrawn="1"/>
        </p:nvGrpSpPr>
        <p:grpSpPr>
          <a:xfrm rot="5400000">
            <a:off x="10058034" y="23582"/>
            <a:ext cx="2133966" cy="2133966"/>
            <a:chOff x="9654699" y="2229295"/>
            <a:chExt cx="2133966" cy="2133966"/>
          </a:xfrm>
        </p:grpSpPr>
        <p:sp>
          <p:nvSpPr>
            <p:cNvPr id="13" name="Freeform 12">
              <a:extLst>
                <a:ext uri="{FF2B5EF4-FFF2-40B4-BE49-F238E27FC236}">
                  <a16:creationId xmlns:a16="http://schemas.microsoft.com/office/drawing/2014/main" id="{6C0B013B-DCAB-56B5-B1A1-0962EFCDAD0E}"/>
                </a:ext>
              </a:extLst>
            </p:cNvPr>
            <p:cNvSpPr/>
            <p:nvPr/>
          </p:nvSpPr>
          <p:spPr>
            <a:xfrm>
              <a:off x="9655348" y="3309113"/>
              <a:ext cx="2132669" cy="1054148"/>
            </a:xfrm>
            <a:custGeom>
              <a:avLst/>
              <a:gdLst>
                <a:gd name="connsiteX0" fmla="*/ 1345382 w 2690764"/>
                <a:gd name="connsiteY0" fmla="*/ 0 h 1330006"/>
                <a:gd name="connsiteX1" fmla="*/ 2684632 w 2690764"/>
                <a:gd name="connsiteY1" fmla="*/ 1208559 h 1330006"/>
                <a:gd name="connsiteX2" fmla="*/ 2690764 w 2690764"/>
                <a:gd name="connsiteY2" fmla="*/ 1330006 h 1330006"/>
                <a:gd name="connsiteX3" fmla="*/ 0 w 2690764"/>
                <a:gd name="connsiteY3" fmla="*/ 1330006 h 1330006"/>
                <a:gd name="connsiteX4" fmla="*/ 6132 w 2690764"/>
                <a:gd name="connsiteY4" fmla="*/ 1208559 h 1330006"/>
                <a:gd name="connsiteX5" fmla="*/ 1345382 w 2690764"/>
                <a:gd name="connsiteY5" fmla="*/ 0 h 133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0764" h="1330006">
                  <a:moveTo>
                    <a:pt x="1345382" y="0"/>
                  </a:moveTo>
                  <a:cubicBezTo>
                    <a:pt x="2042400" y="0"/>
                    <a:pt x="2615693" y="529729"/>
                    <a:pt x="2684632" y="1208559"/>
                  </a:cubicBezTo>
                  <a:lnTo>
                    <a:pt x="2690764" y="1330006"/>
                  </a:lnTo>
                  <a:lnTo>
                    <a:pt x="0" y="1330006"/>
                  </a:lnTo>
                  <a:lnTo>
                    <a:pt x="6132" y="1208559"/>
                  </a:lnTo>
                  <a:cubicBezTo>
                    <a:pt x="75071" y="529729"/>
                    <a:pt x="648364" y="0"/>
                    <a:pt x="134538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14">
              <a:extLst>
                <a:ext uri="{FF2B5EF4-FFF2-40B4-BE49-F238E27FC236}">
                  <a16:creationId xmlns:a16="http://schemas.microsoft.com/office/drawing/2014/main" id="{97E9164D-468F-6ABB-E014-8357739493BA}"/>
                </a:ext>
              </a:extLst>
            </p:cNvPr>
            <p:cNvSpPr/>
            <p:nvPr/>
          </p:nvSpPr>
          <p:spPr>
            <a:xfrm>
              <a:off x="9654699" y="2229295"/>
              <a:ext cx="2133966" cy="1079818"/>
            </a:xfrm>
            <a:custGeom>
              <a:avLst/>
              <a:gdLst>
                <a:gd name="connsiteX0" fmla="*/ 818 w 2692400"/>
                <a:gd name="connsiteY0" fmla="*/ 0 h 1362394"/>
                <a:gd name="connsiteX1" fmla="*/ 2691582 w 2692400"/>
                <a:gd name="connsiteY1" fmla="*/ 0 h 1362394"/>
                <a:gd name="connsiteX2" fmla="*/ 2692400 w 2692400"/>
                <a:gd name="connsiteY2" fmla="*/ 16194 h 1362394"/>
                <a:gd name="connsiteX3" fmla="*/ 1346200 w 2692400"/>
                <a:gd name="connsiteY3" fmla="*/ 1362394 h 1362394"/>
                <a:gd name="connsiteX4" fmla="*/ 0 w 2692400"/>
                <a:gd name="connsiteY4" fmla="*/ 16194 h 1362394"/>
                <a:gd name="connsiteX5" fmla="*/ 818 w 2692400"/>
                <a:gd name="connsiteY5" fmla="*/ 0 h 1362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1362394">
                  <a:moveTo>
                    <a:pt x="818" y="0"/>
                  </a:moveTo>
                  <a:lnTo>
                    <a:pt x="2691582" y="0"/>
                  </a:lnTo>
                  <a:lnTo>
                    <a:pt x="2692400" y="16194"/>
                  </a:lnTo>
                  <a:cubicBezTo>
                    <a:pt x="2692400" y="759680"/>
                    <a:pt x="2089686" y="1362394"/>
                    <a:pt x="1346200" y="1362394"/>
                  </a:cubicBezTo>
                  <a:cubicBezTo>
                    <a:pt x="602714" y="1362394"/>
                    <a:pt x="0" y="759680"/>
                    <a:pt x="0" y="16194"/>
                  </a:cubicBezTo>
                  <a:lnTo>
                    <a:pt x="81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2" name="Text Placeholder 18">
            <a:extLst>
              <a:ext uri="{FF2B5EF4-FFF2-40B4-BE49-F238E27FC236}">
                <a16:creationId xmlns:a16="http://schemas.microsoft.com/office/drawing/2014/main" id="{53894D46-0144-7838-A645-3C35B58430A2}"/>
              </a:ext>
            </a:extLst>
          </p:cNvPr>
          <p:cNvSpPr>
            <a:spLocks noGrp="1"/>
          </p:cNvSpPr>
          <p:nvPr>
            <p:ph type="body" sz="quarter" idx="16" hasCustomPrompt="1"/>
          </p:nvPr>
        </p:nvSpPr>
        <p:spPr>
          <a:xfrm>
            <a:off x="1295400" y="4085303"/>
            <a:ext cx="2603500" cy="1902542"/>
          </a:xfrm>
        </p:spPr>
        <p:txBody>
          <a:bodyPr lIns="0" tIns="0" rIns="0" bIns="0">
            <a:noAutofit/>
          </a:bodyPr>
          <a:lstStyle>
            <a:lvl1pPr marL="0" indent="0">
              <a:buFont typeface="Arial" panose="020B0604020202020204" pitchFamily="34" charset="0"/>
              <a:buNone/>
              <a:defRPr sz="1800">
                <a:solidFill>
                  <a:schemeClr val="bg1"/>
                </a:solidFill>
                <a:latin typeface="+mn-lt"/>
              </a:defRPr>
            </a:lvl1pPr>
          </a:lstStyle>
          <a:p>
            <a:pPr lvl="0"/>
            <a:r>
              <a:rPr lang="en-US" dirty="0"/>
              <a:t>Click to add text</a:t>
            </a:r>
          </a:p>
        </p:txBody>
      </p:sp>
      <p:sp>
        <p:nvSpPr>
          <p:cNvPr id="34" name="Text Placeholder 18">
            <a:extLst>
              <a:ext uri="{FF2B5EF4-FFF2-40B4-BE49-F238E27FC236}">
                <a16:creationId xmlns:a16="http://schemas.microsoft.com/office/drawing/2014/main" id="{5949D5F3-7F2A-1CB3-9ED4-ECFC804C9F7A}"/>
              </a:ext>
            </a:extLst>
          </p:cNvPr>
          <p:cNvSpPr>
            <a:spLocks noGrp="1"/>
          </p:cNvSpPr>
          <p:nvPr>
            <p:ph type="body" sz="quarter" idx="22" hasCustomPrompt="1"/>
          </p:nvPr>
        </p:nvSpPr>
        <p:spPr>
          <a:xfrm>
            <a:off x="4374967" y="4085303"/>
            <a:ext cx="2603500" cy="1902542"/>
          </a:xfrm>
        </p:spPr>
        <p:txBody>
          <a:bodyPr lIns="0" tIns="0" rIns="0" bIns="0">
            <a:noAutofit/>
          </a:bodyPr>
          <a:lstStyle>
            <a:lvl1pPr marL="0" indent="0">
              <a:buFont typeface="Arial" panose="020B0604020202020204" pitchFamily="34" charset="0"/>
              <a:buNone/>
              <a:defRPr sz="1800">
                <a:solidFill>
                  <a:schemeClr val="bg1"/>
                </a:solidFill>
                <a:latin typeface="+mn-lt"/>
              </a:defRPr>
            </a:lvl1pPr>
          </a:lstStyle>
          <a:p>
            <a:pPr lvl="0"/>
            <a:r>
              <a:rPr lang="en-US" dirty="0"/>
              <a:t>Click to add text</a:t>
            </a:r>
          </a:p>
        </p:txBody>
      </p:sp>
      <p:sp>
        <p:nvSpPr>
          <p:cNvPr id="31" name="Text Placeholder 18">
            <a:extLst>
              <a:ext uri="{FF2B5EF4-FFF2-40B4-BE49-F238E27FC236}">
                <a16:creationId xmlns:a16="http://schemas.microsoft.com/office/drawing/2014/main" id="{874E81CB-4A9F-BEB8-37D9-EF50A848ECFC}"/>
              </a:ext>
            </a:extLst>
          </p:cNvPr>
          <p:cNvSpPr>
            <a:spLocks noGrp="1"/>
          </p:cNvSpPr>
          <p:nvPr>
            <p:ph type="body" sz="quarter" idx="19" hasCustomPrompt="1"/>
          </p:nvPr>
        </p:nvSpPr>
        <p:spPr>
          <a:xfrm>
            <a:off x="7454534" y="4085303"/>
            <a:ext cx="2603500" cy="1902542"/>
          </a:xfrm>
        </p:spPr>
        <p:txBody>
          <a:bodyPr lIns="0" tIns="0" rIns="0" bIns="0">
            <a:noAutofit/>
          </a:bodyPr>
          <a:lstStyle>
            <a:lvl1pPr marL="0" indent="0">
              <a:buFont typeface="Arial" panose="020B0604020202020204" pitchFamily="34" charset="0"/>
              <a:buNone/>
              <a:defRPr sz="1800">
                <a:solidFill>
                  <a:schemeClr val="bg1"/>
                </a:solidFill>
                <a:latin typeface="+mn-lt"/>
              </a:defRPr>
            </a:lvl1pPr>
          </a:lstStyle>
          <a:p>
            <a:pPr lvl="0"/>
            <a:r>
              <a:rPr lang="en-US" dirty="0"/>
              <a:t>Click to add text</a:t>
            </a:r>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314417205"/>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6336" userDrawn="1">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ree column with icons">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EAF34004-C8D7-0BF6-E972-61781179D593}"/>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A4F7EAC1-286D-2CE3-FFF2-96BE4C2E4614}"/>
              </a:ext>
            </a:extLst>
          </p:cNvPr>
          <p:cNvSpPr>
            <a:spLocks noGrp="1"/>
          </p:cNvSpPr>
          <p:nvPr>
            <p:ph type="pic" sz="quarter" idx="23"/>
          </p:nvPr>
        </p:nvSpPr>
        <p:spPr>
          <a:xfrm>
            <a:off x="1295400" y="2476500"/>
            <a:ext cx="685800" cy="685800"/>
          </a:xfrm>
        </p:spPr>
        <p:txBody>
          <a:bodyPr lIns="0" tIns="0" rIns="0" bIns="0" anchor="ctr">
            <a:noAutofit/>
          </a:bodyPr>
          <a:lstStyle>
            <a:lvl1pPr marL="0" indent="0" algn="ctr">
              <a:buNone/>
              <a:defRPr sz="1000"/>
            </a:lvl1pPr>
          </a:lstStyle>
          <a:p>
            <a:r>
              <a:rPr lang="en-US"/>
              <a:t>Click icon to add picture</a:t>
            </a:r>
            <a:endParaRPr lang="en-US" dirty="0"/>
          </a:p>
        </p:txBody>
      </p:sp>
      <p:sp>
        <p:nvSpPr>
          <p:cNvPr id="28" name="Picture Placeholder 5">
            <a:extLst>
              <a:ext uri="{FF2B5EF4-FFF2-40B4-BE49-F238E27FC236}">
                <a16:creationId xmlns:a16="http://schemas.microsoft.com/office/drawing/2014/main" id="{D9C1F6F0-4FC6-1160-0C8F-975ECDECAF3D}"/>
              </a:ext>
            </a:extLst>
          </p:cNvPr>
          <p:cNvSpPr>
            <a:spLocks noGrp="1"/>
          </p:cNvSpPr>
          <p:nvPr>
            <p:ph type="pic" sz="quarter" idx="24"/>
          </p:nvPr>
        </p:nvSpPr>
        <p:spPr>
          <a:xfrm>
            <a:off x="4374967" y="2476500"/>
            <a:ext cx="685800" cy="685800"/>
          </a:xfrm>
        </p:spPr>
        <p:txBody>
          <a:bodyPr lIns="0" tIns="0" rIns="0" bIns="0" anchor="ctr">
            <a:noAutofit/>
          </a:bodyPr>
          <a:lstStyle>
            <a:lvl1pPr marL="0" indent="0" algn="ctr">
              <a:buNone/>
              <a:defRPr sz="1000"/>
            </a:lvl1pPr>
          </a:lstStyle>
          <a:p>
            <a:r>
              <a:rPr lang="en-US"/>
              <a:t>Click icon to add picture</a:t>
            </a:r>
            <a:endParaRPr lang="en-US" dirty="0"/>
          </a:p>
        </p:txBody>
      </p:sp>
      <p:sp>
        <p:nvSpPr>
          <p:cNvPr id="35" name="Picture Placeholder 5">
            <a:extLst>
              <a:ext uri="{FF2B5EF4-FFF2-40B4-BE49-F238E27FC236}">
                <a16:creationId xmlns:a16="http://schemas.microsoft.com/office/drawing/2014/main" id="{6EF1040F-3507-9529-F7BA-DEF2138BAC89}"/>
              </a:ext>
            </a:extLst>
          </p:cNvPr>
          <p:cNvSpPr>
            <a:spLocks noGrp="1"/>
          </p:cNvSpPr>
          <p:nvPr>
            <p:ph type="pic" sz="quarter" idx="25"/>
          </p:nvPr>
        </p:nvSpPr>
        <p:spPr>
          <a:xfrm>
            <a:off x="7454534" y="2476500"/>
            <a:ext cx="685800" cy="685800"/>
          </a:xfrm>
        </p:spPr>
        <p:txBody>
          <a:bodyPr lIns="0" tIns="0" rIns="0" bIns="0" anchor="ctr">
            <a:noAutofit/>
          </a:bodyPr>
          <a:lstStyle>
            <a:lvl1pPr marL="0" indent="0" algn="ctr">
              <a:buNone/>
              <a:defRPr sz="10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53894D46-0144-7838-A645-3C35B58430A2}"/>
              </a:ext>
            </a:extLst>
          </p:cNvPr>
          <p:cNvSpPr>
            <a:spLocks noGrp="1"/>
          </p:cNvSpPr>
          <p:nvPr>
            <p:ph type="body" sz="quarter" idx="16" hasCustomPrompt="1"/>
          </p:nvPr>
        </p:nvSpPr>
        <p:spPr>
          <a:xfrm>
            <a:off x="1295400" y="3429000"/>
            <a:ext cx="2603500" cy="2558845"/>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sp>
        <p:nvSpPr>
          <p:cNvPr id="34" name="Text Placeholder 18">
            <a:extLst>
              <a:ext uri="{FF2B5EF4-FFF2-40B4-BE49-F238E27FC236}">
                <a16:creationId xmlns:a16="http://schemas.microsoft.com/office/drawing/2014/main" id="{5949D5F3-7F2A-1CB3-9ED4-ECFC804C9F7A}"/>
              </a:ext>
            </a:extLst>
          </p:cNvPr>
          <p:cNvSpPr>
            <a:spLocks noGrp="1"/>
          </p:cNvSpPr>
          <p:nvPr>
            <p:ph type="body" sz="quarter" idx="22" hasCustomPrompt="1"/>
          </p:nvPr>
        </p:nvSpPr>
        <p:spPr>
          <a:xfrm>
            <a:off x="4374967" y="3429000"/>
            <a:ext cx="2603500" cy="2558845"/>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sp>
        <p:nvSpPr>
          <p:cNvPr id="31" name="Text Placeholder 18">
            <a:extLst>
              <a:ext uri="{FF2B5EF4-FFF2-40B4-BE49-F238E27FC236}">
                <a16:creationId xmlns:a16="http://schemas.microsoft.com/office/drawing/2014/main" id="{874E81CB-4A9F-BEB8-37D9-EF50A848ECFC}"/>
              </a:ext>
            </a:extLst>
          </p:cNvPr>
          <p:cNvSpPr>
            <a:spLocks noGrp="1"/>
          </p:cNvSpPr>
          <p:nvPr>
            <p:ph type="body" sz="quarter" idx="19" hasCustomPrompt="1"/>
          </p:nvPr>
        </p:nvSpPr>
        <p:spPr>
          <a:xfrm>
            <a:off x="7454534" y="3429000"/>
            <a:ext cx="2603500" cy="2558845"/>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pic>
        <p:nvPicPr>
          <p:cNvPr id="3" name="Graphic 2">
            <a:extLst>
              <a:ext uri="{FF2B5EF4-FFF2-40B4-BE49-F238E27FC236}">
                <a16:creationId xmlns:a16="http://schemas.microsoft.com/office/drawing/2014/main" id="{AF93679A-06AD-D46C-BEB8-62FEE039D44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46320" r="60054"/>
          <a:stretch>
            <a:fillRect/>
          </a:stretch>
        </p:blipFill>
        <p:spPr>
          <a:xfrm>
            <a:off x="9452531" y="0"/>
            <a:ext cx="2739468" cy="3681345"/>
          </a:xfrm>
          <a:custGeom>
            <a:avLst/>
            <a:gdLst>
              <a:gd name="connsiteX0" fmla="*/ 0 w 2739468"/>
              <a:gd name="connsiteY0" fmla="*/ 0 h 3681345"/>
              <a:gd name="connsiteX1" fmla="*/ 2739468 w 2739468"/>
              <a:gd name="connsiteY1" fmla="*/ 0 h 3681345"/>
              <a:gd name="connsiteX2" fmla="*/ 2739468 w 2739468"/>
              <a:gd name="connsiteY2" fmla="*/ 3681345 h 3681345"/>
              <a:gd name="connsiteX3" fmla="*/ 0 w 2739468"/>
              <a:gd name="connsiteY3" fmla="*/ 3681345 h 3681345"/>
            </a:gdLst>
            <a:ahLst/>
            <a:cxnLst>
              <a:cxn ang="0">
                <a:pos x="connsiteX0" y="connsiteY0"/>
              </a:cxn>
              <a:cxn ang="0">
                <a:pos x="connsiteX1" y="connsiteY1"/>
              </a:cxn>
              <a:cxn ang="0">
                <a:pos x="connsiteX2" y="connsiteY2"/>
              </a:cxn>
              <a:cxn ang="0">
                <a:pos x="connsiteX3" y="connsiteY3"/>
              </a:cxn>
            </a:cxnLst>
            <a:rect l="l" t="t" r="r" b="b"/>
            <a:pathLst>
              <a:path w="2739468" h="3681345">
                <a:moveTo>
                  <a:pt x="0" y="0"/>
                </a:moveTo>
                <a:lnTo>
                  <a:pt x="2739468" y="0"/>
                </a:lnTo>
                <a:lnTo>
                  <a:pt x="2739468" y="3681345"/>
                </a:lnTo>
                <a:lnTo>
                  <a:pt x="0" y="3681345"/>
                </a:lnTo>
                <a:close/>
              </a:path>
            </a:pathLst>
          </a:custGeom>
        </p:spPr>
      </p:pic>
      <p:sp>
        <p:nvSpPr>
          <p:cNvPr id="4" name="Freeform 3">
            <a:extLst>
              <a:ext uri="{FF2B5EF4-FFF2-40B4-BE49-F238E27FC236}">
                <a16:creationId xmlns:a16="http://schemas.microsoft.com/office/drawing/2014/main" id="{504F2DB4-4E28-277B-9867-CFC84603650B}"/>
              </a:ext>
            </a:extLst>
          </p:cNvPr>
          <p:cNvSpPr/>
          <p:nvPr userDrawn="1"/>
        </p:nvSpPr>
        <p:spPr>
          <a:xfrm>
            <a:off x="0" y="4094798"/>
            <a:ext cx="1057676" cy="2115352"/>
          </a:xfrm>
          <a:custGeom>
            <a:avLst/>
            <a:gdLst>
              <a:gd name="connsiteX0" fmla="*/ 0 w 1057676"/>
              <a:gd name="connsiteY0" fmla="*/ 0 h 2115352"/>
              <a:gd name="connsiteX1" fmla="*/ 1057676 w 1057676"/>
              <a:gd name="connsiteY1" fmla="*/ 1057676 h 2115352"/>
              <a:gd name="connsiteX2" fmla="*/ 0 w 1057676"/>
              <a:gd name="connsiteY2" fmla="*/ 2115352 h 2115352"/>
            </a:gdLst>
            <a:ahLst/>
            <a:cxnLst>
              <a:cxn ang="0">
                <a:pos x="connsiteX0" y="connsiteY0"/>
              </a:cxn>
              <a:cxn ang="0">
                <a:pos x="connsiteX1" y="connsiteY1"/>
              </a:cxn>
              <a:cxn ang="0">
                <a:pos x="connsiteX2" y="connsiteY2"/>
              </a:cxn>
            </a:cxnLst>
            <a:rect l="l" t="t" r="r" b="b"/>
            <a:pathLst>
              <a:path w="1057676" h="2115352">
                <a:moveTo>
                  <a:pt x="0" y="0"/>
                </a:moveTo>
                <a:cubicBezTo>
                  <a:pt x="584138" y="0"/>
                  <a:pt x="1057676" y="473538"/>
                  <a:pt x="1057676" y="1057676"/>
                </a:cubicBezTo>
                <a:cubicBezTo>
                  <a:pt x="1057676" y="1641814"/>
                  <a:pt x="584138" y="2115352"/>
                  <a:pt x="0" y="2115352"/>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837773964"/>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6336"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with chart or graphic">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ED978EB2-1AE7-BB87-954B-F3DBF5080553}"/>
              </a:ext>
            </a:extLst>
          </p:cNvPr>
          <p:cNvSpPr>
            <a:spLocks noGrp="1"/>
          </p:cNvSpPr>
          <p:nvPr>
            <p:ph type="title"/>
          </p:nvPr>
        </p:nvSpPr>
        <p:spPr>
          <a:xfrm>
            <a:off x="811185" y="621973"/>
            <a:ext cx="4433915" cy="1695777"/>
          </a:xfrm>
        </p:spPr>
        <p:txBody>
          <a:bodyPr lIns="0" tIns="0" rIns="0" bIns="0">
            <a:noAutofit/>
          </a:bodyPr>
          <a:lstStyle/>
          <a:p>
            <a:r>
              <a:rPr lang="en-US"/>
              <a:t>Click to edit Master title style</a:t>
            </a:r>
            <a:endParaRPr lang="en-US" dirty="0"/>
          </a:p>
        </p:txBody>
      </p:sp>
      <p:sp>
        <p:nvSpPr>
          <p:cNvPr id="15" name="Text Placeholder 15">
            <a:extLst>
              <a:ext uri="{FF2B5EF4-FFF2-40B4-BE49-F238E27FC236}">
                <a16:creationId xmlns:a16="http://schemas.microsoft.com/office/drawing/2014/main" id="{56819AD3-FA3D-23B3-8AB9-1E5B078B54D8}"/>
              </a:ext>
            </a:extLst>
          </p:cNvPr>
          <p:cNvSpPr>
            <a:spLocks noGrp="1"/>
          </p:cNvSpPr>
          <p:nvPr>
            <p:ph type="body" sz="quarter" idx="13" hasCustomPrompt="1"/>
          </p:nvPr>
        </p:nvSpPr>
        <p:spPr>
          <a:xfrm>
            <a:off x="1295402" y="2743200"/>
            <a:ext cx="3657598" cy="3187700"/>
          </a:xfrm>
        </p:spPr>
        <p:txBody>
          <a:bodyPr lIns="0" tIns="0" rIns="0" bIns="0">
            <a:noAutofit/>
          </a:bodyPr>
          <a:lstStyle>
            <a:lvl1pPr marL="285750" indent="-283464">
              <a:buFont typeface="Arial" panose="020B0604020202020204" pitchFamily="34" charset="0"/>
              <a:buChar char="•"/>
              <a:defRPr sz="1800" b="0" i="0">
                <a:solidFill>
                  <a:schemeClr val="bg1"/>
                </a:solidFill>
                <a:latin typeface="+mn-lt"/>
                <a:cs typeface="Arial" panose="020B0604020202020204" pitchFamily="34" charset="0"/>
              </a:defRPr>
            </a:lvl1pPr>
          </a:lstStyle>
          <a:p>
            <a:pPr lvl="0"/>
            <a:r>
              <a:rPr lang="en-US" dirty="0"/>
              <a:t>Click to add subtitle</a:t>
            </a:r>
          </a:p>
        </p:txBody>
      </p:sp>
      <p:sp>
        <p:nvSpPr>
          <p:cNvPr id="23" name="Content Placeholder 3">
            <a:extLst>
              <a:ext uri="{FF2B5EF4-FFF2-40B4-BE49-F238E27FC236}">
                <a16:creationId xmlns:a16="http://schemas.microsoft.com/office/drawing/2014/main" id="{DEDCEA88-E3F7-FC47-F274-E58409CC4E7F}"/>
              </a:ext>
            </a:extLst>
          </p:cNvPr>
          <p:cNvSpPr>
            <a:spLocks noGrp="1"/>
          </p:cNvSpPr>
          <p:nvPr>
            <p:ph sz="half" idx="2" hasCustomPrompt="1"/>
          </p:nvPr>
        </p:nvSpPr>
        <p:spPr>
          <a:xfrm>
            <a:off x="5467407" y="1054099"/>
            <a:ext cx="5657793" cy="4889501"/>
          </a:xfrm>
        </p:spPr>
        <p:txBody>
          <a:bodyPr>
            <a:noAutofit/>
          </a:bodyPr>
          <a:lstStyle>
            <a:lvl1pPr marL="0" indent="0">
              <a:buNone/>
              <a:defRPr sz="1600">
                <a:latin typeface="+mn-lt"/>
              </a:defRPr>
            </a:lvl1pPr>
          </a:lstStyle>
          <a:p>
            <a:pPr lvl="0"/>
            <a:r>
              <a:rPr lang="en-US" dirty="0"/>
              <a:t>SmartArt</a:t>
            </a:r>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01661836"/>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7344" userDrawn="1">
          <p15:clr>
            <a:srgbClr val="FBAE40"/>
          </p15:clr>
        </p15:guide>
        <p15:guide id="7" orient="horz" pos="1416" userDrawn="1">
          <p15:clr>
            <a:srgbClr val="FBAE40"/>
          </p15:clr>
        </p15:guide>
        <p15:guide id="9" orient="horz" pos="384" userDrawn="1">
          <p15:clr>
            <a:srgbClr val="FBAE40"/>
          </p15:clr>
        </p15:guide>
        <p15:guide id="10" orient="horz" pos="3744"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14" name="Title 1">
            <a:extLst>
              <a:ext uri="{FF2B5EF4-FFF2-40B4-BE49-F238E27FC236}">
                <a16:creationId xmlns:a16="http://schemas.microsoft.com/office/drawing/2014/main" id="{7B29A2F3-C289-9762-6F9F-DA18D322DF07}"/>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15" name="Text Placeholder 15">
            <a:extLst>
              <a:ext uri="{FF2B5EF4-FFF2-40B4-BE49-F238E27FC236}">
                <a16:creationId xmlns:a16="http://schemas.microsoft.com/office/drawing/2014/main" id="{56819AD3-FA3D-23B3-8AB9-1E5B078B54D8}"/>
              </a:ext>
            </a:extLst>
          </p:cNvPr>
          <p:cNvSpPr>
            <a:spLocks noGrp="1"/>
          </p:cNvSpPr>
          <p:nvPr>
            <p:ph type="body" sz="quarter" idx="13"/>
          </p:nvPr>
        </p:nvSpPr>
        <p:spPr>
          <a:xfrm>
            <a:off x="1295401" y="2476500"/>
            <a:ext cx="4495801" cy="3454400"/>
          </a:xfrm>
        </p:spPr>
        <p:txBody>
          <a:bodyPr lIns="0" tIns="0" rIns="0" bIns="0">
            <a:noAutofit/>
          </a:bodyPr>
          <a:lstStyle>
            <a:lvl1pPr marL="0" indent="0">
              <a:buNone/>
              <a:defRPr sz="1800" b="0" i="0">
                <a:solidFill>
                  <a:schemeClr val="bg1"/>
                </a:solidFill>
                <a:latin typeface="+mn-lt"/>
                <a:cs typeface="Arial" panose="020B0604020202020204" pitchFamily="34" charset="0"/>
              </a:defRPr>
            </a:lvl1pPr>
            <a:lvl2pPr marL="457200" indent="0">
              <a:buNone/>
              <a:defRPr sz="1800" b="1" i="0">
                <a:latin typeface="Arial Black" panose="020B0604020202020204" pitchFamily="34" charset="0"/>
                <a:cs typeface="Arial Black" panose="020B0604020202020204" pitchFamily="34" charset="0"/>
              </a:defRPr>
            </a:lvl2pPr>
          </a:lstStyle>
          <a:p>
            <a:pPr lvl="0"/>
            <a:r>
              <a:rPr lang="en-US"/>
              <a:t>Click to edit Master text styles</a:t>
            </a:r>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
        <p:nvSpPr>
          <p:cNvPr id="11" name="Oval 10">
            <a:extLst>
              <a:ext uri="{FF2B5EF4-FFF2-40B4-BE49-F238E27FC236}">
                <a16:creationId xmlns:a16="http://schemas.microsoft.com/office/drawing/2014/main" id="{BC365DF2-FE3C-3232-AB75-C282AFD43D64}"/>
              </a:ext>
            </a:extLst>
          </p:cNvPr>
          <p:cNvSpPr/>
          <p:nvPr userDrawn="1"/>
        </p:nvSpPr>
        <p:spPr>
          <a:xfrm>
            <a:off x="9638466" y="3991499"/>
            <a:ext cx="2115351" cy="21153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pic>
        <p:nvPicPr>
          <p:cNvPr id="13" name="Graphic 12">
            <a:extLst>
              <a:ext uri="{FF2B5EF4-FFF2-40B4-BE49-F238E27FC236}">
                <a16:creationId xmlns:a16="http://schemas.microsoft.com/office/drawing/2014/main" id="{920871AE-D105-49BC-6CB6-BC68EC55DA1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52884" r="34757"/>
          <a:stretch>
            <a:fillRect/>
          </a:stretch>
        </p:blipFill>
        <p:spPr>
          <a:xfrm>
            <a:off x="7717670" y="0"/>
            <a:ext cx="4474331" cy="3231221"/>
          </a:xfrm>
          <a:custGeom>
            <a:avLst/>
            <a:gdLst>
              <a:gd name="connsiteX0" fmla="*/ 0 w 4474331"/>
              <a:gd name="connsiteY0" fmla="*/ 0 h 3231221"/>
              <a:gd name="connsiteX1" fmla="*/ 4474331 w 4474331"/>
              <a:gd name="connsiteY1" fmla="*/ 0 h 3231221"/>
              <a:gd name="connsiteX2" fmla="*/ 4474331 w 4474331"/>
              <a:gd name="connsiteY2" fmla="*/ 3231221 h 3231221"/>
              <a:gd name="connsiteX3" fmla="*/ 0 w 4474331"/>
              <a:gd name="connsiteY3" fmla="*/ 3231221 h 3231221"/>
            </a:gdLst>
            <a:ahLst/>
            <a:cxnLst>
              <a:cxn ang="0">
                <a:pos x="connsiteX0" y="connsiteY0"/>
              </a:cxn>
              <a:cxn ang="0">
                <a:pos x="connsiteX1" y="connsiteY1"/>
              </a:cxn>
              <a:cxn ang="0">
                <a:pos x="connsiteX2" y="connsiteY2"/>
              </a:cxn>
              <a:cxn ang="0">
                <a:pos x="connsiteX3" y="connsiteY3"/>
              </a:cxn>
            </a:cxnLst>
            <a:rect l="l" t="t" r="r" b="b"/>
            <a:pathLst>
              <a:path w="4474331" h="3231221">
                <a:moveTo>
                  <a:pt x="0" y="0"/>
                </a:moveTo>
                <a:lnTo>
                  <a:pt x="4474331" y="0"/>
                </a:lnTo>
                <a:lnTo>
                  <a:pt x="4474331" y="3231221"/>
                </a:lnTo>
                <a:lnTo>
                  <a:pt x="0" y="3231221"/>
                </a:lnTo>
                <a:close/>
              </a:path>
            </a:pathLst>
          </a:custGeom>
        </p:spPr>
      </p:pic>
      <p:sp>
        <p:nvSpPr>
          <p:cNvPr id="16" name="Freeform 15">
            <a:extLst>
              <a:ext uri="{FF2B5EF4-FFF2-40B4-BE49-F238E27FC236}">
                <a16:creationId xmlns:a16="http://schemas.microsoft.com/office/drawing/2014/main" id="{39644024-6839-A3FA-9801-8CE700F9EC99}"/>
              </a:ext>
            </a:extLst>
          </p:cNvPr>
          <p:cNvSpPr/>
          <p:nvPr userDrawn="1"/>
        </p:nvSpPr>
        <p:spPr>
          <a:xfrm>
            <a:off x="10198293" y="4875419"/>
            <a:ext cx="1993707" cy="1982581"/>
          </a:xfrm>
          <a:custGeom>
            <a:avLst/>
            <a:gdLst>
              <a:gd name="connsiteX0" fmla="*/ 1993707 w 1993707"/>
              <a:gd name="connsiteY0" fmla="*/ 1952030 h 1982581"/>
              <a:gd name="connsiteX1" fmla="*/ 1993707 w 1993707"/>
              <a:gd name="connsiteY1" fmla="*/ 1982581 h 1982581"/>
              <a:gd name="connsiteX2" fmla="*/ 1965515 w 1993707"/>
              <a:gd name="connsiteY2" fmla="*/ 1982581 h 1982581"/>
              <a:gd name="connsiteX3" fmla="*/ 1974866 w 1993707"/>
              <a:gd name="connsiteY3" fmla="*/ 1974866 h 1982581"/>
              <a:gd name="connsiteX4" fmla="*/ 1346200 w 1993707"/>
              <a:gd name="connsiteY4" fmla="*/ 0 h 1982581"/>
              <a:gd name="connsiteX5" fmla="*/ 1987879 w 1993707"/>
              <a:gd name="connsiteY5" fmla="*/ 162479 h 1982581"/>
              <a:gd name="connsiteX6" fmla="*/ 1993707 w 1993707"/>
              <a:gd name="connsiteY6" fmla="*/ 166020 h 1982581"/>
              <a:gd name="connsiteX7" fmla="*/ 1993707 w 1993707"/>
              <a:gd name="connsiteY7" fmla="*/ 740369 h 1982581"/>
              <a:gd name="connsiteX8" fmla="*/ 1974866 w 1993707"/>
              <a:gd name="connsiteY8" fmla="*/ 717533 h 1982581"/>
              <a:gd name="connsiteX9" fmla="*/ 1346199 w 1993707"/>
              <a:gd name="connsiteY9" fmla="*/ 457130 h 1982581"/>
              <a:gd name="connsiteX10" fmla="*/ 457130 w 1993707"/>
              <a:gd name="connsiteY10" fmla="*/ 1346199 h 1982581"/>
              <a:gd name="connsiteX11" fmla="*/ 717532 w 1993707"/>
              <a:gd name="connsiteY11" fmla="*/ 1974866 h 1982581"/>
              <a:gd name="connsiteX12" fmla="*/ 726883 w 1993707"/>
              <a:gd name="connsiteY12" fmla="*/ 1982581 h 1982581"/>
              <a:gd name="connsiteX13" fmla="*/ 159927 w 1993707"/>
              <a:gd name="connsiteY13" fmla="*/ 1982581 h 1982581"/>
              <a:gd name="connsiteX14" fmla="*/ 105791 w 1993707"/>
              <a:gd name="connsiteY14" fmla="*/ 1870202 h 1982581"/>
              <a:gd name="connsiteX15" fmla="*/ 0 w 1993707"/>
              <a:gd name="connsiteY15" fmla="*/ 1346200 h 1982581"/>
              <a:gd name="connsiteX16" fmla="*/ 1346200 w 1993707"/>
              <a:gd name="connsiteY16" fmla="*/ 0 h 1982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93707" h="1982581">
                <a:moveTo>
                  <a:pt x="1993707" y="1952030"/>
                </a:moveTo>
                <a:lnTo>
                  <a:pt x="1993707" y="1982581"/>
                </a:lnTo>
                <a:lnTo>
                  <a:pt x="1965515" y="1982581"/>
                </a:lnTo>
                <a:lnTo>
                  <a:pt x="1974866" y="1974866"/>
                </a:lnTo>
                <a:close/>
                <a:moveTo>
                  <a:pt x="1346200" y="0"/>
                </a:moveTo>
                <a:cubicBezTo>
                  <a:pt x="1578539" y="0"/>
                  <a:pt x="1797131" y="58859"/>
                  <a:pt x="1987879" y="162479"/>
                </a:cubicBezTo>
                <a:lnTo>
                  <a:pt x="1993707" y="166020"/>
                </a:lnTo>
                <a:lnTo>
                  <a:pt x="1993707" y="740369"/>
                </a:lnTo>
                <a:lnTo>
                  <a:pt x="1974866" y="717533"/>
                </a:lnTo>
                <a:cubicBezTo>
                  <a:pt x="1813976" y="556643"/>
                  <a:pt x="1591708" y="457130"/>
                  <a:pt x="1346199" y="457130"/>
                </a:cubicBezTo>
                <a:cubicBezTo>
                  <a:pt x="855180" y="457130"/>
                  <a:pt x="457130" y="855180"/>
                  <a:pt x="457130" y="1346199"/>
                </a:cubicBezTo>
                <a:cubicBezTo>
                  <a:pt x="457130" y="1591709"/>
                  <a:pt x="556643" y="1813976"/>
                  <a:pt x="717532" y="1974866"/>
                </a:cubicBezTo>
                <a:lnTo>
                  <a:pt x="726883" y="1982581"/>
                </a:lnTo>
                <a:lnTo>
                  <a:pt x="159927" y="1982581"/>
                </a:lnTo>
                <a:lnTo>
                  <a:pt x="105791" y="1870202"/>
                </a:lnTo>
                <a:cubicBezTo>
                  <a:pt x="37670" y="1709145"/>
                  <a:pt x="0" y="1532072"/>
                  <a:pt x="0" y="1346200"/>
                </a:cubicBezTo>
                <a:cubicBezTo>
                  <a:pt x="0" y="602714"/>
                  <a:pt x="602714" y="0"/>
                  <a:pt x="1346200" y="0"/>
                </a:cubicBezTo>
                <a:close/>
              </a:path>
            </a:pathLst>
          </a:custGeom>
          <a:solidFill>
            <a:schemeClr val="accent3">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Tree>
    <p:extLst>
      <p:ext uri="{BB962C8B-B14F-4D97-AF65-F5344CB8AC3E}">
        <p14:creationId xmlns:p14="http://schemas.microsoft.com/office/powerpoint/2010/main" val="1576611301"/>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7344" userDrawn="1">
          <p15:clr>
            <a:srgbClr val="FBAE40"/>
          </p15:clr>
        </p15:guide>
        <p15:guide id="7" orient="horz" pos="1416" userDrawn="1">
          <p15:clr>
            <a:srgbClr val="FBAE40"/>
          </p15:clr>
        </p15:guide>
        <p15:guide id="9" orient="horz" pos="384" userDrawn="1">
          <p15:clr>
            <a:srgbClr val="FBAE40"/>
          </p15:clr>
        </p15:guide>
        <p15:guide id="10" orient="horz" pos="3744" userDrawn="1">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2">
    <p:spTree>
      <p:nvGrpSpPr>
        <p:cNvPr id="1" name=""/>
        <p:cNvGrpSpPr/>
        <p:nvPr/>
      </p:nvGrpSpPr>
      <p:grpSpPr>
        <a:xfrm>
          <a:off x="0" y="0"/>
          <a:ext cx="0" cy="0"/>
          <a:chOff x="0" y="0"/>
          <a:chExt cx="0" cy="0"/>
        </a:xfrm>
      </p:grpSpPr>
      <p:sp>
        <p:nvSpPr>
          <p:cNvPr id="11" name="Title 1">
            <a:extLst>
              <a:ext uri="{FF2B5EF4-FFF2-40B4-BE49-F238E27FC236}">
                <a16:creationId xmlns:a16="http://schemas.microsoft.com/office/drawing/2014/main" id="{F9A77AE4-6D69-28DE-CC84-F7991882E5BF}"/>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15" name="Text Placeholder 15">
            <a:extLst>
              <a:ext uri="{FF2B5EF4-FFF2-40B4-BE49-F238E27FC236}">
                <a16:creationId xmlns:a16="http://schemas.microsoft.com/office/drawing/2014/main" id="{56819AD3-FA3D-23B3-8AB9-1E5B078B54D8}"/>
              </a:ext>
            </a:extLst>
          </p:cNvPr>
          <p:cNvSpPr>
            <a:spLocks noGrp="1"/>
          </p:cNvSpPr>
          <p:nvPr>
            <p:ph type="body" sz="quarter" idx="13" hasCustomPrompt="1"/>
          </p:nvPr>
        </p:nvSpPr>
        <p:spPr>
          <a:xfrm>
            <a:off x="1295401" y="2476500"/>
            <a:ext cx="4495801" cy="3454400"/>
          </a:xfrm>
        </p:spPr>
        <p:txBody>
          <a:bodyPr lIns="0" tIns="0" rIns="0" bIns="0">
            <a:noAutofit/>
          </a:bodyPr>
          <a:lstStyle>
            <a:lvl1pPr marL="0" indent="0">
              <a:buNone/>
              <a:defRPr sz="1800" b="0" i="0">
                <a:solidFill>
                  <a:schemeClr val="bg1"/>
                </a:solidFill>
                <a:latin typeface="+mn-lt"/>
                <a:cs typeface="Arial" panose="020B0604020202020204" pitchFamily="34" charset="0"/>
              </a:defRPr>
            </a:lvl1pPr>
          </a:lstStyle>
          <a:p>
            <a:pPr lvl="0"/>
            <a:r>
              <a:rPr lang="en-US" dirty="0"/>
              <a:t>Click to add subtitle</a:t>
            </a:r>
          </a:p>
        </p:txBody>
      </p:sp>
      <p:pic>
        <p:nvPicPr>
          <p:cNvPr id="2" name="Object 1" descr="preencoded.png">
            <a:extLst>
              <a:ext uri="{FF2B5EF4-FFF2-40B4-BE49-F238E27FC236}">
                <a16:creationId xmlns:a16="http://schemas.microsoft.com/office/drawing/2014/main" id="{269C21E5-B8EE-7438-A771-34BC8006E138}"/>
              </a:ext>
            </a:extLst>
          </p:cNvPr>
          <p:cNvPicPr>
            <a:picLocks noChangeAspect="1"/>
          </p:cNvPicPr>
          <p:nvPr userDrawn="1"/>
        </p:nvPicPr>
        <p:blipFill>
          <a:blip r:embed="rId2">
            <a:extLst>
              <a:ext uri="{96DAC541-7B7A-43D3-8B79-37D633B846F1}">
                <asvg:svgBlip xmlns:asvg="http://schemas.microsoft.com/office/drawing/2016/SVG/main" r:embed="rId3"/>
              </a:ext>
            </a:extLst>
          </a:blip>
          <a:srcRect/>
          <a:stretch/>
        </p:blipFill>
        <p:spPr>
          <a:xfrm>
            <a:off x="9385898" y="0"/>
            <a:ext cx="1574573" cy="3954463"/>
          </a:xfrm>
          <a:prstGeom prst="rect">
            <a:avLst/>
          </a:prstGeom>
        </p:spPr>
      </p:pic>
      <p:sp>
        <p:nvSpPr>
          <p:cNvPr id="3" name="Oval 2">
            <a:extLst>
              <a:ext uri="{FF2B5EF4-FFF2-40B4-BE49-F238E27FC236}">
                <a16:creationId xmlns:a16="http://schemas.microsoft.com/office/drawing/2014/main" id="{18F333FA-6DDE-DB6C-73BB-FE8387977425}"/>
              </a:ext>
            </a:extLst>
          </p:cNvPr>
          <p:cNvSpPr/>
          <p:nvPr userDrawn="1"/>
        </p:nvSpPr>
        <p:spPr>
          <a:xfrm>
            <a:off x="9115508" y="4240999"/>
            <a:ext cx="2115351" cy="2115351"/>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432657993"/>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7344" userDrawn="1">
          <p15:clr>
            <a:srgbClr val="FBAE40"/>
          </p15:clr>
        </p15:guide>
        <p15:guide id="7" orient="horz" pos="1416" userDrawn="1">
          <p15:clr>
            <a:srgbClr val="FBAE40"/>
          </p15:clr>
        </p15:guide>
        <p15:guide id="9" orient="horz" pos="384" userDrawn="1">
          <p15:clr>
            <a:srgbClr val="FBAE40"/>
          </p15:clr>
        </p15:guide>
        <p15:guide id="10" orient="horz" pos="3744"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and content 3">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9455275E-28AB-F0B7-E799-5116B11205DF}"/>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15" name="Text Placeholder 15">
            <a:extLst>
              <a:ext uri="{FF2B5EF4-FFF2-40B4-BE49-F238E27FC236}">
                <a16:creationId xmlns:a16="http://schemas.microsoft.com/office/drawing/2014/main" id="{56819AD3-FA3D-23B3-8AB9-1E5B078B54D8}"/>
              </a:ext>
            </a:extLst>
          </p:cNvPr>
          <p:cNvSpPr>
            <a:spLocks noGrp="1"/>
          </p:cNvSpPr>
          <p:nvPr>
            <p:ph type="body" sz="quarter" idx="13" hasCustomPrompt="1"/>
          </p:nvPr>
        </p:nvSpPr>
        <p:spPr>
          <a:xfrm>
            <a:off x="1295401" y="2476500"/>
            <a:ext cx="4495801" cy="3454400"/>
          </a:xfrm>
        </p:spPr>
        <p:txBody>
          <a:bodyPr lIns="0" tIns="0" rIns="0" bIns="0">
            <a:noAutofit/>
          </a:bodyPr>
          <a:lstStyle>
            <a:lvl1pPr marL="0" indent="0">
              <a:buNone/>
              <a:defRPr sz="1800" b="0" i="0">
                <a:solidFill>
                  <a:schemeClr val="bg1"/>
                </a:solidFill>
                <a:latin typeface="+mn-lt"/>
                <a:cs typeface="Arial" panose="020B0604020202020204" pitchFamily="34" charset="0"/>
              </a:defRPr>
            </a:lvl1pPr>
          </a:lstStyle>
          <a:p>
            <a:pPr lvl="0"/>
            <a:r>
              <a:rPr lang="en-US" dirty="0"/>
              <a:t>Click to add subtitle</a:t>
            </a:r>
          </a:p>
        </p:txBody>
      </p:sp>
      <p:pic>
        <p:nvPicPr>
          <p:cNvPr id="4" name="Graphic 3">
            <a:extLst>
              <a:ext uri="{FF2B5EF4-FFF2-40B4-BE49-F238E27FC236}">
                <a16:creationId xmlns:a16="http://schemas.microsoft.com/office/drawing/2014/main" id="{F0B2CA14-03DC-FC05-7713-E0261B4B2F3E}"/>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3642" b="69630"/>
          <a:stretch>
            <a:fillRect/>
          </a:stretch>
        </p:blipFill>
        <p:spPr>
          <a:xfrm>
            <a:off x="1" y="4775200"/>
            <a:ext cx="6608233" cy="2082800"/>
          </a:xfrm>
          <a:custGeom>
            <a:avLst/>
            <a:gdLst>
              <a:gd name="connsiteX0" fmla="*/ 0 w 6608233"/>
              <a:gd name="connsiteY0" fmla="*/ 0 h 2082800"/>
              <a:gd name="connsiteX1" fmla="*/ 6608233 w 6608233"/>
              <a:gd name="connsiteY1" fmla="*/ 0 h 2082800"/>
              <a:gd name="connsiteX2" fmla="*/ 6608233 w 6608233"/>
              <a:gd name="connsiteY2" fmla="*/ 2082800 h 2082800"/>
              <a:gd name="connsiteX3" fmla="*/ 0 w 6608233"/>
              <a:gd name="connsiteY3" fmla="*/ 2082800 h 2082800"/>
            </a:gdLst>
            <a:ahLst/>
            <a:cxnLst>
              <a:cxn ang="0">
                <a:pos x="connsiteX0" y="connsiteY0"/>
              </a:cxn>
              <a:cxn ang="0">
                <a:pos x="connsiteX1" y="connsiteY1"/>
              </a:cxn>
              <a:cxn ang="0">
                <a:pos x="connsiteX2" y="connsiteY2"/>
              </a:cxn>
              <a:cxn ang="0">
                <a:pos x="connsiteX3" y="connsiteY3"/>
              </a:cxn>
            </a:cxnLst>
            <a:rect l="l" t="t" r="r" b="b"/>
            <a:pathLst>
              <a:path w="6608233" h="2082800">
                <a:moveTo>
                  <a:pt x="0" y="0"/>
                </a:moveTo>
                <a:lnTo>
                  <a:pt x="6608233" y="0"/>
                </a:lnTo>
                <a:lnTo>
                  <a:pt x="6608233" y="2082800"/>
                </a:lnTo>
                <a:lnTo>
                  <a:pt x="0" y="2082800"/>
                </a:lnTo>
                <a:close/>
              </a:path>
            </a:pathLst>
          </a:custGeom>
        </p:spPr>
      </p:pic>
      <p:sp>
        <p:nvSpPr>
          <p:cNvPr id="5" name="Freeform 4">
            <a:extLst>
              <a:ext uri="{FF2B5EF4-FFF2-40B4-BE49-F238E27FC236}">
                <a16:creationId xmlns:a16="http://schemas.microsoft.com/office/drawing/2014/main" id="{5EC223C2-E475-8E7A-48D4-A9BC2EB6931C}"/>
              </a:ext>
            </a:extLst>
          </p:cNvPr>
          <p:cNvSpPr/>
          <p:nvPr userDrawn="1"/>
        </p:nvSpPr>
        <p:spPr>
          <a:xfrm>
            <a:off x="9363677" y="1523310"/>
            <a:ext cx="2692400" cy="2692400"/>
          </a:xfrm>
          <a:custGeom>
            <a:avLst/>
            <a:gdLst>
              <a:gd name="connsiteX0" fmla="*/ 1346200 w 2692400"/>
              <a:gd name="connsiteY0" fmla="*/ 0 h 2692400"/>
              <a:gd name="connsiteX1" fmla="*/ 2692400 w 2692400"/>
              <a:gd name="connsiteY1" fmla="*/ 1346200 h 2692400"/>
              <a:gd name="connsiteX2" fmla="*/ 1346200 w 2692400"/>
              <a:gd name="connsiteY2" fmla="*/ 2692400 h 2692400"/>
              <a:gd name="connsiteX3" fmla="*/ 0 w 2692400"/>
              <a:gd name="connsiteY3" fmla="*/ 1346200 h 2692400"/>
              <a:gd name="connsiteX4" fmla="*/ 1346200 w 2692400"/>
              <a:gd name="connsiteY4" fmla="*/ 0 h 2692400"/>
              <a:gd name="connsiteX5" fmla="*/ 1346199 w 2692400"/>
              <a:gd name="connsiteY5" fmla="*/ 457130 h 2692400"/>
              <a:gd name="connsiteX6" fmla="*/ 457130 w 2692400"/>
              <a:gd name="connsiteY6" fmla="*/ 1346199 h 2692400"/>
              <a:gd name="connsiteX7" fmla="*/ 1346199 w 2692400"/>
              <a:gd name="connsiteY7" fmla="*/ 2235268 h 2692400"/>
              <a:gd name="connsiteX8" fmla="*/ 2235268 w 2692400"/>
              <a:gd name="connsiteY8" fmla="*/ 1346199 h 2692400"/>
              <a:gd name="connsiteX9" fmla="*/ 1346199 w 2692400"/>
              <a:gd name="connsiteY9" fmla="*/ 457130 h 269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2400" h="2692400">
                <a:moveTo>
                  <a:pt x="1346200" y="0"/>
                </a:moveTo>
                <a:cubicBezTo>
                  <a:pt x="2089686" y="0"/>
                  <a:pt x="2692400" y="602714"/>
                  <a:pt x="2692400" y="1346200"/>
                </a:cubicBezTo>
                <a:cubicBezTo>
                  <a:pt x="2692400" y="2089686"/>
                  <a:pt x="2089686" y="2692400"/>
                  <a:pt x="1346200" y="2692400"/>
                </a:cubicBezTo>
                <a:cubicBezTo>
                  <a:pt x="602714" y="2692400"/>
                  <a:pt x="0" y="2089686"/>
                  <a:pt x="0" y="1346200"/>
                </a:cubicBezTo>
                <a:cubicBezTo>
                  <a:pt x="0" y="602714"/>
                  <a:pt x="602714" y="0"/>
                  <a:pt x="1346200" y="0"/>
                </a:cubicBezTo>
                <a:close/>
                <a:moveTo>
                  <a:pt x="1346199" y="457130"/>
                </a:moveTo>
                <a:cubicBezTo>
                  <a:pt x="855180" y="457130"/>
                  <a:pt x="457130" y="855180"/>
                  <a:pt x="457130" y="1346199"/>
                </a:cubicBezTo>
                <a:cubicBezTo>
                  <a:pt x="457130" y="1837218"/>
                  <a:pt x="855180" y="2235268"/>
                  <a:pt x="1346199" y="2235268"/>
                </a:cubicBezTo>
                <a:cubicBezTo>
                  <a:pt x="1837218" y="2235268"/>
                  <a:pt x="2235268" y="1837218"/>
                  <a:pt x="2235268" y="1346199"/>
                </a:cubicBezTo>
                <a:cubicBezTo>
                  <a:pt x="2235268" y="855180"/>
                  <a:pt x="1837218" y="457130"/>
                  <a:pt x="1346199" y="457130"/>
                </a:cubicBezTo>
                <a:close/>
              </a:path>
            </a:pathLst>
          </a:custGeom>
          <a:solidFill>
            <a:srgbClr val="D5DE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6" name="Oval 5">
            <a:extLst>
              <a:ext uri="{FF2B5EF4-FFF2-40B4-BE49-F238E27FC236}">
                <a16:creationId xmlns:a16="http://schemas.microsoft.com/office/drawing/2014/main" id="{1BD9D7CE-BCD9-0B12-1945-C5FFE31A7DAE}"/>
              </a:ext>
            </a:extLst>
          </p:cNvPr>
          <p:cNvSpPr/>
          <p:nvPr userDrawn="1"/>
        </p:nvSpPr>
        <p:spPr>
          <a:xfrm>
            <a:off x="8907309" y="136525"/>
            <a:ext cx="2115351" cy="2115351"/>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073163654"/>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7344" userDrawn="1">
          <p15:clr>
            <a:srgbClr val="FBAE40"/>
          </p15:clr>
        </p15:guide>
        <p15:guide id="7" orient="horz" pos="1416" userDrawn="1">
          <p15:clr>
            <a:srgbClr val="FBAE40"/>
          </p15:clr>
        </p15:guide>
        <p15:guide id="9" orient="horz" pos="384" userDrawn="1">
          <p15:clr>
            <a:srgbClr val="FBAE40"/>
          </p15:clr>
        </p15:guide>
        <p15:guide id="10" orient="horz" pos="3744" userDrawn="1">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lumn">
    <p:spTree>
      <p:nvGrpSpPr>
        <p:cNvPr id="1" name=""/>
        <p:cNvGrpSpPr/>
        <p:nvPr/>
      </p:nvGrpSpPr>
      <p:grpSpPr>
        <a:xfrm>
          <a:off x="0" y="0"/>
          <a:ext cx="0" cy="0"/>
          <a:chOff x="0" y="0"/>
          <a:chExt cx="0" cy="0"/>
        </a:xfrm>
      </p:grpSpPr>
      <p:sp>
        <p:nvSpPr>
          <p:cNvPr id="21" name="Title 1">
            <a:extLst>
              <a:ext uri="{FF2B5EF4-FFF2-40B4-BE49-F238E27FC236}">
                <a16:creationId xmlns:a16="http://schemas.microsoft.com/office/drawing/2014/main" id="{52DD956C-BC83-8F97-6FF5-5A11028FEFEA}"/>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16" name="Picture Placeholder 5">
            <a:extLst>
              <a:ext uri="{FF2B5EF4-FFF2-40B4-BE49-F238E27FC236}">
                <a16:creationId xmlns:a16="http://schemas.microsoft.com/office/drawing/2014/main" id="{D5364683-E8FF-8D94-04BD-2DF0086DB127}"/>
              </a:ext>
            </a:extLst>
          </p:cNvPr>
          <p:cNvSpPr>
            <a:spLocks noGrp="1"/>
          </p:cNvSpPr>
          <p:nvPr>
            <p:ph type="pic" sz="quarter" idx="23"/>
          </p:nvPr>
        </p:nvSpPr>
        <p:spPr>
          <a:xfrm>
            <a:off x="1295400" y="2476500"/>
            <a:ext cx="685800" cy="68580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14" name="Text Placeholder 18">
            <a:extLst>
              <a:ext uri="{FF2B5EF4-FFF2-40B4-BE49-F238E27FC236}">
                <a16:creationId xmlns:a16="http://schemas.microsoft.com/office/drawing/2014/main" id="{B1592037-0F29-1473-3EA8-7A7812DF3A39}"/>
              </a:ext>
            </a:extLst>
          </p:cNvPr>
          <p:cNvSpPr>
            <a:spLocks noGrp="1"/>
          </p:cNvSpPr>
          <p:nvPr>
            <p:ph type="body" sz="quarter" idx="16" hasCustomPrompt="1"/>
          </p:nvPr>
        </p:nvSpPr>
        <p:spPr>
          <a:xfrm>
            <a:off x="1295400" y="3429000"/>
            <a:ext cx="3773778" cy="2558845"/>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sp>
        <p:nvSpPr>
          <p:cNvPr id="18" name="Picture Placeholder 5">
            <a:extLst>
              <a:ext uri="{FF2B5EF4-FFF2-40B4-BE49-F238E27FC236}">
                <a16:creationId xmlns:a16="http://schemas.microsoft.com/office/drawing/2014/main" id="{CE6D5275-4C73-11F2-4948-8DD43F836F70}"/>
              </a:ext>
            </a:extLst>
          </p:cNvPr>
          <p:cNvSpPr>
            <a:spLocks noGrp="1"/>
          </p:cNvSpPr>
          <p:nvPr>
            <p:ph type="pic" sz="quarter" idx="25"/>
          </p:nvPr>
        </p:nvSpPr>
        <p:spPr>
          <a:xfrm>
            <a:off x="7122822" y="2476500"/>
            <a:ext cx="685800" cy="68580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17" name="Text Placeholder 18">
            <a:extLst>
              <a:ext uri="{FF2B5EF4-FFF2-40B4-BE49-F238E27FC236}">
                <a16:creationId xmlns:a16="http://schemas.microsoft.com/office/drawing/2014/main" id="{FDF0F72F-56B8-7E37-B80A-49A9D92550AB}"/>
              </a:ext>
            </a:extLst>
          </p:cNvPr>
          <p:cNvSpPr>
            <a:spLocks noGrp="1"/>
          </p:cNvSpPr>
          <p:nvPr>
            <p:ph type="body" sz="quarter" idx="24" hasCustomPrompt="1"/>
          </p:nvPr>
        </p:nvSpPr>
        <p:spPr>
          <a:xfrm>
            <a:off x="7122822" y="3429000"/>
            <a:ext cx="3773778" cy="2558845"/>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pic>
        <p:nvPicPr>
          <p:cNvPr id="9" name="Graphic 8">
            <a:extLst>
              <a:ext uri="{FF2B5EF4-FFF2-40B4-BE49-F238E27FC236}">
                <a16:creationId xmlns:a16="http://schemas.microsoft.com/office/drawing/2014/main" id="{A22F8239-92F5-595B-5DD3-ACBA1C19E6A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b="73895"/>
          <a:stretch>
            <a:fillRect/>
          </a:stretch>
        </p:blipFill>
        <p:spPr>
          <a:xfrm>
            <a:off x="3459002" y="4945020"/>
            <a:ext cx="7328137" cy="1912980"/>
          </a:xfrm>
          <a:custGeom>
            <a:avLst/>
            <a:gdLst>
              <a:gd name="connsiteX0" fmla="*/ 0 w 7328137"/>
              <a:gd name="connsiteY0" fmla="*/ 0 h 1912980"/>
              <a:gd name="connsiteX1" fmla="*/ 7328137 w 7328137"/>
              <a:gd name="connsiteY1" fmla="*/ 0 h 1912980"/>
              <a:gd name="connsiteX2" fmla="*/ 7328137 w 7328137"/>
              <a:gd name="connsiteY2" fmla="*/ 1912980 h 1912980"/>
              <a:gd name="connsiteX3" fmla="*/ 0 w 7328137"/>
              <a:gd name="connsiteY3" fmla="*/ 1912980 h 1912980"/>
            </a:gdLst>
            <a:ahLst/>
            <a:cxnLst>
              <a:cxn ang="0">
                <a:pos x="connsiteX0" y="connsiteY0"/>
              </a:cxn>
              <a:cxn ang="0">
                <a:pos x="connsiteX1" y="connsiteY1"/>
              </a:cxn>
              <a:cxn ang="0">
                <a:pos x="connsiteX2" y="connsiteY2"/>
              </a:cxn>
              <a:cxn ang="0">
                <a:pos x="connsiteX3" y="connsiteY3"/>
              </a:cxn>
            </a:cxnLst>
            <a:rect l="l" t="t" r="r" b="b"/>
            <a:pathLst>
              <a:path w="7328137" h="1912980">
                <a:moveTo>
                  <a:pt x="0" y="0"/>
                </a:moveTo>
                <a:lnTo>
                  <a:pt x="7328137" y="0"/>
                </a:lnTo>
                <a:lnTo>
                  <a:pt x="7328137" y="1912980"/>
                </a:lnTo>
                <a:lnTo>
                  <a:pt x="0" y="1912980"/>
                </a:lnTo>
                <a:close/>
              </a:path>
            </a:pathLst>
          </a:custGeom>
        </p:spPr>
      </p:pic>
      <p:grpSp>
        <p:nvGrpSpPr>
          <p:cNvPr id="10" name="Group 9">
            <a:extLst>
              <a:ext uri="{FF2B5EF4-FFF2-40B4-BE49-F238E27FC236}">
                <a16:creationId xmlns:a16="http://schemas.microsoft.com/office/drawing/2014/main" id="{DF9E987C-6F3E-FB11-D796-2D5F9075A7FF}"/>
              </a:ext>
            </a:extLst>
          </p:cNvPr>
          <p:cNvGrpSpPr/>
          <p:nvPr userDrawn="1"/>
        </p:nvGrpSpPr>
        <p:grpSpPr>
          <a:xfrm rot="10800000">
            <a:off x="9829617" y="0"/>
            <a:ext cx="2133966" cy="2133966"/>
            <a:chOff x="9654699" y="2229295"/>
            <a:chExt cx="2133966" cy="2133966"/>
          </a:xfrm>
        </p:grpSpPr>
        <p:sp>
          <p:nvSpPr>
            <p:cNvPr id="11" name="Freeform 10">
              <a:extLst>
                <a:ext uri="{FF2B5EF4-FFF2-40B4-BE49-F238E27FC236}">
                  <a16:creationId xmlns:a16="http://schemas.microsoft.com/office/drawing/2014/main" id="{53342B09-3192-492F-3F5F-19163C83F9EE}"/>
                </a:ext>
              </a:extLst>
            </p:cNvPr>
            <p:cNvSpPr/>
            <p:nvPr/>
          </p:nvSpPr>
          <p:spPr>
            <a:xfrm>
              <a:off x="9655348" y="3309113"/>
              <a:ext cx="2132669" cy="1054148"/>
            </a:xfrm>
            <a:custGeom>
              <a:avLst/>
              <a:gdLst>
                <a:gd name="connsiteX0" fmla="*/ 1345382 w 2690764"/>
                <a:gd name="connsiteY0" fmla="*/ 0 h 1330006"/>
                <a:gd name="connsiteX1" fmla="*/ 2684632 w 2690764"/>
                <a:gd name="connsiteY1" fmla="*/ 1208559 h 1330006"/>
                <a:gd name="connsiteX2" fmla="*/ 2690764 w 2690764"/>
                <a:gd name="connsiteY2" fmla="*/ 1330006 h 1330006"/>
                <a:gd name="connsiteX3" fmla="*/ 0 w 2690764"/>
                <a:gd name="connsiteY3" fmla="*/ 1330006 h 1330006"/>
                <a:gd name="connsiteX4" fmla="*/ 6132 w 2690764"/>
                <a:gd name="connsiteY4" fmla="*/ 1208559 h 1330006"/>
                <a:gd name="connsiteX5" fmla="*/ 1345382 w 2690764"/>
                <a:gd name="connsiteY5" fmla="*/ 0 h 133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0764" h="1330006">
                  <a:moveTo>
                    <a:pt x="1345382" y="0"/>
                  </a:moveTo>
                  <a:cubicBezTo>
                    <a:pt x="2042400" y="0"/>
                    <a:pt x="2615693" y="529729"/>
                    <a:pt x="2684632" y="1208559"/>
                  </a:cubicBezTo>
                  <a:lnTo>
                    <a:pt x="2690764" y="1330006"/>
                  </a:lnTo>
                  <a:lnTo>
                    <a:pt x="0" y="1330006"/>
                  </a:lnTo>
                  <a:lnTo>
                    <a:pt x="6132" y="1208559"/>
                  </a:lnTo>
                  <a:cubicBezTo>
                    <a:pt x="75071" y="529729"/>
                    <a:pt x="648364" y="0"/>
                    <a:pt x="134538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2" name="Freeform 11">
              <a:extLst>
                <a:ext uri="{FF2B5EF4-FFF2-40B4-BE49-F238E27FC236}">
                  <a16:creationId xmlns:a16="http://schemas.microsoft.com/office/drawing/2014/main" id="{062E2B15-36A9-C2C7-6306-EEA512B646D0}"/>
                </a:ext>
              </a:extLst>
            </p:cNvPr>
            <p:cNvSpPr/>
            <p:nvPr/>
          </p:nvSpPr>
          <p:spPr>
            <a:xfrm>
              <a:off x="9654699" y="2229295"/>
              <a:ext cx="2133966" cy="1079818"/>
            </a:xfrm>
            <a:custGeom>
              <a:avLst/>
              <a:gdLst>
                <a:gd name="connsiteX0" fmla="*/ 818 w 2692400"/>
                <a:gd name="connsiteY0" fmla="*/ 0 h 1362394"/>
                <a:gd name="connsiteX1" fmla="*/ 2691582 w 2692400"/>
                <a:gd name="connsiteY1" fmla="*/ 0 h 1362394"/>
                <a:gd name="connsiteX2" fmla="*/ 2692400 w 2692400"/>
                <a:gd name="connsiteY2" fmla="*/ 16194 h 1362394"/>
                <a:gd name="connsiteX3" fmla="*/ 1346200 w 2692400"/>
                <a:gd name="connsiteY3" fmla="*/ 1362394 h 1362394"/>
                <a:gd name="connsiteX4" fmla="*/ 0 w 2692400"/>
                <a:gd name="connsiteY4" fmla="*/ 16194 h 1362394"/>
                <a:gd name="connsiteX5" fmla="*/ 818 w 2692400"/>
                <a:gd name="connsiteY5" fmla="*/ 0 h 1362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1362394">
                  <a:moveTo>
                    <a:pt x="818" y="0"/>
                  </a:moveTo>
                  <a:lnTo>
                    <a:pt x="2691582" y="0"/>
                  </a:lnTo>
                  <a:lnTo>
                    <a:pt x="2692400" y="16194"/>
                  </a:lnTo>
                  <a:cubicBezTo>
                    <a:pt x="2692400" y="759680"/>
                    <a:pt x="2089686" y="1362394"/>
                    <a:pt x="1346200" y="1362394"/>
                  </a:cubicBezTo>
                  <a:cubicBezTo>
                    <a:pt x="602714" y="1362394"/>
                    <a:pt x="0" y="759680"/>
                    <a:pt x="0" y="16194"/>
                  </a:cubicBezTo>
                  <a:lnTo>
                    <a:pt x="81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776886504"/>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7344" userDrawn="1">
          <p15:clr>
            <a:srgbClr val="FBAE40"/>
          </p15:clr>
        </p15:guide>
        <p15:guide id="7" orient="horz" pos="1416" userDrawn="1">
          <p15:clr>
            <a:srgbClr val="FBAE40"/>
          </p15:clr>
        </p15:guide>
        <p15:guide id="9" orient="horz" pos="384" userDrawn="1">
          <p15:clr>
            <a:srgbClr val="FBAE40"/>
          </p15:clr>
        </p15:guide>
        <p15:guide id="10" orient="horz" pos="3744" userDrawn="1">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2">
    <p:spTree>
      <p:nvGrpSpPr>
        <p:cNvPr id="1" name=""/>
        <p:cNvGrpSpPr/>
        <p:nvPr/>
      </p:nvGrpSpPr>
      <p:grpSpPr>
        <a:xfrm>
          <a:off x="0" y="0"/>
          <a:ext cx="0" cy="0"/>
          <a:chOff x="0" y="0"/>
          <a:chExt cx="0" cy="0"/>
        </a:xfrm>
      </p:grpSpPr>
      <p:sp>
        <p:nvSpPr>
          <p:cNvPr id="13" name="Title 1">
            <a:extLst>
              <a:ext uri="{FF2B5EF4-FFF2-40B4-BE49-F238E27FC236}">
                <a16:creationId xmlns:a16="http://schemas.microsoft.com/office/drawing/2014/main" id="{D1A089D1-3F91-4EA1-F598-0EDD4632E42D}"/>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A4F7EAC1-286D-2CE3-FFF2-96BE4C2E4614}"/>
              </a:ext>
            </a:extLst>
          </p:cNvPr>
          <p:cNvSpPr>
            <a:spLocks noGrp="1"/>
          </p:cNvSpPr>
          <p:nvPr>
            <p:ph type="pic" sz="quarter" idx="23"/>
          </p:nvPr>
        </p:nvSpPr>
        <p:spPr>
          <a:xfrm>
            <a:off x="1295400" y="2476500"/>
            <a:ext cx="685800" cy="68580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53894D46-0144-7838-A645-3C35B58430A2}"/>
              </a:ext>
            </a:extLst>
          </p:cNvPr>
          <p:cNvSpPr>
            <a:spLocks noGrp="1"/>
          </p:cNvSpPr>
          <p:nvPr>
            <p:ph type="body" sz="quarter" idx="16" hasCustomPrompt="1"/>
          </p:nvPr>
        </p:nvSpPr>
        <p:spPr>
          <a:xfrm>
            <a:off x="1295400" y="3429000"/>
            <a:ext cx="3773778" cy="2558845"/>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sp>
        <p:nvSpPr>
          <p:cNvPr id="20" name="Picture Placeholder 5">
            <a:extLst>
              <a:ext uri="{FF2B5EF4-FFF2-40B4-BE49-F238E27FC236}">
                <a16:creationId xmlns:a16="http://schemas.microsoft.com/office/drawing/2014/main" id="{F127C6F7-85D7-FF83-7650-A1088544CA92}"/>
              </a:ext>
            </a:extLst>
          </p:cNvPr>
          <p:cNvSpPr>
            <a:spLocks noGrp="1"/>
          </p:cNvSpPr>
          <p:nvPr>
            <p:ph type="pic" sz="quarter" idx="25"/>
          </p:nvPr>
        </p:nvSpPr>
        <p:spPr>
          <a:xfrm>
            <a:off x="7122822" y="2476500"/>
            <a:ext cx="685800" cy="68580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19" name="Text Placeholder 18">
            <a:extLst>
              <a:ext uri="{FF2B5EF4-FFF2-40B4-BE49-F238E27FC236}">
                <a16:creationId xmlns:a16="http://schemas.microsoft.com/office/drawing/2014/main" id="{728A9E30-DD50-8CF6-982F-9900C57AA86D}"/>
              </a:ext>
            </a:extLst>
          </p:cNvPr>
          <p:cNvSpPr>
            <a:spLocks noGrp="1"/>
          </p:cNvSpPr>
          <p:nvPr>
            <p:ph type="body" sz="quarter" idx="24" hasCustomPrompt="1"/>
          </p:nvPr>
        </p:nvSpPr>
        <p:spPr>
          <a:xfrm>
            <a:off x="7122822" y="3429000"/>
            <a:ext cx="3773778" cy="2558845"/>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pic>
        <p:nvPicPr>
          <p:cNvPr id="5" name="Graphic 4">
            <a:extLst>
              <a:ext uri="{FF2B5EF4-FFF2-40B4-BE49-F238E27FC236}">
                <a16:creationId xmlns:a16="http://schemas.microsoft.com/office/drawing/2014/main" id="{69EF52E1-6F3C-5D9B-32DC-A156BDDE2834}"/>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22647" b="72106"/>
          <a:stretch>
            <a:fillRect/>
          </a:stretch>
        </p:blipFill>
        <p:spPr>
          <a:xfrm>
            <a:off x="-1" y="4945020"/>
            <a:ext cx="5304866" cy="1912980"/>
          </a:xfrm>
          <a:custGeom>
            <a:avLst/>
            <a:gdLst>
              <a:gd name="connsiteX0" fmla="*/ 0 w 5304866"/>
              <a:gd name="connsiteY0" fmla="*/ 0 h 1912980"/>
              <a:gd name="connsiteX1" fmla="*/ 5304866 w 5304866"/>
              <a:gd name="connsiteY1" fmla="*/ 0 h 1912980"/>
              <a:gd name="connsiteX2" fmla="*/ 5304866 w 5304866"/>
              <a:gd name="connsiteY2" fmla="*/ 1912980 h 1912980"/>
              <a:gd name="connsiteX3" fmla="*/ 5304865 w 5304866"/>
              <a:gd name="connsiteY3" fmla="*/ 1912980 h 1912980"/>
              <a:gd name="connsiteX4" fmla="*/ 0 w 5304866"/>
              <a:gd name="connsiteY4" fmla="*/ 1912980 h 1912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04866" h="1912980">
                <a:moveTo>
                  <a:pt x="0" y="0"/>
                </a:moveTo>
                <a:lnTo>
                  <a:pt x="5304866" y="0"/>
                </a:lnTo>
                <a:lnTo>
                  <a:pt x="5304866" y="1912980"/>
                </a:lnTo>
                <a:lnTo>
                  <a:pt x="5304865" y="1912980"/>
                </a:lnTo>
                <a:lnTo>
                  <a:pt x="0" y="1912980"/>
                </a:lnTo>
                <a:close/>
              </a:path>
            </a:pathLst>
          </a:custGeom>
        </p:spPr>
      </p:pic>
      <p:sp>
        <p:nvSpPr>
          <p:cNvPr id="9" name="Freeform 8">
            <a:extLst>
              <a:ext uri="{FF2B5EF4-FFF2-40B4-BE49-F238E27FC236}">
                <a16:creationId xmlns:a16="http://schemas.microsoft.com/office/drawing/2014/main" id="{4510996E-0672-63AB-DCBF-25B251B22899}"/>
              </a:ext>
            </a:extLst>
          </p:cNvPr>
          <p:cNvSpPr/>
          <p:nvPr userDrawn="1"/>
        </p:nvSpPr>
        <p:spPr>
          <a:xfrm>
            <a:off x="10497680" y="0"/>
            <a:ext cx="1694321" cy="2692400"/>
          </a:xfrm>
          <a:custGeom>
            <a:avLst/>
            <a:gdLst>
              <a:gd name="connsiteX0" fmla="*/ 1346200 w 1694321"/>
              <a:gd name="connsiteY0" fmla="*/ 0 h 2692400"/>
              <a:gd name="connsiteX1" fmla="*/ 1617506 w 1694321"/>
              <a:gd name="connsiteY1" fmla="*/ 27350 h 2692400"/>
              <a:gd name="connsiteX2" fmla="*/ 1694321 w 1694321"/>
              <a:gd name="connsiteY2" fmla="*/ 47101 h 2692400"/>
              <a:gd name="connsiteX3" fmla="*/ 1694321 w 1694321"/>
              <a:gd name="connsiteY3" fmla="*/ 528114 h 2692400"/>
              <a:gd name="connsiteX4" fmla="*/ 1692265 w 1694321"/>
              <a:gd name="connsiteY4" fmla="*/ 526998 h 2692400"/>
              <a:gd name="connsiteX5" fmla="*/ 1346199 w 1694321"/>
              <a:gd name="connsiteY5" fmla="*/ 457130 h 2692400"/>
              <a:gd name="connsiteX6" fmla="*/ 457130 w 1694321"/>
              <a:gd name="connsiteY6" fmla="*/ 1346199 h 2692400"/>
              <a:gd name="connsiteX7" fmla="*/ 1346199 w 1694321"/>
              <a:gd name="connsiteY7" fmla="*/ 2235268 h 2692400"/>
              <a:gd name="connsiteX8" fmla="*/ 1692265 w 1694321"/>
              <a:gd name="connsiteY8" fmla="*/ 2165401 h 2692400"/>
              <a:gd name="connsiteX9" fmla="*/ 1694321 w 1694321"/>
              <a:gd name="connsiteY9" fmla="*/ 2164285 h 2692400"/>
              <a:gd name="connsiteX10" fmla="*/ 1694321 w 1694321"/>
              <a:gd name="connsiteY10" fmla="*/ 2645299 h 2692400"/>
              <a:gd name="connsiteX11" fmla="*/ 1617506 w 1694321"/>
              <a:gd name="connsiteY11" fmla="*/ 2665050 h 2692400"/>
              <a:gd name="connsiteX12" fmla="*/ 1346200 w 1694321"/>
              <a:gd name="connsiteY12" fmla="*/ 2692400 h 2692400"/>
              <a:gd name="connsiteX13" fmla="*/ 0 w 1694321"/>
              <a:gd name="connsiteY13" fmla="*/ 1346200 h 2692400"/>
              <a:gd name="connsiteX14" fmla="*/ 1346200 w 1694321"/>
              <a:gd name="connsiteY14" fmla="*/ 0 h 2692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94321" h="2692400">
                <a:moveTo>
                  <a:pt x="1346200" y="0"/>
                </a:moveTo>
                <a:cubicBezTo>
                  <a:pt x="1439136" y="0"/>
                  <a:pt x="1529872" y="9417"/>
                  <a:pt x="1617506" y="27350"/>
                </a:cubicBezTo>
                <a:lnTo>
                  <a:pt x="1694321" y="47101"/>
                </a:lnTo>
                <a:lnTo>
                  <a:pt x="1694321" y="528114"/>
                </a:lnTo>
                <a:lnTo>
                  <a:pt x="1692265" y="526998"/>
                </a:lnTo>
                <a:cubicBezTo>
                  <a:pt x="1585898" y="482008"/>
                  <a:pt x="1468954" y="457130"/>
                  <a:pt x="1346199" y="457130"/>
                </a:cubicBezTo>
                <a:cubicBezTo>
                  <a:pt x="855180" y="457130"/>
                  <a:pt x="457130" y="855180"/>
                  <a:pt x="457130" y="1346199"/>
                </a:cubicBezTo>
                <a:cubicBezTo>
                  <a:pt x="457130" y="1837218"/>
                  <a:pt x="855180" y="2235268"/>
                  <a:pt x="1346199" y="2235268"/>
                </a:cubicBezTo>
                <a:cubicBezTo>
                  <a:pt x="1468954" y="2235268"/>
                  <a:pt x="1585898" y="2210390"/>
                  <a:pt x="1692265" y="2165401"/>
                </a:cubicBezTo>
                <a:lnTo>
                  <a:pt x="1694321" y="2164285"/>
                </a:lnTo>
                <a:lnTo>
                  <a:pt x="1694321" y="2645299"/>
                </a:lnTo>
                <a:lnTo>
                  <a:pt x="1617506" y="2665050"/>
                </a:lnTo>
                <a:cubicBezTo>
                  <a:pt x="1529872" y="2682983"/>
                  <a:pt x="1439136" y="2692400"/>
                  <a:pt x="1346200" y="2692400"/>
                </a:cubicBezTo>
                <a:cubicBezTo>
                  <a:pt x="602714" y="2692400"/>
                  <a:pt x="0" y="2089686"/>
                  <a:pt x="0" y="1346200"/>
                </a:cubicBezTo>
                <a:cubicBezTo>
                  <a:pt x="0" y="602714"/>
                  <a:pt x="602714" y="0"/>
                  <a:pt x="134620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276945332"/>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6336"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content 3">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9B31B01D-6799-48A5-28CB-18D059844AD1}"/>
              </a:ext>
            </a:extLst>
          </p:cNvPr>
          <p:cNvSpPr>
            <a:spLocks noGrp="1"/>
          </p:cNvSpPr>
          <p:nvPr>
            <p:ph type="title"/>
          </p:nvPr>
        </p:nvSpPr>
        <p:spPr>
          <a:xfrm>
            <a:off x="811185" y="621973"/>
            <a:ext cx="5284816" cy="961899"/>
          </a:xfrm>
        </p:spPr>
        <p:txBody>
          <a:bodyPr lIns="0" tIns="0" rIns="0" bIns="0">
            <a:noAutofit/>
          </a:body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A4F7EAC1-286D-2CE3-FFF2-96BE4C2E4614}"/>
              </a:ext>
            </a:extLst>
          </p:cNvPr>
          <p:cNvSpPr>
            <a:spLocks noGrp="1"/>
          </p:cNvSpPr>
          <p:nvPr>
            <p:ph type="pic" sz="quarter" idx="23"/>
          </p:nvPr>
        </p:nvSpPr>
        <p:spPr>
          <a:xfrm>
            <a:off x="1295400" y="2476500"/>
            <a:ext cx="685800" cy="68580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3" name="Text Placeholder 2">
            <a:extLst>
              <a:ext uri="{FF2B5EF4-FFF2-40B4-BE49-F238E27FC236}">
                <a16:creationId xmlns:a16="http://schemas.microsoft.com/office/drawing/2014/main" id="{3F625221-A778-8D2D-4131-4EB7C15E96FA}"/>
              </a:ext>
            </a:extLst>
          </p:cNvPr>
          <p:cNvSpPr>
            <a:spLocks noGrp="1"/>
          </p:cNvSpPr>
          <p:nvPr>
            <p:ph type="body" sz="quarter" idx="26"/>
          </p:nvPr>
        </p:nvSpPr>
        <p:spPr>
          <a:xfrm>
            <a:off x="1295401" y="3429000"/>
            <a:ext cx="3773778" cy="2558845"/>
          </a:xfrm>
        </p:spPr>
        <p:txBody>
          <a:bodyPr/>
          <a:lstStyle>
            <a:lvl1pPr marL="0" indent="0">
              <a:buNone/>
              <a:defRPr sz="1800"/>
            </a:lvl1pPr>
            <a:lvl2pPr marL="283464" indent="-283464">
              <a:spcBef>
                <a:spcPts val="1000"/>
              </a:spcBef>
              <a:defRPr sz="1800"/>
            </a:lvl2pPr>
            <a:lvl3pPr marL="566928" indent="-283464">
              <a:spcBef>
                <a:spcPts val="1000"/>
              </a:spcBef>
              <a:defRPr sz="1800"/>
            </a:lvl3pPr>
            <a:lvl4pPr marL="850392" indent="-283464">
              <a:spcBef>
                <a:spcPts val="1000"/>
              </a:spcBef>
              <a:defRPr sz="1800"/>
            </a:lvl4pPr>
          </a:lstStyle>
          <a:p>
            <a:pPr lvl="0"/>
            <a:r>
              <a:rPr lang="en-US"/>
              <a:t>Click to edit Master text styles</a:t>
            </a:r>
          </a:p>
          <a:p>
            <a:pPr lvl="1"/>
            <a:r>
              <a:rPr lang="en-US"/>
              <a:t>Second level</a:t>
            </a:r>
          </a:p>
          <a:p>
            <a:pPr lvl="2"/>
            <a:r>
              <a:rPr lang="en-US"/>
              <a:t>Third level</a:t>
            </a:r>
          </a:p>
          <a:p>
            <a:pPr lvl="3"/>
            <a:r>
              <a:rPr lang="en-US"/>
              <a:t>Fourth level</a:t>
            </a:r>
          </a:p>
        </p:txBody>
      </p:sp>
      <p:sp>
        <p:nvSpPr>
          <p:cNvPr id="20" name="Picture Placeholder 5">
            <a:extLst>
              <a:ext uri="{FF2B5EF4-FFF2-40B4-BE49-F238E27FC236}">
                <a16:creationId xmlns:a16="http://schemas.microsoft.com/office/drawing/2014/main" id="{F127C6F7-85D7-FF83-7650-A1088544CA92}"/>
              </a:ext>
            </a:extLst>
          </p:cNvPr>
          <p:cNvSpPr>
            <a:spLocks noGrp="1"/>
          </p:cNvSpPr>
          <p:nvPr>
            <p:ph type="pic" sz="quarter" idx="25"/>
          </p:nvPr>
        </p:nvSpPr>
        <p:spPr>
          <a:xfrm>
            <a:off x="5979827" y="2476500"/>
            <a:ext cx="685800" cy="68580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15" name="Text Placeholder 2">
            <a:extLst>
              <a:ext uri="{FF2B5EF4-FFF2-40B4-BE49-F238E27FC236}">
                <a16:creationId xmlns:a16="http://schemas.microsoft.com/office/drawing/2014/main" id="{19C2DFFA-1F01-A357-525E-918DEE3CFF31}"/>
              </a:ext>
            </a:extLst>
          </p:cNvPr>
          <p:cNvSpPr>
            <a:spLocks noGrp="1"/>
          </p:cNvSpPr>
          <p:nvPr>
            <p:ph type="body" sz="quarter" idx="27"/>
          </p:nvPr>
        </p:nvSpPr>
        <p:spPr>
          <a:xfrm>
            <a:off x="5979827" y="3444611"/>
            <a:ext cx="3773778" cy="2558845"/>
          </a:xfrm>
        </p:spPr>
        <p:txBody>
          <a:bodyPr/>
          <a:lstStyle>
            <a:lvl1pPr marL="0" indent="0">
              <a:buNone/>
              <a:defRPr sz="1800"/>
            </a:lvl1pPr>
            <a:lvl2pPr marL="283464" indent="-283464">
              <a:spcBef>
                <a:spcPts val="1000"/>
              </a:spcBef>
              <a:defRPr sz="1800"/>
            </a:lvl2pPr>
            <a:lvl3pPr marL="566928" indent="-283464">
              <a:spcBef>
                <a:spcPts val="1000"/>
              </a:spcBef>
              <a:defRPr sz="1800"/>
            </a:lvl3pPr>
            <a:lvl4pPr marL="850392" indent="-283464">
              <a:spcBef>
                <a:spcPts val="1000"/>
              </a:spcBef>
              <a:defRPr sz="1800"/>
            </a:lvl4pPr>
          </a:lstStyle>
          <a:p>
            <a:pPr lvl="0"/>
            <a:r>
              <a:rPr lang="en-US"/>
              <a:t>Click to edit Master text styles</a:t>
            </a:r>
          </a:p>
          <a:p>
            <a:pPr lvl="1"/>
            <a:r>
              <a:rPr lang="en-US"/>
              <a:t>Second level</a:t>
            </a:r>
          </a:p>
          <a:p>
            <a:pPr lvl="2"/>
            <a:r>
              <a:rPr lang="en-US"/>
              <a:t>Third level</a:t>
            </a:r>
          </a:p>
          <a:p>
            <a:pPr lvl="3"/>
            <a:r>
              <a:rPr lang="en-US"/>
              <a:t>Fourth level</a:t>
            </a:r>
          </a:p>
        </p:txBody>
      </p:sp>
      <p:grpSp>
        <p:nvGrpSpPr>
          <p:cNvPr id="11" name="Group 10">
            <a:extLst>
              <a:ext uri="{FF2B5EF4-FFF2-40B4-BE49-F238E27FC236}">
                <a16:creationId xmlns:a16="http://schemas.microsoft.com/office/drawing/2014/main" id="{02CC1D31-1A58-0955-7050-EC12CA42AF9F}"/>
              </a:ext>
            </a:extLst>
          </p:cNvPr>
          <p:cNvGrpSpPr/>
          <p:nvPr userDrawn="1"/>
        </p:nvGrpSpPr>
        <p:grpSpPr>
          <a:xfrm rot="10800000">
            <a:off x="9829617" y="4724034"/>
            <a:ext cx="2133966" cy="2133966"/>
            <a:chOff x="9654699" y="2229295"/>
            <a:chExt cx="2133966" cy="2133966"/>
          </a:xfrm>
        </p:grpSpPr>
        <p:sp>
          <p:nvSpPr>
            <p:cNvPr id="12" name="Freeform 11">
              <a:extLst>
                <a:ext uri="{FF2B5EF4-FFF2-40B4-BE49-F238E27FC236}">
                  <a16:creationId xmlns:a16="http://schemas.microsoft.com/office/drawing/2014/main" id="{633EBEA4-E496-D277-9742-756CF63AE6A6}"/>
                </a:ext>
              </a:extLst>
            </p:cNvPr>
            <p:cNvSpPr/>
            <p:nvPr/>
          </p:nvSpPr>
          <p:spPr>
            <a:xfrm>
              <a:off x="9655348" y="3309113"/>
              <a:ext cx="2132669" cy="1054148"/>
            </a:xfrm>
            <a:custGeom>
              <a:avLst/>
              <a:gdLst>
                <a:gd name="connsiteX0" fmla="*/ 1345382 w 2690764"/>
                <a:gd name="connsiteY0" fmla="*/ 0 h 1330006"/>
                <a:gd name="connsiteX1" fmla="*/ 2684632 w 2690764"/>
                <a:gd name="connsiteY1" fmla="*/ 1208559 h 1330006"/>
                <a:gd name="connsiteX2" fmla="*/ 2690764 w 2690764"/>
                <a:gd name="connsiteY2" fmla="*/ 1330006 h 1330006"/>
                <a:gd name="connsiteX3" fmla="*/ 0 w 2690764"/>
                <a:gd name="connsiteY3" fmla="*/ 1330006 h 1330006"/>
                <a:gd name="connsiteX4" fmla="*/ 6132 w 2690764"/>
                <a:gd name="connsiteY4" fmla="*/ 1208559 h 1330006"/>
                <a:gd name="connsiteX5" fmla="*/ 1345382 w 2690764"/>
                <a:gd name="connsiteY5" fmla="*/ 0 h 133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0764" h="1330006">
                  <a:moveTo>
                    <a:pt x="1345382" y="0"/>
                  </a:moveTo>
                  <a:cubicBezTo>
                    <a:pt x="2042400" y="0"/>
                    <a:pt x="2615693" y="529729"/>
                    <a:pt x="2684632" y="1208559"/>
                  </a:cubicBezTo>
                  <a:lnTo>
                    <a:pt x="2690764" y="1330006"/>
                  </a:lnTo>
                  <a:lnTo>
                    <a:pt x="0" y="1330006"/>
                  </a:lnTo>
                  <a:lnTo>
                    <a:pt x="6132" y="1208559"/>
                  </a:lnTo>
                  <a:cubicBezTo>
                    <a:pt x="75071" y="529729"/>
                    <a:pt x="648364" y="0"/>
                    <a:pt x="1345382"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3" name="Freeform 12">
              <a:extLst>
                <a:ext uri="{FF2B5EF4-FFF2-40B4-BE49-F238E27FC236}">
                  <a16:creationId xmlns:a16="http://schemas.microsoft.com/office/drawing/2014/main" id="{9FD4F8D5-4E6F-402B-2B42-248D213930DD}"/>
                </a:ext>
              </a:extLst>
            </p:cNvPr>
            <p:cNvSpPr/>
            <p:nvPr/>
          </p:nvSpPr>
          <p:spPr>
            <a:xfrm>
              <a:off x="9654699" y="2229295"/>
              <a:ext cx="2133966" cy="1079818"/>
            </a:xfrm>
            <a:custGeom>
              <a:avLst/>
              <a:gdLst>
                <a:gd name="connsiteX0" fmla="*/ 818 w 2692400"/>
                <a:gd name="connsiteY0" fmla="*/ 0 h 1362394"/>
                <a:gd name="connsiteX1" fmla="*/ 2691582 w 2692400"/>
                <a:gd name="connsiteY1" fmla="*/ 0 h 1362394"/>
                <a:gd name="connsiteX2" fmla="*/ 2692400 w 2692400"/>
                <a:gd name="connsiteY2" fmla="*/ 16194 h 1362394"/>
                <a:gd name="connsiteX3" fmla="*/ 1346200 w 2692400"/>
                <a:gd name="connsiteY3" fmla="*/ 1362394 h 1362394"/>
                <a:gd name="connsiteX4" fmla="*/ 0 w 2692400"/>
                <a:gd name="connsiteY4" fmla="*/ 16194 h 1362394"/>
                <a:gd name="connsiteX5" fmla="*/ 818 w 2692400"/>
                <a:gd name="connsiteY5" fmla="*/ 0 h 1362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92400" h="1362394">
                  <a:moveTo>
                    <a:pt x="818" y="0"/>
                  </a:moveTo>
                  <a:lnTo>
                    <a:pt x="2691582" y="0"/>
                  </a:lnTo>
                  <a:lnTo>
                    <a:pt x="2692400" y="16194"/>
                  </a:lnTo>
                  <a:cubicBezTo>
                    <a:pt x="2692400" y="759680"/>
                    <a:pt x="2089686" y="1362394"/>
                    <a:pt x="1346200" y="1362394"/>
                  </a:cubicBezTo>
                  <a:cubicBezTo>
                    <a:pt x="602714" y="1362394"/>
                    <a:pt x="0" y="759680"/>
                    <a:pt x="0" y="16194"/>
                  </a:cubicBezTo>
                  <a:lnTo>
                    <a:pt x="818"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pic>
        <p:nvPicPr>
          <p:cNvPr id="14" name="Graphic 13">
            <a:extLst>
              <a:ext uri="{FF2B5EF4-FFF2-40B4-BE49-F238E27FC236}">
                <a16:creationId xmlns:a16="http://schemas.microsoft.com/office/drawing/2014/main" id="{0B88FFF6-96F4-A5EC-5FA7-28B793F7600D}"/>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52884" r="34757"/>
          <a:stretch>
            <a:fillRect/>
          </a:stretch>
        </p:blipFill>
        <p:spPr>
          <a:xfrm>
            <a:off x="7717670" y="0"/>
            <a:ext cx="4474331" cy="3231221"/>
          </a:xfrm>
          <a:custGeom>
            <a:avLst/>
            <a:gdLst>
              <a:gd name="connsiteX0" fmla="*/ 0 w 4474331"/>
              <a:gd name="connsiteY0" fmla="*/ 0 h 3231221"/>
              <a:gd name="connsiteX1" fmla="*/ 4474331 w 4474331"/>
              <a:gd name="connsiteY1" fmla="*/ 0 h 3231221"/>
              <a:gd name="connsiteX2" fmla="*/ 4474331 w 4474331"/>
              <a:gd name="connsiteY2" fmla="*/ 3231221 h 3231221"/>
              <a:gd name="connsiteX3" fmla="*/ 0 w 4474331"/>
              <a:gd name="connsiteY3" fmla="*/ 3231221 h 3231221"/>
            </a:gdLst>
            <a:ahLst/>
            <a:cxnLst>
              <a:cxn ang="0">
                <a:pos x="connsiteX0" y="connsiteY0"/>
              </a:cxn>
              <a:cxn ang="0">
                <a:pos x="connsiteX1" y="connsiteY1"/>
              </a:cxn>
              <a:cxn ang="0">
                <a:pos x="connsiteX2" y="connsiteY2"/>
              </a:cxn>
              <a:cxn ang="0">
                <a:pos x="connsiteX3" y="connsiteY3"/>
              </a:cxn>
            </a:cxnLst>
            <a:rect l="l" t="t" r="r" b="b"/>
            <a:pathLst>
              <a:path w="4474331" h="3231221">
                <a:moveTo>
                  <a:pt x="0" y="0"/>
                </a:moveTo>
                <a:lnTo>
                  <a:pt x="4474331" y="0"/>
                </a:lnTo>
                <a:lnTo>
                  <a:pt x="4474331" y="3231221"/>
                </a:lnTo>
                <a:lnTo>
                  <a:pt x="0" y="3231221"/>
                </a:lnTo>
                <a:close/>
              </a:path>
            </a:pathLst>
          </a:custGeom>
        </p:spPr>
      </p:pic>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noAutofit/>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noAutofit/>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3811127997"/>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6336" userDrawn="1">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itle and four content">
    <p:spTree>
      <p:nvGrpSpPr>
        <p:cNvPr id="1" name=""/>
        <p:cNvGrpSpPr/>
        <p:nvPr/>
      </p:nvGrpSpPr>
      <p:grpSpPr>
        <a:xfrm>
          <a:off x="0" y="0"/>
          <a:ext cx="0" cy="0"/>
          <a:chOff x="0" y="0"/>
          <a:chExt cx="0" cy="0"/>
        </a:xfrm>
      </p:grpSpPr>
      <p:sp>
        <p:nvSpPr>
          <p:cNvPr id="20" name="Title 1">
            <a:extLst>
              <a:ext uri="{FF2B5EF4-FFF2-40B4-BE49-F238E27FC236}">
                <a16:creationId xmlns:a16="http://schemas.microsoft.com/office/drawing/2014/main" id="{1CBEC63C-AA69-807D-2A93-BC45B1BDF641}"/>
              </a:ext>
            </a:extLst>
          </p:cNvPr>
          <p:cNvSpPr>
            <a:spLocks noGrp="1"/>
          </p:cNvSpPr>
          <p:nvPr>
            <p:ph type="title"/>
          </p:nvPr>
        </p:nvSpPr>
        <p:spPr>
          <a:xfrm>
            <a:off x="811185" y="621973"/>
            <a:ext cx="4949977" cy="1623779"/>
          </a:xfrm>
        </p:spPr>
        <p:txBody>
          <a:bodyPr lIns="0" tIns="0" rIns="0" bIns="0">
            <a:noAutofit/>
          </a:bodyPr>
          <a:lstStyle/>
          <a:p>
            <a:r>
              <a:rPr lang="en-US"/>
              <a:t>Click to edit Master title style</a:t>
            </a:r>
            <a:endParaRPr lang="en-US" dirty="0"/>
          </a:p>
        </p:txBody>
      </p:sp>
      <p:sp>
        <p:nvSpPr>
          <p:cNvPr id="6" name="Picture Placeholder 5">
            <a:extLst>
              <a:ext uri="{FF2B5EF4-FFF2-40B4-BE49-F238E27FC236}">
                <a16:creationId xmlns:a16="http://schemas.microsoft.com/office/drawing/2014/main" id="{A4F7EAC1-286D-2CE3-FFF2-96BE4C2E4614}"/>
              </a:ext>
            </a:extLst>
          </p:cNvPr>
          <p:cNvSpPr>
            <a:spLocks noGrp="1"/>
          </p:cNvSpPr>
          <p:nvPr>
            <p:ph type="pic" sz="quarter" idx="23"/>
          </p:nvPr>
        </p:nvSpPr>
        <p:spPr>
          <a:xfrm>
            <a:off x="1388164" y="2476500"/>
            <a:ext cx="502920" cy="50292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22" name="Text Placeholder 18">
            <a:extLst>
              <a:ext uri="{FF2B5EF4-FFF2-40B4-BE49-F238E27FC236}">
                <a16:creationId xmlns:a16="http://schemas.microsoft.com/office/drawing/2014/main" id="{53894D46-0144-7838-A645-3C35B58430A2}"/>
              </a:ext>
            </a:extLst>
          </p:cNvPr>
          <p:cNvSpPr>
            <a:spLocks noGrp="1"/>
          </p:cNvSpPr>
          <p:nvPr>
            <p:ph type="body" sz="quarter" idx="16" hasCustomPrompt="1"/>
          </p:nvPr>
        </p:nvSpPr>
        <p:spPr>
          <a:xfrm>
            <a:off x="2255962" y="2476500"/>
            <a:ext cx="3505200" cy="1291009"/>
          </a:xfrm>
        </p:spPr>
        <p:txBody>
          <a:bodyPr lIns="0" tIns="0" rIns="0" bIns="0">
            <a:noAutofit/>
          </a:bodyPr>
          <a:lstStyle>
            <a:lvl1pPr marL="0" indent="0">
              <a:buFont typeface="Arial" panose="020B0604020202020204" pitchFamily="34" charset="0"/>
              <a:buNone/>
              <a:defRPr sz="1800">
                <a:solidFill>
                  <a:schemeClr val="bg1"/>
                </a:solidFill>
                <a:latin typeface="+mn-lt"/>
              </a:defRPr>
            </a:lvl1pPr>
          </a:lstStyle>
          <a:p>
            <a:pPr lvl="0"/>
            <a:r>
              <a:rPr lang="en-US" dirty="0"/>
              <a:t>Click to add text</a:t>
            </a:r>
          </a:p>
        </p:txBody>
      </p:sp>
      <p:sp>
        <p:nvSpPr>
          <p:cNvPr id="26" name="Picture Placeholder 5">
            <a:extLst>
              <a:ext uri="{FF2B5EF4-FFF2-40B4-BE49-F238E27FC236}">
                <a16:creationId xmlns:a16="http://schemas.microsoft.com/office/drawing/2014/main" id="{BCCCB2B0-FA91-2B00-07E8-454DF4E8C899}"/>
              </a:ext>
            </a:extLst>
          </p:cNvPr>
          <p:cNvSpPr>
            <a:spLocks noGrp="1"/>
          </p:cNvSpPr>
          <p:nvPr>
            <p:ph type="pic" sz="quarter" idx="29"/>
          </p:nvPr>
        </p:nvSpPr>
        <p:spPr>
          <a:xfrm>
            <a:off x="6457344" y="2476500"/>
            <a:ext cx="502920" cy="50292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25" name="Text Placeholder 18">
            <a:extLst>
              <a:ext uri="{FF2B5EF4-FFF2-40B4-BE49-F238E27FC236}">
                <a16:creationId xmlns:a16="http://schemas.microsoft.com/office/drawing/2014/main" id="{C208DBEE-F3AC-002B-D94F-58BCDF0827FF}"/>
              </a:ext>
            </a:extLst>
          </p:cNvPr>
          <p:cNvSpPr>
            <a:spLocks noGrp="1"/>
          </p:cNvSpPr>
          <p:nvPr>
            <p:ph type="body" sz="quarter" idx="28" hasCustomPrompt="1"/>
          </p:nvPr>
        </p:nvSpPr>
        <p:spPr>
          <a:xfrm>
            <a:off x="7325142" y="2476500"/>
            <a:ext cx="3505200" cy="1291009"/>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sp>
        <p:nvSpPr>
          <p:cNvPr id="24" name="Picture Placeholder 5">
            <a:extLst>
              <a:ext uri="{FF2B5EF4-FFF2-40B4-BE49-F238E27FC236}">
                <a16:creationId xmlns:a16="http://schemas.microsoft.com/office/drawing/2014/main" id="{8AB6090E-B445-CAD9-6D75-F89A9C013942}"/>
              </a:ext>
            </a:extLst>
          </p:cNvPr>
          <p:cNvSpPr>
            <a:spLocks noGrp="1"/>
          </p:cNvSpPr>
          <p:nvPr>
            <p:ph type="pic" sz="quarter" idx="27"/>
          </p:nvPr>
        </p:nvSpPr>
        <p:spPr>
          <a:xfrm>
            <a:off x="1388164" y="4229100"/>
            <a:ext cx="502920" cy="502920"/>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23" name="Text Placeholder 18">
            <a:extLst>
              <a:ext uri="{FF2B5EF4-FFF2-40B4-BE49-F238E27FC236}">
                <a16:creationId xmlns:a16="http://schemas.microsoft.com/office/drawing/2014/main" id="{00527DBE-FAF9-7AE6-659C-035A70897773}"/>
              </a:ext>
            </a:extLst>
          </p:cNvPr>
          <p:cNvSpPr>
            <a:spLocks noGrp="1"/>
          </p:cNvSpPr>
          <p:nvPr>
            <p:ph type="body" sz="quarter" idx="26" hasCustomPrompt="1"/>
          </p:nvPr>
        </p:nvSpPr>
        <p:spPr>
          <a:xfrm>
            <a:off x="2255962" y="4229100"/>
            <a:ext cx="3505200" cy="1291009"/>
          </a:xfrm>
        </p:spPr>
        <p:txBody>
          <a:bodyPr lIns="0" tIns="0" rIns="0" bIns="0">
            <a:noAutofit/>
          </a:bodyPr>
          <a:lstStyle>
            <a:lvl1pPr marL="0" indent="0">
              <a:buFont typeface="Arial" panose="020B0604020202020204" pitchFamily="34" charset="0"/>
              <a:buNone/>
              <a:defRPr sz="1800">
                <a:solidFill>
                  <a:schemeClr val="bg1"/>
                </a:solidFill>
              </a:defRPr>
            </a:lvl1pPr>
          </a:lstStyle>
          <a:p>
            <a:pPr lvl="0"/>
            <a:r>
              <a:rPr lang="en-US" dirty="0"/>
              <a:t>Click to add text</a:t>
            </a:r>
          </a:p>
        </p:txBody>
      </p:sp>
      <p:sp>
        <p:nvSpPr>
          <p:cNvPr id="28" name="Picture Placeholder 5">
            <a:extLst>
              <a:ext uri="{FF2B5EF4-FFF2-40B4-BE49-F238E27FC236}">
                <a16:creationId xmlns:a16="http://schemas.microsoft.com/office/drawing/2014/main" id="{B205B4BA-3FDF-ACE5-FC20-17EE755268B1}"/>
              </a:ext>
            </a:extLst>
          </p:cNvPr>
          <p:cNvSpPr>
            <a:spLocks noGrp="1"/>
          </p:cNvSpPr>
          <p:nvPr>
            <p:ph type="pic" sz="quarter" idx="31"/>
          </p:nvPr>
        </p:nvSpPr>
        <p:spPr>
          <a:xfrm>
            <a:off x="6457344" y="4229100"/>
            <a:ext cx="500634" cy="500634"/>
          </a:xfrm>
        </p:spPr>
        <p:txBody>
          <a:bodyPr lIns="0" tIns="0" rIns="0" bIns="0" anchor="ctr">
            <a:noAutofit/>
          </a:bodyPr>
          <a:lstStyle>
            <a:lvl1pPr marL="0" indent="0" algn="ctr">
              <a:buNone/>
              <a:defRPr sz="1200"/>
            </a:lvl1pPr>
          </a:lstStyle>
          <a:p>
            <a:r>
              <a:rPr lang="en-US"/>
              <a:t>Click icon to add picture</a:t>
            </a:r>
            <a:endParaRPr lang="en-US" dirty="0"/>
          </a:p>
        </p:txBody>
      </p:sp>
      <p:sp>
        <p:nvSpPr>
          <p:cNvPr id="27" name="Text Placeholder 18">
            <a:extLst>
              <a:ext uri="{FF2B5EF4-FFF2-40B4-BE49-F238E27FC236}">
                <a16:creationId xmlns:a16="http://schemas.microsoft.com/office/drawing/2014/main" id="{07B586C0-CA7D-6A7A-4BE7-8EC9D8C635EC}"/>
              </a:ext>
            </a:extLst>
          </p:cNvPr>
          <p:cNvSpPr>
            <a:spLocks noGrp="1"/>
          </p:cNvSpPr>
          <p:nvPr>
            <p:ph type="body" sz="quarter" idx="30" hasCustomPrompt="1"/>
          </p:nvPr>
        </p:nvSpPr>
        <p:spPr>
          <a:xfrm>
            <a:off x="7325142" y="4229100"/>
            <a:ext cx="3505200" cy="1291009"/>
          </a:xfrm>
        </p:spPr>
        <p:txBody>
          <a:bodyPr lIns="0" tIns="0" rIns="0" bIns="0">
            <a:noAutofit/>
          </a:bodyPr>
          <a:lstStyle>
            <a:lvl1pPr marL="0" indent="0">
              <a:buFont typeface="Arial" panose="020B0604020202020204" pitchFamily="34" charset="0"/>
              <a:buNone/>
              <a:defRPr sz="1800">
                <a:solidFill>
                  <a:schemeClr val="bg1"/>
                </a:solidFill>
              </a:defRPr>
            </a:lvl1pPr>
            <a:lvl2pPr>
              <a:defRPr sz="1800"/>
            </a:lvl2pPr>
          </a:lstStyle>
          <a:p>
            <a:pPr lvl="0"/>
            <a:r>
              <a:rPr lang="en-US" dirty="0"/>
              <a:t>Click to add text</a:t>
            </a:r>
          </a:p>
        </p:txBody>
      </p:sp>
      <p:pic>
        <p:nvPicPr>
          <p:cNvPr id="3" name="Graphic 2">
            <a:extLst>
              <a:ext uri="{FF2B5EF4-FFF2-40B4-BE49-F238E27FC236}">
                <a16:creationId xmlns:a16="http://schemas.microsoft.com/office/drawing/2014/main" id="{D8C74DBB-978B-8EA5-44E6-3AF3F58B7003}"/>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l="45028" b="67254"/>
          <a:stretch>
            <a:fillRect/>
          </a:stretch>
        </p:blipFill>
        <p:spPr>
          <a:xfrm>
            <a:off x="0" y="4612248"/>
            <a:ext cx="3769950" cy="2245753"/>
          </a:xfrm>
          <a:custGeom>
            <a:avLst/>
            <a:gdLst>
              <a:gd name="connsiteX0" fmla="*/ 0 w 3769950"/>
              <a:gd name="connsiteY0" fmla="*/ 0 h 2245753"/>
              <a:gd name="connsiteX1" fmla="*/ 3769950 w 3769950"/>
              <a:gd name="connsiteY1" fmla="*/ 0 h 2245753"/>
              <a:gd name="connsiteX2" fmla="*/ 3769950 w 3769950"/>
              <a:gd name="connsiteY2" fmla="*/ 2245753 h 2245753"/>
              <a:gd name="connsiteX3" fmla="*/ 0 w 3769950"/>
              <a:gd name="connsiteY3" fmla="*/ 2245753 h 2245753"/>
            </a:gdLst>
            <a:ahLst/>
            <a:cxnLst>
              <a:cxn ang="0">
                <a:pos x="connsiteX0" y="connsiteY0"/>
              </a:cxn>
              <a:cxn ang="0">
                <a:pos x="connsiteX1" y="connsiteY1"/>
              </a:cxn>
              <a:cxn ang="0">
                <a:pos x="connsiteX2" y="connsiteY2"/>
              </a:cxn>
              <a:cxn ang="0">
                <a:pos x="connsiteX3" y="connsiteY3"/>
              </a:cxn>
            </a:cxnLst>
            <a:rect l="l" t="t" r="r" b="b"/>
            <a:pathLst>
              <a:path w="3769950" h="2245753">
                <a:moveTo>
                  <a:pt x="0" y="0"/>
                </a:moveTo>
                <a:lnTo>
                  <a:pt x="3769950" y="0"/>
                </a:lnTo>
                <a:lnTo>
                  <a:pt x="3769950" y="2245753"/>
                </a:lnTo>
                <a:lnTo>
                  <a:pt x="0" y="2245753"/>
                </a:lnTo>
                <a:close/>
              </a:path>
            </a:pathLst>
          </a:custGeom>
        </p:spPr>
      </p:pic>
      <p:pic>
        <p:nvPicPr>
          <p:cNvPr id="4" name="Graphic 3">
            <a:extLst>
              <a:ext uri="{FF2B5EF4-FFF2-40B4-BE49-F238E27FC236}">
                <a16:creationId xmlns:a16="http://schemas.microsoft.com/office/drawing/2014/main" id="{F7D965D3-2ED5-0347-F848-6C2A1D36AEB9}"/>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r="55513" b="14154"/>
          <a:stretch>
            <a:fillRect/>
          </a:stretch>
        </p:blipFill>
        <p:spPr>
          <a:xfrm>
            <a:off x="9141088" y="970666"/>
            <a:ext cx="3050912" cy="5887335"/>
          </a:xfrm>
          <a:custGeom>
            <a:avLst/>
            <a:gdLst>
              <a:gd name="connsiteX0" fmla="*/ 0 w 3050912"/>
              <a:gd name="connsiteY0" fmla="*/ 0 h 5887335"/>
              <a:gd name="connsiteX1" fmla="*/ 3050912 w 3050912"/>
              <a:gd name="connsiteY1" fmla="*/ 0 h 5887335"/>
              <a:gd name="connsiteX2" fmla="*/ 3050912 w 3050912"/>
              <a:gd name="connsiteY2" fmla="*/ 5887335 h 5887335"/>
              <a:gd name="connsiteX3" fmla="*/ 0 w 3050912"/>
              <a:gd name="connsiteY3" fmla="*/ 5887335 h 5887335"/>
            </a:gdLst>
            <a:ahLst/>
            <a:cxnLst>
              <a:cxn ang="0">
                <a:pos x="connsiteX0" y="connsiteY0"/>
              </a:cxn>
              <a:cxn ang="0">
                <a:pos x="connsiteX1" y="connsiteY1"/>
              </a:cxn>
              <a:cxn ang="0">
                <a:pos x="connsiteX2" y="connsiteY2"/>
              </a:cxn>
              <a:cxn ang="0">
                <a:pos x="connsiteX3" y="connsiteY3"/>
              </a:cxn>
            </a:cxnLst>
            <a:rect l="l" t="t" r="r" b="b"/>
            <a:pathLst>
              <a:path w="3050912" h="5887335">
                <a:moveTo>
                  <a:pt x="0" y="0"/>
                </a:moveTo>
                <a:lnTo>
                  <a:pt x="3050912" y="0"/>
                </a:lnTo>
                <a:lnTo>
                  <a:pt x="3050912" y="5887335"/>
                </a:lnTo>
                <a:lnTo>
                  <a:pt x="0" y="5887335"/>
                </a:lnTo>
                <a:close/>
              </a:path>
            </a:pathLst>
          </a:custGeom>
        </p:spPr>
      </p:pic>
      <p:sp>
        <p:nvSpPr>
          <p:cNvPr id="7" name="Footer Placeholder 6">
            <a:extLst>
              <a:ext uri="{FF2B5EF4-FFF2-40B4-BE49-F238E27FC236}">
                <a16:creationId xmlns:a16="http://schemas.microsoft.com/office/drawing/2014/main" id="{C36FD22D-E552-7707-178A-C415B32A8553}"/>
              </a:ext>
            </a:extLst>
          </p:cNvPr>
          <p:cNvSpPr>
            <a:spLocks noGrp="1"/>
          </p:cNvSpPr>
          <p:nvPr>
            <p:ph type="ftr" sz="quarter" idx="10"/>
          </p:nvPr>
        </p:nvSpPr>
        <p:spPr/>
        <p:txBody>
          <a:bodyPr/>
          <a:lstStyle/>
          <a:p>
            <a:r>
              <a:rPr lang="en-US" dirty="0"/>
              <a:t>PRESENTATION TITLE</a:t>
            </a:r>
          </a:p>
        </p:txBody>
      </p:sp>
      <p:sp>
        <p:nvSpPr>
          <p:cNvPr id="8" name="Slide Number Placeholder 7">
            <a:extLst>
              <a:ext uri="{FF2B5EF4-FFF2-40B4-BE49-F238E27FC236}">
                <a16:creationId xmlns:a16="http://schemas.microsoft.com/office/drawing/2014/main" id="{DCF2C4E6-14A3-F03B-CAE2-C92DC19E79C7}"/>
              </a:ext>
            </a:extLst>
          </p:cNvPr>
          <p:cNvSpPr>
            <a:spLocks noGrp="1"/>
          </p:cNvSpPr>
          <p:nvPr>
            <p:ph type="sldNum" sz="quarter" idx="11"/>
          </p:nvPr>
        </p:nvSpPr>
        <p:spPr/>
        <p:txBody>
          <a:body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1971806796"/>
      </p:ext>
    </p:extLst>
  </p:cSld>
  <p:clrMapOvr>
    <a:masterClrMapping/>
  </p:clrMapOvr>
  <p:extLst>
    <p:ext uri="{DCECCB84-F9BA-43D5-87BE-67443E8EF086}">
      <p15:sldGuideLst xmlns:p15="http://schemas.microsoft.com/office/powerpoint/2012/main">
        <p15:guide id="1" pos="3840" userDrawn="1">
          <p15:clr>
            <a:srgbClr val="FBAE40"/>
          </p15:clr>
        </p15:guide>
        <p15:guide id="2" orient="horz" pos="1008" userDrawn="1">
          <p15:clr>
            <a:srgbClr val="FBAE40"/>
          </p15:clr>
        </p15:guide>
        <p15:guide id="3" orient="horz" pos="1560" userDrawn="1">
          <p15:clr>
            <a:srgbClr val="FBAE40"/>
          </p15:clr>
        </p15:guide>
        <p15:guide id="4" pos="312" userDrawn="1">
          <p15:clr>
            <a:srgbClr val="FBAE40"/>
          </p15:clr>
        </p15:guide>
        <p15:guide id="5" pos="816" userDrawn="1">
          <p15:clr>
            <a:srgbClr val="FBAE40"/>
          </p15:clr>
        </p15:guide>
        <p15:guide id="6" pos="6336" userDrawn="1">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p:nvSpPr>
          <p:cNvPr id="18" name="Title 1">
            <a:extLst>
              <a:ext uri="{FF2B5EF4-FFF2-40B4-BE49-F238E27FC236}">
                <a16:creationId xmlns:a16="http://schemas.microsoft.com/office/drawing/2014/main" id="{48AC6985-AA41-BCAE-CEDF-E736D973B5FF}"/>
              </a:ext>
            </a:extLst>
          </p:cNvPr>
          <p:cNvSpPr>
            <a:spLocks noGrp="1"/>
          </p:cNvSpPr>
          <p:nvPr>
            <p:ph type="ctrTitle"/>
          </p:nvPr>
        </p:nvSpPr>
        <p:spPr>
          <a:xfrm>
            <a:off x="811185" y="279400"/>
            <a:ext cx="8874306" cy="3251571"/>
          </a:xfrm>
        </p:spPr>
        <p:txBody>
          <a:bodyPr lIns="0" tIns="0" rIns="0" bIns="0" anchor="b">
            <a:noAutofit/>
          </a:bodyPr>
          <a:lstStyle>
            <a:lvl1pPr marL="0" algn="l">
              <a:lnSpc>
                <a:spcPct val="90000"/>
              </a:lnSpc>
              <a:spcBef>
                <a:spcPts val="0"/>
              </a:spcBef>
              <a:spcAft>
                <a:spcPts val="0"/>
              </a:spcAft>
              <a:defRPr sz="8000"/>
            </a:lvl1pPr>
          </a:lstStyle>
          <a:p>
            <a:r>
              <a:rPr lang="en-US"/>
              <a:t>Click to edit Master title style</a:t>
            </a:r>
            <a:endParaRPr lang="en-US" dirty="0"/>
          </a:p>
        </p:txBody>
      </p:sp>
      <p:sp>
        <p:nvSpPr>
          <p:cNvPr id="19" name="Subtitle 2">
            <a:extLst>
              <a:ext uri="{FF2B5EF4-FFF2-40B4-BE49-F238E27FC236}">
                <a16:creationId xmlns:a16="http://schemas.microsoft.com/office/drawing/2014/main" id="{A7B85660-94E4-85D1-95CA-415513A0355F}"/>
              </a:ext>
            </a:extLst>
          </p:cNvPr>
          <p:cNvSpPr>
            <a:spLocks noGrp="1"/>
          </p:cNvSpPr>
          <p:nvPr>
            <p:ph type="subTitle" idx="1"/>
          </p:nvPr>
        </p:nvSpPr>
        <p:spPr>
          <a:xfrm>
            <a:off x="811185" y="3837656"/>
            <a:ext cx="8874306" cy="2076152"/>
          </a:xfrm>
        </p:spPr>
        <p:txBody>
          <a:bodyPr lIns="0" tIns="0" rIns="0" bIns="0">
            <a:noAutofit/>
          </a:bodyPr>
          <a:lstStyle>
            <a:lvl1pPr marL="0" indent="0" algn="l">
              <a:buNone/>
              <a:defRPr sz="2400" b="1" i="0">
                <a:solidFill>
                  <a:srgbClr val="D4DDFE"/>
                </a:solidFill>
                <a:latin typeface="+mj-lt"/>
                <a:cs typeface="Arial Black" panose="020B0604020202020204" pitchFamily="34" charset="0"/>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pic>
        <p:nvPicPr>
          <p:cNvPr id="11" name="Graphic 10">
            <a:extLst>
              <a:ext uri="{FF2B5EF4-FFF2-40B4-BE49-F238E27FC236}">
                <a16:creationId xmlns:a16="http://schemas.microsoft.com/office/drawing/2014/main" id="{F108B6DF-70B6-3DE6-4253-3C4926B86AA1}"/>
              </a:ext>
            </a:extLst>
          </p:cNvPr>
          <p:cNvPicPr>
            <a:picLocks noChangeAspect="1"/>
          </p:cNvPicPr>
          <p:nvPr userDrawn="1"/>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rcRect t="16698" r="40000"/>
          <a:stretch>
            <a:fillRect/>
          </a:stretch>
        </p:blipFill>
        <p:spPr>
          <a:xfrm>
            <a:off x="8077200" y="0"/>
            <a:ext cx="4114800" cy="5712824"/>
          </a:xfrm>
          <a:custGeom>
            <a:avLst/>
            <a:gdLst>
              <a:gd name="connsiteX0" fmla="*/ 0 w 4114800"/>
              <a:gd name="connsiteY0" fmla="*/ 0 h 5712824"/>
              <a:gd name="connsiteX1" fmla="*/ 4114800 w 4114800"/>
              <a:gd name="connsiteY1" fmla="*/ 0 h 5712824"/>
              <a:gd name="connsiteX2" fmla="*/ 4114800 w 4114800"/>
              <a:gd name="connsiteY2" fmla="*/ 5712824 h 5712824"/>
              <a:gd name="connsiteX3" fmla="*/ 0 w 4114800"/>
              <a:gd name="connsiteY3" fmla="*/ 5712824 h 5712824"/>
            </a:gdLst>
            <a:ahLst/>
            <a:cxnLst>
              <a:cxn ang="0">
                <a:pos x="connsiteX0" y="connsiteY0"/>
              </a:cxn>
              <a:cxn ang="0">
                <a:pos x="connsiteX1" y="connsiteY1"/>
              </a:cxn>
              <a:cxn ang="0">
                <a:pos x="connsiteX2" y="connsiteY2"/>
              </a:cxn>
              <a:cxn ang="0">
                <a:pos x="connsiteX3" y="connsiteY3"/>
              </a:cxn>
            </a:cxnLst>
            <a:rect l="l" t="t" r="r" b="b"/>
            <a:pathLst>
              <a:path w="4114800" h="5712824">
                <a:moveTo>
                  <a:pt x="0" y="0"/>
                </a:moveTo>
                <a:lnTo>
                  <a:pt x="4114800" y="0"/>
                </a:lnTo>
                <a:lnTo>
                  <a:pt x="4114800" y="5712824"/>
                </a:lnTo>
                <a:lnTo>
                  <a:pt x="0" y="5712824"/>
                </a:lnTo>
                <a:close/>
              </a:path>
            </a:pathLst>
          </a:custGeom>
        </p:spPr>
      </p:pic>
      <p:sp>
        <p:nvSpPr>
          <p:cNvPr id="13" name="Oval 12">
            <a:extLst>
              <a:ext uri="{FF2B5EF4-FFF2-40B4-BE49-F238E27FC236}">
                <a16:creationId xmlns:a16="http://schemas.microsoft.com/office/drawing/2014/main" id="{8A5B9066-F7A6-6231-330D-A498C543A6A1}"/>
              </a:ext>
            </a:extLst>
          </p:cNvPr>
          <p:cNvSpPr/>
          <p:nvPr userDrawn="1"/>
        </p:nvSpPr>
        <p:spPr>
          <a:xfrm>
            <a:off x="7445683" y="944192"/>
            <a:ext cx="1291008" cy="1291008"/>
          </a:xfrm>
          <a:prstGeom prst="ellipse">
            <a:avLst/>
          </a:prstGeom>
          <a:solidFill>
            <a:schemeClr val="accent2"/>
          </a:solidFill>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a:endParaRPr lang="en-US" dirty="0"/>
          </a:p>
        </p:txBody>
      </p:sp>
    </p:spTree>
    <p:extLst>
      <p:ext uri="{BB962C8B-B14F-4D97-AF65-F5344CB8AC3E}">
        <p14:creationId xmlns:p14="http://schemas.microsoft.com/office/powerpoint/2010/main" val="298881390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71E92B55-7C1B-462A-AA61-DF553BF8564A}" type="datetimeFigureOut">
              <a:rPr lang="en-GB" smtClean="0"/>
              <a:pPr/>
              <a:t>05/10/2026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9111439-9782-4B4E-87CD-D9F971FC5EF1}" type="slidenum">
              <a:rPr lang="en-GB" smtClean="0"/>
              <a:pPr/>
              <a:t>‹#›</a:t>
            </a:fld>
            <a:endParaRPr lang="en-GB"/>
          </a:p>
        </p:txBody>
      </p:sp>
    </p:spTree>
    <p:extLst>
      <p:ext uri="{BB962C8B-B14F-4D97-AF65-F5344CB8AC3E}">
        <p14:creationId xmlns:p14="http://schemas.microsoft.com/office/powerpoint/2010/main" val="35368835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11185" y="621973"/>
            <a:ext cx="10569630" cy="1068715"/>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11185" y="1825625"/>
            <a:ext cx="10569630" cy="4351338"/>
          </a:xfrm>
          <a:prstGeom prst="rect">
            <a:avLst/>
          </a:prstGeom>
        </p:spPr>
        <p:txBody>
          <a:bodyPr vert="horz" lIns="91440" tIns="45720" rIns="91440" bIns="45720" rtlCol="0">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541491" y="6356350"/>
            <a:ext cx="4411509" cy="365125"/>
          </a:xfrm>
          <a:prstGeom prst="rect">
            <a:avLst/>
          </a:prstGeom>
        </p:spPr>
        <p:txBody>
          <a:bodyPr vert="horz" lIns="0" tIns="0" rIns="0" bIns="0" rtlCol="0" anchor="ctr">
            <a:noAutofit/>
          </a:bodyPr>
          <a:lstStyle>
            <a:lvl1pPr algn="l">
              <a:defRPr sz="1200" b="0" i="0" spc="50" baseline="0">
                <a:solidFill>
                  <a:schemeClr val="bg1"/>
                </a:solidFill>
                <a:latin typeface="+mn-lt"/>
                <a:cs typeface="Arial" panose="020B0604020202020204" pitchFamily="34" charset="0"/>
              </a:defRPr>
            </a:lvl1pPr>
          </a:lstStyle>
          <a:p>
            <a:r>
              <a:rPr lang="en-US" dirty="0"/>
              <a:t>PRESENTATION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907309" y="6356350"/>
            <a:ext cx="2743200" cy="365125"/>
          </a:xfrm>
          <a:prstGeom prst="rect">
            <a:avLst/>
          </a:prstGeom>
        </p:spPr>
        <p:txBody>
          <a:bodyPr vert="horz" lIns="0" tIns="0" rIns="0" bIns="0" rtlCol="0" anchor="ctr">
            <a:noAutofit/>
          </a:bodyPr>
          <a:lstStyle>
            <a:lvl1pPr algn="r">
              <a:defRPr sz="1200" b="1" i="0" spc="50" baseline="0">
                <a:solidFill>
                  <a:schemeClr val="bg1"/>
                </a:solidFill>
                <a:latin typeface="+mn-lt"/>
                <a:cs typeface="Arial Black" panose="020B0604020202020204" pitchFamily="34" charset="0"/>
              </a:defRPr>
            </a:lvl1pPr>
          </a:lstStyle>
          <a:p>
            <a:fld id="{B5CEABB6-07DC-46E8-9B57-56EC44A396E5}" type="slidenum">
              <a:rPr lang="en-US" smtClean="0"/>
              <a:pPr/>
              <a:t>‹#›</a:t>
            </a:fld>
            <a:endParaRPr lang="en-US" dirty="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7" r:id="rId3"/>
    <p:sldLayoutId id="2147483668" r:id="rId4"/>
    <p:sldLayoutId id="2147483669" r:id="rId5"/>
    <p:sldLayoutId id="2147483670" r:id="rId6"/>
    <p:sldLayoutId id="2147483672" r:id="rId7"/>
    <p:sldLayoutId id="2147483675" r:id="rId8"/>
    <p:sldLayoutId id="2147483671" r:id="rId9"/>
    <p:sldLayoutId id="2147483673" r:id="rId10"/>
    <p:sldLayoutId id="2147483677" r:id="rId11"/>
    <p:sldLayoutId id="2147483676" r:id="rId12"/>
    <p:sldLayoutId id="2147483656" r:id="rId13"/>
    <p:sldLayoutId id="2147483678" r:id="rId14"/>
  </p:sldLayoutIdLst>
  <p:hf hdr="0" dt="0"/>
  <p:txStyles>
    <p:titleStyle>
      <a:lvl1pPr algn="l" defTabSz="914400" rtl="0" eaLnBrk="1" latinLnBrk="0" hangingPunct="1">
        <a:lnSpc>
          <a:spcPct val="90000"/>
        </a:lnSpc>
        <a:spcBef>
          <a:spcPct val="0"/>
        </a:spcBef>
        <a:buNone/>
        <a:defRPr sz="4000" b="1" i="0" kern="1200" spc="100" baseline="0">
          <a:solidFill>
            <a:schemeClr val="bg1"/>
          </a:solidFill>
          <a:latin typeface="+mj-lt"/>
          <a:ea typeface="+mj-ea"/>
          <a:cs typeface="Arial Black" panose="020B0604020202020204" pitchFamily="34" charset="0"/>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bg1"/>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bg1"/>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bg1"/>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bg1"/>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200" kern="1200">
          <a:solidFill>
            <a:schemeClr val="bg1"/>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1.xml"/><Relationship Id="rId5" Type="http://schemas.openxmlformats.org/officeDocument/2006/relationships/image" Target="../media/image22.jpeg"/><Relationship Id="rId4" Type="http://schemas.openxmlformats.org/officeDocument/2006/relationships/image" Target="../media/image21.jpeg"/></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image" Target="../media/image23.jpe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jp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e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31.jpe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33.jpe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2" Type="http://schemas.openxmlformats.org/officeDocument/2006/relationships/image" Target="../media/image34.jp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35.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36.jpg"/><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image" Target="../media/image37.jpeg"/><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slideLayout" Target="../slideLayouts/slideLayout14.xml"/><Relationship Id="rId1" Type="http://schemas.openxmlformats.org/officeDocument/2006/relationships/video" Target="https://www.youtube.com/embed/hUz8C3NmYbo?feature=oembed" TargetMode="External"/><Relationship Id="rId5" Type="http://schemas.openxmlformats.org/officeDocument/2006/relationships/image" Target="../media/image40.jpeg"/><Relationship Id="rId4" Type="http://schemas.openxmlformats.org/officeDocument/2006/relationships/hyperlink" Target="https://www.youtube.com/watch?v=wUlQyiHfex0"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42.jpg"/><Relationship Id="rId2" Type="http://schemas.openxmlformats.org/officeDocument/2006/relationships/image" Target="../media/image41.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2" Type="http://schemas.openxmlformats.org/officeDocument/2006/relationships/image" Target="../media/image49.jpe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2" Type="http://schemas.openxmlformats.org/officeDocument/2006/relationships/image" Target="../media/image50.jpe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53.jpe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2" Type="http://schemas.openxmlformats.org/officeDocument/2006/relationships/image" Target="../media/image54.jpe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8315D2-7F57-AF2A-38D7-558098789073}"/>
              </a:ext>
            </a:extLst>
          </p:cNvPr>
          <p:cNvSpPr>
            <a:spLocks noGrp="1"/>
          </p:cNvSpPr>
          <p:nvPr>
            <p:ph type="ctrTitle"/>
          </p:nvPr>
        </p:nvSpPr>
        <p:spPr/>
        <p:txBody>
          <a:bodyPr/>
          <a:lstStyle/>
          <a:p>
            <a:r>
              <a:rPr lang="en-US" dirty="0"/>
              <a:t>Retaining Walls</a:t>
            </a:r>
          </a:p>
        </p:txBody>
      </p:sp>
      <p:sp>
        <p:nvSpPr>
          <p:cNvPr id="3" name="Subtitle 2">
            <a:extLst>
              <a:ext uri="{FF2B5EF4-FFF2-40B4-BE49-F238E27FC236}">
                <a16:creationId xmlns:a16="http://schemas.microsoft.com/office/drawing/2014/main" id="{4B66B039-AD11-C061-6CE2-7424121FE34B}"/>
              </a:ext>
            </a:extLst>
          </p:cNvPr>
          <p:cNvSpPr>
            <a:spLocks noGrp="1"/>
          </p:cNvSpPr>
          <p:nvPr>
            <p:ph type="subTitle" idx="1"/>
          </p:nvPr>
        </p:nvSpPr>
        <p:spPr/>
        <p:txBody>
          <a:bodyPr/>
          <a:lstStyle/>
          <a:p>
            <a:r>
              <a:rPr lang="en-US" dirty="0"/>
              <a:t>R Thomas​</a:t>
            </a:r>
          </a:p>
        </p:txBody>
      </p:sp>
    </p:spTree>
    <p:extLst>
      <p:ext uri="{BB962C8B-B14F-4D97-AF65-F5344CB8AC3E}">
        <p14:creationId xmlns:p14="http://schemas.microsoft.com/office/powerpoint/2010/main" val="34214010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2</a:t>
            </a:fld>
            <a:endParaRPr lang="en-GB"/>
          </a:p>
        </p:txBody>
      </p:sp>
      <p:sp>
        <p:nvSpPr>
          <p:cNvPr id="2" name="TextBox 1"/>
          <p:cNvSpPr txBox="1"/>
          <p:nvPr/>
        </p:nvSpPr>
        <p:spPr>
          <a:xfrm>
            <a:off x="463217" y="206684"/>
            <a:ext cx="7272808" cy="461665"/>
          </a:xfrm>
          <a:prstGeom prst="rect">
            <a:avLst/>
          </a:prstGeom>
          <a:noFill/>
        </p:spPr>
        <p:txBody>
          <a:bodyPr wrap="square" rtlCol="0">
            <a:spAutoFit/>
          </a:bodyPr>
          <a:lstStyle/>
          <a:p>
            <a:pPr>
              <a:spcAft>
                <a:spcPts val="1200"/>
              </a:spcAft>
            </a:pPr>
            <a:r>
              <a:rPr lang="en-GB" sz="2400" b="1" dirty="0"/>
              <a:t>FUNCTION</a:t>
            </a:r>
          </a:p>
        </p:txBody>
      </p:sp>
      <p:sp>
        <p:nvSpPr>
          <p:cNvPr id="3" name="TextBox 2"/>
          <p:cNvSpPr txBox="1"/>
          <p:nvPr/>
        </p:nvSpPr>
        <p:spPr>
          <a:xfrm>
            <a:off x="258169" y="999855"/>
            <a:ext cx="8049015" cy="830997"/>
          </a:xfrm>
          <a:prstGeom prst="rect">
            <a:avLst/>
          </a:prstGeom>
          <a:noFill/>
        </p:spPr>
        <p:txBody>
          <a:bodyPr wrap="square" rtlCol="0">
            <a:spAutoFit/>
          </a:bodyPr>
          <a:lstStyle/>
          <a:p>
            <a:r>
              <a:rPr lang="en-GB" sz="2400" dirty="0"/>
              <a:t>Hold a permanent vertical position a wall of earth (or other material) that in an unsupported state would be unstable</a:t>
            </a:r>
          </a:p>
        </p:txBody>
      </p:sp>
      <p:pic>
        <p:nvPicPr>
          <p:cNvPr id="10" name="Picture 9"/>
          <p:cNvPicPr/>
          <p:nvPr/>
        </p:nvPicPr>
        <p:blipFill>
          <a:blip r:embed="rId2">
            <a:extLst>
              <a:ext uri="{28A0092B-C50C-407E-A947-70E740481C1C}">
                <a14:useLocalDpi xmlns:a14="http://schemas.microsoft.com/office/drawing/2010/main" val="0"/>
              </a:ext>
            </a:extLst>
          </a:blip>
          <a:stretch>
            <a:fillRect/>
          </a:stretch>
        </p:blipFill>
        <p:spPr>
          <a:xfrm>
            <a:off x="151303" y="2405232"/>
            <a:ext cx="7851081" cy="4345609"/>
          </a:xfrm>
          <a:prstGeom prst="rect">
            <a:avLst/>
          </a:prstGeom>
        </p:spPr>
      </p:pic>
      <p:pic>
        <p:nvPicPr>
          <p:cNvPr id="4" name="Picture 3">
            <a:extLst>
              <a:ext uri="{FF2B5EF4-FFF2-40B4-BE49-F238E27FC236}">
                <a16:creationId xmlns:a16="http://schemas.microsoft.com/office/drawing/2014/main" id="{0AF01560-59D0-41F1-5568-78A60F9C3C5E}"/>
              </a:ext>
            </a:extLst>
          </p:cNvPr>
          <p:cNvPicPr>
            <a:picLocks noChangeAspect="1"/>
          </p:cNvPicPr>
          <p:nvPr/>
        </p:nvPicPr>
        <p:blipFill>
          <a:blip r:embed="rId3"/>
          <a:stretch>
            <a:fillRect/>
          </a:stretch>
        </p:blipFill>
        <p:spPr>
          <a:xfrm>
            <a:off x="8257309" y="-19529"/>
            <a:ext cx="3934691" cy="5247895"/>
          </a:xfrm>
          <a:prstGeom prst="rect">
            <a:avLst/>
          </a:prstGeom>
        </p:spPr>
      </p:pic>
    </p:spTree>
    <p:extLst>
      <p:ext uri="{BB962C8B-B14F-4D97-AF65-F5344CB8AC3E}">
        <p14:creationId xmlns:p14="http://schemas.microsoft.com/office/powerpoint/2010/main" val="676785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3</a:t>
            </a:fld>
            <a:endParaRPr lang="en-GB"/>
          </a:p>
        </p:txBody>
      </p:sp>
      <p:sp>
        <p:nvSpPr>
          <p:cNvPr id="2" name="TextBox 1"/>
          <p:cNvSpPr txBox="1"/>
          <p:nvPr/>
        </p:nvSpPr>
        <p:spPr>
          <a:xfrm>
            <a:off x="347192" y="359497"/>
            <a:ext cx="7272808" cy="461665"/>
          </a:xfrm>
          <a:prstGeom prst="rect">
            <a:avLst/>
          </a:prstGeom>
          <a:noFill/>
        </p:spPr>
        <p:txBody>
          <a:bodyPr wrap="square" rtlCol="0">
            <a:spAutoFit/>
          </a:bodyPr>
          <a:lstStyle/>
          <a:p>
            <a:pPr>
              <a:spcAft>
                <a:spcPts val="1200"/>
              </a:spcAft>
            </a:pPr>
            <a:r>
              <a:rPr lang="en-GB" sz="2400" b="1" dirty="0"/>
              <a:t>EXERCISE</a:t>
            </a:r>
          </a:p>
        </p:txBody>
      </p:sp>
      <p:sp>
        <p:nvSpPr>
          <p:cNvPr id="3" name="TextBox 2"/>
          <p:cNvSpPr txBox="1"/>
          <p:nvPr/>
        </p:nvSpPr>
        <p:spPr>
          <a:xfrm>
            <a:off x="347192" y="1234266"/>
            <a:ext cx="6557664" cy="1569660"/>
          </a:xfrm>
          <a:prstGeom prst="rect">
            <a:avLst/>
          </a:prstGeom>
          <a:noFill/>
        </p:spPr>
        <p:txBody>
          <a:bodyPr wrap="square" rtlCol="0">
            <a:spAutoFit/>
          </a:bodyPr>
          <a:lstStyle/>
          <a:p>
            <a:r>
              <a:rPr lang="en-GB" sz="2400" dirty="0"/>
              <a:t>Think about how to build a retaining wall:</a:t>
            </a:r>
          </a:p>
          <a:p>
            <a:endParaRPr lang="en-GB" sz="2400" dirty="0"/>
          </a:p>
          <a:p>
            <a:pPr marL="457200" indent="-457200">
              <a:buAutoNum type="alphaLcParenR"/>
            </a:pPr>
            <a:r>
              <a:rPr lang="en-GB" sz="2400" dirty="0"/>
              <a:t>To hold a cohesive soil</a:t>
            </a:r>
          </a:p>
          <a:p>
            <a:pPr marL="457200" indent="-457200">
              <a:buAutoNum type="alphaLcParenR"/>
            </a:pPr>
            <a:r>
              <a:rPr lang="en-GB" sz="2400" dirty="0"/>
              <a:t>To hold a non-cohesive soil</a:t>
            </a:r>
          </a:p>
        </p:txBody>
      </p:sp>
      <p:pic>
        <p:nvPicPr>
          <p:cNvPr id="1026" name="Picture 2" descr="http://stevton.com/wp-content/uploads/2010/09/Thinking.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407467" y="3297382"/>
            <a:ext cx="2189113" cy="2969251"/>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75EABFBD-2BC6-AC51-1812-9F4254D251F5}"/>
              </a:ext>
            </a:extLst>
          </p:cNvPr>
          <p:cNvPicPr>
            <a:picLocks noChangeAspect="1"/>
          </p:cNvPicPr>
          <p:nvPr/>
        </p:nvPicPr>
        <p:blipFill>
          <a:blip r:embed="rId3"/>
          <a:stretch>
            <a:fillRect/>
          </a:stretch>
        </p:blipFill>
        <p:spPr>
          <a:xfrm>
            <a:off x="6096001" y="-1"/>
            <a:ext cx="6096000" cy="5577841"/>
          </a:xfrm>
          <a:prstGeom prst="rect">
            <a:avLst/>
          </a:prstGeom>
        </p:spPr>
      </p:pic>
    </p:spTree>
    <p:extLst>
      <p:ext uri="{BB962C8B-B14F-4D97-AF65-F5344CB8AC3E}">
        <p14:creationId xmlns:p14="http://schemas.microsoft.com/office/powerpoint/2010/main" val="12986887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8D2E4-DE19-FA02-D3C6-72E69C600FF3}"/>
              </a:ext>
            </a:extLst>
          </p:cNvPr>
          <p:cNvSpPr>
            <a:spLocks noGrp="1"/>
          </p:cNvSpPr>
          <p:nvPr>
            <p:ph type="title"/>
          </p:nvPr>
        </p:nvSpPr>
        <p:spPr>
          <a:xfrm>
            <a:off x="207015" y="621973"/>
            <a:ext cx="7651283" cy="961899"/>
          </a:xfrm>
        </p:spPr>
        <p:txBody>
          <a:bodyPr/>
          <a:lstStyle/>
          <a:p>
            <a:r>
              <a:rPr lang="en-GB" dirty="0"/>
              <a:t>Every loose material has an “Angle of Repose”</a:t>
            </a:r>
            <a:br>
              <a:rPr lang="en-GB" dirty="0"/>
            </a:br>
            <a:r>
              <a:rPr lang="en-GB" sz="1800" dirty="0"/>
              <a:t>Also known as Critical Angle of Repose</a:t>
            </a:r>
            <a:endParaRPr lang="en-GB" dirty="0"/>
          </a:p>
        </p:txBody>
      </p:sp>
      <p:sp>
        <p:nvSpPr>
          <p:cNvPr id="4" name="Text Placeholder 3">
            <a:extLst>
              <a:ext uri="{FF2B5EF4-FFF2-40B4-BE49-F238E27FC236}">
                <a16:creationId xmlns:a16="http://schemas.microsoft.com/office/drawing/2014/main" id="{26D14AFE-78DB-AB59-75EC-7A4E70D557B9}"/>
              </a:ext>
            </a:extLst>
          </p:cNvPr>
          <p:cNvSpPr>
            <a:spLocks noGrp="1"/>
          </p:cNvSpPr>
          <p:nvPr>
            <p:ph type="body" sz="quarter" idx="13"/>
          </p:nvPr>
        </p:nvSpPr>
        <p:spPr>
          <a:xfrm>
            <a:off x="207015" y="2797925"/>
            <a:ext cx="6916188" cy="685800"/>
          </a:xfrm>
        </p:spPr>
        <p:txBody>
          <a:bodyPr/>
          <a:lstStyle/>
          <a:p>
            <a:r>
              <a:rPr lang="en-GB" dirty="0"/>
              <a:t>This is the steepest angle of descent relative to the horizontal plane to which a granular material can be piled without slumping or the material on the slope face sliding down</a:t>
            </a:r>
          </a:p>
        </p:txBody>
      </p:sp>
      <p:sp>
        <p:nvSpPr>
          <p:cNvPr id="6" name="Text Placeholder 5">
            <a:extLst>
              <a:ext uri="{FF2B5EF4-FFF2-40B4-BE49-F238E27FC236}">
                <a16:creationId xmlns:a16="http://schemas.microsoft.com/office/drawing/2014/main" id="{E7F6072D-ECD5-E61F-C412-3EDC68CAF4D2}"/>
              </a:ext>
            </a:extLst>
          </p:cNvPr>
          <p:cNvSpPr>
            <a:spLocks noGrp="1"/>
          </p:cNvSpPr>
          <p:nvPr>
            <p:ph type="body" sz="quarter" idx="24"/>
          </p:nvPr>
        </p:nvSpPr>
        <p:spPr>
          <a:xfrm>
            <a:off x="207015" y="4116330"/>
            <a:ext cx="7444269" cy="685800"/>
          </a:xfrm>
        </p:spPr>
        <p:txBody>
          <a:bodyPr/>
          <a:lstStyle/>
          <a:p>
            <a:r>
              <a:rPr lang="en-GB" dirty="0"/>
              <a:t>At this angle, the material is on the verge of sliding, and it represents the maximum stable slope angle for a pile of granular material.</a:t>
            </a:r>
          </a:p>
          <a:p>
            <a:r>
              <a:rPr lang="en-GB" dirty="0"/>
              <a:t> The angle can range from 0° to 90°, depending on the material's properties such as particle shape, size, surface roughness, and moisture content</a:t>
            </a:r>
          </a:p>
        </p:txBody>
      </p:sp>
      <p:sp>
        <p:nvSpPr>
          <p:cNvPr id="10" name="Slide Number Placeholder 9">
            <a:extLst>
              <a:ext uri="{FF2B5EF4-FFF2-40B4-BE49-F238E27FC236}">
                <a16:creationId xmlns:a16="http://schemas.microsoft.com/office/drawing/2014/main" id="{640C81EB-796E-A912-F537-7FBA086E4013}"/>
              </a:ext>
            </a:extLst>
          </p:cNvPr>
          <p:cNvSpPr>
            <a:spLocks noGrp="1"/>
          </p:cNvSpPr>
          <p:nvPr>
            <p:ph type="sldNum" sz="quarter" idx="11"/>
          </p:nvPr>
        </p:nvSpPr>
        <p:spPr/>
        <p:txBody>
          <a:bodyPr/>
          <a:lstStyle/>
          <a:p>
            <a:fld id="{B5CEABB6-07DC-46E8-9B57-56EC44A396E5}" type="slidenum">
              <a:rPr lang="en-US" smtClean="0"/>
              <a:pPr/>
              <a:t>4</a:t>
            </a:fld>
            <a:endParaRPr lang="en-US" dirty="0"/>
          </a:p>
        </p:txBody>
      </p:sp>
      <p:pic>
        <p:nvPicPr>
          <p:cNvPr id="11" name="Picture 10">
            <a:extLst>
              <a:ext uri="{FF2B5EF4-FFF2-40B4-BE49-F238E27FC236}">
                <a16:creationId xmlns:a16="http://schemas.microsoft.com/office/drawing/2014/main" id="{E8572247-8CF4-4CBD-4437-801686DAE77A}"/>
              </a:ext>
            </a:extLst>
          </p:cNvPr>
          <p:cNvPicPr>
            <a:picLocks noChangeAspect="1"/>
          </p:cNvPicPr>
          <p:nvPr/>
        </p:nvPicPr>
        <p:blipFill>
          <a:blip r:embed="rId2"/>
          <a:stretch>
            <a:fillRect/>
          </a:stretch>
        </p:blipFill>
        <p:spPr>
          <a:xfrm>
            <a:off x="7288059" y="4156075"/>
            <a:ext cx="4362450" cy="2200275"/>
          </a:xfrm>
          <a:prstGeom prst="rect">
            <a:avLst/>
          </a:prstGeom>
        </p:spPr>
      </p:pic>
    </p:spTree>
    <p:extLst>
      <p:ext uri="{BB962C8B-B14F-4D97-AF65-F5344CB8AC3E}">
        <p14:creationId xmlns:p14="http://schemas.microsoft.com/office/powerpoint/2010/main" val="25752973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Content Placeholder 7">
            <a:extLst>
              <a:ext uri="{FF2B5EF4-FFF2-40B4-BE49-F238E27FC236}">
                <a16:creationId xmlns:a16="http://schemas.microsoft.com/office/drawing/2014/main" id="{EB4E60C2-ADBE-636F-5C31-1AEE92FA7417}"/>
              </a:ext>
            </a:extLst>
          </p:cNvPr>
          <p:cNvPicPr>
            <a:picLocks noGrp="1" noChangeAspect="1"/>
          </p:cNvPicPr>
          <p:nvPr>
            <p:ph idx="1"/>
          </p:nvPr>
        </p:nvPicPr>
        <p:blipFill rotWithShape="1">
          <a:blip r:embed="rId2"/>
          <a:srcRect l="25587" t="19201" r="28738" b="26200"/>
          <a:stretch/>
        </p:blipFill>
        <p:spPr>
          <a:xfrm>
            <a:off x="111978" y="127462"/>
            <a:ext cx="11918960" cy="6704413"/>
          </a:xfrm>
          <a:prstGeom prst="rect">
            <a:avLst/>
          </a:prstGeom>
        </p:spPr>
      </p:pic>
    </p:spTree>
    <p:extLst>
      <p:ext uri="{BB962C8B-B14F-4D97-AF65-F5344CB8AC3E}">
        <p14:creationId xmlns:p14="http://schemas.microsoft.com/office/powerpoint/2010/main" val="3355722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6</a:t>
            </a:fld>
            <a:endParaRPr lang="en-GB"/>
          </a:p>
        </p:txBody>
      </p:sp>
      <p:sp>
        <p:nvSpPr>
          <p:cNvPr id="2" name="TextBox 1"/>
          <p:cNvSpPr txBox="1"/>
          <p:nvPr/>
        </p:nvSpPr>
        <p:spPr>
          <a:xfrm>
            <a:off x="447314" y="311272"/>
            <a:ext cx="7272808" cy="461665"/>
          </a:xfrm>
          <a:prstGeom prst="rect">
            <a:avLst/>
          </a:prstGeom>
          <a:noFill/>
        </p:spPr>
        <p:txBody>
          <a:bodyPr wrap="square" rtlCol="0">
            <a:spAutoFit/>
          </a:bodyPr>
          <a:lstStyle/>
          <a:p>
            <a:pPr>
              <a:spcAft>
                <a:spcPts val="1200"/>
              </a:spcAft>
            </a:pPr>
            <a:r>
              <a:rPr lang="en-GB" sz="2400" b="1" dirty="0"/>
              <a:t>TYPES OF RETAINING WALLS</a:t>
            </a:r>
          </a:p>
        </p:txBody>
      </p:sp>
      <p:sp>
        <p:nvSpPr>
          <p:cNvPr id="11" name="Rectangle 10"/>
          <p:cNvSpPr/>
          <p:nvPr/>
        </p:nvSpPr>
        <p:spPr>
          <a:xfrm>
            <a:off x="1615684" y="1311690"/>
            <a:ext cx="6363435" cy="4940840"/>
          </a:xfrm>
          <a:prstGeom prst="rect">
            <a:avLst/>
          </a:prstGeom>
        </p:spPr>
        <p:txBody>
          <a:bodyPr wrap="square">
            <a:spAutoFit/>
          </a:bodyPr>
          <a:lstStyle/>
          <a:p>
            <a:pPr algn="just">
              <a:lnSpc>
                <a:spcPct val="115000"/>
              </a:lnSpc>
              <a:spcAft>
                <a:spcPts val="1000"/>
              </a:spcAft>
            </a:pP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Gravity</a:t>
            </a:r>
            <a:r>
              <a:rPr lang="en-GB" sz="2400" b="1" dirty="0">
                <a:solidFill>
                  <a:schemeClr val="tx2"/>
                </a:solidFill>
                <a:latin typeface="Calibri" panose="020F0502020204030204" pitchFamily="34" charset="0"/>
                <a:ea typeface="Calibri" panose="020F0502020204030204" pitchFamily="34" charset="0"/>
                <a:cs typeface="Times New Roman" panose="02020603050405020304" pitchFamily="18" charset="0"/>
              </a:rPr>
              <a:t>	</a:t>
            </a:r>
            <a:r>
              <a:rPr lang="en-GB" sz="2400" dirty="0">
                <a:latin typeface="Calibri" panose="020F0502020204030204" pitchFamily="34" charset="0"/>
                <a:ea typeface="Calibri" panose="020F0502020204030204" pitchFamily="34" charset="0"/>
                <a:cs typeface="Times New Roman" panose="02020603050405020304" pitchFamily="18" charset="0"/>
              </a:rPr>
              <a:t>	</a:t>
            </a:r>
          </a:p>
          <a:p>
            <a:pPr indent="457200" algn="just">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	- mass wall</a:t>
            </a:r>
          </a:p>
          <a:p>
            <a:pPr algn="just">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	- crib walls or gabions</a:t>
            </a:r>
          </a:p>
          <a:p>
            <a:pPr algn="just">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	- reinforced earth</a:t>
            </a:r>
          </a:p>
          <a:p>
            <a:pPr algn="just">
              <a:lnSpc>
                <a:spcPct val="115000"/>
              </a:lnSpc>
              <a:spcAft>
                <a:spcPts val="1000"/>
              </a:spcAft>
            </a:pPr>
            <a:r>
              <a:rPr lang="en-GB" sz="2400" dirty="0">
                <a:solidFill>
                  <a:schemeClr val="bg1"/>
                </a:solidFill>
                <a:latin typeface="Calibri" panose="020F0502020204030204" pitchFamily="34" charset="0"/>
                <a:ea typeface="Calibri" panose="020F0502020204030204" pitchFamily="34" charset="0"/>
                <a:cs typeface="Times New Roman" panose="02020603050405020304" pitchFamily="18" charset="0"/>
              </a:rPr>
              <a:t> </a:t>
            </a:r>
            <a:r>
              <a:rPr lang="en-GB" sz="24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Cantilever</a:t>
            </a:r>
            <a:r>
              <a:rPr lang="en-GB" sz="2400" dirty="0">
                <a:latin typeface="Calibri" panose="020F0502020204030204" pitchFamily="34" charset="0"/>
                <a:ea typeface="Calibri" panose="020F0502020204030204" pitchFamily="34" charset="0"/>
                <a:cs typeface="Times New Roman" panose="02020603050405020304" pitchFamily="18" charset="0"/>
              </a:rPr>
              <a:t>	</a:t>
            </a:r>
          </a:p>
          <a:p>
            <a:pPr algn="just">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	- concrete (counterfort and buttressed)</a:t>
            </a:r>
          </a:p>
          <a:p>
            <a:pPr indent="457200" algn="just">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	- steel (sheet piling) (already seen)</a:t>
            </a:r>
          </a:p>
          <a:p>
            <a:pPr indent="457200" algn="just">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	- bored piles (secant or contiguous) </a:t>
            </a:r>
          </a:p>
          <a:p>
            <a:pPr indent="457200" algn="just">
              <a:lnSpc>
                <a:spcPct val="115000"/>
              </a:lnSpc>
              <a:spcAft>
                <a:spcPts val="1000"/>
              </a:spcAft>
            </a:pPr>
            <a:r>
              <a:rPr lang="en-GB" sz="2400" dirty="0">
                <a:latin typeface="Calibri" panose="020F0502020204030204" pitchFamily="34" charset="0"/>
                <a:ea typeface="Calibri" panose="020F0502020204030204" pitchFamily="34" charset="0"/>
                <a:cs typeface="Times New Roman" panose="02020603050405020304" pitchFamily="18" charset="0"/>
              </a:rPr>
              <a:t>	- diaphragm walls</a:t>
            </a:r>
          </a:p>
        </p:txBody>
      </p:sp>
      <p:pic>
        <p:nvPicPr>
          <p:cNvPr id="3" name="Picture 2">
            <a:extLst>
              <a:ext uri="{FF2B5EF4-FFF2-40B4-BE49-F238E27FC236}">
                <a16:creationId xmlns:a16="http://schemas.microsoft.com/office/drawing/2014/main" id="{44C9C898-3DC5-7279-23D3-FBE173C476D1}"/>
              </a:ext>
            </a:extLst>
          </p:cNvPr>
          <p:cNvPicPr>
            <a:picLocks noChangeAspect="1"/>
          </p:cNvPicPr>
          <p:nvPr/>
        </p:nvPicPr>
        <p:blipFill>
          <a:blip r:embed="rId2"/>
          <a:stretch>
            <a:fillRect/>
          </a:stretch>
        </p:blipFill>
        <p:spPr>
          <a:xfrm>
            <a:off x="8868987" y="4034442"/>
            <a:ext cx="3281449" cy="2734541"/>
          </a:xfrm>
          <a:prstGeom prst="rect">
            <a:avLst/>
          </a:prstGeom>
        </p:spPr>
      </p:pic>
      <p:sp>
        <p:nvSpPr>
          <p:cNvPr id="4" name="TextBox 3">
            <a:extLst>
              <a:ext uri="{FF2B5EF4-FFF2-40B4-BE49-F238E27FC236}">
                <a16:creationId xmlns:a16="http://schemas.microsoft.com/office/drawing/2014/main" id="{1D722706-E729-C9DF-3871-F3DF284EE29B}"/>
              </a:ext>
            </a:extLst>
          </p:cNvPr>
          <p:cNvSpPr txBox="1"/>
          <p:nvPr/>
        </p:nvSpPr>
        <p:spPr>
          <a:xfrm>
            <a:off x="8378135" y="3597444"/>
            <a:ext cx="3813865" cy="369332"/>
          </a:xfrm>
          <a:prstGeom prst="rect">
            <a:avLst/>
          </a:prstGeom>
          <a:noFill/>
        </p:spPr>
        <p:txBody>
          <a:bodyPr wrap="none" rtlCol="0">
            <a:spAutoFit/>
          </a:bodyPr>
          <a:lstStyle/>
          <a:p>
            <a:r>
              <a:rPr lang="en-GB" dirty="0"/>
              <a:t>Principle of a basic cantilever beam</a:t>
            </a:r>
          </a:p>
        </p:txBody>
      </p:sp>
    </p:spTree>
    <p:extLst>
      <p:ext uri="{BB962C8B-B14F-4D97-AF65-F5344CB8AC3E}">
        <p14:creationId xmlns:p14="http://schemas.microsoft.com/office/powerpoint/2010/main" val="199525837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7</a:t>
            </a:fld>
            <a:endParaRPr lang="en-GB"/>
          </a:p>
        </p:txBody>
      </p:sp>
      <p:sp>
        <p:nvSpPr>
          <p:cNvPr id="2" name="TextBox 1"/>
          <p:cNvSpPr txBox="1"/>
          <p:nvPr/>
        </p:nvSpPr>
        <p:spPr>
          <a:xfrm>
            <a:off x="248532" y="264166"/>
            <a:ext cx="7272808" cy="461665"/>
          </a:xfrm>
          <a:prstGeom prst="rect">
            <a:avLst/>
          </a:prstGeom>
          <a:noFill/>
        </p:spPr>
        <p:txBody>
          <a:bodyPr wrap="square" rtlCol="0">
            <a:spAutoFit/>
          </a:bodyPr>
          <a:lstStyle/>
          <a:p>
            <a:pPr>
              <a:spcAft>
                <a:spcPts val="1200"/>
              </a:spcAft>
            </a:pPr>
            <a:r>
              <a:rPr lang="en-GB" sz="2400" b="1" dirty="0"/>
              <a:t>MASS WALL</a:t>
            </a:r>
          </a:p>
        </p:txBody>
      </p:sp>
      <p:sp>
        <p:nvSpPr>
          <p:cNvPr id="11" name="Rectangle 10"/>
          <p:cNvSpPr/>
          <p:nvPr/>
        </p:nvSpPr>
        <p:spPr>
          <a:xfrm>
            <a:off x="371248" y="987321"/>
            <a:ext cx="6363435" cy="856388"/>
          </a:xfrm>
          <a:prstGeom prst="rect">
            <a:avLst/>
          </a:prstGeom>
        </p:spPr>
        <p:txBody>
          <a:bodyPr wrap="square">
            <a:spAutoFit/>
          </a:bodyPr>
          <a:lstStyle/>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Concrete, brickwork or masonry</a:t>
            </a:r>
          </a:p>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Relies on mass and friction on the base</a:t>
            </a:r>
          </a:p>
        </p:txBody>
      </p:sp>
      <p:pic>
        <p:nvPicPr>
          <p:cNvPr id="10" name="Picture 9"/>
          <p:cNvPicPr/>
          <p:nvPr/>
        </p:nvPicPr>
        <p:blipFill>
          <a:blip r:embed="rId2">
            <a:extLst>
              <a:ext uri="{28A0092B-C50C-407E-A947-70E740481C1C}">
                <a14:useLocalDpi xmlns:a14="http://schemas.microsoft.com/office/drawing/2010/main" val="0"/>
              </a:ext>
            </a:extLst>
          </a:blip>
          <a:stretch>
            <a:fillRect/>
          </a:stretch>
        </p:blipFill>
        <p:spPr>
          <a:xfrm>
            <a:off x="1991543" y="1978429"/>
            <a:ext cx="8476951" cy="4528475"/>
          </a:xfrm>
          <a:prstGeom prst="rect">
            <a:avLst/>
          </a:prstGeom>
        </p:spPr>
      </p:pic>
    </p:spTree>
    <p:extLst>
      <p:ext uri="{BB962C8B-B14F-4D97-AF65-F5344CB8AC3E}">
        <p14:creationId xmlns:p14="http://schemas.microsoft.com/office/powerpoint/2010/main" val="171947462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Diagram&#10;&#10;Description automatically generated">
            <a:extLst>
              <a:ext uri="{FF2B5EF4-FFF2-40B4-BE49-F238E27FC236}">
                <a16:creationId xmlns:a16="http://schemas.microsoft.com/office/drawing/2014/main" id="{645FBF20-F744-29D5-8EDD-9E7599FF36B0}"/>
              </a:ext>
            </a:extLst>
          </p:cNvPr>
          <p:cNvPicPr>
            <a:picLocks noGrp="1" noChangeAspect="1"/>
          </p:cNvPicPr>
          <p:nvPr>
            <p:ph idx="1"/>
          </p:nvPr>
        </p:nvPicPr>
        <p:blipFill>
          <a:blip r:embed="rId2"/>
          <a:stretch>
            <a:fillRect/>
          </a:stretch>
        </p:blipFill>
        <p:spPr>
          <a:xfrm>
            <a:off x="2592184" y="643467"/>
            <a:ext cx="7007630" cy="5571066"/>
          </a:xfrm>
          <a:prstGeom prst="rect">
            <a:avLst/>
          </a:prstGeom>
        </p:spPr>
      </p:pic>
    </p:spTree>
    <p:extLst>
      <p:ext uri="{BB962C8B-B14F-4D97-AF65-F5344CB8AC3E}">
        <p14:creationId xmlns:p14="http://schemas.microsoft.com/office/powerpoint/2010/main" val="290065236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descr="Retaining Walls - David Cosby Chartered Surveyors">
            <a:extLst>
              <a:ext uri="{FF2B5EF4-FFF2-40B4-BE49-F238E27FC236}">
                <a16:creationId xmlns:a16="http://schemas.microsoft.com/office/drawing/2014/main" id="{A5A83CEF-2866-EE65-539A-0540546CD850}"/>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tretch>
            <a:fillRect/>
          </a:stretch>
        </p:blipFill>
        <p:spPr bwMode="auto">
          <a:xfrm>
            <a:off x="3239044" y="643467"/>
            <a:ext cx="571391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98903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CE7A21A6-0FA4-F83C-3022-160C61384E39}"/>
              </a:ext>
            </a:extLst>
          </p:cNvPr>
          <p:cNvPicPr>
            <a:picLocks noGrp="1" noChangeAspect="1"/>
          </p:cNvPicPr>
          <p:nvPr>
            <p:ph idx="1"/>
          </p:nvPr>
        </p:nvPicPr>
        <p:blipFill>
          <a:blip r:embed="rId2"/>
          <a:stretch>
            <a:fillRect/>
          </a:stretch>
        </p:blipFill>
        <p:spPr>
          <a:xfrm>
            <a:off x="1753579" y="1464054"/>
            <a:ext cx="8684843" cy="3929892"/>
          </a:xfrm>
          <a:prstGeom prst="rect">
            <a:avLst/>
          </a:prstGeom>
        </p:spPr>
      </p:pic>
    </p:spTree>
    <p:extLst>
      <p:ext uri="{BB962C8B-B14F-4D97-AF65-F5344CB8AC3E}">
        <p14:creationId xmlns:p14="http://schemas.microsoft.com/office/powerpoint/2010/main" val="345305414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11</a:t>
            </a:fld>
            <a:endParaRPr lang="en-GB"/>
          </a:p>
        </p:txBody>
      </p:sp>
      <p:sp>
        <p:nvSpPr>
          <p:cNvPr id="2" name="TextBox 1"/>
          <p:cNvSpPr txBox="1"/>
          <p:nvPr/>
        </p:nvSpPr>
        <p:spPr>
          <a:xfrm>
            <a:off x="379199" y="353828"/>
            <a:ext cx="7272808" cy="461665"/>
          </a:xfrm>
          <a:prstGeom prst="rect">
            <a:avLst/>
          </a:prstGeom>
          <a:noFill/>
        </p:spPr>
        <p:txBody>
          <a:bodyPr wrap="square" rtlCol="0">
            <a:spAutoFit/>
          </a:bodyPr>
          <a:lstStyle/>
          <a:p>
            <a:pPr>
              <a:spcAft>
                <a:spcPts val="1200"/>
              </a:spcAft>
            </a:pPr>
            <a:r>
              <a:rPr lang="en-GB" sz="2400" b="1" dirty="0"/>
              <a:t>CRIB WALL 			(Gravity)</a:t>
            </a:r>
          </a:p>
        </p:txBody>
      </p:sp>
      <p:sp>
        <p:nvSpPr>
          <p:cNvPr id="11" name="Rectangle 10"/>
          <p:cNvSpPr/>
          <p:nvPr/>
        </p:nvSpPr>
        <p:spPr>
          <a:xfrm>
            <a:off x="379199" y="1309775"/>
            <a:ext cx="6363435" cy="1231106"/>
          </a:xfrm>
          <a:prstGeom prst="rect">
            <a:avLst/>
          </a:prstGeom>
        </p:spPr>
        <p:txBody>
          <a:bodyPr wrap="square">
            <a:spAutoFit/>
          </a:bodyPr>
          <a:lstStyle/>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Small concrete or hardwood beams interlocked to form small boxes</a:t>
            </a:r>
          </a:p>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Filled with granular material </a:t>
            </a:r>
          </a:p>
        </p:txBody>
      </p:sp>
      <p:pic>
        <p:nvPicPr>
          <p:cNvPr id="12" name="Picture 11"/>
          <p:cNvPicPr/>
          <p:nvPr/>
        </p:nvPicPr>
        <p:blipFill>
          <a:blip r:embed="rId2">
            <a:extLst>
              <a:ext uri="{28A0092B-C50C-407E-A947-70E740481C1C}">
                <a14:useLocalDpi xmlns:a14="http://schemas.microsoft.com/office/drawing/2010/main" val="0"/>
              </a:ext>
            </a:extLst>
          </a:blip>
          <a:stretch>
            <a:fillRect/>
          </a:stretch>
        </p:blipFill>
        <p:spPr>
          <a:xfrm>
            <a:off x="2927648" y="2798175"/>
            <a:ext cx="6336704" cy="3475164"/>
          </a:xfrm>
          <a:prstGeom prst="rect">
            <a:avLst/>
          </a:prstGeom>
        </p:spPr>
      </p:pic>
    </p:spTree>
    <p:extLst>
      <p:ext uri="{BB962C8B-B14F-4D97-AF65-F5344CB8AC3E}">
        <p14:creationId xmlns:p14="http://schemas.microsoft.com/office/powerpoint/2010/main" val="3069688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12</a:t>
            </a:fld>
            <a:endParaRPr lang="en-GB"/>
          </a:p>
        </p:txBody>
      </p:sp>
      <p:sp>
        <p:nvSpPr>
          <p:cNvPr id="2" name="TextBox 1"/>
          <p:cNvSpPr txBox="1"/>
          <p:nvPr/>
        </p:nvSpPr>
        <p:spPr>
          <a:xfrm>
            <a:off x="607284" y="478853"/>
            <a:ext cx="7272808" cy="461665"/>
          </a:xfrm>
          <a:prstGeom prst="rect">
            <a:avLst/>
          </a:prstGeom>
          <a:noFill/>
        </p:spPr>
        <p:txBody>
          <a:bodyPr wrap="square" rtlCol="0">
            <a:spAutoFit/>
          </a:bodyPr>
          <a:lstStyle/>
          <a:p>
            <a:pPr>
              <a:spcAft>
                <a:spcPts val="1200"/>
              </a:spcAft>
            </a:pPr>
            <a:r>
              <a:rPr lang="en-GB" sz="2400" b="1" dirty="0"/>
              <a:t>CRIB WALL</a:t>
            </a:r>
          </a:p>
        </p:txBody>
      </p:sp>
      <p:pic>
        <p:nvPicPr>
          <p:cNvPr id="2052" name="Picture 4" descr="https://upload.wikimedia.org/wikipedia/commons/thumb/a/a1/Crib_wall.JPG/1280px-Crib_wall.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866934" y="1424768"/>
            <a:ext cx="3797019" cy="2530357"/>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http://www.roadtraffic-technology.com/contractor_images/phi-group/4-Timber-Crib-South-Benwell.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866934" y="4114118"/>
            <a:ext cx="3449543" cy="2587158"/>
          </a:xfrm>
          <a:prstGeom prst="rect">
            <a:avLst/>
          </a:prstGeom>
          <a:noFill/>
          <a:extLst>
            <a:ext uri="{909E8E84-426E-40DD-AFC4-6F175D3DCCD1}">
              <a14:hiddenFill xmlns:a14="http://schemas.microsoft.com/office/drawing/2010/main">
                <a:solidFill>
                  <a:srgbClr val="FFFFFF"/>
                </a:solidFill>
              </a14:hiddenFill>
            </a:ext>
          </a:extLst>
        </p:spPr>
      </p:pic>
      <p:pic>
        <p:nvPicPr>
          <p:cNvPr id="2056" name="Picture 8" descr="http://img.archiexpo.com/images_ae/photo-g/wooden-retaining-wall-modular-60794-4835275.jpg"/>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23993" y="4051644"/>
            <a:ext cx="3712199" cy="2587158"/>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http://www.gibbonscontractors.co.nz/site/images/433217.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3887" y="1424767"/>
            <a:ext cx="3829050" cy="24288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37735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13</a:t>
            </a:fld>
            <a:endParaRPr lang="en-GB"/>
          </a:p>
        </p:txBody>
      </p:sp>
      <p:sp>
        <p:nvSpPr>
          <p:cNvPr id="2" name="TextBox 1"/>
          <p:cNvSpPr txBox="1"/>
          <p:nvPr/>
        </p:nvSpPr>
        <p:spPr>
          <a:xfrm>
            <a:off x="347192" y="391764"/>
            <a:ext cx="7272808" cy="461665"/>
          </a:xfrm>
          <a:prstGeom prst="rect">
            <a:avLst/>
          </a:prstGeom>
          <a:noFill/>
        </p:spPr>
        <p:txBody>
          <a:bodyPr wrap="square" rtlCol="0">
            <a:spAutoFit/>
          </a:bodyPr>
          <a:lstStyle/>
          <a:p>
            <a:pPr>
              <a:spcAft>
                <a:spcPts val="1200"/>
              </a:spcAft>
            </a:pPr>
            <a:r>
              <a:rPr lang="en-GB" sz="2400" b="1" dirty="0"/>
              <a:t>GABIONS			(Gravity)</a:t>
            </a:r>
          </a:p>
        </p:txBody>
      </p:sp>
      <p:sp>
        <p:nvSpPr>
          <p:cNvPr id="11" name="Rectangle 10"/>
          <p:cNvSpPr/>
          <p:nvPr/>
        </p:nvSpPr>
        <p:spPr>
          <a:xfrm>
            <a:off x="1703512" y="1306699"/>
            <a:ext cx="6363435" cy="877163"/>
          </a:xfrm>
          <a:prstGeom prst="rect">
            <a:avLst/>
          </a:prstGeom>
        </p:spPr>
        <p:txBody>
          <a:bodyPr wrap="square">
            <a:spAutoFit/>
          </a:bodyPr>
          <a:lstStyle/>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Wire mesh boxes filled with well-packed stones</a:t>
            </a:r>
          </a:p>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Placed on top of each other to form a wall</a:t>
            </a:r>
          </a:p>
        </p:txBody>
      </p:sp>
      <p:pic>
        <p:nvPicPr>
          <p:cNvPr id="3074" name="Picture 2" descr="https://s-media-cache-ak0.pinimg.com/originals/ce/a6/54/cea65435caa4293623d40ea72e7bc1ab.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51042" y="2359752"/>
            <a:ext cx="4859759" cy="364481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Resultado de imagen de gabion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3512" y="2924848"/>
            <a:ext cx="3299448" cy="290351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9590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14</a:t>
            </a:fld>
            <a:endParaRPr lang="en-GB"/>
          </a:p>
        </p:txBody>
      </p:sp>
      <p:sp>
        <p:nvSpPr>
          <p:cNvPr id="2" name="TextBox 1"/>
          <p:cNvSpPr txBox="1"/>
          <p:nvPr/>
        </p:nvSpPr>
        <p:spPr>
          <a:xfrm>
            <a:off x="614291" y="569161"/>
            <a:ext cx="7272808" cy="461665"/>
          </a:xfrm>
          <a:prstGeom prst="rect">
            <a:avLst/>
          </a:prstGeom>
          <a:noFill/>
        </p:spPr>
        <p:txBody>
          <a:bodyPr wrap="square" rtlCol="0">
            <a:spAutoFit/>
          </a:bodyPr>
          <a:lstStyle/>
          <a:p>
            <a:pPr>
              <a:spcAft>
                <a:spcPts val="1200"/>
              </a:spcAft>
            </a:pPr>
            <a:r>
              <a:rPr lang="en-GB" sz="2400" b="1" dirty="0"/>
              <a:t>REINFORCED EARTH		(Gravity)</a:t>
            </a:r>
          </a:p>
        </p:txBody>
      </p:sp>
      <p:sp>
        <p:nvSpPr>
          <p:cNvPr id="11" name="Rectangle 10"/>
          <p:cNvSpPr/>
          <p:nvPr/>
        </p:nvSpPr>
        <p:spPr>
          <a:xfrm>
            <a:off x="614291" y="1241763"/>
            <a:ext cx="8609222" cy="1231106"/>
          </a:xfrm>
          <a:prstGeom prst="rect">
            <a:avLst/>
          </a:prstGeom>
        </p:spPr>
        <p:txBody>
          <a:bodyPr wrap="square">
            <a:spAutoFit/>
          </a:bodyPr>
          <a:lstStyle/>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250 mm thick soil compacted layers between reinforcing mesh or strips of reinforcement</a:t>
            </a:r>
          </a:p>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Attached to precast concrete facing panels</a:t>
            </a:r>
          </a:p>
        </p:txBody>
      </p:sp>
      <p:pic>
        <p:nvPicPr>
          <p:cNvPr id="12" name="Picture 11" descr="http://www.gitam.edu/eresource/IRCPAPERS/IRC%20TECHNICAL%20PAPERS%202006/images/p43.jpg"/>
          <p:cNvPicPr/>
          <p:nvPr/>
        </p:nvPicPr>
        <p:blipFill rotWithShape="1">
          <a:blip r:embed="rId2">
            <a:extLst>
              <a:ext uri="{28A0092B-C50C-407E-A947-70E740481C1C}">
                <a14:useLocalDpi xmlns:a14="http://schemas.microsoft.com/office/drawing/2010/main" val="0"/>
              </a:ext>
            </a:extLst>
          </a:blip>
          <a:srcRect l="1846" t="2212" r="1846" b="2655"/>
          <a:stretch/>
        </p:blipFill>
        <p:spPr bwMode="auto">
          <a:xfrm>
            <a:off x="3480517" y="2863108"/>
            <a:ext cx="5090917" cy="364743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99184868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15</a:t>
            </a:fld>
            <a:endParaRPr lang="en-GB"/>
          </a:p>
        </p:txBody>
      </p:sp>
      <p:sp>
        <p:nvSpPr>
          <p:cNvPr id="2" name="TextBox 1"/>
          <p:cNvSpPr txBox="1"/>
          <p:nvPr/>
        </p:nvSpPr>
        <p:spPr>
          <a:xfrm>
            <a:off x="487071" y="387877"/>
            <a:ext cx="7272808" cy="461665"/>
          </a:xfrm>
          <a:prstGeom prst="rect">
            <a:avLst/>
          </a:prstGeom>
          <a:noFill/>
        </p:spPr>
        <p:txBody>
          <a:bodyPr wrap="square" rtlCol="0">
            <a:spAutoFit/>
          </a:bodyPr>
          <a:lstStyle/>
          <a:p>
            <a:pPr>
              <a:spcAft>
                <a:spcPts val="1200"/>
              </a:spcAft>
            </a:pPr>
            <a:r>
              <a:rPr lang="en-GB" sz="2400" b="1" dirty="0"/>
              <a:t>REINFORCED EARTH</a:t>
            </a:r>
          </a:p>
        </p:txBody>
      </p:sp>
      <p:sp>
        <p:nvSpPr>
          <p:cNvPr id="11" name="Rectangle 10"/>
          <p:cNvSpPr/>
          <p:nvPr/>
        </p:nvSpPr>
        <p:spPr>
          <a:xfrm>
            <a:off x="413469" y="1241763"/>
            <a:ext cx="8157966" cy="1308050"/>
          </a:xfrm>
          <a:prstGeom prst="rect">
            <a:avLst/>
          </a:prstGeom>
        </p:spPr>
        <p:txBody>
          <a:bodyPr wrap="square">
            <a:spAutoFit/>
          </a:bodyPr>
          <a:lstStyle/>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Speed and low cost construction</a:t>
            </a:r>
          </a:p>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Half the weight of a concrete wall</a:t>
            </a:r>
          </a:p>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Cannot retain liquids</a:t>
            </a:r>
          </a:p>
        </p:txBody>
      </p:sp>
      <p:pic>
        <p:nvPicPr>
          <p:cNvPr id="13" name="Picture 12"/>
          <p:cNvPicPr/>
          <p:nvPr/>
        </p:nvPicPr>
        <p:blipFill>
          <a:blip r:embed="rId2">
            <a:extLst>
              <a:ext uri="{28A0092B-C50C-407E-A947-70E740481C1C}">
                <a14:useLocalDpi xmlns:a14="http://schemas.microsoft.com/office/drawing/2010/main" val="0"/>
              </a:ext>
            </a:extLst>
          </a:blip>
          <a:stretch>
            <a:fillRect/>
          </a:stretch>
        </p:blipFill>
        <p:spPr>
          <a:xfrm>
            <a:off x="2345699" y="2624394"/>
            <a:ext cx="4630274" cy="4233606"/>
          </a:xfrm>
          <a:prstGeom prst="rect">
            <a:avLst/>
          </a:prstGeom>
        </p:spPr>
      </p:pic>
      <p:pic>
        <p:nvPicPr>
          <p:cNvPr id="4" name="Picture 3">
            <a:extLst>
              <a:ext uri="{FF2B5EF4-FFF2-40B4-BE49-F238E27FC236}">
                <a16:creationId xmlns:a16="http://schemas.microsoft.com/office/drawing/2014/main" id="{9B3586F3-818F-4D86-A4CD-72A5B40295F1}"/>
              </a:ext>
            </a:extLst>
          </p:cNvPr>
          <p:cNvPicPr>
            <a:picLocks noChangeAspect="1"/>
          </p:cNvPicPr>
          <p:nvPr/>
        </p:nvPicPr>
        <p:blipFill rotWithShape="1">
          <a:blip r:embed="rId3"/>
          <a:srcRect l="56" t="15563" b="5463"/>
          <a:stretch/>
        </p:blipFill>
        <p:spPr>
          <a:xfrm>
            <a:off x="7115695" y="520931"/>
            <a:ext cx="5018071" cy="2643447"/>
          </a:xfrm>
          <a:prstGeom prst="rect">
            <a:avLst/>
          </a:prstGeom>
        </p:spPr>
      </p:pic>
    </p:spTree>
    <p:extLst>
      <p:ext uri="{BB962C8B-B14F-4D97-AF65-F5344CB8AC3E}">
        <p14:creationId xmlns:p14="http://schemas.microsoft.com/office/powerpoint/2010/main" val="310735290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16</a:t>
            </a:fld>
            <a:endParaRPr lang="en-GB"/>
          </a:p>
        </p:txBody>
      </p:sp>
      <p:sp>
        <p:nvSpPr>
          <p:cNvPr id="2" name="TextBox 1"/>
          <p:cNvSpPr txBox="1"/>
          <p:nvPr/>
        </p:nvSpPr>
        <p:spPr>
          <a:xfrm>
            <a:off x="2212504" y="765099"/>
            <a:ext cx="7272808" cy="461665"/>
          </a:xfrm>
          <a:prstGeom prst="rect">
            <a:avLst/>
          </a:prstGeom>
          <a:noFill/>
        </p:spPr>
        <p:txBody>
          <a:bodyPr wrap="square" rtlCol="0">
            <a:spAutoFit/>
          </a:bodyPr>
          <a:lstStyle/>
          <a:p>
            <a:pPr>
              <a:spcAft>
                <a:spcPts val="1200"/>
              </a:spcAft>
            </a:pPr>
            <a:r>
              <a:rPr lang="en-GB" sz="2400" b="1" dirty="0"/>
              <a:t>REINFORCED EARTH</a:t>
            </a:r>
          </a:p>
        </p:txBody>
      </p:sp>
      <p:pic>
        <p:nvPicPr>
          <p:cNvPr id="12" name="Picture 11"/>
          <p:cNvPicPr/>
          <p:nvPr/>
        </p:nvPicPr>
        <p:blipFill>
          <a:blip r:embed="rId2">
            <a:extLst>
              <a:ext uri="{28A0092B-C50C-407E-A947-70E740481C1C}">
                <a14:useLocalDpi xmlns:a14="http://schemas.microsoft.com/office/drawing/2010/main" val="0"/>
              </a:ext>
            </a:extLst>
          </a:blip>
          <a:stretch>
            <a:fillRect/>
          </a:stretch>
        </p:blipFill>
        <p:spPr>
          <a:xfrm>
            <a:off x="1934181" y="2046284"/>
            <a:ext cx="6840760" cy="3909040"/>
          </a:xfrm>
          <a:prstGeom prst="rect">
            <a:avLst/>
          </a:prstGeom>
        </p:spPr>
      </p:pic>
    </p:spTree>
    <p:extLst>
      <p:ext uri="{BB962C8B-B14F-4D97-AF65-F5344CB8AC3E}">
        <p14:creationId xmlns:p14="http://schemas.microsoft.com/office/powerpoint/2010/main" val="22207209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17</a:t>
            </a:fld>
            <a:endParaRPr lang="en-GB"/>
          </a:p>
        </p:txBody>
      </p:sp>
      <p:sp>
        <p:nvSpPr>
          <p:cNvPr id="2" name="TextBox 1"/>
          <p:cNvSpPr txBox="1"/>
          <p:nvPr/>
        </p:nvSpPr>
        <p:spPr>
          <a:xfrm>
            <a:off x="510925" y="331024"/>
            <a:ext cx="7272808" cy="461665"/>
          </a:xfrm>
          <a:prstGeom prst="rect">
            <a:avLst/>
          </a:prstGeom>
          <a:noFill/>
        </p:spPr>
        <p:txBody>
          <a:bodyPr wrap="square" rtlCol="0">
            <a:spAutoFit/>
          </a:bodyPr>
          <a:lstStyle/>
          <a:p>
            <a:pPr>
              <a:spcAft>
                <a:spcPts val="1200"/>
              </a:spcAft>
            </a:pPr>
            <a:r>
              <a:rPr lang="en-GB" sz="2400" b="1" dirty="0"/>
              <a:t>REINFORCED EARTH</a:t>
            </a:r>
          </a:p>
        </p:txBody>
      </p:sp>
      <p:pic>
        <p:nvPicPr>
          <p:cNvPr id="4102" name="Picture 6" descr="http://www.retainingsolutions.com.au/images/gallery/repanel/1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394734" y="691898"/>
            <a:ext cx="5147791" cy="3860843"/>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http://www.reinforcedearth.co.uk/lib/img/content/earth-walls/hemsworth.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04703" y="4034626"/>
            <a:ext cx="6230875" cy="2492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54959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18</a:t>
            </a:fld>
            <a:endParaRPr lang="en-GB"/>
          </a:p>
        </p:txBody>
      </p:sp>
      <p:sp>
        <p:nvSpPr>
          <p:cNvPr id="2" name="TextBox 1"/>
          <p:cNvSpPr txBox="1"/>
          <p:nvPr/>
        </p:nvSpPr>
        <p:spPr>
          <a:xfrm>
            <a:off x="347191" y="302779"/>
            <a:ext cx="8691513" cy="461665"/>
          </a:xfrm>
          <a:prstGeom prst="rect">
            <a:avLst/>
          </a:prstGeom>
          <a:noFill/>
        </p:spPr>
        <p:txBody>
          <a:bodyPr wrap="square" rtlCol="0">
            <a:spAutoFit/>
          </a:bodyPr>
          <a:lstStyle/>
          <a:p>
            <a:pPr>
              <a:spcAft>
                <a:spcPts val="1200"/>
              </a:spcAft>
            </a:pPr>
            <a:r>
              <a:rPr lang="en-GB" sz="2400" b="1" dirty="0"/>
              <a:t>CONCRETE RETAINING WALL		(Cantilever)</a:t>
            </a:r>
          </a:p>
        </p:txBody>
      </p:sp>
      <p:sp>
        <p:nvSpPr>
          <p:cNvPr id="11" name="Rectangle 10"/>
          <p:cNvSpPr/>
          <p:nvPr/>
        </p:nvSpPr>
        <p:spPr>
          <a:xfrm>
            <a:off x="678309" y="1293583"/>
            <a:ext cx="6363435" cy="425501"/>
          </a:xfrm>
          <a:prstGeom prst="rect">
            <a:avLst/>
          </a:prstGeom>
        </p:spPr>
        <p:txBody>
          <a:bodyPr wrap="square">
            <a:spAutoFit/>
          </a:bodyPr>
          <a:lstStyle/>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The foundation should avoid sliding and overturning</a:t>
            </a:r>
          </a:p>
        </p:txBody>
      </p:sp>
      <p:pic>
        <p:nvPicPr>
          <p:cNvPr id="13" name="Picture 12" descr="http://www.aboutcivil.org/imajes/Retaining-wall.jpg"/>
          <p:cNvPicPr/>
          <p:nvPr/>
        </p:nvPicPr>
        <p:blipFill rotWithShape="1">
          <a:blip r:embed="rId2">
            <a:extLst>
              <a:ext uri="{28A0092B-C50C-407E-A947-70E740481C1C}">
                <a14:useLocalDpi xmlns:a14="http://schemas.microsoft.com/office/drawing/2010/main" val="0"/>
              </a:ext>
            </a:extLst>
          </a:blip>
          <a:srcRect b="6982"/>
          <a:stretch/>
        </p:blipFill>
        <p:spPr bwMode="auto">
          <a:xfrm>
            <a:off x="2722991" y="2016792"/>
            <a:ext cx="4688160" cy="4538429"/>
          </a:xfrm>
          <a:prstGeom prst="rect">
            <a:avLst/>
          </a:prstGeom>
          <a:noFill/>
          <a:ln>
            <a:noFill/>
          </a:ln>
          <a:extLst>
            <a:ext uri="{53640926-AAD7-44D8-BBD7-CCE9431645EC}">
              <a14:shadowObscured xmlns:a14="http://schemas.microsoft.com/office/drawing/2010/main"/>
            </a:ext>
          </a:extLst>
        </p:spPr>
      </p:pic>
      <p:sp>
        <p:nvSpPr>
          <p:cNvPr id="3" name="TextBox 2"/>
          <p:cNvSpPr txBox="1"/>
          <p:nvPr/>
        </p:nvSpPr>
        <p:spPr>
          <a:xfrm>
            <a:off x="7776063" y="4386047"/>
            <a:ext cx="2735874" cy="1015663"/>
          </a:xfrm>
          <a:prstGeom prst="rect">
            <a:avLst/>
          </a:prstGeom>
          <a:noFill/>
        </p:spPr>
        <p:txBody>
          <a:bodyPr wrap="square" rtlCol="0">
            <a:spAutoFit/>
          </a:bodyPr>
          <a:lstStyle/>
          <a:p>
            <a:r>
              <a:rPr lang="en-GB" sz="2000" dirty="0"/>
              <a:t>Reinforcement can help reduce concrete section</a:t>
            </a:r>
          </a:p>
        </p:txBody>
      </p:sp>
    </p:spTree>
    <p:extLst>
      <p:ext uri="{BB962C8B-B14F-4D97-AF65-F5344CB8AC3E}">
        <p14:creationId xmlns:p14="http://schemas.microsoft.com/office/powerpoint/2010/main" val="184009021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p:nvPr/>
        </p:nvPicPr>
        <p:blipFill>
          <a:blip r:embed="rId2" cstate="print">
            <a:extLst>
              <a:ext uri="{28A0092B-C50C-407E-A947-70E740481C1C}">
                <a14:useLocalDpi xmlns:a14="http://schemas.microsoft.com/office/drawing/2010/main" val="0"/>
              </a:ext>
            </a:extLst>
          </a:blip>
          <a:stretch>
            <a:fillRect/>
          </a:stretch>
        </p:blipFill>
        <p:spPr>
          <a:xfrm>
            <a:off x="5015880" y="765098"/>
            <a:ext cx="4608512" cy="5956378"/>
          </a:xfrm>
          <a:prstGeom prst="rect">
            <a:avLst/>
          </a:prstGeom>
        </p:spPr>
      </p:pic>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19</a:t>
            </a:fld>
            <a:endParaRPr lang="en-GB"/>
          </a:p>
        </p:txBody>
      </p:sp>
      <p:sp>
        <p:nvSpPr>
          <p:cNvPr id="2" name="TextBox 1"/>
          <p:cNvSpPr txBox="1"/>
          <p:nvPr/>
        </p:nvSpPr>
        <p:spPr>
          <a:xfrm>
            <a:off x="386814" y="303433"/>
            <a:ext cx="7272808" cy="461665"/>
          </a:xfrm>
          <a:prstGeom prst="rect">
            <a:avLst/>
          </a:prstGeom>
          <a:noFill/>
        </p:spPr>
        <p:txBody>
          <a:bodyPr wrap="square" rtlCol="0">
            <a:spAutoFit/>
          </a:bodyPr>
          <a:lstStyle/>
          <a:p>
            <a:pPr>
              <a:spcAft>
                <a:spcPts val="1200"/>
              </a:spcAft>
            </a:pPr>
            <a:r>
              <a:rPr lang="en-GB" sz="2400" b="1" dirty="0"/>
              <a:t>CONCRETE RETAINING WALL</a:t>
            </a:r>
          </a:p>
        </p:txBody>
      </p:sp>
      <p:sp>
        <p:nvSpPr>
          <p:cNvPr id="11" name="Rectangle 10"/>
          <p:cNvSpPr/>
          <p:nvPr/>
        </p:nvSpPr>
        <p:spPr>
          <a:xfrm>
            <a:off x="2208000" y="2047517"/>
            <a:ext cx="1727761" cy="1154162"/>
          </a:xfrm>
          <a:prstGeom prst="rect">
            <a:avLst/>
          </a:prstGeom>
        </p:spPr>
        <p:txBody>
          <a:bodyPr wrap="square">
            <a:spAutoFit/>
          </a:bodyPr>
          <a:lstStyle/>
          <a:p>
            <a:pPr algn="just">
              <a:lnSpc>
                <a:spcPct val="115000"/>
              </a:lnSpc>
              <a:spcAft>
                <a:spcPts val="600"/>
              </a:spcAft>
            </a:pPr>
            <a:r>
              <a:rPr lang="en-GB" sz="20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Steel reinforcement distribution</a:t>
            </a:r>
          </a:p>
        </p:txBody>
      </p:sp>
      <p:sp>
        <p:nvSpPr>
          <p:cNvPr id="14" name="Rectangle 13"/>
          <p:cNvSpPr/>
          <p:nvPr/>
        </p:nvSpPr>
        <p:spPr>
          <a:xfrm>
            <a:off x="8416520" y="1048980"/>
            <a:ext cx="1190625" cy="47625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a:solidFill>
                  <a:srgbClr val="000000"/>
                </a:solidFill>
                <a:latin typeface="Arial" panose="020B0604020202020204" pitchFamily="34" charset="0"/>
                <a:ea typeface="Calibri" panose="020F0502020204030204" pitchFamily="34" charset="0"/>
                <a:cs typeface="Times New Roman" panose="02020603050405020304" pitchFamily="18" charset="0"/>
              </a:rPr>
              <a:t>Load spreading beam</a:t>
            </a:r>
            <a:endParaRPr lang="en-GB">
              <a:ea typeface="Calibri" panose="020F0502020204030204" pitchFamily="34" charset="0"/>
              <a:cs typeface="Times New Roman" panose="02020603050405020304" pitchFamily="18" charset="0"/>
            </a:endParaRPr>
          </a:p>
        </p:txBody>
      </p:sp>
      <p:sp>
        <p:nvSpPr>
          <p:cNvPr id="15" name="Rectangle 14"/>
          <p:cNvSpPr/>
          <p:nvPr/>
        </p:nvSpPr>
        <p:spPr>
          <a:xfrm>
            <a:off x="8375540" y="2651234"/>
            <a:ext cx="1608892" cy="476250"/>
          </a:xfrm>
          <a:prstGeom prst="rect">
            <a:avLst/>
          </a:prstGeom>
          <a:no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a:solidFill>
                  <a:srgbClr val="000000"/>
                </a:solidFill>
                <a:latin typeface="Arial" panose="020B0604020202020204" pitchFamily="34" charset="0"/>
                <a:ea typeface="Calibri" panose="020F0502020204030204" pitchFamily="34" charset="0"/>
                <a:cs typeface="Times New Roman" panose="02020603050405020304" pitchFamily="18" charset="0"/>
              </a:rPr>
              <a:t>Nominal reinforcement</a:t>
            </a:r>
            <a:endParaRPr lang="en-GB">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94657855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11"/>
          <p:cNvPicPr/>
          <p:nvPr/>
        </p:nvPicPr>
        <p:blipFill>
          <a:blip r:embed="rId2" cstate="print">
            <a:extLst>
              <a:ext uri="{28A0092B-C50C-407E-A947-70E740481C1C}">
                <a14:useLocalDpi xmlns:a14="http://schemas.microsoft.com/office/drawing/2010/main" val="0"/>
              </a:ext>
            </a:extLst>
          </a:blip>
          <a:stretch>
            <a:fillRect/>
          </a:stretch>
        </p:blipFill>
        <p:spPr>
          <a:xfrm>
            <a:off x="3688224" y="598020"/>
            <a:ext cx="6413648" cy="6259980"/>
          </a:xfrm>
          <a:prstGeom prst="rect">
            <a:avLst/>
          </a:prstGeom>
        </p:spPr>
      </p:pic>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20</a:t>
            </a:fld>
            <a:endParaRPr lang="en-GB"/>
          </a:p>
        </p:txBody>
      </p:sp>
      <p:sp>
        <p:nvSpPr>
          <p:cNvPr id="2" name="TextBox 1"/>
          <p:cNvSpPr txBox="1"/>
          <p:nvPr/>
        </p:nvSpPr>
        <p:spPr>
          <a:xfrm>
            <a:off x="232630" y="136355"/>
            <a:ext cx="7272808" cy="461665"/>
          </a:xfrm>
          <a:prstGeom prst="rect">
            <a:avLst/>
          </a:prstGeom>
          <a:noFill/>
        </p:spPr>
        <p:txBody>
          <a:bodyPr wrap="square" rtlCol="0">
            <a:spAutoFit/>
          </a:bodyPr>
          <a:lstStyle/>
          <a:p>
            <a:pPr>
              <a:spcAft>
                <a:spcPts val="1200"/>
              </a:spcAft>
            </a:pPr>
            <a:r>
              <a:rPr lang="en-GB" sz="2400" b="1" dirty="0"/>
              <a:t>CONCRETE RETAINING WALL</a:t>
            </a:r>
          </a:p>
        </p:txBody>
      </p:sp>
      <p:sp>
        <p:nvSpPr>
          <p:cNvPr id="11" name="Rectangle 10"/>
          <p:cNvSpPr/>
          <p:nvPr/>
        </p:nvSpPr>
        <p:spPr>
          <a:xfrm>
            <a:off x="531613" y="1697661"/>
            <a:ext cx="6363435" cy="425501"/>
          </a:xfrm>
          <a:prstGeom prst="rect">
            <a:avLst/>
          </a:prstGeom>
        </p:spPr>
        <p:txBody>
          <a:bodyPr wrap="square">
            <a:spAutoFit/>
          </a:bodyPr>
          <a:lstStyle/>
          <a:p>
            <a:pPr algn="just">
              <a:lnSpc>
                <a:spcPct val="115000"/>
              </a:lnSpc>
              <a:spcAft>
                <a:spcPts val="600"/>
              </a:spcAft>
            </a:pPr>
            <a:r>
              <a:rPr lang="en-GB" sz="20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Forces occurring diagram</a:t>
            </a:r>
          </a:p>
        </p:txBody>
      </p:sp>
    </p:spTree>
    <p:extLst>
      <p:ext uri="{BB962C8B-B14F-4D97-AF65-F5344CB8AC3E}">
        <p14:creationId xmlns:p14="http://schemas.microsoft.com/office/powerpoint/2010/main" val="4978187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21</a:t>
            </a:fld>
            <a:endParaRPr lang="en-GB"/>
          </a:p>
        </p:txBody>
      </p:sp>
      <p:sp>
        <p:nvSpPr>
          <p:cNvPr id="2" name="TextBox 1"/>
          <p:cNvSpPr txBox="1"/>
          <p:nvPr/>
        </p:nvSpPr>
        <p:spPr>
          <a:xfrm>
            <a:off x="347192" y="224201"/>
            <a:ext cx="7272808" cy="461665"/>
          </a:xfrm>
          <a:prstGeom prst="rect">
            <a:avLst/>
          </a:prstGeom>
          <a:noFill/>
        </p:spPr>
        <p:txBody>
          <a:bodyPr wrap="square" rtlCol="0">
            <a:spAutoFit/>
          </a:bodyPr>
          <a:lstStyle/>
          <a:p>
            <a:pPr>
              <a:spcAft>
                <a:spcPts val="1200"/>
              </a:spcAft>
            </a:pPr>
            <a:r>
              <a:rPr lang="en-GB" sz="2400" b="1" dirty="0"/>
              <a:t>CONCRETE RETAINING WALL</a:t>
            </a:r>
          </a:p>
        </p:txBody>
      </p:sp>
      <p:pic>
        <p:nvPicPr>
          <p:cNvPr id="13" name="Picture 12"/>
          <p:cNvPicPr/>
          <p:nvPr/>
        </p:nvPicPr>
        <p:blipFill rotWithShape="1">
          <a:blip r:embed="rId2">
            <a:extLst>
              <a:ext uri="{28A0092B-C50C-407E-A947-70E740481C1C}">
                <a14:useLocalDpi xmlns:a14="http://schemas.microsoft.com/office/drawing/2010/main" val="0"/>
              </a:ext>
            </a:extLst>
          </a:blip>
          <a:srcRect l="21386"/>
          <a:stretch/>
        </p:blipFill>
        <p:spPr bwMode="auto">
          <a:xfrm>
            <a:off x="4625590" y="1139750"/>
            <a:ext cx="5615905" cy="5303614"/>
          </a:xfrm>
          <a:prstGeom prst="rect">
            <a:avLst/>
          </a:prstGeom>
          <a:ln>
            <a:noFill/>
          </a:ln>
          <a:extLst>
            <a:ext uri="{53640926-AAD7-44D8-BBD7-CCE9431645EC}">
              <a14:shadowObscured xmlns:a14="http://schemas.microsoft.com/office/drawing/2010/main"/>
            </a:ext>
          </a:extLst>
        </p:spPr>
      </p:pic>
      <p:sp>
        <p:nvSpPr>
          <p:cNvPr id="14" name="Rectangle 13"/>
          <p:cNvSpPr/>
          <p:nvPr/>
        </p:nvSpPr>
        <p:spPr>
          <a:xfrm>
            <a:off x="7896201" y="4171797"/>
            <a:ext cx="1038225" cy="485775"/>
          </a:xfrm>
          <a:prstGeom prst="rect">
            <a:avLst/>
          </a:prstGeom>
          <a:no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a:solidFill>
                  <a:srgbClr val="000000"/>
                </a:solidFill>
                <a:latin typeface="Arial" panose="020B0604020202020204" pitchFamily="34" charset="0"/>
                <a:ea typeface="Calibri" panose="020F0502020204030204" pitchFamily="34" charset="0"/>
                <a:cs typeface="Times New Roman" panose="02020603050405020304" pitchFamily="18" charset="0"/>
              </a:rPr>
              <a:t>Tension cracking</a:t>
            </a:r>
            <a:endParaRPr lang="en-GB">
              <a:latin typeface="Calibri" panose="020F0502020204030204" pitchFamily="34" charset="0"/>
              <a:ea typeface="Calibri" panose="020F0502020204030204" pitchFamily="34" charset="0"/>
              <a:cs typeface="Times New Roman" panose="02020603050405020304" pitchFamily="18" charset="0"/>
            </a:endParaRPr>
          </a:p>
        </p:txBody>
      </p:sp>
      <p:sp>
        <p:nvSpPr>
          <p:cNvPr id="15" name="Rectangle 14"/>
          <p:cNvSpPr/>
          <p:nvPr/>
        </p:nvSpPr>
        <p:spPr>
          <a:xfrm>
            <a:off x="4151785" y="2358706"/>
            <a:ext cx="1512030" cy="485775"/>
          </a:xfrm>
          <a:prstGeom prst="rect">
            <a:avLst/>
          </a:prstGeom>
          <a:noFill/>
          <a:ln w="25400" cap="flat" cmpd="sng" algn="ctr">
            <a:no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gn="ctr">
              <a:lnSpc>
                <a:spcPct val="115000"/>
              </a:lnSpc>
              <a:spcAft>
                <a:spcPts val="1000"/>
              </a:spcAft>
            </a:pPr>
            <a:r>
              <a:rPr lang="en-GB">
                <a:solidFill>
                  <a:srgbClr val="000000"/>
                </a:solidFill>
                <a:latin typeface="Arial" panose="020B0604020202020204" pitchFamily="34" charset="0"/>
                <a:ea typeface="Calibri" panose="020F0502020204030204" pitchFamily="34" charset="0"/>
                <a:cs typeface="Times New Roman" panose="02020603050405020304" pitchFamily="18" charset="0"/>
              </a:rPr>
              <a:t>Deformation</a:t>
            </a:r>
            <a:endParaRPr lang="en-GB">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56181703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22</a:t>
            </a:fld>
            <a:endParaRPr lang="en-GB"/>
          </a:p>
        </p:txBody>
      </p:sp>
      <p:sp>
        <p:nvSpPr>
          <p:cNvPr id="2" name="TextBox 1"/>
          <p:cNvSpPr txBox="1"/>
          <p:nvPr/>
        </p:nvSpPr>
        <p:spPr>
          <a:xfrm>
            <a:off x="709708" y="270817"/>
            <a:ext cx="7272808" cy="461665"/>
          </a:xfrm>
          <a:prstGeom prst="rect">
            <a:avLst/>
          </a:prstGeom>
          <a:noFill/>
        </p:spPr>
        <p:txBody>
          <a:bodyPr wrap="square" rtlCol="0">
            <a:spAutoFit/>
          </a:bodyPr>
          <a:lstStyle/>
          <a:p>
            <a:pPr>
              <a:spcAft>
                <a:spcPts val="1200"/>
              </a:spcAft>
            </a:pPr>
            <a:r>
              <a:rPr lang="en-GB" sz="2400" b="1" dirty="0"/>
              <a:t>CONCRETE RETAINING WALL</a:t>
            </a:r>
          </a:p>
        </p:txBody>
      </p:sp>
      <p:sp>
        <p:nvSpPr>
          <p:cNvPr id="11" name="Rectangle 10"/>
          <p:cNvSpPr/>
          <p:nvPr/>
        </p:nvSpPr>
        <p:spPr>
          <a:xfrm>
            <a:off x="2207999" y="1480783"/>
            <a:ext cx="6363435" cy="1308050"/>
          </a:xfrm>
          <a:prstGeom prst="rect">
            <a:avLst/>
          </a:prstGeom>
        </p:spPr>
        <p:txBody>
          <a:bodyPr wrap="square">
            <a:spAutoFit/>
          </a:bodyPr>
          <a:lstStyle/>
          <a:p>
            <a:pPr algn="just">
              <a:lnSpc>
                <a:spcPct val="115000"/>
              </a:lnSpc>
              <a:spcAft>
                <a:spcPts val="600"/>
              </a:spcAft>
            </a:pPr>
            <a:r>
              <a:rPr lang="en-GB" sz="20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Max height: </a:t>
            </a: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about 7 metres</a:t>
            </a:r>
          </a:p>
          <a:p>
            <a:pPr algn="just">
              <a:lnSpc>
                <a:spcPct val="115000"/>
              </a:lnSpc>
              <a:spcAft>
                <a:spcPts val="600"/>
              </a:spcAft>
            </a:pPr>
            <a:r>
              <a:rPr lang="en-GB" sz="2000" b="1" dirty="0">
                <a:solidFill>
                  <a:schemeClr val="bg1"/>
                </a:solidFill>
                <a:latin typeface="Calibri" panose="020F0502020204030204" pitchFamily="34" charset="0"/>
                <a:ea typeface="Calibri" panose="020F0502020204030204" pitchFamily="34" charset="0"/>
                <a:cs typeface="Times New Roman" panose="02020603050405020304" pitchFamily="18" charset="0"/>
              </a:rPr>
              <a:t>Increasing height </a:t>
            </a: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using counterforts or buttressing</a:t>
            </a:r>
          </a:p>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Behind the wall or in the open face</a:t>
            </a:r>
          </a:p>
        </p:txBody>
      </p:sp>
      <p:pic>
        <p:nvPicPr>
          <p:cNvPr id="12" name="Picture 11"/>
          <p:cNvPicPr/>
          <p:nvPr/>
        </p:nvPicPr>
        <p:blipFill>
          <a:blip r:embed="rId2">
            <a:extLst>
              <a:ext uri="{28A0092B-C50C-407E-A947-70E740481C1C}">
                <a14:useLocalDpi xmlns:a14="http://schemas.microsoft.com/office/drawing/2010/main" val="0"/>
              </a:ext>
            </a:extLst>
          </a:blip>
          <a:stretch>
            <a:fillRect/>
          </a:stretch>
        </p:blipFill>
        <p:spPr>
          <a:xfrm>
            <a:off x="2932584" y="3098220"/>
            <a:ext cx="6552728" cy="3258130"/>
          </a:xfrm>
          <a:prstGeom prst="rect">
            <a:avLst/>
          </a:prstGeom>
        </p:spPr>
      </p:pic>
    </p:spTree>
    <p:extLst>
      <p:ext uri="{BB962C8B-B14F-4D97-AF65-F5344CB8AC3E}">
        <p14:creationId xmlns:p14="http://schemas.microsoft.com/office/powerpoint/2010/main" val="424737888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23</a:t>
            </a:fld>
            <a:endParaRPr lang="en-GB"/>
          </a:p>
        </p:txBody>
      </p:sp>
      <p:sp>
        <p:nvSpPr>
          <p:cNvPr id="2" name="TextBox 1"/>
          <p:cNvSpPr txBox="1"/>
          <p:nvPr/>
        </p:nvSpPr>
        <p:spPr>
          <a:xfrm>
            <a:off x="590438" y="375308"/>
            <a:ext cx="7272808" cy="461665"/>
          </a:xfrm>
          <a:prstGeom prst="rect">
            <a:avLst/>
          </a:prstGeom>
          <a:noFill/>
        </p:spPr>
        <p:txBody>
          <a:bodyPr wrap="square" rtlCol="0">
            <a:spAutoFit/>
          </a:bodyPr>
          <a:lstStyle/>
          <a:p>
            <a:pPr>
              <a:spcAft>
                <a:spcPts val="1200"/>
              </a:spcAft>
            </a:pPr>
            <a:r>
              <a:rPr lang="en-GB" sz="2400" b="1" dirty="0"/>
              <a:t>SHEET PILING			(Cantilever)</a:t>
            </a:r>
          </a:p>
        </p:txBody>
      </p:sp>
      <p:sp>
        <p:nvSpPr>
          <p:cNvPr id="11" name="Rectangle 10"/>
          <p:cNvSpPr/>
          <p:nvPr/>
        </p:nvSpPr>
        <p:spPr>
          <a:xfrm>
            <a:off x="2207998" y="1480784"/>
            <a:ext cx="8002802" cy="425501"/>
          </a:xfrm>
          <a:prstGeom prst="rect">
            <a:avLst/>
          </a:prstGeom>
        </p:spPr>
        <p:txBody>
          <a:bodyPr wrap="square">
            <a:spAutoFit/>
          </a:bodyPr>
          <a:lstStyle/>
          <a:p>
            <a:pPr algn="just">
              <a:lnSpc>
                <a:spcPct val="115000"/>
              </a:lnSpc>
              <a:spcAft>
                <a:spcPts val="600"/>
              </a:spcAft>
            </a:pPr>
            <a:r>
              <a:rPr lang="en-GB" sz="2000" dirty="0">
                <a:solidFill>
                  <a:schemeClr val="bg1"/>
                </a:solidFill>
                <a:latin typeface="Calibri" panose="020F0502020204030204" pitchFamily="34" charset="0"/>
                <a:ea typeface="Calibri" panose="020F0502020204030204" pitchFamily="34" charset="0"/>
                <a:cs typeface="Times New Roman" panose="02020603050405020304" pitchFamily="18" charset="0"/>
              </a:rPr>
              <a:t>Very useful when the retained soil cannot be disturbed or with limit space</a:t>
            </a:r>
          </a:p>
        </p:txBody>
      </p:sp>
      <p:pic>
        <p:nvPicPr>
          <p:cNvPr id="13" name="Picture 12"/>
          <p:cNvPicPr/>
          <p:nvPr/>
        </p:nvPicPr>
        <p:blipFill>
          <a:blip r:embed="rId2">
            <a:extLst>
              <a:ext uri="{28A0092B-C50C-407E-A947-70E740481C1C}">
                <a14:useLocalDpi xmlns:a14="http://schemas.microsoft.com/office/drawing/2010/main" val="0"/>
              </a:ext>
            </a:extLst>
          </a:blip>
          <a:stretch>
            <a:fillRect/>
          </a:stretch>
        </p:blipFill>
        <p:spPr>
          <a:xfrm>
            <a:off x="2536991" y="2780928"/>
            <a:ext cx="7344816" cy="3096344"/>
          </a:xfrm>
          <a:prstGeom prst="rect">
            <a:avLst/>
          </a:prstGeom>
        </p:spPr>
      </p:pic>
    </p:spTree>
    <p:extLst>
      <p:ext uri="{BB962C8B-B14F-4D97-AF65-F5344CB8AC3E}">
        <p14:creationId xmlns:p14="http://schemas.microsoft.com/office/powerpoint/2010/main" val="208780459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77CEAB-97E4-F512-39B3-CA4EE21D02FF}"/>
              </a:ext>
            </a:extLst>
          </p:cNvPr>
          <p:cNvSpPr>
            <a:spLocks noGrp="1"/>
          </p:cNvSpPr>
          <p:nvPr>
            <p:ph type="title"/>
          </p:nvPr>
        </p:nvSpPr>
        <p:spPr>
          <a:xfrm>
            <a:off x="6394376" y="44624"/>
            <a:ext cx="3816424" cy="1143000"/>
          </a:xfrm>
        </p:spPr>
        <p:txBody>
          <a:bodyPr/>
          <a:lstStyle/>
          <a:p>
            <a:r>
              <a:rPr lang="en-GB" dirty="0"/>
              <a:t>Sheet Piling</a:t>
            </a:r>
          </a:p>
        </p:txBody>
      </p:sp>
      <p:pic>
        <p:nvPicPr>
          <p:cNvPr id="5122" name="Picture 2" descr="Sheet piles | Keller Group plc">
            <a:extLst>
              <a:ext uri="{FF2B5EF4-FFF2-40B4-BE49-F238E27FC236}">
                <a16:creationId xmlns:a16="http://schemas.microsoft.com/office/drawing/2014/main" id="{B23E49DE-8684-6885-6B86-CC89345F59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65987" y="0"/>
            <a:ext cx="4029912" cy="5373216"/>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SHEET PILE WALLS - The Constructor">
            <a:extLst>
              <a:ext uri="{FF2B5EF4-FFF2-40B4-BE49-F238E27FC236}">
                <a16:creationId xmlns:a16="http://schemas.microsoft.com/office/drawing/2014/main" id="{824F5FFF-2827-4177-13FE-ABB579C9EEB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87009" y="871882"/>
            <a:ext cx="4282734" cy="428273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33A78FB-5CA7-9C47-8BD1-A2F59A24246C}"/>
              </a:ext>
            </a:extLst>
          </p:cNvPr>
          <p:cNvSpPr txBox="1"/>
          <p:nvPr/>
        </p:nvSpPr>
        <p:spPr>
          <a:xfrm>
            <a:off x="159938" y="5520209"/>
            <a:ext cx="11522215" cy="923330"/>
          </a:xfrm>
          <a:prstGeom prst="rect">
            <a:avLst/>
          </a:prstGeom>
          <a:noFill/>
        </p:spPr>
        <p:txBody>
          <a:bodyPr wrap="square">
            <a:spAutoFit/>
          </a:bodyPr>
          <a:lstStyle/>
          <a:p>
            <a:r>
              <a:rPr lang="en-GB" dirty="0"/>
              <a:t>The term sheet piling refers to any retaining wall type that is a) installed into the ground by driving or pushing, rather than pouring or injection, and b) is of relatively thin cross-section and low weight so that the weight of the wall does not assist in the wall's stability</a:t>
            </a:r>
          </a:p>
        </p:txBody>
      </p:sp>
    </p:spTree>
    <p:extLst>
      <p:ext uri="{BB962C8B-B14F-4D97-AF65-F5344CB8AC3E}">
        <p14:creationId xmlns:p14="http://schemas.microsoft.com/office/powerpoint/2010/main" val="35153434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1CC83DE-1CAE-6451-C282-A69C500F4104}"/>
              </a:ext>
            </a:extLst>
          </p:cNvPr>
          <p:cNvPicPr>
            <a:picLocks noChangeAspect="1"/>
          </p:cNvPicPr>
          <p:nvPr/>
        </p:nvPicPr>
        <p:blipFill rotWithShape="1">
          <a:blip r:embed="rId3"/>
          <a:srcRect l="8121" r="1815" b="2"/>
          <a:stretch/>
        </p:blipFill>
        <p:spPr>
          <a:xfrm>
            <a:off x="1524020" y="-1"/>
            <a:ext cx="9143980" cy="3984912"/>
          </a:xfrm>
          <a:custGeom>
            <a:avLst/>
            <a:gdLst/>
            <a:ahLst/>
            <a:cxnLst/>
            <a:rect l="l" t="t" r="r" b="b"/>
            <a:pathLst>
              <a:path w="12192000" h="3984912">
                <a:moveTo>
                  <a:pt x="0" y="0"/>
                </a:moveTo>
                <a:lnTo>
                  <a:pt x="12192000" y="0"/>
                </a:lnTo>
                <a:lnTo>
                  <a:pt x="12192000" y="566059"/>
                </a:lnTo>
                <a:lnTo>
                  <a:pt x="12192000" y="794037"/>
                </a:lnTo>
                <a:lnTo>
                  <a:pt x="12192000" y="2336800"/>
                </a:lnTo>
                <a:lnTo>
                  <a:pt x="12192000" y="2631227"/>
                </a:lnTo>
                <a:lnTo>
                  <a:pt x="12192000" y="3908712"/>
                </a:lnTo>
                <a:lnTo>
                  <a:pt x="9439275" y="3984912"/>
                </a:lnTo>
                <a:lnTo>
                  <a:pt x="5572127" y="3737262"/>
                </a:lnTo>
                <a:lnTo>
                  <a:pt x="0" y="3908712"/>
                </a:lnTo>
                <a:lnTo>
                  <a:pt x="0" y="2631227"/>
                </a:lnTo>
                <a:lnTo>
                  <a:pt x="0" y="2336800"/>
                </a:lnTo>
                <a:lnTo>
                  <a:pt x="0" y="794037"/>
                </a:lnTo>
                <a:lnTo>
                  <a:pt x="0" y="566059"/>
                </a:lnTo>
                <a:close/>
              </a:path>
            </a:pathLst>
          </a:custGeom>
        </p:spPr>
      </p:pic>
      <p:sp>
        <p:nvSpPr>
          <p:cNvPr id="3" name="Content Placeholder 2">
            <a:extLst>
              <a:ext uri="{FF2B5EF4-FFF2-40B4-BE49-F238E27FC236}">
                <a16:creationId xmlns:a16="http://schemas.microsoft.com/office/drawing/2014/main" id="{5CABCADC-3355-FFDF-0E50-4CD2AD5CD9A4}"/>
              </a:ext>
            </a:extLst>
          </p:cNvPr>
          <p:cNvSpPr>
            <a:spLocks noGrp="1"/>
          </p:cNvSpPr>
          <p:nvPr>
            <p:ph idx="1"/>
          </p:nvPr>
        </p:nvSpPr>
        <p:spPr>
          <a:xfrm>
            <a:off x="7922419" y="5684300"/>
            <a:ext cx="4269581" cy="1173700"/>
          </a:xfrm>
        </p:spPr>
        <p:txBody>
          <a:bodyPr>
            <a:normAutofit/>
          </a:bodyPr>
          <a:lstStyle/>
          <a:p>
            <a:r>
              <a:rPr lang="en-GB" sz="2100" dirty="0">
                <a:solidFill>
                  <a:schemeClr val="bg1">
                    <a:alpha val="80000"/>
                  </a:schemeClr>
                </a:solidFill>
                <a:hlinkClick r:id="rId4">
                  <a:extLst>
                    <a:ext uri="{A12FA001-AC4F-418D-AE19-62706E023703}">
                      <ahyp:hlinkClr xmlns:ahyp="http://schemas.microsoft.com/office/drawing/2018/hyperlinkcolor" val="tx"/>
                    </a:ext>
                  </a:extLst>
                </a:hlinkClick>
              </a:rPr>
              <a:t>Diaphragm Wall Construction Methodology - YouTube</a:t>
            </a:r>
            <a:endParaRPr lang="en-GB" sz="2100" dirty="0">
              <a:solidFill>
                <a:schemeClr val="bg1">
                  <a:alpha val="80000"/>
                </a:schemeClr>
              </a:solidFill>
            </a:endParaRPr>
          </a:p>
        </p:txBody>
      </p:sp>
      <p:pic>
        <p:nvPicPr>
          <p:cNvPr id="2" name="Online Media 1" title="3D animation | Diaphragm walls | Keller">
            <a:hlinkClick r:id="" action="ppaction://media"/>
            <a:extLst>
              <a:ext uri="{FF2B5EF4-FFF2-40B4-BE49-F238E27FC236}">
                <a16:creationId xmlns:a16="http://schemas.microsoft.com/office/drawing/2014/main" id="{1C8C8055-7BA1-F22F-879B-2BA2C50EFB9F}"/>
              </a:ext>
            </a:extLst>
          </p:cNvPr>
          <p:cNvPicPr>
            <a:picLocks noRot="1" noChangeAspect="1"/>
          </p:cNvPicPr>
          <p:nvPr>
            <a:videoFile r:link="rId1"/>
          </p:nvPr>
        </p:nvPicPr>
        <p:blipFill>
          <a:blip r:embed="rId5"/>
          <a:stretch>
            <a:fillRect/>
          </a:stretch>
        </p:blipFill>
        <p:spPr>
          <a:xfrm>
            <a:off x="165118" y="3031588"/>
            <a:ext cx="6398401" cy="3615096"/>
          </a:xfrm>
          <a:prstGeom prst="rect">
            <a:avLst/>
          </a:prstGeom>
        </p:spPr>
      </p:pic>
    </p:spTree>
    <p:extLst>
      <p:ext uri="{BB962C8B-B14F-4D97-AF65-F5344CB8AC3E}">
        <p14:creationId xmlns:p14="http://schemas.microsoft.com/office/powerpoint/2010/main" val="3960891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Slide Number Placeholder 8"/>
          <p:cNvSpPr>
            <a:spLocks noGrp="1"/>
          </p:cNvSpPr>
          <p:nvPr>
            <p:ph type="sldNum" sz="quarter" idx="12"/>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49111439-9782-4B4E-87CD-D9F971FC5EF1}" type="slidenum">
              <a:rPr lang="en-GB" smtClean="0"/>
              <a:pPr/>
              <a:t>26</a:t>
            </a:fld>
            <a:endParaRPr lang="en-GB"/>
          </a:p>
        </p:txBody>
      </p:sp>
      <p:sp>
        <p:nvSpPr>
          <p:cNvPr id="2" name="TextBox 1"/>
          <p:cNvSpPr txBox="1"/>
          <p:nvPr/>
        </p:nvSpPr>
        <p:spPr>
          <a:xfrm>
            <a:off x="590438" y="462950"/>
            <a:ext cx="7272808" cy="461665"/>
          </a:xfrm>
          <a:prstGeom prst="rect">
            <a:avLst/>
          </a:prstGeom>
          <a:noFill/>
        </p:spPr>
        <p:txBody>
          <a:bodyPr wrap="square" rtlCol="0">
            <a:spAutoFit/>
          </a:bodyPr>
          <a:lstStyle/>
          <a:p>
            <a:pPr>
              <a:spcAft>
                <a:spcPts val="1200"/>
              </a:spcAft>
            </a:pPr>
            <a:r>
              <a:rPr lang="en-GB" sz="2400" b="1" dirty="0"/>
              <a:t>CONTIGUOUS AND SECANT PILING</a:t>
            </a:r>
          </a:p>
        </p:txBody>
      </p:sp>
      <p:sp>
        <p:nvSpPr>
          <p:cNvPr id="11" name="Rectangle 10"/>
          <p:cNvSpPr/>
          <p:nvPr/>
        </p:nvSpPr>
        <p:spPr>
          <a:xfrm>
            <a:off x="464234" y="1368211"/>
            <a:ext cx="8721969" cy="1649362"/>
          </a:xfrm>
          <a:prstGeom prst="rect">
            <a:avLst/>
          </a:prstGeom>
        </p:spPr>
        <p:txBody>
          <a:bodyPr wrap="square">
            <a:spAutoFit/>
          </a:bodyPr>
          <a:lstStyle/>
          <a:p>
            <a:pPr algn="just">
              <a:lnSpc>
                <a:spcPct val="115000"/>
              </a:lnSpc>
              <a:spcAft>
                <a:spcPts val="1200"/>
              </a:spcAft>
            </a:pPr>
            <a:r>
              <a:rPr lang="en-GB" sz="2400" dirty="0">
                <a:solidFill>
                  <a:schemeClr val="bg1"/>
                </a:solidFill>
                <a:latin typeface="Calibri" panose="020F0502020204030204" pitchFamily="34" charset="0"/>
                <a:ea typeface="Calibri" panose="020F0502020204030204" pitchFamily="34" charset="0"/>
                <a:cs typeface="Times New Roman" panose="02020603050405020304" pitchFamily="18" charset="0"/>
              </a:rPr>
              <a:t>Cheaper. Alternative method to diaphragm walls</a:t>
            </a:r>
          </a:p>
          <a:p>
            <a:pPr algn="just">
              <a:lnSpc>
                <a:spcPct val="115000"/>
              </a:lnSpc>
              <a:spcAft>
                <a:spcPts val="1200"/>
              </a:spcAft>
            </a:pPr>
            <a:r>
              <a:rPr lang="en-GB" sz="2400" dirty="0">
                <a:solidFill>
                  <a:schemeClr val="bg1"/>
                </a:solidFill>
                <a:latin typeface="Calibri" panose="020F0502020204030204" pitchFamily="34" charset="0"/>
                <a:ea typeface="Calibri" panose="020F0502020204030204" pitchFamily="34" charset="0"/>
                <a:cs typeface="Times New Roman" panose="02020603050405020304" pitchFamily="18" charset="0"/>
              </a:rPr>
              <a:t>Drilling holes at close centres </a:t>
            </a:r>
          </a:p>
          <a:p>
            <a:pPr algn="just">
              <a:lnSpc>
                <a:spcPct val="115000"/>
              </a:lnSpc>
              <a:spcAft>
                <a:spcPts val="1200"/>
              </a:spcAft>
            </a:pPr>
            <a:r>
              <a:rPr lang="en-GB" sz="2400" dirty="0">
                <a:solidFill>
                  <a:schemeClr val="bg1"/>
                </a:solidFill>
                <a:latin typeface="Calibri" panose="020F0502020204030204" pitchFamily="34" charset="0"/>
                <a:ea typeface="Calibri" panose="020F0502020204030204" pitchFamily="34" charset="0"/>
                <a:cs typeface="Times New Roman" panose="02020603050405020304" pitchFamily="18" charset="0"/>
              </a:rPr>
              <a:t>A small gap is left between piles (it depends on the soil)</a:t>
            </a:r>
          </a:p>
        </p:txBody>
      </p:sp>
      <p:pic>
        <p:nvPicPr>
          <p:cNvPr id="13" name="Picture 12"/>
          <p:cNvPicPr/>
          <p:nvPr/>
        </p:nvPicPr>
        <p:blipFill>
          <a:blip r:embed="rId2" cstate="print">
            <a:extLst>
              <a:ext uri="{28A0092B-C50C-407E-A947-70E740481C1C}">
                <a14:useLocalDpi xmlns:a14="http://schemas.microsoft.com/office/drawing/2010/main" val="0"/>
              </a:ext>
            </a:extLst>
          </a:blip>
          <a:stretch>
            <a:fillRect/>
          </a:stretch>
        </p:blipFill>
        <p:spPr>
          <a:xfrm>
            <a:off x="3827748" y="4895164"/>
            <a:ext cx="4536504" cy="1643749"/>
          </a:xfrm>
          <a:prstGeom prst="rect">
            <a:avLst/>
          </a:prstGeom>
        </p:spPr>
      </p:pic>
      <p:pic>
        <p:nvPicPr>
          <p:cNvPr id="14" name="Picture 13"/>
          <p:cNvPicPr/>
          <p:nvPr/>
        </p:nvPicPr>
        <p:blipFill>
          <a:blip r:embed="rId3" cstate="print">
            <a:extLst>
              <a:ext uri="{28A0092B-C50C-407E-A947-70E740481C1C}">
                <a14:useLocalDpi xmlns:a14="http://schemas.microsoft.com/office/drawing/2010/main" val="0"/>
              </a:ext>
            </a:extLst>
          </a:blip>
          <a:stretch>
            <a:fillRect/>
          </a:stretch>
        </p:blipFill>
        <p:spPr>
          <a:xfrm>
            <a:off x="3718227" y="3017573"/>
            <a:ext cx="4539952" cy="1819540"/>
          </a:xfrm>
          <a:prstGeom prst="rect">
            <a:avLst/>
          </a:prstGeom>
        </p:spPr>
      </p:pic>
    </p:spTree>
    <p:extLst>
      <p:ext uri="{BB962C8B-B14F-4D97-AF65-F5344CB8AC3E}">
        <p14:creationId xmlns:p14="http://schemas.microsoft.com/office/powerpoint/2010/main" val="54721394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7826" name="Picture 2" descr="G:\Juanan\Mi despacho\Mediopie\Clientes\Valdeprocasa\Onil\FOTOS\2006\marzo\130306 pilotes\DSC01795.JPG"/>
          <p:cNvPicPr>
            <a:picLocks noChangeAspect="1" noChangeArrowheads="1"/>
          </p:cNvPicPr>
          <p:nvPr/>
        </p:nvPicPr>
        <p:blipFill>
          <a:blip r:embed="rId2" cstate="print"/>
          <a:srcRect/>
          <a:stretch>
            <a:fillRect/>
          </a:stretch>
        </p:blipFill>
        <p:spPr bwMode="auto">
          <a:xfrm>
            <a:off x="3524250" y="0"/>
            <a:ext cx="5143500" cy="6858000"/>
          </a:xfrm>
          <a:prstGeom prst="rect">
            <a:avLst/>
          </a:prstGeom>
          <a:noFill/>
        </p:spPr>
      </p:pic>
    </p:spTree>
    <p:extLst>
      <p:ext uri="{BB962C8B-B14F-4D97-AF65-F5344CB8AC3E}">
        <p14:creationId xmlns:p14="http://schemas.microsoft.com/office/powerpoint/2010/main" val="410412122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8850" name="Picture 2" descr="G:\Juanan\Mi despacho\Mediopie\Clientes\Valdeprocasa\Onil\FOTOS\2006\marzo\080306 pilotes\DSC01777.JPG"/>
          <p:cNvPicPr>
            <a:picLocks noChangeAspect="1" noChangeArrowheads="1"/>
          </p:cNvPicPr>
          <p:nvPr/>
        </p:nvPicPr>
        <p:blipFill>
          <a:blip r:embed="rId2" cstate="print"/>
          <a:srcRect/>
          <a:stretch>
            <a:fillRect/>
          </a:stretch>
        </p:blipFill>
        <p:spPr bwMode="auto">
          <a:xfrm>
            <a:off x="3524250" y="0"/>
            <a:ext cx="5143500" cy="6858000"/>
          </a:xfrm>
          <a:prstGeom prst="rect">
            <a:avLst/>
          </a:prstGeom>
          <a:noFill/>
        </p:spPr>
      </p:pic>
    </p:spTree>
    <p:extLst>
      <p:ext uri="{BB962C8B-B14F-4D97-AF65-F5344CB8AC3E}">
        <p14:creationId xmlns:p14="http://schemas.microsoft.com/office/powerpoint/2010/main" val="6021077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3731" name="Picture 3" descr="G:\Juanan\Mi despacho\Mediopie\Clientes\Valdeprocasa\Onil\FOTOS\2006\marzo\080306 pilotes\DSC01779.JPG"/>
          <p:cNvPicPr>
            <a:picLocks noChangeAspect="1" noChangeArrowheads="1"/>
          </p:cNvPicPr>
          <p:nvPr/>
        </p:nvPicPr>
        <p:blipFill>
          <a:blip r:embed="rId2" cstate="print"/>
          <a:srcRect/>
          <a:stretch>
            <a:fillRect/>
          </a:stretch>
        </p:blipFill>
        <p:spPr bwMode="auto">
          <a:xfrm>
            <a:off x="3524250" y="0"/>
            <a:ext cx="5143500" cy="6858000"/>
          </a:xfrm>
          <a:prstGeom prst="rect">
            <a:avLst/>
          </a:prstGeom>
          <a:noFill/>
        </p:spPr>
      </p:pic>
    </p:spTree>
    <p:extLst>
      <p:ext uri="{BB962C8B-B14F-4D97-AF65-F5344CB8AC3E}">
        <p14:creationId xmlns:p14="http://schemas.microsoft.com/office/powerpoint/2010/main" val="190614421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9874" name="Picture 2" descr="G:\Juanan\Mi despacho\Mediopie\Clientes\Valdeprocasa\Onil\FOTOS\2006\marzo\080306 pilotes\DSC01781.JPG"/>
          <p:cNvPicPr>
            <a:picLocks noChangeAspect="1" noChangeArrowheads="1"/>
          </p:cNvPicPr>
          <p:nvPr/>
        </p:nvPicPr>
        <p:blipFill>
          <a:blip r:embed="rId2" cstate="print"/>
          <a:srcRect/>
          <a:stretch>
            <a:fillRect/>
          </a:stretch>
        </p:blipFill>
        <p:spPr bwMode="auto">
          <a:xfrm>
            <a:off x="1703512" y="134634"/>
            <a:ext cx="8784976" cy="6588732"/>
          </a:xfrm>
          <a:prstGeom prst="rect">
            <a:avLst/>
          </a:prstGeom>
          <a:noFill/>
        </p:spPr>
      </p:pic>
    </p:spTree>
    <p:extLst>
      <p:ext uri="{BB962C8B-B14F-4D97-AF65-F5344CB8AC3E}">
        <p14:creationId xmlns:p14="http://schemas.microsoft.com/office/powerpoint/2010/main" val="25825880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0898" name="Picture 2" descr="G:\Juanan\Mi despacho\Mediopie\Clientes\Valdeprocasa\Onil\FOTOS\2006\marzo\080306 pilotes\DSC01782.JPG"/>
          <p:cNvPicPr>
            <a:picLocks noChangeAspect="1" noChangeArrowheads="1"/>
          </p:cNvPicPr>
          <p:nvPr/>
        </p:nvPicPr>
        <p:blipFill>
          <a:blip r:embed="rId2" cstate="print"/>
          <a:srcRect/>
          <a:stretch>
            <a:fillRect/>
          </a:stretch>
        </p:blipFill>
        <p:spPr bwMode="auto">
          <a:xfrm>
            <a:off x="3524250" y="0"/>
            <a:ext cx="5143500" cy="6858000"/>
          </a:xfrm>
          <a:prstGeom prst="rect">
            <a:avLst/>
          </a:prstGeom>
          <a:noFill/>
        </p:spPr>
      </p:pic>
    </p:spTree>
    <p:extLst>
      <p:ext uri="{BB962C8B-B14F-4D97-AF65-F5344CB8AC3E}">
        <p14:creationId xmlns:p14="http://schemas.microsoft.com/office/powerpoint/2010/main" val="378735988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22" name="Picture 2" descr="G:\Juanan\Mi despacho\Mediopie\Clientes\Valdeprocasa\Onil\FOTOS\2006\marzo\130306 pilotes\DSC01793.JPG"/>
          <p:cNvPicPr>
            <a:picLocks noChangeAspect="1" noChangeArrowheads="1"/>
          </p:cNvPicPr>
          <p:nvPr/>
        </p:nvPicPr>
        <p:blipFill>
          <a:blip r:embed="rId2" cstate="print"/>
          <a:srcRect/>
          <a:stretch>
            <a:fillRect/>
          </a:stretch>
        </p:blipFill>
        <p:spPr bwMode="auto">
          <a:xfrm>
            <a:off x="1703512" y="134634"/>
            <a:ext cx="8784976" cy="6588732"/>
          </a:xfrm>
          <a:prstGeom prst="rect">
            <a:avLst/>
          </a:prstGeom>
          <a:noFill/>
        </p:spPr>
      </p:pic>
    </p:spTree>
    <p:extLst>
      <p:ext uri="{BB962C8B-B14F-4D97-AF65-F5344CB8AC3E}">
        <p14:creationId xmlns:p14="http://schemas.microsoft.com/office/powerpoint/2010/main" val="259688504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2946" name="Picture 2" descr="G:\Juanan\Mi despacho\Mediopie\Clientes\Valdeprocasa\Onil\FOTOS\2006\marzo\230306\DSC01834.JPG"/>
          <p:cNvPicPr>
            <a:picLocks noChangeAspect="1" noChangeArrowheads="1"/>
          </p:cNvPicPr>
          <p:nvPr/>
        </p:nvPicPr>
        <p:blipFill>
          <a:blip r:embed="rId2" cstate="print"/>
          <a:srcRect/>
          <a:stretch>
            <a:fillRect/>
          </a:stretch>
        </p:blipFill>
        <p:spPr bwMode="auto">
          <a:xfrm>
            <a:off x="1703512" y="134634"/>
            <a:ext cx="8784976" cy="6588732"/>
          </a:xfrm>
          <a:prstGeom prst="rect">
            <a:avLst/>
          </a:prstGeom>
          <a:noFill/>
        </p:spPr>
      </p:pic>
    </p:spTree>
    <p:extLst>
      <p:ext uri="{BB962C8B-B14F-4D97-AF65-F5344CB8AC3E}">
        <p14:creationId xmlns:p14="http://schemas.microsoft.com/office/powerpoint/2010/main" val="327429127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3970" name="Picture 2" descr="G:\Juanan\Mi despacho\Mediopie\Clientes\Valdeprocasa\Onil\FOTOS\2006\marzo\280306\DSC01835.JPG"/>
          <p:cNvPicPr>
            <a:picLocks noChangeAspect="1" noChangeArrowheads="1"/>
          </p:cNvPicPr>
          <p:nvPr/>
        </p:nvPicPr>
        <p:blipFill>
          <a:blip r:embed="rId2" cstate="print"/>
          <a:srcRect/>
          <a:stretch>
            <a:fillRect/>
          </a:stretch>
        </p:blipFill>
        <p:spPr bwMode="auto">
          <a:xfrm>
            <a:off x="1703512" y="134634"/>
            <a:ext cx="8784976" cy="6588732"/>
          </a:xfrm>
          <a:prstGeom prst="rect">
            <a:avLst/>
          </a:prstGeom>
          <a:noFill/>
        </p:spPr>
      </p:pic>
    </p:spTree>
    <p:extLst>
      <p:ext uri="{BB962C8B-B14F-4D97-AF65-F5344CB8AC3E}">
        <p14:creationId xmlns:p14="http://schemas.microsoft.com/office/powerpoint/2010/main" val="35491625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4994" name="Picture 2" descr="G:\Juanan\Mi despacho\Mediopie\Clientes\Valdeprocasa\Onil\FOTOS\2006\mayo\030506\DSC01935.JPG"/>
          <p:cNvPicPr>
            <a:picLocks noChangeAspect="1" noChangeArrowheads="1"/>
          </p:cNvPicPr>
          <p:nvPr/>
        </p:nvPicPr>
        <p:blipFill>
          <a:blip r:embed="rId2" cstate="print"/>
          <a:srcRect/>
          <a:stretch>
            <a:fillRect/>
          </a:stretch>
        </p:blipFill>
        <p:spPr bwMode="auto">
          <a:xfrm>
            <a:off x="1703512" y="134634"/>
            <a:ext cx="8784976" cy="6588732"/>
          </a:xfrm>
          <a:prstGeom prst="rect">
            <a:avLst/>
          </a:prstGeom>
          <a:noFill/>
        </p:spPr>
      </p:pic>
    </p:spTree>
    <p:extLst>
      <p:ext uri="{BB962C8B-B14F-4D97-AF65-F5344CB8AC3E}">
        <p14:creationId xmlns:p14="http://schemas.microsoft.com/office/powerpoint/2010/main" val="73509434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7042" name="Picture 2" descr="G:\Juanan\Mi despacho\Mediopie\Clientes\Valdeprocasa\Onil\FOTOS\2006\mayo\230506\DSC02046.JPG"/>
          <p:cNvPicPr>
            <a:picLocks noChangeAspect="1" noChangeArrowheads="1"/>
          </p:cNvPicPr>
          <p:nvPr/>
        </p:nvPicPr>
        <p:blipFill>
          <a:blip r:embed="rId2" cstate="print"/>
          <a:srcRect/>
          <a:stretch>
            <a:fillRect/>
          </a:stretch>
        </p:blipFill>
        <p:spPr bwMode="auto">
          <a:xfrm>
            <a:off x="1703512" y="134634"/>
            <a:ext cx="8784976" cy="6588732"/>
          </a:xfrm>
          <a:prstGeom prst="rect">
            <a:avLst/>
          </a:prstGeom>
          <a:noFill/>
        </p:spPr>
      </p:pic>
    </p:spTree>
    <p:extLst>
      <p:ext uri="{BB962C8B-B14F-4D97-AF65-F5344CB8AC3E}">
        <p14:creationId xmlns:p14="http://schemas.microsoft.com/office/powerpoint/2010/main" val="230559910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8067" name="Picture 3" descr="G:\Juanan\Mi despacho\Mediopie\Clientes\Valdeprocasa\Onil\FOTOS\2006\julio\030706\DSC02290.JPG"/>
          <p:cNvPicPr>
            <a:picLocks noChangeAspect="1" noChangeArrowheads="1"/>
          </p:cNvPicPr>
          <p:nvPr/>
        </p:nvPicPr>
        <p:blipFill>
          <a:blip r:embed="rId2" cstate="print"/>
          <a:srcRect/>
          <a:stretch>
            <a:fillRect/>
          </a:stretch>
        </p:blipFill>
        <p:spPr bwMode="auto">
          <a:xfrm>
            <a:off x="1703512" y="134634"/>
            <a:ext cx="8784976" cy="6588732"/>
          </a:xfrm>
          <a:prstGeom prst="rect">
            <a:avLst/>
          </a:prstGeom>
          <a:noFill/>
        </p:spPr>
      </p:pic>
    </p:spTree>
    <p:extLst>
      <p:ext uri="{BB962C8B-B14F-4D97-AF65-F5344CB8AC3E}">
        <p14:creationId xmlns:p14="http://schemas.microsoft.com/office/powerpoint/2010/main" val="280196115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090" name="Picture 2" descr="G:\Juanan\Mi despacho\Mediopie\Clientes\Valdeprocasa\Onil\FOTOS\2006\julio\210706\DSC_2372.JPG"/>
          <p:cNvPicPr>
            <a:picLocks noChangeAspect="1" noChangeArrowheads="1"/>
          </p:cNvPicPr>
          <p:nvPr/>
        </p:nvPicPr>
        <p:blipFill>
          <a:blip r:embed="rId2" cstate="print"/>
          <a:srcRect/>
          <a:stretch>
            <a:fillRect/>
          </a:stretch>
        </p:blipFill>
        <p:spPr bwMode="auto">
          <a:xfrm>
            <a:off x="1643826" y="476672"/>
            <a:ext cx="8904348" cy="5904656"/>
          </a:xfrm>
          <a:prstGeom prst="rect">
            <a:avLst/>
          </a:prstGeom>
          <a:noFill/>
        </p:spPr>
      </p:pic>
    </p:spTree>
    <p:extLst>
      <p:ext uri="{BB962C8B-B14F-4D97-AF65-F5344CB8AC3E}">
        <p14:creationId xmlns:p14="http://schemas.microsoft.com/office/powerpoint/2010/main" val="298287986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77A7EC-E8F0-DA1D-86A5-F24BA3A68FA9}"/>
              </a:ext>
            </a:extLst>
          </p:cNvPr>
          <p:cNvSpPr txBox="1"/>
          <p:nvPr/>
        </p:nvSpPr>
        <p:spPr>
          <a:xfrm>
            <a:off x="714894" y="3167390"/>
            <a:ext cx="9281708" cy="523220"/>
          </a:xfrm>
          <a:prstGeom prst="rect">
            <a:avLst/>
          </a:prstGeom>
          <a:noFill/>
        </p:spPr>
        <p:txBody>
          <a:bodyPr wrap="none" rtlCol="0">
            <a:spAutoFit/>
          </a:bodyPr>
          <a:lstStyle/>
          <a:p>
            <a:r>
              <a:rPr lang="en-GB" sz="2800" dirty="0">
                <a:solidFill>
                  <a:schemeClr val="bg1"/>
                </a:solidFill>
              </a:rPr>
              <a:t>How might some these later systems deal with drainage?</a:t>
            </a:r>
          </a:p>
        </p:txBody>
      </p:sp>
    </p:spTree>
    <p:extLst>
      <p:ext uri="{BB962C8B-B14F-4D97-AF65-F5344CB8AC3E}">
        <p14:creationId xmlns:p14="http://schemas.microsoft.com/office/powerpoint/2010/main" val="941882620"/>
      </p:ext>
    </p:extLst>
  </p:cSld>
  <p:clrMapOvr>
    <a:masterClrMapping/>
  </p:clrMapOvr>
</p:sld>
</file>

<file path=ppt/theme/theme1.xml><?xml version="1.0" encoding="utf-8"?>
<a:theme xmlns:a="http://schemas.openxmlformats.org/drawingml/2006/main" name="Office Theme">
  <a:themeElements>
    <a:clrScheme name="Training-presentation">
      <a:dk1>
        <a:srgbClr val="000000"/>
      </a:dk1>
      <a:lt1>
        <a:srgbClr val="FFFFFF"/>
      </a:lt1>
      <a:dk2>
        <a:srgbClr val="112CC1"/>
      </a:dk2>
      <a:lt2>
        <a:srgbClr val="E7E6E6"/>
      </a:lt2>
      <a:accent1>
        <a:srgbClr val="FF7128"/>
      </a:accent1>
      <a:accent2>
        <a:srgbClr val="FF2828"/>
      </a:accent2>
      <a:accent3>
        <a:srgbClr val="2849FD"/>
      </a:accent3>
      <a:accent4>
        <a:srgbClr val="D3DDFE"/>
      </a:accent4>
      <a:accent5>
        <a:srgbClr val="FBFF22"/>
      </a:accent5>
      <a:accent6>
        <a:srgbClr val="D90000"/>
      </a:accent6>
      <a:hlink>
        <a:srgbClr val="0563C1"/>
      </a:hlink>
      <a:folHlink>
        <a:srgbClr val="954F72"/>
      </a:folHlink>
    </a:clrScheme>
    <a:fontScheme name="Custom 12">
      <a:majorFont>
        <a:latin typeface="Arial Black"/>
        <a:ea typeface=""/>
        <a:cs typeface=""/>
      </a:majorFont>
      <a:minorFont>
        <a:latin typeface="Arial"/>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raining-presentation_tm03460604_Win32_SD_v8.pptx" id="{66635C4D-D4A9-4648-90D6-E45654B1E8E2}" vid="{94017650-3BB5-407C-BEF8-89944962EDC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4" ma:contentTypeDescription="Create a new document." ma:contentTypeScope="" ma:versionID="2d714a3296df14eba7a100bb665443ca">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49549bf45bfbbfb6cffed527380e77e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F229B82-2C15-48C7-81C4-60933CA1C9E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F37CE065-66B7-4F0E-946A-AB3C0E53962A}">
  <ds:schemaRefs>
    <ds:schemaRef ds:uri="http://schemas.microsoft.com/sharepoint/v3/contenttype/forms"/>
  </ds:schemaRefs>
</ds:datastoreItem>
</file>

<file path=customXml/itemProps3.xml><?xml version="1.0" encoding="utf-8"?>
<ds:datastoreItem xmlns:ds="http://schemas.openxmlformats.org/officeDocument/2006/customXml" ds:itemID="{03775E1D-CEA1-47AF-BBAA-C0FEE5CAA5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{7746F62F-F672-47C1-9497-73AC4DCEE993}tf03460604_win32</Template>
  <TotalTime>0</TotalTime>
  <Words>535</Words>
  <Application>Microsoft Office PowerPoint</Application>
  <PresentationFormat>Widescreen</PresentationFormat>
  <Paragraphs>88</Paragraphs>
  <Slides>39</Slides>
  <Notes>0</Notes>
  <HiddenSlides>0</HiddenSlides>
  <MMClips>1</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39</vt:i4>
      </vt:variant>
    </vt:vector>
  </HeadingPairs>
  <TitlesOfParts>
    <vt:vector size="43" baseType="lpstr">
      <vt:lpstr>Arial</vt:lpstr>
      <vt:lpstr>Arial Black</vt:lpstr>
      <vt:lpstr>Calibri</vt:lpstr>
      <vt:lpstr>Office Theme</vt:lpstr>
      <vt:lpstr>Retaining Walls</vt:lpstr>
      <vt:lpstr>PowerPoint Presentation</vt:lpstr>
      <vt:lpstr>PowerPoint Presentation</vt:lpstr>
      <vt:lpstr>Every loose material has an “Angle of Repose” Also known as Critical Angle of Repose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Sheet Piling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Retaining Walls</dc:title>
  <dc:creator>Rhodri Thomas (1704814)</dc:creator>
  <cp:lastModifiedBy>Rhodri Thomas</cp:lastModifiedBy>
  <cp:revision>1</cp:revision>
  <dcterms:created xsi:type="dcterms:W3CDTF">2023-11-13T09:40:35Z</dcterms:created>
  <dcterms:modified xsi:type="dcterms:W3CDTF">2026-10-05T12:34:54Z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