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1"/>
  </p:sldMasterIdLst>
  <p:notesMasterIdLst>
    <p:notesMasterId r:id="rId14"/>
  </p:notesMasterIdLst>
  <p:sldIdLst>
    <p:sldId id="256" r:id="rId2"/>
    <p:sldId id="257" r:id="rId3"/>
    <p:sldId id="258" r:id="rId4"/>
    <p:sldId id="259" r:id="rId5"/>
    <p:sldId id="260" r:id="rId6"/>
    <p:sldId id="262" r:id="rId7"/>
    <p:sldId id="263" r:id="rId8"/>
    <p:sldId id="264" r:id="rId9"/>
    <p:sldId id="265" r:id="rId10"/>
    <p:sldId id="267"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6E1AB6-FC8C-045F-31A8-F51889160FFB}" v="59" dt="2025-11-24T11:36:54.581"/>
    <p1510:client id="{669BC428-2616-3E41-93BD-FF5567B5FCB5}" v="74" dt="2025-11-24T13:27:27.8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iecia Malongo (2333381)" userId="S::2333381@student.uwtsd.ac.uk::6aab2865-8cac-48a3-af3b-7625b7ea8d46" providerId="AD" clId="Web-{3A2AF6EA-CC47-9C6D-DCAE-D7CF536E298F}"/>
    <pc:docChg chg="modSld">
      <pc:chgData name="Patiecia Malongo (2333381)" userId="S::2333381@student.uwtsd.ac.uk::6aab2865-8cac-48a3-af3b-7625b7ea8d46" providerId="AD" clId="Web-{3A2AF6EA-CC47-9C6D-DCAE-D7CF536E298F}" dt="2025-11-12T20:10:38.479" v="627" actId="20577"/>
      <pc:docMkLst>
        <pc:docMk/>
      </pc:docMkLst>
      <pc:sldChg chg="modSp">
        <pc:chgData name="Patiecia Malongo (2333381)" userId="S::2333381@student.uwtsd.ac.uk::6aab2865-8cac-48a3-af3b-7625b7ea8d46" providerId="AD" clId="Web-{3A2AF6EA-CC47-9C6D-DCAE-D7CF536E298F}" dt="2025-11-12T20:10:38.479" v="627" actId="20577"/>
        <pc:sldMkLst>
          <pc:docMk/>
          <pc:sldMk cId="3834464443" sldId="258"/>
        </pc:sldMkLst>
        <pc:spChg chg="mod">
          <ac:chgData name="Patiecia Malongo (2333381)" userId="S::2333381@student.uwtsd.ac.uk::6aab2865-8cac-48a3-af3b-7625b7ea8d46" providerId="AD" clId="Web-{3A2AF6EA-CC47-9C6D-DCAE-D7CF536E298F}" dt="2025-11-12T20:10:38.479" v="627" actId="20577"/>
          <ac:spMkLst>
            <pc:docMk/>
            <pc:sldMk cId="3834464443" sldId="258"/>
            <ac:spMk id="5" creationId="{DE72C7A3-02B0-A19C-8A59-FB91D248D2CB}"/>
          </ac:spMkLst>
        </pc:spChg>
      </pc:sldChg>
      <pc:sldChg chg="modSp">
        <pc:chgData name="Patiecia Malongo (2333381)" userId="S::2333381@student.uwtsd.ac.uk::6aab2865-8cac-48a3-af3b-7625b7ea8d46" providerId="AD" clId="Web-{3A2AF6EA-CC47-9C6D-DCAE-D7CF536E298F}" dt="2025-11-11T23:28:55.898" v="519" actId="20577"/>
        <pc:sldMkLst>
          <pc:docMk/>
          <pc:sldMk cId="4188996616" sldId="259"/>
        </pc:sldMkLst>
        <pc:spChg chg="mod">
          <ac:chgData name="Patiecia Malongo (2333381)" userId="S::2333381@student.uwtsd.ac.uk::6aab2865-8cac-48a3-af3b-7625b7ea8d46" providerId="AD" clId="Web-{3A2AF6EA-CC47-9C6D-DCAE-D7CF536E298F}" dt="2025-11-11T23:28:55.898" v="519" actId="20577"/>
          <ac:spMkLst>
            <pc:docMk/>
            <pc:sldMk cId="4188996616" sldId="259"/>
            <ac:spMk id="3" creationId="{B60CDF27-AB7B-7003-C0B4-9EDCF659C115}"/>
          </ac:spMkLst>
        </pc:spChg>
      </pc:sldChg>
    </pc:docChg>
  </pc:docChgLst>
  <pc:docChgLst>
    <pc:chgData name="Patiecia Malongo (2333381)" userId="S::2333381@student.uwtsd.ac.uk::6aab2865-8cac-48a3-af3b-7625b7ea8d46" providerId="AD" clId="Web-{4361AD2D-7880-BA79-162F-4FBE211DF3C5}"/>
    <pc:docChg chg="modSld">
      <pc:chgData name="Patiecia Malongo (2333381)" userId="S::2333381@student.uwtsd.ac.uk::6aab2865-8cac-48a3-af3b-7625b7ea8d46" providerId="AD" clId="Web-{4361AD2D-7880-BA79-162F-4FBE211DF3C5}" dt="2025-11-20T23:42:37.055" v="0" actId="20577"/>
      <pc:docMkLst>
        <pc:docMk/>
      </pc:docMkLst>
      <pc:sldChg chg="modSp">
        <pc:chgData name="Patiecia Malongo (2333381)" userId="S::2333381@student.uwtsd.ac.uk::6aab2865-8cac-48a3-af3b-7625b7ea8d46" providerId="AD" clId="Web-{4361AD2D-7880-BA79-162F-4FBE211DF3C5}" dt="2025-11-20T23:42:37.055" v="0" actId="20577"/>
        <pc:sldMkLst>
          <pc:docMk/>
          <pc:sldMk cId="3484860573" sldId="260"/>
        </pc:sldMkLst>
        <pc:spChg chg="mod">
          <ac:chgData name="Patiecia Malongo (2333381)" userId="S::2333381@student.uwtsd.ac.uk::6aab2865-8cac-48a3-af3b-7625b7ea8d46" providerId="AD" clId="Web-{4361AD2D-7880-BA79-162F-4FBE211DF3C5}" dt="2025-11-20T23:42:37.055" v="0" actId="20577"/>
          <ac:spMkLst>
            <pc:docMk/>
            <pc:sldMk cId="3484860573" sldId="260"/>
            <ac:spMk id="2" creationId="{11F604AF-F5CD-09A4-6D85-CC1A38316939}"/>
          </ac:spMkLst>
        </pc:spChg>
      </pc:sldChg>
    </pc:docChg>
  </pc:docChgLst>
  <pc:docChgLst>
    <pc:chgData name="Patiecia Malongo (2333381)" userId="6aab2865-8cac-48a3-af3b-7625b7ea8d46" providerId="ADAL" clId="{0522E398-E6CD-0F4B-89C6-53934405B7C9}"/>
    <pc:docChg chg="custSel addSld delSld modSld">
      <pc:chgData name="Patiecia Malongo (2333381)" userId="6aab2865-8cac-48a3-af3b-7625b7ea8d46" providerId="ADAL" clId="{0522E398-E6CD-0F4B-89C6-53934405B7C9}" dt="2025-11-04T23:31:39.052" v="1382" actId="20577"/>
      <pc:docMkLst>
        <pc:docMk/>
      </pc:docMkLst>
      <pc:sldChg chg="addSp delSp modSp new mod">
        <pc:chgData name="Patiecia Malongo (2333381)" userId="6aab2865-8cac-48a3-af3b-7625b7ea8d46" providerId="ADAL" clId="{0522E398-E6CD-0F4B-89C6-53934405B7C9}" dt="2025-11-04T23:17:09.861" v="958" actId="20577"/>
        <pc:sldMkLst>
          <pc:docMk/>
          <pc:sldMk cId="997548061" sldId="256"/>
        </pc:sldMkLst>
        <pc:spChg chg="mod">
          <ac:chgData name="Patiecia Malongo (2333381)" userId="6aab2865-8cac-48a3-af3b-7625b7ea8d46" providerId="ADAL" clId="{0522E398-E6CD-0F4B-89C6-53934405B7C9}" dt="2025-11-04T23:17:09.861" v="958" actId="20577"/>
          <ac:spMkLst>
            <pc:docMk/>
            <pc:sldMk cId="997548061" sldId="256"/>
            <ac:spMk id="2" creationId="{DE050533-F761-6198-6A31-A7CE360EC0A2}"/>
          </ac:spMkLst>
        </pc:spChg>
        <pc:spChg chg="add mod">
          <ac:chgData name="Patiecia Malongo (2333381)" userId="6aab2865-8cac-48a3-af3b-7625b7ea8d46" providerId="ADAL" clId="{0522E398-E6CD-0F4B-89C6-53934405B7C9}" dt="2025-11-04T19:51:43.257" v="51" actId="478"/>
          <ac:spMkLst>
            <pc:docMk/>
            <pc:sldMk cId="997548061" sldId="256"/>
            <ac:spMk id="5" creationId="{91D39785-B7DB-3F1F-0AAD-27A5440165E0}"/>
          </ac:spMkLst>
        </pc:spChg>
      </pc:sldChg>
      <pc:sldChg chg="addSp delSp modSp new mod">
        <pc:chgData name="Patiecia Malongo (2333381)" userId="6aab2865-8cac-48a3-af3b-7625b7ea8d46" providerId="ADAL" clId="{0522E398-E6CD-0F4B-89C6-53934405B7C9}" dt="2025-11-04T20:01:57.359" v="245" actId="20577"/>
        <pc:sldMkLst>
          <pc:docMk/>
          <pc:sldMk cId="2818616000" sldId="257"/>
        </pc:sldMkLst>
        <pc:spChg chg="mod">
          <ac:chgData name="Patiecia Malongo (2333381)" userId="6aab2865-8cac-48a3-af3b-7625b7ea8d46" providerId="ADAL" clId="{0522E398-E6CD-0F4B-89C6-53934405B7C9}" dt="2025-11-04T19:52:07.913" v="55" actId="255"/>
          <ac:spMkLst>
            <pc:docMk/>
            <pc:sldMk cId="2818616000" sldId="257"/>
            <ac:spMk id="2" creationId="{71BEE472-6BEF-C64E-F626-9C6834C54EC8}"/>
          </ac:spMkLst>
        </pc:spChg>
        <pc:spChg chg="add mod">
          <ac:chgData name="Patiecia Malongo (2333381)" userId="6aab2865-8cac-48a3-af3b-7625b7ea8d46" providerId="ADAL" clId="{0522E398-E6CD-0F4B-89C6-53934405B7C9}" dt="2025-11-04T20:01:57.359" v="245" actId="20577"/>
          <ac:spMkLst>
            <pc:docMk/>
            <pc:sldMk cId="2818616000" sldId="257"/>
            <ac:spMk id="5" creationId="{95650933-47BB-3110-1696-9A2195D489E6}"/>
          </ac:spMkLst>
        </pc:spChg>
      </pc:sldChg>
      <pc:sldChg chg="addSp delSp modSp new mod">
        <pc:chgData name="Patiecia Malongo (2333381)" userId="6aab2865-8cac-48a3-af3b-7625b7ea8d46" providerId="ADAL" clId="{0522E398-E6CD-0F4B-89C6-53934405B7C9}" dt="2025-11-04T23:31:39.052" v="1382" actId="20577"/>
        <pc:sldMkLst>
          <pc:docMk/>
          <pc:sldMk cId="3834464443" sldId="258"/>
        </pc:sldMkLst>
        <pc:spChg chg="add mod">
          <ac:chgData name="Patiecia Malongo (2333381)" userId="6aab2865-8cac-48a3-af3b-7625b7ea8d46" providerId="ADAL" clId="{0522E398-E6CD-0F4B-89C6-53934405B7C9}" dt="2025-11-04T23:31:39.052" v="1382" actId="20577"/>
          <ac:spMkLst>
            <pc:docMk/>
            <pc:sldMk cId="3834464443" sldId="258"/>
            <ac:spMk id="5" creationId="{DE72C7A3-02B0-A19C-8A59-FB91D248D2CB}"/>
          </ac:spMkLst>
        </pc:spChg>
      </pc:sldChg>
      <pc:sldChg chg="modSp new mod">
        <pc:chgData name="Patiecia Malongo (2333381)" userId="6aab2865-8cac-48a3-af3b-7625b7ea8d46" providerId="ADAL" clId="{0522E398-E6CD-0F4B-89C6-53934405B7C9}" dt="2025-11-04T23:22:04.824" v="1175" actId="20577"/>
        <pc:sldMkLst>
          <pc:docMk/>
          <pc:sldMk cId="4188996616" sldId="259"/>
        </pc:sldMkLst>
        <pc:spChg chg="mod">
          <ac:chgData name="Patiecia Malongo (2333381)" userId="6aab2865-8cac-48a3-af3b-7625b7ea8d46" providerId="ADAL" clId="{0522E398-E6CD-0F4B-89C6-53934405B7C9}" dt="2025-11-04T23:22:04.824" v="1175" actId="20577"/>
          <ac:spMkLst>
            <pc:docMk/>
            <pc:sldMk cId="4188996616" sldId="259"/>
            <ac:spMk id="3" creationId="{B60CDF27-AB7B-7003-C0B4-9EDCF659C115}"/>
          </ac:spMkLst>
        </pc:spChg>
      </pc:sldChg>
    </pc:docChg>
  </pc:docChgLst>
  <pc:docChgLst>
    <pc:chgData name="Patiecia Malongo (2333381)" userId="S::2333381@student.uwtsd.ac.uk::6aab2865-8cac-48a3-af3b-7625b7ea8d46" providerId="AD" clId="Web-{372B8EFC-B23B-046E-288B-7D644CC90A3F}"/>
    <pc:docChg chg="modSld">
      <pc:chgData name="Patiecia Malongo (2333381)" userId="S::2333381@student.uwtsd.ac.uk::6aab2865-8cac-48a3-af3b-7625b7ea8d46" providerId="AD" clId="Web-{372B8EFC-B23B-046E-288B-7D644CC90A3F}" dt="2025-10-30T11:09:23.129" v="0"/>
      <pc:docMkLst>
        <pc:docMk/>
      </pc:docMkLst>
    </pc:docChg>
  </pc:docChgLst>
  <pc:docChgLst>
    <pc:chgData name="Patiecia Malongo (2333381)" userId="S::2333381@student.uwtsd.ac.uk::6aab2865-8cac-48a3-af3b-7625b7ea8d46" providerId="AD" clId="Web-{03AC36F6-3FC4-7F8A-3C5A-830654553CE8}"/>
    <pc:docChg chg="modSld">
      <pc:chgData name="Patiecia Malongo (2333381)" userId="S::2333381@student.uwtsd.ac.uk::6aab2865-8cac-48a3-af3b-7625b7ea8d46" providerId="AD" clId="Web-{03AC36F6-3FC4-7F8A-3C5A-830654553CE8}" dt="2025-10-30T11:11:36.250" v="1"/>
      <pc:docMkLst>
        <pc:docMk/>
      </pc:docMkLst>
    </pc:docChg>
  </pc:docChgLst>
  <pc:docChgLst>
    <pc:chgData name="Patiecia Malongo (2333381)" userId="6aab2865-8cac-48a3-af3b-7625b7ea8d46" providerId="ADAL" clId="{669BC428-2616-3E41-93BD-FF5567B5FCB5}"/>
    <pc:docChg chg="undo custSel addSld delSld modSld">
      <pc:chgData name="Patiecia Malongo (2333381)" userId="6aab2865-8cac-48a3-af3b-7625b7ea8d46" providerId="ADAL" clId="{669BC428-2616-3E41-93BD-FF5567B5FCB5}" dt="2025-11-24T13:27:27.882" v="3976" actId="2696"/>
      <pc:docMkLst>
        <pc:docMk/>
      </pc:docMkLst>
      <pc:sldChg chg="addSp delSp modSp mod modTransition modAnim">
        <pc:chgData name="Patiecia Malongo (2333381)" userId="6aab2865-8cac-48a3-af3b-7625b7ea8d46" providerId="ADAL" clId="{669BC428-2616-3E41-93BD-FF5567B5FCB5}" dt="2025-11-24T13:16:23.705" v="3968"/>
        <pc:sldMkLst>
          <pc:docMk/>
          <pc:sldMk cId="997548061" sldId="256"/>
        </pc:sldMkLst>
        <pc:spChg chg="mod">
          <ac:chgData name="Patiecia Malongo (2333381)" userId="6aab2865-8cac-48a3-af3b-7625b7ea8d46" providerId="ADAL" clId="{669BC428-2616-3E41-93BD-FF5567B5FCB5}" dt="2025-11-23T21:54:11.740" v="2866" actId="20577"/>
          <ac:spMkLst>
            <pc:docMk/>
            <pc:sldMk cId="997548061" sldId="256"/>
            <ac:spMk id="2" creationId="{DE050533-F761-6198-6A31-A7CE360EC0A2}"/>
          </ac:spMkLst>
        </pc:spChg>
        <pc:spChg chg="del mod">
          <ac:chgData name="Patiecia Malongo (2333381)" userId="6aab2865-8cac-48a3-af3b-7625b7ea8d46" providerId="ADAL" clId="{669BC428-2616-3E41-93BD-FF5567B5FCB5}" dt="2025-11-23T21:54:10.198" v="2865" actId="478"/>
          <ac:spMkLst>
            <pc:docMk/>
            <pc:sldMk cId="997548061" sldId="256"/>
            <ac:spMk id="5" creationId="{91D39785-B7DB-3F1F-0AAD-27A5440165E0}"/>
          </ac:spMkLst>
        </pc:spChg>
        <pc:picChg chg="add del mod">
          <ac:chgData name="Patiecia Malongo (2333381)" userId="6aab2865-8cac-48a3-af3b-7625b7ea8d46" providerId="ADAL" clId="{669BC428-2616-3E41-93BD-FF5567B5FCB5}" dt="2025-11-24T12:29:48.642" v="3940"/>
          <ac:picMkLst>
            <pc:docMk/>
            <pc:sldMk cId="997548061" sldId="256"/>
            <ac:picMk id="5" creationId="{756BC164-43F4-C6FA-2EBD-D39A120A2210}"/>
          </ac:picMkLst>
        </pc:picChg>
        <pc:picChg chg="add del mod">
          <ac:chgData name="Patiecia Malongo (2333381)" userId="6aab2865-8cac-48a3-af3b-7625b7ea8d46" providerId="ADAL" clId="{669BC428-2616-3E41-93BD-FF5567B5FCB5}" dt="2025-11-24T12:31:12.715" v="3943"/>
          <ac:picMkLst>
            <pc:docMk/>
            <pc:sldMk cId="997548061" sldId="256"/>
            <ac:picMk id="10" creationId="{7FFEDC74-F3CD-BBA1-5E9D-6267663F838E}"/>
          </ac:picMkLst>
        </pc:picChg>
        <pc:picChg chg="add del mod">
          <ac:chgData name="Patiecia Malongo (2333381)" userId="6aab2865-8cac-48a3-af3b-7625b7ea8d46" providerId="ADAL" clId="{669BC428-2616-3E41-93BD-FF5567B5FCB5}" dt="2025-11-24T12:42:47.112" v="3953"/>
          <ac:picMkLst>
            <pc:docMk/>
            <pc:sldMk cId="997548061" sldId="256"/>
            <ac:picMk id="18" creationId="{4CD7D436-FE7C-57CF-8665-4C22A3DEC123}"/>
          </ac:picMkLst>
        </pc:picChg>
        <pc:picChg chg="add del mod">
          <ac:chgData name="Patiecia Malongo (2333381)" userId="6aab2865-8cac-48a3-af3b-7625b7ea8d46" providerId="ADAL" clId="{669BC428-2616-3E41-93BD-FF5567B5FCB5}" dt="2025-11-24T12:58:16.544" v="3958"/>
          <ac:picMkLst>
            <pc:docMk/>
            <pc:sldMk cId="997548061" sldId="256"/>
            <ac:picMk id="22" creationId="{35CB1B28-FFF9-FE88-2F8C-41380B6629F7}"/>
          </ac:picMkLst>
        </pc:picChg>
        <pc:picChg chg="add del mod">
          <ac:chgData name="Patiecia Malongo (2333381)" userId="6aab2865-8cac-48a3-af3b-7625b7ea8d46" providerId="ADAL" clId="{669BC428-2616-3E41-93BD-FF5567B5FCB5}" dt="2025-11-24T13:04:07.214" v="3967"/>
          <ac:picMkLst>
            <pc:docMk/>
            <pc:sldMk cId="997548061" sldId="256"/>
            <ac:picMk id="27" creationId="{CB1ADCE3-44CC-3ACF-B07A-0C37B825ADB9}"/>
          </ac:picMkLst>
        </pc:picChg>
        <pc:picChg chg="add mod">
          <ac:chgData name="Patiecia Malongo (2333381)" userId="6aab2865-8cac-48a3-af3b-7625b7ea8d46" providerId="ADAL" clId="{669BC428-2616-3E41-93BD-FF5567B5FCB5}" dt="2025-11-24T13:16:23.705" v="3968"/>
          <ac:picMkLst>
            <pc:docMk/>
            <pc:sldMk cId="997548061" sldId="256"/>
            <ac:picMk id="31" creationId="{6B0EE274-6D92-3040-EB22-D44D6F9F32FE}"/>
          </ac:picMkLst>
        </pc:picChg>
      </pc:sldChg>
      <pc:sldChg chg="addSp delSp modSp mod modTransition modAnim">
        <pc:chgData name="Patiecia Malongo (2333381)" userId="6aab2865-8cac-48a3-af3b-7625b7ea8d46" providerId="ADAL" clId="{669BC428-2616-3E41-93BD-FF5567B5FCB5}" dt="2025-11-24T13:16:23.705" v="3968"/>
        <pc:sldMkLst>
          <pc:docMk/>
          <pc:sldMk cId="2818616000" sldId="257"/>
        </pc:sldMkLst>
        <pc:spChg chg="del">
          <ac:chgData name="Patiecia Malongo (2333381)" userId="6aab2865-8cac-48a3-af3b-7625b7ea8d46" providerId="ADAL" clId="{669BC428-2616-3E41-93BD-FF5567B5FCB5}" dt="2025-11-23T20:34:18.036" v="2" actId="478"/>
          <ac:spMkLst>
            <pc:docMk/>
            <pc:sldMk cId="2818616000" sldId="257"/>
            <ac:spMk id="2" creationId="{71BEE472-6BEF-C64E-F626-9C6834C54EC8}"/>
          </ac:spMkLst>
        </pc:spChg>
        <pc:spChg chg="mod">
          <ac:chgData name="Patiecia Malongo (2333381)" userId="6aab2865-8cac-48a3-af3b-7625b7ea8d46" providerId="ADAL" clId="{669BC428-2616-3E41-93BD-FF5567B5FCB5}" dt="2025-11-24T00:21:58.161" v="3877" actId="255"/>
          <ac:spMkLst>
            <pc:docMk/>
            <pc:sldMk cId="2818616000" sldId="257"/>
            <ac:spMk id="5" creationId="{95650933-47BB-3110-1696-9A2195D489E6}"/>
          </ac:spMkLst>
        </pc:spChg>
        <pc:picChg chg="add del mod">
          <ac:chgData name="Patiecia Malongo (2333381)" userId="6aab2865-8cac-48a3-af3b-7625b7ea8d46" providerId="ADAL" clId="{669BC428-2616-3E41-93BD-FF5567B5FCB5}" dt="2025-11-24T12:29:46.397" v="3939"/>
          <ac:picMkLst>
            <pc:docMk/>
            <pc:sldMk cId="2818616000" sldId="257"/>
            <ac:picMk id="4" creationId="{97912375-1509-4356-4035-17F022EF1832}"/>
          </ac:picMkLst>
        </pc:picChg>
        <pc:picChg chg="add del mod">
          <ac:chgData name="Patiecia Malongo (2333381)" userId="6aab2865-8cac-48a3-af3b-7625b7ea8d46" providerId="ADAL" clId="{669BC428-2616-3E41-93BD-FF5567B5FCB5}" dt="2025-11-24T12:31:15.582" v="3944"/>
          <ac:picMkLst>
            <pc:docMk/>
            <pc:sldMk cId="2818616000" sldId="257"/>
            <ac:picMk id="12" creationId="{B9355100-634E-0B87-0DDE-9DA38611B0C5}"/>
          </ac:picMkLst>
        </pc:picChg>
        <pc:picChg chg="add del mod">
          <ac:chgData name="Patiecia Malongo (2333381)" userId="6aab2865-8cac-48a3-af3b-7625b7ea8d46" providerId="ADAL" clId="{669BC428-2616-3E41-93BD-FF5567B5FCB5}" dt="2025-11-24T12:42:41.168" v="3952"/>
          <ac:picMkLst>
            <pc:docMk/>
            <pc:sldMk cId="2818616000" sldId="257"/>
            <ac:picMk id="18" creationId="{D248861B-B2F1-12EA-24C8-D9587A6E59DE}"/>
          </ac:picMkLst>
        </pc:picChg>
        <pc:picChg chg="add del mod">
          <ac:chgData name="Patiecia Malongo (2333381)" userId="6aab2865-8cac-48a3-af3b-7625b7ea8d46" providerId="ADAL" clId="{669BC428-2616-3E41-93BD-FF5567B5FCB5}" dt="2025-11-24T12:58:21.354" v="3959"/>
          <ac:picMkLst>
            <pc:docMk/>
            <pc:sldMk cId="2818616000" sldId="257"/>
            <ac:picMk id="22" creationId="{0766F8DE-410E-EA63-0210-4CAA21C21994}"/>
          </ac:picMkLst>
        </pc:picChg>
        <pc:picChg chg="add del mod">
          <ac:chgData name="Patiecia Malongo (2333381)" userId="6aab2865-8cac-48a3-af3b-7625b7ea8d46" providerId="ADAL" clId="{669BC428-2616-3E41-93BD-FF5567B5FCB5}" dt="2025-11-24T13:04:03.180" v="3966"/>
          <ac:picMkLst>
            <pc:docMk/>
            <pc:sldMk cId="2818616000" sldId="257"/>
            <ac:picMk id="27" creationId="{E646D20F-EB0A-B001-A33C-B2FAB5781716}"/>
          </ac:picMkLst>
        </pc:picChg>
        <pc:picChg chg="add mod">
          <ac:chgData name="Patiecia Malongo (2333381)" userId="6aab2865-8cac-48a3-af3b-7625b7ea8d46" providerId="ADAL" clId="{669BC428-2616-3E41-93BD-FF5567B5FCB5}" dt="2025-11-24T13:16:23.705" v="3968"/>
          <ac:picMkLst>
            <pc:docMk/>
            <pc:sldMk cId="2818616000" sldId="257"/>
            <ac:picMk id="31" creationId="{6962FD9A-5473-E65D-0E74-4143670044A8}"/>
          </ac:picMkLst>
        </pc:picChg>
      </pc:sldChg>
      <pc:sldChg chg="addSp delSp modSp mod modTransition setBg modAnim">
        <pc:chgData name="Patiecia Malongo (2333381)" userId="6aab2865-8cac-48a3-af3b-7625b7ea8d46" providerId="ADAL" clId="{669BC428-2616-3E41-93BD-FF5567B5FCB5}" dt="2025-11-24T13:16:23.705" v="3968"/>
        <pc:sldMkLst>
          <pc:docMk/>
          <pc:sldMk cId="3834464443" sldId="258"/>
        </pc:sldMkLst>
        <pc:spChg chg="del mod">
          <ac:chgData name="Patiecia Malongo (2333381)" userId="6aab2865-8cac-48a3-af3b-7625b7ea8d46" providerId="ADAL" clId="{669BC428-2616-3E41-93BD-FF5567B5FCB5}" dt="2025-11-23T21:52:36.422" v="2843" actId="478"/>
          <ac:spMkLst>
            <pc:docMk/>
            <pc:sldMk cId="3834464443" sldId="258"/>
            <ac:spMk id="2" creationId="{B6726826-7522-E663-B39D-320478BE33C0}"/>
          </ac:spMkLst>
        </pc:spChg>
        <pc:spChg chg="mod">
          <ac:chgData name="Patiecia Malongo (2333381)" userId="6aab2865-8cac-48a3-af3b-7625b7ea8d46" providerId="ADAL" clId="{669BC428-2616-3E41-93BD-FF5567B5FCB5}" dt="2025-11-23T22:14:22.558" v="3228" actId="20577"/>
          <ac:spMkLst>
            <pc:docMk/>
            <pc:sldMk cId="3834464443" sldId="258"/>
            <ac:spMk id="5" creationId="{DE72C7A3-02B0-A19C-8A59-FB91D248D2CB}"/>
          </ac:spMkLst>
        </pc:spChg>
        <pc:spChg chg="add">
          <ac:chgData name="Patiecia Malongo (2333381)" userId="6aab2865-8cac-48a3-af3b-7625b7ea8d46" providerId="ADAL" clId="{669BC428-2616-3E41-93BD-FF5567B5FCB5}" dt="2025-11-23T21:52:56.142" v="2845" actId="26606"/>
          <ac:spMkLst>
            <pc:docMk/>
            <pc:sldMk cId="3834464443" sldId="258"/>
            <ac:spMk id="10" creationId="{E009DD9B-5EE2-4C0D-8B2B-351C8C102205}"/>
          </ac:spMkLst>
        </pc:spChg>
        <pc:spChg chg="add">
          <ac:chgData name="Patiecia Malongo (2333381)" userId="6aab2865-8cac-48a3-af3b-7625b7ea8d46" providerId="ADAL" clId="{669BC428-2616-3E41-93BD-FF5567B5FCB5}" dt="2025-11-23T21:52:56.142" v="2845" actId="26606"/>
          <ac:spMkLst>
            <pc:docMk/>
            <pc:sldMk cId="3834464443" sldId="258"/>
            <ac:spMk id="12" creationId="{E720DB99-7745-4E75-9D96-AAB6D55C531E}"/>
          </ac:spMkLst>
        </pc:spChg>
        <pc:spChg chg="add">
          <ac:chgData name="Patiecia Malongo (2333381)" userId="6aab2865-8cac-48a3-af3b-7625b7ea8d46" providerId="ADAL" clId="{669BC428-2616-3E41-93BD-FF5567B5FCB5}" dt="2025-11-23T21:52:56.142" v="2845" actId="26606"/>
          <ac:spMkLst>
            <pc:docMk/>
            <pc:sldMk cId="3834464443" sldId="258"/>
            <ac:spMk id="14" creationId="{D68803C4-E159-4360-B7BB-74205C8F782D}"/>
          </ac:spMkLst>
        </pc:spChg>
        <pc:spChg chg="add">
          <ac:chgData name="Patiecia Malongo (2333381)" userId="6aab2865-8cac-48a3-af3b-7625b7ea8d46" providerId="ADAL" clId="{669BC428-2616-3E41-93BD-FF5567B5FCB5}" dt="2025-11-23T21:52:56.142" v="2845" actId="26606"/>
          <ac:spMkLst>
            <pc:docMk/>
            <pc:sldMk cId="3834464443" sldId="258"/>
            <ac:spMk id="16" creationId="{504B0465-3B07-49BF-BEA7-D81476246293}"/>
          </ac:spMkLst>
        </pc:spChg>
        <pc:spChg chg="add">
          <ac:chgData name="Patiecia Malongo (2333381)" userId="6aab2865-8cac-48a3-af3b-7625b7ea8d46" providerId="ADAL" clId="{669BC428-2616-3E41-93BD-FF5567B5FCB5}" dt="2025-11-23T21:52:56.142" v="2845" actId="26606"/>
          <ac:spMkLst>
            <pc:docMk/>
            <pc:sldMk cId="3834464443" sldId="258"/>
            <ac:spMk id="18" creationId="{49B7FFA5-14CB-4A4F-9BCC-CA3AA5D9D276}"/>
          </ac:spMkLst>
        </pc:spChg>
        <pc:spChg chg="add">
          <ac:chgData name="Patiecia Malongo (2333381)" userId="6aab2865-8cac-48a3-af3b-7625b7ea8d46" providerId="ADAL" clId="{669BC428-2616-3E41-93BD-FF5567B5FCB5}" dt="2025-11-23T21:52:56.142" v="2845" actId="26606"/>
          <ac:spMkLst>
            <pc:docMk/>
            <pc:sldMk cId="3834464443" sldId="258"/>
            <ac:spMk id="20" creationId="{04E48745-7512-4EC2-9E20-9092D12150CA}"/>
          </ac:spMkLst>
        </pc:spChg>
        <pc:picChg chg="add del mod">
          <ac:chgData name="Patiecia Malongo (2333381)" userId="6aab2865-8cac-48a3-af3b-7625b7ea8d46" providerId="ADAL" clId="{669BC428-2616-3E41-93BD-FF5567B5FCB5}" dt="2025-11-24T12:29:43.255" v="3938"/>
          <ac:picMkLst>
            <pc:docMk/>
            <pc:sldMk cId="3834464443" sldId="258"/>
            <ac:picMk id="4" creationId="{FA7FDEF9-E008-E512-BFD2-ACC610BD3870}"/>
          </ac:picMkLst>
        </pc:picChg>
        <pc:picChg chg="add del mod">
          <ac:chgData name="Patiecia Malongo (2333381)" userId="6aab2865-8cac-48a3-af3b-7625b7ea8d46" providerId="ADAL" clId="{669BC428-2616-3E41-93BD-FF5567B5FCB5}" dt="2025-11-24T12:42:37.616" v="3951"/>
          <ac:picMkLst>
            <pc:docMk/>
            <pc:sldMk cId="3834464443" sldId="258"/>
            <ac:picMk id="13" creationId="{2678B285-3D7D-5CBD-E6E2-12C4F633AC8D}"/>
          </ac:picMkLst>
        </pc:picChg>
        <pc:picChg chg="add mod">
          <ac:chgData name="Patiecia Malongo (2333381)" userId="6aab2865-8cac-48a3-af3b-7625b7ea8d46" providerId="ADAL" clId="{669BC428-2616-3E41-93BD-FF5567B5FCB5}" dt="2025-11-24T13:16:23.705" v="3968"/>
          <ac:picMkLst>
            <pc:docMk/>
            <pc:sldMk cId="3834464443" sldId="258"/>
            <ac:picMk id="24" creationId="{82CD3A08-1ECF-4119-2DBC-973E8EE328BD}"/>
          </ac:picMkLst>
        </pc:picChg>
      </pc:sldChg>
      <pc:sldChg chg="addSp delSp modSp mod modTransition setBg modAnim">
        <pc:chgData name="Patiecia Malongo (2333381)" userId="6aab2865-8cac-48a3-af3b-7625b7ea8d46" providerId="ADAL" clId="{669BC428-2616-3E41-93BD-FF5567B5FCB5}" dt="2025-11-24T13:16:23.705" v="3968"/>
        <pc:sldMkLst>
          <pc:docMk/>
          <pc:sldMk cId="4188996616" sldId="259"/>
        </pc:sldMkLst>
        <pc:spChg chg="del">
          <ac:chgData name="Patiecia Malongo (2333381)" userId="6aab2865-8cac-48a3-af3b-7625b7ea8d46" providerId="ADAL" clId="{669BC428-2616-3E41-93BD-FF5567B5FCB5}" dt="2025-11-23T21:07:58.362" v="2566" actId="478"/>
          <ac:spMkLst>
            <pc:docMk/>
            <pc:sldMk cId="4188996616" sldId="259"/>
            <ac:spMk id="2" creationId="{0135555C-CB3C-4F8F-E1D3-2A4748D085B0}"/>
          </ac:spMkLst>
        </pc:spChg>
        <pc:spChg chg="mod">
          <ac:chgData name="Patiecia Malongo (2333381)" userId="6aab2865-8cac-48a3-af3b-7625b7ea8d46" providerId="ADAL" clId="{669BC428-2616-3E41-93BD-FF5567B5FCB5}" dt="2025-11-23T21:52:17.960" v="2837" actId="255"/>
          <ac:spMkLst>
            <pc:docMk/>
            <pc:sldMk cId="4188996616" sldId="259"/>
            <ac:spMk id="3" creationId="{B60CDF27-AB7B-7003-C0B4-9EDCF659C115}"/>
          </ac:spMkLst>
        </pc:spChg>
        <pc:spChg chg="add">
          <ac:chgData name="Patiecia Malongo (2333381)" userId="6aab2865-8cac-48a3-af3b-7625b7ea8d46" providerId="ADAL" clId="{669BC428-2616-3E41-93BD-FF5567B5FCB5}" dt="2025-11-23T21:51:47.974" v="2827" actId="26606"/>
          <ac:spMkLst>
            <pc:docMk/>
            <pc:sldMk cId="4188996616" sldId="259"/>
            <ac:spMk id="8" creationId="{E009DD9B-5EE2-4C0D-8B2B-351C8C102205}"/>
          </ac:spMkLst>
        </pc:spChg>
        <pc:spChg chg="add">
          <ac:chgData name="Patiecia Malongo (2333381)" userId="6aab2865-8cac-48a3-af3b-7625b7ea8d46" providerId="ADAL" clId="{669BC428-2616-3E41-93BD-FF5567B5FCB5}" dt="2025-11-23T21:51:47.974" v="2827" actId="26606"/>
          <ac:spMkLst>
            <pc:docMk/>
            <pc:sldMk cId="4188996616" sldId="259"/>
            <ac:spMk id="10" creationId="{E720DB99-7745-4E75-9D96-AAB6D55C531E}"/>
          </ac:spMkLst>
        </pc:spChg>
        <pc:spChg chg="add">
          <ac:chgData name="Patiecia Malongo (2333381)" userId="6aab2865-8cac-48a3-af3b-7625b7ea8d46" providerId="ADAL" clId="{669BC428-2616-3E41-93BD-FF5567B5FCB5}" dt="2025-11-23T21:51:47.974" v="2827" actId="26606"/>
          <ac:spMkLst>
            <pc:docMk/>
            <pc:sldMk cId="4188996616" sldId="259"/>
            <ac:spMk id="12" creationId="{D68803C4-E159-4360-B7BB-74205C8F782D}"/>
          </ac:spMkLst>
        </pc:spChg>
        <pc:spChg chg="add">
          <ac:chgData name="Patiecia Malongo (2333381)" userId="6aab2865-8cac-48a3-af3b-7625b7ea8d46" providerId="ADAL" clId="{669BC428-2616-3E41-93BD-FF5567B5FCB5}" dt="2025-11-23T21:51:47.974" v="2827" actId="26606"/>
          <ac:spMkLst>
            <pc:docMk/>
            <pc:sldMk cId="4188996616" sldId="259"/>
            <ac:spMk id="14" creationId="{504B0465-3B07-49BF-BEA7-D81476246293}"/>
          </ac:spMkLst>
        </pc:spChg>
        <pc:spChg chg="add">
          <ac:chgData name="Patiecia Malongo (2333381)" userId="6aab2865-8cac-48a3-af3b-7625b7ea8d46" providerId="ADAL" clId="{669BC428-2616-3E41-93BD-FF5567B5FCB5}" dt="2025-11-23T21:51:47.974" v="2827" actId="26606"/>
          <ac:spMkLst>
            <pc:docMk/>
            <pc:sldMk cId="4188996616" sldId="259"/>
            <ac:spMk id="16" creationId="{49B7FFA5-14CB-4A4F-9BCC-CA3AA5D9D276}"/>
          </ac:spMkLst>
        </pc:spChg>
        <pc:spChg chg="add">
          <ac:chgData name="Patiecia Malongo (2333381)" userId="6aab2865-8cac-48a3-af3b-7625b7ea8d46" providerId="ADAL" clId="{669BC428-2616-3E41-93BD-FF5567B5FCB5}" dt="2025-11-23T21:51:47.974" v="2827" actId="26606"/>
          <ac:spMkLst>
            <pc:docMk/>
            <pc:sldMk cId="4188996616" sldId="259"/>
            <ac:spMk id="18" creationId="{04E48745-7512-4EC2-9E20-9092D12150CA}"/>
          </ac:spMkLst>
        </pc:spChg>
        <pc:picChg chg="add del mod">
          <ac:chgData name="Patiecia Malongo (2333381)" userId="6aab2865-8cac-48a3-af3b-7625b7ea8d46" providerId="ADAL" clId="{669BC428-2616-3E41-93BD-FF5567B5FCB5}" dt="2025-11-24T12:42:33.462" v="3950"/>
          <ac:picMkLst>
            <pc:docMk/>
            <pc:sldMk cId="4188996616" sldId="259"/>
            <ac:picMk id="6" creationId="{76ED56FE-0FCF-0737-0D25-60281B927E93}"/>
          </ac:picMkLst>
        </pc:picChg>
        <pc:picChg chg="add del mod">
          <ac:chgData name="Patiecia Malongo (2333381)" userId="6aab2865-8cac-48a3-af3b-7625b7ea8d46" providerId="ADAL" clId="{669BC428-2616-3E41-93BD-FF5567B5FCB5}" dt="2025-11-24T12:58:31.001" v="3961"/>
          <ac:picMkLst>
            <pc:docMk/>
            <pc:sldMk cId="4188996616" sldId="259"/>
            <ac:picMk id="13" creationId="{D607AC01-D02B-B939-819D-B309BA8107A6}"/>
          </ac:picMkLst>
        </pc:picChg>
        <pc:picChg chg="add mod">
          <ac:chgData name="Patiecia Malongo (2333381)" userId="6aab2865-8cac-48a3-af3b-7625b7ea8d46" providerId="ADAL" clId="{669BC428-2616-3E41-93BD-FF5567B5FCB5}" dt="2025-11-24T13:16:23.705" v="3968"/>
          <ac:picMkLst>
            <pc:docMk/>
            <pc:sldMk cId="4188996616" sldId="259"/>
            <ac:picMk id="22" creationId="{F092B2E9-ADA7-96F5-18C2-1F4E46996427}"/>
          </ac:picMkLst>
        </pc:picChg>
      </pc:sldChg>
      <pc:sldChg chg="addSp delSp modSp mod modTransition setBg modAnim">
        <pc:chgData name="Patiecia Malongo (2333381)" userId="6aab2865-8cac-48a3-af3b-7625b7ea8d46" providerId="ADAL" clId="{669BC428-2616-3E41-93BD-FF5567B5FCB5}" dt="2025-11-24T13:16:23.705" v="3968"/>
        <pc:sldMkLst>
          <pc:docMk/>
          <pc:sldMk cId="3484860573" sldId="260"/>
        </pc:sldMkLst>
        <pc:spChg chg="mod">
          <ac:chgData name="Patiecia Malongo (2333381)" userId="6aab2865-8cac-48a3-af3b-7625b7ea8d46" providerId="ADAL" clId="{669BC428-2616-3E41-93BD-FF5567B5FCB5}" dt="2025-11-23T21:50:01.989" v="2803" actId="26606"/>
          <ac:spMkLst>
            <pc:docMk/>
            <pc:sldMk cId="3484860573" sldId="260"/>
            <ac:spMk id="2" creationId="{11F604AF-F5CD-09A4-6D85-CC1A38316939}"/>
          </ac:spMkLst>
        </pc:spChg>
        <pc:spChg chg="mod">
          <ac:chgData name="Patiecia Malongo (2333381)" userId="6aab2865-8cac-48a3-af3b-7625b7ea8d46" providerId="ADAL" clId="{669BC428-2616-3E41-93BD-FF5567B5FCB5}" dt="2025-11-23T22:25:51.193" v="3446"/>
          <ac:spMkLst>
            <pc:docMk/>
            <pc:sldMk cId="3484860573" sldId="260"/>
            <ac:spMk id="3" creationId="{562F80BF-89E3-8064-2E23-7CE6F60080D3}"/>
          </ac:spMkLst>
        </pc:spChg>
        <pc:spChg chg="add">
          <ac:chgData name="Patiecia Malongo (2333381)" userId="6aab2865-8cac-48a3-af3b-7625b7ea8d46" providerId="ADAL" clId="{669BC428-2616-3E41-93BD-FF5567B5FCB5}" dt="2025-11-23T21:50:01.989" v="2803" actId="26606"/>
          <ac:spMkLst>
            <pc:docMk/>
            <pc:sldMk cId="3484860573" sldId="260"/>
            <ac:spMk id="10" creationId="{4DA90C30-B990-4CCA-B584-40F864DA3A82}"/>
          </ac:spMkLst>
        </pc:spChg>
        <pc:grpChg chg="add">
          <ac:chgData name="Patiecia Malongo (2333381)" userId="6aab2865-8cac-48a3-af3b-7625b7ea8d46" providerId="ADAL" clId="{669BC428-2616-3E41-93BD-FF5567B5FCB5}" dt="2025-11-23T21:50:01.989" v="2803" actId="26606"/>
          <ac:grpSpMkLst>
            <pc:docMk/>
            <pc:sldMk cId="3484860573" sldId="260"/>
            <ac:grpSpMk id="12" creationId="{D060B936-2771-48DC-842C-14EE9318E3E2}"/>
          </ac:grpSpMkLst>
        </pc:grpChg>
        <pc:picChg chg="add">
          <ac:chgData name="Patiecia Malongo (2333381)" userId="6aab2865-8cac-48a3-af3b-7625b7ea8d46" providerId="ADAL" clId="{669BC428-2616-3E41-93BD-FF5567B5FCB5}" dt="2025-11-23T21:50:01.989" v="2803" actId="26606"/>
          <ac:picMkLst>
            <pc:docMk/>
            <pc:sldMk cId="3484860573" sldId="260"/>
            <ac:picMk id="7" creationId="{D8725B0C-A8C3-3090-5234-02ED51E6DF85}"/>
          </ac:picMkLst>
        </pc:picChg>
        <pc:picChg chg="add del mod">
          <ac:chgData name="Patiecia Malongo (2333381)" userId="6aab2865-8cac-48a3-af3b-7625b7ea8d46" providerId="ADAL" clId="{669BC428-2616-3E41-93BD-FF5567B5FCB5}" dt="2025-11-24T12:42:27.970" v="3949"/>
          <ac:picMkLst>
            <pc:docMk/>
            <pc:sldMk cId="3484860573" sldId="260"/>
            <ac:picMk id="8" creationId="{119127BE-5F18-7E97-5456-129B5D651AD3}"/>
          </ac:picMkLst>
        </pc:picChg>
        <pc:picChg chg="add del mod">
          <ac:chgData name="Patiecia Malongo (2333381)" userId="6aab2865-8cac-48a3-af3b-7625b7ea8d46" providerId="ADAL" clId="{669BC428-2616-3E41-93BD-FF5567B5FCB5}" dt="2025-11-24T12:58:35.272" v="3962"/>
          <ac:picMkLst>
            <pc:docMk/>
            <pc:sldMk cId="3484860573" sldId="260"/>
            <ac:picMk id="16" creationId="{E03FCF1B-685F-69B6-F1E7-CF080A0C66D0}"/>
          </ac:picMkLst>
        </pc:picChg>
        <pc:picChg chg="add mod">
          <ac:chgData name="Patiecia Malongo (2333381)" userId="6aab2865-8cac-48a3-af3b-7625b7ea8d46" providerId="ADAL" clId="{669BC428-2616-3E41-93BD-FF5567B5FCB5}" dt="2025-11-24T13:16:23.705" v="3968"/>
          <ac:picMkLst>
            <pc:docMk/>
            <pc:sldMk cId="3484860573" sldId="260"/>
            <ac:picMk id="22" creationId="{A1D28F6B-67D8-DD51-8ACF-4552EFC6E953}"/>
          </ac:picMkLst>
        </pc:picChg>
      </pc:sldChg>
      <pc:sldChg chg="del">
        <pc:chgData name="Patiecia Malongo (2333381)" userId="6aab2865-8cac-48a3-af3b-7625b7ea8d46" providerId="ADAL" clId="{669BC428-2616-3E41-93BD-FF5567B5FCB5}" dt="2025-11-24T13:27:27.882" v="3976" actId="2696"/>
        <pc:sldMkLst>
          <pc:docMk/>
          <pc:sldMk cId="388964567" sldId="261"/>
        </pc:sldMkLst>
      </pc:sldChg>
      <pc:sldChg chg="addSp delSp modSp mod modTransition setBg modAnim">
        <pc:chgData name="Patiecia Malongo (2333381)" userId="6aab2865-8cac-48a3-af3b-7625b7ea8d46" providerId="ADAL" clId="{669BC428-2616-3E41-93BD-FF5567B5FCB5}" dt="2025-11-24T13:16:23.705" v="3968"/>
        <pc:sldMkLst>
          <pc:docMk/>
          <pc:sldMk cId="1189827026" sldId="262"/>
        </pc:sldMkLst>
        <pc:spChg chg="del">
          <ac:chgData name="Patiecia Malongo (2333381)" userId="6aab2865-8cac-48a3-af3b-7625b7ea8d46" providerId="ADAL" clId="{669BC428-2616-3E41-93BD-FF5567B5FCB5}" dt="2025-11-23T20:45:00.477" v="1065" actId="478"/>
          <ac:spMkLst>
            <pc:docMk/>
            <pc:sldMk cId="1189827026" sldId="262"/>
            <ac:spMk id="2" creationId="{0ADAA4D1-9310-0F01-1B7D-5AFFB97D4BA0}"/>
          </ac:spMkLst>
        </pc:spChg>
        <pc:spChg chg="mod">
          <ac:chgData name="Patiecia Malongo (2333381)" userId="6aab2865-8cac-48a3-af3b-7625b7ea8d46" providerId="ADAL" clId="{669BC428-2616-3E41-93BD-FF5567B5FCB5}" dt="2025-11-23T21:48:52.192" v="2792" actId="26606"/>
          <ac:spMkLst>
            <pc:docMk/>
            <pc:sldMk cId="1189827026" sldId="262"/>
            <ac:spMk id="3" creationId="{7EB4C12A-95C7-BA88-0973-4A694648C1CF}"/>
          </ac:spMkLst>
        </pc:spChg>
        <pc:spChg chg="add">
          <ac:chgData name="Patiecia Malongo (2333381)" userId="6aab2865-8cac-48a3-af3b-7625b7ea8d46" providerId="ADAL" clId="{669BC428-2616-3E41-93BD-FF5567B5FCB5}" dt="2025-11-23T21:48:52.192" v="2792" actId="26606"/>
          <ac:spMkLst>
            <pc:docMk/>
            <pc:sldMk cId="1189827026" sldId="262"/>
            <ac:spMk id="11" creationId="{4863AD45-F025-4500-8898-7DE237E4CBC2}"/>
          </ac:spMkLst>
        </pc:spChg>
        <pc:grpChg chg="add">
          <ac:chgData name="Patiecia Malongo (2333381)" userId="6aab2865-8cac-48a3-af3b-7625b7ea8d46" providerId="ADAL" clId="{669BC428-2616-3E41-93BD-FF5567B5FCB5}" dt="2025-11-23T21:48:52.192" v="2792" actId="26606"/>
          <ac:grpSpMkLst>
            <pc:docMk/>
            <pc:sldMk cId="1189827026" sldId="262"/>
            <ac:grpSpMk id="13" creationId="{639A5BF8-72C2-43E2-A19E-D54875260B52}"/>
          </ac:grpSpMkLst>
        </pc:grpChg>
        <pc:picChg chg="add del mod">
          <ac:chgData name="Patiecia Malongo (2333381)" userId="6aab2865-8cac-48a3-af3b-7625b7ea8d46" providerId="ADAL" clId="{669BC428-2616-3E41-93BD-FF5567B5FCB5}" dt="2025-11-23T21:42:19.920" v="2712" actId="478"/>
          <ac:picMkLst>
            <pc:docMk/>
            <pc:sldMk cId="1189827026" sldId="262"/>
            <ac:picMk id="4" creationId="{31635B9F-FD03-28A2-4253-C98BC461BA7B}"/>
          </ac:picMkLst>
        </pc:picChg>
        <pc:picChg chg="add mod">
          <ac:chgData name="Patiecia Malongo (2333381)" userId="6aab2865-8cac-48a3-af3b-7625b7ea8d46" providerId="ADAL" clId="{669BC428-2616-3E41-93BD-FF5567B5FCB5}" dt="2025-11-23T21:48:52.192" v="2792" actId="26606"/>
          <ac:picMkLst>
            <pc:docMk/>
            <pc:sldMk cId="1189827026" sldId="262"/>
            <ac:picMk id="6" creationId="{442546FC-7E5F-944E-77E5-878361953FE1}"/>
          </ac:picMkLst>
        </pc:picChg>
        <pc:picChg chg="add del mod">
          <ac:chgData name="Patiecia Malongo (2333381)" userId="6aab2865-8cac-48a3-af3b-7625b7ea8d46" providerId="ADAL" clId="{669BC428-2616-3E41-93BD-FF5567B5FCB5}" dt="2025-11-24T12:42:24.066" v="3948"/>
          <ac:picMkLst>
            <pc:docMk/>
            <pc:sldMk cId="1189827026" sldId="262"/>
            <ac:picMk id="7" creationId="{C722BFDA-9293-4F5A-7C45-A961F554CEA4}"/>
          </ac:picMkLst>
        </pc:picChg>
        <pc:picChg chg="add del mod">
          <ac:chgData name="Patiecia Malongo (2333381)" userId="6aab2865-8cac-48a3-af3b-7625b7ea8d46" providerId="ADAL" clId="{669BC428-2616-3E41-93BD-FF5567B5FCB5}" dt="2025-11-24T12:58:40.625" v="3963"/>
          <ac:picMkLst>
            <pc:docMk/>
            <pc:sldMk cId="1189827026" sldId="262"/>
            <ac:picMk id="12" creationId="{991D1AB6-185C-E250-E8BC-F4474FC945A4}"/>
          </ac:picMkLst>
        </pc:picChg>
        <pc:picChg chg="add mod">
          <ac:chgData name="Patiecia Malongo (2333381)" userId="6aab2865-8cac-48a3-af3b-7625b7ea8d46" providerId="ADAL" clId="{669BC428-2616-3E41-93BD-FF5567B5FCB5}" dt="2025-11-24T13:16:23.705" v="3968"/>
          <ac:picMkLst>
            <pc:docMk/>
            <pc:sldMk cId="1189827026" sldId="262"/>
            <ac:picMk id="21" creationId="{9FD2A5D6-29EC-61C2-91B5-27D54D3510CD}"/>
          </ac:picMkLst>
        </pc:picChg>
      </pc:sldChg>
      <pc:sldChg chg="addSp delSp modSp mod modTransition setBg modAnim">
        <pc:chgData name="Patiecia Malongo (2333381)" userId="6aab2865-8cac-48a3-af3b-7625b7ea8d46" providerId="ADAL" clId="{669BC428-2616-3E41-93BD-FF5567B5FCB5}" dt="2025-11-24T13:16:23.705" v="3968"/>
        <pc:sldMkLst>
          <pc:docMk/>
          <pc:sldMk cId="4110965543" sldId="263"/>
        </pc:sldMkLst>
        <pc:spChg chg="del">
          <ac:chgData name="Patiecia Malongo (2333381)" userId="6aab2865-8cac-48a3-af3b-7625b7ea8d46" providerId="ADAL" clId="{669BC428-2616-3E41-93BD-FF5567B5FCB5}" dt="2025-11-23T20:33:59.861" v="0" actId="478"/>
          <ac:spMkLst>
            <pc:docMk/>
            <pc:sldMk cId="4110965543" sldId="263"/>
            <ac:spMk id="2" creationId="{ABE31FC7-9171-F8F7-4CDA-5419D0D67C9D}"/>
          </ac:spMkLst>
        </pc:spChg>
        <pc:spChg chg="mod">
          <ac:chgData name="Patiecia Malongo (2333381)" userId="6aab2865-8cac-48a3-af3b-7625b7ea8d46" providerId="ADAL" clId="{669BC428-2616-3E41-93BD-FF5567B5FCB5}" dt="2025-11-23T21:49:50.953" v="2802" actId="255"/>
          <ac:spMkLst>
            <pc:docMk/>
            <pc:sldMk cId="4110965543" sldId="263"/>
            <ac:spMk id="3" creationId="{0D1A701C-BDD1-81C2-42ED-E31742100B7C}"/>
          </ac:spMkLst>
        </pc:spChg>
        <pc:spChg chg="add del mod">
          <ac:chgData name="Patiecia Malongo (2333381)" userId="6aab2865-8cac-48a3-af3b-7625b7ea8d46" providerId="ADAL" clId="{669BC428-2616-3E41-93BD-FF5567B5FCB5}" dt="2025-11-23T21:50:06.536" v="2805"/>
          <ac:spMkLst>
            <pc:docMk/>
            <pc:sldMk cId="4110965543" sldId="263"/>
            <ac:spMk id="4" creationId="{C58C15D0-B97A-7430-A9FD-EEC8BA858F7C}"/>
          </ac:spMkLst>
        </pc:spChg>
        <pc:spChg chg="add">
          <ac:chgData name="Patiecia Malongo (2333381)" userId="6aab2865-8cac-48a3-af3b-7625b7ea8d46" providerId="ADAL" clId="{669BC428-2616-3E41-93BD-FF5567B5FCB5}" dt="2025-11-23T21:49:03.963" v="2793" actId="26606"/>
          <ac:spMkLst>
            <pc:docMk/>
            <pc:sldMk cId="4110965543" sldId="263"/>
            <ac:spMk id="8" creationId="{E009DD9B-5EE2-4C0D-8B2B-351C8C102205}"/>
          </ac:spMkLst>
        </pc:spChg>
        <pc:spChg chg="add">
          <ac:chgData name="Patiecia Malongo (2333381)" userId="6aab2865-8cac-48a3-af3b-7625b7ea8d46" providerId="ADAL" clId="{669BC428-2616-3E41-93BD-FF5567B5FCB5}" dt="2025-11-23T21:49:03.963" v="2793" actId="26606"/>
          <ac:spMkLst>
            <pc:docMk/>
            <pc:sldMk cId="4110965543" sldId="263"/>
            <ac:spMk id="10" creationId="{E720DB99-7745-4E75-9D96-AAB6D55C531E}"/>
          </ac:spMkLst>
        </pc:spChg>
        <pc:spChg chg="add">
          <ac:chgData name="Patiecia Malongo (2333381)" userId="6aab2865-8cac-48a3-af3b-7625b7ea8d46" providerId="ADAL" clId="{669BC428-2616-3E41-93BD-FF5567B5FCB5}" dt="2025-11-23T21:49:03.963" v="2793" actId="26606"/>
          <ac:spMkLst>
            <pc:docMk/>
            <pc:sldMk cId="4110965543" sldId="263"/>
            <ac:spMk id="12" creationId="{D68803C4-E159-4360-B7BB-74205C8F782D}"/>
          </ac:spMkLst>
        </pc:spChg>
        <pc:spChg chg="add">
          <ac:chgData name="Patiecia Malongo (2333381)" userId="6aab2865-8cac-48a3-af3b-7625b7ea8d46" providerId="ADAL" clId="{669BC428-2616-3E41-93BD-FF5567B5FCB5}" dt="2025-11-23T21:49:03.963" v="2793" actId="26606"/>
          <ac:spMkLst>
            <pc:docMk/>
            <pc:sldMk cId="4110965543" sldId="263"/>
            <ac:spMk id="14" creationId="{504B0465-3B07-49BF-BEA7-D81476246293}"/>
          </ac:spMkLst>
        </pc:spChg>
        <pc:spChg chg="add">
          <ac:chgData name="Patiecia Malongo (2333381)" userId="6aab2865-8cac-48a3-af3b-7625b7ea8d46" providerId="ADAL" clId="{669BC428-2616-3E41-93BD-FF5567B5FCB5}" dt="2025-11-23T21:49:03.963" v="2793" actId="26606"/>
          <ac:spMkLst>
            <pc:docMk/>
            <pc:sldMk cId="4110965543" sldId="263"/>
            <ac:spMk id="16" creationId="{49B7FFA5-14CB-4A4F-9BCC-CA3AA5D9D276}"/>
          </ac:spMkLst>
        </pc:spChg>
        <pc:spChg chg="add">
          <ac:chgData name="Patiecia Malongo (2333381)" userId="6aab2865-8cac-48a3-af3b-7625b7ea8d46" providerId="ADAL" clId="{669BC428-2616-3E41-93BD-FF5567B5FCB5}" dt="2025-11-23T21:49:03.963" v="2793" actId="26606"/>
          <ac:spMkLst>
            <pc:docMk/>
            <pc:sldMk cId="4110965543" sldId="263"/>
            <ac:spMk id="18" creationId="{04E48745-7512-4EC2-9E20-9092D12150CA}"/>
          </ac:spMkLst>
        </pc:spChg>
        <pc:picChg chg="add del mod">
          <ac:chgData name="Patiecia Malongo (2333381)" userId="6aab2865-8cac-48a3-af3b-7625b7ea8d46" providerId="ADAL" clId="{669BC428-2616-3E41-93BD-FF5567B5FCB5}" dt="2025-11-24T12:42:18.889" v="3947"/>
          <ac:picMkLst>
            <pc:docMk/>
            <pc:sldMk cId="4110965543" sldId="263"/>
            <ac:picMk id="6" creationId="{DF525103-8F81-AC7F-6D0C-A09CC9552A0B}"/>
          </ac:picMkLst>
        </pc:picChg>
        <pc:picChg chg="add mod">
          <ac:chgData name="Patiecia Malongo (2333381)" userId="6aab2865-8cac-48a3-af3b-7625b7ea8d46" providerId="ADAL" clId="{669BC428-2616-3E41-93BD-FF5567B5FCB5}" dt="2025-11-24T13:16:23.705" v="3968"/>
          <ac:picMkLst>
            <pc:docMk/>
            <pc:sldMk cId="4110965543" sldId="263"/>
            <ac:picMk id="22" creationId="{51CE1693-70DC-35CB-91FC-C2AFCF9B7C23}"/>
          </ac:picMkLst>
        </pc:picChg>
      </pc:sldChg>
      <pc:sldChg chg="addSp delSp modSp mod modTransition setBg modAnim">
        <pc:chgData name="Patiecia Malongo (2333381)" userId="6aab2865-8cac-48a3-af3b-7625b7ea8d46" providerId="ADAL" clId="{669BC428-2616-3E41-93BD-FF5567B5FCB5}" dt="2025-11-24T13:16:23.705" v="3968"/>
        <pc:sldMkLst>
          <pc:docMk/>
          <pc:sldMk cId="3129030102" sldId="264"/>
        </pc:sldMkLst>
        <pc:spChg chg="del mod">
          <ac:chgData name="Patiecia Malongo (2333381)" userId="6aab2865-8cac-48a3-af3b-7625b7ea8d46" providerId="ADAL" clId="{669BC428-2616-3E41-93BD-FF5567B5FCB5}" dt="2025-11-23T21:50:24.615" v="2811" actId="478"/>
          <ac:spMkLst>
            <pc:docMk/>
            <pc:sldMk cId="3129030102" sldId="264"/>
            <ac:spMk id="2" creationId="{C90B0112-D20C-9CED-26D7-1A99CE769BBA}"/>
          </ac:spMkLst>
        </pc:spChg>
        <pc:spChg chg="mod">
          <ac:chgData name="Patiecia Malongo (2333381)" userId="6aab2865-8cac-48a3-af3b-7625b7ea8d46" providerId="ADAL" clId="{669BC428-2616-3E41-93BD-FF5567B5FCB5}" dt="2025-11-23T21:51:13.909" v="2822" actId="14100"/>
          <ac:spMkLst>
            <pc:docMk/>
            <pc:sldMk cId="3129030102" sldId="264"/>
            <ac:spMk id="3" creationId="{AE50632B-5531-94B1-7222-39E0EA950A8C}"/>
          </ac:spMkLst>
        </pc:spChg>
        <pc:spChg chg="add">
          <ac:chgData name="Patiecia Malongo (2333381)" userId="6aab2865-8cac-48a3-af3b-7625b7ea8d46" providerId="ADAL" clId="{669BC428-2616-3E41-93BD-FF5567B5FCB5}" dt="2025-11-23T21:50:50.535" v="2814" actId="26606"/>
          <ac:spMkLst>
            <pc:docMk/>
            <pc:sldMk cId="3129030102" sldId="264"/>
            <ac:spMk id="10" creationId="{4DA90C30-B990-4CCA-B584-40F864DA3A82}"/>
          </ac:spMkLst>
        </pc:spChg>
        <pc:grpChg chg="add">
          <ac:chgData name="Patiecia Malongo (2333381)" userId="6aab2865-8cac-48a3-af3b-7625b7ea8d46" providerId="ADAL" clId="{669BC428-2616-3E41-93BD-FF5567B5FCB5}" dt="2025-11-23T21:50:50.535" v="2814" actId="26606"/>
          <ac:grpSpMkLst>
            <pc:docMk/>
            <pc:sldMk cId="3129030102" sldId="264"/>
            <ac:grpSpMk id="12" creationId="{D060B936-2771-48DC-842C-14EE9318E3E2}"/>
          </ac:grpSpMkLst>
        </pc:grpChg>
        <pc:picChg chg="add del mod">
          <ac:chgData name="Patiecia Malongo (2333381)" userId="6aab2865-8cac-48a3-af3b-7625b7ea8d46" providerId="ADAL" clId="{669BC428-2616-3E41-93BD-FF5567B5FCB5}" dt="2025-11-24T12:42:12.432" v="3946"/>
          <ac:picMkLst>
            <pc:docMk/>
            <pc:sldMk cId="3129030102" sldId="264"/>
            <ac:picMk id="6" creationId="{5E521CEE-818F-9B33-3709-F4514B37888D}"/>
          </ac:picMkLst>
        </pc:picChg>
        <pc:picChg chg="add">
          <ac:chgData name="Patiecia Malongo (2333381)" userId="6aab2865-8cac-48a3-af3b-7625b7ea8d46" providerId="ADAL" clId="{669BC428-2616-3E41-93BD-FF5567B5FCB5}" dt="2025-11-23T21:50:50.535" v="2814" actId="26606"/>
          <ac:picMkLst>
            <pc:docMk/>
            <pc:sldMk cId="3129030102" sldId="264"/>
            <ac:picMk id="7" creationId="{EA5B9703-5A6C-C2DD-E2A7-A9AD925802D3}"/>
          </ac:picMkLst>
        </pc:picChg>
        <pc:picChg chg="add del mod">
          <ac:chgData name="Patiecia Malongo (2333381)" userId="6aab2865-8cac-48a3-af3b-7625b7ea8d46" providerId="ADAL" clId="{669BC428-2616-3E41-93BD-FF5567B5FCB5}" dt="2025-11-24T12:57:32.414" v="3956"/>
          <ac:picMkLst>
            <pc:docMk/>
            <pc:sldMk cId="3129030102" sldId="264"/>
            <ac:picMk id="15" creationId="{7B6E0EF6-FAA1-761D-87E3-F948C88B52DE}"/>
          </ac:picMkLst>
        </pc:picChg>
        <pc:picChg chg="add mod">
          <ac:chgData name="Patiecia Malongo (2333381)" userId="6aab2865-8cac-48a3-af3b-7625b7ea8d46" providerId="ADAL" clId="{669BC428-2616-3E41-93BD-FF5567B5FCB5}" dt="2025-11-24T13:16:23.705" v="3968"/>
          <ac:picMkLst>
            <pc:docMk/>
            <pc:sldMk cId="3129030102" sldId="264"/>
            <ac:picMk id="23" creationId="{42366594-940B-C363-5F07-D377E2A5FB02}"/>
          </ac:picMkLst>
        </pc:picChg>
      </pc:sldChg>
      <pc:sldChg chg="addSp delSp modSp mod modTransition setBg modAnim">
        <pc:chgData name="Patiecia Malongo (2333381)" userId="6aab2865-8cac-48a3-af3b-7625b7ea8d46" providerId="ADAL" clId="{669BC428-2616-3E41-93BD-FF5567B5FCB5}" dt="2025-11-24T13:16:23.705" v="3968"/>
        <pc:sldMkLst>
          <pc:docMk/>
          <pc:sldMk cId="3148651081" sldId="265"/>
        </pc:sldMkLst>
        <pc:spChg chg="del">
          <ac:chgData name="Patiecia Malongo (2333381)" userId="6aab2865-8cac-48a3-af3b-7625b7ea8d46" providerId="ADAL" clId="{669BC428-2616-3E41-93BD-FF5567B5FCB5}" dt="2025-11-23T20:45:10.068" v="1067" actId="478"/>
          <ac:spMkLst>
            <pc:docMk/>
            <pc:sldMk cId="3148651081" sldId="265"/>
            <ac:spMk id="2" creationId="{1E8E4C48-B986-37A5-09EE-3EA90D229E23}"/>
          </ac:spMkLst>
        </pc:spChg>
        <pc:spChg chg="mod">
          <ac:chgData name="Patiecia Malongo (2333381)" userId="6aab2865-8cac-48a3-af3b-7625b7ea8d46" providerId="ADAL" clId="{669BC428-2616-3E41-93BD-FF5567B5FCB5}" dt="2025-11-24T10:38:16.329" v="3934" actId="20577"/>
          <ac:spMkLst>
            <pc:docMk/>
            <pc:sldMk cId="3148651081" sldId="265"/>
            <ac:spMk id="3" creationId="{AE271822-1E90-7DB4-1690-FB436FD2950A}"/>
          </ac:spMkLst>
        </pc:spChg>
        <pc:spChg chg="add">
          <ac:chgData name="Patiecia Malongo (2333381)" userId="6aab2865-8cac-48a3-af3b-7625b7ea8d46" providerId="ADAL" clId="{669BC428-2616-3E41-93BD-FF5567B5FCB5}" dt="2025-11-23T21:51:23.805" v="2823" actId="26606"/>
          <ac:spMkLst>
            <pc:docMk/>
            <pc:sldMk cId="3148651081" sldId="265"/>
            <ac:spMk id="9" creationId="{3964958D-AF5D-4863-B5FB-83F6B8CB12A0}"/>
          </ac:spMkLst>
        </pc:spChg>
        <pc:grpChg chg="add">
          <ac:chgData name="Patiecia Malongo (2333381)" userId="6aab2865-8cac-48a3-af3b-7625b7ea8d46" providerId="ADAL" clId="{669BC428-2616-3E41-93BD-FF5567B5FCB5}" dt="2025-11-23T21:51:23.805" v="2823" actId="26606"/>
          <ac:grpSpMkLst>
            <pc:docMk/>
            <pc:sldMk cId="3148651081" sldId="265"/>
            <ac:grpSpMk id="11" creationId="{11002ACD-3B0C-4885-8754-8A00E926FE4B}"/>
          </ac:grpSpMkLst>
        </pc:grpChg>
        <pc:picChg chg="add">
          <ac:chgData name="Patiecia Malongo (2333381)" userId="6aab2865-8cac-48a3-af3b-7625b7ea8d46" providerId="ADAL" clId="{669BC428-2616-3E41-93BD-FF5567B5FCB5}" dt="2025-11-23T21:51:23.805" v="2823" actId="26606"/>
          <ac:picMkLst>
            <pc:docMk/>
            <pc:sldMk cId="3148651081" sldId="265"/>
            <ac:picMk id="5" creationId="{0D4F28B2-1C22-6AD0-2235-AA9C04195E31}"/>
          </ac:picMkLst>
        </pc:picChg>
        <pc:picChg chg="add del mod">
          <ac:chgData name="Patiecia Malongo (2333381)" userId="6aab2865-8cac-48a3-af3b-7625b7ea8d46" providerId="ADAL" clId="{669BC428-2616-3E41-93BD-FF5567B5FCB5}" dt="2025-11-24T12:58:49.921" v="3964"/>
          <ac:picMkLst>
            <pc:docMk/>
            <pc:sldMk cId="3148651081" sldId="265"/>
            <ac:picMk id="7" creationId="{43B01E93-2903-E604-C33B-1FF545494F46}"/>
          </ac:picMkLst>
        </pc:picChg>
        <pc:picChg chg="add mod">
          <ac:chgData name="Patiecia Malongo (2333381)" userId="6aab2865-8cac-48a3-af3b-7625b7ea8d46" providerId="ADAL" clId="{669BC428-2616-3E41-93BD-FF5567B5FCB5}" dt="2025-11-24T13:16:23.705" v="3968"/>
          <ac:picMkLst>
            <pc:docMk/>
            <pc:sldMk cId="3148651081" sldId="265"/>
            <ac:picMk id="17" creationId="{9781A323-A20B-1A72-B796-4D4998340EF8}"/>
          </ac:picMkLst>
        </pc:picChg>
      </pc:sldChg>
      <pc:sldChg chg="addSp delSp modSp mod modTransition setBg modAnim">
        <pc:chgData name="Patiecia Malongo (2333381)" userId="6aab2865-8cac-48a3-af3b-7625b7ea8d46" providerId="ADAL" clId="{669BC428-2616-3E41-93BD-FF5567B5FCB5}" dt="2025-11-24T13:26:09.887" v="3974"/>
        <pc:sldMkLst>
          <pc:docMk/>
          <pc:sldMk cId="3606092572" sldId="267"/>
        </pc:sldMkLst>
        <pc:spChg chg="del">
          <ac:chgData name="Patiecia Malongo (2333381)" userId="6aab2865-8cac-48a3-af3b-7625b7ea8d46" providerId="ADAL" clId="{669BC428-2616-3E41-93BD-FF5567B5FCB5}" dt="2025-11-23T21:10:37.924" v="2573" actId="478"/>
          <ac:spMkLst>
            <pc:docMk/>
            <pc:sldMk cId="3606092572" sldId="267"/>
            <ac:spMk id="2" creationId="{67189FE8-9A33-1F4F-E7C0-053B03298C4E}"/>
          </ac:spMkLst>
        </pc:spChg>
        <pc:spChg chg="mod">
          <ac:chgData name="Patiecia Malongo (2333381)" userId="6aab2865-8cac-48a3-af3b-7625b7ea8d46" providerId="ADAL" clId="{669BC428-2616-3E41-93BD-FF5567B5FCB5}" dt="2025-11-23T21:51:38.398" v="2826" actId="27636"/>
          <ac:spMkLst>
            <pc:docMk/>
            <pc:sldMk cId="3606092572" sldId="267"/>
            <ac:spMk id="3" creationId="{A1EE7862-7F27-7DDE-96E2-0D602632616B}"/>
          </ac:spMkLst>
        </pc:spChg>
        <pc:spChg chg="add">
          <ac:chgData name="Patiecia Malongo (2333381)" userId="6aab2865-8cac-48a3-af3b-7625b7ea8d46" providerId="ADAL" clId="{669BC428-2616-3E41-93BD-FF5567B5FCB5}" dt="2025-11-23T21:51:30.013" v="2824" actId="26606"/>
          <ac:spMkLst>
            <pc:docMk/>
            <pc:sldMk cId="3606092572" sldId="267"/>
            <ac:spMk id="8" creationId="{E009DD9B-5EE2-4C0D-8B2B-351C8C102205}"/>
          </ac:spMkLst>
        </pc:spChg>
        <pc:spChg chg="add">
          <ac:chgData name="Patiecia Malongo (2333381)" userId="6aab2865-8cac-48a3-af3b-7625b7ea8d46" providerId="ADAL" clId="{669BC428-2616-3E41-93BD-FF5567B5FCB5}" dt="2025-11-23T21:51:30.013" v="2824" actId="26606"/>
          <ac:spMkLst>
            <pc:docMk/>
            <pc:sldMk cId="3606092572" sldId="267"/>
            <ac:spMk id="10" creationId="{E720DB99-7745-4E75-9D96-AAB6D55C531E}"/>
          </ac:spMkLst>
        </pc:spChg>
        <pc:spChg chg="add">
          <ac:chgData name="Patiecia Malongo (2333381)" userId="6aab2865-8cac-48a3-af3b-7625b7ea8d46" providerId="ADAL" clId="{669BC428-2616-3E41-93BD-FF5567B5FCB5}" dt="2025-11-23T21:51:30.013" v="2824" actId="26606"/>
          <ac:spMkLst>
            <pc:docMk/>
            <pc:sldMk cId="3606092572" sldId="267"/>
            <ac:spMk id="12" creationId="{D68803C4-E159-4360-B7BB-74205C8F782D}"/>
          </ac:spMkLst>
        </pc:spChg>
        <pc:spChg chg="add">
          <ac:chgData name="Patiecia Malongo (2333381)" userId="6aab2865-8cac-48a3-af3b-7625b7ea8d46" providerId="ADAL" clId="{669BC428-2616-3E41-93BD-FF5567B5FCB5}" dt="2025-11-23T21:51:30.013" v="2824" actId="26606"/>
          <ac:spMkLst>
            <pc:docMk/>
            <pc:sldMk cId="3606092572" sldId="267"/>
            <ac:spMk id="14" creationId="{504B0465-3B07-49BF-BEA7-D81476246293}"/>
          </ac:spMkLst>
        </pc:spChg>
        <pc:spChg chg="add">
          <ac:chgData name="Patiecia Malongo (2333381)" userId="6aab2865-8cac-48a3-af3b-7625b7ea8d46" providerId="ADAL" clId="{669BC428-2616-3E41-93BD-FF5567B5FCB5}" dt="2025-11-23T21:51:30.013" v="2824" actId="26606"/>
          <ac:spMkLst>
            <pc:docMk/>
            <pc:sldMk cId="3606092572" sldId="267"/>
            <ac:spMk id="16" creationId="{49B7FFA5-14CB-4A4F-9BCC-CA3AA5D9D276}"/>
          </ac:spMkLst>
        </pc:spChg>
        <pc:spChg chg="add">
          <ac:chgData name="Patiecia Malongo (2333381)" userId="6aab2865-8cac-48a3-af3b-7625b7ea8d46" providerId="ADAL" clId="{669BC428-2616-3E41-93BD-FF5567B5FCB5}" dt="2025-11-23T21:51:30.013" v="2824" actId="26606"/>
          <ac:spMkLst>
            <pc:docMk/>
            <pc:sldMk cId="3606092572" sldId="267"/>
            <ac:spMk id="18" creationId="{04E48745-7512-4EC2-9E20-9092D12150CA}"/>
          </ac:spMkLst>
        </pc:spChg>
        <pc:picChg chg="add del mod">
          <ac:chgData name="Patiecia Malongo (2333381)" userId="6aab2865-8cac-48a3-af3b-7625b7ea8d46" providerId="ADAL" clId="{669BC428-2616-3E41-93BD-FF5567B5FCB5}" dt="2025-11-24T12:54:22.345" v="3955"/>
          <ac:picMkLst>
            <pc:docMk/>
            <pc:sldMk cId="3606092572" sldId="267"/>
            <ac:picMk id="6" creationId="{BF96C95C-58B6-75F6-3DC6-0F0EF4ECFA94}"/>
          </ac:picMkLst>
        </pc:picChg>
        <pc:picChg chg="add del mod">
          <ac:chgData name="Patiecia Malongo (2333381)" userId="6aab2865-8cac-48a3-af3b-7625b7ea8d46" providerId="ADAL" clId="{669BC428-2616-3E41-93BD-FF5567B5FCB5}" dt="2025-11-24T13:16:33.739" v="3970"/>
          <ac:picMkLst>
            <pc:docMk/>
            <pc:sldMk cId="3606092572" sldId="267"/>
            <ac:picMk id="17" creationId="{E11EDAC7-65D3-65C9-F6B4-58D5B6A6D27E}"/>
          </ac:picMkLst>
        </pc:picChg>
        <pc:picChg chg="add del mod">
          <ac:chgData name="Patiecia Malongo (2333381)" userId="6aab2865-8cac-48a3-af3b-7625b7ea8d46" providerId="ADAL" clId="{669BC428-2616-3E41-93BD-FF5567B5FCB5}" dt="2025-11-24T13:21:08.416" v="3973"/>
          <ac:picMkLst>
            <pc:docMk/>
            <pc:sldMk cId="3606092572" sldId="267"/>
            <ac:picMk id="22" creationId="{6CFEEBAF-E1E1-2AD3-426D-B788CB035A78}"/>
          </ac:picMkLst>
        </pc:picChg>
        <pc:picChg chg="add mod">
          <ac:chgData name="Patiecia Malongo (2333381)" userId="6aab2865-8cac-48a3-af3b-7625b7ea8d46" providerId="ADAL" clId="{669BC428-2616-3E41-93BD-FF5567B5FCB5}" dt="2025-11-24T13:26:09.887" v="3974"/>
          <ac:picMkLst>
            <pc:docMk/>
            <pc:sldMk cId="3606092572" sldId="267"/>
            <ac:picMk id="28" creationId="{ECC1B6D9-939B-D045-2499-19682603B75E}"/>
          </ac:picMkLst>
        </pc:picChg>
      </pc:sldChg>
      <pc:sldChg chg="addSp delSp modSp add del mod modTransition setBg modAnim">
        <pc:chgData name="Patiecia Malongo (2333381)" userId="6aab2865-8cac-48a3-af3b-7625b7ea8d46" providerId="ADAL" clId="{669BC428-2616-3E41-93BD-FF5567B5FCB5}" dt="2025-11-24T13:26:09.887" v="3974"/>
        <pc:sldMkLst>
          <pc:docMk/>
          <pc:sldMk cId="2857067058" sldId="268"/>
        </pc:sldMkLst>
        <pc:spChg chg="mod">
          <ac:chgData name="Patiecia Malongo (2333381)" userId="6aab2865-8cac-48a3-af3b-7625b7ea8d46" providerId="ADAL" clId="{669BC428-2616-3E41-93BD-FF5567B5FCB5}" dt="2025-11-23T21:53:45.755" v="2858" actId="26606"/>
          <ac:spMkLst>
            <pc:docMk/>
            <pc:sldMk cId="2857067058" sldId="268"/>
            <ac:spMk id="2" creationId="{301CB549-D304-0418-3058-F5BB0AF206FF}"/>
          </ac:spMkLst>
        </pc:spChg>
        <pc:spChg chg="mod">
          <ac:chgData name="Patiecia Malongo (2333381)" userId="6aab2865-8cac-48a3-af3b-7625b7ea8d46" providerId="ADAL" clId="{669BC428-2616-3E41-93BD-FF5567B5FCB5}" dt="2025-11-23T22:44:36.662" v="3875"/>
          <ac:spMkLst>
            <pc:docMk/>
            <pc:sldMk cId="2857067058" sldId="268"/>
            <ac:spMk id="3" creationId="{B83FE4BB-AFCB-389E-DF24-D95E02DC2CC6}"/>
          </ac:spMkLst>
        </pc:spChg>
        <pc:spChg chg="add del mod">
          <ac:chgData name="Patiecia Malongo (2333381)" userId="6aab2865-8cac-48a3-af3b-7625b7ea8d46" providerId="ADAL" clId="{669BC428-2616-3E41-93BD-FF5567B5FCB5}" dt="2025-11-23T21:38:32.909" v="2697" actId="478"/>
          <ac:spMkLst>
            <pc:docMk/>
            <pc:sldMk cId="2857067058" sldId="268"/>
            <ac:spMk id="4" creationId="{1FCA8794-2F62-473F-A668-3A99E8033F17}"/>
          </ac:spMkLst>
        </pc:spChg>
        <pc:spChg chg="add del mod">
          <ac:chgData name="Patiecia Malongo (2333381)" userId="6aab2865-8cac-48a3-af3b-7625b7ea8d46" providerId="ADAL" clId="{669BC428-2616-3E41-93BD-FF5567B5FCB5}" dt="2025-11-23T21:39:23.107" v="2703"/>
          <ac:spMkLst>
            <pc:docMk/>
            <pc:sldMk cId="2857067058" sldId="268"/>
            <ac:spMk id="5" creationId="{A8D84C83-D3F4-9DEC-4A37-EAA124EEDFB2}"/>
          </ac:spMkLst>
        </pc:spChg>
        <pc:spChg chg="add">
          <ac:chgData name="Patiecia Malongo (2333381)" userId="6aab2865-8cac-48a3-af3b-7625b7ea8d46" providerId="ADAL" clId="{669BC428-2616-3E41-93BD-FF5567B5FCB5}" dt="2025-11-23T21:53:45.755" v="2858" actId="26606"/>
          <ac:spMkLst>
            <pc:docMk/>
            <pc:sldMk cId="2857067058" sldId="268"/>
            <ac:spMk id="8" creationId="{E009DD9B-5EE2-4C0D-8B2B-351C8C102205}"/>
          </ac:spMkLst>
        </pc:spChg>
        <pc:spChg chg="add del mod">
          <ac:chgData name="Patiecia Malongo (2333381)" userId="6aab2865-8cac-48a3-af3b-7625b7ea8d46" providerId="ADAL" clId="{669BC428-2616-3E41-93BD-FF5567B5FCB5}" dt="2025-11-23T21:53:54.823" v="2861"/>
          <ac:spMkLst>
            <pc:docMk/>
            <pc:sldMk cId="2857067058" sldId="268"/>
            <ac:spMk id="9" creationId="{E4A3C80E-F830-7172-3D08-303D947DFFBB}"/>
          </ac:spMkLst>
        </pc:spChg>
        <pc:spChg chg="add">
          <ac:chgData name="Patiecia Malongo (2333381)" userId="6aab2865-8cac-48a3-af3b-7625b7ea8d46" providerId="ADAL" clId="{669BC428-2616-3E41-93BD-FF5567B5FCB5}" dt="2025-11-23T21:53:45.755" v="2858" actId="26606"/>
          <ac:spMkLst>
            <pc:docMk/>
            <pc:sldMk cId="2857067058" sldId="268"/>
            <ac:spMk id="10" creationId="{E720DB99-7745-4E75-9D96-AAB6D55C531E}"/>
          </ac:spMkLst>
        </pc:spChg>
        <pc:spChg chg="add">
          <ac:chgData name="Patiecia Malongo (2333381)" userId="6aab2865-8cac-48a3-af3b-7625b7ea8d46" providerId="ADAL" clId="{669BC428-2616-3E41-93BD-FF5567B5FCB5}" dt="2025-11-23T21:53:45.755" v="2858" actId="26606"/>
          <ac:spMkLst>
            <pc:docMk/>
            <pc:sldMk cId="2857067058" sldId="268"/>
            <ac:spMk id="12" creationId="{D68803C4-E159-4360-B7BB-74205C8F782D}"/>
          </ac:spMkLst>
        </pc:spChg>
        <pc:spChg chg="add">
          <ac:chgData name="Patiecia Malongo (2333381)" userId="6aab2865-8cac-48a3-af3b-7625b7ea8d46" providerId="ADAL" clId="{669BC428-2616-3E41-93BD-FF5567B5FCB5}" dt="2025-11-23T21:53:45.755" v="2858" actId="26606"/>
          <ac:spMkLst>
            <pc:docMk/>
            <pc:sldMk cId="2857067058" sldId="268"/>
            <ac:spMk id="14" creationId="{504B0465-3B07-49BF-BEA7-D81476246293}"/>
          </ac:spMkLst>
        </pc:spChg>
        <pc:spChg chg="add">
          <ac:chgData name="Patiecia Malongo (2333381)" userId="6aab2865-8cac-48a3-af3b-7625b7ea8d46" providerId="ADAL" clId="{669BC428-2616-3E41-93BD-FF5567B5FCB5}" dt="2025-11-23T21:53:45.755" v="2858" actId="26606"/>
          <ac:spMkLst>
            <pc:docMk/>
            <pc:sldMk cId="2857067058" sldId="268"/>
            <ac:spMk id="16" creationId="{49B7FFA5-14CB-4A4F-9BCC-CA3AA5D9D276}"/>
          </ac:spMkLst>
        </pc:spChg>
        <pc:spChg chg="add">
          <ac:chgData name="Patiecia Malongo (2333381)" userId="6aab2865-8cac-48a3-af3b-7625b7ea8d46" providerId="ADAL" clId="{669BC428-2616-3E41-93BD-FF5567B5FCB5}" dt="2025-11-23T21:53:45.755" v="2858" actId="26606"/>
          <ac:spMkLst>
            <pc:docMk/>
            <pc:sldMk cId="2857067058" sldId="268"/>
            <ac:spMk id="18" creationId="{04E48745-7512-4EC2-9E20-9092D12150CA}"/>
          </ac:spMkLst>
        </pc:spChg>
        <pc:picChg chg="add del mod">
          <ac:chgData name="Patiecia Malongo (2333381)" userId="6aab2865-8cac-48a3-af3b-7625b7ea8d46" providerId="ADAL" clId="{669BC428-2616-3E41-93BD-FF5567B5FCB5}" dt="2025-11-23T21:39:46.159" v="2704" actId="478"/>
          <ac:picMkLst>
            <pc:docMk/>
            <pc:sldMk cId="2857067058" sldId="268"/>
            <ac:picMk id="7" creationId="{EEAF93AB-61CC-A55B-D367-1FAB89D99805}"/>
          </ac:picMkLst>
        </pc:picChg>
        <pc:picChg chg="add del mod">
          <ac:chgData name="Patiecia Malongo (2333381)" userId="6aab2865-8cac-48a3-af3b-7625b7ea8d46" providerId="ADAL" clId="{669BC428-2616-3E41-93BD-FF5567B5FCB5}" dt="2025-11-24T13:20:38.100" v="3972"/>
          <ac:picMkLst>
            <pc:docMk/>
            <pc:sldMk cId="2857067058" sldId="268"/>
            <ac:picMk id="13" creationId="{246CCDDE-290A-9600-A850-A08B959A54FE}"/>
          </ac:picMkLst>
        </pc:picChg>
        <pc:picChg chg="add mod">
          <ac:chgData name="Patiecia Malongo (2333381)" userId="6aab2865-8cac-48a3-af3b-7625b7ea8d46" providerId="ADAL" clId="{669BC428-2616-3E41-93BD-FF5567B5FCB5}" dt="2025-11-24T13:26:09.887" v="3974"/>
          <ac:picMkLst>
            <pc:docMk/>
            <pc:sldMk cId="2857067058" sldId="268"/>
            <ac:picMk id="20" creationId="{098A5A9D-8544-3C2D-ACBC-34056D3140C9}"/>
          </ac:picMkLst>
        </pc:picChg>
      </pc:sldChg>
      <pc:sldChg chg="addSp delSp modSp mod">
        <pc:chgData name="Patiecia Malongo (2333381)" userId="6aab2865-8cac-48a3-af3b-7625b7ea8d46" providerId="ADAL" clId="{669BC428-2616-3E41-93BD-FF5567B5FCB5}" dt="2025-11-24T13:20:24.006" v="3971"/>
        <pc:sldMkLst>
          <pc:docMk/>
          <pc:sldMk cId="255090504" sldId="269"/>
        </pc:sldMkLst>
        <pc:spChg chg="del">
          <ac:chgData name="Patiecia Malongo (2333381)" userId="6aab2865-8cac-48a3-af3b-7625b7ea8d46" providerId="ADAL" clId="{669BC428-2616-3E41-93BD-FF5567B5FCB5}" dt="2025-11-23T21:38:05.963" v="2691" actId="478"/>
          <ac:spMkLst>
            <pc:docMk/>
            <pc:sldMk cId="255090504" sldId="269"/>
            <ac:spMk id="2" creationId="{3D73AD23-7E3B-94ED-267B-4444C05216B0}"/>
          </ac:spMkLst>
        </pc:spChg>
        <pc:spChg chg="mod">
          <ac:chgData name="Patiecia Malongo (2333381)" userId="6aab2865-8cac-48a3-af3b-7625b7ea8d46" providerId="ADAL" clId="{669BC428-2616-3E41-93BD-FF5567B5FCB5}" dt="2025-11-23T22:31:06.620" v="3490" actId="255"/>
          <ac:spMkLst>
            <pc:docMk/>
            <pc:sldMk cId="255090504" sldId="269"/>
            <ac:spMk id="3" creationId="{8B73374B-EFA9-826E-E973-0FB7C18CDF8D}"/>
          </ac:spMkLst>
        </pc:spChg>
        <pc:picChg chg="add mod">
          <ac:chgData name="Patiecia Malongo (2333381)" userId="6aab2865-8cac-48a3-af3b-7625b7ea8d46" providerId="ADAL" clId="{669BC428-2616-3E41-93BD-FF5567B5FCB5}" dt="2025-11-24T13:20:24.006" v="3971"/>
          <ac:picMkLst>
            <pc:docMk/>
            <pc:sldMk cId="255090504" sldId="269"/>
            <ac:picMk id="6" creationId="{781B89A5-E53A-AC67-F95F-2E8FE58FCC36}"/>
          </ac:picMkLst>
        </pc:picChg>
      </pc:sldChg>
      <pc:sldChg chg="del">
        <pc:chgData name="Patiecia Malongo (2333381)" userId="6aab2865-8cac-48a3-af3b-7625b7ea8d46" providerId="ADAL" clId="{669BC428-2616-3E41-93BD-FF5567B5FCB5}" dt="2025-11-24T13:27:26.381" v="3975" actId="2696"/>
        <pc:sldMkLst>
          <pc:docMk/>
          <pc:sldMk cId="1473381639" sldId="270"/>
        </pc:sldMkLst>
      </pc:sldChg>
    </pc:docChg>
  </pc:docChgLst>
  <pc:docChgLst>
    <pc:chgData name="Patiecia Malongo (2333381)" userId="S::2333381@student.uwtsd.ac.uk::6aab2865-8cac-48a3-af3b-7625b7ea8d46" providerId="AD" clId="Web-{056B9D8B-DF9F-F481-2BB9-435581A6487C}"/>
    <pc:docChg chg="addSld delSld modSld">
      <pc:chgData name="Patiecia Malongo (2333381)" userId="S::2333381@student.uwtsd.ac.uk::6aab2865-8cac-48a3-af3b-7625b7ea8d46" providerId="AD" clId="Web-{056B9D8B-DF9F-F481-2BB9-435581A6487C}" dt="2025-11-22T23:33:54.004" v="3591" actId="20577"/>
      <pc:docMkLst>
        <pc:docMk/>
      </pc:docMkLst>
      <pc:sldChg chg="modSp">
        <pc:chgData name="Patiecia Malongo (2333381)" userId="S::2333381@student.uwtsd.ac.uk::6aab2865-8cac-48a3-af3b-7625b7ea8d46" providerId="AD" clId="Web-{056B9D8B-DF9F-F481-2BB9-435581A6487C}" dt="2025-11-21T17:04:57.961" v="262" actId="20577"/>
        <pc:sldMkLst>
          <pc:docMk/>
          <pc:sldMk cId="3484860573" sldId="260"/>
        </pc:sldMkLst>
        <pc:spChg chg="mod">
          <ac:chgData name="Patiecia Malongo (2333381)" userId="S::2333381@student.uwtsd.ac.uk::6aab2865-8cac-48a3-af3b-7625b7ea8d46" providerId="AD" clId="Web-{056B9D8B-DF9F-F481-2BB9-435581A6487C}" dt="2025-11-21T16:42:44.353" v="107" actId="20577"/>
          <ac:spMkLst>
            <pc:docMk/>
            <pc:sldMk cId="3484860573" sldId="260"/>
            <ac:spMk id="2" creationId="{11F604AF-F5CD-09A4-6D85-CC1A38316939}"/>
          </ac:spMkLst>
        </pc:spChg>
        <pc:spChg chg="mod">
          <ac:chgData name="Patiecia Malongo (2333381)" userId="S::2333381@student.uwtsd.ac.uk::6aab2865-8cac-48a3-af3b-7625b7ea8d46" providerId="AD" clId="Web-{056B9D8B-DF9F-F481-2BB9-435581A6487C}" dt="2025-11-21T17:04:57.961" v="262" actId="20577"/>
          <ac:spMkLst>
            <pc:docMk/>
            <pc:sldMk cId="3484860573" sldId="260"/>
            <ac:spMk id="3" creationId="{562F80BF-89E3-8064-2E23-7CE6F60080D3}"/>
          </ac:spMkLst>
        </pc:spChg>
      </pc:sldChg>
      <pc:sldChg chg="modSp">
        <pc:chgData name="Patiecia Malongo (2333381)" userId="S::2333381@student.uwtsd.ac.uk::6aab2865-8cac-48a3-af3b-7625b7ea8d46" providerId="AD" clId="Web-{056B9D8B-DF9F-F481-2BB9-435581A6487C}" dt="2025-11-21T23:08:28.351" v="829" actId="20577"/>
        <pc:sldMkLst>
          <pc:docMk/>
          <pc:sldMk cId="1189827026" sldId="262"/>
        </pc:sldMkLst>
        <pc:spChg chg="mod">
          <ac:chgData name="Patiecia Malongo (2333381)" userId="S::2333381@student.uwtsd.ac.uk::6aab2865-8cac-48a3-af3b-7625b7ea8d46" providerId="AD" clId="Web-{056B9D8B-DF9F-F481-2BB9-435581A6487C}" dt="2025-11-21T23:08:28.351" v="829" actId="20577"/>
          <ac:spMkLst>
            <pc:docMk/>
            <pc:sldMk cId="1189827026" sldId="262"/>
            <ac:spMk id="3" creationId="{7EB4C12A-95C7-BA88-0973-4A694648C1CF}"/>
          </ac:spMkLst>
        </pc:spChg>
      </pc:sldChg>
      <pc:sldChg chg="modSp">
        <pc:chgData name="Patiecia Malongo (2333381)" userId="S::2333381@student.uwtsd.ac.uk::6aab2865-8cac-48a3-af3b-7625b7ea8d46" providerId="AD" clId="Web-{056B9D8B-DF9F-F481-2BB9-435581A6487C}" dt="2025-11-22T00:48:58.061" v="1460" actId="14100"/>
        <pc:sldMkLst>
          <pc:docMk/>
          <pc:sldMk cId="4110965543" sldId="263"/>
        </pc:sldMkLst>
        <pc:spChg chg="mod">
          <ac:chgData name="Patiecia Malongo (2333381)" userId="S::2333381@student.uwtsd.ac.uk::6aab2865-8cac-48a3-af3b-7625b7ea8d46" providerId="AD" clId="Web-{056B9D8B-DF9F-F481-2BB9-435581A6487C}" dt="2025-11-22T00:48:58.061" v="1460" actId="14100"/>
          <ac:spMkLst>
            <pc:docMk/>
            <pc:sldMk cId="4110965543" sldId="263"/>
            <ac:spMk id="3" creationId="{0D1A701C-BDD1-81C2-42ED-E31742100B7C}"/>
          </ac:spMkLst>
        </pc:spChg>
      </pc:sldChg>
      <pc:sldChg chg="modSp">
        <pc:chgData name="Patiecia Malongo (2333381)" userId="S::2333381@student.uwtsd.ac.uk::6aab2865-8cac-48a3-af3b-7625b7ea8d46" providerId="AD" clId="Web-{056B9D8B-DF9F-F481-2BB9-435581A6487C}" dt="2025-11-22T21:29:27.496" v="2535" actId="20577"/>
        <pc:sldMkLst>
          <pc:docMk/>
          <pc:sldMk cId="3129030102" sldId="264"/>
        </pc:sldMkLst>
        <pc:spChg chg="mod">
          <ac:chgData name="Patiecia Malongo (2333381)" userId="S::2333381@student.uwtsd.ac.uk::6aab2865-8cac-48a3-af3b-7625b7ea8d46" providerId="AD" clId="Web-{056B9D8B-DF9F-F481-2BB9-435581A6487C}" dt="2025-11-22T21:29:27.496" v="2535" actId="20577"/>
          <ac:spMkLst>
            <pc:docMk/>
            <pc:sldMk cId="3129030102" sldId="264"/>
            <ac:spMk id="3" creationId="{AE50632B-5531-94B1-7222-39E0EA950A8C}"/>
          </ac:spMkLst>
        </pc:spChg>
      </pc:sldChg>
      <pc:sldChg chg="modSp new">
        <pc:chgData name="Patiecia Malongo (2333381)" userId="S::2333381@student.uwtsd.ac.uk::6aab2865-8cac-48a3-af3b-7625b7ea8d46" providerId="AD" clId="Web-{056B9D8B-DF9F-F481-2BB9-435581A6487C}" dt="2025-11-22T22:28:39.672" v="2964" actId="20577"/>
        <pc:sldMkLst>
          <pc:docMk/>
          <pc:sldMk cId="3148651081" sldId="265"/>
        </pc:sldMkLst>
        <pc:spChg chg="mod">
          <ac:chgData name="Patiecia Malongo (2333381)" userId="S::2333381@student.uwtsd.ac.uk::6aab2865-8cac-48a3-af3b-7625b7ea8d46" providerId="AD" clId="Web-{056B9D8B-DF9F-F481-2BB9-435581A6487C}" dt="2025-11-22T22:28:39.672" v="2964" actId="20577"/>
          <ac:spMkLst>
            <pc:docMk/>
            <pc:sldMk cId="3148651081" sldId="265"/>
            <ac:spMk id="3" creationId="{AE271822-1E90-7DB4-1690-FB436FD2950A}"/>
          </ac:spMkLst>
        </pc:spChg>
      </pc:sldChg>
      <pc:sldChg chg="modSp new del">
        <pc:chgData name="Patiecia Malongo (2333381)" userId="S::2333381@student.uwtsd.ac.uk::6aab2865-8cac-48a3-af3b-7625b7ea8d46" providerId="AD" clId="Web-{056B9D8B-DF9F-F481-2BB9-435581A6487C}" dt="2025-11-22T22:33:14.239" v="2966"/>
        <pc:sldMkLst>
          <pc:docMk/>
          <pc:sldMk cId="476732814" sldId="266"/>
        </pc:sldMkLst>
        <pc:spChg chg="mod">
          <ac:chgData name="Patiecia Malongo (2333381)" userId="S::2333381@student.uwtsd.ac.uk::6aab2865-8cac-48a3-af3b-7625b7ea8d46" providerId="AD" clId="Web-{056B9D8B-DF9F-F481-2BB9-435581A6487C}" dt="2025-11-22T22:32:03.817" v="2965" actId="20577"/>
          <ac:spMkLst>
            <pc:docMk/>
            <pc:sldMk cId="476732814" sldId="266"/>
            <ac:spMk id="3" creationId="{C6308A8E-6E92-9416-AA53-E6B4CCDC99C3}"/>
          </ac:spMkLst>
        </pc:spChg>
      </pc:sldChg>
      <pc:sldChg chg="modSp new">
        <pc:chgData name="Patiecia Malongo (2333381)" userId="S::2333381@student.uwtsd.ac.uk::6aab2865-8cac-48a3-af3b-7625b7ea8d46" providerId="AD" clId="Web-{056B9D8B-DF9F-F481-2BB9-435581A6487C}" dt="2025-11-22T23:10:25.489" v="3382" actId="20577"/>
        <pc:sldMkLst>
          <pc:docMk/>
          <pc:sldMk cId="3606092572" sldId="267"/>
        </pc:sldMkLst>
        <pc:spChg chg="mod">
          <ac:chgData name="Patiecia Malongo (2333381)" userId="S::2333381@student.uwtsd.ac.uk::6aab2865-8cac-48a3-af3b-7625b7ea8d46" providerId="AD" clId="Web-{056B9D8B-DF9F-F481-2BB9-435581A6487C}" dt="2025-11-22T23:10:25.489" v="3382" actId="20577"/>
          <ac:spMkLst>
            <pc:docMk/>
            <pc:sldMk cId="3606092572" sldId="267"/>
            <ac:spMk id="3" creationId="{A1EE7862-7F27-7DDE-96E2-0D602632616B}"/>
          </ac:spMkLst>
        </pc:spChg>
      </pc:sldChg>
      <pc:sldChg chg="modSp new">
        <pc:chgData name="Patiecia Malongo (2333381)" userId="S::2333381@student.uwtsd.ac.uk::6aab2865-8cac-48a3-af3b-7625b7ea8d46" providerId="AD" clId="Web-{056B9D8B-DF9F-F481-2BB9-435581A6487C}" dt="2025-11-22T23:33:54.004" v="3591" actId="20577"/>
        <pc:sldMkLst>
          <pc:docMk/>
          <pc:sldMk cId="2857067058" sldId="268"/>
        </pc:sldMkLst>
        <pc:spChg chg="mod">
          <ac:chgData name="Patiecia Malongo (2333381)" userId="S::2333381@student.uwtsd.ac.uk::6aab2865-8cac-48a3-af3b-7625b7ea8d46" providerId="AD" clId="Web-{056B9D8B-DF9F-F481-2BB9-435581A6487C}" dt="2025-11-22T23:33:54.004" v="3591" actId="20577"/>
          <ac:spMkLst>
            <pc:docMk/>
            <pc:sldMk cId="2857067058" sldId="268"/>
            <ac:spMk id="3" creationId="{B83FE4BB-AFCB-389E-DF24-D95E02DC2CC6}"/>
          </ac:spMkLst>
        </pc:spChg>
      </pc:sldChg>
      <pc:sldChg chg="modSp new">
        <pc:chgData name="Patiecia Malongo (2333381)" userId="S::2333381@student.uwtsd.ac.uk::6aab2865-8cac-48a3-af3b-7625b7ea8d46" providerId="AD" clId="Web-{056B9D8B-DF9F-F481-2BB9-435581A6487C}" dt="2025-11-22T23:31:38.715" v="3589" actId="20577"/>
        <pc:sldMkLst>
          <pc:docMk/>
          <pc:sldMk cId="255090504" sldId="269"/>
        </pc:sldMkLst>
        <pc:spChg chg="mod">
          <ac:chgData name="Patiecia Malongo (2333381)" userId="S::2333381@student.uwtsd.ac.uk::6aab2865-8cac-48a3-af3b-7625b7ea8d46" providerId="AD" clId="Web-{056B9D8B-DF9F-F481-2BB9-435581A6487C}" dt="2025-11-22T23:31:38.715" v="3589" actId="20577"/>
          <ac:spMkLst>
            <pc:docMk/>
            <pc:sldMk cId="255090504" sldId="269"/>
            <ac:spMk id="3" creationId="{8B73374B-EFA9-826E-E973-0FB7C18CDF8D}"/>
          </ac:spMkLst>
        </pc:spChg>
      </pc:sldChg>
      <pc:sldChg chg="new">
        <pc:chgData name="Patiecia Malongo (2333381)" userId="S::2333381@student.uwtsd.ac.uk::6aab2865-8cac-48a3-af3b-7625b7ea8d46" providerId="AD" clId="Web-{056B9D8B-DF9F-F481-2BB9-435581A6487C}" dt="2025-11-22T23:32:40.906" v="3590"/>
        <pc:sldMkLst>
          <pc:docMk/>
          <pc:sldMk cId="1473381639" sldId="270"/>
        </pc:sldMkLst>
      </pc:sldChg>
    </pc:docChg>
  </pc:docChgLst>
  <pc:docChgLst>
    <pc:chgData name="Patiecia Malongo (2333381)" userId="S::2333381@student.uwtsd.ac.uk::6aab2865-8cac-48a3-af3b-7625b7ea8d46" providerId="AD" clId="Web-{2E6E1AB6-FC8C-045F-31A8-F51889160FFB}"/>
    <pc:docChg chg="modSld">
      <pc:chgData name="Patiecia Malongo (2333381)" userId="S::2333381@student.uwtsd.ac.uk::6aab2865-8cac-48a3-af3b-7625b7ea8d46" providerId="AD" clId="Web-{2E6E1AB6-FC8C-045F-31A8-F51889160FFB}" dt="2025-11-24T11:36:42.347" v="57" actId="20577"/>
      <pc:docMkLst>
        <pc:docMk/>
      </pc:docMkLst>
      <pc:sldChg chg="modSp">
        <pc:chgData name="Patiecia Malongo (2333381)" userId="S::2333381@student.uwtsd.ac.uk::6aab2865-8cac-48a3-af3b-7625b7ea8d46" providerId="AD" clId="Web-{2E6E1AB6-FC8C-045F-31A8-F51889160FFB}" dt="2025-11-24T11:36:42.347" v="57" actId="20577"/>
        <pc:sldMkLst>
          <pc:docMk/>
          <pc:sldMk cId="3484860573" sldId="260"/>
        </pc:sldMkLst>
        <pc:spChg chg="mod">
          <ac:chgData name="Patiecia Malongo (2333381)" userId="S::2333381@student.uwtsd.ac.uk::6aab2865-8cac-48a3-af3b-7625b7ea8d46" providerId="AD" clId="Web-{2E6E1AB6-FC8C-045F-31A8-F51889160FFB}" dt="2025-11-24T11:36:42.347" v="57" actId="20577"/>
          <ac:spMkLst>
            <pc:docMk/>
            <pc:sldMk cId="3484860573" sldId="260"/>
            <ac:spMk id="2" creationId="{11F604AF-F5CD-09A4-6D85-CC1A38316939}"/>
          </ac:spMkLst>
        </pc:spChg>
        <pc:spChg chg="mod">
          <ac:chgData name="Patiecia Malongo (2333381)" userId="S::2333381@student.uwtsd.ac.uk::6aab2865-8cac-48a3-af3b-7625b7ea8d46" providerId="AD" clId="Web-{2E6E1AB6-FC8C-045F-31A8-F51889160FFB}" dt="2025-11-24T11:36:10.877" v="49" actId="20577"/>
          <ac:spMkLst>
            <pc:docMk/>
            <pc:sldMk cId="3484860573" sldId="260"/>
            <ac:spMk id="3" creationId="{562F80BF-89E3-8064-2E23-7CE6F60080D3}"/>
          </ac:spMkLst>
        </pc:spChg>
      </pc:sldChg>
      <pc:sldChg chg="modSp">
        <pc:chgData name="Patiecia Malongo (2333381)" userId="S::2333381@student.uwtsd.ac.uk::6aab2865-8cac-48a3-af3b-7625b7ea8d46" providerId="AD" clId="Web-{2E6E1AB6-FC8C-045F-31A8-F51889160FFB}" dt="2025-11-24T11:27:25.391" v="7" actId="20577"/>
        <pc:sldMkLst>
          <pc:docMk/>
          <pc:sldMk cId="3606092572" sldId="267"/>
        </pc:sldMkLst>
        <pc:spChg chg="mod">
          <ac:chgData name="Patiecia Malongo (2333381)" userId="S::2333381@student.uwtsd.ac.uk::6aab2865-8cac-48a3-af3b-7625b7ea8d46" providerId="AD" clId="Web-{2E6E1AB6-FC8C-045F-31A8-F51889160FFB}" dt="2025-11-24T11:27:25.391" v="7" actId="20577"/>
          <ac:spMkLst>
            <pc:docMk/>
            <pc:sldMk cId="3606092572" sldId="267"/>
            <ac:spMk id="3" creationId="{A1EE7862-7F27-7DDE-96E2-0D602632616B}"/>
          </ac:spMkLst>
        </pc:spChg>
      </pc:sldChg>
    </pc:docChg>
  </pc:docChgLst>
  <pc:docChgLst>
    <pc:chgData name="Patiecia Malongo (2333381)" userId="S::2333381@student.uwtsd.ac.uk::6aab2865-8cac-48a3-af3b-7625b7ea8d46" providerId="AD" clId="Web-{F4AC6948-B04C-F7C7-40A6-59D96DA0C3F1}"/>
    <pc:docChg chg="modSld">
      <pc:chgData name="Patiecia Malongo (2333381)" userId="S::2333381@student.uwtsd.ac.uk::6aab2865-8cac-48a3-af3b-7625b7ea8d46" providerId="AD" clId="Web-{F4AC6948-B04C-F7C7-40A6-59D96DA0C3F1}" dt="2025-11-23T12:41:31.628" v="791" actId="20577"/>
      <pc:docMkLst>
        <pc:docMk/>
      </pc:docMkLst>
      <pc:sldChg chg="modSp">
        <pc:chgData name="Patiecia Malongo (2333381)" userId="S::2333381@student.uwtsd.ac.uk::6aab2865-8cac-48a3-af3b-7625b7ea8d46" providerId="AD" clId="Web-{F4AC6948-B04C-F7C7-40A6-59D96DA0C3F1}" dt="2025-11-23T12:41:31.628" v="791" actId="20577"/>
        <pc:sldMkLst>
          <pc:docMk/>
          <pc:sldMk cId="3606092572" sldId="267"/>
        </pc:sldMkLst>
        <pc:spChg chg="mod">
          <ac:chgData name="Patiecia Malongo (2333381)" userId="S::2333381@student.uwtsd.ac.uk::6aab2865-8cac-48a3-af3b-7625b7ea8d46" providerId="AD" clId="Web-{F4AC6948-B04C-F7C7-40A6-59D96DA0C3F1}" dt="2025-11-23T12:41:31.628" v="791" actId="20577"/>
          <ac:spMkLst>
            <pc:docMk/>
            <pc:sldMk cId="3606092572" sldId="267"/>
            <ac:spMk id="3" creationId="{A1EE7862-7F27-7DDE-96E2-0D602632616B}"/>
          </ac:spMkLst>
        </pc:spChg>
      </pc:sldChg>
      <pc:sldChg chg="modSp">
        <pc:chgData name="Patiecia Malongo (2333381)" userId="S::2333381@student.uwtsd.ac.uk::6aab2865-8cac-48a3-af3b-7625b7ea8d46" providerId="AD" clId="Web-{F4AC6948-B04C-F7C7-40A6-59D96DA0C3F1}" dt="2025-11-23T12:33:12.090" v="618" actId="20577"/>
        <pc:sldMkLst>
          <pc:docMk/>
          <pc:sldMk cId="2857067058" sldId="268"/>
        </pc:sldMkLst>
        <pc:spChg chg="mod">
          <ac:chgData name="Patiecia Malongo (2333381)" userId="S::2333381@student.uwtsd.ac.uk::6aab2865-8cac-48a3-af3b-7625b7ea8d46" providerId="AD" clId="Web-{F4AC6948-B04C-F7C7-40A6-59D96DA0C3F1}" dt="2025-11-23T12:33:12.090" v="618" actId="20577"/>
          <ac:spMkLst>
            <pc:docMk/>
            <pc:sldMk cId="2857067058" sldId="268"/>
            <ac:spMk id="2" creationId="{301CB549-D304-0418-3058-F5BB0AF206FF}"/>
          </ac:spMkLst>
        </pc:spChg>
      </pc:sldChg>
    </pc:docChg>
  </pc:docChgLst>
  <pc:docChgLst>
    <pc:chgData name="Patiecia Malongo (2333381)" userId="S::2333381@student.uwtsd.ac.uk::6aab2865-8cac-48a3-af3b-7625b7ea8d46" providerId="AD" clId="Web-{782484D0-DFA3-0538-A828-5212E98E7D7B}"/>
    <pc:docChg chg="modSld">
      <pc:chgData name="Patiecia Malongo (2333381)" userId="S::2333381@student.uwtsd.ac.uk::6aab2865-8cac-48a3-af3b-7625b7ea8d46" providerId="AD" clId="Web-{782484D0-DFA3-0538-A828-5212E98E7D7B}" dt="2025-11-05T21:14:36.751" v="586" actId="20577"/>
      <pc:docMkLst>
        <pc:docMk/>
      </pc:docMkLst>
      <pc:sldChg chg="modSp">
        <pc:chgData name="Patiecia Malongo (2333381)" userId="S::2333381@student.uwtsd.ac.uk::6aab2865-8cac-48a3-af3b-7625b7ea8d46" providerId="AD" clId="Web-{782484D0-DFA3-0538-A828-5212E98E7D7B}" dt="2025-11-05T21:14:36.751" v="586" actId="20577"/>
        <pc:sldMkLst>
          <pc:docMk/>
          <pc:sldMk cId="4188996616" sldId="259"/>
        </pc:sldMkLst>
        <pc:spChg chg="mod">
          <ac:chgData name="Patiecia Malongo (2333381)" userId="S::2333381@student.uwtsd.ac.uk::6aab2865-8cac-48a3-af3b-7625b7ea8d46" providerId="AD" clId="Web-{782484D0-DFA3-0538-A828-5212E98E7D7B}" dt="2025-11-05T20:57:07.317" v="249" actId="1076"/>
          <ac:spMkLst>
            <pc:docMk/>
            <pc:sldMk cId="4188996616" sldId="259"/>
            <ac:spMk id="2" creationId="{0135555C-CB3C-4F8F-E1D3-2A4748D085B0}"/>
          </ac:spMkLst>
        </pc:spChg>
        <pc:spChg chg="mod">
          <ac:chgData name="Patiecia Malongo (2333381)" userId="S::2333381@student.uwtsd.ac.uk::6aab2865-8cac-48a3-af3b-7625b7ea8d46" providerId="AD" clId="Web-{782484D0-DFA3-0538-A828-5212E98E7D7B}" dt="2025-11-05T21:14:36.751" v="586" actId="20577"/>
          <ac:spMkLst>
            <pc:docMk/>
            <pc:sldMk cId="4188996616" sldId="259"/>
            <ac:spMk id="3" creationId="{B60CDF27-AB7B-7003-C0B4-9EDCF659C115}"/>
          </ac:spMkLst>
        </pc:spChg>
      </pc:sldChg>
    </pc:docChg>
  </pc:docChgLst>
  <pc:docChgLst>
    <pc:chgData name="Patiecia Malongo (2333381)" userId="S::2333381@student.uwtsd.ac.uk::6aab2865-8cac-48a3-af3b-7625b7ea8d46" providerId="AD" clId="Web-{9DE40721-2FB2-75F7-BC86-38B3D304C39E}"/>
    <pc:docChg chg="modSld">
      <pc:chgData name="Patiecia Malongo (2333381)" userId="S::2333381@student.uwtsd.ac.uk::6aab2865-8cac-48a3-af3b-7625b7ea8d46" providerId="AD" clId="Web-{9DE40721-2FB2-75F7-BC86-38B3D304C39E}" dt="2025-11-17T23:16:04.176" v="533" actId="20577"/>
      <pc:docMkLst>
        <pc:docMk/>
      </pc:docMkLst>
      <pc:sldChg chg="modSp">
        <pc:chgData name="Patiecia Malongo (2333381)" userId="S::2333381@student.uwtsd.ac.uk::6aab2865-8cac-48a3-af3b-7625b7ea8d46" providerId="AD" clId="Web-{9DE40721-2FB2-75F7-BC86-38B3D304C39E}" dt="2025-11-17T22:43:51.443" v="322" actId="20577"/>
        <pc:sldMkLst>
          <pc:docMk/>
          <pc:sldMk cId="3834464443" sldId="258"/>
        </pc:sldMkLst>
        <pc:spChg chg="mod">
          <ac:chgData name="Patiecia Malongo (2333381)" userId="S::2333381@student.uwtsd.ac.uk::6aab2865-8cac-48a3-af3b-7625b7ea8d46" providerId="AD" clId="Web-{9DE40721-2FB2-75F7-BC86-38B3D304C39E}" dt="2025-11-17T22:43:51.443" v="322" actId="20577"/>
          <ac:spMkLst>
            <pc:docMk/>
            <pc:sldMk cId="3834464443" sldId="258"/>
            <ac:spMk id="5" creationId="{DE72C7A3-02B0-A19C-8A59-FB91D248D2CB}"/>
          </ac:spMkLst>
        </pc:spChg>
      </pc:sldChg>
      <pc:sldChg chg="modSp">
        <pc:chgData name="Patiecia Malongo (2333381)" userId="S::2333381@student.uwtsd.ac.uk::6aab2865-8cac-48a3-af3b-7625b7ea8d46" providerId="AD" clId="Web-{9DE40721-2FB2-75F7-BC86-38B3D304C39E}" dt="2025-11-17T23:16:04.176" v="533" actId="20577"/>
        <pc:sldMkLst>
          <pc:docMk/>
          <pc:sldMk cId="4188996616" sldId="259"/>
        </pc:sldMkLst>
        <pc:spChg chg="mod">
          <ac:chgData name="Patiecia Malongo (2333381)" userId="S::2333381@student.uwtsd.ac.uk::6aab2865-8cac-48a3-af3b-7625b7ea8d46" providerId="AD" clId="Web-{9DE40721-2FB2-75F7-BC86-38B3D304C39E}" dt="2025-11-17T23:16:04.176" v="533" actId="20577"/>
          <ac:spMkLst>
            <pc:docMk/>
            <pc:sldMk cId="4188996616" sldId="259"/>
            <ac:spMk id="3" creationId="{B60CDF27-AB7B-7003-C0B4-9EDCF659C115}"/>
          </ac:spMkLst>
        </pc:spChg>
      </pc:sldChg>
    </pc:docChg>
  </pc:docChgLst>
  <pc:docChgLst>
    <pc:chgData name="Patiecia Malongo (2333381)" userId="S::2333381@student.uwtsd.ac.uk::6aab2865-8cac-48a3-af3b-7625b7ea8d46" providerId="AD" clId="Web-{CC134AFB-AB1D-119E-269E-4889E518AAF6}"/>
    <pc:docChg chg="mod modSld addMainMaster delMainMaster">
      <pc:chgData name="Patiecia Malongo (2333381)" userId="S::2333381@student.uwtsd.ac.uk::6aab2865-8cac-48a3-af3b-7625b7ea8d46" providerId="AD" clId="Web-{CC134AFB-AB1D-119E-269E-4889E518AAF6}" dt="2025-11-23T11:58:25.282" v="571" actId="20577"/>
      <pc:docMkLst>
        <pc:docMk/>
      </pc:docMkLst>
      <pc:sldChg chg="modSp mod modClrScheme chgLayout">
        <pc:chgData name="Patiecia Malongo (2333381)" userId="S::2333381@student.uwtsd.ac.uk::6aab2865-8cac-48a3-af3b-7625b7ea8d46" providerId="AD" clId="Web-{CC134AFB-AB1D-119E-269E-4889E518AAF6}" dt="2025-11-23T11:37:23.402" v="557"/>
        <pc:sldMkLst>
          <pc:docMk/>
          <pc:sldMk cId="997548061" sldId="256"/>
        </pc:sldMkLst>
        <pc:spChg chg="mod ord">
          <ac:chgData name="Patiecia Malongo (2333381)" userId="S::2333381@student.uwtsd.ac.uk::6aab2865-8cac-48a3-af3b-7625b7ea8d46" providerId="AD" clId="Web-{CC134AFB-AB1D-119E-269E-4889E518AAF6}" dt="2025-11-23T11:37:23.402" v="557"/>
          <ac:spMkLst>
            <pc:docMk/>
            <pc:sldMk cId="997548061" sldId="256"/>
            <ac:spMk id="2" creationId="{DE050533-F761-6198-6A31-A7CE360EC0A2}"/>
          </ac:spMkLst>
        </pc:spChg>
        <pc:spChg chg="mod ord">
          <ac:chgData name="Patiecia Malongo (2333381)" userId="S::2333381@student.uwtsd.ac.uk::6aab2865-8cac-48a3-af3b-7625b7ea8d46" providerId="AD" clId="Web-{CC134AFB-AB1D-119E-269E-4889E518AAF6}" dt="2025-11-23T11:37:23.402" v="557"/>
          <ac:spMkLst>
            <pc:docMk/>
            <pc:sldMk cId="997548061" sldId="256"/>
            <ac:spMk id="5" creationId="{91D39785-B7DB-3F1F-0AAD-27A5440165E0}"/>
          </ac:spMkLst>
        </pc:spChg>
      </pc:sldChg>
      <pc:sldChg chg="modSp mod modClrScheme chgLayout">
        <pc:chgData name="Patiecia Malongo (2333381)" userId="S::2333381@student.uwtsd.ac.uk::6aab2865-8cac-48a3-af3b-7625b7ea8d46" providerId="AD" clId="Web-{CC134AFB-AB1D-119E-269E-4889E518AAF6}" dt="2025-11-23T11:37:23.402" v="557"/>
        <pc:sldMkLst>
          <pc:docMk/>
          <pc:sldMk cId="2818616000" sldId="257"/>
        </pc:sldMkLst>
        <pc:spChg chg="mod ord">
          <ac:chgData name="Patiecia Malongo (2333381)" userId="S::2333381@student.uwtsd.ac.uk::6aab2865-8cac-48a3-af3b-7625b7ea8d46" providerId="AD" clId="Web-{CC134AFB-AB1D-119E-269E-4889E518AAF6}" dt="2025-11-23T11:37:23.402" v="557"/>
          <ac:spMkLst>
            <pc:docMk/>
            <pc:sldMk cId="2818616000" sldId="257"/>
            <ac:spMk id="2" creationId="{71BEE472-6BEF-C64E-F626-9C6834C54EC8}"/>
          </ac:spMkLst>
        </pc:spChg>
        <pc:spChg chg="mod ord">
          <ac:chgData name="Patiecia Malongo (2333381)" userId="S::2333381@student.uwtsd.ac.uk::6aab2865-8cac-48a3-af3b-7625b7ea8d46" providerId="AD" clId="Web-{CC134AFB-AB1D-119E-269E-4889E518AAF6}" dt="2025-11-23T11:37:23.402" v="557"/>
          <ac:spMkLst>
            <pc:docMk/>
            <pc:sldMk cId="2818616000" sldId="257"/>
            <ac:spMk id="5" creationId="{95650933-47BB-3110-1696-9A2195D489E6}"/>
          </ac:spMkLst>
        </pc:spChg>
      </pc:sldChg>
      <pc:sldChg chg="modSp mod modClrScheme chgLayout">
        <pc:chgData name="Patiecia Malongo (2333381)" userId="S::2333381@student.uwtsd.ac.uk::6aab2865-8cac-48a3-af3b-7625b7ea8d46" providerId="AD" clId="Web-{CC134AFB-AB1D-119E-269E-4889E518AAF6}" dt="2025-11-23T11:37:23.402" v="557"/>
        <pc:sldMkLst>
          <pc:docMk/>
          <pc:sldMk cId="3834464443" sldId="258"/>
        </pc:sldMkLst>
        <pc:spChg chg="mod ord">
          <ac:chgData name="Patiecia Malongo (2333381)" userId="S::2333381@student.uwtsd.ac.uk::6aab2865-8cac-48a3-af3b-7625b7ea8d46" providerId="AD" clId="Web-{CC134AFB-AB1D-119E-269E-4889E518AAF6}" dt="2025-11-23T11:37:23.402" v="557"/>
          <ac:spMkLst>
            <pc:docMk/>
            <pc:sldMk cId="3834464443" sldId="258"/>
            <ac:spMk id="2" creationId="{B6726826-7522-E663-B39D-320478BE33C0}"/>
          </ac:spMkLst>
        </pc:spChg>
        <pc:spChg chg="mod ord">
          <ac:chgData name="Patiecia Malongo (2333381)" userId="S::2333381@student.uwtsd.ac.uk::6aab2865-8cac-48a3-af3b-7625b7ea8d46" providerId="AD" clId="Web-{CC134AFB-AB1D-119E-269E-4889E518AAF6}" dt="2025-11-23T11:37:23.402" v="557"/>
          <ac:spMkLst>
            <pc:docMk/>
            <pc:sldMk cId="3834464443" sldId="258"/>
            <ac:spMk id="5" creationId="{DE72C7A3-02B0-A19C-8A59-FB91D248D2CB}"/>
          </ac:spMkLst>
        </pc:spChg>
      </pc:sldChg>
      <pc:sldChg chg="modSp mod modClrScheme chgLayout">
        <pc:chgData name="Patiecia Malongo (2333381)" userId="S::2333381@student.uwtsd.ac.uk::6aab2865-8cac-48a3-af3b-7625b7ea8d46" providerId="AD" clId="Web-{CC134AFB-AB1D-119E-269E-4889E518AAF6}" dt="2025-11-23T11:37:23.402" v="557"/>
        <pc:sldMkLst>
          <pc:docMk/>
          <pc:sldMk cId="4188996616" sldId="259"/>
        </pc:sldMkLst>
        <pc:spChg chg="mod ord">
          <ac:chgData name="Patiecia Malongo (2333381)" userId="S::2333381@student.uwtsd.ac.uk::6aab2865-8cac-48a3-af3b-7625b7ea8d46" providerId="AD" clId="Web-{CC134AFB-AB1D-119E-269E-4889E518AAF6}" dt="2025-11-23T11:37:23.402" v="557"/>
          <ac:spMkLst>
            <pc:docMk/>
            <pc:sldMk cId="4188996616" sldId="259"/>
            <ac:spMk id="2" creationId="{0135555C-CB3C-4F8F-E1D3-2A4748D085B0}"/>
          </ac:spMkLst>
        </pc:spChg>
        <pc:spChg chg="mod ord">
          <ac:chgData name="Patiecia Malongo (2333381)" userId="S::2333381@student.uwtsd.ac.uk::6aab2865-8cac-48a3-af3b-7625b7ea8d46" providerId="AD" clId="Web-{CC134AFB-AB1D-119E-269E-4889E518AAF6}" dt="2025-11-23T11:37:23.402" v="557"/>
          <ac:spMkLst>
            <pc:docMk/>
            <pc:sldMk cId="4188996616" sldId="259"/>
            <ac:spMk id="3" creationId="{B60CDF27-AB7B-7003-C0B4-9EDCF659C115}"/>
          </ac:spMkLst>
        </pc:spChg>
      </pc:sldChg>
      <pc:sldChg chg="modSp mod modClrScheme chgLayout">
        <pc:chgData name="Patiecia Malongo (2333381)" userId="S::2333381@student.uwtsd.ac.uk::6aab2865-8cac-48a3-af3b-7625b7ea8d46" providerId="AD" clId="Web-{CC134AFB-AB1D-119E-269E-4889E518AAF6}" dt="2025-11-23T11:37:23.402" v="557"/>
        <pc:sldMkLst>
          <pc:docMk/>
          <pc:sldMk cId="3484860573" sldId="260"/>
        </pc:sldMkLst>
        <pc:spChg chg="mod ord">
          <ac:chgData name="Patiecia Malongo (2333381)" userId="S::2333381@student.uwtsd.ac.uk::6aab2865-8cac-48a3-af3b-7625b7ea8d46" providerId="AD" clId="Web-{CC134AFB-AB1D-119E-269E-4889E518AAF6}" dt="2025-11-23T11:37:23.402" v="557"/>
          <ac:spMkLst>
            <pc:docMk/>
            <pc:sldMk cId="3484860573" sldId="260"/>
            <ac:spMk id="2" creationId="{11F604AF-F5CD-09A4-6D85-CC1A38316939}"/>
          </ac:spMkLst>
        </pc:spChg>
        <pc:spChg chg="mod ord">
          <ac:chgData name="Patiecia Malongo (2333381)" userId="S::2333381@student.uwtsd.ac.uk::6aab2865-8cac-48a3-af3b-7625b7ea8d46" providerId="AD" clId="Web-{CC134AFB-AB1D-119E-269E-4889E518AAF6}" dt="2025-11-23T11:37:23.402" v="557"/>
          <ac:spMkLst>
            <pc:docMk/>
            <pc:sldMk cId="3484860573" sldId="260"/>
            <ac:spMk id="3" creationId="{562F80BF-89E3-8064-2E23-7CE6F60080D3}"/>
          </ac:spMkLst>
        </pc:spChg>
      </pc:sldChg>
      <pc:sldChg chg="mod modClrScheme chgLayout">
        <pc:chgData name="Patiecia Malongo (2333381)" userId="S::2333381@student.uwtsd.ac.uk::6aab2865-8cac-48a3-af3b-7625b7ea8d46" providerId="AD" clId="Web-{CC134AFB-AB1D-119E-269E-4889E518AAF6}" dt="2025-11-23T11:37:23.402" v="557"/>
        <pc:sldMkLst>
          <pc:docMk/>
          <pc:sldMk cId="388964567" sldId="261"/>
        </pc:sldMkLst>
      </pc:sldChg>
      <pc:sldChg chg="modSp mod modClrScheme chgLayout">
        <pc:chgData name="Patiecia Malongo (2333381)" userId="S::2333381@student.uwtsd.ac.uk::6aab2865-8cac-48a3-af3b-7625b7ea8d46" providerId="AD" clId="Web-{CC134AFB-AB1D-119E-269E-4889E518AAF6}" dt="2025-11-23T11:37:23.402" v="557"/>
        <pc:sldMkLst>
          <pc:docMk/>
          <pc:sldMk cId="1189827026" sldId="262"/>
        </pc:sldMkLst>
        <pc:spChg chg="mod ord">
          <ac:chgData name="Patiecia Malongo (2333381)" userId="S::2333381@student.uwtsd.ac.uk::6aab2865-8cac-48a3-af3b-7625b7ea8d46" providerId="AD" clId="Web-{CC134AFB-AB1D-119E-269E-4889E518AAF6}" dt="2025-11-23T11:37:23.402" v="557"/>
          <ac:spMkLst>
            <pc:docMk/>
            <pc:sldMk cId="1189827026" sldId="262"/>
            <ac:spMk id="2" creationId="{0ADAA4D1-9310-0F01-1B7D-5AFFB97D4BA0}"/>
          </ac:spMkLst>
        </pc:spChg>
        <pc:spChg chg="mod ord">
          <ac:chgData name="Patiecia Malongo (2333381)" userId="S::2333381@student.uwtsd.ac.uk::6aab2865-8cac-48a3-af3b-7625b7ea8d46" providerId="AD" clId="Web-{CC134AFB-AB1D-119E-269E-4889E518AAF6}" dt="2025-11-23T11:37:23.402" v="557"/>
          <ac:spMkLst>
            <pc:docMk/>
            <pc:sldMk cId="1189827026" sldId="262"/>
            <ac:spMk id="3" creationId="{7EB4C12A-95C7-BA88-0973-4A694648C1CF}"/>
          </ac:spMkLst>
        </pc:spChg>
      </pc:sldChg>
      <pc:sldChg chg="modSp mod modClrScheme chgLayout">
        <pc:chgData name="Patiecia Malongo (2333381)" userId="S::2333381@student.uwtsd.ac.uk::6aab2865-8cac-48a3-af3b-7625b7ea8d46" providerId="AD" clId="Web-{CC134AFB-AB1D-119E-269E-4889E518AAF6}" dt="2025-11-23T11:37:23.402" v="557"/>
        <pc:sldMkLst>
          <pc:docMk/>
          <pc:sldMk cId="4110965543" sldId="263"/>
        </pc:sldMkLst>
        <pc:spChg chg="mod ord">
          <ac:chgData name="Patiecia Malongo (2333381)" userId="S::2333381@student.uwtsd.ac.uk::6aab2865-8cac-48a3-af3b-7625b7ea8d46" providerId="AD" clId="Web-{CC134AFB-AB1D-119E-269E-4889E518AAF6}" dt="2025-11-23T11:37:23.402" v="557"/>
          <ac:spMkLst>
            <pc:docMk/>
            <pc:sldMk cId="4110965543" sldId="263"/>
            <ac:spMk id="2" creationId="{ABE31FC7-9171-F8F7-4CDA-5419D0D67C9D}"/>
          </ac:spMkLst>
        </pc:spChg>
        <pc:spChg chg="mod ord">
          <ac:chgData name="Patiecia Malongo (2333381)" userId="S::2333381@student.uwtsd.ac.uk::6aab2865-8cac-48a3-af3b-7625b7ea8d46" providerId="AD" clId="Web-{CC134AFB-AB1D-119E-269E-4889E518AAF6}" dt="2025-11-23T11:37:23.402" v="557"/>
          <ac:spMkLst>
            <pc:docMk/>
            <pc:sldMk cId="4110965543" sldId="263"/>
            <ac:spMk id="3" creationId="{0D1A701C-BDD1-81C2-42ED-E31742100B7C}"/>
          </ac:spMkLst>
        </pc:spChg>
      </pc:sldChg>
      <pc:sldChg chg="modSp mod modClrScheme chgLayout">
        <pc:chgData name="Patiecia Malongo (2333381)" userId="S::2333381@student.uwtsd.ac.uk::6aab2865-8cac-48a3-af3b-7625b7ea8d46" providerId="AD" clId="Web-{CC134AFB-AB1D-119E-269E-4889E518AAF6}" dt="2025-11-23T11:37:23.402" v="557"/>
        <pc:sldMkLst>
          <pc:docMk/>
          <pc:sldMk cId="3129030102" sldId="264"/>
        </pc:sldMkLst>
        <pc:spChg chg="mod ord">
          <ac:chgData name="Patiecia Malongo (2333381)" userId="S::2333381@student.uwtsd.ac.uk::6aab2865-8cac-48a3-af3b-7625b7ea8d46" providerId="AD" clId="Web-{CC134AFB-AB1D-119E-269E-4889E518AAF6}" dt="2025-11-23T11:37:23.402" v="557"/>
          <ac:spMkLst>
            <pc:docMk/>
            <pc:sldMk cId="3129030102" sldId="264"/>
            <ac:spMk id="2" creationId="{C90B0112-D20C-9CED-26D7-1A99CE769BBA}"/>
          </ac:spMkLst>
        </pc:spChg>
        <pc:spChg chg="mod ord">
          <ac:chgData name="Patiecia Malongo (2333381)" userId="S::2333381@student.uwtsd.ac.uk::6aab2865-8cac-48a3-af3b-7625b7ea8d46" providerId="AD" clId="Web-{CC134AFB-AB1D-119E-269E-4889E518AAF6}" dt="2025-11-23T11:37:23.402" v="557"/>
          <ac:spMkLst>
            <pc:docMk/>
            <pc:sldMk cId="3129030102" sldId="264"/>
            <ac:spMk id="3" creationId="{AE50632B-5531-94B1-7222-39E0EA950A8C}"/>
          </ac:spMkLst>
        </pc:spChg>
      </pc:sldChg>
      <pc:sldChg chg="modSp mod modClrScheme chgLayout">
        <pc:chgData name="Patiecia Malongo (2333381)" userId="S::2333381@student.uwtsd.ac.uk::6aab2865-8cac-48a3-af3b-7625b7ea8d46" providerId="AD" clId="Web-{CC134AFB-AB1D-119E-269E-4889E518AAF6}" dt="2025-11-23T11:37:23.402" v="557"/>
        <pc:sldMkLst>
          <pc:docMk/>
          <pc:sldMk cId="3148651081" sldId="265"/>
        </pc:sldMkLst>
        <pc:spChg chg="mod ord">
          <ac:chgData name="Patiecia Malongo (2333381)" userId="S::2333381@student.uwtsd.ac.uk::6aab2865-8cac-48a3-af3b-7625b7ea8d46" providerId="AD" clId="Web-{CC134AFB-AB1D-119E-269E-4889E518AAF6}" dt="2025-11-23T11:37:23.402" v="557"/>
          <ac:spMkLst>
            <pc:docMk/>
            <pc:sldMk cId="3148651081" sldId="265"/>
            <ac:spMk id="2" creationId="{1E8E4C48-B986-37A5-09EE-3EA90D229E23}"/>
          </ac:spMkLst>
        </pc:spChg>
        <pc:spChg chg="mod ord">
          <ac:chgData name="Patiecia Malongo (2333381)" userId="S::2333381@student.uwtsd.ac.uk::6aab2865-8cac-48a3-af3b-7625b7ea8d46" providerId="AD" clId="Web-{CC134AFB-AB1D-119E-269E-4889E518AAF6}" dt="2025-11-23T11:37:23.402" v="557"/>
          <ac:spMkLst>
            <pc:docMk/>
            <pc:sldMk cId="3148651081" sldId="265"/>
            <ac:spMk id="3" creationId="{AE271822-1E90-7DB4-1690-FB436FD2950A}"/>
          </ac:spMkLst>
        </pc:spChg>
      </pc:sldChg>
      <pc:sldChg chg="modSp mod modClrScheme chgLayout">
        <pc:chgData name="Patiecia Malongo (2333381)" userId="S::2333381@student.uwtsd.ac.uk::6aab2865-8cac-48a3-af3b-7625b7ea8d46" providerId="AD" clId="Web-{CC134AFB-AB1D-119E-269E-4889E518AAF6}" dt="2025-11-23T11:56:49.217" v="558" actId="20577"/>
        <pc:sldMkLst>
          <pc:docMk/>
          <pc:sldMk cId="3606092572" sldId="267"/>
        </pc:sldMkLst>
        <pc:spChg chg="mod ord">
          <ac:chgData name="Patiecia Malongo (2333381)" userId="S::2333381@student.uwtsd.ac.uk::6aab2865-8cac-48a3-af3b-7625b7ea8d46" providerId="AD" clId="Web-{CC134AFB-AB1D-119E-269E-4889E518AAF6}" dt="2025-11-23T11:37:23.402" v="557"/>
          <ac:spMkLst>
            <pc:docMk/>
            <pc:sldMk cId="3606092572" sldId="267"/>
            <ac:spMk id="2" creationId="{67189FE8-9A33-1F4F-E7C0-053B03298C4E}"/>
          </ac:spMkLst>
        </pc:spChg>
        <pc:spChg chg="mod ord">
          <ac:chgData name="Patiecia Malongo (2333381)" userId="S::2333381@student.uwtsd.ac.uk::6aab2865-8cac-48a3-af3b-7625b7ea8d46" providerId="AD" clId="Web-{CC134AFB-AB1D-119E-269E-4889E518AAF6}" dt="2025-11-23T11:56:49.217" v="558" actId="20577"/>
          <ac:spMkLst>
            <pc:docMk/>
            <pc:sldMk cId="3606092572" sldId="267"/>
            <ac:spMk id="3" creationId="{A1EE7862-7F27-7DDE-96E2-0D602632616B}"/>
          </ac:spMkLst>
        </pc:spChg>
      </pc:sldChg>
      <pc:sldChg chg="modSp mod modClrScheme chgLayout">
        <pc:chgData name="Patiecia Malongo (2333381)" userId="S::2333381@student.uwtsd.ac.uk::6aab2865-8cac-48a3-af3b-7625b7ea8d46" providerId="AD" clId="Web-{CC134AFB-AB1D-119E-269E-4889E518AAF6}" dt="2025-11-23T11:58:25.282" v="571" actId="20577"/>
        <pc:sldMkLst>
          <pc:docMk/>
          <pc:sldMk cId="2857067058" sldId="268"/>
        </pc:sldMkLst>
        <pc:spChg chg="mod ord">
          <ac:chgData name="Patiecia Malongo (2333381)" userId="S::2333381@student.uwtsd.ac.uk::6aab2865-8cac-48a3-af3b-7625b7ea8d46" providerId="AD" clId="Web-{CC134AFB-AB1D-119E-269E-4889E518AAF6}" dt="2025-11-23T11:58:25.282" v="571" actId="20577"/>
          <ac:spMkLst>
            <pc:docMk/>
            <pc:sldMk cId="2857067058" sldId="268"/>
            <ac:spMk id="2" creationId="{301CB549-D304-0418-3058-F5BB0AF206FF}"/>
          </ac:spMkLst>
        </pc:spChg>
        <pc:spChg chg="mod ord">
          <ac:chgData name="Patiecia Malongo (2333381)" userId="S::2333381@student.uwtsd.ac.uk::6aab2865-8cac-48a3-af3b-7625b7ea8d46" providerId="AD" clId="Web-{CC134AFB-AB1D-119E-269E-4889E518AAF6}" dt="2025-11-23T11:37:23.402" v="557"/>
          <ac:spMkLst>
            <pc:docMk/>
            <pc:sldMk cId="2857067058" sldId="268"/>
            <ac:spMk id="3" creationId="{B83FE4BB-AFCB-389E-DF24-D95E02DC2CC6}"/>
          </ac:spMkLst>
        </pc:spChg>
      </pc:sldChg>
      <pc:sldChg chg="modSp mod modClrScheme chgLayout">
        <pc:chgData name="Patiecia Malongo (2333381)" userId="S::2333381@student.uwtsd.ac.uk::6aab2865-8cac-48a3-af3b-7625b7ea8d46" providerId="AD" clId="Web-{CC134AFB-AB1D-119E-269E-4889E518AAF6}" dt="2025-11-23T11:37:23.402" v="557"/>
        <pc:sldMkLst>
          <pc:docMk/>
          <pc:sldMk cId="255090504" sldId="269"/>
        </pc:sldMkLst>
        <pc:spChg chg="mod ord">
          <ac:chgData name="Patiecia Malongo (2333381)" userId="S::2333381@student.uwtsd.ac.uk::6aab2865-8cac-48a3-af3b-7625b7ea8d46" providerId="AD" clId="Web-{CC134AFB-AB1D-119E-269E-4889E518AAF6}" dt="2025-11-23T11:37:23.402" v="557"/>
          <ac:spMkLst>
            <pc:docMk/>
            <pc:sldMk cId="255090504" sldId="269"/>
            <ac:spMk id="2" creationId="{3D73AD23-7E3B-94ED-267B-4444C05216B0}"/>
          </ac:spMkLst>
        </pc:spChg>
        <pc:spChg chg="mod ord">
          <ac:chgData name="Patiecia Malongo (2333381)" userId="S::2333381@student.uwtsd.ac.uk::6aab2865-8cac-48a3-af3b-7625b7ea8d46" providerId="AD" clId="Web-{CC134AFB-AB1D-119E-269E-4889E518AAF6}" dt="2025-11-23T11:37:23.402" v="557"/>
          <ac:spMkLst>
            <pc:docMk/>
            <pc:sldMk cId="255090504" sldId="269"/>
            <ac:spMk id="3" creationId="{8B73374B-EFA9-826E-E973-0FB7C18CDF8D}"/>
          </ac:spMkLst>
        </pc:spChg>
      </pc:sldChg>
      <pc:sldChg chg="mod modClrScheme chgLayout">
        <pc:chgData name="Patiecia Malongo (2333381)" userId="S::2333381@student.uwtsd.ac.uk::6aab2865-8cac-48a3-af3b-7625b7ea8d46" providerId="AD" clId="Web-{CC134AFB-AB1D-119E-269E-4889E518AAF6}" dt="2025-11-23T11:37:23.402" v="557"/>
        <pc:sldMkLst>
          <pc:docMk/>
          <pc:sldMk cId="1473381639" sldId="270"/>
        </pc:sldMkLst>
      </pc:sldChg>
      <pc:sldMasterChg chg="del delSldLayout">
        <pc:chgData name="Patiecia Malongo (2333381)" userId="S::2333381@student.uwtsd.ac.uk::6aab2865-8cac-48a3-af3b-7625b7ea8d46" providerId="AD" clId="Web-{CC134AFB-AB1D-119E-269E-4889E518AAF6}" dt="2025-11-23T02:02:32.419" v="539"/>
        <pc:sldMasterMkLst>
          <pc:docMk/>
          <pc:sldMasterMk cId="2460954070" sldId="2147483660"/>
        </pc:sldMasterMkLst>
        <pc:sldLayoutChg chg="del">
          <pc:chgData name="Patiecia Malongo (2333381)" userId="S::2333381@student.uwtsd.ac.uk::6aab2865-8cac-48a3-af3b-7625b7ea8d46" providerId="AD" clId="Web-{CC134AFB-AB1D-119E-269E-4889E518AAF6}" dt="2025-11-23T02:02:32.419" v="539"/>
          <pc:sldLayoutMkLst>
            <pc:docMk/>
            <pc:sldMasterMk cId="2460954070" sldId="2147483660"/>
            <pc:sldLayoutMk cId="2385387890" sldId="2147483661"/>
          </pc:sldLayoutMkLst>
        </pc:sldLayoutChg>
        <pc:sldLayoutChg chg="del">
          <pc:chgData name="Patiecia Malongo (2333381)" userId="S::2333381@student.uwtsd.ac.uk::6aab2865-8cac-48a3-af3b-7625b7ea8d46" providerId="AD" clId="Web-{CC134AFB-AB1D-119E-269E-4889E518AAF6}" dt="2025-11-23T02:02:32.419" v="539"/>
          <pc:sldLayoutMkLst>
            <pc:docMk/>
            <pc:sldMasterMk cId="2460954070" sldId="2147483660"/>
            <pc:sldLayoutMk cId="949138452" sldId="2147483662"/>
          </pc:sldLayoutMkLst>
        </pc:sldLayoutChg>
        <pc:sldLayoutChg chg="del">
          <pc:chgData name="Patiecia Malongo (2333381)" userId="S::2333381@student.uwtsd.ac.uk::6aab2865-8cac-48a3-af3b-7625b7ea8d46" providerId="AD" clId="Web-{CC134AFB-AB1D-119E-269E-4889E518AAF6}" dt="2025-11-23T02:02:32.419" v="539"/>
          <pc:sldLayoutMkLst>
            <pc:docMk/>
            <pc:sldMasterMk cId="2460954070" sldId="2147483660"/>
            <pc:sldLayoutMk cId="2591524520" sldId="2147483663"/>
          </pc:sldLayoutMkLst>
        </pc:sldLayoutChg>
        <pc:sldLayoutChg chg="del">
          <pc:chgData name="Patiecia Malongo (2333381)" userId="S::2333381@student.uwtsd.ac.uk::6aab2865-8cac-48a3-af3b-7625b7ea8d46" providerId="AD" clId="Web-{CC134AFB-AB1D-119E-269E-4889E518AAF6}" dt="2025-11-23T02:02:32.419" v="539"/>
          <pc:sldLayoutMkLst>
            <pc:docMk/>
            <pc:sldMasterMk cId="2460954070" sldId="2147483660"/>
            <pc:sldLayoutMk cId="1203092039" sldId="2147483664"/>
          </pc:sldLayoutMkLst>
        </pc:sldLayoutChg>
        <pc:sldLayoutChg chg="del">
          <pc:chgData name="Patiecia Malongo (2333381)" userId="S::2333381@student.uwtsd.ac.uk::6aab2865-8cac-48a3-af3b-7625b7ea8d46" providerId="AD" clId="Web-{CC134AFB-AB1D-119E-269E-4889E518AAF6}" dt="2025-11-23T02:02:32.419" v="539"/>
          <pc:sldLayoutMkLst>
            <pc:docMk/>
            <pc:sldMasterMk cId="2460954070" sldId="2147483660"/>
            <pc:sldLayoutMk cId="3733172339" sldId="2147483665"/>
          </pc:sldLayoutMkLst>
        </pc:sldLayoutChg>
        <pc:sldLayoutChg chg="del">
          <pc:chgData name="Patiecia Malongo (2333381)" userId="S::2333381@student.uwtsd.ac.uk::6aab2865-8cac-48a3-af3b-7625b7ea8d46" providerId="AD" clId="Web-{CC134AFB-AB1D-119E-269E-4889E518AAF6}" dt="2025-11-23T02:02:32.419" v="539"/>
          <pc:sldLayoutMkLst>
            <pc:docMk/>
            <pc:sldMasterMk cId="2460954070" sldId="2147483660"/>
            <pc:sldLayoutMk cId="3210312558" sldId="2147483666"/>
          </pc:sldLayoutMkLst>
        </pc:sldLayoutChg>
        <pc:sldLayoutChg chg="del">
          <pc:chgData name="Patiecia Malongo (2333381)" userId="S::2333381@student.uwtsd.ac.uk::6aab2865-8cac-48a3-af3b-7625b7ea8d46" providerId="AD" clId="Web-{CC134AFB-AB1D-119E-269E-4889E518AAF6}" dt="2025-11-23T02:02:32.419" v="539"/>
          <pc:sldLayoutMkLst>
            <pc:docMk/>
            <pc:sldMasterMk cId="2460954070" sldId="2147483660"/>
            <pc:sldLayoutMk cId="3146388984" sldId="2147483667"/>
          </pc:sldLayoutMkLst>
        </pc:sldLayoutChg>
        <pc:sldLayoutChg chg="del">
          <pc:chgData name="Patiecia Malongo (2333381)" userId="S::2333381@student.uwtsd.ac.uk::6aab2865-8cac-48a3-af3b-7625b7ea8d46" providerId="AD" clId="Web-{CC134AFB-AB1D-119E-269E-4889E518AAF6}" dt="2025-11-23T02:02:32.419" v="539"/>
          <pc:sldLayoutMkLst>
            <pc:docMk/>
            <pc:sldMasterMk cId="2460954070" sldId="2147483660"/>
            <pc:sldLayoutMk cId="3171841454" sldId="2147483668"/>
          </pc:sldLayoutMkLst>
        </pc:sldLayoutChg>
        <pc:sldLayoutChg chg="del">
          <pc:chgData name="Patiecia Malongo (2333381)" userId="S::2333381@student.uwtsd.ac.uk::6aab2865-8cac-48a3-af3b-7625b7ea8d46" providerId="AD" clId="Web-{CC134AFB-AB1D-119E-269E-4889E518AAF6}" dt="2025-11-23T02:02:32.419" v="539"/>
          <pc:sldLayoutMkLst>
            <pc:docMk/>
            <pc:sldMasterMk cId="2460954070" sldId="2147483660"/>
            <pc:sldLayoutMk cId="1718958274" sldId="2147483669"/>
          </pc:sldLayoutMkLst>
        </pc:sldLayoutChg>
        <pc:sldLayoutChg chg="del">
          <pc:chgData name="Patiecia Malongo (2333381)" userId="S::2333381@student.uwtsd.ac.uk::6aab2865-8cac-48a3-af3b-7625b7ea8d46" providerId="AD" clId="Web-{CC134AFB-AB1D-119E-269E-4889E518AAF6}" dt="2025-11-23T02:02:32.419" v="539"/>
          <pc:sldLayoutMkLst>
            <pc:docMk/>
            <pc:sldMasterMk cId="2460954070" sldId="2147483660"/>
            <pc:sldLayoutMk cId="2202905451" sldId="2147483670"/>
          </pc:sldLayoutMkLst>
        </pc:sldLayoutChg>
        <pc:sldLayoutChg chg="del">
          <pc:chgData name="Patiecia Malongo (2333381)" userId="S::2333381@student.uwtsd.ac.uk::6aab2865-8cac-48a3-af3b-7625b7ea8d46" providerId="AD" clId="Web-{CC134AFB-AB1D-119E-269E-4889E518AAF6}" dt="2025-11-23T02:02:32.419" v="539"/>
          <pc:sldLayoutMkLst>
            <pc:docMk/>
            <pc:sldMasterMk cId="2460954070" sldId="2147483660"/>
            <pc:sldLayoutMk cId="3479445657" sldId="2147483671"/>
          </pc:sldLayoutMkLst>
        </pc:sldLayoutChg>
      </pc:sldMasterChg>
      <pc:sldMasterChg chg="add del addSldLayout delSldLayout modSldLayout">
        <pc:chgData name="Patiecia Malongo (2333381)" userId="S::2333381@student.uwtsd.ac.uk::6aab2865-8cac-48a3-af3b-7625b7ea8d46" providerId="AD" clId="Web-{CC134AFB-AB1D-119E-269E-4889E518AAF6}" dt="2025-11-23T02:02:40.622" v="540"/>
        <pc:sldMasterMkLst>
          <pc:docMk/>
          <pc:sldMasterMk cId="1806961957" sldId="2147483672"/>
        </pc:sldMasterMkLst>
        <pc:sldLayoutChg chg="add del mod replId">
          <pc:chgData name="Patiecia Malongo (2333381)" userId="S::2333381@student.uwtsd.ac.uk::6aab2865-8cac-48a3-af3b-7625b7ea8d46" providerId="AD" clId="Web-{CC134AFB-AB1D-119E-269E-4889E518AAF6}" dt="2025-11-23T02:02:40.622" v="540"/>
          <pc:sldLayoutMkLst>
            <pc:docMk/>
            <pc:sldMasterMk cId="1806961957" sldId="2147483672"/>
            <pc:sldLayoutMk cId="3211393231" sldId="2147483673"/>
          </pc:sldLayoutMkLst>
        </pc:sldLayoutChg>
        <pc:sldLayoutChg chg="add del mod replId">
          <pc:chgData name="Patiecia Malongo (2333381)" userId="S::2333381@student.uwtsd.ac.uk::6aab2865-8cac-48a3-af3b-7625b7ea8d46" providerId="AD" clId="Web-{CC134AFB-AB1D-119E-269E-4889E518AAF6}" dt="2025-11-23T02:02:40.622" v="540"/>
          <pc:sldLayoutMkLst>
            <pc:docMk/>
            <pc:sldMasterMk cId="1806961957" sldId="2147483672"/>
            <pc:sldLayoutMk cId="2706921256" sldId="2147483674"/>
          </pc:sldLayoutMkLst>
        </pc:sldLayoutChg>
        <pc:sldLayoutChg chg="add del mod replId">
          <pc:chgData name="Patiecia Malongo (2333381)" userId="S::2333381@student.uwtsd.ac.uk::6aab2865-8cac-48a3-af3b-7625b7ea8d46" providerId="AD" clId="Web-{CC134AFB-AB1D-119E-269E-4889E518AAF6}" dt="2025-11-23T02:02:40.622" v="540"/>
          <pc:sldLayoutMkLst>
            <pc:docMk/>
            <pc:sldMasterMk cId="1806961957" sldId="2147483672"/>
            <pc:sldLayoutMk cId="2985677029" sldId="2147483675"/>
          </pc:sldLayoutMkLst>
        </pc:sldLayoutChg>
        <pc:sldLayoutChg chg="add del mod replId">
          <pc:chgData name="Patiecia Malongo (2333381)" userId="S::2333381@student.uwtsd.ac.uk::6aab2865-8cac-48a3-af3b-7625b7ea8d46" providerId="AD" clId="Web-{CC134AFB-AB1D-119E-269E-4889E518AAF6}" dt="2025-11-23T02:02:40.622" v="540"/>
          <pc:sldLayoutMkLst>
            <pc:docMk/>
            <pc:sldMasterMk cId="1806961957" sldId="2147483672"/>
            <pc:sldLayoutMk cId="1688876388" sldId="2147483676"/>
          </pc:sldLayoutMkLst>
        </pc:sldLayoutChg>
        <pc:sldLayoutChg chg="add del mod replId">
          <pc:chgData name="Patiecia Malongo (2333381)" userId="S::2333381@student.uwtsd.ac.uk::6aab2865-8cac-48a3-af3b-7625b7ea8d46" providerId="AD" clId="Web-{CC134AFB-AB1D-119E-269E-4889E518AAF6}" dt="2025-11-23T02:02:40.622" v="540"/>
          <pc:sldLayoutMkLst>
            <pc:docMk/>
            <pc:sldMasterMk cId="1806961957" sldId="2147483672"/>
            <pc:sldLayoutMk cId="553638929" sldId="2147483677"/>
          </pc:sldLayoutMkLst>
        </pc:sldLayoutChg>
        <pc:sldLayoutChg chg="add del mod replId">
          <pc:chgData name="Patiecia Malongo (2333381)" userId="S::2333381@student.uwtsd.ac.uk::6aab2865-8cac-48a3-af3b-7625b7ea8d46" providerId="AD" clId="Web-{CC134AFB-AB1D-119E-269E-4889E518AAF6}" dt="2025-11-23T02:02:40.622" v="540"/>
          <pc:sldLayoutMkLst>
            <pc:docMk/>
            <pc:sldMasterMk cId="1806961957" sldId="2147483672"/>
            <pc:sldLayoutMk cId="16464681" sldId="2147483678"/>
          </pc:sldLayoutMkLst>
        </pc:sldLayoutChg>
        <pc:sldLayoutChg chg="add del mod replId">
          <pc:chgData name="Patiecia Malongo (2333381)" userId="S::2333381@student.uwtsd.ac.uk::6aab2865-8cac-48a3-af3b-7625b7ea8d46" providerId="AD" clId="Web-{CC134AFB-AB1D-119E-269E-4889E518AAF6}" dt="2025-11-23T02:02:40.622" v="540"/>
          <pc:sldLayoutMkLst>
            <pc:docMk/>
            <pc:sldMasterMk cId="1806961957" sldId="2147483672"/>
            <pc:sldLayoutMk cId="3956616194" sldId="2147483679"/>
          </pc:sldLayoutMkLst>
        </pc:sldLayoutChg>
        <pc:sldLayoutChg chg="add del mod replId">
          <pc:chgData name="Patiecia Malongo (2333381)" userId="S::2333381@student.uwtsd.ac.uk::6aab2865-8cac-48a3-af3b-7625b7ea8d46" providerId="AD" clId="Web-{CC134AFB-AB1D-119E-269E-4889E518AAF6}" dt="2025-11-23T02:02:40.622" v="540"/>
          <pc:sldLayoutMkLst>
            <pc:docMk/>
            <pc:sldMasterMk cId="1806961957" sldId="2147483672"/>
            <pc:sldLayoutMk cId="1650233870" sldId="2147483680"/>
          </pc:sldLayoutMkLst>
        </pc:sldLayoutChg>
        <pc:sldLayoutChg chg="add del mod replId">
          <pc:chgData name="Patiecia Malongo (2333381)" userId="S::2333381@student.uwtsd.ac.uk::6aab2865-8cac-48a3-af3b-7625b7ea8d46" providerId="AD" clId="Web-{CC134AFB-AB1D-119E-269E-4889E518AAF6}" dt="2025-11-23T02:02:40.622" v="540"/>
          <pc:sldLayoutMkLst>
            <pc:docMk/>
            <pc:sldMasterMk cId="1806961957" sldId="2147483672"/>
            <pc:sldLayoutMk cId="589653141" sldId="2147483681"/>
          </pc:sldLayoutMkLst>
        </pc:sldLayoutChg>
        <pc:sldLayoutChg chg="add del mod replId">
          <pc:chgData name="Patiecia Malongo (2333381)" userId="S::2333381@student.uwtsd.ac.uk::6aab2865-8cac-48a3-af3b-7625b7ea8d46" providerId="AD" clId="Web-{CC134AFB-AB1D-119E-269E-4889E518AAF6}" dt="2025-11-23T02:02:40.622" v="540"/>
          <pc:sldLayoutMkLst>
            <pc:docMk/>
            <pc:sldMasterMk cId="1806961957" sldId="2147483672"/>
            <pc:sldLayoutMk cId="1682573095" sldId="2147483682"/>
          </pc:sldLayoutMkLst>
        </pc:sldLayoutChg>
        <pc:sldLayoutChg chg="add del mod replId">
          <pc:chgData name="Patiecia Malongo (2333381)" userId="S::2333381@student.uwtsd.ac.uk::6aab2865-8cac-48a3-af3b-7625b7ea8d46" providerId="AD" clId="Web-{CC134AFB-AB1D-119E-269E-4889E518AAF6}" dt="2025-11-23T02:02:40.622" v="540"/>
          <pc:sldLayoutMkLst>
            <pc:docMk/>
            <pc:sldMasterMk cId="1806961957" sldId="2147483672"/>
            <pc:sldLayoutMk cId="914215929" sldId="2147483683"/>
          </pc:sldLayoutMkLst>
        </pc:sldLayoutChg>
      </pc:sldMasterChg>
      <pc:sldMasterChg chg="add del addSldLayout delSldLayout modSldLayout">
        <pc:chgData name="Patiecia Malongo (2333381)" userId="S::2333381@student.uwtsd.ac.uk::6aab2865-8cac-48a3-af3b-7625b7ea8d46" providerId="AD" clId="Web-{CC134AFB-AB1D-119E-269E-4889E518AAF6}" dt="2025-11-23T02:02:52.356" v="541"/>
        <pc:sldMasterMkLst>
          <pc:docMk/>
          <pc:sldMasterMk cId="1947899908" sldId="2147483684"/>
        </pc:sldMasterMkLst>
        <pc:sldLayoutChg chg="add del mod replId">
          <pc:chgData name="Patiecia Malongo (2333381)" userId="S::2333381@student.uwtsd.ac.uk::6aab2865-8cac-48a3-af3b-7625b7ea8d46" providerId="AD" clId="Web-{CC134AFB-AB1D-119E-269E-4889E518AAF6}" dt="2025-11-23T02:02:52.356" v="541"/>
          <pc:sldLayoutMkLst>
            <pc:docMk/>
            <pc:sldMasterMk cId="1947899908" sldId="2147483684"/>
            <pc:sldLayoutMk cId="2463614514" sldId="2147483685"/>
          </pc:sldLayoutMkLst>
        </pc:sldLayoutChg>
        <pc:sldLayoutChg chg="add del mod replId">
          <pc:chgData name="Patiecia Malongo (2333381)" userId="S::2333381@student.uwtsd.ac.uk::6aab2865-8cac-48a3-af3b-7625b7ea8d46" providerId="AD" clId="Web-{CC134AFB-AB1D-119E-269E-4889E518AAF6}" dt="2025-11-23T02:02:52.356" v="541"/>
          <pc:sldLayoutMkLst>
            <pc:docMk/>
            <pc:sldMasterMk cId="1947899908" sldId="2147483684"/>
            <pc:sldLayoutMk cId="2066878962" sldId="2147483686"/>
          </pc:sldLayoutMkLst>
        </pc:sldLayoutChg>
        <pc:sldLayoutChg chg="add del mod replId">
          <pc:chgData name="Patiecia Malongo (2333381)" userId="S::2333381@student.uwtsd.ac.uk::6aab2865-8cac-48a3-af3b-7625b7ea8d46" providerId="AD" clId="Web-{CC134AFB-AB1D-119E-269E-4889E518AAF6}" dt="2025-11-23T02:02:52.356" v="541"/>
          <pc:sldLayoutMkLst>
            <pc:docMk/>
            <pc:sldMasterMk cId="1947899908" sldId="2147483684"/>
            <pc:sldLayoutMk cId="2485376137" sldId="2147483687"/>
          </pc:sldLayoutMkLst>
        </pc:sldLayoutChg>
        <pc:sldLayoutChg chg="add del mod replId">
          <pc:chgData name="Patiecia Malongo (2333381)" userId="S::2333381@student.uwtsd.ac.uk::6aab2865-8cac-48a3-af3b-7625b7ea8d46" providerId="AD" clId="Web-{CC134AFB-AB1D-119E-269E-4889E518AAF6}" dt="2025-11-23T02:02:52.356" v="541"/>
          <pc:sldLayoutMkLst>
            <pc:docMk/>
            <pc:sldMasterMk cId="1947899908" sldId="2147483684"/>
            <pc:sldLayoutMk cId="4006859383" sldId="2147483688"/>
          </pc:sldLayoutMkLst>
        </pc:sldLayoutChg>
        <pc:sldLayoutChg chg="add del mod replId">
          <pc:chgData name="Patiecia Malongo (2333381)" userId="S::2333381@student.uwtsd.ac.uk::6aab2865-8cac-48a3-af3b-7625b7ea8d46" providerId="AD" clId="Web-{CC134AFB-AB1D-119E-269E-4889E518AAF6}" dt="2025-11-23T02:02:52.356" v="541"/>
          <pc:sldLayoutMkLst>
            <pc:docMk/>
            <pc:sldMasterMk cId="1947899908" sldId="2147483684"/>
            <pc:sldLayoutMk cId="1119574478" sldId="2147483689"/>
          </pc:sldLayoutMkLst>
        </pc:sldLayoutChg>
        <pc:sldLayoutChg chg="add del mod replId">
          <pc:chgData name="Patiecia Malongo (2333381)" userId="S::2333381@student.uwtsd.ac.uk::6aab2865-8cac-48a3-af3b-7625b7ea8d46" providerId="AD" clId="Web-{CC134AFB-AB1D-119E-269E-4889E518AAF6}" dt="2025-11-23T02:02:52.356" v="541"/>
          <pc:sldLayoutMkLst>
            <pc:docMk/>
            <pc:sldMasterMk cId="1947899908" sldId="2147483684"/>
            <pc:sldLayoutMk cId="2765802738" sldId="2147483690"/>
          </pc:sldLayoutMkLst>
        </pc:sldLayoutChg>
        <pc:sldLayoutChg chg="add del mod replId">
          <pc:chgData name="Patiecia Malongo (2333381)" userId="S::2333381@student.uwtsd.ac.uk::6aab2865-8cac-48a3-af3b-7625b7ea8d46" providerId="AD" clId="Web-{CC134AFB-AB1D-119E-269E-4889E518AAF6}" dt="2025-11-23T02:02:52.356" v="541"/>
          <pc:sldLayoutMkLst>
            <pc:docMk/>
            <pc:sldMasterMk cId="1947899908" sldId="2147483684"/>
            <pc:sldLayoutMk cId="471207386" sldId="2147483691"/>
          </pc:sldLayoutMkLst>
        </pc:sldLayoutChg>
        <pc:sldLayoutChg chg="add del mod replId">
          <pc:chgData name="Patiecia Malongo (2333381)" userId="S::2333381@student.uwtsd.ac.uk::6aab2865-8cac-48a3-af3b-7625b7ea8d46" providerId="AD" clId="Web-{CC134AFB-AB1D-119E-269E-4889E518AAF6}" dt="2025-11-23T02:02:52.356" v="541"/>
          <pc:sldLayoutMkLst>
            <pc:docMk/>
            <pc:sldMasterMk cId="1947899908" sldId="2147483684"/>
            <pc:sldLayoutMk cId="2488979637" sldId="2147483692"/>
          </pc:sldLayoutMkLst>
        </pc:sldLayoutChg>
        <pc:sldLayoutChg chg="add del mod replId">
          <pc:chgData name="Patiecia Malongo (2333381)" userId="S::2333381@student.uwtsd.ac.uk::6aab2865-8cac-48a3-af3b-7625b7ea8d46" providerId="AD" clId="Web-{CC134AFB-AB1D-119E-269E-4889E518AAF6}" dt="2025-11-23T02:02:52.356" v="541"/>
          <pc:sldLayoutMkLst>
            <pc:docMk/>
            <pc:sldMasterMk cId="1947899908" sldId="2147483684"/>
            <pc:sldLayoutMk cId="2269709174" sldId="2147483693"/>
          </pc:sldLayoutMkLst>
        </pc:sldLayoutChg>
        <pc:sldLayoutChg chg="add del mod replId">
          <pc:chgData name="Patiecia Malongo (2333381)" userId="S::2333381@student.uwtsd.ac.uk::6aab2865-8cac-48a3-af3b-7625b7ea8d46" providerId="AD" clId="Web-{CC134AFB-AB1D-119E-269E-4889E518AAF6}" dt="2025-11-23T02:02:52.356" v="541"/>
          <pc:sldLayoutMkLst>
            <pc:docMk/>
            <pc:sldMasterMk cId="1947899908" sldId="2147483684"/>
            <pc:sldLayoutMk cId="1799709643" sldId="2147483694"/>
          </pc:sldLayoutMkLst>
        </pc:sldLayoutChg>
        <pc:sldLayoutChg chg="add del mod replId">
          <pc:chgData name="Patiecia Malongo (2333381)" userId="S::2333381@student.uwtsd.ac.uk::6aab2865-8cac-48a3-af3b-7625b7ea8d46" providerId="AD" clId="Web-{CC134AFB-AB1D-119E-269E-4889E518AAF6}" dt="2025-11-23T02:02:52.356" v="541"/>
          <pc:sldLayoutMkLst>
            <pc:docMk/>
            <pc:sldMasterMk cId="1947899908" sldId="2147483684"/>
            <pc:sldLayoutMk cId="3769920319" sldId="2147483695"/>
          </pc:sldLayoutMkLst>
        </pc:sldLayoutChg>
      </pc:sldMasterChg>
      <pc:sldMasterChg chg="add del addSldLayout delSldLayout modSldLayout">
        <pc:chgData name="Patiecia Malongo (2333381)" userId="S::2333381@student.uwtsd.ac.uk::6aab2865-8cac-48a3-af3b-7625b7ea8d46" providerId="AD" clId="Web-{CC134AFB-AB1D-119E-269E-4889E518AAF6}" dt="2025-11-23T02:03:02.388" v="542"/>
        <pc:sldMasterMkLst>
          <pc:docMk/>
          <pc:sldMasterMk cId="4009700326" sldId="2147483696"/>
        </pc:sldMasterMkLst>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4125691860" sldId="2147483697"/>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3567992107" sldId="2147483698"/>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2218987410" sldId="2147483699"/>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1231738793" sldId="2147483700"/>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2928589974" sldId="2147483701"/>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3938564487" sldId="2147483702"/>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3324624780" sldId="2147483703"/>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3201968148" sldId="2147483704"/>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2945768810" sldId="2147483705"/>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872063606" sldId="2147483706"/>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2182767024" sldId="2147483707"/>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817500626" sldId="2147483708"/>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2822832059" sldId="2147483709"/>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723827077" sldId="2147483710"/>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1806167187" sldId="2147483711"/>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3012976831" sldId="2147483712"/>
          </pc:sldLayoutMkLst>
        </pc:sldLayoutChg>
        <pc:sldLayoutChg chg="add del mod replId">
          <pc:chgData name="Patiecia Malongo (2333381)" userId="S::2333381@student.uwtsd.ac.uk::6aab2865-8cac-48a3-af3b-7625b7ea8d46" providerId="AD" clId="Web-{CC134AFB-AB1D-119E-269E-4889E518AAF6}" dt="2025-11-23T02:03:02.388" v="542"/>
          <pc:sldLayoutMkLst>
            <pc:docMk/>
            <pc:sldMasterMk cId="4009700326" sldId="2147483696"/>
            <pc:sldLayoutMk cId="112734458" sldId="2147483713"/>
          </pc:sldLayoutMkLst>
        </pc:sldLayoutChg>
      </pc:sldMasterChg>
      <pc:sldMasterChg chg="add del addSldLayout delSldLayout modSldLayout">
        <pc:chgData name="Patiecia Malongo (2333381)" userId="S::2333381@student.uwtsd.ac.uk::6aab2865-8cac-48a3-af3b-7625b7ea8d46" providerId="AD" clId="Web-{CC134AFB-AB1D-119E-269E-4889E518AAF6}" dt="2025-11-23T02:03:11.575" v="543"/>
        <pc:sldMasterMkLst>
          <pc:docMk/>
          <pc:sldMasterMk cId="3282394930" sldId="2147483714"/>
        </pc:sldMasterMkLst>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865706026" sldId="2147483715"/>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4044701804" sldId="2147483716"/>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162585646" sldId="2147483717"/>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2044608378" sldId="2147483718"/>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2305868143" sldId="2147483719"/>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1806111149" sldId="2147483720"/>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687430836" sldId="2147483721"/>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2178788685" sldId="2147483722"/>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1777265956" sldId="2147483723"/>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3216483270" sldId="2147483724"/>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3088281477" sldId="2147483725"/>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3783707248" sldId="2147483726"/>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1040419002" sldId="2147483727"/>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2988639995" sldId="2147483728"/>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2087391202" sldId="2147483729"/>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576116908" sldId="2147483730"/>
          </pc:sldLayoutMkLst>
        </pc:sldLayoutChg>
        <pc:sldLayoutChg chg="add del mod replId">
          <pc:chgData name="Patiecia Malongo (2333381)" userId="S::2333381@student.uwtsd.ac.uk::6aab2865-8cac-48a3-af3b-7625b7ea8d46" providerId="AD" clId="Web-{CC134AFB-AB1D-119E-269E-4889E518AAF6}" dt="2025-11-23T02:03:11.575" v="543"/>
          <pc:sldLayoutMkLst>
            <pc:docMk/>
            <pc:sldMasterMk cId="3282394930" sldId="2147483714"/>
            <pc:sldLayoutMk cId="811217393" sldId="2147483731"/>
          </pc:sldLayoutMkLst>
        </pc:sldLayoutChg>
      </pc:sldMasterChg>
      <pc:sldMasterChg chg="add del addSldLayout delSldLayout modSldLayout">
        <pc:chgData name="Patiecia Malongo (2333381)" userId="S::2333381@student.uwtsd.ac.uk::6aab2865-8cac-48a3-af3b-7625b7ea8d46" providerId="AD" clId="Web-{CC134AFB-AB1D-119E-269E-4889E518AAF6}" dt="2025-11-23T02:03:28.263" v="544"/>
        <pc:sldMasterMkLst>
          <pc:docMk/>
          <pc:sldMasterMk cId="1201959468" sldId="2147483732"/>
        </pc:sldMasterMkLst>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3067153802" sldId="2147483733"/>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1548893047" sldId="2147483734"/>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2210065381" sldId="2147483735"/>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269356509" sldId="2147483736"/>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1189843039" sldId="2147483737"/>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609546083" sldId="2147483738"/>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4204043508" sldId="2147483739"/>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2667783911" sldId="2147483740"/>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3368170609" sldId="2147483741"/>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2539697350" sldId="2147483742"/>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653107942" sldId="2147483743"/>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1462355917" sldId="2147483744"/>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3093061972" sldId="2147483745"/>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3592551763" sldId="2147483746"/>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2271611987" sldId="2147483747"/>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2188447333" sldId="2147483748"/>
          </pc:sldLayoutMkLst>
        </pc:sldLayoutChg>
        <pc:sldLayoutChg chg="add del mod replId">
          <pc:chgData name="Patiecia Malongo (2333381)" userId="S::2333381@student.uwtsd.ac.uk::6aab2865-8cac-48a3-af3b-7625b7ea8d46" providerId="AD" clId="Web-{CC134AFB-AB1D-119E-269E-4889E518AAF6}" dt="2025-11-23T02:03:28.263" v="544"/>
          <pc:sldLayoutMkLst>
            <pc:docMk/>
            <pc:sldMasterMk cId="1201959468" sldId="2147483732"/>
            <pc:sldLayoutMk cId="2097828437" sldId="2147483749"/>
          </pc:sldLayoutMkLst>
        </pc:sldLayoutChg>
      </pc:sldMasterChg>
      <pc:sldMasterChg chg="add del addSldLayout delSldLayout modSldLayout">
        <pc:chgData name="Patiecia Malongo (2333381)" userId="S::2333381@student.uwtsd.ac.uk::6aab2865-8cac-48a3-af3b-7625b7ea8d46" providerId="AD" clId="Web-{CC134AFB-AB1D-119E-269E-4889E518AAF6}" dt="2025-11-23T02:03:43.060" v="545"/>
        <pc:sldMasterMkLst>
          <pc:docMk/>
          <pc:sldMasterMk cId="1379560007" sldId="2147483750"/>
        </pc:sldMasterMkLst>
        <pc:sldLayoutChg chg="add del mod replId">
          <pc:chgData name="Patiecia Malongo (2333381)" userId="S::2333381@student.uwtsd.ac.uk::6aab2865-8cac-48a3-af3b-7625b7ea8d46" providerId="AD" clId="Web-{CC134AFB-AB1D-119E-269E-4889E518AAF6}" dt="2025-11-23T02:03:43.060" v="545"/>
          <pc:sldLayoutMkLst>
            <pc:docMk/>
            <pc:sldMasterMk cId="1379560007" sldId="2147483750"/>
            <pc:sldLayoutMk cId="1101155778" sldId="2147483751"/>
          </pc:sldLayoutMkLst>
        </pc:sldLayoutChg>
        <pc:sldLayoutChg chg="add del mod replId">
          <pc:chgData name="Patiecia Malongo (2333381)" userId="S::2333381@student.uwtsd.ac.uk::6aab2865-8cac-48a3-af3b-7625b7ea8d46" providerId="AD" clId="Web-{CC134AFB-AB1D-119E-269E-4889E518AAF6}" dt="2025-11-23T02:03:43.060" v="545"/>
          <pc:sldLayoutMkLst>
            <pc:docMk/>
            <pc:sldMasterMk cId="1379560007" sldId="2147483750"/>
            <pc:sldLayoutMk cId="624090815" sldId="2147483752"/>
          </pc:sldLayoutMkLst>
        </pc:sldLayoutChg>
        <pc:sldLayoutChg chg="add del mod replId">
          <pc:chgData name="Patiecia Malongo (2333381)" userId="S::2333381@student.uwtsd.ac.uk::6aab2865-8cac-48a3-af3b-7625b7ea8d46" providerId="AD" clId="Web-{CC134AFB-AB1D-119E-269E-4889E518AAF6}" dt="2025-11-23T02:03:43.060" v="545"/>
          <pc:sldLayoutMkLst>
            <pc:docMk/>
            <pc:sldMasterMk cId="1379560007" sldId="2147483750"/>
            <pc:sldLayoutMk cId="33467698" sldId="2147483753"/>
          </pc:sldLayoutMkLst>
        </pc:sldLayoutChg>
        <pc:sldLayoutChg chg="add del mod replId">
          <pc:chgData name="Patiecia Malongo (2333381)" userId="S::2333381@student.uwtsd.ac.uk::6aab2865-8cac-48a3-af3b-7625b7ea8d46" providerId="AD" clId="Web-{CC134AFB-AB1D-119E-269E-4889E518AAF6}" dt="2025-11-23T02:03:43.060" v="545"/>
          <pc:sldLayoutMkLst>
            <pc:docMk/>
            <pc:sldMasterMk cId="1379560007" sldId="2147483750"/>
            <pc:sldLayoutMk cId="1593531924" sldId="2147483754"/>
          </pc:sldLayoutMkLst>
        </pc:sldLayoutChg>
        <pc:sldLayoutChg chg="add del mod replId">
          <pc:chgData name="Patiecia Malongo (2333381)" userId="S::2333381@student.uwtsd.ac.uk::6aab2865-8cac-48a3-af3b-7625b7ea8d46" providerId="AD" clId="Web-{CC134AFB-AB1D-119E-269E-4889E518AAF6}" dt="2025-11-23T02:03:43.060" v="545"/>
          <pc:sldLayoutMkLst>
            <pc:docMk/>
            <pc:sldMasterMk cId="1379560007" sldId="2147483750"/>
            <pc:sldLayoutMk cId="3840429085" sldId="2147483755"/>
          </pc:sldLayoutMkLst>
        </pc:sldLayoutChg>
        <pc:sldLayoutChg chg="add del mod replId">
          <pc:chgData name="Patiecia Malongo (2333381)" userId="S::2333381@student.uwtsd.ac.uk::6aab2865-8cac-48a3-af3b-7625b7ea8d46" providerId="AD" clId="Web-{CC134AFB-AB1D-119E-269E-4889E518AAF6}" dt="2025-11-23T02:03:43.060" v="545"/>
          <pc:sldLayoutMkLst>
            <pc:docMk/>
            <pc:sldMasterMk cId="1379560007" sldId="2147483750"/>
            <pc:sldLayoutMk cId="1114035860" sldId="2147483756"/>
          </pc:sldLayoutMkLst>
        </pc:sldLayoutChg>
        <pc:sldLayoutChg chg="add del mod replId">
          <pc:chgData name="Patiecia Malongo (2333381)" userId="S::2333381@student.uwtsd.ac.uk::6aab2865-8cac-48a3-af3b-7625b7ea8d46" providerId="AD" clId="Web-{CC134AFB-AB1D-119E-269E-4889E518AAF6}" dt="2025-11-23T02:03:43.060" v="545"/>
          <pc:sldLayoutMkLst>
            <pc:docMk/>
            <pc:sldMasterMk cId="1379560007" sldId="2147483750"/>
            <pc:sldLayoutMk cId="4244687529" sldId="2147483757"/>
          </pc:sldLayoutMkLst>
        </pc:sldLayoutChg>
        <pc:sldLayoutChg chg="add del mod replId">
          <pc:chgData name="Patiecia Malongo (2333381)" userId="S::2333381@student.uwtsd.ac.uk::6aab2865-8cac-48a3-af3b-7625b7ea8d46" providerId="AD" clId="Web-{CC134AFB-AB1D-119E-269E-4889E518AAF6}" dt="2025-11-23T02:03:43.060" v="545"/>
          <pc:sldLayoutMkLst>
            <pc:docMk/>
            <pc:sldMasterMk cId="1379560007" sldId="2147483750"/>
            <pc:sldLayoutMk cId="661383807" sldId="2147483758"/>
          </pc:sldLayoutMkLst>
        </pc:sldLayoutChg>
        <pc:sldLayoutChg chg="add del mod replId">
          <pc:chgData name="Patiecia Malongo (2333381)" userId="S::2333381@student.uwtsd.ac.uk::6aab2865-8cac-48a3-af3b-7625b7ea8d46" providerId="AD" clId="Web-{CC134AFB-AB1D-119E-269E-4889E518AAF6}" dt="2025-11-23T02:03:43.060" v="545"/>
          <pc:sldLayoutMkLst>
            <pc:docMk/>
            <pc:sldMasterMk cId="1379560007" sldId="2147483750"/>
            <pc:sldLayoutMk cId="2679300863" sldId="2147483759"/>
          </pc:sldLayoutMkLst>
        </pc:sldLayoutChg>
        <pc:sldLayoutChg chg="add del mod replId">
          <pc:chgData name="Patiecia Malongo (2333381)" userId="S::2333381@student.uwtsd.ac.uk::6aab2865-8cac-48a3-af3b-7625b7ea8d46" providerId="AD" clId="Web-{CC134AFB-AB1D-119E-269E-4889E518AAF6}" dt="2025-11-23T02:03:43.060" v="545"/>
          <pc:sldLayoutMkLst>
            <pc:docMk/>
            <pc:sldMasterMk cId="1379560007" sldId="2147483750"/>
            <pc:sldLayoutMk cId="866116731" sldId="2147483760"/>
          </pc:sldLayoutMkLst>
        </pc:sldLayoutChg>
        <pc:sldLayoutChg chg="add del mod replId">
          <pc:chgData name="Patiecia Malongo (2333381)" userId="S::2333381@student.uwtsd.ac.uk::6aab2865-8cac-48a3-af3b-7625b7ea8d46" providerId="AD" clId="Web-{CC134AFB-AB1D-119E-269E-4889E518AAF6}" dt="2025-11-23T02:03:43.060" v="545"/>
          <pc:sldLayoutMkLst>
            <pc:docMk/>
            <pc:sldMasterMk cId="1379560007" sldId="2147483750"/>
            <pc:sldLayoutMk cId="3930311408" sldId="2147483761"/>
          </pc:sldLayoutMkLst>
        </pc:sldLayoutChg>
      </pc:sldMasterChg>
      <pc:sldMasterChg chg="add del addSldLayout delSldLayout modSldLayout">
        <pc:chgData name="Patiecia Malongo (2333381)" userId="S::2333381@student.uwtsd.ac.uk::6aab2865-8cac-48a3-af3b-7625b7ea8d46" providerId="AD" clId="Web-{CC134AFB-AB1D-119E-269E-4889E518AAF6}" dt="2025-11-23T11:34:39.427" v="551"/>
        <pc:sldMasterMkLst>
          <pc:docMk/>
          <pc:sldMasterMk cId="2822532755" sldId="2147483762"/>
        </pc:sldMasterMkLst>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875818949" sldId="2147483763"/>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2142095986" sldId="2147483764"/>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1372514146" sldId="2147483765"/>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4062" sldId="2147483766"/>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901719287" sldId="2147483767"/>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2567307881" sldId="2147483768"/>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418120126" sldId="2147483769"/>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3377155243" sldId="2147483770"/>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2179962082" sldId="2147483771"/>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635762940" sldId="2147483772"/>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1247195901" sldId="2147483773"/>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2201397763" sldId="2147483774"/>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4279771493" sldId="2147483775"/>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528243409" sldId="2147483776"/>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3812254802" sldId="2147483777"/>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1642627020" sldId="2147483778"/>
          </pc:sldLayoutMkLst>
        </pc:sldLayoutChg>
        <pc:sldLayoutChg chg="add del mod replId">
          <pc:chgData name="Patiecia Malongo (2333381)" userId="S::2333381@student.uwtsd.ac.uk::6aab2865-8cac-48a3-af3b-7625b7ea8d46" providerId="AD" clId="Web-{CC134AFB-AB1D-119E-269E-4889E518AAF6}" dt="2025-11-23T11:34:39.427" v="551"/>
          <pc:sldLayoutMkLst>
            <pc:docMk/>
            <pc:sldMasterMk cId="2822532755" sldId="2147483762"/>
            <pc:sldLayoutMk cId="4183345178" sldId="2147483779"/>
          </pc:sldLayoutMkLst>
        </pc:sldLayoutChg>
      </pc:sldMasterChg>
      <pc:sldMasterChg chg="add del addSldLayout delSldLayout modSldLayout">
        <pc:chgData name="Patiecia Malongo (2333381)" userId="S::2333381@student.uwtsd.ac.uk::6aab2865-8cac-48a3-af3b-7625b7ea8d46" providerId="AD" clId="Web-{CC134AFB-AB1D-119E-269E-4889E518AAF6}" dt="2025-11-23T11:36:44.323" v="552"/>
        <pc:sldMasterMkLst>
          <pc:docMk/>
          <pc:sldMasterMk cId="923558943" sldId="2147483780"/>
        </pc:sldMasterMkLst>
        <pc:sldLayoutChg chg="add del mod replId">
          <pc:chgData name="Patiecia Malongo (2333381)" userId="S::2333381@student.uwtsd.ac.uk::6aab2865-8cac-48a3-af3b-7625b7ea8d46" providerId="AD" clId="Web-{CC134AFB-AB1D-119E-269E-4889E518AAF6}" dt="2025-11-23T11:36:44.323" v="552"/>
          <pc:sldLayoutMkLst>
            <pc:docMk/>
            <pc:sldMasterMk cId="923558943" sldId="2147483780"/>
            <pc:sldLayoutMk cId="2991833857" sldId="2147483781"/>
          </pc:sldLayoutMkLst>
        </pc:sldLayoutChg>
        <pc:sldLayoutChg chg="add del mod replId">
          <pc:chgData name="Patiecia Malongo (2333381)" userId="S::2333381@student.uwtsd.ac.uk::6aab2865-8cac-48a3-af3b-7625b7ea8d46" providerId="AD" clId="Web-{CC134AFB-AB1D-119E-269E-4889E518AAF6}" dt="2025-11-23T11:36:44.323" v="552"/>
          <pc:sldLayoutMkLst>
            <pc:docMk/>
            <pc:sldMasterMk cId="923558943" sldId="2147483780"/>
            <pc:sldLayoutMk cId="2418003202" sldId="2147483782"/>
          </pc:sldLayoutMkLst>
        </pc:sldLayoutChg>
        <pc:sldLayoutChg chg="add del mod replId">
          <pc:chgData name="Patiecia Malongo (2333381)" userId="S::2333381@student.uwtsd.ac.uk::6aab2865-8cac-48a3-af3b-7625b7ea8d46" providerId="AD" clId="Web-{CC134AFB-AB1D-119E-269E-4889E518AAF6}" dt="2025-11-23T11:36:44.323" v="552"/>
          <pc:sldLayoutMkLst>
            <pc:docMk/>
            <pc:sldMasterMk cId="923558943" sldId="2147483780"/>
            <pc:sldLayoutMk cId="3164672366" sldId="2147483783"/>
          </pc:sldLayoutMkLst>
        </pc:sldLayoutChg>
        <pc:sldLayoutChg chg="add del mod replId">
          <pc:chgData name="Patiecia Malongo (2333381)" userId="S::2333381@student.uwtsd.ac.uk::6aab2865-8cac-48a3-af3b-7625b7ea8d46" providerId="AD" clId="Web-{CC134AFB-AB1D-119E-269E-4889E518AAF6}" dt="2025-11-23T11:36:44.323" v="552"/>
          <pc:sldLayoutMkLst>
            <pc:docMk/>
            <pc:sldMasterMk cId="923558943" sldId="2147483780"/>
            <pc:sldLayoutMk cId="1124138909" sldId="2147483784"/>
          </pc:sldLayoutMkLst>
        </pc:sldLayoutChg>
        <pc:sldLayoutChg chg="add del mod replId">
          <pc:chgData name="Patiecia Malongo (2333381)" userId="S::2333381@student.uwtsd.ac.uk::6aab2865-8cac-48a3-af3b-7625b7ea8d46" providerId="AD" clId="Web-{CC134AFB-AB1D-119E-269E-4889E518AAF6}" dt="2025-11-23T11:36:44.323" v="552"/>
          <pc:sldLayoutMkLst>
            <pc:docMk/>
            <pc:sldMasterMk cId="923558943" sldId="2147483780"/>
            <pc:sldLayoutMk cId="649999447" sldId="2147483785"/>
          </pc:sldLayoutMkLst>
        </pc:sldLayoutChg>
        <pc:sldLayoutChg chg="add del mod replId">
          <pc:chgData name="Patiecia Malongo (2333381)" userId="S::2333381@student.uwtsd.ac.uk::6aab2865-8cac-48a3-af3b-7625b7ea8d46" providerId="AD" clId="Web-{CC134AFB-AB1D-119E-269E-4889E518AAF6}" dt="2025-11-23T11:36:44.323" v="552"/>
          <pc:sldLayoutMkLst>
            <pc:docMk/>
            <pc:sldMasterMk cId="923558943" sldId="2147483780"/>
            <pc:sldLayoutMk cId="1906831114" sldId="2147483786"/>
          </pc:sldLayoutMkLst>
        </pc:sldLayoutChg>
        <pc:sldLayoutChg chg="add del mod replId">
          <pc:chgData name="Patiecia Malongo (2333381)" userId="S::2333381@student.uwtsd.ac.uk::6aab2865-8cac-48a3-af3b-7625b7ea8d46" providerId="AD" clId="Web-{CC134AFB-AB1D-119E-269E-4889E518AAF6}" dt="2025-11-23T11:36:44.323" v="552"/>
          <pc:sldLayoutMkLst>
            <pc:docMk/>
            <pc:sldMasterMk cId="923558943" sldId="2147483780"/>
            <pc:sldLayoutMk cId="3939617686" sldId="2147483787"/>
          </pc:sldLayoutMkLst>
        </pc:sldLayoutChg>
        <pc:sldLayoutChg chg="add del mod replId">
          <pc:chgData name="Patiecia Malongo (2333381)" userId="S::2333381@student.uwtsd.ac.uk::6aab2865-8cac-48a3-af3b-7625b7ea8d46" providerId="AD" clId="Web-{CC134AFB-AB1D-119E-269E-4889E518AAF6}" dt="2025-11-23T11:36:44.323" v="552"/>
          <pc:sldLayoutMkLst>
            <pc:docMk/>
            <pc:sldMasterMk cId="923558943" sldId="2147483780"/>
            <pc:sldLayoutMk cId="3982654759" sldId="2147483788"/>
          </pc:sldLayoutMkLst>
        </pc:sldLayoutChg>
        <pc:sldLayoutChg chg="add del mod replId">
          <pc:chgData name="Patiecia Malongo (2333381)" userId="S::2333381@student.uwtsd.ac.uk::6aab2865-8cac-48a3-af3b-7625b7ea8d46" providerId="AD" clId="Web-{CC134AFB-AB1D-119E-269E-4889E518AAF6}" dt="2025-11-23T11:36:44.323" v="552"/>
          <pc:sldLayoutMkLst>
            <pc:docMk/>
            <pc:sldMasterMk cId="923558943" sldId="2147483780"/>
            <pc:sldLayoutMk cId="4250346213" sldId="2147483789"/>
          </pc:sldLayoutMkLst>
        </pc:sldLayoutChg>
        <pc:sldLayoutChg chg="add del mod replId">
          <pc:chgData name="Patiecia Malongo (2333381)" userId="S::2333381@student.uwtsd.ac.uk::6aab2865-8cac-48a3-af3b-7625b7ea8d46" providerId="AD" clId="Web-{CC134AFB-AB1D-119E-269E-4889E518AAF6}" dt="2025-11-23T11:36:44.323" v="552"/>
          <pc:sldLayoutMkLst>
            <pc:docMk/>
            <pc:sldMasterMk cId="923558943" sldId="2147483780"/>
            <pc:sldLayoutMk cId="529203531" sldId="2147483790"/>
          </pc:sldLayoutMkLst>
        </pc:sldLayoutChg>
        <pc:sldLayoutChg chg="add del mod replId">
          <pc:chgData name="Patiecia Malongo (2333381)" userId="S::2333381@student.uwtsd.ac.uk::6aab2865-8cac-48a3-af3b-7625b7ea8d46" providerId="AD" clId="Web-{CC134AFB-AB1D-119E-269E-4889E518AAF6}" dt="2025-11-23T11:36:44.323" v="552"/>
          <pc:sldLayoutMkLst>
            <pc:docMk/>
            <pc:sldMasterMk cId="923558943" sldId="2147483780"/>
            <pc:sldLayoutMk cId="704634245" sldId="2147483791"/>
          </pc:sldLayoutMkLst>
        </pc:sldLayoutChg>
      </pc:sldMasterChg>
      <pc:sldMasterChg chg="add del addSldLayout delSldLayout modSldLayout">
        <pc:chgData name="Patiecia Malongo (2333381)" userId="S::2333381@student.uwtsd.ac.uk::6aab2865-8cac-48a3-af3b-7625b7ea8d46" providerId="AD" clId="Web-{CC134AFB-AB1D-119E-269E-4889E518AAF6}" dt="2025-11-23T11:36:48.823" v="553"/>
        <pc:sldMasterMkLst>
          <pc:docMk/>
          <pc:sldMasterMk cId="517149385" sldId="2147483792"/>
        </pc:sldMasterMkLst>
        <pc:sldLayoutChg chg="add del mod replId">
          <pc:chgData name="Patiecia Malongo (2333381)" userId="S::2333381@student.uwtsd.ac.uk::6aab2865-8cac-48a3-af3b-7625b7ea8d46" providerId="AD" clId="Web-{CC134AFB-AB1D-119E-269E-4889E518AAF6}" dt="2025-11-23T11:36:48.823" v="553"/>
          <pc:sldLayoutMkLst>
            <pc:docMk/>
            <pc:sldMasterMk cId="517149385" sldId="2147483792"/>
            <pc:sldLayoutMk cId="1967319089" sldId="2147483793"/>
          </pc:sldLayoutMkLst>
        </pc:sldLayoutChg>
        <pc:sldLayoutChg chg="add del mod replId">
          <pc:chgData name="Patiecia Malongo (2333381)" userId="S::2333381@student.uwtsd.ac.uk::6aab2865-8cac-48a3-af3b-7625b7ea8d46" providerId="AD" clId="Web-{CC134AFB-AB1D-119E-269E-4889E518AAF6}" dt="2025-11-23T11:36:48.823" v="553"/>
          <pc:sldLayoutMkLst>
            <pc:docMk/>
            <pc:sldMasterMk cId="517149385" sldId="2147483792"/>
            <pc:sldLayoutMk cId="519263653" sldId="2147483794"/>
          </pc:sldLayoutMkLst>
        </pc:sldLayoutChg>
        <pc:sldLayoutChg chg="add del mod replId">
          <pc:chgData name="Patiecia Malongo (2333381)" userId="S::2333381@student.uwtsd.ac.uk::6aab2865-8cac-48a3-af3b-7625b7ea8d46" providerId="AD" clId="Web-{CC134AFB-AB1D-119E-269E-4889E518AAF6}" dt="2025-11-23T11:36:48.823" v="553"/>
          <pc:sldLayoutMkLst>
            <pc:docMk/>
            <pc:sldMasterMk cId="517149385" sldId="2147483792"/>
            <pc:sldLayoutMk cId="1275088149" sldId="2147483795"/>
          </pc:sldLayoutMkLst>
        </pc:sldLayoutChg>
        <pc:sldLayoutChg chg="add del mod replId">
          <pc:chgData name="Patiecia Malongo (2333381)" userId="S::2333381@student.uwtsd.ac.uk::6aab2865-8cac-48a3-af3b-7625b7ea8d46" providerId="AD" clId="Web-{CC134AFB-AB1D-119E-269E-4889E518AAF6}" dt="2025-11-23T11:36:48.823" v="553"/>
          <pc:sldLayoutMkLst>
            <pc:docMk/>
            <pc:sldMasterMk cId="517149385" sldId="2147483792"/>
            <pc:sldLayoutMk cId="49446154" sldId="2147483796"/>
          </pc:sldLayoutMkLst>
        </pc:sldLayoutChg>
        <pc:sldLayoutChg chg="add del mod replId">
          <pc:chgData name="Patiecia Malongo (2333381)" userId="S::2333381@student.uwtsd.ac.uk::6aab2865-8cac-48a3-af3b-7625b7ea8d46" providerId="AD" clId="Web-{CC134AFB-AB1D-119E-269E-4889E518AAF6}" dt="2025-11-23T11:36:48.823" v="553"/>
          <pc:sldLayoutMkLst>
            <pc:docMk/>
            <pc:sldMasterMk cId="517149385" sldId="2147483792"/>
            <pc:sldLayoutMk cId="674936608" sldId="2147483797"/>
          </pc:sldLayoutMkLst>
        </pc:sldLayoutChg>
        <pc:sldLayoutChg chg="add del mod replId">
          <pc:chgData name="Patiecia Malongo (2333381)" userId="S::2333381@student.uwtsd.ac.uk::6aab2865-8cac-48a3-af3b-7625b7ea8d46" providerId="AD" clId="Web-{CC134AFB-AB1D-119E-269E-4889E518AAF6}" dt="2025-11-23T11:36:48.823" v="553"/>
          <pc:sldLayoutMkLst>
            <pc:docMk/>
            <pc:sldMasterMk cId="517149385" sldId="2147483792"/>
            <pc:sldLayoutMk cId="432386716" sldId="2147483798"/>
          </pc:sldLayoutMkLst>
        </pc:sldLayoutChg>
        <pc:sldLayoutChg chg="add del mod replId">
          <pc:chgData name="Patiecia Malongo (2333381)" userId="S::2333381@student.uwtsd.ac.uk::6aab2865-8cac-48a3-af3b-7625b7ea8d46" providerId="AD" clId="Web-{CC134AFB-AB1D-119E-269E-4889E518AAF6}" dt="2025-11-23T11:36:48.823" v="553"/>
          <pc:sldLayoutMkLst>
            <pc:docMk/>
            <pc:sldMasterMk cId="517149385" sldId="2147483792"/>
            <pc:sldLayoutMk cId="2014313371" sldId="2147483799"/>
          </pc:sldLayoutMkLst>
        </pc:sldLayoutChg>
        <pc:sldLayoutChg chg="add del mod replId">
          <pc:chgData name="Patiecia Malongo (2333381)" userId="S::2333381@student.uwtsd.ac.uk::6aab2865-8cac-48a3-af3b-7625b7ea8d46" providerId="AD" clId="Web-{CC134AFB-AB1D-119E-269E-4889E518AAF6}" dt="2025-11-23T11:36:48.823" v="553"/>
          <pc:sldLayoutMkLst>
            <pc:docMk/>
            <pc:sldMasterMk cId="517149385" sldId="2147483792"/>
            <pc:sldLayoutMk cId="3510601029" sldId="2147483800"/>
          </pc:sldLayoutMkLst>
        </pc:sldLayoutChg>
        <pc:sldLayoutChg chg="add del mod replId">
          <pc:chgData name="Patiecia Malongo (2333381)" userId="S::2333381@student.uwtsd.ac.uk::6aab2865-8cac-48a3-af3b-7625b7ea8d46" providerId="AD" clId="Web-{CC134AFB-AB1D-119E-269E-4889E518AAF6}" dt="2025-11-23T11:36:48.823" v="553"/>
          <pc:sldLayoutMkLst>
            <pc:docMk/>
            <pc:sldMasterMk cId="517149385" sldId="2147483792"/>
            <pc:sldLayoutMk cId="1207486702" sldId="2147483801"/>
          </pc:sldLayoutMkLst>
        </pc:sldLayoutChg>
        <pc:sldLayoutChg chg="add del mod replId">
          <pc:chgData name="Patiecia Malongo (2333381)" userId="S::2333381@student.uwtsd.ac.uk::6aab2865-8cac-48a3-af3b-7625b7ea8d46" providerId="AD" clId="Web-{CC134AFB-AB1D-119E-269E-4889E518AAF6}" dt="2025-11-23T11:36:48.823" v="553"/>
          <pc:sldLayoutMkLst>
            <pc:docMk/>
            <pc:sldMasterMk cId="517149385" sldId="2147483792"/>
            <pc:sldLayoutMk cId="229893600" sldId="2147483802"/>
          </pc:sldLayoutMkLst>
        </pc:sldLayoutChg>
        <pc:sldLayoutChg chg="add del mod replId">
          <pc:chgData name="Patiecia Malongo (2333381)" userId="S::2333381@student.uwtsd.ac.uk::6aab2865-8cac-48a3-af3b-7625b7ea8d46" providerId="AD" clId="Web-{CC134AFB-AB1D-119E-269E-4889E518AAF6}" dt="2025-11-23T11:36:48.823" v="553"/>
          <pc:sldLayoutMkLst>
            <pc:docMk/>
            <pc:sldMasterMk cId="517149385" sldId="2147483792"/>
            <pc:sldLayoutMk cId="1601777401" sldId="2147483803"/>
          </pc:sldLayoutMkLst>
        </pc:sldLayoutChg>
      </pc:sldMasterChg>
      <pc:sldMasterChg chg="add del addSldLayout delSldLayout modSldLayout">
        <pc:chgData name="Patiecia Malongo (2333381)" userId="S::2333381@student.uwtsd.ac.uk::6aab2865-8cac-48a3-af3b-7625b7ea8d46" providerId="AD" clId="Web-{CC134AFB-AB1D-119E-269E-4889E518AAF6}" dt="2025-11-23T11:36:52.370" v="554"/>
        <pc:sldMasterMkLst>
          <pc:docMk/>
          <pc:sldMasterMk cId="2908245178" sldId="2147483804"/>
        </pc:sldMasterMkLst>
        <pc:sldLayoutChg chg="add del mod replId">
          <pc:chgData name="Patiecia Malongo (2333381)" userId="S::2333381@student.uwtsd.ac.uk::6aab2865-8cac-48a3-af3b-7625b7ea8d46" providerId="AD" clId="Web-{CC134AFB-AB1D-119E-269E-4889E518AAF6}" dt="2025-11-23T11:36:52.370" v="554"/>
          <pc:sldLayoutMkLst>
            <pc:docMk/>
            <pc:sldMasterMk cId="2908245178" sldId="2147483804"/>
            <pc:sldLayoutMk cId="452466587" sldId="2147483805"/>
          </pc:sldLayoutMkLst>
        </pc:sldLayoutChg>
        <pc:sldLayoutChg chg="add del mod replId">
          <pc:chgData name="Patiecia Malongo (2333381)" userId="S::2333381@student.uwtsd.ac.uk::6aab2865-8cac-48a3-af3b-7625b7ea8d46" providerId="AD" clId="Web-{CC134AFB-AB1D-119E-269E-4889E518AAF6}" dt="2025-11-23T11:36:52.370" v="554"/>
          <pc:sldLayoutMkLst>
            <pc:docMk/>
            <pc:sldMasterMk cId="2908245178" sldId="2147483804"/>
            <pc:sldLayoutMk cId="2545629464" sldId="2147483806"/>
          </pc:sldLayoutMkLst>
        </pc:sldLayoutChg>
        <pc:sldLayoutChg chg="add del mod replId">
          <pc:chgData name="Patiecia Malongo (2333381)" userId="S::2333381@student.uwtsd.ac.uk::6aab2865-8cac-48a3-af3b-7625b7ea8d46" providerId="AD" clId="Web-{CC134AFB-AB1D-119E-269E-4889E518AAF6}" dt="2025-11-23T11:36:52.370" v="554"/>
          <pc:sldLayoutMkLst>
            <pc:docMk/>
            <pc:sldMasterMk cId="2908245178" sldId="2147483804"/>
            <pc:sldLayoutMk cId="758975592" sldId="2147483807"/>
          </pc:sldLayoutMkLst>
        </pc:sldLayoutChg>
        <pc:sldLayoutChg chg="add del mod replId">
          <pc:chgData name="Patiecia Malongo (2333381)" userId="S::2333381@student.uwtsd.ac.uk::6aab2865-8cac-48a3-af3b-7625b7ea8d46" providerId="AD" clId="Web-{CC134AFB-AB1D-119E-269E-4889E518AAF6}" dt="2025-11-23T11:36:52.370" v="554"/>
          <pc:sldLayoutMkLst>
            <pc:docMk/>
            <pc:sldMasterMk cId="2908245178" sldId="2147483804"/>
            <pc:sldLayoutMk cId="3512123770" sldId="2147483808"/>
          </pc:sldLayoutMkLst>
        </pc:sldLayoutChg>
        <pc:sldLayoutChg chg="add del mod replId">
          <pc:chgData name="Patiecia Malongo (2333381)" userId="S::2333381@student.uwtsd.ac.uk::6aab2865-8cac-48a3-af3b-7625b7ea8d46" providerId="AD" clId="Web-{CC134AFB-AB1D-119E-269E-4889E518AAF6}" dt="2025-11-23T11:36:52.370" v="554"/>
          <pc:sldLayoutMkLst>
            <pc:docMk/>
            <pc:sldMasterMk cId="2908245178" sldId="2147483804"/>
            <pc:sldLayoutMk cId="225367547" sldId="2147483809"/>
          </pc:sldLayoutMkLst>
        </pc:sldLayoutChg>
        <pc:sldLayoutChg chg="add del mod replId">
          <pc:chgData name="Patiecia Malongo (2333381)" userId="S::2333381@student.uwtsd.ac.uk::6aab2865-8cac-48a3-af3b-7625b7ea8d46" providerId="AD" clId="Web-{CC134AFB-AB1D-119E-269E-4889E518AAF6}" dt="2025-11-23T11:36:52.370" v="554"/>
          <pc:sldLayoutMkLst>
            <pc:docMk/>
            <pc:sldMasterMk cId="2908245178" sldId="2147483804"/>
            <pc:sldLayoutMk cId="3084061990" sldId="2147483810"/>
          </pc:sldLayoutMkLst>
        </pc:sldLayoutChg>
        <pc:sldLayoutChg chg="add del mod replId">
          <pc:chgData name="Patiecia Malongo (2333381)" userId="S::2333381@student.uwtsd.ac.uk::6aab2865-8cac-48a3-af3b-7625b7ea8d46" providerId="AD" clId="Web-{CC134AFB-AB1D-119E-269E-4889E518AAF6}" dt="2025-11-23T11:36:52.370" v="554"/>
          <pc:sldLayoutMkLst>
            <pc:docMk/>
            <pc:sldMasterMk cId="2908245178" sldId="2147483804"/>
            <pc:sldLayoutMk cId="3071078854" sldId="2147483811"/>
          </pc:sldLayoutMkLst>
        </pc:sldLayoutChg>
        <pc:sldLayoutChg chg="add del mod replId">
          <pc:chgData name="Patiecia Malongo (2333381)" userId="S::2333381@student.uwtsd.ac.uk::6aab2865-8cac-48a3-af3b-7625b7ea8d46" providerId="AD" clId="Web-{CC134AFB-AB1D-119E-269E-4889E518AAF6}" dt="2025-11-23T11:36:52.370" v="554"/>
          <pc:sldLayoutMkLst>
            <pc:docMk/>
            <pc:sldMasterMk cId="2908245178" sldId="2147483804"/>
            <pc:sldLayoutMk cId="1703053946" sldId="2147483812"/>
          </pc:sldLayoutMkLst>
        </pc:sldLayoutChg>
        <pc:sldLayoutChg chg="add del mod replId">
          <pc:chgData name="Patiecia Malongo (2333381)" userId="S::2333381@student.uwtsd.ac.uk::6aab2865-8cac-48a3-af3b-7625b7ea8d46" providerId="AD" clId="Web-{CC134AFB-AB1D-119E-269E-4889E518AAF6}" dt="2025-11-23T11:36:52.370" v="554"/>
          <pc:sldLayoutMkLst>
            <pc:docMk/>
            <pc:sldMasterMk cId="2908245178" sldId="2147483804"/>
            <pc:sldLayoutMk cId="1715616148" sldId="2147483813"/>
          </pc:sldLayoutMkLst>
        </pc:sldLayoutChg>
        <pc:sldLayoutChg chg="add del mod replId">
          <pc:chgData name="Patiecia Malongo (2333381)" userId="S::2333381@student.uwtsd.ac.uk::6aab2865-8cac-48a3-af3b-7625b7ea8d46" providerId="AD" clId="Web-{CC134AFB-AB1D-119E-269E-4889E518AAF6}" dt="2025-11-23T11:36:52.370" v="554"/>
          <pc:sldLayoutMkLst>
            <pc:docMk/>
            <pc:sldMasterMk cId="2908245178" sldId="2147483804"/>
            <pc:sldLayoutMk cId="2880231878" sldId="2147483814"/>
          </pc:sldLayoutMkLst>
        </pc:sldLayoutChg>
        <pc:sldLayoutChg chg="add del mod replId">
          <pc:chgData name="Patiecia Malongo (2333381)" userId="S::2333381@student.uwtsd.ac.uk::6aab2865-8cac-48a3-af3b-7625b7ea8d46" providerId="AD" clId="Web-{CC134AFB-AB1D-119E-269E-4889E518AAF6}" dt="2025-11-23T11:36:52.370" v="554"/>
          <pc:sldLayoutMkLst>
            <pc:docMk/>
            <pc:sldMasterMk cId="2908245178" sldId="2147483804"/>
            <pc:sldLayoutMk cId="2403954459" sldId="2147483815"/>
          </pc:sldLayoutMkLst>
        </pc:sldLayoutChg>
      </pc:sldMasterChg>
      <pc:sldMasterChg chg="add del addSldLayout delSldLayout modSldLayout">
        <pc:chgData name="Patiecia Malongo (2333381)" userId="S::2333381@student.uwtsd.ac.uk::6aab2865-8cac-48a3-af3b-7625b7ea8d46" providerId="AD" clId="Web-{CC134AFB-AB1D-119E-269E-4889E518AAF6}" dt="2025-11-23T11:37:11.449" v="556"/>
        <pc:sldMasterMkLst>
          <pc:docMk/>
          <pc:sldMasterMk cId="1371054260" sldId="2147483816"/>
        </pc:sldMasterMkLst>
        <pc:sldLayoutChg chg="add del mod replId">
          <pc:chgData name="Patiecia Malongo (2333381)" userId="S::2333381@student.uwtsd.ac.uk::6aab2865-8cac-48a3-af3b-7625b7ea8d46" providerId="AD" clId="Web-{CC134AFB-AB1D-119E-269E-4889E518AAF6}" dt="2025-11-23T11:37:11.449" v="556"/>
          <pc:sldLayoutMkLst>
            <pc:docMk/>
            <pc:sldMasterMk cId="1371054260" sldId="2147483816"/>
            <pc:sldLayoutMk cId="3146663320" sldId="2147483817"/>
          </pc:sldLayoutMkLst>
        </pc:sldLayoutChg>
        <pc:sldLayoutChg chg="add del mod replId">
          <pc:chgData name="Patiecia Malongo (2333381)" userId="S::2333381@student.uwtsd.ac.uk::6aab2865-8cac-48a3-af3b-7625b7ea8d46" providerId="AD" clId="Web-{CC134AFB-AB1D-119E-269E-4889E518AAF6}" dt="2025-11-23T11:37:11.449" v="556"/>
          <pc:sldLayoutMkLst>
            <pc:docMk/>
            <pc:sldMasterMk cId="1371054260" sldId="2147483816"/>
            <pc:sldLayoutMk cId="1584939236" sldId="2147483818"/>
          </pc:sldLayoutMkLst>
        </pc:sldLayoutChg>
        <pc:sldLayoutChg chg="add del mod replId">
          <pc:chgData name="Patiecia Malongo (2333381)" userId="S::2333381@student.uwtsd.ac.uk::6aab2865-8cac-48a3-af3b-7625b7ea8d46" providerId="AD" clId="Web-{CC134AFB-AB1D-119E-269E-4889E518AAF6}" dt="2025-11-23T11:37:11.449" v="556"/>
          <pc:sldLayoutMkLst>
            <pc:docMk/>
            <pc:sldMasterMk cId="1371054260" sldId="2147483816"/>
            <pc:sldLayoutMk cId="3386048017" sldId="2147483819"/>
          </pc:sldLayoutMkLst>
        </pc:sldLayoutChg>
        <pc:sldLayoutChg chg="add del mod replId">
          <pc:chgData name="Patiecia Malongo (2333381)" userId="S::2333381@student.uwtsd.ac.uk::6aab2865-8cac-48a3-af3b-7625b7ea8d46" providerId="AD" clId="Web-{CC134AFB-AB1D-119E-269E-4889E518AAF6}" dt="2025-11-23T11:37:11.449" v="556"/>
          <pc:sldLayoutMkLst>
            <pc:docMk/>
            <pc:sldMasterMk cId="1371054260" sldId="2147483816"/>
            <pc:sldLayoutMk cId="3586116675" sldId="2147483820"/>
          </pc:sldLayoutMkLst>
        </pc:sldLayoutChg>
        <pc:sldLayoutChg chg="add del mod replId">
          <pc:chgData name="Patiecia Malongo (2333381)" userId="S::2333381@student.uwtsd.ac.uk::6aab2865-8cac-48a3-af3b-7625b7ea8d46" providerId="AD" clId="Web-{CC134AFB-AB1D-119E-269E-4889E518AAF6}" dt="2025-11-23T11:37:11.449" v="556"/>
          <pc:sldLayoutMkLst>
            <pc:docMk/>
            <pc:sldMasterMk cId="1371054260" sldId="2147483816"/>
            <pc:sldLayoutMk cId="3928315502" sldId="2147483821"/>
          </pc:sldLayoutMkLst>
        </pc:sldLayoutChg>
        <pc:sldLayoutChg chg="add del mod replId">
          <pc:chgData name="Patiecia Malongo (2333381)" userId="S::2333381@student.uwtsd.ac.uk::6aab2865-8cac-48a3-af3b-7625b7ea8d46" providerId="AD" clId="Web-{CC134AFB-AB1D-119E-269E-4889E518AAF6}" dt="2025-11-23T11:37:11.449" v="556"/>
          <pc:sldLayoutMkLst>
            <pc:docMk/>
            <pc:sldMasterMk cId="1371054260" sldId="2147483816"/>
            <pc:sldLayoutMk cId="3629920124" sldId="2147483822"/>
          </pc:sldLayoutMkLst>
        </pc:sldLayoutChg>
        <pc:sldLayoutChg chg="add del mod replId">
          <pc:chgData name="Patiecia Malongo (2333381)" userId="S::2333381@student.uwtsd.ac.uk::6aab2865-8cac-48a3-af3b-7625b7ea8d46" providerId="AD" clId="Web-{CC134AFB-AB1D-119E-269E-4889E518AAF6}" dt="2025-11-23T11:37:11.449" v="556"/>
          <pc:sldLayoutMkLst>
            <pc:docMk/>
            <pc:sldMasterMk cId="1371054260" sldId="2147483816"/>
            <pc:sldLayoutMk cId="75501937" sldId="2147483823"/>
          </pc:sldLayoutMkLst>
        </pc:sldLayoutChg>
        <pc:sldLayoutChg chg="add del mod replId">
          <pc:chgData name="Patiecia Malongo (2333381)" userId="S::2333381@student.uwtsd.ac.uk::6aab2865-8cac-48a3-af3b-7625b7ea8d46" providerId="AD" clId="Web-{CC134AFB-AB1D-119E-269E-4889E518AAF6}" dt="2025-11-23T11:37:11.449" v="556"/>
          <pc:sldLayoutMkLst>
            <pc:docMk/>
            <pc:sldMasterMk cId="1371054260" sldId="2147483816"/>
            <pc:sldLayoutMk cId="3228560790" sldId="2147483824"/>
          </pc:sldLayoutMkLst>
        </pc:sldLayoutChg>
        <pc:sldLayoutChg chg="add del mod replId">
          <pc:chgData name="Patiecia Malongo (2333381)" userId="S::2333381@student.uwtsd.ac.uk::6aab2865-8cac-48a3-af3b-7625b7ea8d46" providerId="AD" clId="Web-{CC134AFB-AB1D-119E-269E-4889E518AAF6}" dt="2025-11-23T11:37:11.449" v="556"/>
          <pc:sldLayoutMkLst>
            <pc:docMk/>
            <pc:sldMasterMk cId="1371054260" sldId="2147483816"/>
            <pc:sldLayoutMk cId="3650150591" sldId="2147483825"/>
          </pc:sldLayoutMkLst>
        </pc:sldLayoutChg>
        <pc:sldLayoutChg chg="add del mod replId">
          <pc:chgData name="Patiecia Malongo (2333381)" userId="S::2333381@student.uwtsd.ac.uk::6aab2865-8cac-48a3-af3b-7625b7ea8d46" providerId="AD" clId="Web-{CC134AFB-AB1D-119E-269E-4889E518AAF6}" dt="2025-11-23T11:37:11.449" v="556"/>
          <pc:sldLayoutMkLst>
            <pc:docMk/>
            <pc:sldMasterMk cId="1371054260" sldId="2147483816"/>
            <pc:sldLayoutMk cId="93557853" sldId="2147483826"/>
          </pc:sldLayoutMkLst>
        </pc:sldLayoutChg>
        <pc:sldLayoutChg chg="add del mod replId">
          <pc:chgData name="Patiecia Malongo (2333381)" userId="S::2333381@student.uwtsd.ac.uk::6aab2865-8cac-48a3-af3b-7625b7ea8d46" providerId="AD" clId="Web-{CC134AFB-AB1D-119E-269E-4889E518AAF6}" dt="2025-11-23T11:37:11.449" v="556"/>
          <pc:sldLayoutMkLst>
            <pc:docMk/>
            <pc:sldMasterMk cId="1371054260" sldId="2147483816"/>
            <pc:sldLayoutMk cId="3258884977" sldId="2147483827"/>
          </pc:sldLayoutMkLst>
        </pc:sldLayoutChg>
      </pc:sldMasterChg>
      <pc:sldMasterChg chg="add del addSldLayout delSldLayout modSldLayout">
        <pc:chgData name="Patiecia Malongo (2333381)" userId="S::2333381@student.uwtsd.ac.uk::6aab2865-8cac-48a3-af3b-7625b7ea8d46" providerId="AD" clId="Web-{CC134AFB-AB1D-119E-269E-4889E518AAF6}" dt="2025-11-23T11:37:23.402" v="557"/>
        <pc:sldMasterMkLst>
          <pc:docMk/>
          <pc:sldMasterMk cId="1550271626" sldId="2147483828"/>
        </pc:sldMasterMkLst>
        <pc:sldLayoutChg chg="add del mod replId">
          <pc:chgData name="Patiecia Malongo (2333381)" userId="S::2333381@student.uwtsd.ac.uk::6aab2865-8cac-48a3-af3b-7625b7ea8d46" providerId="AD" clId="Web-{CC134AFB-AB1D-119E-269E-4889E518AAF6}" dt="2025-11-23T11:37:23.402" v="557"/>
          <pc:sldLayoutMkLst>
            <pc:docMk/>
            <pc:sldMasterMk cId="1550271626" sldId="2147483828"/>
            <pc:sldLayoutMk cId="1448796585" sldId="2147483829"/>
          </pc:sldLayoutMkLst>
        </pc:sldLayoutChg>
        <pc:sldLayoutChg chg="add del mod replId">
          <pc:chgData name="Patiecia Malongo (2333381)" userId="S::2333381@student.uwtsd.ac.uk::6aab2865-8cac-48a3-af3b-7625b7ea8d46" providerId="AD" clId="Web-{CC134AFB-AB1D-119E-269E-4889E518AAF6}" dt="2025-11-23T11:37:23.402" v="557"/>
          <pc:sldLayoutMkLst>
            <pc:docMk/>
            <pc:sldMasterMk cId="1550271626" sldId="2147483828"/>
            <pc:sldLayoutMk cId="1314701172" sldId="2147483830"/>
          </pc:sldLayoutMkLst>
        </pc:sldLayoutChg>
        <pc:sldLayoutChg chg="add del mod replId">
          <pc:chgData name="Patiecia Malongo (2333381)" userId="S::2333381@student.uwtsd.ac.uk::6aab2865-8cac-48a3-af3b-7625b7ea8d46" providerId="AD" clId="Web-{CC134AFB-AB1D-119E-269E-4889E518AAF6}" dt="2025-11-23T11:37:23.402" v="557"/>
          <pc:sldLayoutMkLst>
            <pc:docMk/>
            <pc:sldMasterMk cId="1550271626" sldId="2147483828"/>
            <pc:sldLayoutMk cId="943348716" sldId="2147483831"/>
          </pc:sldLayoutMkLst>
        </pc:sldLayoutChg>
        <pc:sldLayoutChg chg="add del mod replId">
          <pc:chgData name="Patiecia Malongo (2333381)" userId="S::2333381@student.uwtsd.ac.uk::6aab2865-8cac-48a3-af3b-7625b7ea8d46" providerId="AD" clId="Web-{CC134AFB-AB1D-119E-269E-4889E518AAF6}" dt="2025-11-23T11:37:23.402" v="557"/>
          <pc:sldLayoutMkLst>
            <pc:docMk/>
            <pc:sldMasterMk cId="1550271626" sldId="2147483828"/>
            <pc:sldLayoutMk cId="2746501285" sldId="2147483832"/>
          </pc:sldLayoutMkLst>
        </pc:sldLayoutChg>
        <pc:sldLayoutChg chg="add del mod replId">
          <pc:chgData name="Patiecia Malongo (2333381)" userId="S::2333381@student.uwtsd.ac.uk::6aab2865-8cac-48a3-af3b-7625b7ea8d46" providerId="AD" clId="Web-{CC134AFB-AB1D-119E-269E-4889E518AAF6}" dt="2025-11-23T11:37:23.402" v="557"/>
          <pc:sldLayoutMkLst>
            <pc:docMk/>
            <pc:sldMasterMk cId="1550271626" sldId="2147483828"/>
            <pc:sldLayoutMk cId="1978715820" sldId="2147483833"/>
          </pc:sldLayoutMkLst>
        </pc:sldLayoutChg>
        <pc:sldLayoutChg chg="add del mod replId">
          <pc:chgData name="Patiecia Malongo (2333381)" userId="S::2333381@student.uwtsd.ac.uk::6aab2865-8cac-48a3-af3b-7625b7ea8d46" providerId="AD" clId="Web-{CC134AFB-AB1D-119E-269E-4889E518AAF6}" dt="2025-11-23T11:37:23.402" v="557"/>
          <pc:sldLayoutMkLst>
            <pc:docMk/>
            <pc:sldMasterMk cId="1550271626" sldId="2147483828"/>
            <pc:sldLayoutMk cId="1578504116" sldId="2147483834"/>
          </pc:sldLayoutMkLst>
        </pc:sldLayoutChg>
        <pc:sldLayoutChg chg="add del mod replId">
          <pc:chgData name="Patiecia Malongo (2333381)" userId="S::2333381@student.uwtsd.ac.uk::6aab2865-8cac-48a3-af3b-7625b7ea8d46" providerId="AD" clId="Web-{CC134AFB-AB1D-119E-269E-4889E518AAF6}" dt="2025-11-23T11:37:23.402" v="557"/>
          <pc:sldLayoutMkLst>
            <pc:docMk/>
            <pc:sldMasterMk cId="1550271626" sldId="2147483828"/>
            <pc:sldLayoutMk cId="2584397360" sldId="2147483835"/>
          </pc:sldLayoutMkLst>
        </pc:sldLayoutChg>
        <pc:sldLayoutChg chg="add del mod replId">
          <pc:chgData name="Patiecia Malongo (2333381)" userId="S::2333381@student.uwtsd.ac.uk::6aab2865-8cac-48a3-af3b-7625b7ea8d46" providerId="AD" clId="Web-{CC134AFB-AB1D-119E-269E-4889E518AAF6}" dt="2025-11-23T11:37:23.402" v="557"/>
          <pc:sldLayoutMkLst>
            <pc:docMk/>
            <pc:sldMasterMk cId="1550271626" sldId="2147483828"/>
            <pc:sldLayoutMk cId="3534113319" sldId="2147483836"/>
          </pc:sldLayoutMkLst>
        </pc:sldLayoutChg>
        <pc:sldLayoutChg chg="add del mod replId">
          <pc:chgData name="Patiecia Malongo (2333381)" userId="S::2333381@student.uwtsd.ac.uk::6aab2865-8cac-48a3-af3b-7625b7ea8d46" providerId="AD" clId="Web-{CC134AFB-AB1D-119E-269E-4889E518AAF6}" dt="2025-11-23T11:37:23.402" v="557"/>
          <pc:sldLayoutMkLst>
            <pc:docMk/>
            <pc:sldMasterMk cId="1550271626" sldId="2147483828"/>
            <pc:sldLayoutMk cId="3294414655" sldId="2147483837"/>
          </pc:sldLayoutMkLst>
        </pc:sldLayoutChg>
        <pc:sldLayoutChg chg="add del mod replId">
          <pc:chgData name="Patiecia Malongo (2333381)" userId="S::2333381@student.uwtsd.ac.uk::6aab2865-8cac-48a3-af3b-7625b7ea8d46" providerId="AD" clId="Web-{CC134AFB-AB1D-119E-269E-4889E518AAF6}" dt="2025-11-23T11:37:23.402" v="557"/>
          <pc:sldLayoutMkLst>
            <pc:docMk/>
            <pc:sldMasterMk cId="1550271626" sldId="2147483828"/>
            <pc:sldLayoutMk cId="791305118" sldId="2147483838"/>
          </pc:sldLayoutMkLst>
        </pc:sldLayoutChg>
        <pc:sldLayoutChg chg="add del mod replId">
          <pc:chgData name="Patiecia Malongo (2333381)" userId="S::2333381@student.uwtsd.ac.uk::6aab2865-8cac-48a3-af3b-7625b7ea8d46" providerId="AD" clId="Web-{CC134AFB-AB1D-119E-269E-4889E518AAF6}" dt="2025-11-23T11:37:23.402" v="557"/>
          <pc:sldLayoutMkLst>
            <pc:docMk/>
            <pc:sldMasterMk cId="1550271626" sldId="2147483828"/>
            <pc:sldLayoutMk cId="2778760070" sldId="2147483839"/>
          </pc:sldLayoutMkLst>
        </pc:sldLayoutChg>
      </pc:sldMasterChg>
      <pc:sldMasterChg chg="add addSldLayout modSldLayout">
        <pc:chgData name="Patiecia Malongo (2333381)" userId="S::2333381@student.uwtsd.ac.uk::6aab2865-8cac-48a3-af3b-7625b7ea8d46" providerId="AD" clId="Web-{CC134AFB-AB1D-119E-269E-4889E518AAF6}" dt="2025-11-23T11:37:23.402" v="557"/>
        <pc:sldMasterMkLst>
          <pc:docMk/>
          <pc:sldMasterMk cId="2638524384" sldId="2147483840"/>
        </pc:sldMasterMkLst>
        <pc:sldLayoutChg chg="add mod replId">
          <pc:chgData name="Patiecia Malongo (2333381)" userId="S::2333381@student.uwtsd.ac.uk::6aab2865-8cac-48a3-af3b-7625b7ea8d46" providerId="AD" clId="Web-{CC134AFB-AB1D-119E-269E-4889E518AAF6}" dt="2025-11-23T11:37:23.402" v="557"/>
          <pc:sldLayoutMkLst>
            <pc:docMk/>
            <pc:sldMasterMk cId="2638524384" sldId="2147483840"/>
            <pc:sldLayoutMk cId="2073435986" sldId="2147483841"/>
          </pc:sldLayoutMkLst>
        </pc:sldLayoutChg>
        <pc:sldLayoutChg chg="add mod replId">
          <pc:chgData name="Patiecia Malongo (2333381)" userId="S::2333381@student.uwtsd.ac.uk::6aab2865-8cac-48a3-af3b-7625b7ea8d46" providerId="AD" clId="Web-{CC134AFB-AB1D-119E-269E-4889E518AAF6}" dt="2025-11-23T11:37:23.402" v="557"/>
          <pc:sldLayoutMkLst>
            <pc:docMk/>
            <pc:sldMasterMk cId="2638524384" sldId="2147483840"/>
            <pc:sldLayoutMk cId="1472954712" sldId="2147483842"/>
          </pc:sldLayoutMkLst>
        </pc:sldLayoutChg>
        <pc:sldLayoutChg chg="add mod replId">
          <pc:chgData name="Patiecia Malongo (2333381)" userId="S::2333381@student.uwtsd.ac.uk::6aab2865-8cac-48a3-af3b-7625b7ea8d46" providerId="AD" clId="Web-{CC134AFB-AB1D-119E-269E-4889E518AAF6}" dt="2025-11-23T11:37:23.402" v="557"/>
          <pc:sldLayoutMkLst>
            <pc:docMk/>
            <pc:sldMasterMk cId="2638524384" sldId="2147483840"/>
            <pc:sldLayoutMk cId="3576586147" sldId="2147483843"/>
          </pc:sldLayoutMkLst>
        </pc:sldLayoutChg>
        <pc:sldLayoutChg chg="add mod replId">
          <pc:chgData name="Patiecia Malongo (2333381)" userId="S::2333381@student.uwtsd.ac.uk::6aab2865-8cac-48a3-af3b-7625b7ea8d46" providerId="AD" clId="Web-{CC134AFB-AB1D-119E-269E-4889E518AAF6}" dt="2025-11-23T11:37:23.402" v="557"/>
          <pc:sldLayoutMkLst>
            <pc:docMk/>
            <pc:sldMasterMk cId="2638524384" sldId="2147483840"/>
            <pc:sldLayoutMk cId="3841993171" sldId="2147483844"/>
          </pc:sldLayoutMkLst>
        </pc:sldLayoutChg>
        <pc:sldLayoutChg chg="add mod replId">
          <pc:chgData name="Patiecia Malongo (2333381)" userId="S::2333381@student.uwtsd.ac.uk::6aab2865-8cac-48a3-af3b-7625b7ea8d46" providerId="AD" clId="Web-{CC134AFB-AB1D-119E-269E-4889E518AAF6}" dt="2025-11-23T11:37:23.402" v="557"/>
          <pc:sldLayoutMkLst>
            <pc:docMk/>
            <pc:sldMasterMk cId="2638524384" sldId="2147483840"/>
            <pc:sldLayoutMk cId="1611922885" sldId="2147483845"/>
          </pc:sldLayoutMkLst>
        </pc:sldLayoutChg>
        <pc:sldLayoutChg chg="add mod replId">
          <pc:chgData name="Patiecia Malongo (2333381)" userId="S::2333381@student.uwtsd.ac.uk::6aab2865-8cac-48a3-af3b-7625b7ea8d46" providerId="AD" clId="Web-{CC134AFB-AB1D-119E-269E-4889E518AAF6}" dt="2025-11-23T11:37:23.402" v="557"/>
          <pc:sldLayoutMkLst>
            <pc:docMk/>
            <pc:sldMasterMk cId="2638524384" sldId="2147483840"/>
            <pc:sldLayoutMk cId="689242324" sldId="2147483846"/>
          </pc:sldLayoutMkLst>
        </pc:sldLayoutChg>
        <pc:sldLayoutChg chg="add mod replId">
          <pc:chgData name="Patiecia Malongo (2333381)" userId="S::2333381@student.uwtsd.ac.uk::6aab2865-8cac-48a3-af3b-7625b7ea8d46" providerId="AD" clId="Web-{CC134AFB-AB1D-119E-269E-4889E518AAF6}" dt="2025-11-23T11:37:23.402" v="557"/>
          <pc:sldLayoutMkLst>
            <pc:docMk/>
            <pc:sldMasterMk cId="2638524384" sldId="2147483840"/>
            <pc:sldLayoutMk cId="1961880859" sldId="2147483847"/>
          </pc:sldLayoutMkLst>
        </pc:sldLayoutChg>
        <pc:sldLayoutChg chg="add mod replId">
          <pc:chgData name="Patiecia Malongo (2333381)" userId="S::2333381@student.uwtsd.ac.uk::6aab2865-8cac-48a3-af3b-7625b7ea8d46" providerId="AD" clId="Web-{CC134AFB-AB1D-119E-269E-4889E518AAF6}" dt="2025-11-23T11:37:23.402" v="557"/>
          <pc:sldLayoutMkLst>
            <pc:docMk/>
            <pc:sldMasterMk cId="2638524384" sldId="2147483840"/>
            <pc:sldLayoutMk cId="1460128407" sldId="2147483848"/>
          </pc:sldLayoutMkLst>
        </pc:sldLayoutChg>
        <pc:sldLayoutChg chg="add mod replId">
          <pc:chgData name="Patiecia Malongo (2333381)" userId="S::2333381@student.uwtsd.ac.uk::6aab2865-8cac-48a3-af3b-7625b7ea8d46" providerId="AD" clId="Web-{CC134AFB-AB1D-119E-269E-4889E518AAF6}" dt="2025-11-23T11:37:23.402" v="557"/>
          <pc:sldLayoutMkLst>
            <pc:docMk/>
            <pc:sldMasterMk cId="2638524384" sldId="2147483840"/>
            <pc:sldLayoutMk cId="711159625" sldId="2147483849"/>
          </pc:sldLayoutMkLst>
        </pc:sldLayoutChg>
        <pc:sldLayoutChg chg="add mod replId">
          <pc:chgData name="Patiecia Malongo (2333381)" userId="S::2333381@student.uwtsd.ac.uk::6aab2865-8cac-48a3-af3b-7625b7ea8d46" providerId="AD" clId="Web-{CC134AFB-AB1D-119E-269E-4889E518AAF6}" dt="2025-11-23T11:37:23.402" v="557"/>
          <pc:sldLayoutMkLst>
            <pc:docMk/>
            <pc:sldMasterMk cId="2638524384" sldId="2147483840"/>
            <pc:sldLayoutMk cId="543316239" sldId="2147483850"/>
          </pc:sldLayoutMkLst>
        </pc:sldLayoutChg>
        <pc:sldLayoutChg chg="add mod replId">
          <pc:chgData name="Patiecia Malongo (2333381)" userId="S::2333381@student.uwtsd.ac.uk::6aab2865-8cac-48a3-af3b-7625b7ea8d46" providerId="AD" clId="Web-{CC134AFB-AB1D-119E-269E-4889E518AAF6}" dt="2025-11-23T11:37:23.402" v="557"/>
          <pc:sldLayoutMkLst>
            <pc:docMk/>
            <pc:sldMasterMk cId="2638524384" sldId="2147483840"/>
            <pc:sldLayoutMk cId="1828322748" sldId="2147483851"/>
          </pc:sldLayoutMkLst>
        </pc:sldLayoutChg>
      </pc:sldMasterChg>
    </pc:docChg>
  </pc:docChgLst>
  <pc:docChgLst>
    <pc:chgData name="Patiecia Malongo (2333381)" userId="S::2333381@student.uwtsd.ac.uk::6aab2865-8cac-48a3-af3b-7625b7ea8d46" providerId="AD" clId="Web-{F80507AF-E0A9-088B-815F-28F5F7A41DEA}"/>
    <pc:docChg chg="addSld modSld">
      <pc:chgData name="Patiecia Malongo (2333381)" userId="S::2333381@student.uwtsd.ac.uk::6aab2865-8cac-48a3-af3b-7625b7ea8d46" providerId="AD" clId="Web-{F80507AF-E0A9-088B-815F-28F5F7A41DEA}" dt="2025-10-30T11:08:03.622" v="155"/>
      <pc:docMkLst>
        <pc:docMk/>
      </pc:docMkLst>
    </pc:docChg>
  </pc:docChgLst>
  <pc:docChgLst>
    <pc:chgData name="Patiecia Malongo (2333381)" userId="S::2333381@student.uwtsd.ac.uk::6aab2865-8cac-48a3-af3b-7625b7ea8d46" providerId="AD" clId="Web-{182FF37C-0D61-1A13-1AF3-1A70051F13B9}"/>
    <pc:docChg chg="addSld modSld">
      <pc:chgData name="Patiecia Malongo (2333381)" userId="S::2333381@student.uwtsd.ac.uk::6aab2865-8cac-48a3-af3b-7625b7ea8d46" providerId="AD" clId="Web-{182FF37C-0D61-1A13-1AF3-1A70051F13B9}" dt="2025-11-20T23:41:15.581" v="421" actId="20577"/>
      <pc:docMkLst>
        <pc:docMk/>
      </pc:docMkLst>
      <pc:sldChg chg="modSp">
        <pc:chgData name="Patiecia Malongo (2333381)" userId="S::2333381@student.uwtsd.ac.uk::6aab2865-8cac-48a3-af3b-7625b7ea8d46" providerId="AD" clId="Web-{182FF37C-0D61-1A13-1AF3-1A70051F13B9}" dt="2025-11-20T23:36:19.543" v="388" actId="20577"/>
        <pc:sldMkLst>
          <pc:docMk/>
          <pc:sldMk cId="4188996616" sldId="259"/>
        </pc:sldMkLst>
        <pc:spChg chg="mod">
          <ac:chgData name="Patiecia Malongo (2333381)" userId="S::2333381@student.uwtsd.ac.uk::6aab2865-8cac-48a3-af3b-7625b7ea8d46" providerId="AD" clId="Web-{182FF37C-0D61-1A13-1AF3-1A70051F13B9}" dt="2025-11-20T23:36:19.543" v="388" actId="20577"/>
          <ac:spMkLst>
            <pc:docMk/>
            <pc:sldMk cId="4188996616" sldId="259"/>
            <ac:spMk id="3" creationId="{B60CDF27-AB7B-7003-C0B4-9EDCF659C115}"/>
          </ac:spMkLst>
        </pc:spChg>
      </pc:sldChg>
      <pc:sldChg chg="modSp new">
        <pc:chgData name="Patiecia Malongo (2333381)" userId="S::2333381@student.uwtsd.ac.uk::6aab2865-8cac-48a3-af3b-7625b7ea8d46" providerId="AD" clId="Web-{182FF37C-0D61-1A13-1AF3-1A70051F13B9}" dt="2025-11-20T23:41:15.581" v="421" actId="20577"/>
        <pc:sldMkLst>
          <pc:docMk/>
          <pc:sldMk cId="3484860573" sldId="260"/>
        </pc:sldMkLst>
        <pc:spChg chg="mod">
          <ac:chgData name="Patiecia Malongo (2333381)" userId="S::2333381@student.uwtsd.ac.uk::6aab2865-8cac-48a3-af3b-7625b7ea8d46" providerId="AD" clId="Web-{182FF37C-0D61-1A13-1AF3-1A70051F13B9}" dt="2025-11-20T23:41:15.581" v="421" actId="20577"/>
          <ac:spMkLst>
            <pc:docMk/>
            <pc:sldMk cId="3484860573" sldId="260"/>
            <ac:spMk id="2" creationId="{11F604AF-F5CD-09A4-6D85-CC1A38316939}"/>
          </ac:spMkLst>
        </pc:spChg>
        <pc:spChg chg="mod">
          <ac:chgData name="Patiecia Malongo (2333381)" userId="S::2333381@student.uwtsd.ac.uk::6aab2865-8cac-48a3-af3b-7625b7ea8d46" providerId="AD" clId="Web-{182FF37C-0D61-1A13-1AF3-1A70051F13B9}" dt="2025-11-20T23:39:09.438" v="409" actId="20577"/>
          <ac:spMkLst>
            <pc:docMk/>
            <pc:sldMk cId="3484860573" sldId="260"/>
            <ac:spMk id="3" creationId="{562F80BF-89E3-8064-2E23-7CE6F60080D3}"/>
          </ac:spMkLst>
        </pc:spChg>
      </pc:sldChg>
      <pc:sldChg chg="new">
        <pc:chgData name="Patiecia Malongo (2333381)" userId="S::2333381@student.uwtsd.ac.uk::6aab2865-8cac-48a3-af3b-7625b7ea8d46" providerId="AD" clId="Web-{182FF37C-0D61-1A13-1AF3-1A70051F13B9}" dt="2025-11-20T23:39:33.173" v="410"/>
        <pc:sldMkLst>
          <pc:docMk/>
          <pc:sldMk cId="388964567" sldId="261"/>
        </pc:sldMkLst>
      </pc:sldChg>
      <pc:sldChg chg="new">
        <pc:chgData name="Patiecia Malongo (2333381)" userId="S::2333381@student.uwtsd.ac.uk::6aab2865-8cac-48a3-af3b-7625b7ea8d46" providerId="AD" clId="Web-{182FF37C-0D61-1A13-1AF3-1A70051F13B9}" dt="2025-11-20T23:40:56.096" v="415"/>
        <pc:sldMkLst>
          <pc:docMk/>
          <pc:sldMk cId="1189827026" sldId="262"/>
        </pc:sldMkLst>
      </pc:sldChg>
      <pc:sldChg chg="new">
        <pc:chgData name="Patiecia Malongo (2333381)" userId="S::2333381@student.uwtsd.ac.uk::6aab2865-8cac-48a3-af3b-7625b7ea8d46" providerId="AD" clId="Web-{182FF37C-0D61-1A13-1AF3-1A70051F13B9}" dt="2025-11-20T23:40:57.393" v="416"/>
        <pc:sldMkLst>
          <pc:docMk/>
          <pc:sldMk cId="4110965543" sldId="263"/>
        </pc:sldMkLst>
      </pc:sldChg>
      <pc:sldChg chg="new">
        <pc:chgData name="Patiecia Malongo (2333381)" userId="S::2333381@student.uwtsd.ac.uk::6aab2865-8cac-48a3-af3b-7625b7ea8d46" providerId="AD" clId="Web-{182FF37C-0D61-1A13-1AF3-1A70051F13B9}" dt="2025-11-20T23:40:58.878" v="417"/>
        <pc:sldMkLst>
          <pc:docMk/>
          <pc:sldMk cId="3129030102" sldId="2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106098-A1E7-4E6E-B760-806C5D3979FA}" type="datetimeFigureOut">
              <a:t>11/24/2025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3512A-4EF6-45CA-89EA-D92732E61284}" type="slidenum">
              <a:t>‹#›</a:t>
            </a:fld>
            <a:endParaRPr lang="en-GB"/>
          </a:p>
        </p:txBody>
      </p:sp>
    </p:spTree>
    <p:extLst>
      <p:ext uri="{BB962C8B-B14F-4D97-AF65-F5344CB8AC3E}">
        <p14:creationId xmlns:p14="http://schemas.microsoft.com/office/powerpoint/2010/main" val="2965394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1C3512A-4EF6-45CA-89EA-D92732E61284}" type="slidenum">
              <a:rPr lang="en-GB" smtClean="0"/>
              <a:t>3</a:t>
            </a:fld>
            <a:endParaRPr lang="en-GB"/>
          </a:p>
        </p:txBody>
      </p:sp>
    </p:spTree>
    <p:extLst>
      <p:ext uri="{BB962C8B-B14F-4D97-AF65-F5344CB8AC3E}">
        <p14:creationId xmlns:p14="http://schemas.microsoft.com/office/powerpoint/2010/main" val="2652360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1C3512A-4EF6-45CA-89EA-D92732E61284}" type="slidenum">
              <a:rPr lang="en-GB" smtClean="0"/>
              <a:t>10</a:t>
            </a:fld>
            <a:endParaRPr lang="en-GB"/>
          </a:p>
        </p:txBody>
      </p:sp>
    </p:spTree>
    <p:extLst>
      <p:ext uri="{BB962C8B-B14F-4D97-AF65-F5344CB8AC3E}">
        <p14:creationId xmlns:p14="http://schemas.microsoft.com/office/powerpoint/2010/main" val="834568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1C3512A-4EF6-45CA-89EA-D92732E61284}" type="slidenum">
              <a:rPr lang="en-GB" smtClean="0"/>
              <a:t>12</a:t>
            </a:fld>
            <a:endParaRPr lang="en-GB"/>
          </a:p>
        </p:txBody>
      </p:sp>
    </p:spTree>
    <p:extLst>
      <p:ext uri="{BB962C8B-B14F-4D97-AF65-F5344CB8AC3E}">
        <p14:creationId xmlns:p14="http://schemas.microsoft.com/office/powerpoint/2010/main" val="391756635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7CA0979-F579-4E9B-A675-1F5ABBFF00DB}" type="datetimeFigureOut">
              <a:rPr lang="en-US" smtClean="0"/>
              <a:t>11/24/2025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CC057153-B650-4DEB-B370-79DDCFDCE934}" type="slidenum">
              <a:rPr lang="en-US" smtClean="0"/>
              <a:t>‹#›</a:t>
            </a:fld>
            <a:endParaRPr lang="en-US"/>
          </a:p>
        </p:txBody>
      </p:sp>
    </p:spTree>
    <p:extLst>
      <p:ext uri="{BB962C8B-B14F-4D97-AF65-F5344CB8AC3E}">
        <p14:creationId xmlns:p14="http://schemas.microsoft.com/office/powerpoint/2010/main" val="36555406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3E7156E-175E-4DBA-9D21-B772C320F342}" type="datetimeFigureOut">
              <a:rPr lang="en-US" smtClean="0"/>
              <a:t>11/24/2025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5020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04895F6E-3D02-4292-95D1-C62B3126321B}" type="datetimeFigureOut">
              <a:rPr lang="en-US" smtClean="0"/>
              <a:t>11/24/2025</a:t>
            </a:fld>
            <a:endParaRPr lang="en-US"/>
          </a:p>
        </p:txBody>
      </p:sp>
      <p:sp>
        <p:nvSpPr>
          <p:cNvPr id="5" name="Footer Placeholder 4"/>
          <p:cNvSpPr>
            <a:spLocks noGrp="1"/>
          </p:cNvSpPr>
          <p:nvPr>
            <p:ph type="ftr" sz="quarter" idx="11"/>
          </p:nvPr>
        </p:nvSpPr>
        <p:spPr>
          <a:xfrm>
            <a:off x="2182708" y="6272784"/>
            <a:ext cx="6327648" cy="365125"/>
          </a:xfrm>
        </p:spPr>
        <p:txBody>
          <a:bodyPr/>
          <a:lstStyle/>
          <a:p>
            <a:r>
              <a:rPr lang="en-US"/>
              <a:t>
              </a:t>
            </a:r>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CC057153-B650-4DEB-B370-79DDCFDCE934}" type="slidenum">
              <a:rPr lang="en-US" smtClean="0"/>
              <a:t>‹#›</a:t>
            </a:fld>
            <a:endParaRPr lang="en-US"/>
          </a:p>
        </p:txBody>
      </p:sp>
    </p:spTree>
    <p:extLst>
      <p:ext uri="{BB962C8B-B14F-4D97-AF65-F5344CB8AC3E}">
        <p14:creationId xmlns:p14="http://schemas.microsoft.com/office/powerpoint/2010/main" val="456379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DCB5ACB-D10C-44A8-9570-124370F4CB38}" type="datetimeFigureOut">
              <a:rPr lang="en-US" smtClean="0"/>
              <a:t>11/24/2025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98895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3A332BE1-279E-4118-9FE3-7952B079A510}" type="datetimeFigureOut">
              <a:rPr lang="en-US" smtClean="0"/>
              <a:t>11/24/2025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595012063"/>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BEFF1D8-9801-4C4B-92F3-66C9A863BD74}" type="datetimeFigureOut">
              <a:rPr lang="en-US" smtClean="0"/>
              <a:t>11/24/2025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491293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1FE8FD-B23E-4E1A-83EF-0847EBEA0105}" type="datetimeFigureOut">
              <a:rPr lang="en-US" smtClean="0"/>
              <a:t>11/24/2025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171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DDF891E-A7C2-465C-AD39-8EDCB0F58E3C}" type="datetimeFigureOut">
              <a:rPr lang="en-US" smtClean="0"/>
              <a:t>11/24/2025</a:t>
            </a:fld>
            <a:endParaRPr lang="en-US"/>
          </a:p>
        </p:txBody>
      </p:sp>
      <p:sp>
        <p:nvSpPr>
          <p:cNvPr id="6" name="Footer Placeholder 5"/>
          <p:cNvSpPr>
            <a:spLocks noGrp="1"/>
          </p:cNvSpPr>
          <p:nvPr>
            <p:ph type="ftr" sz="quarter" idx="11"/>
          </p:nvPr>
        </p:nvSpPr>
        <p:spPr/>
        <p:txBody>
          <a:bodyPr/>
          <a:lstStyle/>
          <a:p>
            <a:r>
              <a:rPr lang="en-US"/>
              <a:t>
              </a:t>
            </a:r>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14039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39F93E5-AFB6-485C-8E3C-32F92A07875F}" type="datetimeFigureOut">
              <a:rPr lang="en-US" smtClean="0"/>
              <a:t>11/24/2025</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73804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7E76D0F-5A12-4D0A-80B0-1A6122B61E7B}" type="datetimeFigureOut">
              <a:rPr lang="en-US" smtClean="0"/>
              <a:t>11/24/2025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4897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B9E8C84-89CA-44AB-B0BE-5C91BAF75478}" type="datetimeFigureOut">
              <a:rPr lang="en-US" smtClean="0"/>
              <a:t>11/24/2025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82792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A332BE1-279E-4118-9FE3-7952B079A510}" type="datetimeFigureOut">
              <a:rPr lang="en-US" smtClean="0"/>
              <a:t>11/24/2025</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r>
              <a:rPr lang="en-US"/>
              <a:t>
              </a:t>
            </a:r>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176433611"/>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 id="2147483978" r:id="rId6"/>
    <p:sldLayoutId id="2147483979" r:id="rId7"/>
    <p:sldLayoutId id="2147483980" r:id="rId8"/>
    <p:sldLayoutId id="2147483981" r:id="rId9"/>
    <p:sldLayoutId id="2147483982" r:id="rId10"/>
    <p:sldLayoutId id="2147483983" r:id="rId11"/>
  </p:sldLayoutIdLst>
  <p:hf hdr="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7.sv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microsoft.com/office/2007/relationships/hdphoto" Target="../media/hdphoto2.wdp"/><Relationship Id="rId4" Type="http://schemas.openxmlformats.org/officeDocument/2006/relationships/image" Target="../media/image4.png"/><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www.medicalnewstoday.com" TargetMode="External"/><Relationship Id="rId5" Type="http://schemas.microsoft.com/office/2007/relationships/hdphoto" Target="../media/hdphoto2.wdp"/><Relationship Id="rId10"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jpeg"/><Relationship Id="rId5" Type="http://schemas.microsoft.com/office/2007/relationships/hdphoto" Target="../media/hdphoto2.wdp"/><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nice.org.uk" TargetMode="External"/><Relationship Id="rId2" Type="http://schemas.openxmlformats.org/officeDocument/2006/relationships/audio" Target="../media/media10.m4a"/><Relationship Id="rId1" Type="http://schemas.microsoft.com/office/2007/relationships/media" Target="../media/media10.m4a"/><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notesSlide" Target="../notesSlides/notesSlide2.xml"/><Relationship Id="rId9"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5.png"/><Relationship Id="rId5" Type="http://schemas.openxmlformats.org/officeDocument/2006/relationships/hyperlink" Target="https://www.medicalnewstoday.com/" TargetMode="External"/><Relationship Id="rId4" Type="http://schemas.openxmlformats.org/officeDocument/2006/relationships/notesSlide" Target="../notesSlides/notesSlid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50533-F761-6198-6A31-A7CE360EC0A2}"/>
              </a:ext>
            </a:extLst>
          </p:cNvPr>
          <p:cNvSpPr>
            <a:spLocks noGrp="1"/>
          </p:cNvSpPr>
          <p:nvPr>
            <p:ph type="ctrTitle"/>
          </p:nvPr>
        </p:nvSpPr>
        <p:spPr/>
        <p:txBody>
          <a:bodyPr>
            <a:normAutofit/>
          </a:bodyPr>
          <a:lstStyle/>
          <a:p>
            <a:r>
              <a:rPr lang="en-US"/>
              <a:t>Cancer </a:t>
            </a:r>
            <a:endParaRPr lang="en-US" sz="1200"/>
          </a:p>
        </p:txBody>
      </p:sp>
      <p:pic>
        <p:nvPicPr>
          <p:cNvPr id="31" name="Audio 30">
            <a:extLst>
              <a:ext uri="{FF2B5EF4-FFF2-40B4-BE49-F238E27FC236}">
                <a16:creationId xmlns:a16="http://schemas.microsoft.com/office/drawing/2014/main" id="{6B0EE274-6D92-3040-EB22-D44D6F9F32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97548061"/>
      </p:ext>
    </p:extLst>
  </p:cSld>
  <p:clrMapOvr>
    <a:masterClrMapping/>
  </p:clrMapOvr>
  <mc:AlternateContent xmlns:mc="http://schemas.openxmlformats.org/markup-compatibility/2006">
    <mc:Choice xmlns:p14="http://schemas.microsoft.com/office/powerpoint/2010/main" Requires="p14">
      <p:transition spd="slow" p14:dur="2000" advTm="11137"/>
    </mc:Choice>
    <mc:Fallback>
      <p:transition spd="slow" advTm="11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5650933-47BB-3110-1696-9A2195D489E6}"/>
              </a:ext>
            </a:extLst>
          </p:cNvPr>
          <p:cNvSpPr>
            <a:spLocks noGrp="1"/>
          </p:cNvSpPr>
          <p:nvPr>
            <p:ph idx="1"/>
          </p:nvPr>
        </p:nvSpPr>
        <p:spPr>
          <a:xfrm>
            <a:off x="248045" y="281034"/>
            <a:ext cx="10058400" cy="4050792"/>
          </a:xfrm>
        </p:spPr>
        <p:txBody>
          <a:bodyPr>
            <a:normAutofit/>
          </a:bodyPr>
          <a:lstStyle/>
          <a:p>
            <a:r>
              <a:rPr lang="en-US" sz="1200"/>
              <a:t>Student Name: Patiecia- Malongo</a:t>
            </a:r>
          </a:p>
          <a:p>
            <a:r>
              <a:rPr lang="en-US" sz="1200"/>
              <a:t>Id:2333381</a:t>
            </a:r>
          </a:p>
          <a:p>
            <a:r>
              <a:rPr lang="en-US" sz="1200"/>
              <a:t>Module Code: BMHP5023</a:t>
            </a:r>
          </a:p>
          <a:p>
            <a:r>
              <a:rPr lang="en-US" sz="1200"/>
              <a:t>Lecturer Name: Robert </a:t>
            </a:r>
            <a:r>
              <a:rPr lang="en-US" sz="1200" err="1"/>
              <a:t>Nartowski</a:t>
            </a:r>
            <a:endParaRPr lang="en-US" sz="1200"/>
          </a:p>
          <a:p>
            <a:r>
              <a:rPr lang="en-US" sz="1200"/>
              <a:t>Assignment Title: Component 2:Presentation(PowerPoint with Voice-Over)</a:t>
            </a:r>
          </a:p>
          <a:p>
            <a:endParaRPr lang="en-US" sz="1200"/>
          </a:p>
          <a:p>
            <a:endParaRPr lang="en-US" sz="1200"/>
          </a:p>
        </p:txBody>
      </p:sp>
      <p:pic>
        <p:nvPicPr>
          <p:cNvPr id="31" name="Audio 30">
            <a:extLst>
              <a:ext uri="{FF2B5EF4-FFF2-40B4-BE49-F238E27FC236}">
                <a16:creationId xmlns:a16="http://schemas.microsoft.com/office/drawing/2014/main" id="{6962FD9A-5473-E65D-0E74-4143670044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18616000"/>
      </p:ext>
    </p:extLst>
  </p:cSld>
  <p:clrMapOvr>
    <a:masterClrMapping/>
  </p:clrMapOvr>
  <mc:AlternateContent xmlns:mc="http://schemas.openxmlformats.org/markup-compatibility/2006">
    <mc:Choice xmlns:p14="http://schemas.microsoft.com/office/powerpoint/2010/main" Requires="p14">
      <p:transition spd="slow" p14:dur="2000" advTm="30366"/>
    </mc:Choice>
    <mc:Fallback>
      <p:transition spd="slow" advTm="30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 name="Content Placeholder 4">
            <a:extLst>
              <a:ext uri="{FF2B5EF4-FFF2-40B4-BE49-F238E27FC236}">
                <a16:creationId xmlns:a16="http://schemas.microsoft.com/office/drawing/2014/main" id="{DE72C7A3-02B0-A19C-8A59-FB91D248D2CB}"/>
              </a:ext>
            </a:extLst>
          </p:cNvPr>
          <p:cNvSpPr>
            <a:spLocks noGrp="1"/>
          </p:cNvSpPr>
          <p:nvPr>
            <p:ph idx="1"/>
          </p:nvPr>
        </p:nvSpPr>
        <p:spPr>
          <a:xfrm>
            <a:off x="418419" y="2119338"/>
            <a:ext cx="11931768" cy="3851787"/>
          </a:xfrm>
        </p:spPr>
        <p:txBody>
          <a:bodyPr vert="horz" lIns="91440" tIns="45720" rIns="91440" bIns="45720" rtlCol="0">
            <a:normAutofit fontScale="25000" lnSpcReduction="20000"/>
          </a:bodyPr>
          <a:lstStyle/>
          <a:p>
            <a:r>
              <a:rPr lang="en-US" sz="4800"/>
              <a:t>What are cancers?</a:t>
            </a:r>
          </a:p>
          <a:p>
            <a:r>
              <a:rPr lang="en-US" sz="4800"/>
              <a:t>Cancer is when abnormal cells divide in an uncontrolled way. Some cancers may eventually spread into other tissues’’ (Cancer Research UK,2017,para1).</a:t>
            </a:r>
          </a:p>
          <a:p>
            <a:endParaRPr lang="en-US" sz="4800"/>
          </a:p>
          <a:p>
            <a:endParaRPr lang="en-US" sz="4800"/>
          </a:p>
          <a:p>
            <a:r>
              <a:rPr lang="en-US" sz="4800"/>
              <a:t>-Types  of Cancers</a:t>
            </a:r>
          </a:p>
          <a:p>
            <a:r>
              <a:rPr lang="en-US" sz="4800"/>
              <a:t>*There are many different types of cancers, like over 200 types, and each has a different name and treatment.</a:t>
            </a:r>
          </a:p>
          <a:p>
            <a:r>
              <a:rPr lang="en-US" sz="4800"/>
              <a:t>Cancer can affect any part of your body, including your organs, blood, and bone marrow and immune system (NHS,2022, Para 16).</a:t>
            </a:r>
          </a:p>
          <a:p>
            <a:endParaRPr lang="en-US" sz="4800"/>
          </a:p>
          <a:p>
            <a:r>
              <a:rPr lang="en-US" sz="4800"/>
              <a:t>I can listed a few of them</a:t>
            </a:r>
          </a:p>
          <a:p>
            <a:r>
              <a:rPr lang="en-US" sz="4800"/>
              <a:t>*Anal  cancer                                                    *Testicular cancer</a:t>
            </a:r>
          </a:p>
          <a:p>
            <a:r>
              <a:rPr lang="en-US" sz="4800"/>
              <a:t>Vaginal cancer                                                                                 *Womb(endometrial) cancer</a:t>
            </a:r>
          </a:p>
          <a:p>
            <a:r>
              <a:rPr lang="en-US" sz="4800"/>
              <a:t>*Bladder cancer.                                             *Skin cancer</a:t>
            </a:r>
          </a:p>
          <a:p>
            <a:r>
              <a:rPr lang="en-US" sz="4800"/>
              <a:t>*Bowel cancer</a:t>
            </a:r>
          </a:p>
          <a:p>
            <a:r>
              <a:rPr lang="en-US" sz="4800"/>
              <a:t>*Kidney cancer                            </a:t>
            </a:r>
          </a:p>
          <a:p>
            <a:r>
              <a:rPr lang="en-US" sz="4800"/>
              <a:t>Liver cancer</a:t>
            </a:r>
          </a:p>
          <a:p>
            <a:r>
              <a:rPr lang="en-US" sz="4800"/>
              <a:t>*Pancreas cancer</a:t>
            </a:r>
          </a:p>
          <a:p>
            <a:r>
              <a:rPr lang="en-US" sz="4800"/>
              <a:t>*Penile cancer</a:t>
            </a:r>
          </a:p>
          <a:p>
            <a:r>
              <a:rPr lang="en-US" sz="4800"/>
              <a:t>*Prostate cancer</a:t>
            </a:r>
          </a:p>
          <a:p>
            <a:endParaRPr lang="en-US" sz="4800"/>
          </a:p>
          <a:p>
            <a:endParaRPr lang="en-US" sz="4800"/>
          </a:p>
          <a:p>
            <a:endParaRPr lang="en-US" sz="4800"/>
          </a:p>
          <a:p>
            <a:endParaRPr lang="en-US" sz="4800"/>
          </a:p>
          <a:p>
            <a:endParaRPr lang="en-US" sz="500"/>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24" name="Audio 23">
            <a:extLst>
              <a:ext uri="{FF2B5EF4-FFF2-40B4-BE49-F238E27FC236}">
                <a16:creationId xmlns:a16="http://schemas.microsoft.com/office/drawing/2014/main" id="{82CD3A08-1ECF-4119-2DBC-973E8EE328B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34464443"/>
      </p:ext>
    </p:extLst>
  </p:cSld>
  <p:clrMapOvr>
    <a:masterClrMapping/>
  </p:clrMapOvr>
  <mc:AlternateContent xmlns:mc="http://schemas.openxmlformats.org/markup-compatibility/2006">
    <mc:Choice xmlns:p14="http://schemas.microsoft.com/office/powerpoint/2010/main" Requires="p14">
      <p:transition spd="slow" p14:dur="2000" advTm="83348"/>
    </mc:Choice>
    <mc:Fallback>
      <p:transition spd="slow" advTm="83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60CDF27-AB7B-7003-C0B4-9EDCF659C115}"/>
              </a:ext>
            </a:extLst>
          </p:cNvPr>
          <p:cNvSpPr>
            <a:spLocks noGrp="1"/>
          </p:cNvSpPr>
          <p:nvPr>
            <p:ph idx="1"/>
          </p:nvPr>
        </p:nvSpPr>
        <p:spPr>
          <a:xfrm>
            <a:off x="120724" y="1987826"/>
            <a:ext cx="12071276" cy="3851787"/>
          </a:xfrm>
        </p:spPr>
        <p:txBody>
          <a:bodyPr vert="horz" lIns="91440" tIns="45720" rIns="91440" bIns="45720" rtlCol="0">
            <a:normAutofit fontScale="25000" lnSpcReduction="20000"/>
          </a:bodyPr>
          <a:lstStyle/>
          <a:p>
            <a:pPr marL="0" indent="0">
              <a:buNone/>
            </a:pPr>
            <a:r>
              <a:rPr lang="en-US" sz="500"/>
              <a:t>                                          </a:t>
            </a:r>
            <a:endParaRPr lang="en-US" sz="4800"/>
          </a:p>
          <a:p>
            <a:r>
              <a:rPr lang="en-US" sz="4800"/>
              <a:t>I  would discuss Kidney cancers.</a:t>
            </a:r>
          </a:p>
          <a:p>
            <a:r>
              <a:rPr lang="en-US" sz="4800"/>
              <a:t>*Kidney cancer is cancer that starts in the Kidneys. It is sometimes called renal </a:t>
            </a:r>
            <a:r>
              <a:rPr lang="en-US" sz="4800" err="1"/>
              <a:t>cancer.The</a:t>
            </a:r>
            <a:r>
              <a:rPr lang="en-US" sz="4800"/>
              <a:t>  kidneys are part of the urinary system.</a:t>
            </a:r>
          </a:p>
          <a:p>
            <a:r>
              <a:rPr lang="en-US" sz="4800"/>
              <a:t>The kidney filter the blood to remove excess water and waste products. These are then made into urine (pee)</a:t>
            </a:r>
          </a:p>
          <a:p>
            <a:pPr marL="0" indent="0">
              <a:buNone/>
            </a:pPr>
            <a:endParaRPr lang="en-US" sz="4800"/>
          </a:p>
          <a:p>
            <a:r>
              <a:rPr lang="en-US" sz="4800"/>
              <a:t>Characteristics of kidney cancers</a:t>
            </a:r>
          </a:p>
          <a:p>
            <a:r>
              <a:rPr lang="en-US" sz="4800"/>
              <a:t>The main characteristics of kidney cancer are blood in the urine,  persistent pain in the side, and a lump or swelling in the kidney area.</a:t>
            </a:r>
          </a:p>
          <a:p>
            <a:pPr marL="0" indent="0">
              <a:buNone/>
            </a:pPr>
            <a:endParaRPr lang="en-US" sz="4800"/>
          </a:p>
          <a:p>
            <a:r>
              <a:rPr lang="en-US" sz="4800"/>
              <a:t>Main symptoms of kidney cancers</a:t>
            </a:r>
          </a:p>
          <a:p>
            <a:endParaRPr lang="en-US" sz="4800"/>
          </a:p>
          <a:p>
            <a:r>
              <a:rPr lang="en-US" sz="4800"/>
              <a:t>*Often, there are no obvious symptoms of kidney cancer. Its usually diagnosed when testing for something else.</a:t>
            </a:r>
          </a:p>
          <a:p>
            <a:r>
              <a:rPr lang="en-US" sz="4800"/>
              <a:t>When there are symptoms ,they can include:</a:t>
            </a:r>
          </a:p>
          <a:p>
            <a:r>
              <a:rPr lang="en-US" sz="4800"/>
              <a:t>*blood in your pee</a:t>
            </a:r>
          </a:p>
          <a:p>
            <a:r>
              <a:rPr lang="en-US" sz="4800"/>
              <a:t>*a lump or swelling in your back, under your ribs and waist that does not go away</a:t>
            </a:r>
          </a:p>
          <a:p>
            <a:r>
              <a:rPr lang="en-US" sz="4800"/>
              <a:t>*loss of appetite or losing weight without trying to</a:t>
            </a:r>
          </a:p>
          <a:p>
            <a:r>
              <a:rPr lang="en-US" sz="4800"/>
              <a:t>*feeling tired or having no energy   </a:t>
            </a:r>
          </a:p>
          <a:p>
            <a:r>
              <a:rPr lang="en-US" sz="4800"/>
              <a:t>*a high temperature that does not go away</a:t>
            </a:r>
          </a:p>
          <a:p>
            <a:r>
              <a:rPr lang="en-US" sz="4800"/>
              <a:t>*sweating a lot , including a night.                                              </a:t>
            </a:r>
          </a:p>
          <a:p>
            <a:r>
              <a:rPr lang="en-US" sz="4800"/>
              <a:t>*</a:t>
            </a:r>
          </a:p>
          <a:p>
            <a:endParaRPr lang="en-US" sz="500"/>
          </a:p>
          <a:p>
            <a:endParaRPr lang="en-US" sz="500"/>
          </a:p>
          <a:p>
            <a:endParaRPr lang="en-US" sz="500"/>
          </a:p>
          <a:p>
            <a:endParaRPr lang="en-US" sz="500"/>
          </a:p>
          <a:p>
            <a:endParaRPr lang="en-US" sz="500"/>
          </a:p>
          <a:p>
            <a:endParaRPr lang="en-US" sz="500"/>
          </a:p>
          <a:p>
            <a:endParaRPr lang="en-US" sz="500"/>
          </a:p>
          <a:p>
            <a:pPr marL="0" indent="0">
              <a:buNone/>
            </a:pPr>
            <a:r>
              <a:rPr lang="en-US" sz="500"/>
              <a:t> </a:t>
            </a:r>
          </a:p>
          <a:p>
            <a:pPr marL="0" indent="0">
              <a:buNone/>
            </a:pPr>
            <a:endParaRPr lang="en-US" sz="500"/>
          </a:p>
          <a:p>
            <a:endParaRPr lang="en-US" sz="500"/>
          </a:p>
          <a:p>
            <a:endParaRPr lang="en-US" sz="500"/>
          </a:p>
          <a:p>
            <a:endParaRPr lang="en-US" sz="500"/>
          </a:p>
          <a:p>
            <a:endParaRPr lang="en-US" sz="50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22" name="Audio 21">
            <a:extLst>
              <a:ext uri="{FF2B5EF4-FFF2-40B4-BE49-F238E27FC236}">
                <a16:creationId xmlns:a16="http://schemas.microsoft.com/office/drawing/2014/main" id="{F092B2E9-ADA7-96F5-18C2-1F4E4699642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88996616"/>
      </p:ext>
    </p:extLst>
  </p:cSld>
  <p:clrMapOvr>
    <a:masterClrMapping/>
  </p:clrMapOvr>
  <mc:AlternateContent xmlns:mc="http://schemas.openxmlformats.org/markup-compatibility/2006">
    <mc:Choice xmlns:p14="http://schemas.microsoft.com/office/powerpoint/2010/main" Requires="p14">
      <p:transition spd="slow" p14:dur="2000" advTm="114804"/>
    </mc:Choice>
    <mc:Fallback>
      <p:transition spd="slow" advTm="114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DA90C30-B990-4CCA-B584-40F864DA3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604AF-F5CD-09A4-6D85-CC1A38316939}"/>
              </a:ext>
            </a:extLst>
          </p:cNvPr>
          <p:cNvSpPr>
            <a:spLocks noGrp="1"/>
          </p:cNvSpPr>
          <p:nvPr>
            <p:ph type="title"/>
          </p:nvPr>
        </p:nvSpPr>
        <p:spPr>
          <a:xfrm>
            <a:off x="382280" y="484632"/>
            <a:ext cx="6743844" cy="1609344"/>
          </a:xfrm>
        </p:spPr>
        <p:txBody>
          <a:bodyPr>
            <a:normAutofit/>
          </a:bodyPr>
          <a:lstStyle/>
          <a:p>
            <a:r>
              <a:rPr lang="en-US" sz="1900"/>
              <a:t>Anyone can get kidney cancer, but some things can increase your chances of getting it.</a:t>
            </a:r>
            <a:br>
              <a:rPr lang="en-US" sz="1900"/>
            </a:br>
            <a:br>
              <a:rPr lang="en-US" sz="1900"/>
            </a:br>
            <a:br>
              <a:rPr lang="en-US" sz="1900"/>
            </a:br>
            <a:endParaRPr lang="en-US" sz="1900">
              <a:latin typeface="Rockwell Condensed"/>
            </a:endParaRPr>
          </a:p>
        </p:txBody>
      </p:sp>
      <p:sp>
        <p:nvSpPr>
          <p:cNvPr id="3" name="Content Placeholder 2">
            <a:extLst>
              <a:ext uri="{FF2B5EF4-FFF2-40B4-BE49-F238E27FC236}">
                <a16:creationId xmlns:a16="http://schemas.microsoft.com/office/drawing/2014/main" id="{562F80BF-89E3-8064-2E23-7CE6F60080D3}"/>
              </a:ext>
            </a:extLst>
          </p:cNvPr>
          <p:cNvSpPr>
            <a:spLocks noGrp="1"/>
          </p:cNvSpPr>
          <p:nvPr>
            <p:ph idx="1"/>
          </p:nvPr>
        </p:nvSpPr>
        <p:spPr>
          <a:xfrm>
            <a:off x="382279" y="2121408"/>
            <a:ext cx="6743845" cy="4050792"/>
          </a:xfrm>
        </p:spPr>
        <p:txBody>
          <a:bodyPr vert="horz" lIns="91440" tIns="45720" rIns="91440" bIns="45720" rtlCol="0" anchor="t">
            <a:normAutofit/>
          </a:bodyPr>
          <a:lstStyle/>
          <a:p>
            <a:pPr marL="0" indent="0">
              <a:buNone/>
            </a:pPr>
            <a:r>
              <a:rPr lang="en-GB" sz="1800"/>
              <a:t>Causes of kidney cancers</a:t>
            </a:r>
          </a:p>
          <a:p>
            <a:pPr marL="0" indent="0">
              <a:buNone/>
            </a:pPr>
            <a:r>
              <a:rPr lang="en-GB" sz="1200"/>
              <a:t>The risk of kidney cancer increases with age. Most people who get kidney cancer are over 60</a:t>
            </a:r>
          </a:p>
          <a:p>
            <a:pPr marL="0" indent="0">
              <a:buNone/>
            </a:pPr>
            <a:r>
              <a:rPr lang="en-GB" sz="1200"/>
              <a:t> years old. But it can affect people younger than this. (Macmillan Cancer Sara 7).</a:t>
            </a:r>
            <a:endParaRPr lang="en-GB" sz="1100"/>
          </a:p>
          <a:p>
            <a:pPr marL="0" indent="0">
              <a:buNone/>
            </a:pPr>
            <a:r>
              <a:rPr lang="en-GB" sz="1100"/>
              <a:t>You may be more likely to get it if you:</a:t>
            </a:r>
          </a:p>
          <a:p>
            <a:pPr marL="0" indent="0">
              <a:buNone/>
            </a:pPr>
            <a:r>
              <a:rPr lang="en-GB" sz="1800"/>
              <a:t>Have a close relative with kidney cancer </a:t>
            </a:r>
          </a:p>
          <a:p>
            <a:pPr marL="0" indent="0">
              <a:buNone/>
            </a:pPr>
            <a:r>
              <a:rPr lang="en-GB" sz="1800"/>
              <a:t>.smoke</a:t>
            </a:r>
          </a:p>
          <a:p>
            <a:pPr marL="0" indent="0">
              <a:buNone/>
            </a:pPr>
            <a:r>
              <a:rPr lang="en-GB" sz="1800"/>
              <a:t>. are overweight or living with obesity</a:t>
            </a:r>
          </a:p>
          <a:p>
            <a:pPr marL="0" indent="0">
              <a:buNone/>
            </a:pPr>
            <a:r>
              <a:rPr lang="en-GB" sz="1800"/>
              <a:t>have high blood pressure</a:t>
            </a:r>
          </a:p>
          <a:p>
            <a:pPr marL="0" indent="0">
              <a:buNone/>
            </a:pPr>
            <a:r>
              <a:rPr lang="en-GB" sz="1800"/>
              <a:t>have certain inherited genetic conditions, such as tuberous sclerosis</a:t>
            </a:r>
          </a:p>
          <a:p>
            <a:pPr marL="0" indent="0">
              <a:buNone/>
            </a:pPr>
            <a:r>
              <a:rPr lang="en-GB" sz="1800"/>
              <a:t>are having long-term dialysis</a:t>
            </a:r>
          </a:p>
          <a:p>
            <a:pPr marL="0" indent="0">
              <a:buNone/>
            </a:pPr>
            <a:endParaRPr lang="en-GB" sz="1800"/>
          </a:p>
          <a:p>
            <a:pPr marL="0" indent="0">
              <a:buNone/>
            </a:pPr>
            <a:endParaRPr lang="en-GB" sz="1800"/>
          </a:p>
          <a:p>
            <a:pPr marL="0" indent="0">
              <a:buNone/>
            </a:pPr>
            <a:endParaRPr lang="en-GB" sz="1800"/>
          </a:p>
          <a:p>
            <a:pPr marL="0" indent="0">
              <a:buNone/>
            </a:pPr>
            <a:endParaRPr lang="en-GB" sz="1800"/>
          </a:p>
        </p:txBody>
      </p:sp>
      <p:pic>
        <p:nvPicPr>
          <p:cNvPr id="7" name="Graphic 6" descr="Health">
            <a:extLst>
              <a:ext uri="{FF2B5EF4-FFF2-40B4-BE49-F238E27FC236}">
                <a16:creationId xmlns:a16="http://schemas.microsoft.com/office/drawing/2014/main" id="{D8725B0C-A8C3-3090-5234-02ED51E6DF8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203460" y="1595727"/>
            <a:ext cx="3369177" cy="3369177"/>
          </a:xfrm>
          <a:prstGeom prst="rect">
            <a:avLst/>
          </a:prstGeom>
        </p:spPr>
      </p:pic>
      <p:grpSp>
        <p:nvGrpSpPr>
          <p:cNvPr id="12" name="Group 11">
            <a:extLst>
              <a:ext uri="{FF2B5EF4-FFF2-40B4-BE49-F238E27FC236}">
                <a16:creationId xmlns:a16="http://schemas.microsoft.com/office/drawing/2014/main" id="{D060B936-2771-48DC-842C-14EE9318E3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DB4EC8B4-4BB2-45C2-A68A-28E36AC10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1431D296-F8F1-41C3-A211-E83E243C5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pic>
        <p:nvPicPr>
          <p:cNvPr id="22" name="Audio 21">
            <a:extLst>
              <a:ext uri="{FF2B5EF4-FFF2-40B4-BE49-F238E27FC236}">
                <a16:creationId xmlns:a16="http://schemas.microsoft.com/office/drawing/2014/main" id="{A1D28F6B-67D8-DD51-8ACF-4552EFC6E95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84860573"/>
      </p:ext>
    </p:extLst>
  </p:cSld>
  <p:clrMapOvr>
    <a:masterClrMapping/>
  </p:clrMapOvr>
  <mc:AlternateContent xmlns:mc="http://schemas.openxmlformats.org/markup-compatibility/2006">
    <mc:Choice xmlns:p14="http://schemas.microsoft.com/office/powerpoint/2010/main" Requires="p14">
      <p:transition spd="slow" p14:dur="2000" advTm="70260"/>
    </mc:Choice>
    <mc:Fallback>
      <p:transition spd="slow" advTm="70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863AD45-F025-4500-8898-7DE237E4CB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B4C12A-95C7-BA88-0973-4A694648C1CF}"/>
              </a:ext>
            </a:extLst>
          </p:cNvPr>
          <p:cNvSpPr>
            <a:spLocks noGrp="1"/>
          </p:cNvSpPr>
          <p:nvPr>
            <p:ph idx="1"/>
          </p:nvPr>
        </p:nvSpPr>
        <p:spPr>
          <a:xfrm>
            <a:off x="382279" y="2121408"/>
            <a:ext cx="6743845" cy="4050792"/>
          </a:xfrm>
        </p:spPr>
        <p:txBody>
          <a:bodyPr vert="horz" lIns="91440" tIns="45720" rIns="91440" bIns="45720" rtlCol="0">
            <a:normAutofit/>
          </a:bodyPr>
          <a:lstStyle/>
          <a:p>
            <a:pPr marL="0" indent="0">
              <a:buNone/>
            </a:pPr>
            <a:r>
              <a:rPr lang="en-GB" sz="1800"/>
              <a:t>-A link between kidney cancer and respiratory system Is that kidney cancer has the potential to spread to an individual’s lungs, causing respiratory symptoms which can include coughing, shortness of breath, and chest pain.</a:t>
            </a:r>
          </a:p>
          <a:p>
            <a:pPr>
              <a:buFont typeface="Calibri" panose="020B0604020202020204" pitchFamily="34" charset="0"/>
              <a:buChar char="-"/>
            </a:pPr>
            <a:r>
              <a:rPr lang="en-GB" sz="1800"/>
              <a:t>If an individual is identified to have a cough that is persistent, this can be seen as a symptom of kidney cancer.</a:t>
            </a:r>
          </a:p>
          <a:p>
            <a:pPr>
              <a:buFont typeface="Calibri" panose="020B0604020202020204" pitchFamily="34" charset="0"/>
              <a:buChar char="-"/>
            </a:pPr>
            <a:r>
              <a:rPr lang="en-GB" sz="1800"/>
              <a:t> Kidney cancer cells are able to spread to the lungs. When this happens,  it can lead to the same symptoms mentioned above , a</a:t>
            </a:r>
          </a:p>
          <a:p>
            <a:pPr>
              <a:buFont typeface="Calibri" panose="020B0604020202020204" pitchFamily="34" charset="0"/>
              <a:buChar char="-"/>
            </a:pPr>
            <a:r>
              <a:rPr lang="en-GB" sz="1800"/>
              <a:t> persistent cough, shortness of breath, and pain or pressure in the chest.</a:t>
            </a:r>
          </a:p>
          <a:p>
            <a:pPr>
              <a:buFont typeface="Calibri" panose="020B0604020202020204" pitchFamily="34" charset="0"/>
              <a:buChar char="-"/>
            </a:pPr>
            <a:r>
              <a:rPr lang="en-GB" sz="1800"/>
              <a:t>*Kidney cancer could also potentially leas to  blood clots( also known as pulmonary emboli) in the lungs.</a:t>
            </a:r>
          </a:p>
          <a:p>
            <a:pPr>
              <a:buFont typeface="Calibri" panose="020B0604020202020204" pitchFamily="34" charset="0"/>
              <a:buChar char="-"/>
            </a:pPr>
            <a:endParaRPr lang="en-GB" sz="1800"/>
          </a:p>
          <a:p>
            <a:pPr>
              <a:buFont typeface="Calibri" panose="020B0604020202020204" pitchFamily="34" charset="0"/>
              <a:buChar char="-"/>
            </a:pPr>
            <a:endParaRPr lang="en-GB" sz="1800"/>
          </a:p>
          <a:p>
            <a:pPr>
              <a:buFont typeface="Calibri" panose="020B0604020202020204" pitchFamily="34" charset="0"/>
              <a:buChar char="-"/>
            </a:pPr>
            <a:endParaRPr lang="en-GB" sz="1800"/>
          </a:p>
          <a:p>
            <a:pPr>
              <a:buFont typeface="Calibri" panose="020B0604020202020204" pitchFamily="34" charset="0"/>
              <a:buChar char="-"/>
            </a:pPr>
            <a:endParaRPr lang="en-GB" sz="1800"/>
          </a:p>
          <a:p>
            <a:pPr>
              <a:buFont typeface="Calibri" panose="020B0604020202020204" pitchFamily="34" charset="0"/>
              <a:buChar char="-"/>
            </a:pPr>
            <a:endParaRPr lang="en-GB" sz="1800"/>
          </a:p>
        </p:txBody>
      </p:sp>
      <p:pic>
        <p:nvPicPr>
          <p:cNvPr id="6" name="Picture 5" descr="A diagram of the body&#10;&#10;Description automatically generated">
            <a:extLst>
              <a:ext uri="{FF2B5EF4-FFF2-40B4-BE49-F238E27FC236}">
                <a16:creationId xmlns:a16="http://schemas.microsoft.com/office/drawing/2014/main" id="{442546FC-7E5F-944E-77E5-878361953FE1}"/>
              </a:ext>
            </a:extLst>
          </p:cNvPr>
          <p:cNvPicPr>
            <a:picLocks noChangeAspect="1"/>
          </p:cNvPicPr>
          <p:nvPr/>
        </p:nvPicPr>
        <p:blipFill>
          <a:blip r:embed="rId5">
            <a:extLst>
              <a:ext uri="{28A0092B-C50C-407E-A947-70E740481C1C}">
                <a14:useLocalDpi xmlns:a14="http://schemas.microsoft.com/office/drawing/2010/main" val="0"/>
              </a:ext>
            </a:extLst>
          </a:blip>
          <a:srcRect l="3431" r="7951" b="-1"/>
          <a:stretch>
            <a:fillRect/>
          </a:stretch>
        </p:blipFill>
        <p:spPr>
          <a:xfrm>
            <a:off x="8203460" y="640080"/>
            <a:ext cx="3369177" cy="5280471"/>
          </a:xfrm>
          <a:prstGeom prst="rect">
            <a:avLst/>
          </a:prstGeom>
        </p:spPr>
      </p:pic>
      <p:grpSp>
        <p:nvGrpSpPr>
          <p:cNvPr id="13" name="Group 12">
            <a:extLst>
              <a:ext uri="{FF2B5EF4-FFF2-40B4-BE49-F238E27FC236}">
                <a16:creationId xmlns:a16="http://schemas.microsoft.com/office/drawing/2014/main" id="{639A5BF8-72C2-43E2-A19E-D54875260B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892693D9-6EE8-42C4-B9CB-C347A34A5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6EB50024-24B3-46AB-9E69-716EE1883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pic>
        <p:nvPicPr>
          <p:cNvPr id="21" name="Audio 20">
            <a:extLst>
              <a:ext uri="{FF2B5EF4-FFF2-40B4-BE49-F238E27FC236}">
                <a16:creationId xmlns:a16="http://schemas.microsoft.com/office/drawing/2014/main" id="{9FD2A5D6-29EC-61C2-91B5-27D54D3510C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89827026"/>
      </p:ext>
    </p:extLst>
  </p:cSld>
  <p:clrMapOvr>
    <a:masterClrMapping/>
  </p:clrMapOvr>
  <mc:AlternateContent xmlns:mc="http://schemas.openxmlformats.org/markup-compatibility/2006">
    <mc:Choice xmlns:p14="http://schemas.microsoft.com/office/powerpoint/2010/main" Requires="p14">
      <p:transition spd="slow" p14:dur="2000" advTm="81076"/>
    </mc:Choice>
    <mc:Fallback>
      <p:transition spd="slow" advTm="81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D1A701C-BDD1-81C2-42ED-E31742100B7C}"/>
              </a:ext>
            </a:extLst>
          </p:cNvPr>
          <p:cNvSpPr>
            <a:spLocks noGrp="1"/>
          </p:cNvSpPr>
          <p:nvPr>
            <p:ph idx="1"/>
          </p:nvPr>
        </p:nvSpPr>
        <p:spPr>
          <a:xfrm>
            <a:off x="69300" y="2060897"/>
            <a:ext cx="11789625" cy="3851787"/>
          </a:xfrm>
        </p:spPr>
        <p:txBody>
          <a:bodyPr vert="horz" lIns="91440" tIns="45720" rIns="91440" bIns="45720" rtlCol="0">
            <a:normAutofit fontScale="25000" lnSpcReduction="20000"/>
          </a:bodyPr>
          <a:lstStyle/>
          <a:p>
            <a:r>
              <a:rPr lang="en-GB" sz="4800"/>
              <a:t>Care studies about kidney cancers.</a:t>
            </a:r>
          </a:p>
          <a:p>
            <a:r>
              <a:rPr lang="en-GB" sz="4800"/>
              <a:t>Fiction patient profile</a:t>
            </a:r>
          </a:p>
          <a:p>
            <a:r>
              <a:rPr lang="en-GB" sz="4800"/>
              <a:t>Name: </a:t>
            </a:r>
            <a:r>
              <a:rPr lang="en-GB" sz="4800" err="1"/>
              <a:t>Fernalina</a:t>
            </a:r>
            <a:r>
              <a:rPr lang="en-GB" sz="4800"/>
              <a:t> </a:t>
            </a:r>
          </a:p>
          <a:p>
            <a:r>
              <a:rPr lang="en-GB" sz="4800"/>
              <a:t>Age: 34</a:t>
            </a:r>
          </a:p>
          <a:p>
            <a:r>
              <a:rPr lang="en-GB" sz="4800"/>
              <a:t>Occupation :Carer</a:t>
            </a:r>
          </a:p>
          <a:p>
            <a:r>
              <a:rPr lang="en-GB" sz="4800"/>
              <a:t>Family: single with 2 kids with a cat named tony</a:t>
            </a:r>
          </a:p>
          <a:p>
            <a:r>
              <a:rPr lang="en-GB" sz="4800"/>
              <a:t>Hobbies:  bowling watching tv,  shopping and holiday</a:t>
            </a:r>
          </a:p>
          <a:p>
            <a:r>
              <a:rPr lang="en-GB" sz="4800"/>
              <a:t>Medical History:</a:t>
            </a:r>
          </a:p>
          <a:p>
            <a:r>
              <a:rPr lang="en-GB" sz="4800"/>
              <a:t>*Diagnostics: Stage4 clear cell renal cell carcinoma</a:t>
            </a:r>
          </a:p>
          <a:p>
            <a:r>
              <a:rPr lang="en-GB" sz="4800"/>
              <a:t>*Symptoms: </a:t>
            </a:r>
            <a:r>
              <a:rPr lang="en-GB" sz="4800" err="1"/>
              <a:t>Fatigue,backpain,and</a:t>
            </a:r>
            <a:r>
              <a:rPr lang="en-GB" sz="4800"/>
              <a:t> blood in urine</a:t>
            </a:r>
          </a:p>
          <a:p>
            <a:pPr marL="0" indent="0">
              <a:buNone/>
            </a:pPr>
            <a:r>
              <a:rPr lang="en-GB" sz="4800"/>
              <a:t>Initial Treatment : Radical nephrectomy in July 2019</a:t>
            </a:r>
          </a:p>
          <a:p>
            <a:pPr marL="0" indent="0">
              <a:buNone/>
            </a:pPr>
            <a:r>
              <a:rPr lang="en-GB" sz="4800"/>
              <a:t>Current Treatment:  Targeted therapy(</a:t>
            </a:r>
            <a:r>
              <a:rPr lang="en-GB" sz="4800" err="1"/>
              <a:t>cabozantinib</a:t>
            </a:r>
            <a:r>
              <a:rPr lang="en-GB" sz="4800"/>
              <a:t>)for lung metastases</a:t>
            </a:r>
          </a:p>
          <a:p>
            <a:pPr marL="0" indent="0">
              <a:buNone/>
            </a:pPr>
            <a:r>
              <a:rPr lang="en-GB" sz="4800"/>
              <a:t>Metastatic Disease: Metastases in lungs and  retroperitoneal lymph nodes</a:t>
            </a:r>
          </a:p>
          <a:p>
            <a:pPr marL="0" indent="0">
              <a:buNone/>
            </a:pPr>
            <a:r>
              <a:rPr lang="en-GB" sz="4800"/>
              <a:t>Performance Status: Good performance status, with a </a:t>
            </a:r>
            <a:r>
              <a:rPr lang="en-GB" sz="4800" err="1"/>
              <a:t>Karnofsky</a:t>
            </a:r>
            <a:r>
              <a:rPr lang="en-GB" sz="4800"/>
              <a:t>  performance status score of 90%</a:t>
            </a:r>
          </a:p>
          <a:p>
            <a:pPr marL="0" indent="0">
              <a:buNone/>
            </a:pPr>
            <a:r>
              <a:rPr lang="en-GB" sz="4800"/>
              <a:t>Personal &amp;Social Impact:</a:t>
            </a:r>
          </a:p>
          <a:p>
            <a:pPr marL="0" indent="0">
              <a:buNone/>
            </a:pPr>
            <a:r>
              <a:rPr lang="en-GB" sz="4800"/>
              <a:t>*Emotional Impact: Devastated by the diagnosis, initially struggling to accept it, but now determined to live a normal life despite the disease</a:t>
            </a:r>
          </a:p>
          <a:p>
            <a:pPr marL="0" indent="0">
              <a:buNone/>
            </a:pPr>
            <a:r>
              <a:rPr lang="en-GB" sz="4800"/>
              <a:t>Family Impact: her daughters provides constant </a:t>
            </a:r>
            <a:r>
              <a:rPr lang="en-GB" sz="4800" err="1"/>
              <a:t>support,and</a:t>
            </a:r>
            <a:r>
              <a:rPr lang="en-GB" sz="4800"/>
              <a:t> they are navigating life together with their cat</a:t>
            </a:r>
          </a:p>
          <a:p>
            <a:pPr marL="0" indent="0">
              <a:buNone/>
            </a:pPr>
            <a:endParaRPr lang="en-GB" sz="500"/>
          </a:p>
          <a:p>
            <a:pPr marL="0" indent="0">
              <a:buNone/>
            </a:pPr>
            <a:endParaRPr lang="en-GB" sz="500"/>
          </a:p>
          <a:p>
            <a:pPr marL="0" indent="0">
              <a:buNone/>
            </a:pPr>
            <a:endParaRPr lang="en-GB" sz="500"/>
          </a:p>
          <a:p>
            <a:pPr marL="0" indent="0">
              <a:buNone/>
            </a:pPr>
            <a:endParaRPr lang="en-GB" sz="50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22" name="Audio 21">
            <a:extLst>
              <a:ext uri="{FF2B5EF4-FFF2-40B4-BE49-F238E27FC236}">
                <a16:creationId xmlns:a16="http://schemas.microsoft.com/office/drawing/2014/main" id="{51CE1693-70DC-35CB-91FC-C2AFCF9B7C2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10965543"/>
      </p:ext>
    </p:extLst>
  </p:cSld>
  <p:clrMapOvr>
    <a:masterClrMapping/>
  </p:clrMapOvr>
  <mc:AlternateContent xmlns:mc="http://schemas.openxmlformats.org/markup-compatibility/2006">
    <mc:Choice xmlns:p14="http://schemas.microsoft.com/office/powerpoint/2010/main" Requires="p14">
      <p:transition spd="slow" p14:dur="2000" advTm="87060"/>
    </mc:Choice>
    <mc:Fallback>
      <p:transition spd="slow" advTm="87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DA90C30-B990-4CCA-B584-40F864DA3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50632B-5531-94B1-7222-39E0EA950A8C}"/>
              </a:ext>
            </a:extLst>
          </p:cNvPr>
          <p:cNvSpPr>
            <a:spLocks noGrp="1"/>
          </p:cNvSpPr>
          <p:nvPr>
            <p:ph idx="1"/>
          </p:nvPr>
        </p:nvSpPr>
        <p:spPr>
          <a:xfrm>
            <a:off x="0" y="165287"/>
            <a:ext cx="7048982" cy="4050792"/>
          </a:xfrm>
        </p:spPr>
        <p:txBody>
          <a:bodyPr vert="horz" lIns="91440" tIns="45720" rIns="91440" bIns="45720" rtlCol="0">
            <a:normAutofit fontScale="25000" lnSpcReduction="20000"/>
          </a:bodyPr>
          <a:lstStyle/>
          <a:p>
            <a:r>
              <a:rPr lang="en-GB" sz="5600"/>
              <a:t>Life style Adjustments: Cannot participate in some hobbies due to treatment side effects like fatigue and muscle pain.</a:t>
            </a:r>
          </a:p>
          <a:p>
            <a:r>
              <a:rPr lang="en-GB" sz="5600"/>
              <a:t>Treatment &amp;Management Plan</a:t>
            </a:r>
          </a:p>
          <a:p>
            <a:r>
              <a:rPr lang="en-GB" sz="5600"/>
              <a:t>*Current Therapy: Targeted therapy(</a:t>
            </a:r>
            <a:r>
              <a:rPr lang="en-GB" sz="5600" err="1"/>
              <a:t>cabozantinib</a:t>
            </a:r>
            <a:r>
              <a:rPr lang="en-GB" sz="5600"/>
              <a:t>)to control </a:t>
            </a:r>
            <a:r>
              <a:rPr lang="en-GB" sz="5600" err="1"/>
              <a:t>tumor</a:t>
            </a:r>
            <a:r>
              <a:rPr lang="en-GB" sz="5600"/>
              <a:t> growth</a:t>
            </a:r>
          </a:p>
          <a:p>
            <a:r>
              <a:rPr lang="en-GB" sz="5600"/>
              <a:t>*Supportive Care:-Medication to manage diarrhoea  and other side effects of treatment</a:t>
            </a:r>
          </a:p>
          <a:p>
            <a:r>
              <a:rPr lang="en-GB" sz="5600"/>
              <a:t>                                        -Dietary adjustments to help manage </a:t>
            </a:r>
            <a:r>
              <a:rPr lang="en-GB" sz="5600" err="1"/>
              <a:t>diarrhea</a:t>
            </a:r>
            <a:endParaRPr lang="en-GB" sz="5600"/>
          </a:p>
          <a:p>
            <a:r>
              <a:rPr lang="en-GB" sz="5600"/>
              <a:t>                                        -Physical therapy to help manage muscle pain and fatigue</a:t>
            </a:r>
          </a:p>
          <a:p>
            <a:r>
              <a:rPr lang="en-GB" sz="5600"/>
              <a:t>Psychological Support:-Regular meetings with a therapist or counsellor to manage emotional distress and anxiety</a:t>
            </a:r>
          </a:p>
          <a:p>
            <a:r>
              <a:rPr lang="en-GB" sz="5600"/>
              <a:t>                                                 -support group meetings with other kidney cancer patients to share experiences and strategies for coping</a:t>
            </a:r>
          </a:p>
          <a:p>
            <a:r>
              <a:rPr lang="en-GB" sz="5600"/>
              <a:t>Long-term Goals:-Maintain good quality of life and continue to be an active participant in his family's life</a:t>
            </a:r>
          </a:p>
          <a:p>
            <a:r>
              <a:rPr lang="en-GB" sz="5600"/>
              <a:t>                                    -Focus on his hobbies and interests when </a:t>
            </a:r>
            <a:r>
              <a:rPr lang="en-GB" sz="5600" err="1"/>
              <a:t>possible,even</a:t>
            </a:r>
            <a:r>
              <a:rPr lang="en-GB" sz="5600"/>
              <a:t> with limitations</a:t>
            </a:r>
          </a:p>
          <a:p>
            <a:r>
              <a:rPr lang="en-GB" sz="5600"/>
              <a:t>                                     -Make the most of the time he has with his family and friends,  creating lasting memories</a:t>
            </a:r>
          </a:p>
          <a:p>
            <a:r>
              <a:rPr lang="en-GB" sz="5600"/>
              <a:t>Patient's Perspective:-Feels that the disease has made him more appreciative of his family and friends</a:t>
            </a:r>
          </a:p>
          <a:p>
            <a:r>
              <a:rPr lang="en-GB" sz="5600"/>
              <a:t>                                               -Wants to inspire others by showing that it is possible to live a fulfilling life with kidney cancer</a:t>
            </a:r>
          </a:p>
          <a:p>
            <a:r>
              <a:rPr lang="en-GB" sz="5600"/>
              <a:t>The diet for kidney cancer diagnosis: one-third fruit and vegetables.</a:t>
            </a:r>
          </a:p>
          <a:p>
            <a:r>
              <a:rPr lang="en-GB" sz="5600"/>
              <a:t>                                                                            -one third carbohydrates.</a:t>
            </a:r>
          </a:p>
          <a:p>
            <a:r>
              <a:rPr lang="en-GB" sz="5600"/>
              <a:t>                                                                           -One-third is a combination of milk and dairy. Meat, eggs fish. small portions of foods high in sugar or fat.  7juillet.(2023)</a:t>
            </a:r>
          </a:p>
          <a:p>
            <a:r>
              <a:rPr lang="en-GB" sz="5600"/>
              <a:t>                                                                           </a:t>
            </a:r>
            <a:r>
              <a:rPr lang="en-GB" sz="5600">
                <a:hlinkClick r:id="rId6"/>
              </a:rPr>
              <a:t>https://www.medicalnewstoday.com</a:t>
            </a:r>
          </a:p>
          <a:p>
            <a:endParaRPr lang="en-GB" sz="600"/>
          </a:p>
        </p:txBody>
      </p:sp>
      <p:pic>
        <p:nvPicPr>
          <p:cNvPr id="7" name="Graphic 6" descr="Health">
            <a:extLst>
              <a:ext uri="{FF2B5EF4-FFF2-40B4-BE49-F238E27FC236}">
                <a16:creationId xmlns:a16="http://schemas.microsoft.com/office/drawing/2014/main" id="{EA5B9703-5A6C-C2DD-E2A7-A9AD925802D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203460" y="1595727"/>
            <a:ext cx="3369177" cy="3369177"/>
          </a:xfrm>
          <a:prstGeom prst="rect">
            <a:avLst/>
          </a:prstGeom>
        </p:spPr>
      </p:pic>
      <p:grpSp>
        <p:nvGrpSpPr>
          <p:cNvPr id="12" name="Group 11">
            <a:extLst>
              <a:ext uri="{FF2B5EF4-FFF2-40B4-BE49-F238E27FC236}">
                <a16:creationId xmlns:a16="http://schemas.microsoft.com/office/drawing/2014/main" id="{D060B936-2771-48DC-842C-14EE9318E3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DB4EC8B4-4BB2-45C2-A68A-28E36AC10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1431D296-F8F1-41C3-A211-E83E243C5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pic>
        <p:nvPicPr>
          <p:cNvPr id="23" name="Audio 22">
            <a:extLst>
              <a:ext uri="{FF2B5EF4-FFF2-40B4-BE49-F238E27FC236}">
                <a16:creationId xmlns:a16="http://schemas.microsoft.com/office/drawing/2014/main" id="{42366594-940B-C363-5F07-D377E2A5FB0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29030102"/>
      </p:ext>
    </p:extLst>
  </p:cSld>
  <p:clrMapOvr>
    <a:masterClrMapping/>
  </p:clrMapOvr>
  <mc:AlternateContent xmlns:mc="http://schemas.openxmlformats.org/markup-compatibility/2006">
    <mc:Choice xmlns:p14="http://schemas.microsoft.com/office/powerpoint/2010/main" Requires="p14">
      <p:transition spd="slow" p14:dur="2000" advTm="65481"/>
    </mc:Choice>
    <mc:Fallback>
      <p:transition spd="slow" advTm="65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D4F28B2-1C22-6AD0-2235-AA9C04195E31}"/>
              </a:ext>
            </a:extLst>
          </p:cNvPr>
          <p:cNvPicPr>
            <a:picLocks noChangeAspect="1"/>
          </p:cNvPicPr>
          <p:nvPr/>
        </p:nvPicPr>
        <p:blipFill>
          <a:blip r:embed="rId6"/>
          <a:srcRect l="23960" r="37927"/>
          <a:stretch>
            <a:fillRect/>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AE271822-1E90-7DB4-1690-FB436FD2950A}"/>
              </a:ext>
            </a:extLst>
          </p:cNvPr>
          <p:cNvSpPr>
            <a:spLocks noGrp="1"/>
          </p:cNvSpPr>
          <p:nvPr>
            <p:ph idx="1"/>
          </p:nvPr>
        </p:nvSpPr>
        <p:spPr>
          <a:xfrm>
            <a:off x="4970109" y="2121408"/>
            <a:ext cx="6730276" cy="4050792"/>
          </a:xfrm>
        </p:spPr>
        <p:txBody>
          <a:bodyPr vert="horz" lIns="91440" tIns="45720" rIns="91440" bIns="45720" rtlCol="0">
            <a:normAutofit/>
          </a:bodyPr>
          <a:lstStyle/>
          <a:p>
            <a:r>
              <a:rPr lang="en-GB" sz="1800"/>
              <a:t>There are recommendations available for those patients who have kidney cancer, which include consultations which allow biopsies to those who  believe they have kidney cancer</a:t>
            </a:r>
          </a:p>
          <a:p>
            <a:r>
              <a:rPr lang="en-GB" sz="1800"/>
              <a:t> This would allow those with a kidney lump measuring around  4 centimetres or less, would be  offered a biopsy in order to receive a diagnosis​.</a:t>
            </a:r>
          </a:p>
          <a:p>
            <a:endParaRPr lang="en-GB" sz="1800"/>
          </a:p>
          <a:p>
            <a:r>
              <a:rPr lang="en-GB" sz="1800"/>
              <a:t>Another key recommendation available for patients is having the opportunity to have access to a clinical nurse specialist who has been trained and has knowledge of kidney cancer in order to provide support and further information.</a:t>
            </a:r>
          </a:p>
          <a:p>
            <a:r>
              <a:rPr lang="en-GB" sz="1800"/>
              <a:t>(Accessed 23 Nov.2025).</a:t>
            </a:r>
          </a:p>
          <a:p>
            <a:endParaRPr lang="en-GB" sz="1800"/>
          </a:p>
        </p:txBody>
      </p:sp>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pic>
        <p:nvPicPr>
          <p:cNvPr id="17" name="Audio 16">
            <a:extLst>
              <a:ext uri="{FF2B5EF4-FFF2-40B4-BE49-F238E27FC236}">
                <a16:creationId xmlns:a16="http://schemas.microsoft.com/office/drawing/2014/main" id="{9781A323-A20B-1A72-B796-4D4998340EF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48651081"/>
      </p:ext>
    </p:extLst>
  </p:cSld>
  <p:clrMapOvr>
    <a:masterClrMapping/>
  </p:clrMapOvr>
  <mc:AlternateContent xmlns:mc="http://schemas.openxmlformats.org/markup-compatibility/2006">
    <mc:Choice xmlns:p14="http://schemas.microsoft.com/office/powerpoint/2010/main" Requires="p14">
      <p:transition spd="slow" p14:dur="2000" advTm="60553"/>
    </mc:Choice>
    <mc:Fallback>
      <p:transition spd="slow" advTm="60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A1EE7862-7F27-7DDE-96E2-0D602632616B}"/>
              </a:ext>
            </a:extLst>
          </p:cNvPr>
          <p:cNvSpPr>
            <a:spLocks noGrp="1"/>
          </p:cNvSpPr>
          <p:nvPr>
            <p:ph idx="1"/>
          </p:nvPr>
        </p:nvSpPr>
        <p:spPr>
          <a:xfrm>
            <a:off x="1069848" y="2320412"/>
            <a:ext cx="10058400" cy="3851787"/>
          </a:xfrm>
        </p:spPr>
        <p:txBody>
          <a:bodyPr vert="horz" lIns="91440" tIns="45720" rIns="91440" bIns="45720" rtlCol="0" anchor="t">
            <a:normAutofit fontScale="70000" lnSpcReduction="20000"/>
          </a:bodyPr>
          <a:lstStyle/>
          <a:p>
            <a:r>
              <a:rPr lang="en-GB" sz="1400"/>
              <a:t>Nice has released a consultation providing a new draft kidney cancer clinical guideline, which gives information on what the</a:t>
            </a:r>
            <a:endParaRPr lang="en-US" sz="1400"/>
          </a:p>
          <a:p>
            <a:pPr>
              <a:buClr>
                <a:srgbClr val="9E3611"/>
              </a:buClr>
            </a:pPr>
            <a:r>
              <a:rPr lang="en-GB" sz="1400"/>
              <a:t> diagnosis is, and what treatment, and care are available for those suspected of having kidney cancer.</a:t>
            </a:r>
            <a:endParaRPr lang="en-US" sz="1400"/>
          </a:p>
          <a:p>
            <a:r>
              <a:rPr lang="en-GB" sz="1400"/>
              <a:t> The draft of the guideline was developed with clinical experts and patients who have experience and knowledge of the condition.</a:t>
            </a:r>
          </a:p>
          <a:p>
            <a:r>
              <a:rPr lang="en-GB" sz="1400"/>
              <a:t>The NICE guideline recommends giving  a biopsy to help receive a diagnosis and allow treatment for people  who are suspected  of having renal cell</a:t>
            </a:r>
          </a:p>
          <a:p>
            <a:pPr>
              <a:buClr>
                <a:srgbClr val="9E3611"/>
              </a:buClr>
            </a:pPr>
            <a:r>
              <a:rPr lang="en-GB" sz="1400"/>
              <a:t> carcinoma, where the</a:t>
            </a:r>
          </a:p>
          <a:p>
            <a:r>
              <a:rPr lang="en-GB" sz="1400"/>
              <a:t>  Diagnosis is done through a tissue sample.</a:t>
            </a:r>
          </a:p>
          <a:p>
            <a:r>
              <a:rPr lang="en-GB" sz="1400"/>
              <a:t>Those who have a larger lesion can also go for an or scan, which will identify whether it is benign or if non–surgical treatments is needed to destroy the lesion.</a:t>
            </a:r>
          </a:p>
          <a:p>
            <a:r>
              <a:rPr lang="en-GB" sz="1400"/>
              <a:t>A personalised care plan is important for kidney cancer patients, which includes details of the treatment they are receiving and follow-up appointments.</a:t>
            </a:r>
          </a:p>
          <a:p>
            <a:pPr marL="0" indent="0">
              <a:buNone/>
            </a:pPr>
            <a:endParaRPr lang="en-GB" sz="1400"/>
          </a:p>
          <a:p>
            <a:r>
              <a:rPr lang="en-GB" sz="1400">
                <a:hlinkClick r:id="rId7"/>
              </a:rPr>
              <a:t>https://www.nice.org.uk</a:t>
            </a:r>
          </a:p>
          <a:p>
            <a:r>
              <a:rPr lang="en-GB" sz="1400"/>
              <a:t>It is important to receive informed consent from kidney cancer patients and shared decision-making.  It is important that communication</a:t>
            </a:r>
          </a:p>
          <a:p>
            <a:pPr>
              <a:buClr>
                <a:srgbClr val="9E3611"/>
              </a:buClr>
            </a:pPr>
            <a:r>
              <a:rPr lang="en-GB" sz="1400"/>
              <a:t> about the treatment that happens. Options and risks to be discussed.</a:t>
            </a:r>
            <a:endParaRPr lang="en-GB"/>
          </a:p>
          <a:p>
            <a:r>
              <a:rPr lang="en-GB" sz="1400"/>
              <a:t>Ethical frameworks must also take into account the patient's background, such as their family and community, and take into account factors like age,</a:t>
            </a:r>
          </a:p>
          <a:p>
            <a:pPr>
              <a:buClr>
                <a:srgbClr val="9E3611"/>
              </a:buClr>
            </a:pPr>
            <a:r>
              <a:rPr lang="en-GB" sz="1400"/>
              <a:t> quality of life, and the challenges patients may face.</a:t>
            </a:r>
            <a:endParaRPr lang="en-GB"/>
          </a:p>
          <a:p>
            <a:r>
              <a:rPr lang="en-GB" sz="1400"/>
              <a:t>. Important principles  include autonomy, beneficence( which is doing good), and nonmaleficence( which is avoiding harm)</a:t>
            </a:r>
          </a:p>
          <a:p>
            <a:endParaRPr lang="en-GB" sz="1000"/>
          </a:p>
          <a:p>
            <a:endParaRPr lang="en-GB" sz="1000"/>
          </a:p>
          <a:p>
            <a:endParaRPr lang="en-GB" sz="1000"/>
          </a:p>
          <a:p>
            <a:endParaRPr lang="en-GB" sz="1000"/>
          </a:p>
          <a:p>
            <a:endParaRPr lang="en-GB" sz="100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28" name="Audio 27">
            <a:extLst>
              <a:ext uri="{FF2B5EF4-FFF2-40B4-BE49-F238E27FC236}">
                <a16:creationId xmlns:a16="http://schemas.microsoft.com/office/drawing/2014/main" id="{ECC1B6D9-939B-D045-2499-19682603B75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06092572"/>
      </p:ext>
    </p:extLst>
  </p:cSld>
  <p:clrMapOvr>
    <a:masterClrMapping/>
  </p:clrMapOvr>
  <mc:AlternateContent xmlns:mc="http://schemas.openxmlformats.org/markup-compatibility/2006">
    <mc:Choice xmlns:p14="http://schemas.microsoft.com/office/powerpoint/2010/main" Requires="p14">
      <p:transition spd="slow" p14:dur="2000" advTm="169492"/>
    </mc:Choice>
    <mc:Fallback>
      <p:transition spd="slow" advTm="169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01CB549-D304-0418-3058-F5BB0AF206FF}"/>
              </a:ext>
            </a:extLst>
          </p:cNvPr>
          <p:cNvSpPr>
            <a:spLocks noGrp="1"/>
          </p:cNvSpPr>
          <p:nvPr>
            <p:ph type="title"/>
          </p:nvPr>
        </p:nvSpPr>
        <p:spPr>
          <a:xfrm>
            <a:off x="1069848" y="484632"/>
            <a:ext cx="10058400" cy="1609344"/>
          </a:xfrm>
        </p:spPr>
        <p:txBody>
          <a:bodyPr>
            <a:normAutofit/>
          </a:bodyPr>
          <a:lstStyle/>
          <a:p>
            <a:br>
              <a:rPr lang="en-GB" sz="1400"/>
            </a:br>
            <a:r>
              <a:rPr lang="en-GB" sz="1400"/>
              <a:t> </a:t>
            </a:r>
            <a:br>
              <a:rPr lang="en-GB" sz="1400"/>
            </a:br>
            <a:br>
              <a:rPr lang="en-GB" sz="1400"/>
            </a:br>
            <a:br>
              <a:rPr lang="en-GB" sz="1400"/>
            </a:br>
            <a:br>
              <a:rPr lang="en-GB" sz="1400"/>
            </a:br>
            <a:br>
              <a:rPr lang="en-GB" sz="1400"/>
            </a:br>
            <a:endParaRPr lang="en-GB" sz="1400"/>
          </a:p>
        </p:txBody>
      </p:sp>
      <p:sp>
        <p:nvSpPr>
          <p:cNvPr id="3" name="Content Placeholder 2">
            <a:extLst>
              <a:ext uri="{FF2B5EF4-FFF2-40B4-BE49-F238E27FC236}">
                <a16:creationId xmlns:a16="http://schemas.microsoft.com/office/drawing/2014/main" id="{B83FE4BB-AFCB-389E-DF24-D95E02DC2CC6}"/>
              </a:ext>
            </a:extLst>
          </p:cNvPr>
          <p:cNvSpPr>
            <a:spLocks noGrp="1"/>
          </p:cNvSpPr>
          <p:nvPr>
            <p:ph idx="1"/>
          </p:nvPr>
        </p:nvSpPr>
        <p:spPr>
          <a:xfrm>
            <a:off x="1069848" y="2320412"/>
            <a:ext cx="10058400" cy="3851787"/>
          </a:xfrm>
        </p:spPr>
        <p:txBody>
          <a:bodyPr vert="horz" lIns="91440" tIns="45720" rIns="91440" bIns="45720" rtlCol="0">
            <a:normAutofit/>
          </a:bodyPr>
          <a:lstStyle/>
          <a:p>
            <a:endParaRPr lang="en-US" sz="1400"/>
          </a:p>
          <a:p>
            <a:r>
              <a:rPr lang="en-US" sz="1400"/>
              <a:t>To conclude, cancer is a condition that is very serious; however, it can be manageable if treated correctly by health care professionals, giving early diagnosis and treatment. Acknowledging the risk factors of cancer which includes smoking a lot, having unhealthy habits leading to obesity, and constant high blood pressure, and it being passed on from family members, </a:t>
            </a:r>
            <a:r>
              <a:rPr lang="en-US" sz="1400" err="1"/>
              <a:t>emphasises</a:t>
            </a:r>
            <a:r>
              <a:rPr lang="en-US" sz="1400"/>
              <a:t> how essential individual lifestyle choices and regular health checks are in reducing risk. </a:t>
            </a:r>
          </a:p>
          <a:p>
            <a:r>
              <a:rPr lang="en-US" sz="1400"/>
              <a:t>With continued advancements in surgery and therapies such as targeted therapies, there’s a higher chance that individuals with will be able to have a longer life and a good quality of life even after finding out about their condition. If people raise awareness about cancer and follow healthy habits, as well as promote them such as going to the gym and eating healthily, outcomes will be improved, and those with kidney cancer will be able to receive the right support.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20" name="Audio 19">
            <a:extLst>
              <a:ext uri="{FF2B5EF4-FFF2-40B4-BE49-F238E27FC236}">
                <a16:creationId xmlns:a16="http://schemas.microsoft.com/office/drawing/2014/main" id="{098A5A9D-8544-3C2D-ACBC-34056D3140C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57067058"/>
      </p:ext>
    </p:extLst>
  </p:cSld>
  <p:clrMapOvr>
    <a:masterClrMapping/>
  </p:clrMapOvr>
  <mc:AlternateContent xmlns:mc="http://schemas.openxmlformats.org/markup-compatibility/2006">
    <mc:Choice xmlns:p14="http://schemas.microsoft.com/office/powerpoint/2010/main" Requires="p14">
      <p:transition spd="slow" p14:dur="2000" advTm="124152"/>
    </mc:Choice>
    <mc:Fallback>
      <p:transition spd="slow" advTm="124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73374B-EFA9-826E-E973-0FB7C18CDF8D}"/>
              </a:ext>
            </a:extLst>
          </p:cNvPr>
          <p:cNvSpPr>
            <a:spLocks noGrp="1"/>
          </p:cNvSpPr>
          <p:nvPr>
            <p:ph idx="1"/>
          </p:nvPr>
        </p:nvSpPr>
        <p:spPr>
          <a:xfrm>
            <a:off x="178597" y="257884"/>
            <a:ext cx="10058400" cy="4050792"/>
          </a:xfrm>
        </p:spPr>
        <p:txBody>
          <a:bodyPr vert="horz" lIns="91440" tIns="45720" rIns="91440" bIns="45720" rtlCol="0" anchor="t">
            <a:normAutofit fontScale="25000" lnSpcReduction="20000"/>
          </a:bodyPr>
          <a:lstStyle/>
          <a:p>
            <a:pPr marL="0" indent="0">
              <a:buNone/>
            </a:pPr>
            <a:r>
              <a:rPr lang="en-GB" sz="5600"/>
              <a:t>References;</a:t>
            </a:r>
          </a:p>
          <a:p>
            <a:pPr marL="0" indent="0">
              <a:buNone/>
            </a:pPr>
            <a:endParaRPr lang="en-US" sz="5600"/>
          </a:p>
          <a:p>
            <a:r>
              <a:rPr lang="en-GB" sz="5600" b="0" i="0" u="none" strike="noStrike" err="1">
                <a:solidFill>
                  <a:srgbClr val="000000"/>
                </a:solidFill>
                <a:effectLst/>
              </a:rPr>
              <a:t>Crukcambridgecentre.org.uk</a:t>
            </a:r>
            <a:r>
              <a:rPr lang="en-GB" sz="5600" b="0" i="0" u="none" strike="noStrike">
                <a:solidFill>
                  <a:srgbClr val="000000"/>
                </a:solidFill>
                <a:effectLst/>
              </a:rPr>
              <a:t>. (2024). </a:t>
            </a:r>
            <a:r>
              <a:rPr lang="en-GB" sz="5600" b="0" i="1" u="none" strike="noStrike">
                <a:solidFill>
                  <a:srgbClr val="000000"/>
                </a:solidFill>
                <a:effectLst/>
              </a:rPr>
              <a:t>Cambridge Centre Home Page | CRUK CC</a:t>
            </a:r>
            <a:r>
              <a:rPr lang="en-GB" sz="5600" b="0" i="0" u="none" strike="noStrike">
                <a:solidFill>
                  <a:srgbClr val="000000"/>
                </a:solidFill>
                <a:effectLst/>
              </a:rPr>
              <a:t>. Available at: https://</a:t>
            </a:r>
            <a:r>
              <a:rPr lang="en-GB" sz="5600" b="0" i="0" u="none" strike="noStrike" err="1">
                <a:solidFill>
                  <a:srgbClr val="000000"/>
                </a:solidFill>
                <a:effectLst/>
              </a:rPr>
              <a:t>crukcambridgecentre.org.uk</a:t>
            </a:r>
            <a:r>
              <a:rPr lang="en-GB" sz="5600" b="0" i="0" u="none" strike="noStrike">
                <a:solidFill>
                  <a:srgbClr val="000000"/>
                </a:solidFill>
                <a:effectLst/>
              </a:rPr>
              <a:t> [Accessed 23 Nov. 2025].</a:t>
            </a:r>
          </a:p>
          <a:p>
            <a:endParaRPr lang="en-US" sz="5600"/>
          </a:p>
          <a:p>
            <a:endParaRPr lang="en-US" sz="5600"/>
          </a:p>
          <a:p>
            <a:pPr marL="0" indent="0">
              <a:buNone/>
            </a:pPr>
            <a:r>
              <a:rPr lang="en-US" sz="5600"/>
              <a:t>Cancer Research </a:t>
            </a:r>
            <a:r>
              <a:rPr lang="en-US" sz="5600" err="1"/>
              <a:t>Uk</a:t>
            </a:r>
            <a:r>
              <a:rPr lang="en-US" sz="5600"/>
              <a:t> (2017) ‘What is cancer?’ [Online] Available at: What is cancer? | Cancer Research UK (Accessed: 22nd November 2025)</a:t>
            </a:r>
          </a:p>
          <a:p>
            <a:pPr marL="0" indent="0">
              <a:buNone/>
            </a:pPr>
            <a:endParaRPr lang="en-US" sz="5600"/>
          </a:p>
          <a:p>
            <a:r>
              <a:rPr lang="en-GB" sz="5600" b="0" i="0" u="none" strike="noStrike">
                <a:solidFill>
                  <a:srgbClr val="000000"/>
                </a:solidFill>
                <a:effectLst/>
              </a:rPr>
              <a:t>Harrogate and District NHS Foundation Trust. (n.d.). </a:t>
            </a:r>
            <a:r>
              <a:rPr lang="en-GB" sz="5600" b="0" i="1" u="none" strike="noStrike">
                <a:solidFill>
                  <a:srgbClr val="000000"/>
                </a:solidFill>
                <a:effectLst/>
              </a:rPr>
              <a:t>Harrogate and District NHS Foundation Trust</a:t>
            </a:r>
            <a:r>
              <a:rPr lang="en-GB" sz="5600" b="0" i="0" u="none" strike="noStrike">
                <a:solidFill>
                  <a:srgbClr val="000000"/>
                </a:solidFill>
                <a:effectLst/>
              </a:rPr>
              <a:t>.  Available at: https://</a:t>
            </a:r>
            <a:r>
              <a:rPr lang="en-GB" sz="5600" b="0" i="0" u="none" strike="noStrike" err="1">
                <a:solidFill>
                  <a:srgbClr val="000000"/>
                </a:solidFill>
                <a:effectLst/>
              </a:rPr>
              <a:t>www.hdft.nhs.uk</a:t>
            </a:r>
            <a:r>
              <a:rPr lang="en-GB" sz="5600" b="0" i="0" u="none" strike="noStrike">
                <a:solidFill>
                  <a:srgbClr val="000000"/>
                </a:solidFill>
                <a:effectLst/>
              </a:rPr>
              <a:t>.</a:t>
            </a:r>
          </a:p>
          <a:p>
            <a:endParaRPr lang="en-US" sz="5600"/>
          </a:p>
          <a:p>
            <a:r>
              <a:rPr lang="en-GB" sz="5600" b="0" i="0" u="none" strike="noStrike">
                <a:solidFill>
                  <a:srgbClr val="000000"/>
                </a:solidFill>
                <a:effectLst/>
              </a:rPr>
              <a:t>Medical News Today (2019). </a:t>
            </a:r>
            <a:r>
              <a:rPr lang="en-GB" sz="5600" b="0" i="1" u="none" strike="noStrike">
                <a:solidFill>
                  <a:srgbClr val="000000"/>
                </a:solidFill>
                <a:effectLst/>
              </a:rPr>
              <a:t>Medical News Today</a:t>
            </a:r>
            <a:r>
              <a:rPr lang="en-GB" sz="5600" b="0" i="0" u="none" strike="noStrike">
                <a:solidFill>
                  <a:srgbClr val="000000"/>
                </a:solidFill>
                <a:effectLst/>
              </a:rPr>
              <a:t>. Medical News Today. Available at: </a:t>
            </a:r>
            <a:r>
              <a:rPr lang="en-GB" sz="5600" b="0" i="0" u="none" strike="noStrike">
                <a:solidFill>
                  <a:srgbClr val="000000"/>
                </a:solidFill>
                <a:effectLst/>
                <a:hlinkClick r:id="rId5"/>
              </a:rPr>
              <a:t>https://www.medicalnewstoday.com</a:t>
            </a:r>
            <a:r>
              <a:rPr lang="en-GB" sz="5600" b="0" i="0" u="none" strike="noStrike">
                <a:solidFill>
                  <a:srgbClr val="000000"/>
                </a:solidFill>
                <a:effectLst/>
              </a:rPr>
              <a:t>.</a:t>
            </a:r>
          </a:p>
          <a:p>
            <a:endParaRPr lang="en-GB" sz="5600" b="0" i="0" u="none" strike="noStrike">
              <a:solidFill>
                <a:srgbClr val="000000"/>
              </a:solidFill>
              <a:effectLst/>
            </a:endParaRPr>
          </a:p>
          <a:p>
            <a:pPr marL="0" indent="0">
              <a:buNone/>
            </a:pPr>
            <a:endParaRPr lang="en-GB" sz="5600" b="0" i="0" u="none" strike="noStrike">
              <a:solidFill>
                <a:srgbClr val="000000"/>
              </a:solidFill>
              <a:effectLst/>
            </a:endParaRPr>
          </a:p>
          <a:p>
            <a:r>
              <a:rPr lang="en-GB" sz="5600" b="0" i="0" u="none" strike="noStrike">
                <a:solidFill>
                  <a:srgbClr val="000000"/>
                </a:solidFill>
                <a:effectLst/>
              </a:rPr>
              <a:t>Macmillan Cancer Support (</a:t>
            </a:r>
            <a:r>
              <a:rPr lang="en-GB" sz="5600" b="0" i="0" u="none" strike="noStrike" err="1">
                <a:solidFill>
                  <a:srgbClr val="000000"/>
                </a:solidFill>
                <a:effectLst/>
              </a:rPr>
              <a:t>n.d</a:t>
            </a:r>
            <a:r>
              <a:rPr lang="en-GB" sz="5600" b="0" i="0" u="none" strike="noStrike">
                <a:solidFill>
                  <a:srgbClr val="000000"/>
                </a:solidFill>
                <a:effectLst/>
              </a:rPr>
              <a:t>) ‘Causes and  risk factors of cancer’ [Online] Available at: https://</a:t>
            </a:r>
            <a:r>
              <a:rPr lang="en-GB" sz="5600" b="0" i="0" u="none" strike="noStrike" err="1">
                <a:solidFill>
                  <a:srgbClr val="000000"/>
                </a:solidFill>
                <a:effectLst/>
              </a:rPr>
              <a:t>www.macmillan.org.uk</a:t>
            </a:r>
            <a:r>
              <a:rPr lang="en-GB" sz="5600" b="0" i="0" u="none" strike="noStrike">
                <a:solidFill>
                  <a:srgbClr val="000000"/>
                </a:solidFill>
                <a:effectLst/>
              </a:rPr>
              <a:t>/cancer-information-and-support/kidney-cancer/causes-and-risk-factors-of-kidney-cancer (Accessed: 22nd November 2025)</a:t>
            </a:r>
          </a:p>
          <a:p>
            <a:endParaRPr lang="en-US" sz="5600"/>
          </a:p>
          <a:p>
            <a:r>
              <a:rPr lang="en-GB" sz="5600" b="0" i="0" u="none" strike="noStrike">
                <a:solidFill>
                  <a:srgbClr val="000000"/>
                </a:solidFill>
                <a:effectLst/>
              </a:rPr>
              <a:t>NHS (2023). </a:t>
            </a:r>
            <a:r>
              <a:rPr lang="en-GB" sz="5600" b="0" i="1" u="none" strike="noStrike">
                <a:solidFill>
                  <a:srgbClr val="000000"/>
                </a:solidFill>
                <a:effectLst/>
              </a:rPr>
              <a:t>NHS</a:t>
            </a:r>
            <a:r>
              <a:rPr lang="en-GB" sz="5600" b="0" i="0" u="none" strike="noStrike">
                <a:solidFill>
                  <a:srgbClr val="000000"/>
                </a:solidFill>
                <a:effectLst/>
              </a:rPr>
              <a:t>. NHS. Available at: https://</a:t>
            </a:r>
            <a:r>
              <a:rPr lang="en-GB" sz="5600" b="0" i="0" u="none" strike="noStrike" err="1">
                <a:solidFill>
                  <a:srgbClr val="000000"/>
                </a:solidFill>
                <a:effectLst/>
              </a:rPr>
              <a:t>www.nhs.uk</a:t>
            </a:r>
            <a:r>
              <a:rPr lang="en-GB" sz="5600" b="0" i="0" u="none" strike="noStrike">
                <a:solidFill>
                  <a:srgbClr val="000000"/>
                </a:solidFill>
                <a:effectLst/>
              </a:rPr>
              <a:t>.</a:t>
            </a:r>
          </a:p>
          <a:p>
            <a:endParaRPr lang="en-US" sz="5600"/>
          </a:p>
          <a:p>
            <a:r>
              <a:rPr lang="en-GB" sz="5600" b="0" i="0" u="none" strike="noStrike">
                <a:solidFill>
                  <a:srgbClr val="000000"/>
                </a:solidFill>
                <a:effectLst/>
              </a:rPr>
              <a:t>NICE (2021). </a:t>
            </a:r>
            <a:r>
              <a:rPr lang="en-GB" sz="5600" b="0" i="1" u="none" strike="noStrike">
                <a:solidFill>
                  <a:srgbClr val="000000"/>
                </a:solidFill>
                <a:effectLst/>
              </a:rPr>
              <a:t>NICE | the National Institute for Health and Care </a:t>
            </a:r>
            <a:r>
              <a:rPr lang="en-GB" sz="5600" b="0" i="1" u="none" strike="noStrike" err="1">
                <a:solidFill>
                  <a:srgbClr val="000000"/>
                </a:solidFill>
                <a:effectLst/>
              </a:rPr>
              <a:t>Excellence</a:t>
            </a:r>
            <a:r>
              <a:rPr lang="en-GB" sz="5600" b="0" i="0" u="none" strike="noStrike" err="1">
                <a:solidFill>
                  <a:srgbClr val="000000"/>
                </a:solidFill>
                <a:effectLst/>
              </a:rPr>
              <a:t>.NICE</a:t>
            </a:r>
            <a:r>
              <a:rPr lang="en-GB" sz="5600" b="0" i="0" u="none" strike="noStrike">
                <a:solidFill>
                  <a:srgbClr val="000000"/>
                </a:solidFill>
                <a:effectLst/>
              </a:rPr>
              <a:t>. Available at: https://</a:t>
            </a:r>
            <a:r>
              <a:rPr lang="en-GB" sz="5600" b="0" i="0" u="none" strike="noStrike" err="1">
                <a:solidFill>
                  <a:srgbClr val="000000"/>
                </a:solidFill>
                <a:effectLst/>
              </a:rPr>
              <a:t>www.nice.org.uk</a:t>
            </a:r>
            <a:r>
              <a:rPr lang="en-GB" sz="5600" b="0" i="0" u="none" strike="noStrike">
                <a:solidFill>
                  <a:srgbClr val="000000"/>
                </a:solidFill>
                <a:effectLst/>
              </a:rPr>
              <a:t>.</a:t>
            </a:r>
          </a:p>
          <a:p>
            <a:pPr marL="0" indent="0">
              <a:buNone/>
            </a:pPr>
            <a:endParaRPr lang="en-GB" sz="1200"/>
          </a:p>
        </p:txBody>
      </p:sp>
      <p:pic>
        <p:nvPicPr>
          <p:cNvPr id="6" name="Audio 5">
            <a:extLst>
              <a:ext uri="{FF2B5EF4-FFF2-40B4-BE49-F238E27FC236}">
                <a16:creationId xmlns:a16="http://schemas.microsoft.com/office/drawing/2014/main" id="{781B89A5-E53A-AC67-F95F-2E8FE58FCC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5090504"/>
      </p:ext>
    </p:extLst>
  </p:cSld>
  <p:clrMapOvr>
    <a:masterClrMapping/>
  </p:clrMapOvr>
  <mc:AlternateContent xmlns:mc="http://schemas.openxmlformats.org/markup-compatibility/2006">
    <mc:Choice xmlns:p14="http://schemas.microsoft.com/office/powerpoint/2010/main" Requires="p14">
      <p:transition spd="slow" p14:dur="2000" advTm="10952"/>
    </mc:Choice>
    <mc:Fallback>
      <p:transition spd="slow" advTm="10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Application>Microsoft Office PowerPoint</Application>
  <PresentationFormat>Widescreen</PresentationFormat>
  <Slides>12</Slides>
  <Notes>3</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Wood Type</vt:lpstr>
      <vt:lpstr>Cancer </vt:lpstr>
      <vt:lpstr>PowerPoint Presentation</vt:lpstr>
      <vt:lpstr>PowerPoint Presentation</vt:lpstr>
      <vt:lpstr>PowerPoint Presentation</vt:lpstr>
      <vt:lpstr>Anyone can get kidney cancer, but some things can increase your chances of getting it.   </vt:lpstr>
      <vt:lpstr>PowerPoint Presentation</vt:lpstr>
      <vt:lpstr>PowerPoint Presentation</vt:lpstr>
      <vt:lpstr>PowerPoint Presentation</vt:lpstr>
      <vt:lpstr>PowerPoint Presentation</vt:lpstr>
      <vt:lpstr>PowerPoint Presentation</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2025-10-30T10:54:27Z</dcterms:created>
  <dcterms:modified xsi:type="dcterms:W3CDTF">2025-11-24T13:28:15Z</dcterms:modified>
</cp:coreProperties>
</file>