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6" r:id="rId2"/>
    <p:sldId id="274" r:id="rId3"/>
    <p:sldId id="273" r:id="rId4"/>
    <p:sldId id="279" r:id="rId5"/>
    <p:sldId id="278" r:id="rId6"/>
    <p:sldId id="276" r:id="rId7"/>
    <p:sldId id="277" r:id="rId8"/>
    <p:sldId id="280" r:id="rId9"/>
    <p:sldId id="281"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7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F6C091F-BB49-35AC-2FB2-D5DDC5AECCC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A532C61D-3D36-F768-48B8-0236E42171F1}"/>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6EF98BD-F2D8-4180-A244-01D868500F7A}" type="datetime1">
              <a:rPr lang="en-US"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10/29/2022</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B2209C30-0DF1-5CBC-EBBC-C84A92A6C907}"/>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9FF0991C-E5DC-BA81-FE59-BE4588F327FA}"/>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FEFB5B8-11A1-4AC9-8ABC-CAF7A0D1C858}"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131288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1B1CAAB-98D0-5E17-2EFF-7C68DFFF18E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30893649-CA91-5E4D-1AE6-E1F53D56CFA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9036AFCD-600A-410B-9FD9-9A4C92160421}" type="datetime1">
              <a:rPr lang="en-US"/>
              <a:pPr lvl="0"/>
              <a:t>10/29/2022</a:t>
            </a:fld>
            <a:endParaRPr lang="en-US"/>
          </a:p>
        </p:txBody>
      </p:sp>
      <p:sp>
        <p:nvSpPr>
          <p:cNvPr id="4" name="Slide Image Placeholder 3">
            <a:extLst>
              <a:ext uri="{FF2B5EF4-FFF2-40B4-BE49-F238E27FC236}">
                <a16:creationId xmlns:a16="http://schemas.microsoft.com/office/drawing/2014/main" id="{D5A53C9F-6283-793C-3B50-91F6EB77AC8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3424CE8-A8B9-E31D-6A92-F16F88BD05F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B52FC9F-21ED-23A4-A785-039947FCBDB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3321A90A-0050-7BE9-6F1D-9C9339CA2B39}"/>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546AA49E-CD71-4296-AB90-2A6C0C3DF59D}" type="slidenum">
              <a:t>‹#›</a:t>
            </a:fld>
            <a:endParaRPr lang="en-US"/>
          </a:p>
        </p:txBody>
      </p:sp>
    </p:spTree>
    <p:extLst>
      <p:ext uri="{BB962C8B-B14F-4D97-AF65-F5344CB8AC3E}">
        <p14:creationId xmlns:p14="http://schemas.microsoft.com/office/powerpoint/2010/main" val="121616055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886EEC0B-E8D4-9B9A-1736-AE7530CEE5B2}"/>
              </a:ext>
            </a:extLst>
          </p:cNvPr>
          <p:cNvPicPr>
            <a:picLocks noChangeAspect="1"/>
          </p:cNvPicPr>
          <p:nvPr/>
        </p:nvPicPr>
        <p:blipFill>
          <a:blip r:embed="rId2">
            <a:alphaModFix amt="30000"/>
          </a:blip>
          <a:srcRect/>
          <a:stretch>
            <a:fillRect/>
          </a:stretch>
        </p:blipFill>
        <p:spPr>
          <a:xfrm>
            <a:off x="0" y="0"/>
            <a:ext cx="12192006" cy="6858000"/>
          </a:xfrm>
          <a:prstGeom prst="rect">
            <a:avLst/>
          </a:prstGeom>
          <a:noFill/>
          <a:ln cap="flat">
            <a:noFill/>
          </a:ln>
        </p:spPr>
      </p:pic>
      <p:grpSp>
        <p:nvGrpSpPr>
          <p:cNvPr id="3" name="Group 10">
            <a:extLst>
              <a:ext uri="{FF2B5EF4-FFF2-40B4-BE49-F238E27FC236}">
                <a16:creationId xmlns:a16="http://schemas.microsoft.com/office/drawing/2014/main" id="{0C42B681-FE7D-0B28-5F03-BFEF5192E18B}"/>
              </a:ext>
            </a:extLst>
          </p:cNvPr>
          <p:cNvGrpSpPr/>
          <p:nvPr/>
        </p:nvGrpSpPr>
        <p:grpSpPr>
          <a:xfrm>
            <a:off x="0" y="0"/>
            <a:ext cx="2305056" cy="6857999"/>
            <a:chOff x="0" y="0"/>
            <a:chExt cx="2305056" cy="6857999"/>
          </a:xfrm>
        </p:grpSpPr>
        <p:sp>
          <p:nvSpPr>
            <p:cNvPr id="4" name="Rectangle 5">
              <a:extLst>
                <a:ext uri="{FF2B5EF4-FFF2-40B4-BE49-F238E27FC236}">
                  <a16:creationId xmlns:a16="http://schemas.microsoft.com/office/drawing/2014/main" id="{C708FD99-02CC-FA79-450B-5D8CFFEE644D}"/>
                </a:ext>
              </a:extLst>
            </p:cNvPr>
            <p:cNvSpPr/>
            <p:nvPr/>
          </p:nvSpPr>
          <p:spPr>
            <a:xfrm>
              <a:off x="1209678" y="4764"/>
              <a:ext cx="23810" cy="2181228"/>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6">
              <a:extLst>
                <a:ext uri="{FF2B5EF4-FFF2-40B4-BE49-F238E27FC236}">
                  <a16:creationId xmlns:a16="http://schemas.microsoft.com/office/drawing/2014/main" id="{9C71DCBD-8570-77AB-F8C5-EE711525E3B3}"/>
                </a:ext>
              </a:extLst>
            </p:cNvPr>
            <p:cNvSpPr/>
            <p:nvPr/>
          </p:nvSpPr>
          <p:spPr>
            <a:xfrm>
              <a:off x="1128717"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7">
              <a:extLst>
                <a:ext uri="{FF2B5EF4-FFF2-40B4-BE49-F238E27FC236}">
                  <a16:creationId xmlns:a16="http://schemas.microsoft.com/office/drawing/2014/main" id="{05D332B0-642A-0F09-1C23-0E8FACFAB5D6}"/>
                </a:ext>
              </a:extLst>
            </p:cNvPr>
            <p:cNvSpPr/>
            <p:nvPr/>
          </p:nvSpPr>
          <p:spPr>
            <a:xfrm>
              <a:off x="1123953" y="402113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Rectangle 8">
              <a:extLst>
                <a:ext uri="{FF2B5EF4-FFF2-40B4-BE49-F238E27FC236}">
                  <a16:creationId xmlns:a16="http://schemas.microsoft.com/office/drawing/2014/main" id="{6DAF7DE0-3EAE-6246-44C3-01F6557F2317}"/>
                </a:ext>
              </a:extLst>
            </p:cNvPr>
            <p:cNvSpPr/>
            <p:nvPr/>
          </p:nvSpPr>
          <p:spPr>
            <a:xfrm>
              <a:off x="414342" y="9528"/>
              <a:ext cx="28575" cy="4481510"/>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9">
              <a:extLst>
                <a:ext uri="{FF2B5EF4-FFF2-40B4-BE49-F238E27FC236}">
                  <a16:creationId xmlns:a16="http://schemas.microsoft.com/office/drawing/2014/main" id="{8E072A8B-BF34-5427-87E6-D59BB569D36B}"/>
                </a:ext>
              </a:extLst>
            </p:cNvPr>
            <p:cNvSpPr/>
            <p:nvPr/>
          </p:nvSpPr>
          <p:spPr>
            <a:xfrm>
              <a:off x="333371"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10">
              <a:extLst>
                <a:ext uri="{FF2B5EF4-FFF2-40B4-BE49-F238E27FC236}">
                  <a16:creationId xmlns:a16="http://schemas.microsoft.com/office/drawing/2014/main" id="{3604FA13-DFD3-0DDF-90DD-3127FFE9E259}"/>
                </a:ext>
              </a:extLst>
            </p:cNvPr>
            <p:cNvSpPr/>
            <p:nvPr/>
          </p:nvSpPr>
          <p:spPr>
            <a:xfrm>
              <a:off x="190496" y="9528"/>
              <a:ext cx="152403" cy="908054"/>
            </a:xfrm>
            <a:custGeom>
              <a:avLst/>
              <a:gdLst>
                <a:gd name="f0" fmla="val w"/>
                <a:gd name="f1" fmla="val h"/>
                <a:gd name="f2" fmla="val 0"/>
                <a:gd name="f3" fmla="val 96"/>
                <a:gd name="f4" fmla="val 572"/>
                <a:gd name="f5" fmla="val 15"/>
                <a:gd name="f6" fmla="val 566"/>
                <a:gd name="f7" fmla="val 81"/>
                <a:gd name="f8" fmla="val 380"/>
                <a:gd name="f9" fmla="val 383"/>
                <a:gd name="f10" fmla="*/ f0 1 96"/>
                <a:gd name="f11" fmla="*/ f1 1 572"/>
                <a:gd name="f12" fmla="+- f4 0 f2"/>
                <a:gd name="f13" fmla="+- f3 0 f2"/>
                <a:gd name="f14" fmla="*/ f13 1 96"/>
                <a:gd name="f15" fmla="*/ f12 1 572"/>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2">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4F9A606B-A43B-0A16-4A9A-2585D14D71A3}"/>
                </a:ext>
              </a:extLst>
            </p:cNvPr>
            <p:cNvSpPr/>
            <p:nvPr/>
          </p:nvSpPr>
          <p:spPr>
            <a:xfrm>
              <a:off x="1290639" y="14292"/>
              <a:ext cx="376239" cy="1801816"/>
            </a:xfrm>
            <a:custGeom>
              <a:avLst/>
              <a:gdLst>
                <a:gd name="f0" fmla="val w"/>
                <a:gd name="f1" fmla="val h"/>
                <a:gd name="f2" fmla="val 0"/>
                <a:gd name="f3" fmla="val 237"/>
                <a:gd name="f4" fmla="val 1135"/>
                <a:gd name="f5" fmla="val 222"/>
                <a:gd name="f6" fmla="val 620"/>
                <a:gd name="f7" fmla="val 18"/>
                <a:gd name="f8" fmla="val 617"/>
                <a:gd name="f9" fmla="val 1129"/>
                <a:gd name="f10" fmla="*/ f0 1 237"/>
                <a:gd name="f11" fmla="*/ f1 1 1135"/>
                <a:gd name="f12" fmla="+- f4 0 f2"/>
                <a:gd name="f13" fmla="+- f3 0 f2"/>
                <a:gd name="f14" fmla="*/ f13 1 237"/>
                <a:gd name="f15" fmla="*/ f12 1 113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7" h="1135">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2">
              <a:extLst>
                <a:ext uri="{FF2B5EF4-FFF2-40B4-BE49-F238E27FC236}">
                  <a16:creationId xmlns:a16="http://schemas.microsoft.com/office/drawing/2014/main" id="{0550C554-8216-7937-838D-38E58C8A92D6}"/>
                </a:ext>
              </a:extLst>
            </p:cNvPr>
            <p:cNvSpPr/>
            <p:nvPr/>
          </p:nvSpPr>
          <p:spPr>
            <a:xfrm>
              <a:off x="1600200" y="1801816"/>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3">
              <a:extLst>
                <a:ext uri="{FF2B5EF4-FFF2-40B4-BE49-F238E27FC236}">
                  <a16:creationId xmlns:a16="http://schemas.microsoft.com/office/drawing/2014/main" id="{116BEFFE-0746-B55C-EC3E-A8A7E117F47C}"/>
                </a:ext>
              </a:extLst>
            </p:cNvPr>
            <p:cNvSpPr/>
            <p:nvPr/>
          </p:nvSpPr>
          <p:spPr>
            <a:xfrm>
              <a:off x="1381128" y="9528"/>
              <a:ext cx="371475" cy="1425577"/>
            </a:xfrm>
            <a:custGeom>
              <a:avLst/>
              <a:gdLst>
                <a:gd name="f0" fmla="val w"/>
                <a:gd name="f1" fmla="val h"/>
                <a:gd name="f2" fmla="val 0"/>
                <a:gd name="f3" fmla="val 234"/>
                <a:gd name="f4" fmla="val 898"/>
                <a:gd name="f5" fmla="val 219"/>
                <a:gd name="f6" fmla="val 383"/>
                <a:gd name="f7" fmla="val 15"/>
                <a:gd name="f8" fmla="val 380"/>
                <a:gd name="f9" fmla="val 892"/>
                <a:gd name="f10" fmla="*/ f0 1 234"/>
                <a:gd name="f11" fmla="*/ f1 1 898"/>
                <a:gd name="f12" fmla="+- f4 0 f2"/>
                <a:gd name="f13" fmla="+- f3 0 f2"/>
                <a:gd name="f14" fmla="*/ f13 1 234"/>
                <a:gd name="f15" fmla="*/ f12 1 898"/>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4" h="898">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4">
              <a:extLst>
                <a:ext uri="{FF2B5EF4-FFF2-40B4-BE49-F238E27FC236}">
                  <a16:creationId xmlns:a16="http://schemas.microsoft.com/office/drawing/2014/main" id="{5601CFFF-5672-7DA9-6486-9313B21F00B9}"/>
                </a:ext>
              </a:extLst>
            </p:cNvPr>
            <p:cNvSpPr/>
            <p:nvPr/>
          </p:nvSpPr>
          <p:spPr>
            <a:xfrm>
              <a:off x="164306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5">
              <a:extLst>
                <a:ext uri="{FF2B5EF4-FFF2-40B4-BE49-F238E27FC236}">
                  <a16:creationId xmlns:a16="http://schemas.microsoft.com/office/drawing/2014/main" id="{9B1F79F9-0612-C44B-BB92-93C514B22DC2}"/>
                </a:ext>
              </a:extLst>
            </p:cNvPr>
            <p:cNvSpPr/>
            <p:nvPr/>
          </p:nvSpPr>
          <p:spPr>
            <a:xfrm>
              <a:off x="1685925" y="14208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6">
              <a:extLst>
                <a:ext uri="{FF2B5EF4-FFF2-40B4-BE49-F238E27FC236}">
                  <a16:creationId xmlns:a16="http://schemas.microsoft.com/office/drawing/2014/main" id="{42DFAAE6-B919-C3EF-6C09-0F7C74223241}"/>
                </a:ext>
              </a:extLst>
            </p:cNvPr>
            <p:cNvSpPr/>
            <p:nvPr/>
          </p:nvSpPr>
          <p:spPr>
            <a:xfrm>
              <a:off x="168592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17">
              <a:extLst>
                <a:ext uri="{FF2B5EF4-FFF2-40B4-BE49-F238E27FC236}">
                  <a16:creationId xmlns:a16="http://schemas.microsoft.com/office/drawing/2014/main" id="{6B94AE94-585C-4D48-EB2B-0484EBE7FDF5}"/>
                </a:ext>
              </a:extLst>
            </p:cNvPr>
            <p:cNvSpPr/>
            <p:nvPr/>
          </p:nvSpPr>
          <p:spPr>
            <a:xfrm>
              <a:off x="1743075" y="4764"/>
              <a:ext cx="419096" cy="522286"/>
            </a:xfrm>
            <a:custGeom>
              <a:avLst/>
              <a:gdLst>
                <a:gd name="f0" fmla="val w"/>
                <a:gd name="f1" fmla="val h"/>
                <a:gd name="f2" fmla="val 0"/>
                <a:gd name="f3" fmla="val 264"/>
                <a:gd name="f4" fmla="val 329"/>
                <a:gd name="f5" fmla="val 252"/>
                <a:gd name="f6" fmla="val 45"/>
                <a:gd name="f7" fmla="val 120"/>
                <a:gd name="f8" fmla="val 6"/>
                <a:gd name="f9" fmla="val 15"/>
                <a:gd name="f10" fmla="val 60"/>
                <a:gd name="f11" fmla="val 111"/>
                <a:gd name="f12" fmla="val 317"/>
                <a:gd name="f13" fmla="*/ f0 1 264"/>
                <a:gd name="f14" fmla="*/ f1 1 329"/>
                <a:gd name="f15" fmla="+- f4 0 f2"/>
                <a:gd name="f16" fmla="+- f3 0 f2"/>
                <a:gd name="f17" fmla="*/ f16 1 264"/>
                <a:gd name="f18" fmla="*/ f15 1 329"/>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4" h="329">
                  <a:moveTo>
                    <a:pt x="f5" y="f4"/>
                  </a:moveTo>
                  <a:lnTo>
                    <a:pt x="f6" y="f7"/>
                  </a:lnTo>
                  <a:lnTo>
                    <a:pt x="f2" y="f8"/>
                  </a:lnTo>
                  <a:lnTo>
                    <a:pt x="f9" y="f2"/>
                  </a:lnTo>
                  <a:lnTo>
                    <a:pt x="f10" y="f11"/>
                  </a:lnTo>
                  <a:lnTo>
                    <a:pt x="f3" y="f12"/>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Freeform 18">
              <a:extLst>
                <a:ext uri="{FF2B5EF4-FFF2-40B4-BE49-F238E27FC236}">
                  <a16:creationId xmlns:a16="http://schemas.microsoft.com/office/drawing/2014/main" id="{9CBE378B-3D36-85FC-7DC6-B367D47A45E0}"/>
                </a:ext>
              </a:extLst>
            </p:cNvPr>
            <p:cNvSpPr/>
            <p:nvPr/>
          </p:nvSpPr>
          <p:spPr>
            <a:xfrm>
              <a:off x="2119314"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 f4 0 f2"/>
                <a:gd name="f30" fmla="+- f3 0 f2"/>
                <a:gd name="f31" fmla="*/ f30 1 34"/>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19">
              <a:extLst>
                <a:ext uri="{FF2B5EF4-FFF2-40B4-BE49-F238E27FC236}">
                  <a16:creationId xmlns:a16="http://schemas.microsoft.com/office/drawing/2014/main" id="{5C6E1020-4CF3-A7D2-5CA2-04D5C94D94B6}"/>
                </a:ext>
              </a:extLst>
            </p:cNvPr>
            <p:cNvSpPr/>
            <p:nvPr/>
          </p:nvSpPr>
          <p:spPr>
            <a:xfrm>
              <a:off x="952503" y="4764"/>
              <a:ext cx="152403" cy="908054"/>
            </a:xfrm>
            <a:custGeom>
              <a:avLst/>
              <a:gdLst>
                <a:gd name="f0" fmla="val w"/>
                <a:gd name="f1" fmla="val h"/>
                <a:gd name="f2" fmla="val 0"/>
                <a:gd name="f3" fmla="val 96"/>
                <a:gd name="f4" fmla="val 572"/>
                <a:gd name="f5" fmla="val 15"/>
                <a:gd name="f6" fmla="val 189"/>
                <a:gd name="f7" fmla="val 81"/>
                <a:gd name="f8" fmla="val 6"/>
                <a:gd name="f9" fmla="val 192"/>
                <a:gd name="f10" fmla="*/ f0 1 96"/>
                <a:gd name="f11" fmla="*/ f1 1 572"/>
                <a:gd name="f12" fmla="+- f4 0 f2"/>
                <a:gd name="f13" fmla="+- f3 0 f2"/>
                <a:gd name="f14" fmla="*/ f13 1 96"/>
                <a:gd name="f15" fmla="*/ f12 1 572"/>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2">
                  <a:moveTo>
                    <a:pt x="f5" y="f4"/>
                  </a:moveTo>
                  <a:lnTo>
                    <a:pt x="f2" y="f4"/>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Freeform 20">
              <a:extLst>
                <a:ext uri="{FF2B5EF4-FFF2-40B4-BE49-F238E27FC236}">
                  <a16:creationId xmlns:a16="http://schemas.microsoft.com/office/drawing/2014/main" id="{FEDF1B22-0BCB-24B5-A820-345969D19DEC}"/>
                </a:ext>
              </a:extLst>
            </p:cNvPr>
            <p:cNvSpPr/>
            <p:nvPr/>
          </p:nvSpPr>
          <p:spPr>
            <a:xfrm>
              <a:off x="866778" y="903290"/>
              <a:ext cx="190496" cy="190496"/>
            </a:xfrm>
            <a:custGeom>
              <a:avLst/>
              <a:gdLst>
                <a:gd name="f0" fmla="val w"/>
                <a:gd name="f1" fmla="val h"/>
                <a:gd name="f2" fmla="val 0"/>
                <a:gd name="f3" fmla="val 40"/>
                <a:gd name="f4" fmla="val 20"/>
                <a:gd name="f5" fmla="val 9"/>
                <a:gd name="f6" fmla="val 31"/>
                <a:gd name="f7" fmla="val 4"/>
                <a:gd name="f8" fmla="val 11"/>
                <a:gd name="f9" fmla="val 12"/>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Freeform 21">
              <a:extLst>
                <a:ext uri="{FF2B5EF4-FFF2-40B4-BE49-F238E27FC236}">
                  <a16:creationId xmlns:a16="http://schemas.microsoft.com/office/drawing/2014/main" id="{65EEB5C7-47B2-9B05-DD95-C1F0C13875B1}"/>
                </a:ext>
              </a:extLst>
            </p:cNvPr>
            <p:cNvSpPr/>
            <p:nvPr/>
          </p:nvSpPr>
          <p:spPr>
            <a:xfrm>
              <a:off x="890589" y="1554159"/>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Freeform 22">
              <a:extLst>
                <a:ext uri="{FF2B5EF4-FFF2-40B4-BE49-F238E27FC236}">
                  <a16:creationId xmlns:a16="http://schemas.microsoft.com/office/drawing/2014/main" id="{DB162561-57EC-A164-2689-A3FA66E33147}"/>
                </a:ext>
              </a:extLst>
            </p:cNvPr>
            <p:cNvSpPr/>
            <p:nvPr/>
          </p:nvSpPr>
          <p:spPr>
            <a:xfrm>
              <a:off x="738185" y="5622929"/>
              <a:ext cx="338135" cy="1216023"/>
            </a:xfrm>
            <a:custGeom>
              <a:avLst/>
              <a:gdLst>
                <a:gd name="f0" fmla="val w"/>
                <a:gd name="f1" fmla="val h"/>
                <a:gd name="f2" fmla="val 0"/>
                <a:gd name="f3" fmla="val 213"/>
                <a:gd name="f4" fmla="val 766"/>
                <a:gd name="f5" fmla="val 195"/>
                <a:gd name="f6" fmla="val 464"/>
                <a:gd name="f7" fmla="val 6"/>
                <a:gd name="f8" fmla="val 12"/>
                <a:gd name="f9" fmla="val 461"/>
                <a:gd name="f10" fmla="*/ f0 1 213"/>
                <a:gd name="f11" fmla="*/ f1 1 766"/>
                <a:gd name="f12" fmla="+- f4 0 f2"/>
                <a:gd name="f13" fmla="+- f3 0 f2"/>
                <a:gd name="f14" fmla="*/ f13 1 213"/>
                <a:gd name="f15" fmla="*/ f12 1 76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13" h="766">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2" name="Freeform 23">
              <a:extLst>
                <a:ext uri="{FF2B5EF4-FFF2-40B4-BE49-F238E27FC236}">
                  <a16:creationId xmlns:a16="http://schemas.microsoft.com/office/drawing/2014/main" id="{28C585DA-205B-326D-7434-788FDBDF9813}"/>
                </a:ext>
              </a:extLst>
            </p:cNvPr>
            <p:cNvSpPr/>
            <p:nvPr/>
          </p:nvSpPr>
          <p:spPr>
            <a:xfrm>
              <a:off x="647696" y="5480054"/>
              <a:ext cx="157167" cy="157167"/>
            </a:xfrm>
            <a:custGeom>
              <a:avLst/>
              <a:gdLst>
                <a:gd name="f0" fmla="val w"/>
                <a:gd name="f1" fmla="val h"/>
                <a:gd name="f2" fmla="val 0"/>
                <a:gd name="f3" fmla="val 33"/>
                <a:gd name="f4" fmla="val 17"/>
                <a:gd name="f5" fmla="val 8"/>
                <a:gd name="f6" fmla="val 26"/>
                <a:gd name="f7" fmla="val 4"/>
                <a:gd name="f8" fmla="val 10"/>
                <a:gd name="f9" fmla="val 24"/>
                <a:gd name="f10" fmla="val 29"/>
                <a:gd name="f11" fmla="val 23"/>
                <a:gd name="f12" fmla="*/ f0 1 33"/>
                <a:gd name="f13" fmla="*/ f1 1 33"/>
                <a:gd name="f14" fmla="+- f3 0 f2"/>
                <a:gd name="f15" fmla="*/ f14 1 33"/>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33" h="3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Freeform 24">
              <a:extLst>
                <a:ext uri="{FF2B5EF4-FFF2-40B4-BE49-F238E27FC236}">
                  <a16:creationId xmlns:a16="http://schemas.microsoft.com/office/drawing/2014/main" id="{94D05B76-8ED7-1E1B-30E6-EBA82A1AA2F7}"/>
                </a:ext>
              </a:extLst>
            </p:cNvPr>
            <p:cNvSpPr/>
            <p:nvPr/>
          </p:nvSpPr>
          <p:spPr>
            <a:xfrm>
              <a:off x="66678" y="903290"/>
              <a:ext cx="190496" cy="190496"/>
            </a:xfrm>
            <a:custGeom>
              <a:avLst/>
              <a:gdLst>
                <a:gd name="f0" fmla="val w"/>
                <a:gd name="f1" fmla="val h"/>
                <a:gd name="f2" fmla="val 0"/>
                <a:gd name="f3" fmla="val 40"/>
                <a:gd name="f4" fmla="val 20"/>
                <a:gd name="f5" fmla="val 9"/>
                <a:gd name="f6" fmla="val 31"/>
                <a:gd name="f7" fmla="val 32"/>
                <a:gd name="f8" fmla="val 4"/>
                <a:gd name="f9" fmla="val 12"/>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9"/>
                    <a:pt x="f8" y="f4"/>
                  </a:cubicBezTo>
                  <a:cubicBezTo>
                    <a:pt x="f8" y="f10"/>
                    <a:pt x="f9" y="f11"/>
                    <a:pt x="f4" y="f11"/>
                  </a:cubicBezTo>
                  <a:cubicBezTo>
                    <a:pt x="f10" y="f11"/>
                    <a:pt x="f11" y="f10"/>
                    <a:pt x="f11" y="f4"/>
                  </a:cubicBezTo>
                  <a:cubicBezTo>
                    <a:pt x="f11" y="f9"/>
                    <a:pt x="f10" y="f8"/>
                    <a:pt x="f4" y="f8"/>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25">
              <a:extLst>
                <a:ext uri="{FF2B5EF4-FFF2-40B4-BE49-F238E27FC236}">
                  <a16:creationId xmlns:a16="http://schemas.microsoft.com/office/drawing/2014/main" id="{3AA3063C-B017-2F3F-A85C-C5D847834B8A}"/>
                </a:ext>
              </a:extLst>
            </p:cNvPr>
            <p:cNvSpPr/>
            <p:nvPr/>
          </p:nvSpPr>
          <p:spPr>
            <a:xfrm>
              <a:off x="0" y="3897309"/>
              <a:ext cx="133346" cy="266703"/>
            </a:xfrm>
            <a:custGeom>
              <a:avLst/>
              <a:gdLst>
                <a:gd name="f0" fmla="val w"/>
                <a:gd name="f1" fmla="val h"/>
                <a:gd name="f2" fmla="val 0"/>
                <a:gd name="f3" fmla="val 84"/>
                <a:gd name="f4" fmla="val 168"/>
                <a:gd name="f5" fmla="val 69"/>
                <a:gd name="f6" fmla="val 6"/>
                <a:gd name="f7" fmla="val 12"/>
                <a:gd name="f8" fmla="val 162"/>
                <a:gd name="f9" fmla="*/ f0 1 84"/>
                <a:gd name="f10" fmla="*/ f1 1 168"/>
                <a:gd name="f11" fmla="+- f4 0 f2"/>
                <a:gd name="f12" fmla="+- f3 0 f2"/>
                <a:gd name="f13" fmla="*/ f12 1 84"/>
                <a:gd name="f14" fmla="*/ f11 1 16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84" h="168">
                  <a:moveTo>
                    <a:pt x="f5" y="f4"/>
                  </a:moveTo>
                  <a:lnTo>
                    <a:pt x="f2" y="f6"/>
                  </a:lnTo>
                  <a:lnTo>
                    <a:pt x="f7" y="f2"/>
                  </a:lnTo>
                  <a:lnTo>
                    <a:pt x="f3" y="f8"/>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5" name="Freeform 26">
              <a:extLst>
                <a:ext uri="{FF2B5EF4-FFF2-40B4-BE49-F238E27FC236}">
                  <a16:creationId xmlns:a16="http://schemas.microsoft.com/office/drawing/2014/main" id="{AFB2574A-214E-5576-B21B-2662EC28203E}"/>
                </a:ext>
              </a:extLst>
            </p:cNvPr>
            <p:cNvSpPr/>
            <p:nvPr/>
          </p:nvSpPr>
          <p:spPr>
            <a:xfrm>
              <a:off x="66678" y="4149720"/>
              <a:ext cx="190496" cy="188915"/>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Freeform 27">
              <a:extLst>
                <a:ext uri="{FF2B5EF4-FFF2-40B4-BE49-F238E27FC236}">
                  <a16:creationId xmlns:a16="http://schemas.microsoft.com/office/drawing/2014/main" id="{5325848C-77AA-EC96-352C-A87B1443300D}"/>
                </a:ext>
              </a:extLst>
            </p:cNvPr>
            <p:cNvSpPr/>
            <p:nvPr/>
          </p:nvSpPr>
          <p:spPr>
            <a:xfrm>
              <a:off x="0" y="1644648"/>
              <a:ext cx="133346" cy="269876"/>
            </a:xfrm>
            <a:custGeom>
              <a:avLst/>
              <a:gdLst>
                <a:gd name="f0" fmla="val w"/>
                <a:gd name="f1" fmla="val h"/>
                <a:gd name="f2" fmla="val 0"/>
                <a:gd name="f3" fmla="val 84"/>
                <a:gd name="f4" fmla="val 170"/>
                <a:gd name="f5" fmla="val 12"/>
                <a:gd name="f6" fmla="val 164"/>
                <a:gd name="f7" fmla="val 69"/>
                <a:gd name="f8" fmla="val 6"/>
                <a:gd name="f9" fmla="*/ f0 1 84"/>
                <a:gd name="f10" fmla="*/ f1 1 170"/>
                <a:gd name="f11" fmla="+- f4 0 f2"/>
                <a:gd name="f12" fmla="+- f3 0 f2"/>
                <a:gd name="f13" fmla="*/ f12 1 84"/>
                <a:gd name="f14" fmla="*/ f11 1 17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84" h="170">
                  <a:moveTo>
                    <a:pt x="f5" y="f4"/>
                  </a:moveTo>
                  <a:lnTo>
                    <a:pt x="f2" y="f6"/>
                  </a:lnTo>
                  <a:lnTo>
                    <a:pt x="f7" y="f2"/>
                  </a:lnTo>
                  <a:lnTo>
                    <a:pt x="f3" y="f8"/>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28">
              <a:extLst>
                <a:ext uri="{FF2B5EF4-FFF2-40B4-BE49-F238E27FC236}">
                  <a16:creationId xmlns:a16="http://schemas.microsoft.com/office/drawing/2014/main" id="{C27762F7-0B2E-05D7-48C9-48C279A4FE18}"/>
                </a:ext>
              </a:extLst>
            </p:cNvPr>
            <p:cNvSpPr/>
            <p:nvPr/>
          </p:nvSpPr>
          <p:spPr>
            <a:xfrm>
              <a:off x="66678" y="1468434"/>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8" name="Freeform 29">
              <a:extLst>
                <a:ext uri="{FF2B5EF4-FFF2-40B4-BE49-F238E27FC236}">
                  <a16:creationId xmlns:a16="http://schemas.microsoft.com/office/drawing/2014/main" id="{E9D0C7D1-1E47-1C73-B446-8AF56FA69980}"/>
                </a:ext>
              </a:extLst>
            </p:cNvPr>
            <p:cNvSpPr/>
            <p:nvPr/>
          </p:nvSpPr>
          <p:spPr>
            <a:xfrm>
              <a:off x="695328" y="4764"/>
              <a:ext cx="309560" cy="1558923"/>
            </a:xfrm>
            <a:custGeom>
              <a:avLst/>
              <a:gdLst>
                <a:gd name="f0" fmla="val w"/>
                <a:gd name="f1" fmla="val h"/>
                <a:gd name="f2" fmla="val 0"/>
                <a:gd name="f3" fmla="val 195"/>
                <a:gd name="f4" fmla="val 982"/>
                <a:gd name="f5" fmla="val 177"/>
                <a:gd name="f6" fmla="val 805"/>
                <a:gd name="f7" fmla="val 629"/>
                <a:gd name="f8" fmla="val 18"/>
                <a:gd name="f9" fmla="val 623"/>
                <a:gd name="f10" fmla="val 796"/>
                <a:gd name="f11" fmla="*/ f0 1 195"/>
                <a:gd name="f12" fmla="*/ f1 1 982"/>
                <a:gd name="f13" fmla="+- f4 0 f2"/>
                <a:gd name="f14" fmla="+- f3 0 f2"/>
                <a:gd name="f15" fmla="*/ f14 1 195"/>
                <a:gd name="f16" fmla="*/ f13 1 982"/>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5" h="982">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Freeform 30">
              <a:extLst>
                <a:ext uri="{FF2B5EF4-FFF2-40B4-BE49-F238E27FC236}">
                  <a16:creationId xmlns:a16="http://schemas.microsoft.com/office/drawing/2014/main" id="{C96AF4B2-9A9F-E585-1AF8-3B90A2DD17A4}"/>
                </a:ext>
              </a:extLst>
            </p:cNvPr>
            <p:cNvSpPr/>
            <p:nvPr/>
          </p:nvSpPr>
          <p:spPr>
            <a:xfrm>
              <a:off x="57150" y="4881560"/>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Freeform 31">
              <a:extLst>
                <a:ext uri="{FF2B5EF4-FFF2-40B4-BE49-F238E27FC236}">
                  <a16:creationId xmlns:a16="http://schemas.microsoft.com/office/drawing/2014/main" id="{ABD4C274-EF0D-4311-FFF2-DD05C8C06E0E}"/>
                </a:ext>
              </a:extLst>
            </p:cNvPr>
            <p:cNvSpPr/>
            <p:nvPr/>
          </p:nvSpPr>
          <p:spPr>
            <a:xfrm>
              <a:off x="138110" y="5060947"/>
              <a:ext cx="304796" cy="1777995"/>
            </a:xfrm>
            <a:custGeom>
              <a:avLst/>
              <a:gdLst>
                <a:gd name="f0" fmla="val 360"/>
                <a:gd name="f1" fmla="val w"/>
                <a:gd name="f2" fmla="val h"/>
                <a:gd name="f3" fmla="val 0"/>
                <a:gd name="f4" fmla="val 192"/>
                <a:gd name="f5" fmla="val 1120"/>
                <a:gd name="f6" fmla="val 177"/>
                <a:gd name="f7" fmla="val 183"/>
                <a:gd name="f8" fmla="val 15"/>
                <a:gd name="f9" fmla="val 354"/>
                <a:gd name="f10" fmla="*/ f1 1 192"/>
                <a:gd name="f11" fmla="*/ f2 1 1120"/>
                <a:gd name="f12" fmla="+- f5 0 f3"/>
                <a:gd name="f13" fmla="+- f4 0 f3"/>
                <a:gd name="f14" fmla="*/ f13 1 192"/>
                <a:gd name="f15" fmla="*/ f12 1 1120"/>
                <a:gd name="f16" fmla="*/ 0 1 f14"/>
                <a:gd name="f17" fmla="*/ f4 1 f14"/>
                <a:gd name="f18" fmla="*/ 0 1 f15"/>
                <a:gd name="f19" fmla="*/ f5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92" h="1120">
                  <a:moveTo>
                    <a:pt x="f4" y="f5"/>
                  </a:moveTo>
                  <a:lnTo>
                    <a:pt x="f6" y="f5"/>
                  </a:lnTo>
                  <a:lnTo>
                    <a:pt x="f6" y="f0"/>
                  </a:lnTo>
                  <a:lnTo>
                    <a:pt x="f3" y="f7"/>
                  </a:lnTo>
                  <a:lnTo>
                    <a:pt x="f3" y="f3"/>
                  </a:lnTo>
                  <a:lnTo>
                    <a:pt x="f8" y="f3"/>
                  </a:lnTo>
                  <a:lnTo>
                    <a:pt x="f8" y="f6"/>
                  </a:lnTo>
                  <a:lnTo>
                    <a:pt x="f4" y="f9"/>
                  </a:lnTo>
                  <a:lnTo>
                    <a:pt x="f4" y="f5"/>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1" name="Freeform 32">
              <a:extLst>
                <a:ext uri="{FF2B5EF4-FFF2-40B4-BE49-F238E27FC236}">
                  <a16:creationId xmlns:a16="http://schemas.microsoft.com/office/drawing/2014/main" id="{3CB74221-AFF5-8C03-D865-BA0E686189A5}"/>
                </a:ext>
              </a:extLst>
            </p:cNvPr>
            <p:cNvSpPr/>
            <p:nvPr/>
          </p:nvSpPr>
          <p:spPr>
            <a:xfrm>
              <a:off x="561971" y="6430966"/>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2" name="Rectangle 33">
              <a:extLst>
                <a:ext uri="{FF2B5EF4-FFF2-40B4-BE49-F238E27FC236}">
                  <a16:creationId xmlns:a16="http://schemas.microsoft.com/office/drawing/2014/main" id="{D1C53E20-6479-686B-B20E-636906452A6E}"/>
                </a:ext>
              </a:extLst>
            </p:cNvPr>
            <p:cNvSpPr/>
            <p:nvPr/>
          </p:nvSpPr>
          <p:spPr>
            <a:xfrm>
              <a:off x="642942" y="6610353"/>
              <a:ext cx="23810" cy="242892"/>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3" name="Freeform 34">
              <a:extLst>
                <a:ext uri="{FF2B5EF4-FFF2-40B4-BE49-F238E27FC236}">
                  <a16:creationId xmlns:a16="http://schemas.microsoft.com/office/drawing/2014/main" id="{0093A315-25BE-2D21-408E-38948E2D4ED1}"/>
                </a:ext>
              </a:extLst>
            </p:cNvPr>
            <p:cNvSpPr/>
            <p:nvPr/>
          </p:nvSpPr>
          <p:spPr>
            <a:xfrm>
              <a:off x="76196" y="6430966"/>
              <a:ext cx="190496" cy="188915"/>
            </a:xfrm>
            <a:custGeom>
              <a:avLst/>
              <a:gdLst>
                <a:gd name="f0" fmla="val w"/>
                <a:gd name="f1" fmla="val h"/>
                <a:gd name="f2" fmla="val 0"/>
                <a:gd name="f3" fmla="val 40"/>
                <a:gd name="f4" fmla="val 20"/>
                <a:gd name="f5" fmla="val 9"/>
                <a:gd name="f6" fmla="val 31"/>
                <a:gd name="f7" fmla="val 32"/>
                <a:gd name="f8" fmla="val 4"/>
                <a:gd name="f9" fmla="val 12"/>
                <a:gd name="f10" fmla="val 11"/>
                <a:gd name="f11" fmla="val 29"/>
                <a:gd name="f12" fmla="val 36"/>
                <a:gd name="f13" fmla="*/ f0 1 40"/>
                <a:gd name="f14" fmla="*/ f1 1 40"/>
                <a:gd name="f15" fmla="+- f3 0 f2"/>
                <a:gd name="f16" fmla="*/ f15 1 40"/>
                <a:gd name="f17" fmla="*/ 0 1 f16"/>
                <a:gd name="f18" fmla="*/ f3 1 f16"/>
                <a:gd name="f19" fmla="*/ f17 f13 1"/>
                <a:gd name="f20" fmla="*/ f18 f13 1"/>
                <a:gd name="f21" fmla="*/ f18 f14 1"/>
                <a:gd name="f22" fmla="*/ f17 f14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10"/>
                    <a:pt x="f8" y="f4"/>
                  </a:cubicBezTo>
                  <a:cubicBezTo>
                    <a:pt x="f8" y="f11"/>
                    <a:pt x="f9" y="f12"/>
                    <a:pt x="f4" y="f12"/>
                  </a:cubicBezTo>
                  <a:cubicBezTo>
                    <a:pt x="f11" y="f12"/>
                    <a:pt x="f12" y="f11"/>
                    <a:pt x="f12" y="f4"/>
                  </a:cubicBezTo>
                  <a:cubicBezTo>
                    <a:pt x="f12" y="f10"/>
                    <a:pt x="f11" y="f8"/>
                    <a:pt x="f4" y="f8"/>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4" name="Freeform 35">
              <a:extLst>
                <a:ext uri="{FF2B5EF4-FFF2-40B4-BE49-F238E27FC236}">
                  <a16:creationId xmlns:a16="http://schemas.microsoft.com/office/drawing/2014/main" id="{95E9E586-B33A-9477-E76A-3086BA6E2A3C}"/>
                </a:ext>
              </a:extLst>
            </p:cNvPr>
            <p:cNvSpPr/>
            <p:nvPr/>
          </p:nvSpPr>
          <p:spPr>
            <a:xfrm>
              <a:off x="0" y="5978520"/>
              <a:ext cx="190496" cy="461964"/>
            </a:xfrm>
            <a:custGeom>
              <a:avLst/>
              <a:gdLst>
                <a:gd name="f0" fmla="val w"/>
                <a:gd name="f1" fmla="val h"/>
                <a:gd name="f2" fmla="val 0"/>
                <a:gd name="f3" fmla="val 120"/>
                <a:gd name="f4" fmla="val 291"/>
                <a:gd name="f5" fmla="val 105"/>
                <a:gd name="f6" fmla="val 114"/>
                <a:gd name="f7" fmla="val 9"/>
                <a:gd name="f8" fmla="val 12"/>
                <a:gd name="f9" fmla="val 108"/>
                <a:gd name="f10" fmla="*/ f0 1 120"/>
                <a:gd name="f11" fmla="*/ f1 1 291"/>
                <a:gd name="f12" fmla="+- f4 0 f2"/>
                <a:gd name="f13" fmla="+- f3 0 f2"/>
                <a:gd name="f14" fmla="*/ f13 1 120"/>
                <a:gd name="f15" fmla="*/ f12 1 29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20" h="291">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5" name="Freeform 36">
              <a:extLst>
                <a:ext uri="{FF2B5EF4-FFF2-40B4-BE49-F238E27FC236}">
                  <a16:creationId xmlns:a16="http://schemas.microsoft.com/office/drawing/2014/main" id="{FC6B029A-7A52-3464-9E6A-AAFC101E2EAE}"/>
                </a:ext>
              </a:extLst>
            </p:cNvPr>
            <p:cNvSpPr/>
            <p:nvPr/>
          </p:nvSpPr>
          <p:spPr>
            <a:xfrm>
              <a:off x="1014417" y="1801816"/>
              <a:ext cx="214317" cy="755651"/>
            </a:xfrm>
            <a:custGeom>
              <a:avLst/>
              <a:gdLst>
                <a:gd name="f0" fmla="val w"/>
                <a:gd name="f1" fmla="val h"/>
                <a:gd name="f2" fmla="val 0"/>
                <a:gd name="f3" fmla="val 135"/>
                <a:gd name="f4" fmla="val 476"/>
                <a:gd name="f5" fmla="val 12"/>
                <a:gd name="f6" fmla="val 128"/>
                <a:gd name="f7" fmla="val 126"/>
                <a:gd name="f8" fmla="val 9"/>
                <a:gd name="f9" fmla="val 131"/>
                <a:gd name="f10" fmla="*/ f0 1 135"/>
                <a:gd name="f11" fmla="*/ f1 1 476"/>
                <a:gd name="f12" fmla="+- f4 0 f2"/>
                <a:gd name="f13" fmla="+- f3 0 f2"/>
                <a:gd name="f14" fmla="*/ f13 1 135"/>
                <a:gd name="f15" fmla="*/ f12 1 47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35" h="476">
                  <a:moveTo>
                    <a:pt x="f5" y="f4"/>
                  </a:moveTo>
                  <a:lnTo>
                    <a:pt x="f2" y="f4"/>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6" name="Freeform 37">
              <a:extLst>
                <a:ext uri="{FF2B5EF4-FFF2-40B4-BE49-F238E27FC236}">
                  <a16:creationId xmlns:a16="http://schemas.microsoft.com/office/drawing/2014/main" id="{7985C942-D937-54D8-BEFF-6C90DA56C99C}"/>
                </a:ext>
              </a:extLst>
            </p:cNvPr>
            <p:cNvSpPr/>
            <p:nvPr/>
          </p:nvSpPr>
          <p:spPr>
            <a:xfrm>
              <a:off x="938210" y="2547939"/>
              <a:ext cx="166685" cy="160340"/>
            </a:xfrm>
            <a:custGeom>
              <a:avLst/>
              <a:gdLst>
                <a:gd name="f0" fmla="val w"/>
                <a:gd name="f1" fmla="val h"/>
                <a:gd name="f2" fmla="val 0"/>
                <a:gd name="f3" fmla="val 35"/>
                <a:gd name="f4" fmla="val 34"/>
                <a:gd name="f5" fmla="val 18"/>
                <a:gd name="f6" fmla="val 8"/>
                <a:gd name="f7" fmla="val 26"/>
                <a:gd name="f8" fmla="val 17"/>
                <a:gd name="f9" fmla="val 7"/>
                <a:gd name="f10" fmla="val 27"/>
                <a:gd name="f11" fmla="val 4"/>
                <a:gd name="f12" fmla="val 10"/>
                <a:gd name="f13" fmla="val 24"/>
                <a:gd name="f14" fmla="val 30"/>
                <a:gd name="f15" fmla="val 25"/>
                <a:gd name="f16" fmla="val 31"/>
                <a:gd name="f17" fmla="*/ f0 1 35"/>
                <a:gd name="f18" fmla="*/ f1 1 34"/>
                <a:gd name="f19" fmla="+- f4 0 f2"/>
                <a:gd name="f20" fmla="+- f3 0 f2"/>
                <a:gd name="f21" fmla="*/ f20 1 35"/>
                <a:gd name="f22" fmla="*/ f19 1 34"/>
                <a:gd name="f23" fmla="*/ 0 1 f21"/>
                <a:gd name="f24" fmla="*/ f3 1 f21"/>
                <a:gd name="f25" fmla="*/ 0 1 f22"/>
                <a:gd name="f26" fmla="*/ f4 1 f22"/>
                <a:gd name="f27" fmla="*/ f23 f17 1"/>
                <a:gd name="f28" fmla="*/ f24 f17 1"/>
                <a:gd name="f29" fmla="*/ f26 f18 1"/>
                <a:gd name="f30" fmla="*/ f25 f18 1"/>
              </a:gdLst>
              <a:ahLst/>
              <a:cxnLst>
                <a:cxn ang="3cd4">
                  <a:pos x="hc" y="t"/>
                </a:cxn>
                <a:cxn ang="0">
                  <a:pos x="r" y="vc"/>
                </a:cxn>
                <a:cxn ang="cd4">
                  <a:pos x="hc" y="b"/>
                </a:cxn>
                <a:cxn ang="cd2">
                  <a:pos x="l" y="vc"/>
                </a:cxn>
              </a:cxnLst>
              <a:rect l="f27" t="f30" r="f28" b="f29"/>
              <a:pathLst>
                <a:path w="35" h="34">
                  <a:moveTo>
                    <a:pt x="f5" y="f4"/>
                  </a:moveTo>
                  <a:cubicBezTo>
                    <a:pt x="f6" y="f4"/>
                    <a:pt x="f2" y="f7"/>
                    <a:pt x="f2" y="f8"/>
                  </a:cubicBezTo>
                  <a:cubicBezTo>
                    <a:pt x="f2" y="f9"/>
                    <a:pt x="f6" y="f2"/>
                    <a:pt x="f5" y="f2"/>
                  </a:cubicBezTo>
                  <a:cubicBezTo>
                    <a:pt x="f10" y="f2"/>
                    <a:pt x="f3" y="f9"/>
                    <a:pt x="f3" y="f8"/>
                  </a:cubicBezTo>
                  <a:cubicBezTo>
                    <a:pt x="f3" y="f7"/>
                    <a:pt x="f10" y="f4"/>
                    <a:pt x="f5" y="f4"/>
                  </a:cubicBezTo>
                  <a:close/>
                  <a:moveTo>
                    <a:pt x="f5" y="f11"/>
                  </a:moveTo>
                  <a:cubicBezTo>
                    <a:pt x="f12" y="f11"/>
                    <a:pt x="f11" y="f12"/>
                    <a:pt x="f11" y="f8"/>
                  </a:cubicBezTo>
                  <a:cubicBezTo>
                    <a:pt x="f11" y="f13"/>
                    <a:pt x="f12" y="f14"/>
                    <a:pt x="f5" y="f14"/>
                  </a:cubicBezTo>
                  <a:cubicBezTo>
                    <a:pt x="f15" y="f14"/>
                    <a:pt x="f16" y="f13"/>
                    <a:pt x="f16" y="f8"/>
                  </a:cubicBezTo>
                  <a:cubicBezTo>
                    <a:pt x="f16" y="f12"/>
                    <a:pt x="f15" y="f11"/>
                    <a:pt x="f5" y="f11"/>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7" name="Freeform 38">
              <a:extLst>
                <a:ext uri="{FF2B5EF4-FFF2-40B4-BE49-F238E27FC236}">
                  <a16:creationId xmlns:a16="http://schemas.microsoft.com/office/drawing/2014/main" id="{8F950ED7-6A85-890F-4F75-4B5A39781A1D}"/>
                </a:ext>
              </a:extLst>
            </p:cNvPr>
            <p:cNvSpPr/>
            <p:nvPr/>
          </p:nvSpPr>
          <p:spPr>
            <a:xfrm>
              <a:off x="595310" y="4764"/>
              <a:ext cx="638178" cy="4025902"/>
            </a:xfrm>
            <a:custGeom>
              <a:avLst/>
              <a:gdLst>
                <a:gd name="f0" fmla="val w"/>
                <a:gd name="f1" fmla="val h"/>
                <a:gd name="f2" fmla="val 0"/>
                <a:gd name="f3" fmla="val 402"/>
                <a:gd name="f4" fmla="val 2536"/>
                <a:gd name="f5" fmla="val 387"/>
                <a:gd name="f6" fmla="val 2311"/>
                <a:gd name="f7" fmla="val 1925"/>
                <a:gd name="f8" fmla="val 15"/>
                <a:gd name="f9" fmla="val 1916"/>
                <a:gd name="f10" fmla="val 2302"/>
                <a:gd name="f11" fmla="*/ f0 1 402"/>
                <a:gd name="f12" fmla="*/ f1 1 2536"/>
                <a:gd name="f13" fmla="+- f4 0 f2"/>
                <a:gd name="f14" fmla="+- f3 0 f2"/>
                <a:gd name="f15" fmla="*/ f14 1 402"/>
                <a:gd name="f16" fmla="*/ f13 1 2536"/>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402" h="2536">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8" name="Freeform 39">
              <a:extLst>
                <a:ext uri="{FF2B5EF4-FFF2-40B4-BE49-F238E27FC236}">
                  <a16:creationId xmlns:a16="http://schemas.microsoft.com/office/drawing/2014/main" id="{C4556B6C-8E0E-071D-059C-08CE3F2436D6}"/>
                </a:ext>
              </a:extLst>
            </p:cNvPr>
            <p:cNvSpPr/>
            <p:nvPr/>
          </p:nvSpPr>
          <p:spPr>
            <a:xfrm>
              <a:off x="1223960"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 f4 0 f2"/>
                <a:gd name="f12" fmla="+- f3 0 f2"/>
                <a:gd name="f13" fmla="*/ f12 1 90"/>
                <a:gd name="f14" fmla="*/ f11 1 30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90" h="300">
                  <a:moveTo>
                    <a:pt x="f3" y="f4"/>
                  </a:moveTo>
                  <a:lnTo>
                    <a:pt x="f5" y="f4"/>
                  </a:lnTo>
                  <a:lnTo>
                    <a:pt x="f5" y="f6"/>
                  </a:lnTo>
                  <a:lnTo>
                    <a:pt x="f2" y="f7"/>
                  </a:lnTo>
                  <a:lnTo>
                    <a:pt x="f7" y="f2"/>
                  </a:lnTo>
                  <a:lnTo>
                    <a:pt x="f3" y="f8"/>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9" name="Freeform 40">
              <a:extLst>
                <a:ext uri="{FF2B5EF4-FFF2-40B4-BE49-F238E27FC236}">
                  <a16:creationId xmlns:a16="http://schemas.microsoft.com/office/drawing/2014/main" id="{E8695384-55F3-A1C7-81D2-DEDB18FB0225}"/>
                </a:ext>
              </a:extLst>
            </p:cNvPr>
            <p:cNvSpPr/>
            <p:nvPr/>
          </p:nvSpPr>
          <p:spPr>
            <a:xfrm>
              <a:off x="1300167" y="1849438"/>
              <a:ext cx="109535" cy="107954"/>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 f3 0 f2"/>
                <a:gd name="f14" fmla="*/ f13 1 23"/>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0" name="Freeform 41">
              <a:extLst>
                <a:ext uri="{FF2B5EF4-FFF2-40B4-BE49-F238E27FC236}">
                  <a16:creationId xmlns:a16="http://schemas.microsoft.com/office/drawing/2014/main" id="{FE13301F-10AF-9D60-A696-2F1B7CBC8D75}"/>
                </a:ext>
              </a:extLst>
            </p:cNvPr>
            <p:cNvSpPr/>
            <p:nvPr/>
          </p:nvSpPr>
          <p:spPr>
            <a:xfrm>
              <a:off x="280985" y="3417890"/>
              <a:ext cx="142875" cy="474665"/>
            </a:xfrm>
            <a:custGeom>
              <a:avLst/>
              <a:gdLst>
                <a:gd name="f0" fmla="val w"/>
                <a:gd name="f1" fmla="val h"/>
                <a:gd name="f2" fmla="val 0"/>
                <a:gd name="f3" fmla="val 90"/>
                <a:gd name="f4" fmla="val 299"/>
                <a:gd name="f5" fmla="val 12"/>
                <a:gd name="f6" fmla="val 80"/>
                <a:gd name="f7" fmla="val 81"/>
                <a:gd name="f8" fmla="val 8"/>
                <a:gd name="f9" fmla="val 83"/>
                <a:gd name="f10" fmla="*/ f0 1 90"/>
                <a:gd name="f11" fmla="*/ f1 1 299"/>
                <a:gd name="f12" fmla="+- f4 0 f2"/>
                <a:gd name="f13" fmla="+- f3 0 f2"/>
                <a:gd name="f14" fmla="*/ f13 1 90"/>
                <a:gd name="f15" fmla="*/ f12 1 299"/>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0" h="299">
                  <a:moveTo>
                    <a:pt x="f5" y="f4"/>
                  </a:moveTo>
                  <a:lnTo>
                    <a:pt x="f2" y="f4"/>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1" name="Freeform 42">
              <a:extLst>
                <a:ext uri="{FF2B5EF4-FFF2-40B4-BE49-F238E27FC236}">
                  <a16:creationId xmlns:a16="http://schemas.microsoft.com/office/drawing/2014/main" id="{64983C82-7945-0603-7CEC-AD4718BB71ED}"/>
                </a:ext>
              </a:extLst>
            </p:cNvPr>
            <p:cNvSpPr/>
            <p:nvPr/>
          </p:nvSpPr>
          <p:spPr>
            <a:xfrm>
              <a:off x="238128" y="3883027"/>
              <a:ext cx="109535" cy="109535"/>
            </a:xfrm>
            <a:custGeom>
              <a:avLst/>
              <a:gdLst>
                <a:gd name="f0" fmla="val w"/>
                <a:gd name="f1" fmla="val h"/>
                <a:gd name="f2" fmla="val 0"/>
                <a:gd name="f3" fmla="val 23"/>
                <a:gd name="f4" fmla="val 11"/>
                <a:gd name="f5" fmla="val 5"/>
                <a:gd name="f6" fmla="val 18"/>
                <a:gd name="f7" fmla="val 12"/>
                <a:gd name="f8" fmla="val 17"/>
                <a:gd name="f9" fmla="val 4"/>
                <a:gd name="f10" fmla="val 7"/>
                <a:gd name="f11" fmla="val 8"/>
                <a:gd name="f12" fmla="val 16"/>
                <a:gd name="f13" fmla="val 19"/>
                <a:gd name="f14" fmla="val 15"/>
                <a:gd name="f15" fmla="*/ f0 1 23"/>
                <a:gd name="f16" fmla="*/ f1 1 23"/>
                <a:gd name="f17" fmla="+- f3 0 f2"/>
                <a:gd name="f18" fmla="*/ f17 1 23"/>
                <a:gd name="f19" fmla="*/ 0 1 f18"/>
                <a:gd name="f20" fmla="*/ f3 1 f18"/>
                <a:gd name="f21" fmla="*/ f19 f15 1"/>
                <a:gd name="f22" fmla="*/ f20 f15 1"/>
                <a:gd name="f23" fmla="*/ f20 f16 1"/>
                <a:gd name="f24" fmla="*/ f19 f16 1"/>
              </a:gdLst>
              <a:ahLst/>
              <a:cxnLst>
                <a:cxn ang="3cd4">
                  <a:pos x="hc" y="t"/>
                </a:cxn>
                <a:cxn ang="0">
                  <a:pos x="r" y="vc"/>
                </a:cxn>
                <a:cxn ang="cd4">
                  <a:pos x="hc" y="b"/>
                </a:cxn>
                <a:cxn ang="cd2">
                  <a:pos x="l" y="vc"/>
                </a:cxn>
              </a:cxnLst>
              <a:rect l="f21" t="f24" r="f22" b="f23"/>
              <a:pathLst>
                <a:path w="23" h="23">
                  <a:moveTo>
                    <a:pt x="f4" y="f3"/>
                  </a:moveTo>
                  <a:cubicBezTo>
                    <a:pt x="f5" y="f3"/>
                    <a:pt x="f2" y="f6"/>
                    <a:pt x="f2" y="f7"/>
                  </a:cubicBezTo>
                  <a:cubicBezTo>
                    <a:pt x="f2" y="f5"/>
                    <a:pt x="f5" y="f2"/>
                    <a:pt x="f4" y="f2"/>
                  </a:cubicBezTo>
                  <a:cubicBezTo>
                    <a:pt x="f8" y="f2"/>
                    <a:pt x="f3" y="f5"/>
                    <a:pt x="f3" y="f7"/>
                  </a:cubicBezTo>
                  <a:cubicBezTo>
                    <a:pt x="f3" y="f6"/>
                    <a:pt x="f8" y="f3"/>
                    <a:pt x="f4" y="f3"/>
                  </a:cubicBezTo>
                  <a:close/>
                  <a:moveTo>
                    <a:pt x="f4" y="f9"/>
                  </a:moveTo>
                  <a:cubicBezTo>
                    <a:pt x="f10" y="f9"/>
                    <a:pt x="f9" y="f11"/>
                    <a:pt x="f9" y="f7"/>
                  </a:cubicBezTo>
                  <a:cubicBezTo>
                    <a:pt x="f9" y="f12"/>
                    <a:pt x="f10" y="f13"/>
                    <a:pt x="f4" y="f13"/>
                  </a:cubicBezTo>
                  <a:cubicBezTo>
                    <a:pt x="f14" y="f13"/>
                    <a:pt x="f13" y="f12"/>
                    <a:pt x="f13" y="f7"/>
                  </a:cubicBezTo>
                  <a:cubicBezTo>
                    <a:pt x="f13" y="f11"/>
                    <a:pt x="f14" y="f9"/>
                    <a:pt x="f4" y="f9"/>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2" name="Freeform 43">
              <a:extLst>
                <a:ext uri="{FF2B5EF4-FFF2-40B4-BE49-F238E27FC236}">
                  <a16:creationId xmlns:a16="http://schemas.microsoft.com/office/drawing/2014/main" id="{95E921BA-A9F5-7664-785D-10303A4E8C3C}"/>
                </a:ext>
              </a:extLst>
            </p:cNvPr>
            <p:cNvSpPr/>
            <p:nvPr/>
          </p:nvSpPr>
          <p:spPr>
            <a:xfrm>
              <a:off x="4764" y="2166935"/>
              <a:ext cx="114300" cy="452435"/>
            </a:xfrm>
            <a:custGeom>
              <a:avLst/>
              <a:gdLst>
                <a:gd name="f0" fmla="val w"/>
                <a:gd name="f1" fmla="val h"/>
                <a:gd name="f2" fmla="val 0"/>
                <a:gd name="f3" fmla="val 72"/>
                <a:gd name="f4" fmla="val 285"/>
                <a:gd name="f5" fmla="val 6"/>
                <a:gd name="f6" fmla="val 276"/>
                <a:gd name="f7" fmla="val 60"/>
                <a:gd name="f8" fmla="val 216"/>
                <a:gd name="f9" fmla="val 222"/>
                <a:gd name="f10" fmla="*/ f0 1 72"/>
                <a:gd name="f11" fmla="*/ f1 1 285"/>
                <a:gd name="f12" fmla="+- f4 0 f2"/>
                <a:gd name="f13" fmla="+- f3 0 f2"/>
                <a:gd name="f14" fmla="*/ f13 1 72"/>
                <a:gd name="f15" fmla="*/ f12 1 28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72" h="285">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3" name="Freeform 44">
              <a:extLst>
                <a:ext uri="{FF2B5EF4-FFF2-40B4-BE49-F238E27FC236}">
                  <a16:creationId xmlns:a16="http://schemas.microsoft.com/office/drawing/2014/main" id="{8A85EC97-B1D0-FD52-A426-3DEC3126F1F8}"/>
                </a:ext>
              </a:extLst>
            </p:cNvPr>
            <p:cNvSpPr/>
            <p:nvPr/>
          </p:nvSpPr>
          <p:spPr>
            <a:xfrm>
              <a:off x="52385" y="2066928"/>
              <a:ext cx="109535" cy="109535"/>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 f3 0 f2"/>
                <a:gd name="f14" fmla="*/ f13 1 23"/>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4" name="Rectangle 45">
              <a:extLst>
                <a:ext uri="{FF2B5EF4-FFF2-40B4-BE49-F238E27FC236}">
                  <a16:creationId xmlns:a16="http://schemas.microsoft.com/office/drawing/2014/main" id="{7DCDA7EB-62BF-2095-4570-E341ACD050FB}"/>
                </a:ext>
              </a:extLst>
            </p:cNvPr>
            <p:cNvSpPr/>
            <p:nvPr/>
          </p:nvSpPr>
          <p:spPr>
            <a:xfrm>
              <a:off x="1228725" y="4662489"/>
              <a:ext cx="23810" cy="2181228"/>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5" name="Freeform 46">
              <a:extLst>
                <a:ext uri="{FF2B5EF4-FFF2-40B4-BE49-F238E27FC236}">
                  <a16:creationId xmlns:a16="http://schemas.microsoft.com/office/drawing/2014/main" id="{46B9B6BF-8BBC-641C-FBDB-3A814B1E7A7B}"/>
                </a:ext>
              </a:extLst>
            </p:cNvPr>
            <p:cNvSpPr/>
            <p:nvPr/>
          </p:nvSpPr>
          <p:spPr>
            <a:xfrm>
              <a:off x="1319214" y="5041901"/>
              <a:ext cx="371475" cy="1801816"/>
            </a:xfrm>
            <a:custGeom>
              <a:avLst/>
              <a:gdLst>
                <a:gd name="f0" fmla="val w"/>
                <a:gd name="f1" fmla="val h"/>
                <a:gd name="f2" fmla="val 0"/>
                <a:gd name="f3" fmla="val 234"/>
                <a:gd name="f4" fmla="val 1135"/>
                <a:gd name="f5" fmla="val 15"/>
                <a:gd name="f6" fmla="val 515"/>
                <a:gd name="f7" fmla="val 512"/>
                <a:gd name="f8" fmla="val 219"/>
                <a:gd name="f9" fmla="val 6"/>
                <a:gd name="f10" fmla="val 518"/>
                <a:gd name="f11" fmla="*/ f0 1 234"/>
                <a:gd name="f12" fmla="*/ f1 1 1135"/>
                <a:gd name="f13" fmla="+- f4 0 f2"/>
                <a:gd name="f14" fmla="+- f3 0 f2"/>
                <a:gd name="f15" fmla="*/ f14 1 234"/>
                <a:gd name="f16" fmla="*/ f13 1 1135"/>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4" h="1135">
                  <a:moveTo>
                    <a:pt x="f5" y="f4"/>
                  </a:moveTo>
                  <a:lnTo>
                    <a:pt x="f2" y="f4"/>
                  </a:lnTo>
                  <a:lnTo>
                    <a:pt x="f2" y="f6"/>
                  </a:lnTo>
                  <a:lnTo>
                    <a:pt x="f2" y="f7"/>
                  </a:lnTo>
                  <a:lnTo>
                    <a:pt x="f8"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6" name="Freeform 47">
              <a:extLst>
                <a:ext uri="{FF2B5EF4-FFF2-40B4-BE49-F238E27FC236}">
                  <a16:creationId xmlns:a16="http://schemas.microsoft.com/office/drawing/2014/main" id="{87EE9953-2F8D-A05C-71AC-0A3FB6ED3ECB}"/>
                </a:ext>
              </a:extLst>
            </p:cNvPr>
            <p:cNvSpPr/>
            <p:nvPr/>
          </p:nvSpPr>
          <p:spPr>
            <a:xfrm>
              <a:off x="1147764"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7" name="Freeform 48">
              <a:extLst>
                <a:ext uri="{FF2B5EF4-FFF2-40B4-BE49-F238E27FC236}">
                  <a16:creationId xmlns:a16="http://schemas.microsoft.com/office/drawing/2014/main" id="{3C798DAF-48C6-D4A8-D0B0-67C69B828293}"/>
                </a:ext>
              </a:extLst>
            </p:cNvPr>
            <p:cNvSpPr/>
            <p:nvPr/>
          </p:nvSpPr>
          <p:spPr>
            <a:xfrm>
              <a:off x="819146" y="3983034"/>
              <a:ext cx="347664" cy="2860672"/>
            </a:xfrm>
            <a:custGeom>
              <a:avLst/>
              <a:gdLst>
                <a:gd name="f0" fmla="val w"/>
                <a:gd name="f1" fmla="val h"/>
                <a:gd name="f2" fmla="val 0"/>
                <a:gd name="f3" fmla="val 219"/>
                <a:gd name="f4" fmla="val 1802"/>
                <a:gd name="f5" fmla="val 201"/>
                <a:gd name="f6" fmla="val 1185"/>
                <a:gd name="f7" fmla="val 3"/>
                <a:gd name="f8" fmla="val 15"/>
                <a:gd name="f9" fmla="*/ f0 1 219"/>
                <a:gd name="f10" fmla="*/ f1 1 1802"/>
                <a:gd name="f11" fmla="+- f4 0 f2"/>
                <a:gd name="f12" fmla="+- f3 0 f2"/>
                <a:gd name="f13" fmla="*/ f12 1 219"/>
                <a:gd name="f14" fmla="*/ f11 1 1802"/>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19" h="1802">
                  <a:moveTo>
                    <a:pt x="f3" y="f4"/>
                  </a:moveTo>
                  <a:lnTo>
                    <a:pt x="f5" y="f4"/>
                  </a:lnTo>
                  <a:lnTo>
                    <a:pt x="f5" y="f6"/>
                  </a:lnTo>
                  <a:lnTo>
                    <a:pt x="f2" y="f7"/>
                  </a:lnTo>
                  <a:lnTo>
                    <a:pt x="f8" y="f2"/>
                  </a:lnTo>
                  <a:lnTo>
                    <a:pt x="f3" y="f6"/>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8" name="Freeform 49">
              <a:extLst>
                <a:ext uri="{FF2B5EF4-FFF2-40B4-BE49-F238E27FC236}">
                  <a16:creationId xmlns:a16="http://schemas.microsoft.com/office/drawing/2014/main" id="{1AFD6504-1693-DDD7-35D7-B44226C28ABB}"/>
                </a:ext>
              </a:extLst>
            </p:cNvPr>
            <p:cNvSpPr/>
            <p:nvPr/>
          </p:nvSpPr>
          <p:spPr>
            <a:xfrm>
              <a:off x="728667" y="3806820"/>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9" name="Freeform 50">
              <a:extLst>
                <a:ext uri="{FF2B5EF4-FFF2-40B4-BE49-F238E27FC236}">
                  <a16:creationId xmlns:a16="http://schemas.microsoft.com/office/drawing/2014/main" id="{1657EFFF-4ECB-B811-4C7E-757FC4D642CA}"/>
                </a:ext>
              </a:extLst>
            </p:cNvPr>
            <p:cNvSpPr/>
            <p:nvPr/>
          </p:nvSpPr>
          <p:spPr>
            <a:xfrm>
              <a:off x="1624010"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0" name="Freeform 51">
              <a:extLst>
                <a:ext uri="{FF2B5EF4-FFF2-40B4-BE49-F238E27FC236}">
                  <a16:creationId xmlns:a16="http://schemas.microsoft.com/office/drawing/2014/main" id="{4214DDBA-6AFA-5189-C8D5-25D89B9DC8BA}"/>
                </a:ext>
              </a:extLst>
            </p:cNvPr>
            <p:cNvSpPr/>
            <p:nvPr/>
          </p:nvSpPr>
          <p:spPr>
            <a:xfrm>
              <a:off x="1404939" y="5422904"/>
              <a:ext cx="371475" cy="1425577"/>
            </a:xfrm>
            <a:custGeom>
              <a:avLst/>
              <a:gdLst>
                <a:gd name="f0" fmla="val w"/>
                <a:gd name="f1" fmla="val h"/>
                <a:gd name="f2" fmla="val 0"/>
                <a:gd name="f3" fmla="val 234"/>
                <a:gd name="f4" fmla="val 898"/>
                <a:gd name="f5" fmla="val 18"/>
                <a:gd name="f6" fmla="val 515"/>
                <a:gd name="f7" fmla="val 512"/>
                <a:gd name="f8" fmla="val 222"/>
                <a:gd name="f9" fmla="val 6"/>
                <a:gd name="f10" fmla="val 518"/>
                <a:gd name="f11" fmla="*/ f0 1 234"/>
                <a:gd name="f12" fmla="*/ f1 1 898"/>
                <a:gd name="f13" fmla="+- f4 0 f2"/>
                <a:gd name="f14" fmla="+- f3 0 f2"/>
                <a:gd name="f15" fmla="*/ f14 1 234"/>
                <a:gd name="f16" fmla="*/ f13 1 898"/>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4" h="898">
                  <a:moveTo>
                    <a:pt x="f5" y="f4"/>
                  </a:moveTo>
                  <a:lnTo>
                    <a:pt x="f2" y="f4"/>
                  </a:lnTo>
                  <a:lnTo>
                    <a:pt x="f2" y="f6"/>
                  </a:lnTo>
                  <a:lnTo>
                    <a:pt x="f2" y="f7"/>
                  </a:lnTo>
                  <a:lnTo>
                    <a:pt x="f8"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1" name="Freeform 52">
              <a:extLst>
                <a:ext uri="{FF2B5EF4-FFF2-40B4-BE49-F238E27FC236}">
                  <a16:creationId xmlns:a16="http://schemas.microsoft.com/office/drawing/2014/main" id="{ADBB8AFD-B8AC-EC66-4CB1-0C94C04F174E}"/>
                </a:ext>
              </a:extLst>
            </p:cNvPr>
            <p:cNvSpPr/>
            <p:nvPr/>
          </p:nvSpPr>
          <p:spPr>
            <a:xfrm>
              <a:off x="166687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2" name="Freeform 53">
              <a:extLst>
                <a:ext uri="{FF2B5EF4-FFF2-40B4-BE49-F238E27FC236}">
                  <a16:creationId xmlns:a16="http://schemas.microsoft.com/office/drawing/2014/main" id="{89D3B433-C698-EE18-B3C9-5823261E0A3A}"/>
                </a:ext>
              </a:extLst>
            </p:cNvPr>
            <p:cNvSpPr/>
            <p:nvPr/>
          </p:nvSpPr>
          <p:spPr>
            <a:xfrm>
              <a:off x="1709735" y="52466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3" name="Freeform 54">
              <a:extLst>
                <a:ext uri="{FF2B5EF4-FFF2-40B4-BE49-F238E27FC236}">
                  <a16:creationId xmlns:a16="http://schemas.microsoft.com/office/drawing/2014/main" id="{6CBBBE45-28B0-9285-8319-09571E139207}"/>
                </a:ext>
              </a:extLst>
            </p:cNvPr>
            <p:cNvSpPr/>
            <p:nvPr/>
          </p:nvSpPr>
          <p:spPr>
            <a:xfrm>
              <a:off x="1709735" y="57642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4" name="Freeform 55">
              <a:extLst>
                <a:ext uri="{FF2B5EF4-FFF2-40B4-BE49-F238E27FC236}">
                  <a16:creationId xmlns:a16="http://schemas.microsoft.com/office/drawing/2014/main" id="{66AFF03A-5A61-9F61-DF0B-DF16D702914B}"/>
                </a:ext>
              </a:extLst>
            </p:cNvPr>
            <p:cNvSpPr/>
            <p:nvPr/>
          </p:nvSpPr>
          <p:spPr>
            <a:xfrm>
              <a:off x="1766885" y="6330948"/>
              <a:ext cx="419096" cy="527051"/>
            </a:xfrm>
            <a:custGeom>
              <a:avLst/>
              <a:gdLst>
                <a:gd name="f0" fmla="val w"/>
                <a:gd name="f1" fmla="val h"/>
                <a:gd name="f2" fmla="val 0"/>
                <a:gd name="f3" fmla="val 264"/>
                <a:gd name="f4" fmla="val 332"/>
                <a:gd name="f5" fmla="val 12"/>
                <a:gd name="f6" fmla="val 326"/>
                <a:gd name="f7" fmla="val 45"/>
                <a:gd name="f8" fmla="val 206"/>
                <a:gd name="f9" fmla="val 255"/>
                <a:gd name="f10" fmla="val 60"/>
                <a:gd name="f11" fmla="val 215"/>
                <a:gd name="f12" fmla="*/ f0 1 264"/>
                <a:gd name="f13" fmla="*/ f1 1 332"/>
                <a:gd name="f14" fmla="+- f4 0 f2"/>
                <a:gd name="f15" fmla="+- f3 0 f2"/>
                <a:gd name="f16" fmla="*/ f15 1 264"/>
                <a:gd name="f17" fmla="*/ f14 1 332"/>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64" h="332">
                  <a:moveTo>
                    <a:pt x="f5" y="f4"/>
                  </a:moveTo>
                  <a:lnTo>
                    <a:pt x="f2" y="f6"/>
                  </a:lnTo>
                  <a:lnTo>
                    <a:pt x="f7" y="f8"/>
                  </a:lnTo>
                  <a:lnTo>
                    <a:pt x="f9" y="f2"/>
                  </a:lnTo>
                  <a:lnTo>
                    <a:pt x="f3" y="f5"/>
                  </a:lnTo>
                  <a:lnTo>
                    <a:pt x="f10" y="f11"/>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5" name="Freeform 56">
              <a:extLst>
                <a:ext uri="{FF2B5EF4-FFF2-40B4-BE49-F238E27FC236}">
                  <a16:creationId xmlns:a16="http://schemas.microsoft.com/office/drawing/2014/main" id="{11CD7706-A15C-78C1-0F11-C748C1570331}"/>
                </a:ext>
              </a:extLst>
            </p:cNvPr>
            <p:cNvSpPr/>
            <p:nvPr/>
          </p:nvSpPr>
          <p:spPr>
            <a:xfrm>
              <a:off x="2147889"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 f4 0 f2"/>
                <a:gd name="f30" fmla="+- f3 0 f2"/>
                <a:gd name="f31" fmla="*/ f30 1 33"/>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6" name="Freeform 57">
              <a:extLst>
                <a:ext uri="{FF2B5EF4-FFF2-40B4-BE49-F238E27FC236}">
                  <a16:creationId xmlns:a16="http://schemas.microsoft.com/office/drawing/2014/main" id="{7FDC5E93-B9F6-3274-7841-C16554DE6771}"/>
                </a:ext>
              </a:extLst>
            </p:cNvPr>
            <p:cNvSpPr/>
            <p:nvPr/>
          </p:nvSpPr>
          <p:spPr>
            <a:xfrm>
              <a:off x="504821" y="9528"/>
              <a:ext cx="233364" cy="5103815"/>
            </a:xfrm>
            <a:custGeom>
              <a:avLst/>
              <a:gdLst>
                <a:gd name="f0" fmla="val w"/>
                <a:gd name="f1" fmla="val h"/>
                <a:gd name="f2" fmla="val 0"/>
                <a:gd name="f3" fmla="val 147"/>
                <a:gd name="f4" fmla="val 3215"/>
                <a:gd name="f5" fmla="val 132"/>
                <a:gd name="f6" fmla="val 129"/>
                <a:gd name="f7" fmla="val 2754"/>
                <a:gd name="f8" fmla="val 1901"/>
                <a:gd name="f9" fmla="val 15"/>
                <a:gd name="f10" fmla="val 1898"/>
                <a:gd name="f11" fmla="val 144"/>
                <a:gd name="f12" fmla="*/ f0 1 147"/>
                <a:gd name="f13" fmla="*/ f1 1 3215"/>
                <a:gd name="f14" fmla="+- f4 0 f2"/>
                <a:gd name="f15" fmla="+- f3 0 f2"/>
                <a:gd name="f16" fmla="*/ f15 1 147"/>
                <a:gd name="f17" fmla="*/ f14 1 3215"/>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47" h="3215">
                  <a:moveTo>
                    <a:pt x="f5" y="f4"/>
                  </a:moveTo>
                  <a:lnTo>
                    <a:pt x="f6" y="f7"/>
                  </a:lnTo>
                  <a:lnTo>
                    <a:pt x="f2" y="f8"/>
                  </a:lnTo>
                  <a:lnTo>
                    <a:pt x="f2" y="f2"/>
                  </a:lnTo>
                  <a:lnTo>
                    <a:pt x="f9" y="f2"/>
                  </a:lnTo>
                  <a:lnTo>
                    <a:pt x="f9" y="f10"/>
                  </a:lnTo>
                  <a:lnTo>
                    <a:pt x="f11" y="f7"/>
                  </a:lnTo>
                  <a:lnTo>
                    <a:pt x="f3" y="f4"/>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7" name="Freeform 58">
              <a:extLst>
                <a:ext uri="{FF2B5EF4-FFF2-40B4-BE49-F238E27FC236}">
                  <a16:creationId xmlns:a16="http://schemas.microsoft.com/office/drawing/2014/main" id="{C57267D6-65AA-3377-DC2C-FC06C0DB0370}"/>
                </a:ext>
              </a:extLst>
            </p:cNvPr>
            <p:cNvSpPr/>
            <p:nvPr/>
          </p:nvSpPr>
          <p:spPr>
            <a:xfrm>
              <a:off x="633414" y="5103815"/>
              <a:ext cx="185742" cy="185742"/>
            </a:xfrm>
            <a:custGeom>
              <a:avLst/>
              <a:gdLst>
                <a:gd name="f0" fmla="val w"/>
                <a:gd name="f1" fmla="val h"/>
                <a:gd name="f2" fmla="val 0"/>
                <a:gd name="f3" fmla="val 39"/>
                <a:gd name="f4" fmla="val 20"/>
                <a:gd name="f5" fmla="val 9"/>
                <a:gd name="f6" fmla="val 30"/>
                <a:gd name="f7" fmla="val 19"/>
                <a:gd name="f8" fmla="val 4"/>
                <a:gd name="f9" fmla="val 11"/>
                <a:gd name="f10" fmla="val 28"/>
                <a:gd name="f11" fmla="val 35"/>
                <a:gd name="f12" fmla="*/ f0 1 39"/>
                <a:gd name="f13" fmla="*/ f1 1 39"/>
                <a:gd name="f14" fmla="+- f3 0 f2"/>
                <a:gd name="f15" fmla="*/ f14 1 39"/>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39" h="39">
                  <a:moveTo>
                    <a:pt x="f4" y="f3"/>
                  </a:moveTo>
                  <a:cubicBezTo>
                    <a:pt x="f5" y="f3"/>
                    <a:pt x="f2" y="f6"/>
                    <a:pt x="f2" y="f7"/>
                  </a:cubicBezTo>
                  <a:cubicBezTo>
                    <a:pt x="f2" y="f5"/>
                    <a:pt x="f5" y="f2"/>
                    <a:pt x="f4" y="f2"/>
                  </a:cubicBezTo>
                  <a:cubicBezTo>
                    <a:pt x="f6" y="f2"/>
                    <a:pt x="f3" y="f5"/>
                    <a:pt x="f3" y="f7"/>
                  </a:cubicBezTo>
                  <a:cubicBezTo>
                    <a:pt x="f3" y="f6"/>
                    <a:pt x="f6" y="f3"/>
                    <a:pt x="f4" y="f3"/>
                  </a:cubicBezTo>
                  <a:close/>
                  <a:moveTo>
                    <a:pt x="f4" y="f8"/>
                  </a:moveTo>
                  <a:cubicBezTo>
                    <a:pt x="f9" y="f8"/>
                    <a:pt x="f8" y="f9"/>
                    <a:pt x="f8" y="f7"/>
                  </a:cubicBezTo>
                  <a:cubicBezTo>
                    <a:pt x="f8" y="f10"/>
                    <a:pt x="f9" y="f11"/>
                    <a:pt x="f4" y="f11"/>
                  </a:cubicBezTo>
                  <a:cubicBezTo>
                    <a:pt x="f10" y="f11"/>
                    <a:pt x="f11" y="f10"/>
                    <a:pt x="f11" y="f7"/>
                  </a:cubicBezTo>
                  <a:cubicBezTo>
                    <a:pt x="f11" y="f9"/>
                    <a:pt x="f10" y="f8"/>
                    <a:pt x="f4" y="f8"/>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8" name="Title 1">
            <a:extLst>
              <a:ext uri="{FF2B5EF4-FFF2-40B4-BE49-F238E27FC236}">
                <a16:creationId xmlns:a16="http://schemas.microsoft.com/office/drawing/2014/main" id="{1D3796D7-54FB-443B-8F1D-311EAC9341CF}"/>
              </a:ext>
            </a:extLst>
          </p:cNvPr>
          <p:cNvSpPr txBox="1">
            <a:spLocks noGrp="1"/>
          </p:cNvSpPr>
          <p:nvPr>
            <p:ph type="ctrTitle"/>
          </p:nvPr>
        </p:nvSpPr>
        <p:spPr>
          <a:xfrm>
            <a:off x="1876421" y="1122361"/>
            <a:ext cx="8791571" cy="2387598"/>
          </a:xfrm>
        </p:spPr>
        <p:txBody>
          <a:bodyPr anchor="b"/>
          <a:lstStyle>
            <a:lvl1pPr>
              <a:defRPr sz="4800"/>
            </a:lvl1pPr>
          </a:lstStyle>
          <a:p>
            <a:pPr lvl="0"/>
            <a:r>
              <a:rPr lang="en-US"/>
              <a:t>Click to edit Master title style</a:t>
            </a:r>
          </a:p>
        </p:txBody>
      </p:sp>
      <p:sp>
        <p:nvSpPr>
          <p:cNvPr id="59" name="Subtitle 2">
            <a:extLst>
              <a:ext uri="{FF2B5EF4-FFF2-40B4-BE49-F238E27FC236}">
                <a16:creationId xmlns:a16="http://schemas.microsoft.com/office/drawing/2014/main" id="{84D4FDC6-8593-5F2C-CFF5-5BC8483F5E2B}"/>
              </a:ext>
            </a:extLst>
          </p:cNvPr>
          <p:cNvSpPr txBox="1">
            <a:spLocks noGrp="1"/>
          </p:cNvSpPr>
          <p:nvPr>
            <p:ph type="subTitle" idx="1"/>
          </p:nvPr>
        </p:nvSpPr>
        <p:spPr>
          <a:xfrm>
            <a:off x="1876421" y="3602041"/>
            <a:ext cx="8791571" cy="1655758"/>
          </a:xfrm>
        </p:spPr>
        <p:txBody>
          <a:bodyPr/>
          <a:lstStyle>
            <a:lvl1pPr marL="0" indent="0">
              <a:buNone/>
              <a:defRPr sz="2000" cap="all">
                <a:solidFill>
                  <a:srgbClr val="DFE3E5"/>
                </a:solidFill>
              </a:defRPr>
            </a:lvl1pPr>
          </a:lstStyle>
          <a:p>
            <a:pPr lvl="0"/>
            <a:r>
              <a:rPr lang="en-US"/>
              <a:t>Click to edit Master subtitle style</a:t>
            </a:r>
          </a:p>
        </p:txBody>
      </p:sp>
      <p:sp>
        <p:nvSpPr>
          <p:cNvPr id="60" name="Date Placeholder 3">
            <a:extLst>
              <a:ext uri="{FF2B5EF4-FFF2-40B4-BE49-F238E27FC236}">
                <a16:creationId xmlns:a16="http://schemas.microsoft.com/office/drawing/2014/main" id="{EA2A43F4-7E1E-C56B-CC14-63DD1F8F278E}"/>
              </a:ext>
            </a:extLst>
          </p:cNvPr>
          <p:cNvSpPr txBox="1">
            <a:spLocks noGrp="1"/>
          </p:cNvSpPr>
          <p:nvPr>
            <p:ph type="dt" sz="half" idx="7"/>
          </p:nvPr>
        </p:nvSpPr>
        <p:spPr>
          <a:xfrm>
            <a:off x="7077510" y="5410203"/>
            <a:ext cx="2743200" cy="365129"/>
          </a:xfrm>
        </p:spPr>
        <p:txBody>
          <a:bodyPr/>
          <a:lstStyle>
            <a:lvl1pPr>
              <a:defRPr/>
            </a:lvl1pPr>
          </a:lstStyle>
          <a:p>
            <a:pPr lvl="0"/>
            <a:fld id="{30992675-39B8-4498-936B-33FB0FE00619}" type="datetime1">
              <a:rPr lang="en-US"/>
              <a:pPr lvl="0"/>
              <a:t>10/29/2022</a:t>
            </a:fld>
            <a:endParaRPr lang="en-US"/>
          </a:p>
        </p:txBody>
      </p:sp>
      <p:sp>
        <p:nvSpPr>
          <p:cNvPr id="61" name="Footer Placeholder 4">
            <a:extLst>
              <a:ext uri="{FF2B5EF4-FFF2-40B4-BE49-F238E27FC236}">
                <a16:creationId xmlns:a16="http://schemas.microsoft.com/office/drawing/2014/main" id="{2F6EB074-5307-739F-E28A-5087E7AC53B5}"/>
              </a:ext>
            </a:extLst>
          </p:cNvPr>
          <p:cNvSpPr txBox="1">
            <a:spLocks noGrp="1"/>
          </p:cNvSpPr>
          <p:nvPr>
            <p:ph type="ftr" sz="quarter" idx="9"/>
          </p:nvPr>
        </p:nvSpPr>
        <p:spPr>
          <a:xfrm>
            <a:off x="1876421" y="5410203"/>
            <a:ext cx="5124882" cy="365129"/>
          </a:xfrm>
        </p:spPr>
        <p:txBody>
          <a:bodyPr/>
          <a:lstStyle>
            <a:lvl1pPr>
              <a:defRPr/>
            </a:lvl1pPr>
          </a:lstStyle>
          <a:p>
            <a:pPr lvl="0"/>
            <a:endParaRPr lang="en-US"/>
          </a:p>
        </p:txBody>
      </p:sp>
      <p:sp>
        <p:nvSpPr>
          <p:cNvPr id="62" name="Slide Number Placeholder 5">
            <a:extLst>
              <a:ext uri="{FF2B5EF4-FFF2-40B4-BE49-F238E27FC236}">
                <a16:creationId xmlns:a16="http://schemas.microsoft.com/office/drawing/2014/main" id="{6F7B54F8-9CA7-38D1-ED70-D520EE266BA2}"/>
              </a:ext>
            </a:extLst>
          </p:cNvPr>
          <p:cNvSpPr txBox="1">
            <a:spLocks noGrp="1"/>
          </p:cNvSpPr>
          <p:nvPr>
            <p:ph type="sldNum" sz="quarter" idx="8"/>
          </p:nvPr>
        </p:nvSpPr>
        <p:spPr>
          <a:xfrm>
            <a:off x="9896907" y="5410203"/>
            <a:ext cx="771086" cy="365129"/>
          </a:xfrm>
        </p:spPr>
        <p:txBody>
          <a:bodyPr/>
          <a:lstStyle>
            <a:lvl1pPr>
              <a:defRPr/>
            </a:lvl1pPr>
          </a:lstStyle>
          <a:p>
            <a:pPr lvl="0"/>
            <a:fld id="{AFA922EC-55EF-4EBC-BE2B-93D483A5DDCF}" type="slidenum">
              <a:t>‹#›</a:t>
            </a:fld>
            <a:endParaRPr lang="en-US"/>
          </a:p>
        </p:txBody>
      </p:sp>
    </p:spTree>
    <p:extLst>
      <p:ext uri="{BB962C8B-B14F-4D97-AF65-F5344CB8AC3E}">
        <p14:creationId xmlns:p14="http://schemas.microsoft.com/office/powerpoint/2010/main" val="347141345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C7D60-9DA2-4A18-DEE9-D20F53FEF02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8BCDF93-2A55-3EAC-BDEE-3B4C1D2939B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4B07FB-B2F6-3116-7847-EEF969BA2551}"/>
              </a:ext>
            </a:extLst>
          </p:cNvPr>
          <p:cNvSpPr txBox="1">
            <a:spLocks noGrp="1"/>
          </p:cNvSpPr>
          <p:nvPr>
            <p:ph type="dt" sz="half" idx="7"/>
          </p:nvPr>
        </p:nvSpPr>
        <p:spPr/>
        <p:txBody>
          <a:bodyPr/>
          <a:lstStyle>
            <a:lvl1pPr>
              <a:defRPr/>
            </a:lvl1pPr>
          </a:lstStyle>
          <a:p>
            <a:pPr lvl="0"/>
            <a:fld id="{5E795057-67B2-4CBB-9007-E1274DB564BE}" type="datetime1">
              <a:rPr lang="en-US"/>
              <a:pPr lvl="0"/>
              <a:t>10/29/2022</a:t>
            </a:fld>
            <a:endParaRPr lang="en-US"/>
          </a:p>
        </p:txBody>
      </p:sp>
      <p:sp>
        <p:nvSpPr>
          <p:cNvPr id="5" name="Footer Placeholder 4">
            <a:extLst>
              <a:ext uri="{FF2B5EF4-FFF2-40B4-BE49-F238E27FC236}">
                <a16:creationId xmlns:a16="http://schemas.microsoft.com/office/drawing/2014/main" id="{62A6AEF6-CE75-F79A-C87B-7E8F920FD2B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602B13F-D05E-CF43-387E-F2B7D3C716F5}"/>
              </a:ext>
            </a:extLst>
          </p:cNvPr>
          <p:cNvSpPr txBox="1">
            <a:spLocks noGrp="1"/>
          </p:cNvSpPr>
          <p:nvPr>
            <p:ph type="sldNum" sz="quarter" idx="8"/>
          </p:nvPr>
        </p:nvSpPr>
        <p:spPr/>
        <p:txBody>
          <a:bodyPr/>
          <a:lstStyle>
            <a:lvl1pPr>
              <a:defRPr/>
            </a:lvl1pPr>
          </a:lstStyle>
          <a:p>
            <a:pPr lvl="0"/>
            <a:fld id="{D1F0D5FD-64CD-4D91-AF3E-AFBC2516B318}" type="slidenum">
              <a:t>‹#›</a:t>
            </a:fld>
            <a:endParaRPr lang="en-US"/>
          </a:p>
        </p:txBody>
      </p:sp>
    </p:spTree>
    <p:extLst>
      <p:ext uri="{BB962C8B-B14F-4D97-AF65-F5344CB8AC3E}">
        <p14:creationId xmlns:p14="http://schemas.microsoft.com/office/powerpoint/2010/main" val="223017938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4370D-253A-6435-5802-CFBD99AB0841}"/>
              </a:ext>
            </a:extLst>
          </p:cNvPr>
          <p:cNvSpPr txBox="1">
            <a:spLocks noGrp="1"/>
          </p:cNvSpPr>
          <p:nvPr>
            <p:ph type="title"/>
          </p:nvPr>
        </p:nvSpPr>
        <p:spPr>
          <a:xfrm>
            <a:off x="1141408" y="1419221"/>
            <a:ext cx="9905996" cy="2852735"/>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4A7FA06-A926-6394-1526-7F6427968A1B}"/>
              </a:ext>
            </a:extLst>
          </p:cNvPr>
          <p:cNvSpPr txBox="1">
            <a:spLocks noGrp="1"/>
          </p:cNvSpPr>
          <p:nvPr>
            <p:ph type="body" idx="1"/>
          </p:nvPr>
        </p:nvSpPr>
        <p:spPr>
          <a:xfrm>
            <a:off x="1141408" y="4424360"/>
            <a:ext cx="9905996" cy="1374772"/>
          </a:xfrm>
        </p:spPr>
        <p:txBody>
          <a:bodyPr/>
          <a:lstStyle>
            <a:lvl1pPr marL="0" indent="0">
              <a:buNone/>
              <a:defRPr sz="1800" cap="all"/>
            </a:lvl1pPr>
          </a:lstStyle>
          <a:p>
            <a:pPr lvl="0"/>
            <a:r>
              <a:rPr lang="en-US"/>
              <a:t>Click to edit Master text styles</a:t>
            </a:r>
          </a:p>
        </p:txBody>
      </p:sp>
      <p:sp>
        <p:nvSpPr>
          <p:cNvPr id="4" name="Date Placeholder 3">
            <a:extLst>
              <a:ext uri="{FF2B5EF4-FFF2-40B4-BE49-F238E27FC236}">
                <a16:creationId xmlns:a16="http://schemas.microsoft.com/office/drawing/2014/main" id="{1E8B8897-3E77-B22E-8189-D5CC99277602}"/>
              </a:ext>
            </a:extLst>
          </p:cNvPr>
          <p:cNvSpPr txBox="1">
            <a:spLocks noGrp="1"/>
          </p:cNvSpPr>
          <p:nvPr>
            <p:ph type="dt" sz="half" idx="7"/>
          </p:nvPr>
        </p:nvSpPr>
        <p:spPr/>
        <p:txBody>
          <a:bodyPr/>
          <a:lstStyle>
            <a:lvl1pPr>
              <a:defRPr/>
            </a:lvl1pPr>
          </a:lstStyle>
          <a:p>
            <a:pPr lvl="0"/>
            <a:fld id="{9DCDADBF-4828-48D4-8F2D-FA8F0FF12E6F}" type="datetime1">
              <a:rPr lang="en-US"/>
              <a:pPr lvl="0"/>
              <a:t>10/29/2022</a:t>
            </a:fld>
            <a:endParaRPr lang="en-US"/>
          </a:p>
        </p:txBody>
      </p:sp>
      <p:sp>
        <p:nvSpPr>
          <p:cNvPr id="5" name="Footer Placeholder 4">
            <a:extLst>
              <a:ext uri="{FF2B5EF4-FFF2-40B4-BE49-F238E27FC236}">
                <a16:creationId xmlns:a16="http://schemas.microsoft.com/office/drawing/2014/main" id="{3BE0D539-0209-AC48-7119-99D36D4AFC9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7B3B87A-97E1-97BE-5C64-A78708BCA99D}"/>
              </a:ext>
            </a:extLst>
          </p:cNvPr>
          <p:cNvSpPr txBox="1">
            <a:spLocks noGrp="1"/>
          </p:cNvSpPr>
          <p:nvPr>
            <p:ph type="sldNum" sz="quarter" idx="8"/>
          </p:nvPr>
        </p:nvSpPr>
        <p:spPr/>
        <p:txBody>
          <a:bodyPr/>
          <a:lstStyle>
            <a:lvl1pPr>
              <a:defRPr/>
            </a:lvl1pPr>
          </a:lstStyle>
          <a:p>
            <a:pPr lvl="0"/>
            <a:fld id="{CC37B2B3-C059-48E3-BBE5-75F16CC6EDA4}" type="slidenum">
              <a:t>‹#›</a:t>
            </a:fld>
            <a:endParaRPr lang="en-US"/>
          </a:p>
        </p:txBody>
      </p:sp>
    </p:spTree>
    <p:extLst>
      <p:ext uri="{BB962C8B-B14F-4D97-AF65-F5344CB8AC3E}">
        <p14:creationId xmlns:p14="http://schemas.microsoft.com/office/powerpoint/2010/main" val="3033828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B29BA-AD8B-610C-E11D-44C5308802D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48EBC6F-9C61-C24F-4BD5-397DAD554DF5}"/>
              </a:ext>
            </a:extLst>
          </p:cNvPr>
          <p:cNvSpPr txBox="1">
            <a:spLocks noGrp="1"/>
          </p:cNvSpPr>
          <p:nvPr>
            <p:ph idx="1"/>
          </p:nvPr>
        </p:nvSpPr>
        <p:spPr>
          <a:xfrm>
            <a:off x="1141408" y="2249488"/>
            <a:ext cx="4878388"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6E4938-3872-8D49-92ED-EADE0F3C335D}"/>
              </a:ext>
            </a:extLst>
          </p:cNvPr>
          <p:cNvSpPr txBox="1">
            <a:spLocks noGrp="1"/>
          </p:cNvSpPr>
          <p:nvPr>
            <p:ph idx="2"/>
          </p:nvPr>
        </p:nvSpPr>
        <p:spPr>
          <a:xfrm>
            <a:off x="6172200" y="2249488"/>
            <a:ext cx="4875215"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DF4AC03-31B7-3060-ADE3-6EF143FD71F6}"/>
              </a:ext>
            </a:extLst>
          </p:cNvPr>
          <p:cNvSpPr txBox="1">
            <a:spLocks noGrp="1"/>
          </p:cNvSpPr>
          <p:nvPr>
            <p:ph type="dt" sz="half" idx="7"/>
          </p:nvPr>
        </p:nvSpPr>
        <p:spPr/>
        <p:txBody>
          <a:bodyPr/>
          <a:lstStyle>
            <a:lvl1pPr>
              <a:defRPr/>
            </a:lvl1pPr>
          </a:lstStyle>
          <a:p>
            <a:pPr lvl="0"/>
            <a:fld id="{D9BEB18B-D13B-41D9-A456-C95D4EAC81C0}" type="datetime1">
              <a:rPr lang="en-US"/>
              <a:pPr lvl="0"/>
              <a:t>10/29/2022</a:t>
            </a:fld>
            <a:endParaRPr lang="en-US"/>
          </a:p>
        </p:txBody>
      </p:sp>
      <p:sp>
        <p:nvSpPr>
          <p:cNvPr id="6" name="Footer Placeholder 5">
            <a:extLst>
              <a:ext uri="{FF2B5EF4-FFF2-40B4-BE49-F238E27FC236}">
                <a16:creationId xmlns:a16="http://schemas.microsoft.com/office/drawing/2014/main" id="{8159031E-B650-77AD-7AC8-44B365F0DB8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CAC5709-380C-8624-208C-07B609269777}"/>
              </a:ext>
            </a:extLst>
          </p:cNvPr>
          <p:cNvSpPr txBox="1">
            <a:spLocks noGrp="1"/>
          </p:cNvSpPr>
          <p:nvPr>
            <p:ph type="sldNum" sz="quarter" idx="8"/>
          </p:nvPr>
        </p:nvSpPr>
        <p:spPr/>
        <p:txBody>
          <a:bodyPr/>
          <a:lstStyle>
            <a:lvl1pPr>
              <a:defRPr/>
            </a:lvl1pPr>
          </a:lstStyle>
          <a:p>
            <a:pPr lvl="0"/>
            <a:fld id="{44D855AA-9AC5-4819-AF32-64372E18BF33}" type="slidenum">
              <a:t>‹#›</a:t>
            </a:fld>
            <a:endParaRPr lang="en-US"/>
          </a:p>
        </p:txBody>
      </p:sp>
    </p:spTree>
    <p:extLst>
      <p:ext uri="{BB962C8B-B14F-4D97-AF65-F5344CB8AC3E}">
        <p14:creationId xmlns:p14="http://schemas.microsoft.com/office/powerpoint/2010/main" val="307970433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2FAF1-B91B-10EC-7DFD-E1DDBBB67CE0}"/>
              </a:ext>
            </a:extLst>
          </p:cNvPr>
          <p:cNvSpPr txBox="1">
            <a:spLocks noGrp="1"/>
          </p:cNvSpPr>
          <p:nvPr>
            <p:ph type="title"/>
          </p:nvPr>
        </p:nvSpPr>
        <p:spPr>
          <a:xfrm>
            <a:off x="1141408" y="619121"/>
            <a:ext cx="9905996" cy="147796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A42F528-BC4E-4DA5-A9FE-A526762F828E}"/>
              </a:ext>
            </a:extLst>
          </p:cNvPr>
          <p:cNvSpPr txBox="1">
            <a:spLocks noGrp="1"/>
          </p:cNvSpPr>
          <p:nvPr>
            <p:ph type="body" idx="1"/>
          </p:nvPr>
        </p:nvSpPr>
        <p:spPr>
          <a:xfrm>
            <a:off x="1370018" y="2249488"/>
            <a:ext cx="4649778" cy="823910"/>
          </a:xfrm>
        </p:spPr>
        <p:txBody>
          <a:bodyPr anchor="b"/>
          <a:lstStyle>
            <a:lvl1pPr marL="0" indent="0">
              <a:lnSpc>
                <a:spcPct val="90000"/>
              </a:lnSpc>
              <a:buNone/>
              <a:defRPr cap="all"/>
            </a:lvl1pPr>
          </a:lstStyle>
          <a:p>
            <a:pPr lvl="0"/>
            <a:r>
              <a:rPr lang="en-US"/>
              <a:t>Click to edit Master text styles</a:t>
            </a:r>
          </a:p>
        </p:txBody>
      </p:sp>
      <p:sp>
        <p:nvSpPr>
          <p:cNvPr id="4" name="Content Placeholder 3">
            <a:extLst>
              <a:ext uri="{FF2B5EF4-FFF2-40B4-BE49-F238E27FC236}">
                <a16:creationId xmlns:a16="http://schemas.microsoft.com/office/drawing/2014/main" id="{C5652CDC-A5D2-C496-D2EB-B78809592C72}"/>
              </a:ext>
            </a:extLst>
          </p:cNvPr>
          <p:cNvSpPr txBox="1">
            <a:spLocks noGrp="1"/>
          </p:cNvSpPr>
          <p:nvPr>
            <p:ph idx="2"/>
          </p:nvPr>
        </p:nvSpPr>
        <p:spPr>
          <a:xfrm>
            <a:off x="1141408" y="3073398"/>
            <a:ext cx="4878388"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11CFC3C-5AA2-D621-40A1-8C7D5D8AA602}"/>
              </a:ext>
            </a:extLst>
          </p:cNvPr>
          <p:cNvSpPr txBox="1">
            <a:spLocks noGrp="1"/>
          </p:cNvSpPr>
          <p:nvPr>
            <p:ph type="body" idx="3"/>
          </p:nvPr>
        </p:nvSpPr>
        <p:spPr>
          <a:xfrm>
            <a:off x="6400809" y="2249488"/>
            <a:ext cx="4646605" cy="823910"/>
          </a:xfrm>
        </p:spPr>
        <p:txBody>
          <a:bodyPr anchor="b"/>
          <a:lstStyle>
            <a:lvl1pPr marL="0" indent="0">
              <a:lnSpc>
                <a:spcPct val="90000"/>
              </a:lnSpc>
              <a:buNone/>
              <a:defRPr cap="all"/>
            </a:lvl1pPr>
          </a:lstStyle>
          <a:p>
            <a:pPr lvl="0"/>
            <a:r>
              <a:rPr lang="en-US"/>
              <a:t>Click to edit Master text styles</a:t>
            </a:r>
          </a:p>
        </p:txBody>
      </p:sp>
      <p:sp>
        <p:nvSpPr>
          <p:cNvPr id="6" name="Content Placeholder 5">
            <a:extLst>
              <a:ext uri="{FF2B5EF4-FFF2-40B4-BE49-F238E27FC236}">
                <a16:creationId xmlns:a16="http://schemas.microsoft.com/office/drawing/2014/main" id="{A99E277D-C6B9-AAD2-2B07-03D126C6CE3C}"/>
              </a:ext>
            </a:extLst>
          </p:cNvPr>
          <p:cNvSpPr txBox="1">
            <a:spLocks noGrp="1"/>
          </p:cNvSpPr>
          <p:nvPr>
            <p:ph idx="4"/>
          </p:nvPr>
        </p:nvSpPr>
        <p:spPr>
          <a:xfrm>
            <a:off x="6172200" y="3073398"/>
            <a:ext cx="4875205"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0767409-8860-3BF2-ED7A-9A0F4F9DD0ED}"/>
              </a:ext>
            </a:extLst>
          </p:cNvPr>
          <p:cNvSpPr txBox="1">
            <a:spLocks noGrp="1"/>
          </p:cNvSpPr>
          <p:nvPr>
            <p:ph type="dt" sz="half" idx="7"/>
          </p:nvPr>
        </p:nvSpPr>
        <p:spPr/>
        <p:txBody>
          <a:bodyPr/>
          <a:lstStyle>
            <a:lvl1pPr>
              <a:defRPr/>
            </a:lvl1pPr>
          </a:lstStyle>
          <a:p>
            <a:pPr lvl="0"/>
            <a:fld id="{27CC424A-B1CD-4EB9-8174-B4363502E56D}" type="datetime1">
              <a:rPr lang="en-US"/>
              <a:pPr lvl="0"/>
              <a:t>10/29/2022</a:t>
            </a:fld>
            <a:endParaRPr lang="en-US"/>
          </a:p>
        </p:txBody>
      </p:sp>
      <p:sp>
        <p:nvSpPr>
          <p:cNvPr id="8" name="Footer Placeholder 7">
            <a:extLst>
              <a:ext uri="{FF2B5EF4-FFF2-40B4-BE49-F238E27FC236}">
                <a16:creationId xmlns:a16="http://schemas.microsoft.com/office/drawing/2014/main" id="{7463B8CA-2729-2758-830C-4AB4DD302AE8}"/>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F26D4CAB-54FE-B16D-D004-1B58FE76D071}"/>
              </a:ext>
            </a:extLst>
          </p:cNvPr>
          <p:cNvSpPr txBox="1">
            <a:spLocks noGrp="1"/>
          </p:cNvSpPr>
          <p:nvPr>
            <p:ph type="sldNum" sz="quarter" idx="8"/>
          </p:nvPr>
        </p:nvSpPr>
        <p:spPr/>
        <p:txBody>
          <a:bodyPr/>
          <a:lstStyle>
            <a:lvl1pPr>
              <a:defRPr/>
            </a:lvl1pPr>
          </a:lstStyle>
          <a:p>
            <a:pPr lvl="0"/>
            <a:fld id="{292DB2E7-6000-45A7-B5FD-C98DAA39C89D}" type="slidenum">
              <a:t>‹#›</a:t>
            </a:fld>
            <a:endParaRPr lang="en-US"/>
          </a:p>
        </p:txBody>
      </p:sp>
    </p:spTree>
    <p:extLst>
      <p:ext uri="{BB962C8B-B14F-4D97-AF65-F5344CB8AC3E}">
        <p14:creationId xmlns:p14="http://schemas.microsoft.com/office/powerpoint/2010/main" val="592157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106A0-D795-C5BD-0FA0-3284142E16B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2F780FC-72FA-E989-19E5-DBACE246DAE5}"/>
              </a:ext>
            </a:extLst>
          </p:cNvPr>
          <p:cNvSpPr txBox="1">
            <a:spLocks noGrp="1"/>
          </p:cNvSpPr>
          <p:nvPr>
            <p:ph type="dt" sz="half" idx="7"/>
          </p:nvPr>
        </p:nvSpPr>
        <p:spPr/>
        <p:txBody>
          <a:bodyPr/>
          <a:lstStyle>
            <a:lvl1pPr>
              <a:defRPr/>
            </a:lvl1pPr>
          </a:lstStyle>
          <a:p>
            <a:pPr lvl="0"/>
            <a:fld id="{C5BC3FEC-0DBA-498C-A187-76050967F84F}" type="datetime1">
              <a:rPr lang="en-US"/>
              <a:pPr lvl="0"/>
              <a:t>10/29/2022</a:t>
            </a:fld>
            <a:endParaRPr lang="en-US"/>
          </a:p>
        </p:txBody>
      </p:sp>
      <p:sp>
        <p:nvSpPr>
          <p:cNvPr id="4" name="Footer Placeholder 3">
            <a:extLst>
              <a:ext uri="{FF2B5EF4-FFF2-40B4-BE49-F238E27FC236}">
                <a16:creationId xmlns:a16="http://schemas.microsoft.com/office/drawing/2014/main" id="{CBE40E31-705D-C9B9-070D-D48D019AE258}"/>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7585FA21-FBCE-5E10-A3F8-756AC72CF3EA}"/>
              </a:ext>
            </a:extLst>
          </p:cNvPr>
          <p:cNvSpPr txBox="1">
            <a:spLocks noGrp="1"/>
          </p:cNvSpPr>
          <p:nvPr>
            <p:ph type="sldNum" sz="quarter" idx="8"/>
          </p:nvPr>
        </p:nvSpPr>
        <p:spPr/>
        <p:txBody>
          <a:bodyPr/>
          <a:lstStyle>
            <a:lvl1pPr>
              <a:defRPr/>
            </a:lvl1pPr>
          </a:lstStyle>
          <a:p>
            <a:pPr lvl="0"/>
            <a:fld id="{483617C3-3A21-452A-97D2-38C0053DDD48}" type="slidenum">
              <a:t>‹#›</a:t>
            </a:fld>
            <a:endParaRPr lang="en-US"/>
          </a:p>
        </p:txBody>
      </p:sp>
    </p:spTree>
    <p:extLst>
      <p:ext uri="{BB962C8B-B14F-4D97-AF65-F5344CB8AC3E}">
        <p14:creationId xmlns:p14="http://schemas.microsoft.com/office/powerpoint/2010/main" val="126234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1AF51D-1FCE-E619-FEB8-E8C8322D3058}"/>
              </a:ext>
            </a:extLst>
          </p:cNvPr>
          <p:cNvSpPr txBox="1">
            <a:spLocks noGrp="1"/>
          </p:cNvSpPr>
          <p:nvPr>
            <p:ph type="dt" sz="half" idx="7"/>
          </p:nvPr>
        </p:nvSpPr>
        <p:spPr/>
        <p:txBody>
          <a:bodyPr/>
          <a:lstStyle>
            <a:lvl1pPr>
              <a:defRPr/>
            </a:lvl1pPr>
          </a:lstStyle>
          <a:p>
            <a:pPr lvl="0"/>
            <a:fld id="{D08DDB39-4F3F-4A80-B9AB-B263C252CCB5}" type="datetime1">
              <a:rPr lang="en-US"/>
              <a:pPr lvl="0"/>
              <a:t>10/29/2022</a:t>
            </a:fld>
            <a:endParaRPr lang="en-US"/>
          </a:p>
        </p:txBody>
      </p:sp>
      <p:sp>
        <p:nvSpPr>
          <p:cNvPr id="3" name="Footer Placeholder 2">
            <a:extLst>
              <a:ext uri="{FF2B5EF4-FFF2-40B4-BE49-F238E27FC236}">
                <a16:creationId xmlns:a16="http://schemas.microsoft.com/office/drawing/2014/main" id="{94ACA9B2-840F-F051-0518-5039BD85E9A0}"/>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EFAB6E8-77B1-356E-585E-6F2E20BA95FB}"/>
              </a:ext>
            </a:extLst>
          </p:cNvPr>
          <p:cNvSpPr txBox="1">
            <a:spLocks noGrp="1"/>
          </p:cNvSpPr>
          <p:nvPr>
            <p:ph type="sldNum" sz="quarter" idx="8"/>
          </p:nvPr>
        </p:nvSpPr>
        <p:spPr/>
        <p:txBody>
          <a:bodyPr/>
          <a:lstStyle>
            <a:lvl1pPr>
              <a:defRPr/>
            </a:lvl1pPr>
          </a:lstStyle>
          <a:p>
            <a:pPr lvl="0"/>
            <a:fld id="{D2D1D914-F72B-49B1-88A0-114643B67C53}" type="slidenum">
              <a:t>‹#›</a:t>
            </a:fld>
            <a:endParaRPr lang="en-US"/>
          </a:p>
        </p:txBody>
      </p:sp>
    </p:spTree>
    <p:extLst>
      <p:ext uri="{BB962C8B-B14F-4D97-AF65-F5344CB8AC3E}">
        <p14:creationId xmlns:p14="http://schemas.microsoft.com/office/powerpoint/2010/main" val="4265157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ACC8-B753-4507-C4AB-12F5476734B8}"/>
              </a:ext>
            </a:extLst>
          </p:cNvPr>
          <p:cNvSpPr txBox="1">
            <a:spLocks noGrp="1"/>
          </p:cNvSpPr>
          <p:nvPr>
            <p:ph type="title"/>
          </p:nvPr>
        </p:nvSpPr>
        <p:spPr>
          <a:xfrm>
            <a:off x="1146703" y="609603"/>
            <a:ext cx="3856033" cy="1639884"/>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945968FA-9DA3-8FD7-932B-57037A8A32F6}"/>
              </a:ext>
            </a:extLst>
          </p:cNvPr>
          <p:cNvSpPr txBox="1">
            <a:spLocks noGrp="1"/>
          </p:cNvSpPr>
          <p:nvPr>
            <p:ph idx="1"/>
          </p:nvPr>
        </p:nvSpPr>
        <p:spPr>
          <a:xfrm>
            <a:off x="5156201" y="592668"/>
            <a:ext cx="5891204" cy="519853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498B55-B4C5-1714-9FBE-5569D85160FE}"/>
              </a:ext>
            </a:extLst>
          </p:cNvPr>
          <p:cNvSpPr txBox="1">
            <a:spLocks noGrp="1"/>
          </p:cNvSpPr>
          <p:nvPr>
            <p:ph type="body" idx="2"/>
          </p:nvPr>
        </p:nvSpPr>
        <p:spPr>
          <a:xfrm>
            <a:off x="1146703" y="2249488"/>
            <a:ext cx="3856033" cy="3541718"/>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656D2C2-C108-F6B2-2AB6-FD2878FE56BF}"/>
              </a:ext>
            </a:extLst>
          </p:cNvPr>
          <p:cNvSpPr txBox="1">
            <a:spLocks noGrp="1"/>
          </p:cNvSpPr>
          <p:nvPr>
            <p:ph type="dt" sz="half" idx="7"/>
          </p:nvPr>
        </p:nvSpPr>
        <p:spPr/>
        <p:txBody>
          <a:bodyPr/>
          <a:lstStyle>
            <a:lvl1pPr>
              <a:defRPr/>
            </a:lvl1pPr>
          </a:lstStyle>
          <a:p>
            <a:pPr lvl="0"/>
            <a:fld id="{2CC52437-8D21-4707-AD25-D02BD00E2F15}" type="datetime1">
              <a:rPr lang="en-US"/>
              <a:pPr lvl="0"/>
              <a:t>10/29/2022</a:t>
            </a:fld>
            <a:endParaRPr lang="en-US"/>
          </a:p>
        </p:txBody>
      </p:sp>
      <p:sp>
        <p:nvSpPr>
          <p:cNvPr id="6" name="Footer Placeholder 5">
            <a:extLst>
              <a:ext uri="{FF2B5EF4-FFF2-40B4-BE49-F238E27FC236}">
                <a16:creationId xmlns:a16="http://schemas.microsoft.com/office/drawing/2014/main" id="{0D5EB9F4-9716-F723-7804-569B468E6DF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3F76635-44BE-E495-32B6-C39D2DD5F1D5}"/>
              </a:ext>
            </a:extLst>
          </p:cNvPr>
          <p:cNvSpPr txBox="1">
            <a:spLocks noGrp="1"/>
          </p:cNvSpPr>
          <p:nvPr>
            <p:ph type="sldNum" sz="quarter" idx="8"/>
          </p:nvPr>
        </p:nvSpPr>
        <p:spPr/>
        <p:txBody>
          <a:bodyPr/>
          <a:lstStyle>
            <a:lvl1pPr>
              <a:defRPr/>
            </a:lvl1pPr>
          </a:lstStyle>
          <a:p>
            <a:pPr lvl="0"/>
            <a:fld id="{6C05DF95-5389-4D0E-912B-41C5B8E1E8C4}" type="slidenum">
              <a:t>‹#›</a:t>
            </a:fld>
            <a:endParaRPr lang="en-US"/>
          </a:p>
        </p:txBody>
      </p:sp>
    </p:spTree>
    <p:extLst>
      <p:ext uri="{BB962C8B-B14F-4D97-AF65-F5344CB8AC3E}">
        <p14:creationId xmlns:p14="http://schemas.microsoft.com/office/powerpoint/2010/main" val="397217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1E555-6FE1-29FA-44D5-3C6E38D4DC3F}"/>
              </a:ext>
            </a:extLst>
          </p:cNvPr>
          <p:cNvSpPr txBox="1">
            <a:spLocks noGrp="1"/>
          </p:cNvSpPr>
          <p:nvPr>
            <p:ph type="title"/>
          </p:nvPr>
        </p:nvSpPr>
        <p:spPr>
          <a:xfrm>
            <a:off x="1141408" y="609603"/>
            <a:ext cx="5934510" cy="1639884"/>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A399B49E-4FB6-D2CE-EB18-8E136E055EDA}"/>
              </a:ext>
            </a:extLst>
          </p:cNvPr>
          <p:cNvSpPr txBox="1">
            <a:spLocks noGrp="1"/>
          </p:cNvSpPr>
          <p:nvPr>
            <p:ph type="pic" idx="1"/>
          </p:nvPr>
        </p:nvSpPr>
        <p:spPr>
          <a:xfrm>
            <a:off x="7380716" y="609603"/>
            <a:ext cx="3666689" cy="51816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611890A7-D775-9B15-7F8F-A7926724B3F4}"/>
              </a:ext>
            </a:extLst>
          </p:cNvPr>
          <p:cNvSpPr txBox="1">
            <a:spLocks noGrp="1"/>
          </p:cNvSpPr>
          <p:nvPr>
            <p:ph type="body" idx="2"/>
          </p:nvPr>
        </p:nvSpPr>
        <p:spPr>
          <a:xfrm>
            <a:off x="1141408" y="2249488"/>
            <a:ext cx="5934510" cy="3541718"/>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8BABBD0-0090-BD6F-D14D-F0410E31AA50}"/>
              </a:ext>
            </a:extLst>
          </p:cNvPr>
          <p:cNvSpPr txBox="1">
            <a:spLocks noGrp="1"/>
          </p:cNvSpPr>
          <p:nvPr>
            <p:ph type="dt" sz="half" idx="7"/>
          </p:nvPr>
        </p:nvSpPr>
        <p:spPr/>
        <p:txBody>
          <a:bodyPr/>
          <a:lstStyle>
            <a:lvl1pPr>
              <a:defRPr/>
            </a:lvl1pPr>
          </a:lstStyle>
          <a:p>
            <a:pPr lvl="0"/>
            <a:fld id="{9DDEC677-483B-44FD-BEBA-68BDBEF1C10F}" type="datetime1">
              <a:rPr lang="en-US"/>
              <a:pPr lvl="0"/>
              <a:t>10/29/2022</a:t>
            </a:fld>
            <a:endParaRPr lang="en-US"/>
          </a:p>
        </p:txBody>
      </p:sp>
      <p:sp>
        <p:nvSpPr>
          <p:cNvPr id="6" name="Footer Placeholder 5">
            <a:extLst>
              <a:ext uri="{FF2B5EF4-FFF2-40B4-BE49-F238E27FC236}">
                <a16:creationId xmlns:a16="http://schemas.microsoft.com/office/drawing/2014/main" id="{7818E2FE-2C41-516E-083C-E5EDF5A7130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637E20E-FD69-D332-7B1D-47653BB0FB0E}"/>
              </a:ext>
            </a:extLst>
          </p:cNvPr>
          <p:cNvSpPr txBox="1">
            <a:spLocks noGrp="1"/>
          </p:cNvSpPr>
          <p:nvPr>
            <p:ph type="sldNum" sz="quarter" idx="8"/>
          </p:nvPr>
        </p:nvSpPr>
        <p:spPr/>
        <p:txBody>
          <a:bodyPr/>
          <a:lstStyle>
            <a:lvl1pPr>
              <a:defRPr/>
            </a:lvl1pPr>
          </a:lstStyle>
          <a:p>
            <a:pPr lvl="0"/>
            <a:fld id="{66EC2749-0D23-4ECE-BAF6-2A9CAE71C6C1}" type="slidenum">
              <a:t>‹#›</a:t>
            </a:fld>
            <a:endParaRPr lang="en-US"/>
          </a:p>
        </p:txBody>
      </p:sp>
    </p:spTree>
    <p:extLst>
      <p:ext uri="{BB962C8B-B14F-4D97-AF65-F5344CB8AC3E}">
        <p14:creationId xmlns:p14="http://schemas.microsoft.com/office/powerpoint/2010/main" val="2824673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B7960-33E4-5B36-ABD6-3060AAA39CC5}"/>
              </a:ext>
            </a:extLst>
          </p:cNvPr>
          <p:cNvSpPr txBox="1">
            <a:spLocks noGrp="1"/>
          </p:cNvSpPr>
          <p:nvPr>
            <p:ph type="title"/>
          </p:nvPr>
        </p:nvSpPr>
        <p:spPr>
          <a:xfrm>
            <a:off x="1141408" y="4304666"/>
            <a:ext cx="9912352" cy="819357"/>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91BE61E8-04C7-0D2C-AAEA-5B8070037DEA}"/>
              </a:ext>
            </a:extLst>
          </p:cNvPr>
          <p:cNvSpPr txBox="1">
            <a:spLocks noGrp="1"/>
          </p:cNvSpPr>
          <p:nvPr>
            <p:ph type="pic" idx="4294967295"/>
          </p:nvPr>
        </p:nvSpPr>
        <p:spPr>
          <a:xfrm>
            <a:off x="1141408" y="606430"/>
            <a:ext cx="9912352" cy="3299776"/>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E410A713-9392-5C7A-87D3-3A9AD6680B4C}"/>
              </a:ext>
            </a:extLst>
          </p:cNvPr>
          <p:cNvSpPr txBox="1">
            <a:spLocks noGrp="1"/>
          </p:cNvSpPr>
          <p:nvPr>
            <p:ph type="body" idx="4294967295"/>
          </p:nvPr>
        </p:nvSpPr>
        <p:spPr>
          <a:xfrm>
            <a:off x="1141363" y="5124023"/>
            <a:ext cx="9910861" cy="682471"/>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4340C94-90F8-F8E9-37D5-934C357EA2B2}"/>
              </a:ext>
            </a:extLst>
          </p:cNvPr>
          <p:cNvSpPr txBox="1">
            <a:spLocks noGrp="1"/>
          </p:cNvSpPr>
          <p:nvPr>
            <p:ph type="dt" sz="half" idx="7"/>
          </p:nvPr>
        </p:nvSpPr>
        <p:spPr/>
        <p:txBody>
          <a:bodyPr/>
          <a:lstStyle>
            <a:lvl1pPr>
              <a:defRPr/>
            </a:lvl1pPr>
          </a:lstStyle>
          <a:p>
            <a:pPr lvl="0"/>
            <a:fld id="{D03FDFE0-2A83-412E-BEAF-4EDE53F2E6ED}" type="datetime1">
              <a:rPr lang="en-US"/>
              <a:pPr lvl="0"/>
              <a:t>10/29/2022</a:t>
            </a:fld>
            <a:endParaRPr lang="en-US"/>
          </a:p>
        </p:txBody>
      </p:sp>
      <p:sp>
        <p:nvSpPr>
          <p:cNvPr id="6" name="Footer Placeholder 5">
            <a:extLst>
              <a:ext uri="{FF2B5EF4-FFF2-40B4-BE49-F238E27FC236}">
                <a16:creationId xmlns:a16="http://schemas.microsoft.com/office/drawing/2014/main" id="{7C5A5922-4F87-05B2-1761-030D6F63697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031AA1E-9617-C16A-8DF6-9D53D0402D81}"/>
              </a:ext>
            </a:extLst>
          </p:cNvPr>
          <p:cNvSpPr txBox="1">
            <a:spLocks noGrp="1"/>
          </p:cNvSpPr>
          <p:nvPr>
            <p:ph type="sldNum" sz="quarter" idx="8"/>
          </p:nvPr>
        </p:nvSpPr>
        <p:spPr/>
        <p:txBody>
          <a:bodyPr/>
          <a:lstStyle>
            <a:lvl1pPr>
              <a:defRPr/>
            </a:lvl1pPr>
          </a:lstStyle>
          <a:p>
            <a:pPr lvl="0"/>
            <a:fld id="{F623C7E8-57D5-4693-88F1-271B15DDC332}" type="slidenum">
              <a:t>‹#›</a:t>
            </a:fld>
            <a:endParaRPr lang="en-US"/>
          </a:p>
        </p:txBody>
      </p:sp>
    </p:spTree>
    <p:extLst>
      <p:ext uri="{BB962C8B-B14F-4D97-AF65-F5344CB8AC3E}">
        <p14:creationId xmlns:p14="http://schemas.microsoft.com/office/powerpoint/2010/main" val="2177623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7A2C-9453-947E-F176-1C90E2A1ED2A}"/>
              </a:ext>
            </a:extLst>
          </p:cNvPr>
          <p:cNvSpPr txBox="1">
            <a:spLocks noGrp="1"/>
          </p:cNvSpPr>
          <p:nvPr>
            <p:ph type="title"/>
          </p:nvPr>
        </p:nvSpPr>
        <p:spPr>
          <a:xfrm>
            <a:off x="1141454" y="609603"/>
            <a:ext cx="9905951" cy="3429000"/>
          </a:xfrm>
        </p:spPr>
        <p:txBody>
          <a:bodyPr/>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089AC9FF-9C2D-D18C-450F-0CA9C4719734}"/>
              </a:ext>
            </a:extLst>
          </p:cNvPr>
          <p:cNvSpPr txBox="1">
            <a:spLocks noGrp="1"/>
          </p:cNvSpPr>
          <p:nvPr>
            <p:ph type="body" idx="4294967295"/>
          </p:nvPr>
        </p:nvSpPr>
        <p:spPr>
          <a:xfrm>
            <a:off x="1141408" y="4419596"/>
            <a:ext cx="9904460" cy="1371600"/>
          </a:xfrm>
        </p:spPr>
        <p:txBody>
          <a:bodyPr anchor="ctr"/>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5812E5D6-712A-9C2C-6C4E-0225F1BCA061}"/>
              </a:ext>
            </a:extLst>
          </p:cNvPr>
          <p:cNvSpPr txBox="1">
            <a:spLocks noGrp="1"/>
          </p:cNvSpPr>
          <p:nvPr>
            <p:ph type="dt" sz="half" idx="7"/>
          </p:nvPr>
        </p:nvSpPr>
        <p:spPr/>
        <p:txBody>
          <a:bodyPr/>
          <a:lstStyle>
            <a:lvl1pPr>
              <a:defRPr/>
            </a:lvl1pPr>
          </a:lstStyle>
          <a:p>
            <a:pPr lvl="0"/>
            <a:fld id="{113DFD8C-5AB2-400F-B185-CC0EB09C7775}" type="datetime1">
              <a:rPr lang="en-US"/>
              <a:pPr lvl="0"/>
              <a:t>10/29/2022</a:t>
            </a:fld>
            <a:endParaRPr lang="en-US"/>
          </a:p>
        </p:txBody>
      </p:sp>
      <p:sp>
        <p:nvSpPr>
          <p:cNvPr id="5" name="Footer Placeholder 5">
            <a:extLst>
              <a:ext uri="{FF2B5EF4-FFF2-40B4-BE49-F238E27FC236}">
                <a16:creationId xmlns:a16="http://schemas.microsoft.com/office/drawing/2014/main" id="{A11328B5-1334-A37F-AAB5-A8E748407466}"/>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63BDA9C9-2CD2-EBE0-B7AC-088034E1BB43}"/>
              </a:ext>
            </a:extLst>
          </p:cNvPr>
          <p:cNvSpPr txBox="1">
            <a:spLocks noGrp="1"/>
          </p:cNvSpPr>
          <p:nvPr>
            <p:ph type="sldNum" sz="quarter" idx="8"/>
          </p:nvPr>
        </p:nvSpPr>
        <p:spPr/>
        <p:txBody>
          <a:bodyPr/>
          <a:lstStyle>
            <a:lvl1pPr>
              <a:defRPr/>
            </a:lvl1pPr>
          </a:lstStyle>
          <a:p>
            <a:pPr lvl="0"/>
            <a:fld id="{041B4BED-CFD5-4FE8-AB4E-10F0F8DF27D4}" type="slidenum">
              <a:t>‹#›</a:t>
            </a:fld>
            <a:endParaRPr lang="en-US"/>
          </a:p>
        </p:txBody>
      </p:sp>
    </p:spTree>
    <p:extLst>
      <p:ext uri="{BB962C8B-B14F-4D97-AF65-F5344CB8AC3E}">
        <p14:creationId xmlns:p14="http://schemas.microsoft.com/office/powerpoint/2010/main" val="2155398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34864-DFCC-A201-1BFD-499CEE63FDE8}"/>
              </a:ext>
            </a:extLst>
          </p:cNvPr>
          <p:cNvSpPr txBox="1">
            <a:spLocks noGrp="1"/>
          </p:cNvSpPr>
          <p:nvPr>
            <p:ph type="title"/>
          </p:nvPr>
        </p:nvSpPr>
        <p:spPr>
          <a:xfrm>
            <a:off x="1446215" y="609603"/>
            <a:ext cx="9302748" cy="2748430"/>
          </a:xfrm>
        </p:spPr>
        <p:txBody>
          <a:bodyPr/>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4645AFC4-671E-FFDA-D164-7735AECD609B}"/>
              </a:ext>
            </a:extLst>
          </p:cNvPr>
          <p:cNvSpPr txBox="1">
            <a:spLocks noGrp="1"/>
          </p:cNvSpPr>
          <p:nvPr>
            <p:ph type="body" idx="4294967295"/>
          </p:nvPr>
        </p:nvSpPr>
        <p:spPr>
          <a:xfrm>
            <a:off x="1720644" y="3365558"/>
            <a:ext cx="8752298" cy="548969"/>
          </a:xfrm>
        </p:spPr>
        <p:txBody>
          <a:bodyPr/>
          <a:lstStyle>
            <a:lvl1pPr marL="0" indent="0">
              <a:buNone/>
              <a:defRPr sz="1400"/>
            </a:lvl1pPr>
          </a:lstStyle>
          <a:p>
            <a:pPr lvl="0"/>
            <a:r>
              <a:rPr lang="en-US"/>
              <a:t>Click to edit Master text styles</a:t>
            </a:r>
          </a:p>
        </p:txBody>
      </p:sp>
      <p:sp>
        <p:nvSpPr>
          <p:cNvPr id="4" name="Text Placeholder 3">
            <a:extLst>
              <a:ext uri="{FF2B5EF4-FFF2-40B4-BE49-F238E27FC236}">
                <a16:creationId xmlns:a16="http://schemas.microsoft.com/office/drawing/2014/main" id="{2F5D19EE-1AF1-D5CB-F3E0-F2F1B8C77CDC}"/>
              </a:ext>
            </a:extLst>
          </p:cNvPr>
          <p:cNvSpPr txBox="1">
            <a:spLocks noGrp="1"/>
          </p:cNvSpPr>
          <p:nvPr>
            <p:ph type="body" idx="4294967295"/>
          </p:nvPr>
        </p:nvSpPr>
        <p:spPr>
          <a:xfrm>
            <a:off x="1141408" y="4309914"/>
            <a:ext cx="9906006" cy="1489493"/>
          </a:xfrm>
        </p:spPr>
        <p:txBody>
          <a:bodyPr anchor="ctr"/>
          <a:lstStyle>
            <a:lvl1pPr marL="0" indent="0">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6C69B8E6-C50D-DA78-D1E9-06E6A5A030AA}"/>
              </a:ext>
            </a:extLst>
          </p:cNvPr>
          <p:cNvSpPr txBox="1">
            <a:spLocks noGrp="1"/>
          </p:cNvSpPr>
          <p:nvPr>
            <p:ph type="dt" sz="half" idx="7"/>
          </p:nvPr>
        </p:nvSpPr>
        <p:spPr/>
        <p:txBody>
          <a:bodyPr/>
          <a:lstStyle>
            <a:lvl1pPr>
              <a:defRPr/>
            </a:lvl1pPr>
          </a:lstStyle>
          <a:p>
            <a:pPr lvl="0"/>
            <a:fld id="{55BF72FE-2CDC-4B5C-A8E4-3D31FCC21984}" type="datetime1">
              <a:rPr lang="en-US"/>
              <a:pPr lvl="0"/>
              <a:t>10/29/2022</a:t>
            </a:fld>
            <a:endParaRPr lang="en-US"/>
          </a:p>
        </p:txBody>
      </p:sp>
      <p:sp>
        <p:nvSpPr>
          <p:cNvPr id="6" name="Footer Placeholder 5">
            <a:extLst>
              <a:ext uri="{FF2B5EF4-FFF2-40B4-BE49-F238E27FC236}">
                <a16:creationId xmlns:a16="http://schemas.microsoft.com/office/drawing/2014/main" id="{B2AB2DC0-274A-1060-8BD8-0B1B0F89A29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C5A3583-5141-FBA6-FD02-7358CD642B24}"/>
              </a:ext>
            </a:extLst>
          </p:cNvPr>
          <p:cNvSpPr txBox="1">
            <a:spLocks noGrp="1"/>
          </p:cNvSpPr>
          <p:nvPr>
            <p:ph type="sldNum" sz="quarter" idx="8"/>
          </p:nvPr>
        </p:nvSpPr>
        <p:spPr/>
        <p:txBody>
          <a:bodyPr/>
          <a:lstStyle>
            <a:lvl1pPr>
              <a:defRPr/>
            </a:lvl1pPr>
          </a:lstStyle>
          <a:p>
            <a:pPr lvl="0"/>
            <a:fld id="{5E837ED9-A0FD-4923-8E7A-9F2C08DD2343}" type="slidenum">
              <a:t>‹#›</a:t>
            </a:fld>
            <a:endParaRPr lang="en-US"/>
          </a:p>
        </p:txBody>
      </p:sp>
      <p:sp>
        <p:nvSpPr>
          <p:cNvPr id="8" name="TextBox 59">
            <a:extLst>
              <a:ext uri="{FF2B5EF4-FFF2-40B4-BE49-F238E27FC236}">
                <a16:creationId xmlns:a16="http://schemas.microsoft.com/office/drawing/2014/main" id="{AD9FE114-855B-5E4D-E84A-46B1D2DD0892}"/>
              </a:ext>
            </a:extLst>
          </p:cNvPr>
          <p:cNvSpPr txBox="1"/>
          <p:nvPr/>
        </p:nvSpPr>
        <p:spPr>
          <a:xfrm>
            <a:off x="903509" y="73239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
        <p:nvSpPr>
          <p:cNvPr id="9" name="TextBox 60">
            <a:extLst>
              <a:ext uri="{FF2B5EF4-FFF2-40B4-BE49-F238E27FC236}">
                <a16:creationId xmlns:a16="http://schemas.microsoft.com/office/drawing/2014/main" id="{4C9FA80F-D8C8-7525-13B6-5DC22A0BE577}"/>
              </a:ext>
            </a:extLst>
          </p:cNvPr>
          <p:cNvSpPr txBox="1"/>
          <p:nvPr/>
        </p:nvSpPr>
        <p:spPr>
          <a:xfrm>
            <a:off x="10537371" y="276497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Tree>
    <p:extLst>
      <p:ext uri="{BB962C8B-B14F-4D97-AF65-F5344CB8AC3E}">
        <p14:creationId xmlns:p14="http://schemas.microsoft.com/office/powerpoint/2010/main" val="8014345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2D266-AAF9-42CE-75B9-B4263D184683}"/>
              </a:ext>
            </a:extLst>
          </p:cNvPr>
          <p:cNvSpPr txBox="1">
            <a:spLocks noGrp="1"/>
          </p:cNvSpPr>
          <p:nvPr>
            <p:ph type="title"/>
          </p:nvPr>
        </p:nvSpPr>
        <p:spPr>
          <a:xfrm>
            <a:off x="1141408" y="2134045"/>
            <a:ext cx="9905996" cy="2511838"/>
          </a:xfrm>
        </p:spPr>
        <p:txBody>
          <a:bodyPr anchor="b"/>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F64FFAF6-EBC8-9006-C2F4-EF34ABC199D2}"/>
              </a:ext>
            </a:extLst>
          </p:cNvPr>
          <p:cNvSpPr txBox="1">
            <a:spLocks noGrp="1"/>
          </p:cNvSpPr>
          <p:nvPr>
            <p:ph type="body" idx="4294967295"/>
          </p:nvPr>
        </p:nvSpPr>
        <p:spPr>
          <a:xfrm>
            <a:off x="1141363" y="4657651"/>
            <a:ext cx="9904506" cy="1140640"/>
          </a:xfrm>
        </p:spPr>
        <p:txBody>
          <a:bodyPr/>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EDC6CF84-59AC-1478-8E68-B2A8E4DAC1CB}"/>
              </a:ext>
            </a:extLst>
          </p:cNvPr>
          <p:cNvSpPr txBox="1">
            <a:spLocks noGrp="1"/>
          </p:cNvSpPr>
          <p:nvPr>
            <p:ph type="dt" sz="half" idx="7"/>
          </p:nvPr>
        </p:nvSpPr>
        <p:spPr/>
        <p:txBody>
          <a:bodyPr/>
          <a:lstStyle>
            <a:lvl1pPr>
              <a:defRPr/>
            </a:lvl1pPr>
          </a:lstStyle>
          <a:p>
            <a:pPr lvl="0"/>
            <a:fld id="{F7A47AF0-C226-427A-A9E2-256C7BC8966D}" type="datetime1">
              <a:rPr lang="en-US"/>
              <a:pPr lvl="0"/>
              <a:t>10/29/2022</a:t>
            </a:fld>
            <a:endParaRPr lang="en-US"/>
          </a:p>
        </p:txBody>
      </p:sp>
      <p:sp>
        <p:nvSpPr>
          <p:cNvPr id="5" name="Footer Placeholder 5">
            <a:extLst>
              <a:ext uri="{FF2B5EF4-FFF2-40B4-BE49-F238E27FC236}">
                <a16:creationId xmlns:a16="http://schemas.microsoft.com/office/drawing/2014/main" id="{FB184E9B-2BCB-92F8-D871-2BE4CDD368FA}"/>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72050B33-DB94-0BA9-CEC8-EC38A104C28A}"/>
              </a:ext>
            </a:extLst>
          </p:cNvPr>
          <p:cNvSpPr txBox="1">
            <a:spLocks noGrp="1"/>
          </p:cNvSpPr>
          <p:nvPr>
            <p:ph type="sldNum" sz="quarter" idx="8"/>
          </p:nvPr>
        </p:nvSpPr>
        <p:spPr/>
        <p:txBody>
          <a:bodyPr/>
          <a:lstStyle>
            <a:lvl1pPr>
              <a:defRPr/>
            </a:lvl1pPr>
          </a:lstStyle>
          <a:p>
            <a:pPr lvl="0"/>
            <a:fld id="{BE4BAC50-6488-4C5D-8FF7-78F10BF04B0E}" type="slidenum">
              <a:t>‹#›</a:t>
            </a:fld>
            <a:endParaRPr lang="en-US"/>
          </a:p>
        </p:txBody>
      </p:sp>
    </p:spTree>
    <p:extLst>
      <p:ext uri="{BB962C8B-B14F-4D97-AF65-F5344CB8AC3E}">
        <p14:creationId xmlns:p14="http://schemas.microsoft.com/office/powerpoint/2010/main" val="39621152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3002-4916-6E87-6D97-276E9BAF83FE}"/>
              </a:ext>
            </a:extLst>
          </p:cNvPr>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2A04E73-1AED-E791-CEC6-78DB30AE480E}"/>
              </a:ext>
            </a:extLst>
          </p:cNvPr>
          <p:cNvSpPr txBox="1">
            <a:spLocks noGrp="1"/>
          </p:cNvSpPr>
          <p:nvPr>
            <p:ph type="body" idx="4294967295"/>
          </p:nvPr>
        </p:nvSpPr>
        <p:spPr>
          <a:xfrm>
            <a:off x="1141408" y="2674464"/>
            <a:ext cx="3196897" cy="685800"/>
          </a:xfrm>
        </p:spPr>
        <p:txBody>
          <a:bodyPr anchor="b">
            <a:noAutofit/>
          </a:bodyPr>
          <a:lstStyle>
            <a:lvl1pPr marL="0" indent="0">
              <a:lnSpc>
                <a:spcPct val="90000"/>
              </a:lnSpc>
              <a:buNone/>
              <a:defRPr cap="all"/>
            </a:lvl1pPr>
          </a:lstStyle>
          <a:p>
            <a:pPr lvl="0"/>
            <a:r>
              <a:rPr lang="en-US"/>
              <a:t>Click to edit Master text styles</a:t>
            </a:r>
          </a:p>
        </p:txBody>
      </p:sp>
      <p:sp>
        <p:nvSpPr>
          <p:cNvPr id="4" name="Text Placeholder 3">
            <a:extLst>
              <a:ext uri="{FF2B5EF4-FFF2-40B4-BE49-F238E27FC236}">
                <a16:creationId xmlns:a16="http://schemas.microsoft.com/office/drawing/2014/main" id="{09B1919E-3C3D-9FAA-A042-039EA614B8EA}"/>
              </a:ext>
            </a:extLst>
          </p:cNvPr>
          <p:cNvSpPr txBox="1">
            <a:spLocks noGrp="1"/>
          </p:cNvSpPr>
          <p:nvPr>
            <p:ph type="body" idx="4294967295"/>
          </p:nvPr>
        </p:nvSpPr>
        <p:spPr>
          <a:xfrm>
            <a:off x="1127921" y="3360264"/>
            <a:ext cx="3208739" cy="2430932"/>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98F95E62-4179-433E-262A-C87F7522E24D}"/>
              </a:ext>
            </a:extLst>
          </p:cNvPr>
          <p:cNvSpPr txBox="1">
            <a:spLocks noGrp="1"/>
          </p:cNvSpPr>
          <p:nvPr>
            <p:ph type="body" idx="4294967295"/>
          </p:nvPr>
        </p:nvSpPr>
        <p:spPr>
          <a:xfrm>
            <a:off x="4514767" y="2677637"/>
            <a:ext cx="3184388" cy="685800"/>
          </a:xfrm>
        </p:spPr>
        <p:txBody>
          <a:bodyPr anchor="b">
            <a:noAutofit/>
          </a:bodyPr>
          <a:lstStyle>
            <a:lvl1pPr marL="0" indent="0">
              <a:lnSpc>
                <a:spcPct val="90000"/>
              </a:lnSpc>
              <a:buNone/>
              <a:defRPr cap="all"/>
            </a:lvl1pPr>
          </a:lstStyle>
          <a:p>
            <a:pPr lvl="0"/>
            <a:r>
              <a:rPr lang="en-US"/>
              <a:t>Click to edit Master text styles</a:t>
            </a:r>
          </a:p>
        </p:txBody>
      </p:sp>
      <p:sp>
        <p:nvSpPr>
          <p:cNvPr id="6" name="Text Placeholder 3">
            <a:extLst>
              <a:ext uri="{FF2B5EF4-FFF2-40B4-BE49-F238E27FC236}">
                <a16:creationId xmlns:a16="http://schemas.microsoft.com/office/drawing/2014/main" id="{67671A4F-8FC4-B958-5C01-BFE0C6BB1EEB}"/>
              </a:ext>
            </a:extLst>
          </p:cNvPr>
          <p:cNvSpPr txBox="1">
            <a:spLocks noGrp="1"/>
          </p:cNvSpPr>
          <p:nvPr>
            <p:ph type="body" idx="4294967295"/>
          </p:nvPr>
        </p:nvSpPr>
        <p:spPr>
          <a:xfrm>
            <a:off x="4504215" y="3363437"/>
            <a:ext cx="3195827" cy="2430932"/>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66133848-1EA8-41F0-E453-4EE59835A1D1}"/>
              </a:ext>
            </a:extLst>
          </p:cNvPr>
          <p:cNvSpPr txBox="1">
            <a:spLocks noGrp="1"/>
          </p:cNvSpPr>
          <p:nvPr>
            <p:ph type="body" idx="4294967295"/>
          </p:nvPr>
        </p:nvSpPr>
        <p:spPr>
          <a:xfrm>
            <a:off x="7852437" y="2674464"/>
            <a:ext cx="3194968" cy="685800"/>
          </a:xfrm>
        </p:spPr>
        <p:txBody>
          <a:bodyPr anchor="b">
            <a:noAutofit/>
          </a:bodyPr>
          <a:lstStyle>
            <a:lvl1pPr marL="0" indent="0">
              <a:lnSpc>
                <a:spcPct val="90000"/>
              </a:lnSpc>
              <a:buNone/>
              <a:defRPr cap="all"/>
            </a:lvl1pPr>
          </a:lstStyle>
          <a:p>
            <a:pPr lvl="0"/>
            <a:r>
              <a:rPr lang="en-US"/>
              <a:t>Click to edit Master text styles</a:t>
            </a:r>
          </a:p>
        </p:txBody>
      </p:sp>
      <p:sp>
        <p:nvSpPr>
          <p:cNvPr id="8" name="Text Placeholder 3">
            <a:extLst>
              <a:ext uri="{FF2B5EF4-FFF2-40B4-BE49-F238E27FC236}">
                <a16:creationId xmlns:a16="http://schemas.microsoft.com/office/drawing/2014/main" id="{3C781706-5D5C-FF5D-EF08-A5C2E377864D}"/>
              </a:ext>
            </a:extLst>
          </p:cNvPr>
          <p:cNvSpPr txBox="1">
            <a:spLocks noGrp="1"/>
          </p:cNvSpPr>
          <p:nvPr>
            <p:ph type="body" idx="4294967295"/>
          </p:nvPr>
        </p:nvSpPr>
        <p:spPr>
          <a:xfrm>
            <a:off x="7852437" y="3360264"/>
            <a:ext cx="3194968" cy="2430932"/>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B7087172-2593-5278-FFCF-C3A98FEC92EC}"/>
              </a:ext>
            </a:extLst>
          </p:cNvPr>
          <p:cNvSpPr txBox="1">
            <a:spLocks noGrp="1"/>
          </p:cNvSpPr>
          <p:nvPr>
            <p:ph type="dt" sz="half" idx="7"/>
          </p:nvPr>
        </p:nvSpPr>
        <p:spPr/>
        <p:txBody>
          <a:bodyPr/>
          <a:lstStyle>
            <a:lvl1pPr>
              <a:defRPr/>
            </a:lvl1pPr>
          </a:lstStyle>
          <a:p>
            <a:pPr lvl="0"/>
            <a:fld id="{4B216E14-0C88-4107-9A62-99708235BE4B}" type="datetime1">
              <a:rPr lang="en-US"/>
              <a:pPr lvl="0"/>
              <a:t>10/29/2022</a:t>
            </a:fld>
            <a:endParaRPr lang="en-US"/>
          </a:p>
        </p:txBody>
      </p:sp>
      <p:sp>
        <p:nvSpPr>
          <p:cNvPr id="10" name="Footer Placeholder 3">
            <a:extLst>
              <a:ext uri="{FF2B5EF4-FFF2-40B4-BE49-F238E27FC236}">
                <a16:creationId xmlns:a16="http://schemas.microsoft.com/office/drawing/2014/main" id="{84F797C8-74D6-5A69-B00E-B6EB2F2FA7C5}"/>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202AC93E-A7C3-314C-3BCB-19E8525FCB6A}"/>
              </a:ext>
            </a:extLst>
          </p:cNvPr>
          <p:cNvSpPr txBox="1">
            <a:spLocks noGrp="1"/>
          </p:cNvSpPr>
          <p:nvPr>
            <p:ph type="sldNum" sz="quarter" idx="8"/>
          </p:nvPr>
        </p:nvSpPr>
        <p:spPr/>
        <p:txBody>
          <a:bodyPr/>
          <a:lstStyle>
            <a:lvl1pPr>
              <a:defRPr/>
            </a:lvl1pPr>
          </a:lstStyle>
          <a:p>
            <a:pPr lvl="0"/>
            <a:fld id="{130D848D-DDBD-4C17-8423-81670702AA58}" type="slidenum">
              <a:t>‹#›</a:t>
            </a:fld>
            <a:endParaRPr lang="en-US"/>
          </a:p>
        </p:txBody>
      </p:sp>
    </p:spTree>
    <p:extLst>
      <p:ext uri="{BB962C8B-B14F-4D97-AF65-F5344CB8AC3E}">
        <p14:creationId xmlns:p14="http://schemas.microsoft.com/office/powerpoint/2010/main" val="5359536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0F338-0B52-D2E7-0803-0F0525ADCB17}"/>
              </a:ext>
            </a:extLst>
          </p:cNvPr>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BC49FE6-5701-E849-4F81-AE171A43490A}"/>
              </a:ext>
            </a:extLst>
          </p:cNvPr>
          <p:cNvSpPr txBox="1">
            <a:spLocks noGrp="1"/>
          </p:cNvSpPr>
          <p:nvPr>
            <p:ph type="body" idx="4294967295"/>
          </p:nvPr>
        </p:nvSpPr>
        <p:spPr>
          <a:xfrm>
            <a:off x="1141408" y="4404591"/>
            <a:ext cx="3195242"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4" name="Picture Placeholder 2">
            <a:extLst>
              <a:ext uri="{FF2B5EF4-FFF2-40B4-BE49-F238E27FC236}">
                <a16:creationId xmlns:a16="http://schemas.microsoft.com/office/drawing/2014/main" id="{1D25F40B-7690-B882-E428-7807CF7BA244}"/>
              </a:ext>
            </a:extLst>
          </p:cNvPr>
          <p:cNvSpPr txBox="1">
            <a:spLocks noGrp="1"/>
          </p:cNvSpPr>
          <p:nvPr>
            <p:ph type="pic" idx="4294967295"/>
          </p:nvPr>
        </p:nvSpPr>
        <p:spPr>
          <a:xfrm>
            <a:off x="1141408" y="2666993"/>
            <a:ext cx="3195242" cy="15240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5" name="Text Placeholder 3">
            <a:extLst>
              <a:ext uri="{FF2B5EF4-FFF2-40B4-BE49-F238E27FC236}">
                <a16:creationId xmlns:a16="http://schemas.microsoft.com/office/drawing/2014/main" id="{C10FAF16-C738-BF7B-0B9E-628237269673}"/>
              </a:ext>
            </a:extLst>
          </p:cNvPr>
          <p:cNvSpPr txBox="1">
            <a:spLocks noGrp="1"/>
          </p:cNvSpPr>
          <p:nvPr>
            <p:ph type="body" idx="4294967295"/>
          </p:nvPr>
        </p:nvSpPr>
        <p:spPr>
          <a:xfrm>
            <a:off x="1141408" y="4980855"/>
            <a:ext cx="3195242" cy="817839"/>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EF5C23CB-46AF-C487-8CDC-EA0B6696C97F}"/>
              </a:ext>
            </a:extLst>
          </p:cNvPr>
          <p:cNvSpPr txBox="1">
            <a:spLocks noGrp="1"/>
          </p:cNvSpPr>
          <p:nvPr>
            <p:ph type="body" idx="4294967295"/>
          </p:nvPr>
        </p:nvSpPr>
        <p:spPr>
          <a:xfrm>
            <a:off x="4489054" y="4404591"/>
            <a:ext cx="3200400"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7" name="Picture Placeholder 2">
            <a:extLst>
              <a:ext uri="{FF2B5EF4-FFF2-40B4-BE49-F238E27FC236}">
                <a16:creationId xmlns:a16="http://schemas.microsoft.com/office/drawing/2014/main" id="{40325738-D23F-745F-F068-059F4651E4B3}"/>
              </a:ext>
            </a:extLst>
          </p:cNvPr>
          <p:cNvSpPr txBox="1">
            <a:spLocks noGrp="1"/>
          </p:cNvSpPr>
          <p:nvPr>
            <p:ph type="pic" idx="4294967295"/>
          </p:nvPr>
        </p:nvSpPr>
        <p:spPr>
          <a:xfrm>
            <a:off x="4489054" y="2666993"/>
            <a:ext cx="3198936" cy="15240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8" name="Text Placeholder 3">
            <a:extLst>
              <a:ext uri="{FF2B5EF4-FFF2-40B4-BE49-F238E27FC236}">
                <a16:creationId xmlns:a16="http://schemas.microsoft.com/office/drawing/2014/main" id="{5A9ED3C0-1AB5-2E14-5CEC-1951D019BD93}"/>
              </a:ext>
            </a:extLst>
          </p:cNvPr>
          <p:cNvSpPr txBox="1">
            <a:spLocks noGrp="1"/>
          </p:cNvSpPr>
          <p:nvPr>
            <p:ph type="body" idx="4294967295"/>
          </p:nvPr>
        </p:nvSpPr>
        <p:spPr>
          <a:xfrm>
            <a:off x="4487591" y="4980855"/>
            <a:ext cx="3200400" cy="810341"/>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5E0F9BD1-97B9-A190-9684-C78C7C637F96}"/>
              </a:ext>
            </a:extLst>
          </p:cNvPr>
          <p:cNvSpPr txBox="1">
            <a:spLocks noGrp="1"/>
          </p:cNvSpPr>
          <p:nvPr>
            <p:ph type="body" idx="4294967295"/>
          </p:nvPr>
        </p:nvSpPr>
        <p:spPr>
          <a:xfrm>
            <a:off x="7852565" y="4404591"/>
            <a:ext cx="3190743"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10" name="Picture Placeholder 2">
            <a:extLst>
              <a:ext uri="{FF2B5EF4-FFF2-40B4-BE49-F238E27FC236}">
                <a16:creationId xmlns:a16="http://schemas.microsoft.com/office/drawing/2014/main" id="{78A2D024-DB7F-B23E-D932-AC2EE5B64C3F}"/>
              </a:ext>
            </a:extLst>
          </p:cNvPr>
          <p:cNvSpPr txBox="1">
            <a:spLocks noGrp="1"/>
          </p:cNvSpPr>
          <p:nvPr>
            <p:ph type="pic" idx="4294967295"/>
          </p:nvPr>
        </p:nvSpPr>
        <p:spPr>
          <a:xfrm>
            <a:off x="7852437" y="2666993"/>
            <a:ext cx="3194968" cy="15240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11" name="Text Placeholder 3">
            <a:extLst>
              <a:ext uri="{FF2B5EF4-FFF2-40B4-BE49-F238E27FC236}">
                <a16:creationId xmlns:a16="http://schemas.microsoft.com/office/drawing/2014/main" id="{88860F79-3EE2-5C5A-28A6-46228AF3EF2A}"/>
              </a:ext>
            </a:extLst>
          </p:cNvPr>
          <p:cNvSpPr txBox="1">
            <a:spLocks noGrp="1"/>
          </p:cNvSpPr>
          <p:nvPr>
            <p:ph type="body" idx="4294967295"/>
          </p:nvPr>
        </p:nvSpPr>
        <p:spPr>
          <a:xfrm>
            <a:off x="7852437" y="4980855"/>
            <a:ext cx="3194968" cy="810341"/>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4EE17B7C-02C0-E5D2-78EB-A77107C8C3FE}"/>
              </a:ext>
            </a:extLst>
          </p:cNvPr>
          <p:cNvSpPr txBox="1">
            <a:spLocks noGrp="1"/>
          </p:cNvSpPr>
          <p:nvPr>
            <p:ph type="dt" sz="half" idx="7"/>
          </p:nvPr>
        </p:nvSpPr>
        <p:spPr/>
        <p:txBody>
          <a:bodyPr/>
          <a:lstStyle>
            <a:lvl1pPr>
              <a:defRPr/>
            </a:lvl1pPr>
          </a:lstStyle>
          <a:p>
            <a:pPr lvl="0"/>
            <a:fld id="{903A2BF3-AC08-4872-8F04-AEA4C50E68A1}" type="datetime1">
              <a:rPr lang="en-US"/>
              <a:pPr lvl="0"/>
              <a:t>10/29/2022</a:t>
            </a:fld>
            <a:endParaRPr lang="en-US"/>
          </a:p>
        </p:txBody>
      </p:sp>
      <p:sp>
        <p:nvSpPr>
          <p:cNvPr id="13" name="Footer Placeholder 3">
            <a:extLst>
              <a:ext uri="{FF2B5EF4-FFF2-40B4-BE49-F238E27FC236}">
                <a16:creationId xmlns:a16="http://schemas.microsoft.com/office/drawing/2014/main" id="{997DB46E-0825-3F6F-CEF7-1A61D9E84D6D}"/>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98B7EE3B-361A-0CC6-2D38-F272FC3EF51F}"/>
              </a:ext>
            </a:extLst>
          </p:cNvPr>
          <p:cNvSpPr txBox="1">
            <a:spLocks noGrp="1"/>
          </p:cNvSpPr>
          <p:nvPr>
            <p:ph type="sldNum" sz="quarter" idx="8"/>
          </p:nvPr>
        </p:nvSpPr>
        <p:spPr/>
        <p:txBody>
          <a:bodyPr/>
          <a:lstStyle>
            <a:lvl1pPr>
              <a:defRPr/>
            </a:lvl1pPr>
          </a:lstStyle>
          <a:p>
            <a:pPr lvl="0"/>
            <a:fld id="{2B6AE0FC-5E6F-4E99-9AF2-5B3597EBE40F}" type="slidenum">
              <a:t>‹#›</a:t>
            </a:fld>
            <a:endParaRPr lang="en-US"/>
          </a:p>
        </p:txBody>
      </p:sp>
    </p:spTree>
    <p:extLst>
      <p:ext uri="{BB962C8B-B14F-4D97-AF65-F5344CB8AC3E}">
        <p14:creationId xmlns:p14="http://schemas.microsoft.com/office/powerpoint/2010/main" val="362050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8F761-78A2-90E9-4534-8E417ABD8F0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6542707-D729-A459-9461-D09AC703171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C0DEC5-CD59-2213-E663-CD4EA5A8A467}"/>
              </a:ext>
            </a:extLst>
          </p:cNvPr>
          <p:cNvSpPr txBox="1">
            <a:spLocks noGrp="1"/>
          </p:cNvSpPr>
          <p:nvPr>
            <p:ph type="dt" sz="half" idx="7"/>
          </p:nvPr>
        </p:nvSpPr>
        <p:spPr/>
        <p:txBody>
          <a:bodyPr/>
          <a:lstStyle>
            <a:lvl1pPr>
              <a:defRPr/>
            </a:lvl1pPr>
          </a:lstStyle>
          <a:p>
            <a:pPr lvl="0"/>
            <a:fld id="{74E8915C-D42A-418F-AE3E-C50B298BF726}" type="datetime1">
              <a:rPr lang="en-US"/>
              <a:pPr lvl="0"/>
              <a:t>10/29/2022</a:t>
            </a:fld>
            <a:endParaRPr lang="en-US"/>
          </a:p>
        </p:txBody>
      </p:sp>
      <p:sp>
        <p:nvSpPr>
          <p:cNvPr id="5" name="Footer Placeholder 4">
            <a:extLst>
              <a:ext uri="{FF2B5EF4-FFF2-40B4-BE49-F238E27FC236}">
                <a16:creationId xmlns:a16="http://schemas.microsoft.com/office/drawing/2014/main" id="{E1A14DA4-F46E-C64D-B0FA-B02D5BC7AE2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5A875B5-F93A-981A-1915-3BFB03C4CEF5}"/>
              </a:ext>
            </a:extLst>
          </p:cNvPr>
          <p:cNvSpPr txBox="1">
            <a:spLocks noGrp="1"/>
          </p:cNvSpPr>
          <p:nvPr>
            <p:ph type="sldNum" sz="quarter" idx="8"/>
          </p:nvPr>
        </p:nvSpPr>
        <p:spPr/>
        <p:txBody>
          <a:bodyPr/>
          <a:lstStyle>
            <a:lvl1pPr>
              <a:defRPr/>
            </a:lvl1pPr>
          </a:lstStyle>
          <a:p>
            <a:pPr lvl="0"/>
            <a:fld id="{6FF7BAEE-B9EE-4489-BD71-518FC8164CF8}" type="slidenum">
              <a:t>‹#›</a:t>
            </a:fld>
            <a:endParaRPr lang="en-US"/>
          </a:p>
        </p:txBody>
      </p:sp>
    </p:spTree>
    <p:extLst>
      <p:ext uri="{BB962C8B-B14F-4D97-AF65-F5344CB8AC3E}">
        <p14:creationId xmlns:p14="http://schemas.microsoft.com/office/powerpoint/2010/main" val="2534601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02E00-C409-D4E2-AAE6-11419BFC7F48}"/>
              </a:ext>
            </a:extLst>
          </p:cNvPr>
          <p:cNvSpPr txBox="1">
            <a:spLocks noGrp="1"/>
          </p:cNvSpPr>
          <p:nvPr>
            <p:ph type="title" orient="vert"/>
          </p:nvPr>
        </p:nvSpPr>
        <p:spPr>
          <a:xfrm>
            <a:off x="9042401" y="609603"/>
            <a:ext cx="2005014" cy="51816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9B19F1C-0C57-4912-B1B9-5134BD925A90}"/>
              </a:ext>
            </a:extLst>
          </p:cNvPr>
          <p:cNvSpPr txBox="1">
            <a:spLocks noGrp="1"/>
          </p:cNvSpPr>
          <p:nvPr>
            <p:ph type="body" orient="vert" idx="1"/>
          </p:nvPr>
        </p:nvSpPr>
        <p:spPr>
          <a:xfrm>
            <a:off x="1141408" y="609603"/>
            <a:ext cx="7748589"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C6646B-E6E3-7C2C-EE19-613E162A2C43}"/>
              </a:ext>
            </a:extLst>
          </p:cNvPr>
          <p:cNvSpPr txBox="1">
            <a:spLocks noGrp="1"/>
          </p:cNvSpPr>
          <p:nvPr>
            <p:ph type="dt" sz="half" idx="7"/>
          </p:nvPr>
        </p:nvSpPr>
        <p:spPr/>
        <p:txBody>
          <a:bodyPr/>
          <a:lstStyle>
            <a:lvl1pPr>
              <a:defRPr/>
            </a:lvl1pPr>
          </a:lstStyle>
          <a:p>
            <a:pPr lvl="0"/>
            <a:fld id="{777A2B12-44E9-41ED-915A-30DA82DE6FD7}" type="datetime1">
              <a:rPr lang="en-US"/>
              <a:pPr lvl="0"/>
              <a:t>10/29/2022</a:t>
            </a:fld>
            <a:endParaRPr lang="en-US"/>
          </a:p>
        </p:txBody>
      </p:sp>
      <p:sp>
        <p:nvSpPr>
          <p:cNvPr id="5" name="Footer Placeholder 4">
            <a:extLst>
              <a:ext uri="{FF2B5EF4-FFF2-40B4-BE49-F238E27FC236}">
                <a16:creationId xmlns:a16="http://schemas.microsoft.com/office/drawing/2014/main" id="{384FE7B6-4CC3-B8D6-7DD6-9E1B4B6F2F0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72EFE6F-3773-24BE-D035-52CB412C8F18}"/>
              </a:ext>
            </a:extLst>
          </p:cNvPr>
          <p:cNvSpPr txBox="1">
            <a:spLocks noGrp="1"/>
          </p:cNvSpPr>
          <p:nvPr>
            <p:ph type="sldNum" sz="quarter" idx="8"/>
          </p:nvPr>
        </p:nvSpPr>
        <p:spPr/>
        <p:txBody>
          <a:bodyPr/>
          <a:lstStyle>
            <a:lvl1pPr>
              <a:defRPr/>
            </a:lvl1pPr>
          </a:lstStyle>
          <a:p>
            <a:pPr lvl="0"/>
            <a:fld id="{28ECA564-56E2-4941-ACDE-D6E22A49868D}" type="slidenum">
              <a:t>‹#›</a:t>
            </a:fld>
            <a:endParaRPr lang="en-US"/>
          </a:p>
        </p:txBody>
      </p:sp>
    </p:spTree>
    <p:extLst>
      <p:ext uri="{BB962C8B-B14F-4D97-AF65-F5344CB8AC3E}">
        <p14:creationId xmlns:p14="http://schemas.microsoft.com/office/powerpoint/2010/main" val="2135981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E946F161-E93C-33B9-D4F7-3FC8EC493B0B}"/>
              </a:ext>
            </a:extLst>
          </p:cNvPr>
          <p:cNvPicPr>
            <a:picLocks noChangeAspect="1"/>
          </p:cNvPicPr>
          <p:nvPr/>
        </p:nvPicPr>
        <p:blipFill>
          <a:blip r:embed="rId20">
            <a:alphaModFix amt="30000"/>
          </a:blip>
          <a:srcRect/>
          <a:stretch>
            <a:fillRect/>
          </a:stretch>
        </p:blipFill>
        <p:spPr>
          <a:xfrm>
            <a:off x="0" y="0"/>
            <a:ext cx="12192006" cy="6858000"/>
          </a:xfrm>
          <a:prstGeom prst="rect">
            <a:avLst/>
          </a:prstGeom>
          <a:noFill/>
          <a:ln cap="flat">
            <a:noFill/>
          </a:ln>
        </p:spPr>
      </p:pic>
      <p:grpSp>
        <p:nvGrpSpPr>
          <p:cNvPr id="3" name="Group 7">
            <a:extLst>
              <a:ext uri="{FF2B5EF4-FFF2-40B4-BE49-F238E27FC236}">
                <a16:creationId xmlns:a16="http://schemas.microsoft.com/office/drawing/2014/main" id="{BD0261AF-0BF1-11BD-4838-E712737B5F42}"/>
              </a:ext>
            </a:extLst>
          </p:cNvPr>
          <p:cNvGrpSpPr/>
          <p:nvPr/>
        </p:nvGrpSpPr>
        <p:grpSpPr>
          <a:xfrm>
            <a:off x="-14292" y="0"/>
            <a:ext cx="12053884" cy="6857999"/>
            <a:chOff x="-14292" y="0"/>
            <a:chExt cx="12053884" cy="6857999"/>
          </a:xfrm>
        </p:grpSpPr>
        <p:grpSp>
          <p:nvGrpSpPr>
            <p:cNvPr id="4" name="Group 8">
              <a:extLst>
                <a:ext uri="{FF2B5EF4-FFF2-40B4-BE49-F238E27FC236}">
                  <a16:creationId xmlns:a16="http://schemas.microsoft.com/office/drawing/2014/main" id="{02317FE3-4484-BCAF-13F2-AB52A76B7701}"/>
                </a:ext>
              </a:extLst>
            </p:cNvPr>
            <p:cNvGrpSpPr/>
            <p:nvPr/>
          </p:nvGrpSpPr>
          <p:grpSpPr>
            <a:xfrm>
              <a:off x="-14292" y="0"/>
              <a:ext cx="1220797" cy="6857999"/>
              <a:chOff x="-14292" y="0"/>
              <a:chExt cx="1220797" cy="6857999"/>
            </a:xfrm>
          </p:grpSpPr>
          <p:sp>
            <p:nvSpPr>
              <p:cNvPr id="5" name="Rectangle 5">
                <a:extLst>
                  <a:ext uri="{FF2B5EF4-FFF2-40B4-BE49-F238E27FC236}">
                    <a16:creationId xmlns:a16="http://schemas.microsoft.com/office/drawing/2014/main" id="{047983CF-F1C4-D99B-F4A6-C110522EDCE8}"/>
                  </a:ext>
                </a:extLst>
              </p:cNvPr>
              <p:cNvSpPr/>
              <p:nvPr/>
            </p:nvSpPr>
            <p:spPr>
              <a:xfrm>
                <a:off x="114300" y="4764"/>
                <a:ext cx="23810" cy="2181228"/>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6">
                <a:extLst>
                  <a:ext uri="{FF2B5EF4-FFF2-40B4-BE49-F238E27FC236}">
                    <a16:creationId xmlns:a16="http://schemas.microsoft.com/office/drawing/2014/main" id="{B4964317-4D09-354F-D6AC-258A2FBF08A5}"/>
                  </a:ext>
                </a:extLst>
              </p:cNvPr>
              <p:cNvSpPr/>
              <p:nvPr/>
            </p:nvSpPr>
            <p:spPr>
              <a:xfrm>
                <a:off x="33339"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7">
                <a:extLst>
                  <a:ext uri="{FF2B5EF4-FFF2-40B4-BE49-F238E27FC236}">
                    <a16:creationId xmlns:a16="http://schemas.microsoft.com/office/drawing/2014/main" id="{B95B4C79-8077-1BAF-CA8A-90EB654A4BDF}"/>
                  </a:ext>
                </a:extLst>
              </p:cNvPr>
              <p:cNvSpPr/>
              <p:nvPr/>
            </p:nvSpPr>
            <p:spPr>
              <a:xfrm>
                <a:off x="28575" y="4021138"/>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8">
                <a:extLst>
                  <a:ext uri="{FF2B5EF4-FFF2-40B4-BE49-F238E27FC236}">
                    <a16:creationId xmlns:a16="http://schemas.microsoft.com/office/drawing/2014/main" id="{F9CC5014-1A9D-22FD-F774-050E8BA9A741}"/>
                  </a:ext>
                </a:extLst>
              </p:cNvPr>
              <p:cNvSpPr/>
              <p:nvPr/>
            </p:nvSpPr>
            <p:spPr>
              <a:xfrm>
                <a:off x="200025" y="4764"/>
                <a:ext cx="369883" cy="1811334"/>
              </a:xfrm>
              <a:custGeom>
                <a:avLst/>
                <a:gdLst>
                  <a:gd name="f0" fmla="val w"/>
                  <a:gd name="f1" fmla="val h"/>
                  <a:gd name="f2" fmla="val 0"/>
                  <a:gd name="f3" fmla="val 233"/>
                  <a:gd name="f4" fmla="val 1141"/>
                  <a:gd name="f5" fmla="val 218"/>
                  <a:gd name="f6" fmla="val 626"/>
                  <a:gd name="f7" fmla="val 15"/>
                  <a:gd name="f8" fmla="val 623"/>
                  <a:gd name="f9" fmla="val 1135"/>
                  <a:gd name="f10" fmla="*/ f0 1 233"/>
                  <a:gd name="f11" fmla="*/ f1 1 1141"/>
                  <a:gd name="f12" fmla="+- f4 0 f2"/>
                  <a:gd name="f13" fmla="+- f3 0 f2"/>
                  <a:gd name="f14" fmla="*/ f13 1 233"/>
                  <a:gd name="f15" fmla="*/ f12 1 114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3" h="1141">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CAF74481-0A01-8314-AA9F-33E72BD680DD}"/>
                  </a:ext>
                </a:extLst>
              </p:cNvPr>
              <p:cNvSpPr/>
              <p:nvPr/>
            </p:nvSpPr>
            <p:spPr>
              <a:xfrm>
                <a:off x="503240" y="1801816"/>
                <a:ext cx="190496" cy="188915"/>
              </a:xfrm>
              <a:custGeom>
                <a:avLst/>
                <a:gdLst>
                  <a:gd name="f0" fmla="val w"/>
                  <a:gd name="f1" fmla="val h"/>
                  <a:gd name="f2" fmla="val 0"/>
                  <a:gd name="f3" fmla="val 40"/>
                  <a:gd name="f4" fmla="val 20"/>
                  <a:gd name="f5" fmla="val 9"/>
                  <a:gd name="f6" fmla="val 31"/>
                  <a:gd name="f7" fmla="val 33"/>
                  <a:gd name="f8" fmla="val 6"/>
                  <a:gd name="f9" fmla="val 4"/>
                  <a:gd name="f10" fmla="val 11"/>
                  <a:gd name="f11" fmla="val 29"/>
                  <a:gd name="f12" fmla="val 36"/>
                  <a:gd name="f13" fmla="val 28"/>
                  <a:gd name="f14" fmla="*/ f0 1 40"/>
                  <a:gd name="f15" fmla="*/ f1 1 40"/>
                  <a:gd name="f16" fmla="+- f3 0 f2"/>
                  <a:gd name="f17" fmla="*/ f16 1 40"/>
                  <a:gd name="f18" fmla="*/ 0 1 f17"/>
                  <a:gd name="f19" fmla="*/ f3 1 f17"/>
                  <a:gd name="f20" fmla="*/ f18 f14 1"/>
                  <a:gd name="f21" fmla="*/ f19 f14 1"/>
                  <a:gd name="f22" fmla="*/ f19 f15 1"/>
                  <a:gd name="f23" fmla="*/ f18 f15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3" y="f12"/>
                      <a:pt x="f12" y="f11"/>
                      <a:pt x="f12" y="f4"/>
                    </a:cubicBezTo>
                    <a:cubicBezTo>
                      <a:pt x="f12" y="f5"/>
                      <a:pt x="f6" y="f9"/>
                      <a:pt x="f4" y="f9"/>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0">
                <a:extLst>
                  <a:ext uri="{FF2B5EF4-FFF2-40B4-BE49-F238E27FC236}">
                    <a16:creationId xmlns:a16="http://schemas.microsoft.com/office/drawing/2014/main" id="{2E6A3862-CC2E-D590-CB7C-E97D9373BEB7}"/>
                  </a:ext>
                </a:extLst>
              </p:cNvPr>
              <p:cNvSpPr/>
              <p:nvPr/>
            </p:nvSpPr>
            <p:spPr>
              <a:xfrm>
                <a:off x="285750" y="4764"/>
                <a:ext cx="369883" cy="1430341"/>
              </a:xfrm>
              <a:custGeom>
                <a:avLst/>
                <a:gdLst>
                  <a:gd name="f0" fmla="val w"/>
                  <a:gd name="f1" fmla="val h"/>
                  <a:gd name="f2" fmla="val 0"/>
                  <a:gd name="f3" fmla="val 233"/>
                  <a:gd name="f4" fmla="val 901"/>
                  <a:gd name="f5" fmla="val 221"/>
                  <a:gd name="f6" fmla="val 383"/>
                  <a:gd name="f7" fmla="val 18"/>
                  <a:gd name="f8" fmla="val 380"/>
                  <a:gd name="f9" fmla="val 895"/>
                  <a:gd name="f10" fmla="*/ f0 1 233"/>
                  <a:gd name="f11" fmla="*/ f1 1 901"/>
                  <a:gd name="f12" fmla="+- f4 0 f2"/>
                  <a:gd name="f13" fmla="+- f3 0 f2"/>
                  <a:gd name="f14" fmla="*/ f13 1 233"/>
                  <a:gd name="f15" fmla="*/ f12 1 90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3" h="901">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1">
                <a:extLst>
                  <a:ext uri="{FF2B5EF4-FFF2-40B4-BE49-F238E27FC236}">
                    <a16:creationId xmlns:a16="http://schemas.microsoft.com/office/drawing/2014/main" id="{3E56A5EF-B278-4D8C-6D30-92E542BBA1E6}"/>
                  </a:ext>
                </a:extLst>
              </p:cNvPr>
              <p:cNvSpPr/>
              <p:nvPr/>
            </p:nvSpPr>
            <p:spPr>
              <a:xfrm>
                <a:off x="54609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2">
                <a:extLst>
                  <a:ext uri="{FF2B5EF4-FFF2-40B4-BE49-F238E27FC236}">
                    <a16:creationId xmlns:a16="http://schemas.microsoft.com/office/drawing/2014/main" id="{4DB7B5E7-47D8-A20F-D463-6D793B784451}"/>
                  </a:ext>
                </a:extLst>
              </p:cNvPr>
              <p:cNvSpPr/>
              <p:nvPr/>
            </p:nvSpPr>
            <p:spPr>
              <a:xfrm>
                <a:off x="588965" y="1420813"/>
                <a:ext cx="190496" cy="190496"/>
              </a:xfrm>
              <a:custGeom>
                <a:avLst/>
                <a:gdLst>
                  <a:gd name="f0" fmla="val w"/>
                  <a:gd name="f1" fmla="val h"/>
                  <a:gd name="f2" fmla="val 0"/>
                  <a:gd name="f3" fmla="val 40"/>
                  <a:gd name="f4" fmla="val 20"/>
                  <a:gd name="f5" fmla="val 9"/>
                  <a:gd name="f6" fmla="val 31"/>
                  <a:gd name="f7" fmla="val 33"/>
                  <a:gd name="f8" fmla="val 7"/>
                  <a:gd name="f9" fmla="val 4"/>
                  <a:gd name="f10" fmla="val 11"/>
                  <a:gd name="f11" fmla="val 29"/>
                  <a:gd name="f12" fmla="val 36"/>
                  <a:gd name="f13" fmla="*/ f0 1 40"/>
                  <a:gd name="f14" fmla="*/ f1 1 40"/>
                  <a:gd name="f15" fmla="+- f3 0 f2"/>
                  <a:gd name="f16" fmla="*/ f15 1 40"/>
                  <a:gd name="f17" fmla="*/ 0 1 f16"/>
                  <a:gd name="f18" fmla="*/ f3 1 f16"/>
                  <a:gd name="f19" fmla="*/ f17 f13 1"/>
                  <a:gd name="f20" fmla="*/ f18 f13 1"/>
                  <a:gd name="f21" fmla="*/ f18 f14 1"/>
                  <a:gd name="f22" fmla="*/ f17 f14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1" y="f12"/>
                      <a:pt x="f12" y="f11"/>
                      <a:pt x="f12" y="f4"/>
                    </a:cubicBezTo>
                    <a:cubicBezTo>
                      <a:pt x="f12" y="f5"/>
                      <a:pt x="f6" y="f9"/>
                      <a:pt x="f4" y="f9"/>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3">
                <a:extLst>
                  <a:ext uri="{FF2B5EF4-FFF2-40B4-BE49-F238E27FC236}">
                    <a16:creationId xmlns:a16="http://schemas.microsoft.com/office/drawing/2014/main" id="{AD16FFA7-EE53-BAC4-1A37-ED9964BC15C2}"/>
                  </a:ext>
                </a:extLst>
              </p:cNvPr>
              <p:cNvSpPr/>
              <p:nvPr/>
            </p:nvSpPr>
            <p:spPr>
              <a:xfrm>
                <a:off x="58896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4">
                <a:extLst>
                  <a:ext uri="{FF2B5EF4-FFF2-40B4-BE49-F238E27FC236}">
                    <a16:creationId xmlns:a16="http://schemas.microsoft.com/office/drawing/2014/main" id="{1B9C5607-1E34-F066-F1A3-7ACEBFBB5340}"/>
                  </a:ext>
                </a:extLst>
              </p:cNvPr>
              <p:cNvSpPr/>
              <p:nvPr/>
            </p:nvSpPr>
            <p:spPr>
              <a:xfrm>
                <a:off x="641351" y="0"/>
                <a:ext cx="422279" cy="527051"/>
              </a:xfrm>
              <a:custGeom>
                <a:avLst/>
                <a:gdLst>
                  <a:gd name="f0" fmla="val w"/>
                  <a:gd name="f1" fmla="val h"/>
                  <a:gd name="f2" fmla="val 0"/>
                  <a:gd name="f3" fmla="val 266"/>
                  <a:gd name="f4" fmla="val 332"/>
                  <a:gd name="f5" fmla="val 257"/>
                  <a:gd name="f6" fmla="val 48"/>
                  <a:gd name="f7" fmla="val 123"/>
                  <a:gd name="f8" fmla="val 6"/>
                  <a:gd name="f9" fmla="val 15"/>
                  <a:gd name="f10" fmla="val 63"/>
                  <a:gd name="f11" fmla="val 114"/>
                  <a:gd name="f12" fmla="val 320"/>
                  <a:gd name="f13" fmla="*/ f0 1 266"/>
                  <a:gd name="f14" fmla="*/ f1 1 332"/>
                  <a:gd name="f15" fmla="+- f4 0 f2"/>
                  <a:gd name="f16" fmla="+- f3 0 f2"/>
                  <a:gd name="f17" fmla="*/ f16 1 266"/>
                  <a:gd name="f18" fmla="*/ f15 1 332"/>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6" h="332">
                    <a:moveTo>
                      <a:pt x="f5" y="f4"/>
                    </a:moveTo>
                    <a:lnTo>
                      <a:pt x="f6" y="f7"/>
                    </a:lnTo>
                    <a:lnTo>
                      <a:pt x="f2" y="f8"/>
                    </a:lnTo>
                    <a:lnTo>
                      <a:pt x="f9" y="f2"/>
                    </a:lnTo>
                    <a:lnTo>
                      <a:pt x="f10" y="f11"/>
                    </a:lnTo>
                    <a:lnTo>
                      <a:pt x="f3" y="f12"/>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5">
                <a:extLst>
                  <a:ext uri="{FF2B5EF4-FFF2-40B4-BE49-F238E27FC236}">
                    <a16:creationId xmlns:a16="http://schemas.microsoft.com/office/drawing/2014/main" id="{246D47C1-9F06-6222-625E-6981BFB84278}"/>
                  </a:ext>
                </a:extLst>
              </p:cNvPr>
              <p:cNvSpPr/>
              <p:nvPr/>
            </p:nvSpPr>
            <p:spPr>
              <a:xfrm>
                <a:off x="1020763"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 f4 0 f2"/>
                  <a:gd name="f30" fmla="+- f3 0 f2"/>
                  <a:gd name="f31" fmla="*/ f30 1 34"/>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Line 16">
                <a:extLst>
                  <a:ext uri="{FF2B5EF4-FFF2-40B4-BE49-F238E27FC236}">
                    <a16:creationId xmlns:a16="http://schemas.microsoft.com/office/drawing/2014/main" id="{32051D0A-1B6B-7FFB-0AD5-3B98C90B98B9}"/>
                  </a:ext>
                </a:extLst>
              </p:cNvPr>
              <p:cNvSpPr/>
              <p:nvPr/>
            </p:nvSpPr>
            <p:spPr>
              <a:xfrm>
                <a:off x="-4764" y="9528"/>
                <a:ext cx="0"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8"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Freeform 17">
                <a:extLst>
                  <a:ext uri="{FF2B5EF4-FFF2-40B4-BE49-F238E27FC236}">
                    <a16:creationId xmlns:a16="http://schemas.microsoft.com/office/drawing/2014/main" id="{0545BE81-6D36-DC5D-958D-FA6D60D09A94}"/>
                  </a:ext>
                </a:extLst>
              </p:cNvPr>
              <p:cNvSpPr/>
              <p:nvPr/>
            </p:nvSpPr>
            <p:spPr>
              <a:xfrm>
                <a:off x="9528" y="1801816"/>
                <a:ext cx="123828" cy="127001"/>
              </a:xfrm>
              <a:custGeom>
                <a:avLst/>
                <a:gdLst>
                  <a:gd name="f0" fmla="val w"/>
                  <a:gd name="f1" fmla="val h"/>
                  <a:gd name="f2" fmla="val 0"/>
                  <a:gd name="f3" fmla="val 78"/>
                  <a:gd name="f4" fmla="val 80"/>
                  <a:gd name="f5" fmla="val 6"/>
                  <a:gd name="f6" fmla="val 71"/>
                  <a:gd name="f7" fmla="val 69"/>
                  <a:gd name="f8" fmla="val 9"/>
                  <a:gd name="f9" fmla="*/ f0 1 78"/>
                  <a:gd name="f10" fmla="*/ f1 1 80"/>
                  <a:gd name="f11" fmla="+- f4 0 f2"/>
                  <a:gd name="f12" fmla="+- f3 0 f2"/>
                  <a:gd name="f13" fmla="*/ f12 1 78"/>
                  <a:gd name="f14" fmla="*/ f11 1 8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78" h="80">
                    <a:moveTo>
                      <a:pt x="f5" y="f4"/>
                    </a:moveTo>
                    <a:lnTo>
                      <a:pt x="f2" y="f6"/>
                    </a:lnTo>
                    <a:lnTo>
                      <a:pt x="f7" y="f2"/>
                    </a:lnTo>
                    <a:lnTo>
                      <a:pt x="f3" y="f8"/>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18">
                <a:extLst>
                  <a:ext uri="{FF2B5EF4-FFF2-40B4-BE49-F238E27FC236}">
                    <a16:creationId xmlns:a16="http://schemas.microsoft.com/office/drawing/2014/main" id="{6D3EDF4B-4435-43E4-A443-A377B80DC356}"/>
                  </a:ext>
                </a:extLst>
              </p:cNvPr>
              <p:cNvSpPr/>
              <p:nvPr/>
            </p:nvSpPr>
            <p:spPr>
              <a:xfrm>
                <a:off x="-9528" y="3549645"/>
                <a:ext cx="147639" cy="481010"/>
              </a:xfrm>
              <a:custGeom>
                <a:avLst/>
                <a:gdLst>
                  <a:gd name="f0" fmla="val w"/>
                  <a:gd name="f1" fmla="val h"/>
                  <a:gd name="f2" fmla="val 0"/>
                  <a:gd name="f3" fmla="val 93"/>
                  <a:gd name="f4" fmla="val 303"/>
                  <a:gd name="f5" fmla="val 78"/>
                  <a:gd name="f6" fmla="val 12"/>
                  <a:gd name="f7" fmla="val 69"/>
                  <a:gd name="f8" fmla="*/ f0 1 93"/>
                  <a:gd name="f9" fmla="*/ f1 1 303"/>
                  <a:gd name="f10" fmla="+- f4 0 f2"/>
                  <a:gd name="f11" fmla="+- f3 0 f2"/>
                  <a:gd name="f12" fmla="*/ f11 1 93"/>
                  <a:gd name="f13" fmla="*/ f10 1 30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93" h="303">
                    <a:moveTo>
                      <a:pt x="f3" y="f4"/>
                    </a:moveTo>
                    <a:lnTo>
                      <a:pt x="f5" y="f4"/>
                    </a:lnTo>
                    <a:lnTo>
                      <a:pt x="f5" y="f5"/>
                    </a:lnTo>
                    <a:lnTo>
                      <a:pt x="f2" y="f6"/>
                    </a:lnTo>
                    <a:lnTo>
                      <a:pt x="f6" y="f2"/>
                    </a:lnTo>
                    <a:lnTo>
                      <a:pt x="f3" y="f7"/>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Freeform 19">
                <a:extLst>
                  <a:ext uri="{FF2B5EF4-FFF2-40B4-BE49-F238E27FC236}">
                    <a16:creationId xmlns:a16="http://schemas.microsoft.com/office/drawing/2014/main" id="{8EC81874-C4E0-82A1-ED11-6F1AF102186C}"/>
                  </a:ext>
                </a:extLst>
              </p:cNvPr>
              <p:cNvSpPr/>
              <p:nvPr/>
            </p:nvSpPr>
            <p:spPr>
              <a:xfrm>
                <a:off x="128582"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 f4 0 f2"/>
                  <a:gd name="f12" fmla="+- f3 0 f2"/>
                  <a:gd name="f13" fmla="*/ f12 1 90"/>
                  <a:gd name="f14" fmla="*/ f11 1 30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90" h="300">
                    <a:moveTo>
                      <a:pt x="f3" y="f4"/>
                    </a:moveTo>
                    <a:lnTo>
                      <a:pt x="f5" y="f4"/>
                    </a:lnTo>
                    <a:lnTo>
                      <a:pt x="f5" y="f6"/>
                    </a:lnTo>
                    <a:lnTo>
                      <a:pt x="f2" y="f7"/>
                    </a:lnTo>
                    <a:lnTo>
                      <a:pt x="f7" y="f2"/>
                    </a:lnTo>
                    <a:lnTo>
                      <a:pt x="f3" y="f8"/>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Freeform 20">
                <a:extLst>
                  <a:ext uri="{FF2B5EF4-FFF2-40B4-BE49-F238E27FC236}">
                    <a16:creationId xmlns:a16="http://schemas.microsoft.com/office/drawing/2014/main" id="{B46184CD-BD9E-40CA-E522-CD9A27FCA99E}"/>
                  </a:ext>
                </a:extLst>
              </p:cNvPr>
              <p:cNvSpPr/>
              <p:nvPr/>
            </p:nvSpPr>
            <p:spPr>
              <a:xfrm>
                <a:off x="204789" y="1849438"/>
                <a:ext cx="114300" cy="107954"/>
              </a:xfrm>
              <a:custGeom>
                <a:avLst/>
                <a:gdLst>
                  <a:gd name="f0" fmla="val w"/>
                  <a:gd name="f1" fmla="val h"/>
                  <a:gd name="f2" fmla="val 0"/>
                  <a:gd name="f3" fmla="val 24"/>
                  <a:gd name="f4" fmla="val 23"/>
                  <a:gd name="f5" fmla="val 12"/>
                  <a:gd name="f6" fmla="val 6"/>
                  <a:gd name="f7" fmla="val 18"/>
                  <a:gd name="f8" fmla="val 5"/>
                  <a:gd name="f9" fmla="val 4"/>
                  <a:gd name="f10" fmla="val 8"/>
                  <a:gd name="f11" fmla="val 16"/>
                  <a:gd name="f12" fmla="val 19"/>
                  <a:gd name="f13" fmla="val 20"/>
                  <a:gd name="f14" fmla="*/ f0 1 24"/>
                  <a:gd name="f15" fmla="*/ f1 1 23"/>
                  <a:gd name="f16" fmla="+- f4 0 f2"/>
                  <a:gd name="f17" fmla="+- f3 0 f2"/>
                  <a:gd name="f18" fmla="*/ f17 1 24"/>
                  <a:gd name="f19" fmla="*/ f16 1 23"/>
                  <a:gd name="f20" fmla="*/ 0 1 f18"/>
                  <a:gd name="f21" fmla="*/ f3 1 f18"/>
                  <a:gd name="f22" fmla="*/ 0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4" h="23">
                    <a:moveTo>
                      <a:pt x="f5" y="f4"/>
                    </a:moveTo>
                    <a:cubicBezTo>
                      <a:pt x="f6" y="f4"/>
                      <a:pt x="f2" y="f7"/>
                      <a:pt x="f2" y="f5"/>
                    </a:cubicBezTo>
                    <a:cubicBezTo>
                      <a:pt x="f2" y="f8"/>
                      <a:pt x="f6" y="f2"/>
                      <a:pt x="f5" y="f2"/>
                    </a:cubicBezTo>
                    <a:cubicBezTo>
                      <a:pt x="f7" y="f2"/>
                      <a:pt x="f3" y="f8"/>
                      <a:pt x="f3" y="f5"/>
                    </a:cubicBezTo>
                    <a:cubicBezTo>
                      <a:pt x="f3" y="f7"/>
                      <a:pt x="f7" y="f4"/>
                      <a:pt x="f5" y="f4"/>
                    </a:cubicBezTo>
                    <a:close/>
                    <a:moveTo>
                      <a:pt x="f5" y="f9"/>
                    </a:moveTo>
                    <a:cubicBezTo>
                      <a:pt x="f10" y="f9"/>
                      <a:pt x="f9" y="f10"/>
                      <a:pt x="f9" y="f5"/>
                    </a:cubicBezTo>
                    <a:cubicBezTo>
                      <a:pt x="f9" y="f11"/>
                      <a:pt x="f10" y="f12"/>
                      <a:pt x="f5" y="f12"/>
                    </a:cubicBezTo>
                    <a:cubicBezTo>
                      <a:pt x="f11" y="f12"/>
                      <a:pt x="f13" y="f11"/>
                      <a:pt x="f13" y="f5"/>
                    </a:cubicBezTo>
                    <a:cubicBezTo>
                      <a:pt x="f13" y="f10"/>
                      <a:pt x="f11" y="f9"/>
                      <a:pt x="f5" y="f9"/>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Rectangle 21">
                <a:extLst>
                  <a:ext uri="{FF2B5EF4-FFF2-40B4-BE49-F238E27FC236}">
                    <a16:creationId xmlns:a16="http://schemas.microsoft.com/office/drawing/2014/main" id="{487F688F-D3E5-FD64-9FDC-4C8465C2F01D}"/>
                  </a:ext>
                </a:extLst>
              </p:cNvPr>
              <p:cNvSpPr/>
              <p:nvPr/>
            </p:nvSpPr>
            <p:spPr>
              <a:xfrm>
                <a:off x="133346" y="4662489"/>
                <a:ext cx="23810" cy="2181228"/>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2" name="Freeform 22">
                <a:extLst>
                  <a:ext uri="{FF2B5EF4-FFF2-40B4-BE49-F238E27FC236}">
                    <a16:creationId xmlns:a16="http://schemas.microsoft.com/office/drawing/2014/main" id="{E91C76A4-6FDD-A4F2-1949-2C6766C48600}"/>
                  </a:ext>
                </a:extLst>
              </p:cNvPr>
              <p:cNvSpPr/>
              <p:nvPr/>
            </p:nvSpPr>
            <p:spPr>
              <a:xfrm>
                <a:off x="223835" y="5041901"/>
                <a:ext cx="369883" cy="1801816"/>
              </a:xfrm>
              <a:custGeom>
                <a:avLst/>
                <a:gdLst>
                  <a:gd name="f0" fmla="val w"/>
                  <a:gd name="f1" fmla="val h"/>
                  <a:gd name="f2" fmla="val 0"/>
                  <a:gd name="f3" fmla="val 233"/>
                  <a:gd name="f4" fmla="val 1135"/>
                  <a:gd name="f5" fmla="val 15"/>
                  <a:gd name="f6" fmla="val 515"/>
                  <a:gd name="f7" fmla="val 512"/>
                  <a:gd name="f8" fmla="val 218"/>
                  <a:gd name="f9" fmla="val 6"/>
                  <a:gd name="f10" fmla="val 518"/>
                  <a:gd name="f11" fmla="*/ f0 1 233"/>
                  <a:gd name="f12" fmla="*/ f1 1 1135"/>
                  <a:gd name="f13" fmla="+- f4 0 f2"/>
                  <a:gd name="f14" fmla="+- f3 0 f2"/>
                  <a:gd name="f15" fmla="*/ f14 1 233"/>
                  <a:gd name="f16" fmla="*/ f13 1 1135"/>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3" h="1135">
                    <a:moveTo>
                      <a:pt x="f5" y="f4"/>
                    </a:moveTo>
                    <a:lnTo>
                      <a:pt x="f2" y="f4"/>
                    </a:lnTo>
                    <a:lnTo>
                      <a:pt x="f2" y="f6"/>
                    </a:lnTo>
                    <a:lnTo>
                      <a:pt x="f2" y="f7"/>
                    </a:lnTo>
                    <a:lnTo>
                      <a:pt x="f8"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Freeform 23">
                <a:extLst>
                  <a:ext uri="{FF2B5EF4-FFF2-40B4-BE49-F238E27FC236}">
                    <a16:creationId xmlns:a16="http://schemas.microsoft.com/office/drawing/2014/main" id="{23BB3B38-43DE-010C-8D68-77B96FE28B05}"/>
                  </a:ext>
                </a:extLst>
              </p:cNvPr>
              <p:cNvSpPr/>
              <p:nvPr/>
            </p:nvSpPr>
            <p:spPr>
              <a:xfrm>
                <a:off x="52385"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24">
                <a:extLst>
                  <a:ext uri="{FF2B5EF4-FFF2-40B4-BE49-F238E27FC236}">
                    <a16:creationId xmlns:a16="http://schemas.microsoft.com/office/drawing/2014/main" id="{0D73A48F-DBCD-B991-390C-F80C215F1162}"/>
                  </a:ext>
                </a:extLst>
              </p:cNvPr>
              <p:cNvSpPr/>
              <p:nvPr/>
            </p:nvSpPr>
            <p:spPr>
              <a:xfrm>
                <a:off x="-14292" y="5627683"/>
                <a:ext cx="85725" cy="1216023"/>
              </a:xfrm>
              <a:custGeom>
                <a:avLst/>
                <a:gdLst>
                  <a:gd name="f0" fmla="val w"/>
                  <a:gd name="f1" fmla="val h"/>
                  <a:gd name="f2" fmla="val 0"/>
                  <a:gd name="f3" fmla="val 54"/>
                  <a:gd name="f4" fmla="val 766"/>
                  <a:gd name="f5" fmla="val 36"/>
                  <a:gd name="f6" fmla="val 149"/>
                  <a:gd name="f7" fmla="val 3"/>
                  <a:gd name="f8" fmla="val 18"/>
                  <a:gd name="f9" fmla="val 146"/>
                  <a:gd name="f10" fmla="*/ f0 1 54"/>
                  <a:gd name="f11" fmla="*/ f1 1 766"/>
                  <a:gd name="f12" fmla="+- f4 0 f2"/>
                  <a:gd name="f13" fmla="+- f3 0 f2"/>
                  <a:gd name="f14" fmla="*/ f13 1 54"/>
                  <a:gd name="f15" fmla="*/ f12 1 76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54" h="766">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5" name="Freeform 25">
                <a:extLst>
                  <a:ext uri="{FF2B5EF4-FFF2-40B4-BE49-F238E27FC236}">
                    <a16:creationId xmlns:a16="http://schemas.microsoft.com/office/drawing/2014/main" id="{254CA11F-9289-FB23-4E26-F3813F33AC30}"/>
                  </a:ext>
                </a:extLst>
              </p:cNvPr>
              <p:cNvSpPr/>
              <p:nvPr/>
            </p:nvSpPr>
            <p:spPr>
              <a:xfrm>
                <a:off x="527051"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Freeform 26">
                <a:extLst>
                  <a:ext uri="{FF2B5EF4-FFF2-40B4-BE49-F238E27FC236}">
                    <a16:creationId xmlns:a16="http://schemas.microsoft.com/office/drawing/2014/main" id="{94B3BCCB-A668-D850-11F1-85639801007B}"/>
                  </a:ext>
                </a:extLst>
              </p:cNvPr>
              <p:cNvSpPr/>
              <p:nvPr/>
            </p:nvSpPr>
            <p:spPr>
              <a:xfrm>
                <a:off x="309560" y="5422904"/>
                <a:ext cx="374647" cy="1425577"/>
              </a:xfrm>
              <a:custGeom>
                <a:avLst/>
                <a:gdLst>
                  <a:gd name="f0" fmla="val w"/>
                  <a:gd name="f1" fmla="val h"/>
                  <a:gd name="f2" fmla="val 0"/>
                  <a:gd name="f3" fmla="val 236"/>
                  <a:gd name="f4" fmla="val 898"/>
                  <a:gd name="f5" fmla="val 18"/>
                  <a:gd name="f6" fmla="val 515"/>
                  <a:gd name="f7" fmla="val 3"/>
                  <a:gd name="f8" fmla="val 512"/>
                  <a:gd name="f9" fmla="val 221"/>
                  <a:gd name="f10" fmla="val 6"/>
                  <a:gd name="f11" fmla="val 518"/>
                  <a:gd name="f12" fmla="*/ f0 1 236"/>
                  <a:gd name="f13" fmla="*/ f1 1 898"/>
                  <a:gd name="f14" fmla="+- f4 0 f2"/>
                  <a:gd name="f15" fmla="+- f3 0 f2"/>
                  <a:gd name="f16" fmla="*/ f15 1 236"/>
                  <a:gd name="f17" fmla="*/ f14 1 898"/>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36" h="898">
                    <a:moveTo>
                      <a:pt x="f5" y="f4"/>
                    </a:moveTo>
                    <a:lnTo>
                      <a:pt x="f2" y="f4"/>
                    </a:lnTo>
                    <a:lnTo>
                      <a:pt x="f2" y="f6"/>
                    </a:lnTo>
                    <a:lnTo>
                      <a:pt x="f7" y="f8"/>
                    </a:lnTo>
                    <a:lnTo>
                      <a:pt x="f9" y="f2"/>
                    </a:lnTo>
                    <a:lnTo>
                      <a:pt x="f3" y="f10"/>
                    </a:lnTo>
                    <a:lnTo>
                      <a:pt x="f5" y="f11"/>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27">
                <a:extLst>
                  <a:ext uri="{FF2B5EF4-FFF2-40B4-BE49-F238E27FC236}">
                    <a16:creationId xmlns:a16="http://schemas.microsoft.com/office/drawing/2014/main" id="{00264DCA-FA69-0124-48FE-28AB75B27FF1}"/>
                  </a:ext>
                </a:extLst>
              </p:cNvPr>
              <p:cNvSpPr/>
              <p:nvPr/>
            </p:nvSpPr>
            <p:spPr>
              <a:xfrm>
                <a:off x="56990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8" name="Freeform 28">
                <a:extLst>
                  <a:ext uri="{FF2B5EF4-FFF2-40B4-BE49-F238E27FC236}">
                    <a16:creationId xmlns:a16="http://schemas.microsoft.com/office/drawing/2014/main" id="{134293FB-1E7C-94C5-E121-9F5B96470EE7}"/>
                  </a:ext>
                </a:extLst>
              </p:cNvPr>
              <p:cNvSpPr/>
              <p:nvPr/>
            </p:nvSpPr>
            <p:spPr>
              <a:xfrm>
                <a:off x="612776" y="5246690"/>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Freeform 29">
                <a:extLst>
                  <a:ext uri="{FF2B5EF4-FFF2-40B4-BE49-F238E27FC236}">
                    <a16:creationId xmlns:a16="http://schemas.microsoft.com/office/drawing/2014/main" id="{E8326E49-A621-0BC8-6E65-1060A961EE6E}"/>
                  </a:ext>
                </a:extLst>
              </p:cNvPr>
              <p:cNvSpPr/>
              <p:nvPr/>
            </p:nvSpPr>
            <p:spPr>
              <a:xfrm>
                <a:off x="612776" y="5764213"/>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Freeform 30">
                <a:extLst>
                  <a:ext uri="{FF2B5EF4-FFF2-40B4-BE49-F238E27FC236}">
                    <a16:creationId xmlns:a16="http://schemas.microsoft.com/office/drawing/2014/main" id="{B0409D0E-1062-FFFC-A3B2-0D75465748F3}"/>
                  </a:ext>
                </a:extLst>
              </p:cNvPr>
              <p:cNvSpPr/>
              <p:nvPr/>
            </p:nvSpPr>
            <p:spPr>
              <a:xfrm>
                <a:off x="669926" y="6330948"/>
                <a:ext cx="417515" cy="517522"/>
              </a:xfrm>
              <a:custGeom>
                <a:avLst/>
                <a:gdLst>
                  <a:gd name="f0" fmla="val w"/>
                  <a:gd name="f1" fmla="val h"/>
                  <a:gd name="f2" fmla="val 0"/>
                  <a:gd name="f3" fmla="val 263"/>
                  <a:gd name="f4" fmla="val 326"/>
                  <a:gd name="f5" fmla="val 15"/>
                  <a:gd name="f6" fmla="val 320"/>
                  <a:gd name="f7" fmla="val 45"/>
                  <a:gd name="f8" fmla="val 206"/>
                  <a:gd name="f9" fmla="val 48"/>
                  <a:gd name="f10" fmla="val 254"/>
                  <a:gd name="f11" fmla="val 12"/>
                  <a:gd name="f12" fmla="val 60"/>
                  <a:gd name="f13" fmla="val 215"/>
                  <a:gd name="f14" fmla="*/ f0 1 263"/>
                  <a:gd name="f15" fmla="*/ f1 1 326"/>
                  <a:gd name="f16" fmla="+- f4 0 f2"/>
                  <a:gd name="f17" fmla="+- f3 0 f2"/>
                  <a:gd name="f18" fmla="*/ f17 1 263"/>
                  <a:gd name="f19" fmla="*/ f16 1 326"/>
                  <a:gd name="f20" fmla="*/ 0 1 f18"/>
                  <a:gd name="f21" fmla="*/ f3 1 f18"/>
                  <a:gd name="f22" fmla="*/ 0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63" h="326">
                    <a:moveTo>
                      <a:pt x="f5" y="f4"/>
                    </a:moveTo>
                    <a:lnTo>
                      <a:pt x="f2" y="f6"/>
                    </a:lnTo>
                    <a:lnTo>
                      <a:pt x="f7" y="f8"/>
                    </a:lnTo>
                    <a:lnTo>
                      <a:pt x="f9" y="f8"/>
                    </a:lnTo>
                    <a:lnTo>
                      <a:pt x="f10" y="f2"/>
                    </a:lnTo>
                    <a:lnTo>
                      <a:pt x="f3" y="f11"/>
                    </a:lnTo>
                    <a:lnTo>
                      <a:pt x="f12" y="f13"/>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1" name="Freeform 31">
                <a:extLst>
                  <a:ext uri="{FF2B5EF4-FFF2-40B4-BE49-F238E27FC236}">
                    <a16:creationId xmlns:a16="http://schemas.microsoft.com/office/drawing/2014/main" id="{3ECB51BB-AB53-8679-D096-4478E2B399C6}"/>
                  </a:ext>
                </a:extLst>
              </p:cNvPr>
              <p:cNvSpPr/>
              <p:nvPr/>
            </p:nvSpPr>
            <p:spPr>
              <a:xfrm>
                <a:off x="1049338"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 f4 0 f2"/>
                  <a:gd name="f30" fmla="+- f3 0 f2"/>
                  <a:gd name="f31" fmla="*/ f30 1 33"/>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grpSp>
          <p:nvGrpSpPr>
            <p:cNvPr id="32" name="Group 9">
              <a:extLst>
                <a:ext uri="{FF2B5EF4-FFF2-40B4-BE49-F238E27FC236}">
                  <a16:creationId xmlns:a16="http://schemas.microsoft.com/office/drawing/2014/main" id="{E2B978E1-AE26-C56C-86AE-2BF962894D37}"/>
                </a:ext>
              </a:extLst>
            </p:cNvPr>
            <p:cNvGrpSpPr/>
            <p:nvPr/>
          </p:nvGrpSpPr>
          <p:grpSpPr>
            <a:xfrm>
              <a:off x="11364913" y="0"/>
              <a:ext cx="674679" cy="6848481"/>
              <a:chOff x="11364913" y="0"/>
              <a:chExt cx="674679" cy="6848481"/>
            </a:xfrm>
          </p:grpSpPr>
          <p:sp>
            <p:nvSpPr>
              <p:cNvPr id="33" name="Freeform 32">
                <a:extLst>
                  <a:ext uri="{FF2B5EF4-FFF2-40B4-BE49-F238E27FC236}">
                    <a16:creationId xmlns:a16="http://schemas.microsoft.com/office/drawing/2014/main" id="{FE5EC6A3-C46F-EE52-89CE-714C5695AF00}"/>
                  </a:ext>
                </a:extLst>
              </p:cNvPr>
              <p:cNvSpPr/>
              <p:nvPr/>
            </p:nvSpPr>
            <p:spPr>
              <a:xfrm>
                <a:off x="11483977" y="0"/>
                <a:ext cx="417515" cy="512758"/>
              </a:xfrm>
              <a:custGeom>
                <a:avLst/>
                <a:gdLst>
                  <a:gd name="f0" fmla="val w"/>
                  <a:gd name="f1" fmla="val h"/>
                  <a:gd name="f2" fmla="val 0"/>
                  <a:gd name="f3" fmla="val 263"/>
                  <a:gd name="f4" fmla="val 323"/>
                  <a:gd name="f5" fmla="val 12"/>
                  <a:gd name="f6" fmla="val 314"/>
                  <a:gd name="f7" fmla="val 203"/>
                  <a:gd name="f8" fmla="val 108"/>
                  <a:gd name="f9" fmla="val 248"/>
                  <a:gd name="f10" fmla="val 6"/>
                  <a:gd name="f11" fmla="val 218"/>
                  <a:gd name="f12" fmla="val 117"/>
                  <a:gd name="f13" fmla="*/ f0 1 263"/>
                  <a:gd name="f14" fmla="*/ f1 1 323"/>
                  <a:gd name="f15" fmla="+- f4 0 f2"/>
                  <a:gd name="f16" fmla="+- f3 0 f2"/>
                  <a:gd name="f17" fmla="*/ f16 1 263"/>
                  <a:gd name="f18" fmla="*/ f15 1 323"/>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3" h="323">
                    <a:moveTo>
                      <a:pt x="f5" y="f4"/>
                    </a:moveTo>
                    <a:lnTo>
                      <a:pt x="f2" y="f6"/>
                    </a:lnTo>
                    <a:lnTo>
                      <a:pt x="f7" y="f8"/>
                    </a:lnTo>
                    <a:lnTo>
                      <a:pt x="f9" y="f2"/>
                    </a:lnTo>
                    <a:lnTo>
                      <a:pt x="f3" y="f10"/>
                    </a:lnTo>
                    <a:lnTo>
                      <a:pt x="f11" y="f12"/>
                    </a:lnTo>
                    <a:lnTo>
                      <a:pt x="f11" y="f12"/>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4" name="Freeform 33">
                <a:extLst>
                  <a:ext uri="{FF2B5EF4-FFF2-40B4-BE49-F238E27FC236}">
                    <a16:creationId xmlns:a16="http://schemas.microsoft.com/office/drawing/2014/main" id="{553802EE-6580-9766-E66D-D6D7E793F103}"/>
                  </a:ext>
                </a:extLst>
              </p:cNvPr>
              <p:cNvSpPr/>
              <p:nvPr/>
            </p:nvSpPr>
            <p:spPr>
              <a:xfrm>
                <a:off x="11364913" y="474665"/>
                <a:ext cx="157167" cy="152403"/>
              </a:xfrm>
              <a:custGeom>
                <a:avLst/>
                <a:gdLst>
                  <a:gd name="f0" fmla="val w"/>
                  <a:gd name="f1" fmla="val h"/>
                  <a:gd name="f2" fmla="val 0"/>
                  <a:gd name="f3" fmla="val 33"/>
                  <a:gd name="f4" fmla="val 32"/>
                  <a:gd name="f5" fmla="val 17"/>
                  <a:gd name="f6" fmla="val 13"/>
                  <a:gd name="f7" fmla="val 9"/>
                  <a:gd name="f8" fmla="val 30"/>
                  <a:gd name="f9" fmla="val 6"/>
                  <a:gd name="f10" fmla="val 27"/>
                  <a:gd name="f11" fmla="val 21"/>
                  <a:gd name="f12" fmla="val 11"/>
                  <a:gd name="f13" fmla="val 5"/>
                  <a:gd name="f14" fmla="val 2"/>
                  <a:gd name="f15" fmla="val 25"/>
                  <a:gd name="f16" fmla="val 28"/>
                  <a:gd name="f17" fmla="val 31"/>
                  <a:gd name="f18" fmla="val 8"/>
                  <a:gd name="f19" fmla="val 12"/>
                  <a:gd name="f20" fmla="val 16"/>
                  <a:gd name="f21" fmla="val 20"/>
                  <a:gd name="f22" fmla="val 24"/>
                  <a:gd name="f23" fmla="val 4"/>
                  <a:gd name="f24" fmla="val 14"/>
                  <a:gd name="f25" fmla="val 23"/>
                  <a:gd name="f26" fmla="val 26"/>
                  <a:gd name="f27" fmla="*/ f0 1 33"/>
                  <a:gd name="f28" fmla="*/ f1 1 32"/>
                  <a:gd name="f29" fmla="+- f4 0 f2"/>
                  <a:gd name="f30" fmla="+- f3 0 f2"/>
                  <a:gd name="f31" fmla="*/ f30 1 33"/>
                  <a:gd name="f32" fmla="*/ f29 1 32"/>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2">
                    <a:moveTo>
                      <a:pt x="f5" y="f4"/>
                    </a:moveTo>
                    <a:cubicBezTo>
                      <a:pt x="f6" y="f4"/>
                      <a:pt x="f7" y="f8"/>
                      <a:pt x="f9" y="f10"/>
                    </a:cubicBezTo>
                    <a:cubicBezTo>
                      <a:pt x="f2" y="f11"/>
                      <a:pt x="f2" y="f12"/>
                      <a:pt x="f9" y="f13"/>
                    </a:cubicBezTo>
                    <a:cubicBezTo>
                      <a:pt x="f7" y="f14"/>
                      <a:pt x="f6" y="f2"/>
                      <a:pt x="f5" y="f2"/>
                    </a:cubicBezTo>
                    <a:cubicBezTo>
                      <a:pt x="f11" y="f2"/>
                      <a:pt x="f15" y="f14"/>
                      <a:pt x="f16" y="f13"/>
                    </a:cubicBezTo>
                    <a:cubicBezTo>
                      <a:pt x="f17" y="f18"/>
                      <a:pt x="f3" y="f19"/>
                      <a:pt x="f3" y="f20"/>
                    </a:cubicBezTo>
                    <a:cubicBezTo>
                      <a:pt x="f3" y="f21"/>
                      <a:pt x="f17" y="f22"/>
                      <a:pt x="f16" y="f10"/>
                    </a:cubicBezTo>
                    <a:cubicBezTo>
                      <a:pt x="f15" y="f8"/>
                      <a:pt x="f11" y="f4"/>
                      <a:pt x="f5" y="f4"/>
                    </a:cubicBezTo>
                    <a:close/>
                    <a:moveTo>
                      <a:pt x="f5" y="f23"/>
                    </a:moveTo>
                    <a:cubicBezTo>
                      <a:pt x="f24" y="f23"/>
                      <a:pt x="f12" y="f9"/>
                      <a:pt x="f7" y="f18"/>
                    </a:cubicBezTo>
                    <a:cubicBezTo>
                      <a:pt x="f23" y="f19"/>
                      <a:pt x="f23" y="f21"/>
                      <a:pt x="f7" y="f22"/>
                    </a:cubicBezTo>
                    <a:cubicBezTo>
                      <a:pt x="f12" y="f10"/>
                      <a:pt x="f24" y="f16"/>
                      <a:pt x="f5" y="f16"/>
                    </a:cubicBezTo>
                    <a:cubicBezTo>
                      <a:pt x="f21" y="f16"/>
                      <a:pt x="f25" y="f10"/>
                      <a:pt x="f26" y="f22"/>
                    </a:cubicBezTo>
                    <a:cubicBezTo>
                      <a:pt x="f8" y="f21"/>
                      <a:pt x="f8" y="f19"/>
                      <a:pt x="f26" y="f18"/>
                    </a:cubicBezTo>
                    <a:cubicBezTo>
                      <a:pt x="f25" y="f9"/>
                      <a:pt x="f21" y="f23"/>
                      <a:pt x="f5" y="f23"/>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5" name="Freeform 34">
                <a:extLst>
                  <a:ext uri="{FF2B5EF4-FFF2-40B4-BE49-F238E27FC236}">
                    <a16:creationId xmlns:a16="http://schemas.microsoft.com/office/drawing/2014/main" id="{AFF81FB8-057D-1863-8094-60F0873033B5}"/>
                  </a:ext>
                </a:extLst>
              </p:cNvPr>
              <p:cNvSpPr/>
              <p:nvPr/>
            </p:nvSpPr>
            <p:spPr>
              <a:xfrm>
                <a:off x="11631616" y="1539877"/>
                <a:ext cx="188915"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6" name="Freeform 35">
                <a:extLst>
                  <a:ext uri="{FF2B5EF4-FFF2-40B4-BE49-F238E27FC236}">
                    <a16:creationId xmlns:a16="http://schemas.microsoft.com/office/drawing/2014/main" id="{A3589BE3-8325-5C21-DB14-12DF744D1203}"/>
                  </a:ext>
                </a:extLst>
              </p:cNvPr>
              <p:cNvSpPr/>
              <p:nvPr/>
            </p:nvSpPr>
            <p:spPr>
              <a:xfrm>
                <a:off x="11531598" y="5694361"/>
                <a:ext cx="298451" cy="1154109"/>
              </a:xfrm>
              <a:custGeom>
                <a:avLst/>
                <a:gdLst>
                  <a:gd name="f0" fmla="val w"/>
                  <a:gd name="f1" fmla="val h"/>
                  <a:gd name="f2" fmla="val 0"/>
                  <a:gd name="f3" fmla="val 188"/>
                  <a:gd name="f4" fmla="val 727"/>
                  <a:gd name="f5" fmla="val 15"/>
                  <a:gd name="f6" fmla="val 407"/>
                  <a:gd name="f7" fmla="val 176"/>
                  <a:gd name="f8" fmla="val 6"/>
                  <a:gd name="f9" fmla="val 410"/>
                  <a:gd name="f10" fmla="*/ f0 1 188"/>
                  <a:gd name="f11" fmla="*/ f1 1 727"/>
                  <a:gd name="f12" fmla="+- f4 0 f2"/>
                  <a:gd name="f13" fmla="+- f3 0 f2"/>
                  <a:gd name="f14" fmla="*/ f13 1 188"/>
                  <a:gd name="f15" fmla="*/ f12 1 727"/>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88" h="727">
                    <a:moveTo>
                      <a:pt x="f5" y="f4"/>
                    </a:moveTo>
                    <a:lnTo>
                      <a:pt x="f2" y="f4"/>
                    </a:lnTo>
                    <a:lnTo>
                      <a:pt x="f2" y="f6"/>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7" name="Freeform 36">
                <a:extLst>
                  <a:ext uri="{FF2B5EF4-FFF2-40B4-BE49-F238E27FC236}">
                    <a16:creationId xmlns:a16="http://schemas.microsoft.com/office/drawing/2014/main" id="{6EE0B36B-C039-2A66-22D8-2AE0B5121759}"/>
                  </a:ext>
                </a:extLst>
              </p:cNvPr>
              <p:cNvSpPr/>
              <p:nvPr/>
            </p:nvSpPr>
            <p:spPr>
              <a:xfrm>
                <a:off x="11772900" y="5551486"/>
                <a:ext cx="157167" cy="155576"/>
              </a:xfrm>
              <a:custGeom>
                <a:avLst/>
                <a:gdLst>
                  <a:gd name="f0" fmla="val w"/>
                  <a:gd name="f1" fmla="val h"/>
                  <a:gd name="f2" fmla="val 0"/>
                  <a:gd name="f3" fmla="val 33"/>
                  <a:gd name="f4" fmla="val 17"/>
                  <a:gd name="f5" fmla="val 8"/>
                  <a:gd name="f6" fmla="val 25"/>
                  <a:gd name="f7" fmla="val 16"/>
                  <a:gd name="f8" fmla="val 7"/>
                  <a:gd name="f9" fmla="val 26"/>
                  <a:gd name="f10" fmla="val 4"/>
                  <a:gd name="f11" fmla="val 10"/>
                  <a:gd name="f12" fmla="val 9"/>
                  <a:gd name="f13" fmla="val 23"/>
                  <a:gd name="f14" fmla="val 29"/>
                  <a:gd name="f15" fmla="*/ f0 1 33"/>
                  <a:gd name="f16" fmla="*/ f1 1 33"/>
                  <a:gd name="f17" fmla="+- f3 0 f2"/>
                  <a:gd name="f18" fmla="*/ f17 1 33"/>
                  <a:gd name="f19" fmla="*/ 0 1 f18"/>
                  <a:gd name="f20" fmla="*/ f3 1 f18"/>
                  <a:gd name="f21" fmla="*/ f19 f15 1"/>
                  <a:gd name="f22" fmla="*/ f20 f15 1"/>
                  <a:gd name="f23" fmla="*/ f20 f16 1"/>
                  <a:gd name="f24" fmla="*/ f19 f16 1"/>
                </a:gdLst>
                <a:ahLst/>
                <a:cxnLst>
                  <a:cxn ang="3cd4">
                    <a:pos x="hc" y="t"/>
                  </a:cxn>
                  <a:cxn ang="0">
                    <a:pos x="r" y="vc"/>
                  </a:cxn>
                  <a:cxn ang="cd4">
                    <a:pos x="hc" y="b"/>
                  </a:cxn>
                  <a:cxn ang="cd2">
                    <a:pos x="l" y="vc"/>
                  </a:cxn>
                </a:cxnLst>
                <a:rect l="f21" t="f24" r="f22" b="f23"/>
                <a:pathLst>
                  <a:path w="33" h="33">
                    <a:moveTo>
                      <a:pt x="f4" y="f3"/>
                    </a:moveTo>
                    <a:cubicBezTo>
                      <a:pt x="f5" y="f3"/>
                      <a:pt x="f2" y="f6"/>
                      <a:pt x="f2" y="f7"/>
                    </a:cubicBezTo>
                    <a:cubicBezTo>
                      <a:pt x="f2" y="f8"/>
                      <a:pt x="f5" y="f2"/>
                      <a:pt x="f4" y="f2"/>
                    </a:cubicBezTo>
                    <a:cubicBezTo>
                      <a:pt x="f9" y="f2"/>
                      <a:pt x="f3" y="f8"/>
                      <a:pt x="f3" y="f7"/>
                    </a:cubicBezTo>
                    <a:cubicBezTo>
                      <a:pt x="f3" y="f6"/>
                      <a:pt x="f9" y="f3"/>
                      <a:pt x="f4" y="f3"/>
                    </a:cubicBezTo>
                    <a:close/>
                    <a:moveTo>
                      <a:pt x="f4" y="f10"/>
                    </a:moveTo>
                    <a:cubicBezTo>
                      <a:pt x="f11" y="f10"/>
                      <a:pt x="f10" y="f12"/>
                      <a:pt x="f10" y="f7"/>
                    </a:cubicBezTo>
                    <a:cubicBezTo>
                      <a:pt x="f10" y="f13"/>
                      <a:pt x="f11" y="f14"/>
                      <a:pt x="f4" y="f14"/>
                    </a:cubicBezTo>
                    <a:cubicBezTo>
                      <a:pt x="f13" y="f14"/>
                      <a:pt x="f14" y="f13"/>
                      <a:pt x="f14" y="f7"/>
                    </a:cubicBezTo>
                    <a:cubicBezTo>
                      <a:pt x="f14" y="f12"/>
                      <a:pt x="f13" y="f10"/>
                      <a:pt x="f4" y="f10"/>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8" name="Freeform 37">
                <a:extLst>
                  <a:ext uri="{FF2B5EF4-FFF2-40B4-BE49-F238E27FC236}">
                    <a16:creationId xmlns:a16="http://schemas.microsoft.com/office/drawing/2014/main" id="{CBD637D9-8651-1D38-962E-4FE6189F21F5}"/>
                  </a:ext>
                </a:extLst>
              </p:cNvPr>
              <p:cNvSpPr/>
              <p:nvPr/>
            </p:nvSpPr>
            <p:spPr>
              <a:xfrm>
                <a:off x="11710985" y="4764"/>
                <a:ext cx="304796" cy="1544641"/>
              </a:xfrm>
              <a:custGeom>
                <a:avLst/>
                <a:gdLst>
                  <a:gd name="f0" fmla="val w"/>
                  <a:gd name="f1" fmla="val h"/>
                  <a:gd name="f2" fmla="val 0"/>
                  <a:gd name="f3" fmla="val 192"/>
                  <a:gd name="f4" fmla="val 973"/>
                  <a:gd name="f5" fmla="val 15"/>
                  <a:gd name="f6" fmla="val 790"/>
                  <a:gd name="f7" fmla="val 174"/>
                  <a:gd name="f8" fmla="val 614"/>
                  <a:gd name="f9" fmla="val 620"/>
                  <a:gd name="f10" fmla="val 796"/>
                  <a:gd name="f11" fmla="*/ f0 1 192"/>
                  <a:gd name="f12" fmla="*/ f1 1 973"/>
                  <a:gd name="f13" fmla="+- f4 0 f2"/>
                  <a:gd name="f14" fmla="+- f3 0 f2"/>
                  <a:gd name="f15" fmla="*/ f14 1 192"/>
                  <a:gd name="f16" fmla="*/ f13 1 973"/>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2" h="973">
                    <a:moveTo>
                      <a:pt x="f5" y="f4"/>
                    </a:moveTo>
                    <a:lnTo>
                      <a:pt x="f2" y="f4"/>
                    </a:lnTo>
                    <a:lnTo>
                      <a:pt x="f2" y="f6"/>
                    </a:lnTo>
                    <a:lnTo>
                      <a:pt x="f7" y="f8"/>
                    </a:lnTo>
                    <a:lnTo>
                      <a:pt x="f7" y="f2"/>
                    </a:lnTo>
                    <a:lnTo>
                      <a:pt x="f3"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9" name="Freeform 38">
                <a:extLst>
                  <a:ext uri="{FF2B5EF4-FFF2-40B4-BE49-F238E27FC236}">
                    <a16:creationId xmlns:a16="http://schemas.microsoft.com/office/drawing/2014/main" id="{2A9B4640-298F-564F-38DE-C3168BDA3CB1}"/>
                  </a:ext>
                </a:extLst>
              </p:cNvPr>
              <p:cNvSpPr/>
              <p:nvPr/>
            </p:nvSpPr>
            <p:spPr>
              <a:xfrm>
                <a:off x="11636370" y="4867278"/>
                <a:ext cx="188915"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0" name="Freeform 39">
                <a:extLst>
                  <a:ext uri="{FF2B5EF4-FFF2-40B4-BE49-F238E27FC236}">
                    <a16:creationId xmlns:a16="http://schemas.microsoft.com/office/drawing/2014/main" id="{453D4295-E375-F7A3-138B-85D17C28E13D}"/>
                  </a:ext>
                </a:extLst>
              </p:cNvPr>
              <p:cNvSpPr/>
              <p:nvPr/>
            </p:nvSpPr>
            <p:spPr>
              <a:xfrm>
                <a:off x="11441109" y="5046665"/>
                <a:ext cx="307979" cy="1801816"/>
              </a:xfrm>
              <a:custGeom>
                <a:avLst/>
                <a:gdLst>
                  <a:gd name="f0" fmla="val 360"/>
                  <a:gd name="f1" fmla="val w"/>
                  <a:gd name="f2" fmla="val h"/>
                  <a:gd name="f3" fmla="val 0"/>
                  <a:gd name="f4" fmla="val 194"/>
                  <a:gd name="f5" fmla="val 1135"/>
                  <a:gd name="f6" fmla="val 18"/>
                  <a:gd name="f7" fmla="val 354"/>
                  <a:gd name="f8" fmla="val 176"/>
                  <a:gd name="f9" fmla="val 177"/>
                  <a:gd name="f10" fmla="val 183"/>
                  <a:gd name="f11" fmla="*/ f1 1 194"/>
                  <a:gd name="f12" fmla="*/ f2 1 1135"/>
                  <a:gd name="f13" fmla="+- f5 0 f3"/>
                  <a:gd name="f14" fmla="+- f4 0 f3"/>
                  <a:gd name="f15" fmla="*/ f14 1 194"/>
                  <a:gd name="f16" fmla="*/ f13 1 1135"/>
                  <a:gd name="f17" fmla="*/ 0 1 f15"/>
                  <a:gd name="f18" fmla="*/ f4 1 f15"/>
                  <a:gd name="f19" fmla="*/ 0 1 f16"/>
                  <a:gd name="f20" fmla="*/ f5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4" h="1135">
                    <a:moveTo>
                      <a:pt x="f6" y="f5"/>
                    </a:moveTo>
                    <a:lnTo>
                      <a:pt x="f3" y="f5"/>
                    </a:lnTo>
                    <a:lnTo>
                      <a:pt x="f3" y="f7"/>
                    </a:lnTo>
                    <a:lnTo>
                      <a:pt x="f8" y="f9"/>
                    </a:lnTo>
                    <a:lnTo>
                      <a:pt x="f8" y="f3"/>
                    </a:lnTo>
                    <a:lnTo>
                      <a:pt x="f4" y="f3"/>
                    </a:lnTo>
                    <a:lnTo>
                      <a:pt x="f4" y="f10"/>
                    </a:lnTo>
                    <a:lnTo>
                      <a:pt x="f6" y="f0"/>
                    </a:lnTo>
                    <a:lnTo>
                      <a:pt x="f6" y="f5"/>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1" name="Freeform 40">
                <a:extLst>
                  <a:ext uri="{FF2B5EF4-FFF2-40B4-BE49-F238E27FC236}">
                    <a16:creationId xmlns:a16="http://schemas.microsoft.com/office/drawing/2014/main" id="{8C1D7AE0-9ECF-2A8C-BE0D-AA0BD8109120}"/>
                  </a:ext>
                </a:extLst>
              </p:cNvPr>
              <p:cNvSpPr/>
              <p:nvPr/>
            </p:nvSpPr>
            <p:spPr>
              <a:xfrm>
                <a:off x="11849096" y="6416673"/>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2" name="Rectangle 41">
                <a:extLst>
                  <a:ext uri="{FF2B5EF4-FFF2-40B4-BE49-F238E27FC236}">
                    <a16:creationId xmlns:a16="http://schemas.microsoft.com/office/drawing/2014/main" id="{2C9BF322-21FB-1384-67C0-97B80D606228}"/>
                  </a:ext>
                </a:extLst>
              </p:cNvPr>
              <p:cNvSpPr/>
              <p:nvPr/>
            </p:nvSpPr>
            <p:spPr>
              <a:xfrm>
                <a:off x="11939585" y="6596060"/>
                <a:ext cx="23810" cy="252410"/>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grpSp>
      <p:sp>
        <p:nvSpPr>
          <p:cNvPr id="43" name="Title Placeholder 1">
            <a:extLst>
              <a:ext uri="{FF2B5EF4-FFF2-40B4-BE49-F238E27FC236}">
                <a16:creationId xmlns:a16="http://schemas.microsoft.com/office/drawing/2014/main" id="{E59BDD60-61BA-ADAF-6DC2-472F734C11DA}"/>
              </a:ext>
            </a:extLst>
          </p:cNvPr>
          <p:cNvSpPr txBox="1">
            <a:spLocks noGrp="1"/>
          </p:cNvSpPr>
          <p:nvPr>
            <p:ph type="title"/>
          </p:nvPr>
        </p:nvSpPr>
        <p:spPr>
          <a:xfrm>
            <a:off x="1141408" y="618518"/>
            <a:ext cx="9905996" cy="1478566"/>
          </a:xfrm>
          <a:prstGeom prst="rect">
            <a:avLst/>
          </a:prstGeom>
          <a:noFill/>
          <a:ln>
            <a:noFill/>
          </a:ln>
        </p:spPr>
        <p:txBody>
          <a:bodyPr vert="horz" wrap="square" lIns="91440" tIns="45720" rIns="91440" bIns="45720" anchor="ctr" anchorCtr="0" compatLnSpc="1">
            <a:normAutofit/>
          </a:bodyPr>
          <a:lstStyle/>
          <a:p>
            <a:pPr lvl="0"/>
            <a:endParaRPr lang="en-US"/>
          </a:p>
        </p:txBody>
      </p:sp>
      <p:sp>
        <p:nvSpPr>
          <p:cNvPr id="44" name="Text Placeholder 2">
            <a:extLst>
              <a:ext uri="{FF2B5EF4-FFF2-40B4-BE49-F238E27FC236}">
                <a16:creationId xmlns:a16="http://schemas.microsoft.com/office/drawing/2014/main" id="{7915B8ED-B911-B844-8D60-E2D77C554014}"/>
              </a:ext>
            </a:extLst>
          </p:cNvPr>
          <p:cNvSpPr txBox="1">
            <a:spLocks noGrp="1"/>
          </p:cNvSpPr>
          <p:nvPr>
            <p:ph type="body" idx="1"/>
          </p:nvPr>
        </p:nvSpPr>
        <p:spPr>
          <a:xfrm>
            <a:off x="1141408" y="2249488"/>
            <a:ext cx="9905996" cy="354171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5" name="Date Placeholder 3">
            <a:extLst>
              <a:ext uri="{FF2B5EF4-FFF2-40B4-BE49-F238E27FC236}">
                <a16:creationId xmlns:a16="http://schemas.microsoft.com/office/drawing/2014/main" id="{59EAFF4F-9D69-7054-8BD7-0AD5B97101F6}"/>
              </a:ext>
            </a:extLst>
          </p:cNvPr>
          <p:cNvSpPr txBox="1">
            <a:spLocks noGrp="1"/>
          </p:cNvSpPr>
          <p:nvPr>
            <p:ph type="dt" sz="half" idx="2"/>
          </p:nvPr>
        </p:nvSpPr>
        <p:spPr>
          <a:xfrm>
            <a:off x="7456922"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3C560C76-3415-4B5C-AB51-73A3F52FCE86}" type="datetime1">
              <a:rPr lang="en-US"/>
              <a:pPr lvl="0"/>
              <a:t>10/29/2022</a:t>
            </a:fld>
            <a:endParaRPr lang="en-US"/>
          </a:p>
        </p:txBody>
      </p:sp>
      <p:sp>
        <p:nvSpPr>
          <p:cNvPr id="46" name="Footer Placeholder 4">
            <a:extLst>
              <a:ext uri="{FF2B5EF4-FFF2-40B4-BE49-F238E27FC236}">
                <a16:creationId xmlns:a16="http://schemas.microsoft.com/office/drawing/2014/main" id="{5B35476E-A26A-D99B-67C4-672CAAF19C90}"/>
              </a:ext>
            </a:extLst>
          </p:cNvPr>
          <p:cNvSpPr txBox="1">
            <a:spLocks noGrp="1"/>
          </p:cNvSpPr>
          <p:nvPr>
            <p:ph type="ftr" sz="quarter" idx="3"/>
          </p:nvPr>
        </p:nvSpPr>
        <p:spPr>
          <a:xfrm>
            <a:off x="1141408" y="5883277"/>
            <a:ext cx="6239307"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all" spc="0" baseline="0">
                <a:solidFill>
                  <a:srgbClr val="FFFFFF"/>
                </a:solidFill>
                <a:uFillTx/>
                <a:latin typeface="Tw Cen MT"/>
              </a:defRPr>
            </a:lvl1pPr>
          </a:lstStyle>
          <a:p>
            <a:pPr lvl="0"/>
            <a:endParaRPr lang="en-US"/>
          </a:p>
        </p:txBody>
      </p:sp>
      <p:sp>
        <p:nvSpPr>
          <p:cNvPr id="47" name="Slide Number Placeholder 5">
            <a:extLst>
              <a:ext uri="{FF2B5EF4-FFF2-40B4-BE49-F238E27FC236}">
                <a16:creationId xmlns:a16="http://schemas.microsoft.com/office/drawing/2014/main" id="{B7BEEB00-89D0-8560-7A71-B81A1FBE0585}"/>
              </a:ext>
            </a:extLst>
          </p:cNvPr>
          <p:cNvSpPr txBox="1">
            <a:spLocks noGrp="1"/>
          </p:cNvSpPr>
          <p:nvPr>
            <p:ph type="sldNum" sz="quarter" idx="4"/>
          </p:nvPr>
        </p:nvSpPr>
        <p:spPr>
          <a:xfrm>
            <a:off x="10276319" y="5883277"/>
            <a:ext cx="77108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3C1AF804-ACA0-4756-AAA2-345A7C8AB2B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all" spc="0" baseline="0">
          <a:solidFill>
            <a:srgbClr val="FFFFFF"/>
          </a:solidFill>
          <a:uFillTx/>
          <a:latin typeface="Tw Cen MT"/>
        </a:defRPr>
      </a:lvl1pPr>
    </p:titleStyle>
    <p:bodyStyle>
      <a:lvl1pPr marL="228600" marR="0" lvl="0" indent="-228600" algn="l" defTabSz="914400" rtl="0" fontAlgn="auto" hangingPunct="1">
        <a:lnSpc>
          <a:spcPct val="120000"/>
        </a:lnSpc>
        <a:spcBef>
          <a:spcPts val="1000"/>
        </a:spcBef>
        <a:spcAft>
          <a:spcPts val="0"/>
        </a:spcAft>
        <a:buSzPct val="125000"/>
        <a:buFont typeface="Arial" pitchFamily="34"/>
        <a:buChar char="•"/>
        <a:tabLst/>
        <a:defRPr lang="en-US" sz="2400" b="0" i="0" u="none" strike="noStrike" kern="1200" cap="none" spc="0" baseline="0">
          <a:solidFill>
            <a:srgbClr val="FFFFFF"/>
          </a:solidFill>
          <a:uFillTx/>
          <a:latin typeface="Tw Cen MT"/>
        </a:defRPr>
      </a:lvl1pPr>
      <a:lvl2pPr marL="685800" marR="0" lvl="1" indent="-228600" algn="l" defTabSz="914400" rtl="0" fontAlgn="auto" hangingPunct="1">
        <a:lnSpc>
          <a:spcPct val="120000"/>
        </a:lnSpc>
        <a:spcBef>
          <a:spcPts val="500"/>
        </a:spcBef>
        <a:spcAft>
          <a:spcPts val="0"/>
        </a:spcAft>
        <a:buSzPct val="125000"/>
        <a:buFont typeface="Arial" pitchFamily="34"/>
        <a:buChar char="•"/>
        <a:tabLst/>
        <a:defRPr lang="en-US" sz="2000" b="0" i="0" u="none" strike="noStrike" kern="1200" cap="none" spc="0" baseline="0">
          <a:solidFill>
            <a:srgbClr val="FFFFFF"/>
          </a:solidFill>
          <a:uFillTx/>
          <a:latin typeface="Tw Cen MT"/>
        </a:defRPr>
      </a:lvl2pPr>
      <a:lvl3pPr marL="1143000" marR="0" lvl="2" indent="-228600" algn="l" defTabSz="914400" rtl="0" fontAlgn="auto" hangingPunct="1">
        <a:lnSpc>
          <a:spcPct val="120000"/>
        </a:lnSpc>
        <a:spcBef>
          <a:spcPts val="500"/>
        </a:spcBef>
        <a:spcAft>
          <a:spcPts val="0"/>
        </a:spcAft>
        <a:buSzPct val="125000"/>
        <a:buFont typeface="Arial" pitchFamily="34"/>
        <a:buChar char="•"/>
        <a:tabLst/>
        <a:defRPr lang="en-US" sz="1800" b="0" i="0" u="none" strike="noStrike" kern="1200" cap="none" spc="0" baseline="0">
          <a:solidFill>
            <a:srgbClr val="FFFFFF"/>
          </a:solidFill>
          <a:uFillTx/>
          <a:latin typeface="Tw Cen MT"/>
        </a:defRPr>
      </a:lvl3pPr>
      <a:lvl4pPr marL="1600200" marR="0" lvl="3" indent="-228600" algn="l" defTabSz="914400" rtl="0" fontAlgn="auto" hangingPunct="1">
        <a:lnSpc>
          <a:spcPct val="120000"/>
        </a:lnSpc>
        <a:spcBef>
          <a:spcPts val="500"/>
        </a:spcBef>
        <a:spcAft>
          <a:spcPts val="0"/>
        </a:spcAft>
        <a:buSzPct val="125000"/>
        <a:buFont typeface="Arial" pitchFamily="34"/>
        <a:buChar char="•"/>
        <a:tabLst/>
        <a:defRPr lang="en-US" sz="1600" b="0" i="0" u="none" strike="noStrike" kern="1200" cap="none" spc="0" baseline="0">
          <a:solidFill>
            <a:srgbClr val="FFFFFF"/>
          </a:solidFill>
          <a:uFillTx/>
          <a:latin typeface="Tw Cen MT"/>
        </a:defRPr>
      </a:lvl4pPr>
      <a:lvl5pPr marL="2057400" marR="0" lvl="4" indent="-228600" algn="l" defTabSz="914400" rtl="0" fontAlgn="auto" hangingPunct="1">
        <a:lnSpc>
          <a:spcPct val="120000"/>
        </a:lnSpc>
        <a:spcBef>
          <a:spcPts val="500"/>
        </a:spcBef>
        <a:spcAft>
          <a:spcPts val="0"/>
        </a:spcAft>
        <a:buSzPct val="125000"/>
        <a:buFont typeface="Arial" pitchFamily="34"/>
        <a:buChar char="•"/>
        <a:tabLst/>
        <a:defRPr lang="en-US" sz="1600" b="0" i="0" u="none" strike="noStrike" kern="1200" cap="none" spc="0" baseline="0">
          <a:solidFill>
            <a:srgbClr val="FFFFFF"/>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4.xml"/><Relationship Id="rId1" Type="http://schemas.openxmlformats.org/officeDocument/2006/relationships/themeOverride" Target="../theme/themeOverride2.xml"/><Relationship Id="rId4" Type="http://schemas.openxmlformats.org/officeDocument/2006/relationships/image" Target="../media/image4.jfif"/></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4.xml"/><Relationship Id="rId1" Type="http://schemas.openxmlformats.org/officeDocument/2006/relationships/themeOverride" Target="../theme/themeOverride3.xml"/><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decisionmarketing.co.uk/news/tm-lewin-hires-agency-to-craft-bespoke-email-strategy" TargetMode="External"/><Relationship Id="rId2" Type="http://schemas.openxmlformats.org/officeDocument/2006/relationships/hyperlink" Target="https://doi.org/10.52403/ijrr.20210876" TargetMode="External"/><Relationship Id="rId1" Type="http://schemas.openxmlformats.org/officeDocument/2006/relationships/slideLayout" Target="../slideLayouts/slideLayout2.xml"/><Relationship Id="rId6" Type="http://schemas.openxmlformats.org/officeDocument/2006/relationships/hyperlink" Target="https://www.edrawmind.com/article/fishbone-diagram-problem-solving.html" TargetMode="External"/><Relationship Id="rId5" Type="http://schemas.openxmlformats.org/officeDocument/2006/relationships/hyperlink" Target="https://www.dreamstime.com/photos-images/pestel-analysis.html" TargetMode="External"/><Relationship Id="rId4" Type="http://schemas.openxmlformats.org/officeDocument/2006/relationships/hyperlink" Target="https://www.skipprichard.com/7-steps-to-problem-solv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221C-0DDF-77EE-F18B-4BC4707ADC81}"/>
              </a:ext>
            </a:extLst>
          </p:cNvPr>
          <p:cNvSpPr txBox="1">
            <a:spLocks noGrp="1"/>
          </p:cNvSpPr>
          <p:nvPr>
            <p:ph type="ctrTitle"/>
          </p:nvPr>
        </p:nvSpPr>
        <p:spPr>
          <a:xfrm>
            <a:off x="2088443" y="489094"/>
            <a:ext cx="8873067" cy="1407435"/>
          </a:xfrm>
        </p:spPr>
        <p:txBody>
          <a:bodyPr anchorCtr="1">
            <a:normAutofit/>
          </a:bodyPr>
          <a:lstStyle/>
          <a:p>
            <a:pPr lvl="0" algn="ctr"/>
            <a:r>
              <a:rPr lang="en-US" sz="2800" b="1" cap="none" dirty="0">
                <a:latin typeface="Arial" pitchFamily="34"/>
                <a:cs typeface="Arial" pitchFamily="34"/>
              </a:rPr>
              <a:t>Solving the problem of Profit Decline in TM Lewin</a:t>
            </a:r>
          </a:p>
        </p:txBody>
      </p:sp>
      <p:sp>
        <p:nvSpPr>
          <p:cNvPr id="3" name="Subtitle 2">
            <a:extLst>
              <a:ext uri="{FF2B5EF4-FFF2-40B4-BE49-F238E27FC236}">
                <a16:creationId xmlns:a16="http://schemas.microsoft.com/office/drawing/2014/main" id="{38C64313-3D3F-D3EA-1928-6DA2DD8BA4C1}"/>
              </a:ext>
            </a:extLst>
          </p:cNvPr>
          <p:cNvSpPr txBox="1">
            <a:spLocks noGrp="1"/>
          </p:cNvSpPr>
          <p:nvPr>
            <p:ph type="subTitle" idx="1"/>
          </p:nvPr>
        </p:nvSpPr>
        <p:spPr>
          <a:xfrm>
            <a:off x="666044" y="2280356"/>
            <a:ext cx="6829775" cy="3454394"/>
          </a:xfrm>
        </p:spPr>
        <p:txBody>
          <a:bodyPr anchorCtr="1">
            <a:noAutofit/>
          </a:bodyPr>
          <a:lstStyle/>
          <a:p>
            <a:pPr lvl="0">
              <a:lnSpc>
                <a:spcPct val="150000"/>
              </a:lnSpc>
              <a:spcAft>
                <a:spcPts val="800"/>
              </a:spcAft>
            </a:pPr>
            <a:r>
              <a:rPr lang="en-US" sz="1300" b="1" dirty="0">
                <a:solidFill>
                  <a:srgbClr val="FFFFFF"/>
                </a:solidFill>
                <a:latin typeface="Arial" pitchFamily="34"/>
                <a:cs typeface="Arial" pitchFamily="34"/>
              </a:rPr>
              <a:t>Writing Module: </a:t>
            </a:r>
            <a:r>
              <a:rPr lang="en-GB" sz="1300" dirty="0">
                <a:solidFill>
                  <a:srgbClr val="FFFFFF"/>
                </a:solidFill>
                <a:latin typeface="Arial" pitchFamily="34"/>
                <a:cs typeface="Arial" pitchFamily="34"/>
              </a:rPr>
              <a:t>Problem solving and </a:t>
            </a:r>
          </a:p>
          <a:p>
            <a:pPr lvl="0">
              <a:lnSpc>
                <a:spcPct val="150000"/>
              </a:lnSpc>
              <a:spcAft>
                <a:spcPts val="800"/>
              </a:spcAft>
            </a:pPr>
            <a:r>
              <a:rPr lang="en-GB" sz="1300" dirty="0">
                <a:solidFill>
                  <a:srgbClr val="FFFFFF"/>
                </a:solidFill>
                <a:latin typeface="Arial" pitchFamily="34"/>
                <a:cs typeface="Arial" pitchFamily="34"/>
              </a:rPr>
              <a:t>decision making</a:t>
            </a:r>
          </a:p>
          <a:p>
            <a:pPr lvl="0">
              <a:lnSpc>
                <a:spcPct val="150000"/>
              </a:lnSpc>
              <a:spcAft>
                <a:spcPts val="800"/>
              </a:spcAft>
            </a:pPr>
            <a:r>
              <a:rPr lang="en-US" sz="1300" b="1" dirty="0">
                <a:solidFill>
                  <a:srgbClr val="FFFFFF"/>
                </a:solidFill>
                <a:latin typeface="Arial" pitchFamily="34"/>
                <a:cs typeface="Arial" pitchFamily="34"/>
              </a:rPr>
              <a:t>Student name:  </a:t>
            </a:r>
            <a:r>
              <a:rPr lang="en-US" sz="1300" dirty="0">
                <a:solidFill>
                  <a:srgbClr val="FFFFFF"/>
                </a:solidFill>
                <a:latin typeface="Arial" pitchFamily="34"/>
                <a:cs typeface="Arial" pitchFamily="34"/>
              </a:rPr>
              <a:t>Aneliya Georgieva</a:t>
            </a:r>
            <a:endParaRPr lang="en-GB" sz="1300" dirty="0">
              <a:solidFill>
                <a:srgbClr val="FFFFFF"/>
              </a:solidFill>
              <a:latin typeface="Arial" pitchFamily="34"/>
              <a:cs typeface="Arial" pitchFamily="34"/>
            </a:endParaRPr>
          </a:p>
          <a:p>
            <a:pPr lvl="0">
              <a:lnSpc>
                <a:spcPct val="150000"/>
              </a:lnSpc>
              <a:spcAft>
                <a:spcPts val="800"/>
              </a:spcAft>
            </a:pPr>
            <a:r>
              <a:rPr lang="en-US" sz="1300" b="1" dirty="0">
                <a:solidFill>
                  <a:srgbClr val="FFFFFF"/>
                </a:solidFill>
                <a:latin typeface="Arial" pitchFamily="34"/>
                <a:cs typeface="Arial" pitchFamily="34"/>
              </a:rPr>
              <a:t>Student ID</a:t>
            </a:r>
            <a:r>
              <a:rPr lang="en-US" sz="1300" dirty="0">
                <a:solidFill>
                  <a:srgbClr val="FFFFFF"/>
                </a:solidFill>
                <a:latin typeface="Arial" pitchFamily="34"/>
                <a:cs typeface="Arial" pitchFamily="34"/>
              </a:rPr>
              <a:t>: 2125657</a:t>
            </a:r>
            <a:endParaRPr lang="en-GB" sz="1300" dirty="0">
              <a:solidFill>
                <a:srgbClr val="FFFFFF"/>
              </a:solidFill>
              <a:latin typeface="Arial" pitchFamily="34"/>
              <a:cs typeface="Arial" pitchFamily="34"/>
            </a:endParaRPr>
          </a:p>
          <a:p>
            <a:pPr lvl="0">
              <a:lnSpc>
                <a:spcPct val="150000"/>
              </a:lnSpc>
              <a:spcAft>
                <a:spcPts val="800"/>
              </a:spcAft>
            </a:pPr>
            <a:r>
              <a:rPr lang="en-US" sz="1300" b="1" dirty="0">
                <a:solidFill>
                  <a:srgbClr val="FFFFFF"/>
                </a:solidFill>
                <a:latin typeface="Arial" pitchFamily="34"/>
                <a:cs typeface="Arial" pitchFamily="34"/>
              </a:rPr>
              <a:t>Module Code: </a:t>
            </a:r>
            <a:r>
              <a:rPr lang="en-US" sz="1300" dirty="0">
                <a:solidFill>
                  <a:srgbClr val="FFFFFF"/>
                </a:solidFill>
                <a:latin typeface="Arial" pitchFamily="34"/>
                <a:cs typeface="Arial" pitchFamily="34"/>
              </a:rPr>
              <a:t>BMSW4004</a:t>
            </a:r>
            <a:endParaRPr lang="en-GB" sz="1300" dirty="0">
              <a:solidFill>
                <a:srgbClr val="FFFFFF"/>
              </a:solidFill>
              <a:latin typeface="Arial" pitchFamily="34"/>
              <a:cs typeface="Arial" pitchFamily="34"/>
            </a:endParaRPr>
          </a:p>
          <a:p>
            <a:pPr lvl="0">
              <a:lnSpc>
                <a:spcPct val="150000"/>
              </a:lnSpc>
              <a:spcAft>
                <a:spcPts val="800"/>
              </a:spcAft>
            </a:pPr>
            <a:r>
              <a:rPr lang="en-US" sz="1300" b="1" dirty="0">
                <a:solidFill>
                  <a:srgbClr val="FFFFFF"/>
                </a:solidFill>
                <a:latin typeface="Arial" pitchFamily="34"/>
                <a:cs typeface="Arial" pitchFamily="34"/>
              </a:rPr>
              <a:t>Assignment Title: </a:t>
            </a:r>
            <a:r>
              <a:rPr lang="en-US" sz="1300" dirty="0">
                <a:solidFill>
                  <a:srgbClr val="FFFFFF"/>
                </a:solidFill>
                <a:latin typeface="Arial" pitchFamily="34"/>
                <a:cs typeface="Arial" pitchFamily="34"/>
              </a:rPr>
              <a:t>Task 1</a:t>
            </a:r>
            <a:r>
              <a:rPr lang="en-US" sz="1300" b="1" dirty="0">
                <a:solidFill>
                  <a:srgbClr val="FFFFFF"/>
                </a:solidFill>
                <a:latin typeface="Arial" pitchFamily="34"/>
                <a:cs typeface="Arial" pitchFamily="34"/>
              </a:rPr>
              <a:t> </a:t>
            </a:r>
          </a:p>
          <a:p>
            <a:pPr lvl="0">
              <a:lnSpc>
                <a:spcPct val="150000"/>
              </a:lnSpc>
              <a:spcAft>
                <a:spcPts val="800"/>
              </a:spcAft>
            </a:pPr>
            <a:r>
              <a:rPr lang="en-US" sz="1300" b="1" dirty="0">
                <a:solidFill>
                  <a:srgbClr val="FFFFFF"/>
                </a:solidFill>
                <a:latin typeface="Arial" pitchFamily="34"/>
                <a:cs typeface="Arial" pitchFamily="34"/>
              </a:rPr>
              <a:t>Lecturer name: </a:t>
            </a:r>
            <a:r>
              <a:rPr lang="en-US" sz="1300" dirty="0" err="1">
                <a:solidFill>
                  <a:srgbClr val="FFFFFF"/>
                </a:solidFill>
                <a:latin typeface="Arial" pitchFamily="34"/>
                <a:cs typeface="Arial" pitchFamily="34"/>
              </a:rPr>
              <a:t>chijioke</a:t>
            </a:r>
            <a:r>
              <a:rPr lang="en-US" sz="1300" dirty="0">
                <a:solidFill>
                  <a:srgbClr val="FFFFFF"/>
                </a:solidFill>
                <a:latin typeface="Arial" pitchFamily="34"/>
                <a:cs typeface="Arial" pitchFamily="34"/>
              </a:rPr>
              <a:t> </a:t>
            </a:r>
            <a:r>
              <a:rPr lang="en-US" sz="1300" dirty="0" err="1">
                <a:solidFill>
                  <a:srgbClr val="FFFFFF"/>
                </a:solidFill>
                <a:latin typeface="Arial" pitchFamily="34"/>
                <a:cs typeface="Arial" pitchFamily="34"/>
              </a:rPr>
              <a:t>uba</a:t>
            </a:r>
            <a:endParaRPr lang="en-GB" sz="1300" dirty="0">
              <a:solidFill>
                <a:srgbClr val="FFFFFF"/>
              </a:solidFill>
              <a:latin typeface="Arial" pitchFamily="34"/>
              <a:cs typeface="Arial" pitchFamily="34"/>
            </a:endParaRPr>
          </a:p>
        </p:txBody>
      </p:sp>
      <p:pic>
        <p:nvPicPr>
          <p:cNvPr id="4" name="Picture 10" descr="A person wearing a suit and tie&#10;&#10;Description automatically generated with medium confidence">
            <a:extLst>
              <a:ext uri="{FF2B5EF4-FFF2-40B4-BE49-F238E27FC236}">
                <a16:creationId xmlns:a16="http://schemas.microsoft.com/office/drawing/2014/main" id="{9A96BE9F-59BF-5128-2DD4-5159D5D6F386}"/>
              </a:ext>
            </a:extLst>
          </p:cNvPr>
          <p:cNvPicPr>
            <a:picLocks noChangeAspect="1"/>
          </p:cNvPicPr>
          <p:nvPr/>
        </p:nvPicPr>
        <p:blipFill>
          <a:blip r:embed="rId4">
            <a:duotone>
              <a:schemeClr val="accent1">
                <a:shade val="45000"/>
                <a:satMod val="135000"/>
              </a:schemeClr>
              <a:prstClr val="white"/>
            </a:duotone>
          </a:blip>
          <a:stretch>
            <a:fillRect/>
          </a:stretch>
        </p:blipFill>
        <p:spPr>
          <a:xfrm>
            <a:off x="6694312" y="2404533"/>
            <a:ext cx="4718754" cy="33302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name="Slide19">
    <p:bg>
      <p:bgPr>
        <a:blipFill>
          <a:blip r:embed="rId3"/>
          <a:stretch>
            <a:fillRect/>
          </a:stretch>
        </a:blip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8C9C4627-D3BC-6B6E-39EE-8E5C497EF68A}"/>
              </a:ext>
            </a:extLst>
          </p:cNvPr>
          <p:cNvSpPr txBox="1">
            <a:spLocks noGrp="1"/>
          </p:cNvSpPr>
          <p:nvPr>
            <p:ph type="title"/>
          </p:nvPr>
        </p:nvSpPr>
        <p:spPr/>
        <p:txBody>
          <a:bodyPr/>
          <a:lstStyle/>
          <a:p>
            <a:pPr lvl="0"/>
            <a:r>
              <a:rPr lang="en-GB" sz="2800" cap="none" dirty="0">
                <a:latin typeface="Arial" pitchFamily="34"/>
                <a:cs typeface="Arial" pitchFamily="34"/>
              </a:rPr>
              <a:t>Understanding the nature and impact of Profit Decline on TM Lewin and its employees</a:t>
            </a:r>
          </a:p>
        </p:txBody>
      </p:sp>
      <p:sp>
        <p:nvSpPr>
          <p:cNvPr id="3" name="Content Placeholder 4">
            <a:extLst>
              <a:ext uri="{FF2B5EF4-FFF2-40B4-BE49-F238E27FC236}">
                <a16:creationId xmlns:a16="http://schemas.microsoft.com/office/drawing/2014/main" id="{5DFA13CB-962B-085C-6E4C-62D4C5284F53}"/>
              </a:ext>
            </a:extLst>
          </p:cNvPr>
          <p:cNvSpPr txBox="1">
            <a:spLocks noGrp="1"/>
          </p:cNvSpPr>
          <p:nvPr>
            <p:ph idx="1"/>
          </p:nvPr>
        </p:nvSpPr>
        <p:spPr>
          <a:xfrm>
            <a:off x="1141408" y="2097085"/>
            <a:ext cx="4954592" cy="4574648"/>
          </a:xfrm>
        </p:spPr>
        <p:txBody>
          <a:bodyPr>
            <a:normAutofit lnSpcReduction="10000"/>
          </a:bodyPr>
          <a:lstStyle/>
          <a:p>
            <a:pPr lvl="0"/>
            <a:r>
              <a:rPr lang="en-GB" sz="1100" dirty="0">
                <a:latin typeface="Arial" panose="020B0604020202020204" pitchFamily="34" charset="0"/>
                <a:cs typeface="Arial" panose="020B0604020202020204" pitchFamily="34" charset="0"/>
              </a:rPr>
              <a:t>Nature of the profit Decline</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scope (How big/ wide is the problem?)</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Impact ( on the company and its employees)</a:t>
            </a:r>
          </a:p>
          <a:p>
            <a:pPr>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Consequence( What does it mean for the TM Lewin?)</a:t>
            </a:r>
          </a:p>
          <a:p>
            <a:pPr marL="0" lvl="0" indent="0">
              <a:buNone/>
            </a:pP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Impact of profit decline on TM Lewin</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fell into administration two times in the last two years</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Lost a lot of profits</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entered an insolvency process </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They close the  shops</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 Impact of profit decline on TM Lewin’s employees</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Unemployment( some employees lost their job)</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A lot of them were scheduled </a:t>
            </a:r>
          </a:p>
          <a:p>
            <a:pPr lvl="0"/>
            <a:endParaRPr lang="en-GB" dirty="0"/>
          </a:p>
        </p:txBody>
      </p:sp>
      <p:pic>
        <p:nvPicPr>
          <p:cNvPr id="8" name="Content Placeholder 7" descr="Shape, arrow&#10;&#10;Description automatically generated">
            <a:extLst>
              <a:ext uri="{FF2B5EF4-FFF2-40B4-BE49-F238E27FC236}">
                <a16:creationId xmlns:a16="http://schemas.microsoft.com/office/drawing/2014/main" id="{90AC62F7-54B0-10BE-70C4-0A5C19DFDC29}"/>
              </a:ext>
            </a:extLst>
          </p:cNvPr>
          <p:cNvPicPr>
            <a:picLocks noGrp="1" noChangeAspect="1"/>
          </p:cNvPicPr>
          <p:nvPr>
            <p:ph idx="2"/>
          </p:nvPr>
        </p:nvPicPr>
        <p:blipFill>
          <a:blip r:embed="rId4">
            <a:duotone>
              <a:prstClr val="black"/>
              <a:schemeClr val="accent1">
                <a:lumMod val="60000"/>
                <a:lumOff val="40000"/>
                <a:tint val="45000"/>
                <a:satMod val="400000"/>
              </a:schemeClr>
            </a:duotone>
            <a:extLst>
              <a:ext uri="{28A0092B-C50C-407E-A947-70E740481C1C}">
                <a14:useLocalDpi xmlns:a14="http://schemas.microsoft.com/office/drawing/2010/main" val="0"/>
              </a:ext>
            </a:extLst>
          </a:blip>
          <a:stretch>
            <a:fillRect/>
          </a:stretch>
        </p:blipFill>
        <p:spPr>
          <a:xfrm>
            <a:off x="6750755" y="2097084"/>
            <a:ext cx="4549422" cy="34231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name="Slide18">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E8140-BD7C-F21D-F385-0AECD09E9203}"/>
              </a:ext>
            </a:extLst>
          </p:cNvPr>
          <p:cNvSpPr txBox="1">
            <a:spLocks noGrp="1"/>
          </p:cNvSpPr>
          <p:nvPr>
            <p:ph type="title"/>
          </p:nvPr>
        </p:nvSpPr>
        <p:spPr/>
        <p:txBody>
          <a:bodyPr/>
          <a:lstStyle/>
          <a:p>
            <a:pPr lvl="0"/>
            <a:r>
              <a:rPr lang="en-GB" sz="2800" b="1" cap="none" dirty="0">
                <a:latin typeface="Arial" pitchFamily="34"/>
                <a:cs typeface="Arial" pitchFamily="34"/>
              </a:rPr>
              <a:t>Why do I use the PESTEL?</a:t>
            </a:r>
            <a:endParaRPr lang="en-GB" dirty="0"/>
          </a:p>
        </p:txBody>
      </p:sp>
      <p:sp>
        <p:nvSpPr>
          <p:cNvPr id="3" name="Content Placeholder 2">
            <a:extLst>
              <a:ext uri="{FF2B5EF4-FFF2-40B4-BE49-F238E27FC236}">
                <a16:creationId xmlns:a16="http://schemas.microsoft.com/office/drawing/2014/main" id="{1845BF3D-26BB-052C-7B80-4B91DB5D04A4}"/>
              </a:ext>
            </a:extLst>
          </p:cNvPr>
          <p:cNvSpPr txBox="1">
            <a:spLocks noGrp="1"/>
          </p:cNvSpPr>
          <p:nvPr>
            <p:ph idx="1"/>
          </p:nvPr>
        </p:nvSpPr>
        <p:spPr>
          <a:xfrm>
            <a:off x="1141408" y="2249488"/>
            <a:ext cx="5744814" cy="3989994"/>
          </a:xfrm>
        </p:spPr>
        <p:txBody>
          <a:bodyPr>
            <a:normAutofit/>
          </a:bodyPr>
          <a:lstStyle/>
          <a:p>
            <a:pPr>
              <a:lnSpc>
                <a:spcPct val="150000"/>
              </a:lnSpc>
            </a:pPr>
            <a:r>
              <a:rPr lang="en-GB" sz="1100" dirty="0">
                <a:latin typeface="Arial" pitchFamily="34"/>
              </a:rPr>
              <a:t>PESTEL is  a framework(tool) commonly used to identify the external factors( outside the business)</a:t>
            </a:r>
            <a:endParaRPr lang="en-GB" sz="1100" dirty="0">
              <a:latin typeface="Arial" pitchFamily="34"/>
              <a:cs typeface="Arial" pitchFamily="34"/>
            </a:endParaRPr>
          </a:p>
          <a:p>
            <a:pPr lvl="0">
              <a:lnSpc>
                <a:spcPct val="150000"/>
              </a:lnSpc>
            </a:pPr>
            <a:r>
              <a:rPr lang="en-GB" sz="1100" dirty="0">
                <a:latin typeface="Arial" pitchFamily="34"/>
                <a:cs typeface="Arial" pitchFamily="34"/>
              </a:rPr>
              <a:t>“PESTEL analysis, as it stands, mainly provides general idea about the macro environmental conditions and situation of a company”</a:t>
            </a:r>
            <a:r>
              <a:rPr lang="en-GB" sz="1100" dirty="0">
                <a:latin typeface="Arial" pitchFamily="34"/>
              </a:rPr>
              <a:t>  (Yüksel, 2012, p.52); </a:t>
            </a:r>
          </a:p>
          <a:p>
            <a:pPr lvl="0">
              <a:lnSpc>
                <a:spcPct val="150000"/>
              </a:lnSpc>
            </a:pPr>
            <a:r>
              <a:rPr lang="en-GB" sz="1100" dirty="0">
                <a:latin typeface="Arial" pitchFamily="34"/>
                <a:cs typeface="Arial" pitchFamily="34"/>
              </a:rPr>
              <a:t>Identify the factors connected to change  and “It is used to measure the value of competitive forces” and “determine opportunity and threats”</a:t>
            </a:r>
            <a:r>
              <a:rPr lang="en-GB" sz="1100" dirty="0">
                <a:latin typeface="Arial" pitchFamily="34"/>
              </a:rPr>
              <a:t> ( </a:t>
            </a:r>
            <a:r>
              <a:rPr lang="en-GB" sz="1100" dirty="0" err="1">
                <a:latin typeface="Arial" pitchFamily="34"/>
              </a:rPr>
              <a:t>Setiyawati</a:t>
            </a:r>
            <a:r>
              <a:rPr lang="en-GB" sz="1100" dirty="0">
                <a:latin typeface="Arial" pitchFamily="34"/>
              </a:rPr>
              <a:t>, 2021, p.569); could see the potential threats and available opportunities( they often are external)</a:t>
            </a:r>
          </a:p>
          <a:p>
            <a:pPr lvl="0">
              <a:lnSpc>
                <a:spcPct val="150000"/>
              </a:lnSpc>
            </a:pPr>
            <a:r>
              <a:rPr lang="en-GB" sz="1100" dirty="0">
                <a:latin typeface="Arial" pitchFamily="34"/>
                <a:cs typeface="Arial" pitchFamily="34"/>
              </a:rPr>
              <a:t>PESTEL helps to understand the risks arising from economy growth or decline; </a:t>
            </a:r>
          </a:p>
          <a:p>
            <a:pPr lvl="0">
              <a:lnSpc>
                <a:spcPct val="150000"/>
              </a:lnSpc>
            </a:pPr>
            <a:r>
              <a:rPr lang="en-GB" sz="1100" dirty="0">
                <a:latin typeface="Arial" pitchFamily="34"/>
                <a:cs typeface="Arial" pitchFamily="34"/>
              </a:rPr>
              <a:t>PESTEL helps to Develop watchfulness( it could assist companies in preparing for possible threats, which arise as a result of external factors, innovation / technology changes and take action to avoid or reduce their impact)</a:t>
            </a:r>
          </a:p>
        </p:txBody>
      </p:sp>
      <p:pic>
        <p:nvPicPr>
          <p:cNvPr id="4" name="Content Placeholder 7" descr="Text, whiteboard&#10;&#10;Description automatically generated">
            <a:extLst>
              <a:ext uri="{FF2B5EF4-FFF2-40B4-BE49-F238E27FC236}">
                <a16:creationId xmlns:a16="http://schemas.microsoft.com/office/drawing/2014/main" id="{345F33D5-E17B-DCC8-7906-48AC01184384}"/>
              </a:ext>
            </a:extLst>
          </p:cNvPr>
          <p:cNvPicPr>
            <a:picLocks noGrp="1" noChangeAspect="1"/>
          </p:cNvPicPr>
          <p:nvPr>
            <p:ph idx="2"/>
          </p:nvPr>
        </p:nvPicPr>
        <p:blipFill>
          <a:blip r:embed="rId4">
            <a:duotone>
              <a:prstClr val="black"/>
              <a:schemeClr val="accent1">
                <a:lumMod val="60000"/>
                <a:lumOff val="40000"/>
                <a:tint val="45000"/>
                <a:satMod val="400000"/>
              </a:schemeClr>
            </a:duotone>
            <a:extLst>
              <a:ext uri="{BEBA8EAE-BF5A-486C-A8C5-ECC9F3942E4B}">
                <a14:imgProps xmlns:a14="http://schemas.microsoft.com/office/drawing/2010/main">
                  <a14:imgLayer r:embed="rId5">
                    <a14:imgEffect>
                      <a14:colorTemperature colorTemp="5900"/>
                    </a14:imgEffect>
                  </a14:imgLayer>
                </a14:imgProps>
              </a:ext>
            </a:extLst>
          </a:blip>
          <a:stretch>
            <a:fillRect/>
          </a:stretch>
        </p:blipFill>
        <p:spPr>
          <a:xfrm>
            <a:off x="7032978" y="2249488"/>
            <a:ext cx="4357511" cy="29885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10">
            <a:extLst>
              <a:ext uri="{FF2B5EF4-FFF2-40B4-BE49-F238E27FC236}">
                <a16:creationId xmlns:a16="http://schemas.microsoft.com/office/drawing/2014/main" id="{70357561-0E0F-C2D8-56FB-7772AC4E6081}"/>
              </a:ext>
            </a:extLst>
          </p:cNvPr>
          <p:cNvGraphicFramePr>
            <a:graphicFrameLocks noGrp="1"/>
          </p:cNvGraphicFramePr>
          <p:nvPr>
            <p:extLst>
              <p:ext uri="{D42A27DB-BD31-4B8C-83A1-F6EECF244321}">
                <p14:modId xmlns:p14="http://schemas.microsoft.com/office/powerpoint/2010/main" val="1684940297"/>
              </p:ext>
            </p:extLst>
          </p:nvPr>
        </p:nvGraphicFramePr>
        <p:xfrm>
          <a:off x="1521789" y="1021841"/>
          <a:ext cx="9437511" cy="5786106"/>
        </p:xfrm>
        <a:graphic>
          <a:graphicData uri="http://schemas.openxmlformats.org/drawingml/2006/table">
            <a:tbl>
              <a:tblPr firstRow="1" bandRow="1">
                <a:tableStyleId>{5C22544A-7EE6-4342-B048-85BDC9FD1C3A}</a:tableStyleId>
              </a:tblPr>
              <a:tblGrid>
                <a:gridCol w="2562578">
                  <a:extLst>
                    <a:ext uri="{9D8B030D-6E8A-4147-A177-3AD203B41FA5}">
                      <a16:colId xmlns:a16="http://schemas.microsoft.com/office/drawing/2014/main" val="2977799017"/>
                    </a:ext>
                  </a:extLst>
                </a:gridCol>
                <a:gridCol w="6874933">
                  <a:extLst>
                    <a:ext uri="{9D8B030D-6E8A-4147-A177-3AD203B41FA5}">
                      <a16:colId xmlns:a16="http://schemas.microsoft.com/office/drawing/2014/main" val="2418047505"/>
                    </a:ext>
                  </a:extLst>
                </a:gridCol>
              </a:tblGrid>
              <a:tr h="346094">
                <a:tc>
                  <a:txBody>
                    <a:bodyPr/>
                    <a:lstStyle/>
                    <a:p>
                      <a:r>
                        <a:rPr lang="en-GB" dirty="0"/>
                        <a:t>Factors </a:t>
                      </a:r>
                    </a:p>
                  </a:txBody>
                  <a:tcPr/>
                </a:tc>
                <a:tc>
                  <a:txBody>
                    <a:bodyPr/>
                    <a:lstStyle/>
                    <a:p>
                      <a:r>
                        <a:rPr lang="en-GB" dirty="0"/>
                        <a:t>How is this causing declining profitability for TM Lewin?</a:t>
                      </a:r>
                    </a:p>
                  </a:txBody>
                  <a:tcPr/>
                </a:tc>
                <a:extLst>
                  <a:ext uri="{0D108BD9-81ED-4DB2-BD59-A6C34878D82A}">
                    <a16:rowId xmlns:a16="http://schemas.microsoft.com/office/drawing/2014/main" val="1640596068"/>
                  </a:ext>
                </a:extLst>
              </a:tr>
              <a:tr h="346094">
                <a:tc>
                  <a:txBody>
                    <a:bodyPr/>
                    <a:lstStyle/>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Political factors</a:t>
                      </a:r>
                    </a:p>
                  </a:txBody>
                  <a:tcPr/>
                </a:tc>
                <a:tc>
                  <a:txBody>
                    <a:bodyPr/>
                    <a:lstStyle/>
                    <a:p>
                      <a:endParaRPr lang="en-GB" dirty="0"/>
                    </a:p>
                  </a:txBody>
                  <a:tcPr/>
                </a:tc>
                <a:extLst>
                  <a:ext uri="{0D108BD9-81ED-4DB2-BD59-A6C34878D82A}">
                    <a16:rowId xmlns:a16="http://schemas.microsoft.com/office/drawing/2014/main" val="3295349379"/>
                  </a:ext>
                </a:extLst>
              </a:tr>
              <a:tr h="533022">
                <a:tc>
                  <a:txBody>
                    <a:bodyPr/>
                    <a:lstStyle/>
                    <a:p>
                      <a:pPr marL="171450" indent="-171450">
                        <a:lnSpc>
                          <a:spcPct val="150000"/>
                        </a:lnSpc>
                        <a:buFont typeface="Wingdings" panose="05000000000000000000" pitchFamily="2" charset="2"/>
                        <a:buChar char="ü"/>
                      </a:pPr>
                      <a:r>
                        <a:rPr lang="en-GB" sz="1100" kern="1200" dirty="0">
                          <a:solidFill>
                            <a:schemeClr val="dk1"/>
                          </a:solidFill>
                          <a:latin typeface="Arial" panose="020B0604020202020204" pitchFamily="34" charset="0"/>
                          <a:ea typeface="+mn-ea"/>
                          <a:cs typeface="Arial" panose="020B0604020202020204" pitchFamily="34" charset="0"/>
                        </a:rPr>
                        <a:t>Government policy( COVID)</a:t>
                      </a:r>
                    </a:p>
                  </a:txBody>
                  <a:tcPr/>
                </a:tc>
                <a:tc>
                  <a:txBody>
                    <a:bodyPr/>
                    <a:lstStyle/>
                    <a:p>
                      <a:pPr>
                        <a:lnSpc>
                          <a:spcPct val="150000"/>
                        </a:lnSpc>
                      </a:pPr>
                      <a:r>
                        <a:rPr lang="en-GB" sz="1100" dirty="0">
                          <a:latin typeface="Arial" panose="020B0604020202020204" pitchFamily="34" charset="0"/>
                          <a:cs typeface="Arial" panose="020B0604020202020204" pitchFamily="34" charset="0"/>
                        </a:rPr>
                        <a:t>Reduced sales because of working from home, restrictions on events, and</a:t>
                      </a:r>
                      <a:r>
                        <a:rPr lang="en-GB" sz="1100" b="0" i="0" kern="1200" dirty="0">
                          <a:solidFill>
                            <a:schemeClr val="dk1"/>
                          </a:solidFill>
                          <a:effectLst/>
                          <a:latin typeface="Arial" panose="020B0604020202020204" pitchFamily="34" charset="0"/>
                          <a:ea typeface="+mn-ea"/>
                          <a:cs typeface="Arial" panose="020B0604020202020204" pitchFamily="34" charset="0"/>
                        </a:rPr>
                        <a:t> the Government guidelines all non-essential stores across England are required to close.</a:t>
                      </a:r>
                      <a:endParaRPr lang="en-GB"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37924762"/>
                  </a:ext>
                </a:extLst>
              </a:tr>
              <a:tr h="770962">
                <a:tc>
                  <a:txBody>
                    <a:bodyPr/>
                    <a:lstStyle/>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lang="en-GB" sz="1100" dirty="0">
                          <a:latin typeface="Arial" panose="020B0604020202020204" pitchFamily="34" charset="0"/>
                          <a:cs typeface="Arial" panose="020B0604020202020204" pitchFamily="34" charset="0"/>
                        </a:rPr>
                        <a:t>Political instability </a:t>
                      </a:r>
                    </a:p>
                  </a:txBody>
                  <a:tcPr/>
                </a:tc>
                <a:tc>
                  <a:txBody>
                    <a:bodyPr/>
                    <a:lstStyle/>
                    <a:p>
                      <a:pPr>
                        <a:lnSpc>
                          <a:spcPct val="150000"/>
                        </a:lnSpc>
                      </a:pPr>
                      <a:r>
                        <a:rPr lang="en-GB" sz="1100" b="0" dirty="0">
                          <a:latin typeface="Arial" panose="020B0604020202020204" pitchFamily="34" charset="0"/>
                          <a:cs typeface="Arial" panose="020B0604020202020204" pitchFamily="34" charset="0"/>
                        </a:rPr>
                        <a:t>Reduced sales because consumers prioritize purchasing only bare essentials. They are uncertain about the future, about eventually upcoming restrictions, and their jobs, and that lead to a decrease in demand for formal shirts( in our case).</a:t>
                      </a:r>
                    </a:p>
                  </a:txBody>
                  <a:tcPr/>
                </a:tc>
                <a:extLst>
                  <a:ext uri="{0D108BD9-81ED-4DB2-BD59-A6C34878D82A}">
                    <a16:rowId xmlns:a16="http://schemas.microsoft.com/office/drawing/2014/main" val="3638468188"/>
                  </a:ext>
                </a:extLst>
              </a:tr>
              <a:tr h="533022">
                <a:tc>
                  <a:txBody>
                    <a:bodyPr/>
                    <a:lstStyle/>
                    <a:p>
                      <a:pPr marL="171450" indent="-171450">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Foreign trade policy( Brexit)</a:t>
                      </a:r>
                      <a:endParaRPr lang="en-GB" sz="1100" dirty="0"/>
                    </a:p>
                  </a:txBody>
                  <a:tcPr/>
                </a:tc>
                <a:tc>
                  <a:txBody>
                    <a:bodyPr/>
                    <a:lstStyle/>
                    <a:p>
                      <a:pPr>
                        <a:lnSpc>
                          <a:spcPct val="150000"/>
                        </a:lnSpc>
                      </a:pPr>
                      <a:r>
                        <a:rPr lang="en-GB" sz="1100" dirty="0">
                          <a:latin typeface="Arial" panose="020B0604020202020204" pitchFamily="34" charset="0"/>
                          <a:cs typeface="Arial" panose="020B0604020202020204" pitchFamily="34" charset="0"/>
                        </a:rPr>
                        <a:t>Ricing goods prices because of higher border taxes and tariffs. Moreover, supply chain issues such as port congestion and untimely deliveries because of the employment gap in the haulage.</a:t>
                      </a:r>
                    </a:p>
                  </a:txBody>
                  <a:tcPr/>
                </a:tc>
                <a:extLst>
                  <a:ext uri="{0D108BD9-81ED-4DB2-BD59-A6C34878D82A}">
                    <a16:rowId xmlns:a16="http://schemas.microsoft.com/office/drawing/2014/main" val="2129264045"/>
                  </a:ext>
                </a:extLst>
              </a:tr>
              <a:tr h="0">
                <a:tc>
                  <a:txBody>
                    <a:bodyPr/>
                    <a:lstStyle/>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100" b="1" dirty="0">
                          <a:latin typeface="Arial" panose="020B0604020202020204" pitchFamily="34" charset="0"/>
                          <a:cs typeface="Arial" panose="020B0604020202020204" pitchFamily="34" charset="0"/>
                        </a:rPr>
                        <a:t>Economic factors</a:t>
                      </a:r>
                    </a:p>
                  </a:txBody>
                  <a:tcPr/>
                </a:tc>
                <a:tc>
                  <a:txBody>
                    <a:bodyPr/>
                    <a:lstStyle/>
                    <a:p>
                      <a:pPr>
                        <a:lnSpc>
                          <a:spcPct val="150000"/>
                        </a:lnSpc>
                      </a:pPr>
                      <a:endParaRPr lang="en-GB" dirty="0"/>
                    </a:p>
                  </a:txBody>
                  <a:tcPr/>
                </a:tc>
                <a:extLst>
                  <a:ext uri="{0D108BD9-81ED-4DB2-BD59-A6C34878D82A}">
                    <a16:rowId xmlns:a16="http://schemas.microsoft.com/office/drawing/2014/main" val="2748825431"/>
                  </a:ext>
                </a:extLst>
              </a:tr>
              <a:tr h="1008902">
                <a:tc>
                  <a:txBody>
                    <a:bodyPr/>
                    <a:lstStyle/>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lang="en-GB" sz="1100" dirty="0">
                          <a:latin typeface="Arial" panose="020B0604020202020204" pitchFamily="34" charset="0"/>
                          <a:cs typeface="Arial" panose="020B0604020202020204" pitchFamily="34" charset="0"/>
                        </a:rPr>
                        <a:t>Inflation rate( 30-year high)</a:t>
                      </a:r>
                      <a:endParaRPr lang="en-GB" dirty="0"/>
                    </a:p>
                  </a:txBody>
                  <a:tcPr/>
                </a:tc>
                <a:tc>
                  <a:txBody>
                    <a:bodyPr/>
                    <a:lstStyle/>
                    <a:p>
                      <a:pPr marL="0" marR="0" lvl="0" indent="0" algn="l"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GB" sz="1100" kern="1200" dirty="0">
                          <a:solidFill>
                            <a:schemeClr val="dk1"/>
                          </a:solidFill>
                          <a:latin typeface="Arial" panose="020B0604020202020204" pitchFamily="34" charset="0"/>
                          <a:ea typeface="+mn-ea"/>
                          <a:cs typeface="Arial" panose="020B0604020202020204" pitchFamily="34" charset="0"/>
                        </a:rPr>
                        <a:t>Profit going down because of the cost-of-living squeeze. Rising inflation increases production costs and to make some profit, TM Lewin must increase the prices. On the other hand, the consumer's purchases are concentrated on the most basic needs because they are uncertain about their future work, income, and what they could buy with their money.</a:t>
                      </a:r>
                    </a:p>
                  </a:txBody>
                  <a:tcPr/>
                </a:tc>
                <a:extLst>
                  <a:ext uri="{0D108BD9-81ED-4DB2-BD59-A6C34878D82A}">
                    <a16:rowId xmlns:a16="http://schemas.microsoft.com/office/drawing/2014/main" val="3742333352"/>
                  </a:ext>
                </a:extLst>
              </a:tr>
              <a:tr h="404063">
                <a:tc>
                  <a:txBody>
                    <a:bodyPr/>
                    <a:lstStyle/>
                    <a:p>
                      <a:pPr marL="171450" indent="-171450">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Reduced disposable income </a:t>
                      </a:r>
                      <a:endParaRPr lang="en-GB" sz="1100" dirty="0"/>
                    </a:p>
                  </a:txBody>
                  <a:tcPr/>
                </a:tc>
                <a:tc>
                  <a:txBody>
                    <a:bodyPr/>
                    <a:lstStyle/>
                    <a:p>
                      <a:pPr>
                        <a:lnSpc>
                          <a:spcPct val="150000"/>
                        </a:lnSpc>
                      </a:pPr>
                      <a:r>
                        <a:rPr lang="en-GB" sz="1100" dirty="0">
                          <a:latin typeface="Arial" panose="020B0604020202020204" pitchFamily="34" charset="0"/>
                          <a:cs typeface="Arial" panose="020B0604020202020204" pitchFamily="34" charset="0"/>
                        </a:rPr>
                        <a:t>Reduces sales as a result of the prices of everything going up, the consumers spending decrease.</a:t>
                      </a:r>
                    </a:p>
                  </a:txBody>
                  <a:tcPr/>
                </a:tc>
                <a:extLst>
                  <a:ext uri="{0D108BD9-81ED-4DB2-BD59-A6C34878D82A}">
                    <a16:rowId xmlns:a16="http://schemas.microsoft.com/office/drawing/2014/main" val="544006656"/>
                  </a:ext>
                </a:extLst>
              </a:tr>
              <a:tr h="403777">
                <a:tc>
                  <a:txBody>
                    <a:bodyPr/>
                    <a:lstStyle/>
                    <a:p>
                      <a:pPr marL="171450" indent="-171450">
                        <a:buFont typeface="Wingdings" panose="05000000000000000000" pitchFamily="2" charset="2"/>
                        <a:buChar char="ü"/>
                      </a:pPr>
                      <a:r>
                        <a:rPr lang="en-GB" sz="1100" dirty="0">
                          <a:latin typeface="Arial" panose="020B0604020202020204" pitchFamily="34" charset="0"/>
                          <a:cs typeface="Arial" panose="020B0604020202020204" pitchFamily="34" charset="0"/>
                        </a:rPr>
                        <a:t>Unemployment rate</a:t>
                      </a:r>
                    </a:p>
                  </a:txBody>
                  <a:tcPr/>
                </a:tc>
                <a:tc>
                  <a:txBody>
                    <a:bodyPr/>
                    <a:lstStyle/>
                    <a:p>
                      <a:r>
                        <a:rPr lang="en-GB" sz="1100" dirty="0">
                          <a:latin typeface="Arial" panose="020B0604020202020204" pitchFamily="34" charset="0"/>
                          <a:cs typeface="Arial" panose="020B0604020202020204" pitchFamily="34" charset="0"/>
                        </a:rPr>
                        <a:t>Reduces sales because unemployment results in the standard of living going down and decreases people's purchasing power.</a:t>
                      </a:r>
                    </a:p>
                  </a:txBody>
                  <a:tcPr/>
                </a:tc>
                <a:extLst>
                  <a:ext uri="{0D108BD9-81ED-4DB2-BD59-A6C34878D82A}">
                    <a16:rowId xmlns:a16="http://schemas.microsoft.com/office/drawing/2014/main" val="531649746"/>
                  </a:ext>
                </a:extLst>
              </a:tr>
              <a:tr h="329092">
                <a:tc>
                  <a:txBody>
                    <a:bodyPr/>
                    <a:lstStyle/>
                    <a:p>
                      <a:pPr marL="171450" indent="-171450">
                        <a:buFont typeface="Arial" panose="020B0604020202020204" pitchFamily="34" charset="0"/>
                        <a:buChar char="•"/>
                      </a:pPr>
                      <a:r>
                        <a:rPr lang="en-GB" sz="1100" b="1" kern="1200" dirty="0">
                          <a:solidFill>
                            <a:schemeClr val="dk1"/>
                          </a:solidFill>
                          <a:latin typeface="Arial" panose="020B0604020202020204" pitchFamily="34" charset="0"/>
                          <a:ea typeface="+mn-ea"/>
                          <a:cs typeface="Arial" panose="020B0604020202020204" pitchFamily="34" charset="0"/>
                        </a:rPr>
                        <a:t>Social</a:t>
                      </a:r>
                      <a:r>
                        <a:rPr lang="en-GB" sz="1100" dirty="0">
                          <a:latin typeface="Arial" panose="020B0604020202020204" pitchFamily="34" charset="0"/>
                          <a:cs typeface="Arial" panose="020B0604020202020204" pitchFamily="34" charset="0"/>
                        </a:rPr>
                        <a:t> </a:t>
                      </a:r>
                      <a:r>
                        <a:rPr lang="en-GB" sz="1100" b="1" kern="1200" dirty="0">
                          <a:solidFill>
                            <a:schemeClr val="dk1"/>
                          </a:solidFill>
                          <a:latin typeface="Arial" panose="020B0604020202020204" pitchFamily="34" charset="0"/>
                          <a:ea typeface="+mn-ea"/>
                          <a:cs typeface="Arial" panose="020B0604020202020204" pitchFamily="34" charset="0"/>
                        </a:rPr>
                        <a:t>factors</a:t>
                      </a:r>
                    </a:p>
                  </a:txBody>
                  <a:tcPr/>
                </a:tc>
                <a:tc>
                  <a:txBody>
                    <a:bodyPr/>
                    <a:lstStyle/>
                    <a:p>
                      <a:endParaRPr lang="en-GB" sz="1400" b="1" kern="1200" dirty="0">
                        <a:solidFill>
                          <a:schemeClr val="dk1"/>
                        </a:solidFill>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4032214403"/>
                  </a:ext>
                </a:extLst>
              </a:tr>
              <a:tr h="403777">
                <a:tc>
                  <a:txBody>
                    <a:bodyPr/>
                    <a:lstStyle/>
                    <a:p>
                      <a:pPr marL="285750" indent="-285750">
                        <a:buFont typeface="Wingdings" panose="05000000000000000000" pitchFamily="2" charset="2"/>
                        <a:buChar char="ü"/>
                      </a:pPr>
                      <a:r>
                        <a:rPr lang="en-GB" sz="1100" dirty="0">
                          <a:latin typeface="Arial" panose="020B0604020202020204" pitchFamily="34" charset="0"/>
                          <a:cs typeface="Arial" panose="020B0604020202020204" pitchFamily="34" charset="0"/>
                        </a:rPr>
                        <a:t>Lifestyle attitude </a:t>
                      </a:r>
                    </a:p>
                  </a:txBody>
                  <a:tcPr/>
                </a:tc>
                <a:tc>
                  <a:txBody>
                    <a:bodyPr/>
                    <a:lstStyle/>
                    <a:p>
                      <a:r>
                        <a:rPr lang="en-GB" sz="1100" dirty="0">
                          <a:latin typeface="Arial" panose="020B0604020202020204" pitchFamily="34" charset="0"/>
                          <a:cs typeface="Arial" panose="020B0604020202020204" pitchFamily="34" charset="0"/>
                        </a:rPr>
                        <a:t>Reduction in sales because of the changes in people's lifestyles( people have to stay at home) and their spending habits( they classify these things as “ non-essential”).</a:t>
                      </a:r>
                    </a:p>
                  </a:txBody>
                  <a:tcPr/>
                </a:tc>
                <a:extLst>
                  <a:ext uri="{0D108BD9-81ED-4DB2-BD59-A6C34878D82A}">
                    <a16:rowId xmlns:a16="http://schemas.microsoft.com/office/drawing/2014/main" val="4268701148"/>
                  </a:ext>
                </a:extLst>
              </a:tr>
            </a:tbl>
          </a:graphicData>
        </a:graphic>
      </p:graphicFrame>
      <p:sp>
        <p:nvSpPr>
          <p:cNvPr id="13" name="Title 12">
            <a:extLst>
              <a:ext uri="{FF2B5EF4-FFF2-40B4-BE49-F238E27FC236}">
                <a16:creationId xmlns:a16="http://schemas.microsoft.com/office/drawing/2014/main" id="{37FCF0C3-CAA9-C299-E4E4-275F50603608}"/>
              </a:ext>
            </a:extLst>
          </p:cNvPr>
          <p:cNvSpPr>
            <a:spLocks noGrp="1"/>
          </p:cNvSpPr>
          <p:nvPr>
            <p:ph type="title"/>
          </p:nvPr>
        </p:nvSpPr>
        <p:spPr>
          <a:xfrm>
            <a:off x="1433688" y="101600"/>
            <a:ext cx="9613715" cy="1253067"/>
          </a:xfrm>
        </p:spPr>
        <p:txBody>
          <a:bodyPr>
            <a:normAutofit/>
          </a:bodyPr>
          <a:lstStyle/>
          <a:p>
            <a:r>
              <a:rPr lang="en-GB" sz="2800" cap="none" dirty="0">
                <a:latin typeface="Arial" pitchFamily="34"/>
                <a:cs typeface="Arial" pitchFamily="34"/>
              </a:rPr>
              <a:t>Pestel analysis to identify external environmental causes of profit decline at TM Lewin</a:t>
            </a:r>
            <a:br>
              <a:rPr lang="en-GB" sz="2800" cap="none" dirty="0">
                <a:latin typeface="Arial" pitchFamily="34"/>
                <a:cs typeface="Arial" pitchFamily="34"/>
              </a:rPr>
            </a:br>
            <a:endParaRPr lang="en-GB" sz="2800" dirty="0"/>
          </a:p>
        </p:txBody>
      </p:sp>
    </p:spTree>
    <p:extLst>
      <p:ext uri="{BB962C8B-B14F-4D97-AF65-F5344CB8AC3E}">
        <p14:creationId xmlns:p14="http://schemas.microsoft.com/office/powerpoint/2010/main" val="2705389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8A66F-793B-AA81-38F3-D7AA8631BA1D}"/>
              </a:ext>
            </a:extLst>
          </p:cNvPr>
          <p:cNvSpPr>
            <a:spLocks noGrp="1"/>
          </p:cNvSpPr>
          <p:nvPr>
            <p:ph type="title"/>
          </p:nvPr>
        </p:nvSpPr>
        <p:spPr/>
        <p:txBody>
          <a:bodyPr>
            <a:normAutofit/>
          </a:bodyPr>
          <a:lstStyle/>
          <a:p>
            <a:r>
              <a:rPr lang="en-GB" sz="2800" cap="none" dirty="0">
                <a:latin typeface="Arial" panose="020B0604020202020204" pitchFamily="34" charset="0"/>
                <a:cs typeface="Arial" panose="020B0604020202020204" pitchFamily="34" charset="0"/>
              </a:rPr>
              <a:t>Why do I use a Fishbone diagram?</a:t>
            </a:r>
          </a:p>
        </p:txBody>
      </p:sp>
      <p:sp>
        <p:nvSpPr>
          <p:cNvPr id="3" name="Content Placeholder 2">
            <a:extLst>
              <a:ext uri="{FF2B5EF4-FFF2-40B4-BE49-F238E27FC236}">
                <a16:creationId xmlns:a16="http://schemas.microsoft.com/office/drawing/2014/main" id="{E4D23A43-72FA-A260-89CC-E2E1DB79613D}"/>
              </a:ext>
            </a:extLst>
          </p:cNvPr>
          <p:cNvSpPr>
            <a:spLocks noGrp="1"/>
          </p:cNvSpPr>
          <p:nvPr>
            <p:ph idx="1"/>
          </p:nvPr>
        </p:nvSpPr>
        <p:spPr>
          <a:xfrm>
            <a:off x="1141408" y="2097084"/>
            <a:ext cx="4878388" cy="4348872"/>
          </a:xfrm>
        </p:spPr>
        <p:txBody>
          <a:bodyPr>
            <a:normAutofit/>
          </a:bodyPr>
          <a:lstStyle/>
          <a:p>
            <a:pPr>
              <a:lnSpc>
                <a:spcPct val="150000"/>
              </a:lnSpc>
            </a:pPr>
            <a:r>
              <a:rPr lang="en-GB" sz="1100" cap="none" dirty="0">
                <a:solidFill>
                  <a:schemeClr val="bg1"/>
                </a:solidFill>
                <a:latin typeface="Arial" pitchFamily="34"/>
                <a:cs typeface="Arial" pitchFamily="34"/>
              </a:rPr>
              <a:t>“Fi</a:t>
            </a:r>
            <a:r>
              <a:rPr lang="en-GB" sz="1100" b="0" i="0" cap="none" dirty="0">
                <a:solidFill>
                  <a:schemeClr val="bg1"/>
                </a:solidFill>
                <a:effectLst/>
                <a:latin typeface="Arial" panose="020B0604020202020204" pitchFamily="34" charset="0"/>
                <a:cs typeface="Arial" panose="020B0604020202020204" pitchFamily="34" charset="0"/>
              </a:rPr>
              <a:t>shbone diagram (the shape is similar to a fish skeleton) is a common tool used for a cause and effect analysis to identify a complex interplay of causes for a specific problem or event</a:t>
            </a:r>
            <a:r>
              <a:rPr lang="en-GB" sz="1100" b="0" i="0" dirty="0">
                <a:solidFill>
                  <a:schemeClr val="bg1"/>
                </a:solidFill>
                <a:effectLst/>
                <a:latin typeface="Arial" panose="020B0604020202020204" pitchFamily="34" charset="0"/>
                <a:cs typeface="Arial" panose="020B0604020202020204" pitchFamily="34" charset="0"/>
              </a:rPr>
              <a:t>.” (</a:t>
            </a:r>
            <a:r>
              <a:rPr lang="en-GB" sz="1100" cap="none" dirty="0" err="1">
                <a:solidFill>
                  <a:schemeClr val="bg1"/>
                </a:solidFill>
                <a:latin typeface="Arial" panose="020B0604020202020204" pitchFamily="34" charset="0"/>
                <a:cs typeface="Arial" panose="020B0604020202020204" pitchFamily="34" charset="0"/>
              </a:rPr>
              <a:t>C</a:t>
            </a:r>
            <a:r>
              <a:rPr lang="en-GB" sz="1100" b="0" i="0" cap="none" dirty="0" err="1">
                <a:solidFill>
                  <a:schemeClr val="bg1"/>
                </a:solidFill>
                <a:effectLst/>
                <a:latin typeface="Arial" panose="020B0604020202020204" pitchFamily="34" charset="0"/>
                <a:cs typeface="Arial" panose="020B0604020202020204" pitchFamily="34" charset="0"/>
              </a:rPr>
              <a:t>occia</a:t>
            </a:r>
            <a:r>
              <a:rPr lang="en-GB" sz="1100" b="0" i="0" cap="none" dirty="0">
                <a:solidFill>
                  <a:schemeClr val="bg1"/>
                </a:solidFill>
                <a:effectLst/>
                <a:latin typeface="Arial" panose="020B0604020202020204" pitchFamily="34" charset="0"/>
                <a:cs typeface="Arial" panose="020B0604020202020204" pitchFamily="34" charset="0"/>
              </a:rPr>
              <a:t>, </a:t>
            </a:r>
            <a:r>
              <a:rPr lang="en-GB" sz="1100" b="0" i="0" dirty="0">
                <a:solidFill>
                  <a:schemeClr val="bg1"/>
                </a:solidFill>
                <a:effectLst/>
                <a:latin typeface="Arial" panose="020B0604020202020204" pitchFamily="34" charset="0"/>
                <a:cs typeface="Arial" panose="020B0604020202020204" pitchFamily="34" charset="0"/>
              </a:rPr>
              <a:t>2018)</a:t>
            </a:r>
          </a:p>
          <a:p>
            <a:pPr>
              <a:lnSpc>
                <a:spcPct val="150000"/>
              </a:lnSpc>
            </a:pPr>
            <a:r>
              <a:rPr lang="en-GB" sz="1100" dirty="0">
                <a:solidFill>
                  <a:schemeClr val="bg1"/>
                </a:solidFill>
                <a:latin typeface="Arial" panose="020B0604020202020204" pitchFamily="34" charset="0"/>
                <a:cs typeface="Arial" panose="020B0604020202020204" pitchFamily="34" charset="0"/>
              </a:rPr>
              <a:t>It helps to understand all different possible causes of the problem, then they could be narrowed down, and the root ( main) cause of the problem could be defined. To solve any problem, the main cause must be identified, targeted, and addressed, because if it is not, the solution may not solve the problem.</a:t>
            </a:r>
          </a:p>
          <a:p>
            <a:pPr>
              <a:lnSpc>
                <a:spcPct val="150000"/>
              </a:lnSpc>
            </a:pPr>
            <a:r>
              <a:rPr lang="en-GB" sz="1100" dirty="0">
                <a:solidFill>
                  <a:schemeClr val="bg1"/>
                </a:solidFill>
                <a:latin typeface="Arial" panose="020B0604020202020204" pitchFamily="34" charset="0"/>
                <a:cs typeface="Arial" panose="020B0604020202020204" pitchFamily="34" charset="0"/>
              </a:rPr>
              <a:t>The Fishbone diagram is a tool, which helps to identify the cause of a particular problem, helps you to go to details and find more information about the cause and realize why the problem happening.</a:t>
            </a:r>
          </a:p>
          <a:p>
            <a:pPr>
              <a:lnSpc>
                <a:spcPct val="150000"/>
              </a:lnSpc>
            </a:pPr>
            <a:r>
              <a:rPr lang="en-GB" sz="1100" dirty="0">
                <a:solidFill>
                  <a:schemeClr val="bg1"/>
                </a:solidFill>
                <a:latin typeface="Arial" panose="020B0604020202020204" pitchFamily="34" charset="0"/>
                <a:cs typeface="Arial" panose="020B0604020202020204" pitchFamily="34" charset="0"/>
              </a:rPr>
              <a:t>It is a picture, which shows the connection between the problem and the different causes </a:t>
            </a:r>
            <a:endParaRPr lang="en-GB" sz="1100" dirty="0"/>
          </a:p>
        </p:txBody>
      </p:sp>
      <p:pic>
        <p:nvPicPr>
          <p:cNvPr id="6" name="Content Placeholder 5" descr="Diagram&#10;&#10;Description automatically generated">
            <a:extLst>
              <a:ext uri="{FF2B5EF4-FFF2-40B4-BE49-F238E27FC236}">
                <a16:creationId xmlns:a16="http://schemas.microsoft.com/office/drawing/2014/main" id="{377861DB-0B3D-A3EF-00D2-071068029519}"/>
              </a:ext>
            </a:extLst>
          </p:cNvPr>
          <p:cNvPicPr>
            <a:picLocks noGrp="1" noChangeAspect="1"/>
          </p:cNvPicPr>
          <p:nvPr>
            <p:ph idx="2"/>
          </p:nvPr>
        </p:nvPicPr>
        <p:blipFill>
          <a:blip r:embed="rId2">
            <a:duotone>
              <a:prstClr val="black"/>
              <a:schemeClr val="accent1">
                <a:lumMod val="60000"/>
                <a:lumOff val="40000"/>
                <a:tint val="45000"/>
                <a:satMod val="400000"/>
              </a:schemeClr>
            </a:duotone>
            <a:extLst>
              <a:ext uri="{28A0092B-C50C-407E-A947-70E740481C1C}">
                <a14:useLocalDpi xmlns:a14="http://schemas.microsoft.com/office/drawing/2010/main" val="0"/>
              </a:ext>
            </a:extLst>
          </a:blip>
          <a:stretch>
            <a:fillRect/>
          </a:stretch>
        </p:blipFill>
        <p:spPr>
          <a:xfrm>
            <a:off x="6863643" y="2097084"/>
            <a:ext cx="4481690" cy="32426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45446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8076-AA87-D5A6-79CC-C7108EBF9C43}"/>
              </a:ext>
            </a:extLst>
          </p:cNvPr>
          <p:cNvSpPr>
            <a:spLocks noGrp="1"/>
          </p:cNvSpPr>
          <p:nvPr>
            <p:ph type="title"/>
          </p:nvPr>
        </p:nvSpPr>
        <p:spPr>
          <a:xfrm>
            <a:off x="1395984" y="618518"/>
            <a:ext cx="9651419" cy="1478566"/>
          </a:xfrm>
        </p:spPr>
        <p:txBody>
          <a:bodyPr>
            <a:normAutofit fontScale="90000"/>
          </a:bodyPr>
          <a:lstStyle/>
          <a:p>
            <a:pPr>
              <a:lnSpc>
                <a:spcPct val="100000"/>
              </a:lnSpc>
            </a:pPr>
            <a:r>
              <a:rPr lang="en-GB" sz="3100" cap="none" dirty="0">
                <a:latin typeface="Arial" pitchFamily="34"/>
                <a:cs typeface="Arial" pitchFamily="34"/>
              </a:rPr>
              <a:t>Cause and effect of profit decline in TM Lewin using Fishbone diagram</a:t>
            </a:r>
            <a:br>
              <a:rPr lang="en-GB" sz="2800" cap="none" dirty="0">
                <a:latin typeface="Arial" pitchFamily="34"/>
                <a:cs typeface="Arial" pitchFamily="34"/>
              </a:rPr>
            </a:br>
            <a:br>
              <a:rPr lang="en-GB" sz="2800" cap="none" dirty="0">
                <a:latin typeface="Arial" pitchFamily="34"/>
                <a:cs typeface="Arial" pitchFamily="34"/>
              </a:rPr>
            </a:br>
            <a:endParaRPr lang="en-GB" sz="1100" cap="none" dirty="0">
              <a:solidFill>
                <a:schemeClr val="bg1"/>
              </a:solidFill>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B98E0EEF-C69E-5E22-5488-F9530D9789E2}"/>
              </a:ext>
            </a:extLst>
          </p:cNvPr>
          <p:cNvPicPr>
            <a:picLocks noGrp="1" noChangeAspect="1"/>
          </p:cNvPicPr>
          <p:nvPr>
            <p:ph idx="1"/>
          </p:nvPr>
        </p:nvPicPr>
        <p:blipFill>
          <a:blip r:embed="rId2"/>
          <a:stretch>
            <a:fillRect/>
          </a:stretch>
        </p:blipFill>
        <p:spPr>
          <a:xfrm>
            <a:off x="3224721" y="3931952"/>
            <a:ext cx="5739384" cy="176784"/>
          </a:xfrm>
        </p:spPr>
      </p:pic>
      <p:pic>
        <p:nvPicPr>
          <p:cNvPr id="5" name="Picture 4">
            <a:extLst>
              <a:ext uri="{FF2B5EF4-FFF2-40B4-BE49-F238E27FC236}">
                <a16:creationId xmlns:a16="http://schemas.microsoft.com/office/drawing/2014/main" id="{CA8352F7-8F3A-1F77-2A5B-C6507881B155}"/>
              </a:ext>
            </a:extLst>
          </p:cNvPr>
          <p:cNvPicPr>
            <a:picLocks noChangeAspect="1"/>
          </p:cNvPicPr>
          <p:nvPr/>
        </p:nvPicPr>
        <p:blipFill>
          <a:blip r:embed="rId3"/>
          <a:stretch>
            <a:fillRect/>
          </a:stretch>
        </p:blipFill>
        <p:spPr>
          <a:xfrm>
            <a:off x="1395984" y="1286933"/>
            <a:ext cx="9400032" cy="5226755"/>
          </a:xfrm>
          <a:prstGeom prst="rect">
            <a:avLst/>
          </a:prstGeom>
        </p:spPr>
      </p:pic>
    </p:spTree>
    <p:extLst>
      <p:ext uri="{BB962C8B-B14F-4D97-AF65-F5344CB8AC3E}">
        <p14:creationId xmlns:p14="http://schemas.microsoft.com/office/powerpoint/2010/main" val="377520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CFEAE-A846-90A4-DE5D-D2EACA2DB889}"/>
              </a:ext>
            </a:extLst>
          </p:cNvPr>
          <p:cNvSpPr>
            <a:spLocks noGrp="1"/>
          </p:cNvSpPr>
          <p:nvPr>
            <p:ph type="title"/>
          </p:nvPr>
        </p:nvSpPr>
        <p:spPr/>
        <p:txBody>
          <a:bodyPr>
            <a:normAutofit/>
          </a:bodyPr>
          <a:lstStyle/>
          <a:p>
            <a:r>
              <a:rPr lang="en-GB" sz="2800" cap="none" dirty="0">
                <a:latin typeface="Arial" panose="020B0604020202020204" pitchFamily="34" charset="0"/>
                <a:cs typeface="Arial" panose="020B0604020202020204" pitchFamily="34" charset="0"/>
              </a:rPr>
              <a:t>Identification of possible solutions</a:t>
            </a:r>
          </a:p>
        </p:txBody>
      </p:sp>
      <p:sp>
        <p:nvSpPr>
          <p:cNvPr id="3" name="Content Placeholder 2">
            <a:extLst>
              <a:ext uri="{FF2B5EF4-FFF2-40B4-BE49-F238E27FC236}">
                <a16:creationId xmlns:a16="http://schemas.microsoft.com/office/drawing/2014/main" id="{5357ADA8-4FEC-EFB9-1AB3-0BBBA44AEE6E}"/>
              </a:ext>
            </a:extLst>
          </p:cNvPr>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PESTEL and Fishbone diagram highlight the following possible main causes that contributed to TM Lewin's profit decline: </a:t>
            </a:r>
          </a:p>
          <a:p>
            <a:pPr>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COVID restriction</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Rising inflation </a:t>
            </a:r>
          </a:p>
          <a:p>
            <a:pPr>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Consumers behaviour</a:t>
            </a:r>
          </a:p>
          <a:p>
            <a:pPr>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dirty="0">
                <a:latin typeface="Arial" panose="020B0604020202020204" pitchFamily="34" charset="0"/>
                <a:cs typeface="Arial" panose="020B0604020202020204" pitchFamily="34" charset="0"/>
              </a:rPr>
              <a:t>The following solutions target these main causes:</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Sale of the business </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Repositioning as an online-only company </a:t>
            </a:r>
          </a:p>
        </p:txBody>
      </p:sp>
      <p:pic>
        <p:nvPicPr>
          <p:cNvPr id="7" name="Content Placeholder 5" descr="A picture containing cookie cutter&#10;&#10;Description automatically generated">
            <a:extLst>
              <a:ext uri="{FF2B5EF4-FFF2-40B4-BE49-F238E27FC236}">
                <a16:creationId xmlns:a16="http://schemas.microsoft.com/office/drawing/2014/main" id="{D9C1E5A8-76CB-FC47-19AD-2F864ABF4A10}"/>
              </a:ext>
            </a:extLst>
          </p:cNvPr>
          <p:cNvPicPr>
            <a:picLocks noGrp="1" noChangeAspect="1"/>
          </p:cNvPicPr>
          <p:nvPr>
            <p:ph idx="2"/>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421790" y="2249488"/>
            <a:ext cx="4878388" cy="33159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86170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4F670-E340-29BA-7C51-07F8AE28247D}"/>
              </a:ext>
            </a:extLst>
          </p:cNvPr>
          <p:cNvSpPr>
            <a:spLocks noGrp="1"/>
          </p:cNvSpPr>
          <p:nvPr>
            <p:ph type="title"/>
          </p:nvPr>
        </p:nvSpPr>
        <p:spPr/>
        <p:txBody>
          <a:bodyPr>
            <a:normAutofit/>
          </a:bodyPr>
          <a:lstStyle/>
          <a:p>
            <a:r>
              <a:rPr lang="en-GB" sz="2800" cap="none" dirty="0">
                <a:latin typeface="Arial" panose="020B0604020202020204" pitchFamily="34" charset="0"/>
                <a:cs typeface="Arial" panose="020B0604020202020204" pitchFamily="34" charset="0"/>
              </a:rPr>
              <a:t>Evaluation of alternatives by using GRID analysis</a:t>
            </a:r>
            <a:br>
              <a:rPr lang="en-GB" sz="2800" cap="none" dirty="0">
                <a:latin typeface="Arial" panose="020B0604020202020204" pitchFamily="34" charset="0"/>
                <a:cs typeface="Arial" panose="020B0604020202020204" pitchFamily="34" charset="0"/>
              </a:rPr>
            </a:br>
            <a:endParaRPr lang="en-GB" sz="2800" cap="none" dirty="0">
              <a:latin typeface="Arial" panose="020B0604020202020204" pitchFamily="34" charset="0"/>
              <a:cs typeface="Arial" panose="020B0604020202020204" pitchFamily="34" charset="0"/>
            </a:endParaRPr>
          </a:p>
        </p:txBody>
      </p:sp>
      <p:graphicFrame>
        <p:nvGraphicFramePr>
          <p:cNvPr id="5" name="Table 5">
            <a:extLst>
              <a:ext uri="{FF2B5EF4-FFF2-40B4-BE49-F238E27FC236}">
                <a16:creationId xmlns:a16="http://schemas.microsoft.com/office/drawing/2014/main" id="{EDC2B664-8FE3-C405-CB4F-AB07AE386820}"/>
              </a:ext>
            </a:extLst>
          </p:cNvPr>
          <p:cNvGraphicFramePr>
            <a:graphicFrameLocks noGrp="1"/>
          </p:cNvGraphicFramePr>
          <p:nvPr>
            <p:ph idx="1"/>
            <p:extLst>
              <p:ext uri="{D42A27DB-BD31-4B8C-83A1-F6EECF244321}">
                <p14:modId xmlns:p14="http://schemas.microsoft.com/office/powerpoint/2010/main" val="3153037928"/>
              </p:ext>
            </p:extLst>
          </p:nvPr>
        </p:nvGraphicFramePr>
        <p:xfrm>
          <a:off x="1141413" y="2249488"/>
          <a:ext cx="9905997" cy="2520826"/>
        </p:xfrm>
        <a:graphic>
          <a:graphicData uri="http://schemas.openxmlformats.org/drawingml/2006/table">
            <a:tbl>
              <a:tblPr firstRow="1" bandRow="1">
                <a:tableStyleId>{7DF18680-E054-41AD-8BC1-D1AEF772440D}</a:tableStyleId>
              </a:tblPr>
              <a:tblGrid>
                <a:gridCol w="1446439">
                  <a:extLst>
                    <a:ext uri="{9D8B030D-6E8A-4147-A177-3AD203B41FA5}">
                      <a16:colId xmlns:a16="http://schemas.microsoft.com/office/drawing/2014/main" val="3007601450"/>
                    </a:ext>
                  </a:extLst>
                </a:gridCol>
                <a:gridCol w="1951515">
                  <a:extLst>
                    <a:ext uri="{9D8B030D-6E8A-4147-A177-3AD203B41FA5}">
                      <a16:colId xmlns:a16="http://schemas.microsoft.com/office/drawing/2014/main" val="3664889381"/>
                    </a:ext>
                  </a:extLst>
                </a:gridCol>
                <a:gridCol w="1680811">
                  <a:extLst>
                    <a:ext uri="{9D8B030D-6E8A-4147-A177-3AD203B41FA5}">
                      <a16:colId xmlns:a16="http://schemas.microsoft.com/office/drawing/2014/main" val="437609971"/>
                    </a:ext>
                  </a:extLst>
                </a:gridCol>
                <a:gridCol w="1702513">
                  <a:extLst>
                    <a:ext uri="{9D8B030D-6E8A-4147-A177-3AD203B41FA5}">
                      <a16:colId xmlns:a16="http://schemas.microsoft.com/office/drawing/2014/main" val="548710828"/>
                    </a:ext>
                  </a:extLst>
                </a:gridCol>
                <a:gridCol w="1959151">
                  <a:extLst>
                    <a:ext uri="{9D8B030D-6E8A-4147-A177-3AD203B41FA5}">
                      <a16:colId xmlns:a16="http://schemas.microsoft.com/office/drawing/2014/main" val="4176956811"/>
                    </a:ext>
                  </a:extLst>
                </a:gridCol>
                <a:gridCol w="1165568">
                  <a:extLst>
                    <a:ext uri="{9D8B030D-6E8A-4147-A177-3AD203B41FA5}">
                      <a16:colId xmlns:a16="http://schemas.microsoft.com/office/drawing/2014/main" val="3980951064"/>
                    </a:ext>
                  </a:extLst>
                </a:gridCol>
              </a:tblGrid>
              <a:tr h="640468">
                <a:tc>
                  <a:txBody>
                    <a:bodyPr/>
                    <a:lstStyle/>
                    <a:p>
                      <a:endParaRPr lang="en-GB" sz="1100" b="1" dirty="0">
                        <a:latin typeface="Arial" panose="020B0604020202020204" pitchFamily="34" charset="0"/>
                        <a:cs typeface="Arial" panose="020B0604020202020204" pitchFamily="34" charset="0"/>
                      </a:endParaRPr>
                    </a:p>
                  </a:txBody>
                  <a:tcPr/>
                </a:tc>
                <a:tc>
                  <a:txBody>
                    <a:bodyPr/>
                    <a:lstStyle/>
                    <a:p>
                      <a:pPr algn="ctr"/>
                      <a:r>
                        <a:rPr lang="en-GB" sz="1100" b="1" dirty="0">
                          <a:latin typeface="Arial" panose="020B0604020202020204" pitchFamily="34" charset="0"/>
                          <a:cs typeface="Arial" panose="020B0604020202020204" pitchFamily="34" charset="0"/>
                        </a:rPr>
                        <a:t>Cost of implementation</a:t>
                      </a:r>
                    </a:p>
                  </a:txBody>
                  <a:tcPr/>
                </a:tc>
                <a:tc>
                  <a:txBody>
                    <a:bodyPr/>
                    <a:lstStyle/>
                    <a:p>
                      <a:pPr algn="ctr"/>
                      <a:r>
                        <a:rPr lang="en-GB" sz="1100" b="1" dirty="0">
                          <a:latin typeface="Arial" panose="020B0604020202020204" pitchFamily="34" charset="0"/>
                          <a:cs typeface="Arial" panose="020B0604020202020204" pitchFamily="34" charset="0"/>
                        </a:rPr>
                        <a:t>Implementation time </a:t>
                      </a:r>
                    </a:p>
                  </a:txBody>
                  <a:tcPr/>
                </a:tc>
                <a:tc>
                  <a:txBody>
                    <a:bodyPr/>
                    <a:lstStyle/>
                    <a:p>
                      <a:pPr algn="ctr"/>
                      <a:r>
                        <a:rPr lang="en-GB" sz="1100" b="1" dirty="0">
                          <a:latin typeface="Arial" panose="020B0604020202020204" pitchFamily="34" charset="0"/>
                          <a:cs typeface="Arial" panose="020B0604020202020204" pitchFamily="34" charset="0"/>
                        </a:rPr>
                        <a:t>Expertise </a:t>
                      </a:r>
                    </a:p>
                  </a:txBody>
                  <a:tcPr/>
                </a:tc>
                <a:tc>
                  <a:txBody>
                    <a:bodyPr/>
                    <a:lstStyle/>
                    <a:p>
                      <a:pPr algn="ctr"/>
                      <a:r>
                        <a:rPr lang="en-GB" sz="1100" b="1" dirty="0">
                          <a:latin typeface="Arial" panose="020B0604020202020204" pitchFamily="34" charset="0"/>
                          <a:cs typeface="Arial" panose="020B0604020202020204" pitchFamily="34" charset="0"/>
                        </a:rPr>
                        <a:t>Uncertainty and Risk</a:t>
                      </a:r>
                    </a:p>
                  </a:txBody>
                  <a:tcPr/>
                </a:tc>
                <a:tc>
                  <a:txBody>
                    <a:bodyPr/>
                    <a:lstStyle/>
                    <a:p>
                      <a:pPr algn="ctr"/>
                      <a:r>
                        <a:rPr lang="en-GB" sz="1100" b="1" dirty="0">
                          <a:latin typeface="Arial" panose="020B0604020202020204" pitchFamily="34" charset="0"/>
                          <a:cs typeface="Arial" panose="020B0604020202020204" pitchFamily="34" charset="0"/>
                        </a:rPr>
                        <a:t>Total</a:t>
                      </a:r>
                    </a:p>
                  </a:txBody>
                  <a:tcPr/>
                </a:tc>
                <a:extLst>
                  <a:ext uri="{0D108BD9-81ED-4DB2-BD59-A6C34878D82A}">
                    <a16:rowId xmlns:a16="http://schemas.microsoft.com/office/drawing/2014/main" val="3937100810"/>
                  </a:ext>
                </a:extLst>
              </a:tr>
              <a:tr h="608339">
                <a:tc>
                  <a:txBody>
                    <a:bodyPr/>
                    <a:lstStyle/>
                    <a:p>
                      <a:r>
                        <a:rPr lang="en-GB" sz="1100" b="1" dirty="0">
                          <a:latin typeface="Arial" panose="020B0604020202020204" pitchFamily="34" charset="0"/>
                          <a:cs typeface="Arial" panose="020B0604020202020204" pitchFamily="34" charset="0"/>
                        </a:rPr>
                        <a:t>Weight</a:t>
                      </a:r>
                    </a:p>
                  </a:txBody>
                  <a:tcPr/>
                </a:tc>
                <a:tc>
                  <a:txBody>
                    <a:bodyPr/>
                    <a:lstStyle/>
                    <a:p>
                      <a:r>
                        <a:rPr lang="en-GB" sz="1100" b="1" dirty="0">
                          <a:latin typeface="Arial" panose="020B0604020202020204" pitchFamily="34" charset="0"/>
                          <a:cs typeface="Arial" panose="020B0604020202020204" pitchFamily="34" charset="0"/>
                        </a:rPr>
                        <a:t>4</a:t>
                      </a:r>
                    </a:p>
                  </a:txBody>
                  <a:tcPr/>
                </a:tc>
                <a:tc>
                  <a:txBody>
                    <a:bodyPr/>
                    <a:lstStyle/>
                    <a:p>
                      <a:r>
                        <a:rPr lang="en-GB" sz="1100" b="1" dirty="0">
                          <a:latin typeface="Arial" panose="020B0604020202020204" pitchFamily="34" charset="0"/>
                          <a:cs typeface="Arial" panose="020B0604020202020204" pitchFamily="34" charset="0"/>
                        </a:rPr>
                        <a:t>3</a:t>
                      </a:r>
                    </a:p>
                  </a:txBody>
                  <a:tcPr/>
                </a:tc>
                <a:tc>
                  <a:txBody>
                    <a:bodyPr/>
                    <a:lstStyle/>
                    <a:p>
                      <a:r>
                        <a:rPr lang="en-GB" sz="1100" b="1" dirty="0">
                          <a:latin typeface="Arial" panose="020B0604020202020204" pitchFamily="34" charset="0"/>
                          <a:cs typeface="Arial" panose="020B0604020202020204" pitchFamily="34" charset="0"/>
                        </a:rPr>
                        <a:t>1</a:t>
                      </a:r>
                    </a:p>
                  </a:txBody>
                  <a:tcPr/>
                </a:tc>
                <a:tc>
                  <a:txBody>
                    <a:bodyPr/>
                    <a:lstStyle/>
                    <a:p>
                      <a:r>
                        <a:rPr lang="en-GB" sz="1100" b="1" dirty="0">
                          <a:latin typeface="Arial" panose="020B0604020202020204" pitchFamily="34" charset="0"/>
                          <a:cs typeface="Arial" panose="020B0604020202020204" pitchFamily="34" charset="0"/>
                        </a:rPr>
                        <a:t>2</a:t>
                      </a:r>
                    </a:p>
                  </a:txBody>
                  <a:tcPr/>
                </a:tc>
                <a:tc>
                  <a:txBody>
                    <a:bodyPr/>
                    <a:lstStyle/>
                    <a:p>
                      <a:endParaRPr lang="en-GB" sz="11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7496568"/>
                  </a:ext>
                </a:extLst>
              </a:tr>
              <a:tr h="824287">
                <a:tc>
                  <a:txBody>
                    <a:bodyPr/>
                    <a:lstStyle/>
                    <a:p>
                      <a:r>
                        <a:rPr lang="en-GB" sz="1100" b="1" dirty="0">
                          <a:latin typeface="Arial" panose="020B0604020202020204" pitchFamily="34" charset="0"/>
                          <a:cs typeface="Arial" panose="020B0604020202020204" pitchFamily="34" charset="0"/>
                        </a:rPr>
                        <a:t>Online shopping </a:t>
                      </a:r>
                    </a:p>
                  </a:txBody>
                  <a:tcPr/>
                </a:tc>
                <a:tc>
                  <a:txBody>
                    <a:bodyPr/>
                    <a:lstStyle/>
                    <a:p>
                      <a:pPr algn="l"/>
                      <a:r>
                        <a:rPr lang="en-GB" sz="1100" b="1" dirty="0">
                          <a:solidFill>
                            <a:schemeClr val="tx1"/>
                          </a:solidFill>
                          <a:latin typeface="Arial" panose="020B0604020202020204" pitchFamily="34" charset="0"/>
                          <a:cs typeface="Arial" panose="020B0604020202020204" pitchFamily="34" charset="0"/>
                        </a:rPr>
                        <a:t>1 </a:t>
                      </a:r>
                      <a:r>
                        <a:rPr lang="en-GB" sz="1100" b="1" dirty="0">
                          <a:solidFill>
                            <a:srgbClr val="FF0000"/>
                          </a:solidFill>
                          <a:latin typeface="Arial" panose="020B0604020202020204" pitchFamily="34" charset="0"/>
                          <a:cs typeface="Arial" panose="020B0604020202020204" pitchFamily="34" charset="0"/>
                        </a:rPr>
                        <a:t>    (4)</a:t>
                      </a:r>
                    </a:p>
                  </a:txBody>
                  <a:tcPr/>
                </a:tc>
                <a:tc>
                  <a:txBody>
                    <a:bodyPr/>
                    <a:lstStyle/>
                    <a:p>
                      <a:r>
                        <a:rPr lang="en-GB" sz="1100" b="1" dirty="0">
                          <a:latin typeface="Arial" panose="020B0604020202020204" pitchFamily="34" charset="0"/>
                          <a:cs typeface="Arial" panose="020B0604020202020204" pitchFamily="34" charset="0"/>
                        </a:rPr>
                        <a:t>3    </a:t>
                      </a:r>
                      <a:r>
                        <a:rPr lang="en-GB" sz="1100" b="1" dirty="0">
                          <a:solidFill>
                            <a:srgbClr val="FF0000"/>
                          </a:solidFill>
                          <a:latin typeface="Arial" panose="020B0604020202020204" pitchFamily="34" charset="0"/>
                          <a:cs typeface="Arial" panose="020B0604020202020204" pitchFamily="34" charset="0"/>
                        </a:rPr>
                        <a:t> (9)</a:t>
                      </a:r>
                    </a:p>
                  </a:txBody>
                  <a:tcPr/>
                </a:tc>
                <a:tc>
                  <a:txBody>
                    <a:bodyPr/>
                    <a:lstStyle/>
                    <a:p>
                      <a:r>
                        <a:rPr lang="en-GB" sz="1100" b="1" dirty="0">
                          <a:latin typeface="Arial" panose="020B0604020202020204" pitchFamily="34" charset="0"/>
                          <a:cs typeface="Arial" panose="020B0604020202020204" pitchFamily="34" charset="0"/>
                        </a:rPr>
                        <a:t>2    </a:t>
                      </a:r>
                      <a:r>
                        <a:rPr lang="en-GB" sz="1100" b="1" dirty="0">
                          <a:solidFill>
                            <a:srgbClr val="FF0000"/>
                          </a:solidFill>
                          <a:latin typeface="Arial" panose="020B0604020202020204" pitchFamily="34" charset="0"/>
                          <a:cs typeface="Arial" panose="020B0604020202020204" pitchFamily="34" charset="0"/>
                        </a:rPr>
                        <a:t> (2)</a:t>
                      </a:r>
                    </a:p>
                  </a:txBody>
                  <a:tcPr/>
                </a:tc>
                <a:tc>
                  <a:txBody>
                    <a:bodyPr/>
                    <a:lstStyle/>
                    <a:p>
                      <a:r>
                        <a:rPr lang="en-GB" sz="1100" b="1" dirty="0">
                          <a:latin typeface="Arial" panose="020B0604020202020204" pitchFamily="34" charset="0"/>
                          <a:cs typeface="Arial" panose="020B0604020202020204" pitchFamily="34" charset="0"/>
                        </a:rPr>
                        <a:t>1    </a:t>
                      </a:r>
                      <a:r>
                        <a:rPr lang="en-GB" sz="1100" b="1" dirty="0">
                          <a:solidFill>
                            <a:srgbClr val="FF0000"/>
                          </a:solidFill>
                          <a:latin typeface="Arial" panose="020B0604020202020204" pitchFamily="34" charset="0"/>
                          <a:cs typeface="Arial" panose="020B0604020202020204" pitchFamily="34" charset="0"/>
                        </a:rPr>
                        <a:t> (2)</a:t>
                      </a:r>
                    </a:p>
                  </a:txBody>
                  <a:tcPr/>
                </a:tc>
                <a:tc>
                  <a:txBody>
                    <a:bodyPr/>
                    <a:lstStyle/>
                    <a:p>
                      <a:r>
                        <a:rPr lang="en-GB" sz="1100" b="1" dirty="0">
                          <a:latin typeface="Arial" panose="020B0604020202020204" pitchFamily="34" charset="0"/>
                          <a:cs typeface="Arial" panose="020B0604020202020204" pitchFamily="34" charset="0"/>
                        </a:rPr>
                        <a:t>17</a:t>
                      </a:r>
                    </a:p>
                  </a:txBody>
                  <a:tcPr/>
                </a:tc>
                <a:extLst>
                  <a:ext uri="{0D108BD9-81ED-4DB2-BD59-A6C34878D82A}">
                    <a16:rowId xmlns:a16="http://schemas.microsoft.com/office/drawing/2014/main" val="2319164827"/>
                  </a:ext>
                </a:extLst>
              </a:tr>
              <a:tr h="447732">
                <a:tc>
                  <a:txBody>
                    <a:bodyPr/>
                    <a:lstStyle/>
                    <a:p>
                      <a:r>
                        <a:rPr lang="en-GB" sz="1100" b="1" dirty="0">
                          <a:latin typeface="Arial" panose="020B0604020202020204" pitchFamily="34" charset="0"/>
                          <a:cs typeface="Arial" panose="020B0604020202020204" pitchFamily="34" charset="0"/>
                        </a:rPr>
                        <a:t>Sell the business</a:t>
                      </a:r>
                    </a:p>
                  </a:txBody>
                  <a:tcPr/>
                </a:tc>
                <a:tc>
                  <a:txBody>
                    <a:bodyPr/>
                    <a:lstStyle/>
                    <a:p>
                      <a:r>
                        <a:rPr lang="en-GB" sz="1100" b="1" dirty="0">
                          <a:latin typeface="Arial" panose="020B0604020202020204" pitchFamily="34" charset="0"/>
                          <a:cs typeface="Arial" panose="020B0604020202020204" pitchFamily="34" charset="0"/>
                        </a:rPr>
                        <a:t>2     </a:t>
                      </a:r>
                      <a:r>
                        <a:rPr lang="en-GB" sz="1100" b="1" dirty="0">
                          <a:solidFill>
                            <a:srgbClr val="FF0000"/>
                          </a:solidFill>
                          <a:latin typeface="Arial" panose="020B0604020202020204" pitchFamily="34" charset="0"/>
                          <a:cs typeface="Arial" panose="020B0604020202020204" pitchFamily="34" charset="0"/>
                        </a:rPr>
                        <a:t>(8)</a:t>
                      </a:r>
                    </a:p>
                  </a:txBody>
                  <a:tcPr/>
                </a:tc>
                <a:tc>
                  <a:txBody>
                    <a:bodyPr/>
                    <a:lstStyle/>
                    <a:p>
                      <a:r>
                        <a:rPr lang="en-GB" sz="1100" b="1" dirty="0">
                          <a:latin typeface="Arial" panose="020B0604020202020204" pitchFamily="34" charset="0"/>
                          <a:cs typeface="Arial" panose="020B0604020202020204" pitchFamily="34" charset="0"/>
                        </a:rPr>
                        <a:t>2     </a:t>
                      </a:r>
                      <a:r>
                        <a:rPr lang="en-GB" sz="1100" b="1" dirty="0">
                          <a:solidFill>
                            <a:srgbClr val="FF0000"/>
                          </a:solidFill>
                          <a:latin typeface="Arial" panose="020B0604020202020204" pitchFamily="34" charset="0"/>
                          <a:cs typeface="Arial" panose="020B0604020202020204" pitchFamily="34" charset="0"/>
                        </a:rPr>
                        <a:t>(6)</a:t>
                      </a:r>
                    </a:p>
                  </a:txBody>
                  <a:tcPr/>
                </a:tc>
                <a:tc>
                  <a:txBody>
                    <a:bodyPr/>
                    <a:lstStyle/>
                    <a:p>
                      <a:r>
                        <a:rPr lang="en-GB" sz="1100" b="1" dirty="0">
                          <a:latin typeface="Arial" panose="020B0604020202020204" pitchFamily="34" charset="0"/>
                          <a:cs typeface="Arial" panose="020B0604020202020204" pitchFamily="34" charset="0"/>
                        </a:rPr>
                        <a:t>3     </a:t>
                      </a:r>
                      <a:r>
                        <a:rPr lang="en-GB" sz="1100" b="1" dirty="0">
                          <a:solidFill>
                            <a:srgbClr val="FF0000"/>
                          </a:solidFill>
                          <a:latin typeface="Arial" panose="020B0604020202020204" pitchFamily="34" charset="0"/>
                          <a:cs typeface="Arial" panose="020B0604020202020204" pitchFamily="34" charset="0"/>
                        </a:rPr>
                        <a:t>(3)</a:t>
                      </a:r>
                    </a:p>
                  </a:txBody>
                  <a:tcPr/>
                </a:tc>
                <a:tc>
                  <a:txBody>
                    <a:bodyPr/>
                    <a:lstStyle/>
                    <a:p>
                      <a:r>
                        <a:rPr lang="en-GB" sz="1100" b="1" dirty="0">
                          <a:latin typeface="Arial" panose="020B0604020202020204" pitchFamily="34" charset="0"/>
                          <a:cs typeface="Arial" panose="020B0604020202020204" pitchFamily="34" charset="0"/>
                        </a:rPr>
                        <a:t>2     </a:t>
                      </a:r>
                      <a:r>
                        <a:rPr lang="en-GB" sz="1100" b="1" dirty="0">
                          <a:solidFill>
                            <a:srgbClr val="FF0000"/>
                          </a:solidFill>
                          <a:latin typeface="Arial" panose="020B0604020202020204" pitchFamily="34" charset="0"/>
                          <a:cs typeface="Arial" panose="020B0604020202020204" pitchFamily="34" charset="0"/>
                        </a:rPr>
                        <a:t>(4)</a:t>
                      </a:r>
                    </a:p>
                  </a:txBody>
                  <a:tcPr/>
                </a:tc>
                <a:tc>
                  <a:txBody>
                    <a:bodyPr/>
                    <a:lstStyle/>
                    <a:p>
                      <a:r>
                        <a:rPr lang="en-GB" sz="1100" b="1" dirty="0">
                          <a:latin typeface="Arial" panose="020B0604020202020204" pitchFamily="34" charset="0"/>
                          <a:cs typeface="Arial" panose="020B0604020202020204" pitchFamily="34" charset="0"/>
                        </a:rPr>
                        <a:t>21</a:t>
                      </a:r>
                    </a:p>
                  </a:txBody>
                  <a:tcPr/>
                </a:tc>
                <a:extLst>
                  <a:ext uri="{0D108BD9-81ED-4DB2-BD59-A6C34878D82A}">
                    <a16:rowId xmlns:a16="http://schemas.microsoft.com/office/drawing/2014/main" val="3246749879"/>
                  </a:ext>
                </a:extLst>
              </a:tr>
            </a:tbl>
          </a:graphicData>
        </a:graphic>
      </p:graphicFrame>
      <p:sp>
        <p:nvSpPr>
          <p:cNvPr id="6" name="TextBox 5">
            <a:extLst>
              <a:ext uri="{FF2B5EF4-FFF2-40B4-BE49-F238E27FC236}">
                <a16:creationId xmlns:a16="http://schemas.microsoft.com/office/drawing/2014/main" id="{A133B343-50AB-50F4-EEA7-33B288141E88}"/>
              </a:ext>
            </a:extLst>
          </p:cNvPr>
          <p:cNvSpPr txBox="1"/>
          <p:nvPr/>
        </p:nvSpPr>
        <p:spPr>
          <a:xfrm>
            <a:off x="1772356" y="5892800"/>
            <a:ext cx="9275047" cy="276807"/>
          </a:xfrm>
          <a:prstGeom prst="rect">
            <a:avLst/>
          </a:prstGeom>
          <a:noFill/>
        </p:spPr>
        <p:txBody>
          <a:bodyPr wrap="square" rtlCol="0">
            <a:spAutoFit/>
          </a:bodyPr>
          <a:lstStyle/>
          <a:p>
            <a:pPr marL="0" marR="0" lvl="0" indent="0" algn="l" defTabSz="914400" rtl="0" eaLnBrk="1" fontAlgn="auto" latinLnBrk="0" hangingPunct="1">
              <a:lnSpc>
                <a:spcPct val="120000"/>
              </a:lnSpc>
              <a:spcBef>
                <a:spcPts val="1000"/>
              </a:spcBef>
              <a:spcAft>
                <a:spcPts val="0"/>
              </a:spcAft>
              <a:buClrTx/>
              <a:buSzPct val="125000"/>
              <a:buFont typeface="Arial" pitchFamily="34"/>
              <a:buNone/>
              <a:tabLst/>
              <a:defRPr/>
            </a:pPr>
            <a:r>
              <a:rPr kumimoji="0" lang="en-GB" sz="1100" b="0" i="0" u="none" strike="noStrike" kern="1200" cap="none" spc="0" normalizeH="0" baseline="0" noProof="0">
                <a:ln>
                  <a:noFill/>
                </a:ln>
                <a:solidFill>
                  <a:srgbClr val="FFFFFF"/>
                </a:solidFill>
                <a:effectLst/>
                <a:uLnTx/>
                <a:uFillTx/>
                <a:latin typeface="Arial" panose="020B0604020202020204" pitchFamily="34" charset="0"/>
                <a:cs typeface="Arial" panose="020B0604020202020204" pitchFamily="34" charset="0"/>
              </a:rPr>
              <a:t>According to the GRID analysis done, based on TM Lewin's case study context, selling the business is the most appropriate solution.</a:t>
            </a:r>
            <a:endParaRPr kumimoji="0" lang="en-GB" sz="11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9040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DE71218-654F-B675-5537-CDA9EE0F9525}"/>
              </a:ext>
            </a:extLst>
          </p:cNvPr>
          <p:cNvPicPr>
            <a:picLocks noChangeAspect="1"/>
          </p:cNvPicPr>
          <p:nvPr/>
        </p:nvPicPr>
        <p:blipFill>
          <a:blip r:embed="rId2">
            <a:duotone>
              <a:schemeClr val="accent1">
                <a:shade val="45000"/>
                <a:satMod val="135000"/>
              </a:schemeClr>
              <a:prstClr val="white"/>
            </a:duotone>
          </a:blip>
          <a:stretch>
            <a:fillRect/>
          </a:stretch>
        </p:blipFill>
        <p:spPr>
          <a:xfrm>
            <a:off x="3194756" y="1428750"/>
            <a:ext cx="5418666" cy="4000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51867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00FF4-FF18-36CF-44A3-548D83685EC7}"/>
              </a:ext>
            </a:extLst>
          </p:cNvPr>
          <p:cNvSpPr txBox="1">
            <a:spLocks noGrp="1"/>
          </p:cNvSpPr>
          <p:nvPr>
            <p:ph type="title"/>
          </p:nvPr>
        </p:nvSpPr>
        <p:spPr/>
        <p:txBody>
          <a:bodyPr/>
          <a:lstStyle/>
          <a:p>
            <a:pPr lvl="0"/>
            <a:r>
              <a:rPr lang="en-GB" dirty="0"/>
              <a:t>Reference list</a:t>
            </a:r>
          </a:p>
        </p:txBody>
      </p:sp>
      <p:sp>
        <p:nvSpPr>
          <p:cNvPr id="3" name="Content Placeholder 2">
            <a:extLst>
              <a:ext uri="{FF2B5EF4-FFF2-40B4-BE49-F238E27FC236}">
                <a16:creationId xmlns:a16="http://schemas.microsoft.com/office/drawing/2014/main" id="{A99584E9-3A6E-74A3-D029-11653D779075}"/>
              </a:ext>
            </a:extLst>
          </p:cNvPr>
          <p:cNvSpPr txBox="1">
            <a:spLocks noGrp="1"/>
          </p:cNvSpPr>
          <p:nvPr>
            <p:ph idx="1"/>
          </p:nvPr>
        </p:nvSpPr>
        <p:spPr>
          <a:xfrm>
            <a:off x="1141408" y="1885244"/>
            <a:ext cx="9905996" cy="4188178"/>
          </a:xfrm>
        </p:spPr>
        <p:txBody>
          <a:bodyPr>
            <a:normAutofit/>
          </a:bodyPr>
          <a:lstStyle/>
          <a:p>
            <a:pPr lvl="0">
              <a:lnSpc>
                <a:spcPct val="150000"/>
              </a:lnSpc>
            </a:pPr>
            <a:r>
              <a:rPr lang="en-GB" sz="1100" dirty="0" err="1">
                <a:solidFill>
                  <a:schemeClr val="bg1"/>
                </a:solidFill>
                <a:latin typeface="Arial" pitchFamily="34"/>
              </a:rPr>
              <a:t>Yüksel</a:t>
            </a:r>
            <a:r>
              <a:rPr lang="en-GB" sz="1100" dirty="0">
                <a:solidFill>
                  <a:schemeClr val="bg1"/>
                </a:solidFill>
                <a:latin typeface="Arial" pitchFamily="34"/>
              </a:rPr>
              <a:t>, I., (2012). Developing a multi-criteria decision making model for PESTEL analysis. </a:t>
            </a:r>
            <a:r>
              <a:rPr lang="en-GB" sz="1100" i="1" dirty="0">
                <a:solidFill>
                  <a:schemeClr val="bg1"/>
                </a:solidFill>
                <a:latin typeface="Arial" pitchFamily="34"/>
              </a:rPr>
              <a:t>International Journal of Business and Management</a:t>
            </a:r>
            <a:r>
              <a:rPr lang="en-GB" sz="1100" dirty="0">
                <a:solidFill>
                  <a:schemeClr val="bg1"/>
                </a:solidFill>
                <a:latin typeface="Arial" pitchFamily="34"/>
              </a:rPr>
              <a:t>, </a:t>
            </a:r>
            <a:r>
              <a:rPr lang="en-GB" sz="1100" i="1" dirty="0">
                <a:solidFill>
                  <a:schemeClr val="bg1"/>
                </a:solidFill>
                <a:latin typeface="Arial" pitchFamily="34"/>
              </a:rPr>
              <a:t>7</a:t>
            </a:r>
            <a:r>
              <a:rPr lang="en-GB" sz="1100" dirty="0">
                <a:solidFill>
                  <a:schemeClr val="bg1"/>
                </a:solidFill>
                <a:latin typeface="Arial" pitchFamily="34"/>
              </a:rPr>
              <a:t>(24), p.52.</a:t>
            </a:r>
          </a:p>
          <a:p>
            <a:pPr lvl="0">
              <a:lnSpc>
                <a:spcPct val="150000"/>
              </a:lnSpc>
            </a:pPr>
            <a:r>
              <a:rPr lang="en-GB" sz="1100" dirty="0" err="1">
                <a:solidFill>
                  <a:schemeClr val="bg1"/>
                </a:solidFill>
                <a:latin typeface="Arial" pitchFamily="34"/>
              </a:rPr>
              <a:t>Setiyawati</a:t>
            </a:r>
            <a:r>
              <a:rPr lang="en-GB" sz="1100" dirty="0">
                <a:solidFill>
                  <a:schemeClr val="bg1"/>
                </a:solidFill>
                <a:latin typeface="Arial" pitchFamily="34"/>
              </a:rPr>
              <a:t>, E., </a:t>
            </a:r>
            <a:r>
              <a:rPr lang="en-GB" sz="1100" dirty="0" err="1">
                <a:solidFill>
                  <a:schemeClr val="bg1"/>
                </a:solidFill>
                <a:latin typeface="Arial" pitchFamily="34"/>
              </a:rPr>
              <a:t>Saputra</a:t>
            </a:r>
            <a:r>
              <a:rPr lang="en-GB" sz="1100" dirty="0">
                <a:solidFill>
                  <a:schemeClr val="bg1"/>
                </a:solidFill>
                <a:latin typeface="Arial" pitchFamily="34"/>
              </a:rPr>
              <a:t>, A., </a:t>
            </a:r>
            <a:r>
              <a:rPr lang="en-GB" sz="1100" dirty="0" err="1">
                <a:solidFill>
                  <a:schemeClr val="bg1"/>
                </a:solidFill>
                <a:latin typeface="Arial" pitchFamily="34"/>
              </a:rPr>
              <a:t>Indradewa</a:t>
            </a:r>
            <a:r>
              <a:rPr lang="en-GB" sz="1100" dirty="0">
                <a:solidFill>
                  <a:schemeClr val="bg1"/>
                </a:solidFill>
                <a:latin typeface="Arial" pitchFamily="34"/>
              </a:rPr>
              <a:t>, R. and </a:t>
            </a:r>
            <a:r>
              <a:rPr lang="en-GB" sz="1100" dirty="0" err="1">
                <a:solidFill>
                  <a:schemeClr val="bg1"/>
                </a:solidFill>
                <a:latin typeface="Arial" pitchFamily="34"/>
              </a:rPr>
              <a:t>Syah</a:t>
            </a:r>
            <a:r>
              <a:rPr lang="en-GB" sz="1100" dirty="0">
                <a:solidFill>
                  <a:schemeClr val="bg1"/>
                </a:solidFill>
                <a:latin typeface="Arial" pitchFamily="34"/>
              </a:rPr>
              <a:t>, T.Y.R.,( 2021). Strategic formulation analysis to build a new business </a:t>
            </a:r>
            <a:r>
              <a:rPr lang="en-GB" sz="1100" dirty="0" err="1">
                <a:solidFill>
                  <a:schemeClr val="bg1"/>
                </a:solidFill>
                <a:latin typeface="Arial" pitchFamily="34"/>
              </a:rPr>
              <a:t>startup</a:t>
            </a:r>
            <a:r>
              <a:rPr lang="en-GB" sz="1100" dirty="0">
                <a:solidFill>
                  <a:schemeClr val="bg1"/>
                </a:solidFill>
                <a:latin typeface="Arial" pitchFamily="34"/>
              </a:rPr>
              <a:t> “jamu partnership” in Indonesia. </a:t>
            </a:r>
            <a:r>
              <a:rPr lang="en-GB" sz="1100" i="1" dirty="0">
                <a:solidFill>
                  <a:schemeClr val="bg1"/>
                </a:solidFill>
                <a:latin typeface="Arial" pitchFamily="34"/>
              </a:rPr>
              <a:t>International Journal of Research and Review</a:t>
            </a:r>
            <a:r>
              <a:rPr lang="en-GB" sz="1100" dirty="0">
                <a:solidFill>
                  <a:schemeClr val="bg1"/>
                </a:solidFill>
                <a:latin typeface="Arial" pitchFamily="34"/>
              </a:rPr>
              <a:t>, </a:t>
            </a:r>
            <a:r>
              <a:rPr lang="en-GB" sz="1100" i="1" dirty="0">
                <a:solidFill>
                  <a:schemeClr val="bg1"/>
                </a:solidFill>
                <a:latin typeface="Arial" pitchFamily="34"/>
              </a:rPr>
              <a:t>8</a:t>
            </a:r>
            <a:r>
              <a:rPr lang="en-GB" sz="1100" dirty="0">
                <a:solidFill>
                  <a:schemeClr val="bg1"/>
                </a:solidFill>
                <a:latin typeface="Arial" pitchFamily="34"/>
              </a:rPr>
              <a:t>(8), pp.568-576., </a:t>
            </a:r>
            <a:r>
              <a:rPr lang="en-GB" sz="1100" dirty="0">
                <a:solidFill>
                  <a:schemeClr val="bg1"/>
                </a:solidFill>
                <a:latin typeface="Arial" pitchFamily="34"/>
                <a:cs typeface="Arial" pitchFamily="34"/>
              </a:rPr>
              <a:t>DOI: </a:t>
            </a:r>
            <a:r>
              <a:rPr lang="en-GB" sz="1100" dirty="0">
                <a:solidFill>
                  <a:schemeClr val="bg1"/>
                </a:solidFill>
                <a:latin typeface="Arial" pitchFamily="34"/>
                <a:cs typeface="Arial" pitchFamily="34"/>
                <a:hlinkClick r:id="rId2">
                  <a:extLst>
                    <a:ext uri="{A12FA001-AC4F-418D-AE19-62706E023703}">
                      <ahyp:hlinkClr xmlns:ahyp="http://schemas.microsoft.com/office/drawing/2018/hyperlinkcolor" val="tx"/>
                    </a:ext>
                  </a:extLst>
                </a:hlinkClick>
              </a:rPr>
              <a:t>https://doi.org/10.52403/ijrr.20210876</a:t>
            </a:r>
            <a:r>
              <a:rPr lang="en-GB" sz="1100" dirty="0">
                <a:solidFill>
                  <a:schemeClr val="bg1"/>
                </a:solidFill>
                <a:latin typeface="Arial" pitchFamily="34"/>
                <a:cs typeface="Arial" pitchFamily="34"/>
              </a:rPr>
              <a:t> (Accessed : 19 / 10/ 22)</a:t>
            </a:r>
          </a:p>
          <a:p>
            <a:pPr lvl="0">
              <a:lnSpc>
                <a:spcPct val="150000"/>
              </a:lnSpc>
            </a:pPr>
            <a:r>
              <a:rPr lang="en-GB" sz="1100" b="0" i="0" dirty="0" err="1">
                <a:solidFill>
                  <a:schemeClr val="bg1"/>
                </a:solidFill>
                <a:effectLst/>
                <a:latin typeface="Arial" panose="020B0604020202020204" pitchFamily="34" charset="0"/>
              </a:rPr>
              <a:t>Coccia</a:t>
            </a:r>
            <a:r>
              <a:rPr lang="en-GB" sz="1100" b="0" i="0" dirty="0">
                <a:solidFill>
                  <a:schemeClr val="bg1"/>
                </a:solidFill>
                <a:effectLst/>
                <a:latin typeface="Arial" panose="020B0604020202020204" pitchFamily="34" charset="0"/>
              </a:rPr>
              <a:t>, M., 2018. The Fishbone diagram to identify, systematize and </a:t>
            </a:r>
            <a:r>
              <a:rPr lang="en-GB" sz="1100" b="0" i="0" dirty="0" err="1">
                <a:solidFill>
                  <a:schemeClr val="bg1"/>
                </a:solidFill>
                <a:effectLst/>
                <a:latin typeface="Arial" panose="020B0604020202020204" pitchFamily="34" charset="0"/>
              </a:rPr>
              <a:t>analyze</a:t>
            </a:r>
            <a:r>
              <a:rPr lang="en-GB" sz="1100" b="0" i="0" dirty="0">
                <a:solidFill>
                  <a:schemeClr val="bg1"/>
                </a:solidFill>
                <a:effectLst/>
                <a:latin typeface="Arial" panose="020B0604020202020204" pitchFamily="34" charset="0"/>
              </a:rPr>
              <a:t> the sources of general purpose Technologies. </a:t>
            </a:r>
            <a:r>
              <a:rPr lang="en-GB" sz="1100" b="0" i="1" dirty="0">
                <a:solidFill>
                  <a:schemeClr val="bg1"/>
                </a:solidFill>
                <a:effectLst/>
                <a:latin typeface="Arial" panose="020B0604020202020204" pitchFamily="34" charset="0"/>
              </a:rPr>
              <a:t>Journal of Social and Administrative Sciences</a:t>
            </a:r>
            <a:r>
              <a:rPr lang="en-GB" sz="1100" b="0" i="0" dirty="0">
                <a:solidFill>
                  <a:schemeClr val="bg1"/>
                </a:solidFill>
                <a:effectLst/>
                <a:latin typeface="Arial" panose="020B0604020202020204" pitchFamily="34" charset="0"/>
              </a:rPr>
              <a:t>, </a:t>
            </a:r>
            <a:r>
              <a:rPr lang="en-GB" sz="1100" b="0" i="1" dirty="0">
                <a:solidFill>
                  <a:schemeClr val="bg1"/>
                </a:solidFill>
                <a:effectLst/>
                <a:latin typeface="Arial" panose="020B0604020202020204" pitchFamily="34" charset="0"/>
              </a:rPr>
              <a:t>4</a:t>
            </a:r>
            <a:r>
              <a:rPr lang="en-GB" sz="1100" b="0" i="0" dirty="0">
                <a:solidFill>
                  <a:schemeClr val="bg1"/>
                </a:solidFill>
                <a:effectLst/>
                <a:latin typeface="Arial" panose="020B0604020202020204" pitchFamily="34" charset="0"/>
              </a:rPr>
              <a:t>(4), pp.291-303.</a:t>
            </a:r>
          </a:p>
          <a:p>
            <a:pPr lvl="0">
              <a:lnSpc>
                <a:spcPct val="150000"/>
              </a:lnSpc>
            </a:pPr>
            <a:r>
              <a:rPr lang="en-GB" sz="1100" dirty="0">
                <a:solidFill>
                  <a:schemeClr val="bg1"/>
                </a:solidFill>
                <a:latin typeface="Arial" pitchFamily="34"/>
                <a:cs typeface="Arial" pitchFamily="34"/>
              </a:rPr>
              <a:t>Picture 1:  </a:t>
            </a:r>
            <a:r>
              <a:rPr lang="en-GB" sz="1100" dirty="0">
                <a:solidFill>
                  <a:schemeClr val="bg1"/>
                </a:solidFill>
                <a:latin typeface="Arial" pitchFamily="34"/>
                <a:cs typeface="Arial" pitchFamily="34"/>
                <a:hlinkClick r:id="rId3"/>
              </a:rPr>
              <a:t>https://www.decisionmarketing.co.uk/news/tm-lewin-hires-agency-to-craft-bespoke-email-strategy</a:t>
            </a:r>
            <a:endParaRPr lang="en-GB" sz="1100" dirty="0">
              <a:solidFill>
                <a:schemeClr val="bg1"/>
              </a:solidFill>
              <a:latin typeface="Arial" pitchFamily="34"/>
              <a:cs typeface="Arial" pitchFamily="34"/>
            </a:endParaRPr>
          </a:p>
          <a:p>
            <a:pPr lvl="0">
              <a:lnSpc>
                <a:spcPct val="150000"/>
              </a:lnSpc>
            </a:pPr>
            <a:r>
              <a:rPr lang="en-GB" sz="1100" dirty="0">
                <a:solidFill>
                  <a:schemeClr val="bg1"/>
                </a:solidFill>
                <a:latin typeface="Arial" pitchFamily="34"/>
                <a:cs typeface="Arial" pitchFamily="34"/>
              </a:rPr>
              <a:t>Picture 2: </a:t>
            </a:r>
            <a:r>
              <a:rPr lang="en-GB" sz="1100" dirty="0">
                <a:solidFill>
                  <a:schemeClr val="bg1"/>
                </a:solidFill>
                <a:latin typeface="Arial" pitchFamily="34"/>
                <a:cs typeface="Arial" pitchFamily="34"/>
                <a:hlinkClick r:id="rId4"/>
              </a:rPr>
              <a:t>https://www.skipprichard.com/7-steps-to-problem-solving/</a:t>
            </a:r>
            <a:endParaRPr lang="en-GB" sz="1100" dirty="0">
              <a:solidFill>
                <a:schemeClr val="bg1"/>
              </a:solidFill>
              <a:latin typeface="Arial" pitchFamily="34"/>
              <a:cs typeface="Arial" pitchFamily="34"/>
            </a:endParaRPr>
          </a:p>
          <a:p>
            <a:pPr lvl="0">
              <a:lnSpc>
                <a:spcPct val="150000"/>
              </a:lnSpc>
            </a:pPr>
            <a:r>
              <a:rPr lang="en-GB" sz="1100" dirty="0">
                <a:solidFill>
                  <a:schemeClr val="bg1"/>
                </a:solidFill>
                <a:latin typeface="Arial" pitchFamily="34"/>
                <a:cs typeface="Arial" pitchFamily="34"/>
              </a:rPr>
              <a:t>Picture 3: </a:t>
            </a:r>
            <a:r>
              <a:rPr lang="en-GB" sz="1100" dirty="0">
                <a:solidFill>
                  <a:schemeClr val="bg1"/>
                </a:solidFill>
                <a:latin typeface="Arial" pitchFamily="34"/>
                <a:cs typeface="Arial" pitchFamily="34"/>
                <a:hlinkClick r:id="rId5"/>
              </a:rPr>
              <a:t>https://www.dreamstime.com/photos-images/pestel-analysis.html</a:t>
            </a:r>
            <a:endParaRPr lang="en-GB" sz="1100" dirty="0">
              <a:solidFill>
                <a:schemeClr val="bg1"/>
              </a:solidFill>
              <a:latin typeface="Arial" pitchFamily="34"/>
              <a:cs typeface="Arial" pitchFamily="34"/>
            </a:endParaRPr>
          </a:p>
          <a:p>
            <a:pPr lvl="0">
              <a:lnSpc>
                <a:spcPct val="150000"/>
              </a:lnSpc>
            </a:pPr>
            <a:r>
              <a:rPr lang="en-GB" sz="1100" dirty="0">
                <a:solidFill>
                  <a:schemeClr val="bg1"/>
                </a:solidFill>
                <a:latin typeface="Arial" pitchFamily="34"/>
                <a:cs typeface="Arial" pitchFamily="34"/>
              </a:rPr>
              <a:t>Picture 4: </a:t>
            </a:r>
            <a:r>
              <a:rPr lang="en-GB" sz="1100" dirty="0">
                <a:solidFill>
                  <a:schemeClr val="bg1"/>
                </a:solidFill>
                <a:latin typeface="Arial" pitchFamily="34"/>
                <a:cs typeface="Arial" pitchFamily="34"/>
                <a:hlinkClick r:id="rId6"/>
              </a:rPr>
              <a:t>https://www.edrawmind.com/article/fishbone-diagram-problem-solving.html</a:t>
            </a: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p:txBody>
      </p:sp>
    </p:spTree>
  </p:cSld>
  <p:clrMapOvr>
    <a:masterClrMapping/>
  </p:clrMapOvr>
</p:sld>
</file>

<file path=ppt/theme/theme1.xml><?xml version="1.0" encoding="utf-8"?>
<a:theme xmlns:a="http://schemas.openxmlformats.org/drawingml/2006/main" name="Circui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2191</TotalTime>
  <Words>1103</Words>
  <Application>Microsoft Office PowerPoint</Application>
  <PresentationFormat>Widescreen</PresentationFormat>
  <Paragraphs>99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Tw Cen MT</vt:lpstr>
      <vt:lpstr>Wingdings</vt:lpstr>
      <vt:lpstr>Circuit</vt:lpstr>
      <vt:lpstr>Solving the problem of Profit Decline in TM Lewin</vt:lpstr>
      <vt:lpstr>Understanding the nature and impact of Profit Decline on TM Lewin and its employees</vt:lpstr>
      <vt:lpstr>Why do I use the PESTEL?</vt:lpstr>
      <vt:lpstr>Pestel analysis to identify external environmental causes of profit decline at TM Lewin </vt:lpstr>
      <vt:lpstr>Why do I use a Fishbone diagram?</vt:lpstr>
      <vt:lpstr>Cause and effect of profit decline in TM Lewin using Fishbone diagram  </vt:lpstr>
      <vt:lpstr>Identification of possible solutions</vt:lpstr>
      <vt:lpstr>Evaluation of alternatives by using GRID analysis </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Solving the problem of profit Decline in TM Lewin</dc:title>
  <dc:creator>Aneliya Kirkova-Georgieva (2125657)</dc:creator>
  <cp:lastModifiedBy>Aneliya Kirkova-Georgieva (2125657)</cp:lastModifiedBy>
  <cp:revision>220</cp:revision>
  <dcterms:created xsi:type="dcterms:W3CDTF">2022-10-18T20:34:18Z</dcterms:created>
  <dcterms:modified xsi:type="dcterms:W3CDTF">2022-10-29T20:44:02Z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