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4" r:id="rId27"/>
    <p:sldId id="28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DF6854-6620-46DF-81D3-19C5C7452B80}" v="18" dt="2024-02-07T12:02:45.0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11.png"/><Relationship Id="rId7" Type="http://schemas.openxmlformats.org/officeDocument/2006/relationships/image" Target="../media/image32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4" Type="http://schemas.openxmlformats.org/officeDocument/2006/relationships/image" Target="../media/image3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11.png"/><Relationship Id="rId7" Type="http://schemas.openxmlformats.org/officeDocument/2006/relationships/image" Target="../media/image32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F1EED3-C6C2-4462-93FF-4063410D21B3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807E719-181F-4766-9E1D-84C7A7071BB7}">
      <dgm:prSet/>
      <dgm:spPr/>
      <dgm:t>
        <a:bodyPr/>
        <a:lstStyle/>
        <a:p>
          <a:r>
            <a:rPr lang="en-GB"/>
            <a:t>What is an organisation?</a:t>
          </a:r>
          <a:endParaRPr lang="en-US"/>
        </a:p>
      </dgm:t>
    </dgm:pt>
    <dgm:pt modelId="{3E083A60-473D-4E5E-9508-DD71D7B51775}" type="parTrans" cxnId="{3652EB30-4F9F-4DF6-8319-09E340EADD1E}">
      <dgm:prSet/>
      <dgm:spPr/>
      <dgm:t>
        <a:bodyPr/>
        <a:lstStyle/>
        <a:p>
          <a:endParaRPr lang="en-US"/>
        </a:p>
      </dgm:t>
    </dgm:pt>
    <dgm:pt modelId="{79F898DA-A359-47E8-8239-B4C6A4A9A652}" type="sibTrans" cxnId="{3652EB30-4F9F-4DF6-8319-09E340EADD1E}">
      <dgm:prSet/>
      <dgm:spPr/>
      <dgm:t>
        <a:bodyPr/>
        <a:lstStyle/>
        <a:p>
          <a:endParaRPr lang="en-US"/>
        </a:p>
      </dgm:t>
    </dgm:pt>
    <dgm:pt modelId="{78231799-07FD-4E78-BDBB-1917A132B3FA}">
      <dgm:prSet/>
      <dgm:spPr/>
      <dgm:t>
        <a:bodyPr/>
        <a:lstStyle/>
        <a:p>
          <a:r>
            <a:rPr lang="en-GB"/>
            <a:t>Types of organisations</a:t>
          </a:r>
          <a:endParaRPr lang="en-US"/>
        </a:p>
      </dgm:t>
    </dgm:pt>
    <dgm:pt modelId="{112357A5-A13A-4C74-92C3-9247FDDE1AA5}" type="parTrans" cxnId="{8310AB9F-D9E2-4339-A131-6A23EE2880B4}">
      <dgm:prSet/>
      <dgm:spPr/>
      <dgm:t>
        <a:bodyPr/>
        <a:lstStyle/>
        <a:p>
          <a:endParaRPr lang="en-US"/>
        </a:p>
      </dgm:t>
    </dgm:pt>
    <dgm:pt modelId="{777F7917-5C57-4C93-BE14-0CCF2FC31962}" type="sibTrans" cxnId="{8310AB9F-D9E2-4339-A131-6A23EE2880B4}">
      <dgm:prSet/>
      <dgm:spPr/>
      <dgm:t>
        <a:bodyPr/>
        <a:lstStyle/>
        <a:p>
          <a:endParaRPr lang="en-US"/>
        </a:p>
      </dgm:t>
    </dgm:pt>
    <dgm:pt modelId="{2DB03931-6F2A-416D-BB9D-3720BBCD62D7}">
      <dgm:prSet/>
      <dgm:spPr/>
      <dgm:t>
        <a:bodyPr/>
        <a:lstStyle/>
        <a:p>
          <a:r>
            <a:rPr lang="en-GB"/>
            <a:t>Types of organisational culture</a:t>
          </a:r>
          <a:endParaRPr lang="en-US"/>
        </a:p>
      </dgm:t>
    </dgm:pt>
    <dgm:pt modelId="{EA798AD0-0001-474B-8874-C7EB063CEA2F}" type="parTrans" cxnId="{9B204C0C-7936-4FCA-850E-9D638383361B}">
      <dgm:prSet/>
      <dgm:spPr/>
      <dgm:t>
        <a:bodyPr/>
        <a:lstStyle/>
        <a:p>
          <a:endParaRPr lang="en-US"/>
        </a:p>
      </dgm:t>
    </dgm:pt>
    <dgm:pt modelId="{4161A882-96E9-4182-B6BD-C05891B62C52}" type="sibTrans" cxnId="{9B204C0C-7936-4FCA-850E-9D638383361B}">
      <dgm:prSet/>
      <dgm:spPr/>
      <dgm:t>
        <a:bodyPr/>
        <a:lstStyle/>
        <a:p>
          <a:endParaRPr lang="en-US"/>
        </a:p>
      </dgm:t>
    </dgm:pt>
    <dgm:pt modelId="{D55FD875-8FBE-4A13-94CF-BB43E116A301}">
      <dgm:prSet/>
      <dgm:spPr/>
      <dgm:t>
        <a:bodyPr/>
        <a:lstStyle/>
        <a:p>
          <a:r>
            <a:rPr lang="en-GB"/>
            <a:t>Evaluate factors that affect organisational culture</a:t>
          </a:r>
          <a:endParaRPr lang="en-US"/>
        </a:p>
      </dgm:t>
    </dgm:pt>
    <dgm:pt modelId="{BE7E4C18-1F6E-4576-BE96-571747CDBC99}" type="parTrans" cxnId="{51D68911-B3A7-4755-BA1B-70CA1D7CCC5F}">
      <dgm:prSet/>
      <dgm:spPr/>
      <dgm:t>
        <a:bodyPr/>
        <a:lstStyle/>
        <a:p>
          <a:endParaRPr lang="en-US"/>
        </a:p>
      </dgm:t>
    </dgm:pt>
    <dgm:pt modelId="{0FD59D41-DA50-4EF9-AADB-22890112B75E}" type="sibTrans" cxnId="{51D68911-B3A7-4755-BA1B-70CA1D7CCC5F}">
      <dgm:prSet/>
      <dgm:spPr/>
      <dgm:t>
        <a:bodyPr/>
        <a:lstStyle/>
        <a:p>
          <a:endParaRPr lang="en-US"/>
        </a:p>
      </dgm:t>
    </dgm:pt>
    <dgm:pt modelId="{1D472107-74C5-486E-BE14-E64BF541AAEA}" type="pres">
      <dgm:prSet presAssocID="{5FF1EED3-C6C2-4462-93FF-4063410D21B3}" presName="matrix" presStyleCnt="0">
        <dgm:presLayoutVars>
          <dgm:chMax val="1"/>
          <dgm:dir/>
          <dgm:resizeHandles val="exact"/>
        </dgm:presLayoutVars>
      </dgm:prSet>
      <dgm:spPr/>
    </dgm:pt>
    <dgm:pt modelId="{E2075F28-5838-4BC5-A546-62010AA3DFA5}" type="pres">
      <dgm:prSet presAssocID="{5FF1EED3-C6C2-4462-93FF-4063410D21B3}" presName="diamond" presStyleLbl="bgShp" presStyleIdx="0" presStyleCnt="1"/>
      <dgm:spPr/>
    </dgm:pt>
    <dgm:pt modelId="{2CAFBFA8-1BC5-4896-AEFC-A32811222300}" type="pres">
      <dgm:prSet presAssocID="{5FF1EED3-C6C2-4462-93FF-4063410D21B3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958C516-2654-4C4C-9A14-1AF84D45E074}" type="pres">
      <dgm:prSet presAssocID="{5FF1EED3-C6C2-4462-93FF-4063410D21B3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FE32E28-FBA5-492A-90F4-2C98F0D07AF1}" type="pres">
      <dgm:prSet presAssocID="{5FF1EED3-C6C2-4462-93FF-4063410D21B3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95CDADA-7B47-478A-9268-637546BE42AF}" type="pres">
      <dgm:prSet presAssocID="{5FF1EED3-C6C2-4462-93FF-4063410D21B3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B204C0C-7936-4FCA-850E-9D638383361B}" srcId="{5FF1EED3-C6C2-4462-93FF-4063410D21B3}" destId="{2DB03931-6F2A-416D-BB9D-3720BBCD62D7}" srcOrd="2" destOrd="0" parTransId="{EA798AD0-0001-474B-8874-C7EB063CEA2F}" sibTransId="{4161A882-96E9-4182-B6BD-C05891B62C52}"/>
    <dgm:cxn modelId="{51D68911-B3A7-4755-BA1B-70CA1D7CCC5F}" srcId="{5FF1EED3-C6C2-4462-93FF-4063410D21B3}" destId="{D55FD875-8FBE-4A13-94CF-BB43E116A301}" srcOrd="3" destOrd="0" parTransId="{BE7E4C18-1F6E-4576-BE96-571747CDBC99}" sibTransId="{0FD59D41-DA50-4EF9-AADB-22890112B75E}"/>
    <dgm:cxn modelId="{7705E617-8531-40F2-9C50-9DDC7F4333A3}" type="presOf" srcId="{5FF1EED3-C6C2-4462-93FF-4063410D21B3}" destId="{1D472107-74C5-486E-BE14-E64BF541AAEA}" srcOrd="0" destOrd="0" presId="urn:microsoft.com/office/officeart/2005/8/layout/matrix3"/>
    <dgm:cxn modelId="{3652EB30-4F9F-4DF6-8319-09E340EADD1E}" srcId="{5FF1EED3-C6C2-4462-93FF-4063410D21B3}" destId="{6807E719-181F-4766-9E1D-84C7A7071BB7}" srcOrd="0" destOrd="0" parTransId="{3E083A60-473D-4E5E-9508-DD71D7B51775}" sibTransId="{79F898DA-A359-47E8-8239-B4C6A4A9A652}"/>
    <dgm:cxn modelId="{8310AB9F-D9E2-4339-A131-6A23EE2880B4}" srcId="{5FF1EED3-C6C2-4462-93FF-4063410D21B3}" destId="{78231799-07FD-4E78-BDBB-1917A132B3FA}" srcOrd="1" destOrd="0" parTransId="{112357A5-A13A-4C74-92C3-9247FDDE1AA5}" sibTransId="{777F7917-5C57-4C93-BE14-0CCF2FC31962}"/>
    <dgm:cxn modelId="{64307DB5-C30D-48F9-911E-803CF5C04C37}" type="presOf" srcId="{2DB03931-6F2A-416D-BB9D-3720BBCD62D7}" destId="{9FE32E28-FBA5-492A-90F4-2C98F0D07AF1}" srcOrd="0" destOrd="0" presId="urn:microsoft.com/office/officeart/2005/8/layout/matrix3"/>
    <dgm:cxn modelId="{0E5887BB-95C2-4835-931B-8DA45D6FE3FC}" type="presOf" srcId="{6807E719-181F-4766-9E1D-84C7A7071BB7}" destId="{2CAFBFA8-1BC5-4896-AEFC-A32811222300}" srcOrd="0" destOrd="0" presId="urn:microsoft.com/office/officeart/2005/8/layout/matrix3"/>
    <dgm:cxn modelId="{894E3BD9-95D8-4FF5-9B69-65282B844C41}" type="presOf" srcId="{78231799-07FD-4E78-BDBB-1917A132B3FA}" destId="{7958C516-2654-4C4C-9A14-1AF84D45E074}" srcOrd="0" destOrd="0" presId="urn:microsoft.com/office/officeart/2005/8/layout/matrix3"/>
    <dgm:cxn modelId="{4BD66AF8-6570-43B3-8C65-A5CD2EF076BF}" type="presOf" srcId="{D55FD875-8FBE-4A13-94CF-BB43E116A301}" destId="{895CDADA-7B47-478A-9268-637546BE42AF}" srcOrd="0" destOrd="0" presId="urn:microsoft.com/office/officeart/2005/8/layout/matrix3"/>
    <dgm:cxn modelId="{05212B5A-7CC4-4F6C-A751-D3A09E4CCA4E}" type="presParOf" srcId="{1D472107-74C5-486E-BE14-E64BF541AAEA}" destId="{E2075F28-5838-4BC5-A546-62010AA3DFA5}" srcOrd="0" destOrd="0" presId="urn:microsoft.com/office/officeart/2005/8/layout/matrix3"/>
    <dgm:cxn modelId="{0BA545A0-7712-4F7E-839E-FE61F602315F}" type="presParOf" srcId="{1D472107-74C5-486E-BE14-E64BF541AAEA}" destId="{2CAFBFA8-1BC5-4896-AEFC-A32811222300}" srcOrd="1" destOrd="0" presId="urn:microsoft.com/office/officeart/2005/8/layout/matrix3"/>
    <dgm:cxn modelId="{283606D6-E417-417C-91F1-0964A553EFEB}" type="presParOf" srcId="{1D472107-74C5-486E-BE14-E64BF541AAEA}" destId="{7958C516-2654-4C4C-9A14-1AF84D45E074}" srcOrd="2" destOrd="0" presId="urn:microsoft.com/office/officeart/2005/8/layout/matrix3"/>
    <dgm:cxn modelId="{F7BBFA33-5BF4-4743-816E-F4317DAE6ED6}" type="presParOf" srcId="{1D472107-74C5-486E-BE14-E64BF541AAEA}" destId="{9FE32E28-FBA5-492A-90F4-2C98F0D07AF1}" srcOrd="3" destOrd="0" presId="urn:microsoft.com/office/officeart/2005/8/layout/matrix3"/>
    <dgm:cxn modelId="{30892B63-F7D9-4843-87BE-D13CE54A8F5C}" type="presParOf" srcId="{1D472107-74C5-486E-BE14-E64BF541AAEA}" destId="{895CDADA-7B47-478A-9268-637546BE42A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204860-3951-478C-9F52-20D60EE16A0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76217E9-22E9-4FFF-82EC-E97AA224C4B8}">
      <dgm:prSet/>
      <dgm:spPr/>
      <dgm:t>
        <a:bodyPr/>
        <a:lstStyle/>
        <a:p>
          <a:r>
            <a:rPr lang="en-GB" dirty="0"/>
            <a:t>Departmental</a:t>
          </a:r>
          <a:endParaRPr lang="en-US" dirty="0"/>
        </a:p>
      </dgm:t>
    </dgm:pt>
    <dgm:pt modelId="{E58F1F78-F97A-47AF-AE15-985250D257D0}" type="parTrans" cxnId="{94B7AE4F-B9DB-4DF4-8A42-A0CD626FD0F1}">
      <dgm:prSet/>
      <dgm:spPr/>
      <dgm:t>
        <a:bodyPr/>
        <a:lstStyle/>
        <a:p>
          <a:endParaRPr lang="en-US"/>
        </a:p>
      </dgm:t>
    </dgm:pt>
    <dgm:pt modelId="{3FC09ABE-55A0-4A31-9806-1E383EE58F68}" type="sibTrans" cxnId="{94B7AE4F-B9DB-4DF4-8A42-A0CD626FD0F1}">
      <dgm:prSet/>
      <dgm:spPr/>
      <dgm:t>
        <a:bodyPr/>
        <a:lstStyle/>
        <a:p>
          <a:endParaRPr lang="en-US"/>
        </a:p>
      </dgm:t>
    </dgm:pt>
    <dgm:pt modelId="{3E08DA43-FAFD-40B4-97F9-27E3FDA715B2}">
      <dgm:prSet/>
      <dgm:spPr/>
      <dgm:t>
        <a:bodyPr/>
        <a:lstStyle/>
        <a:p>
          <a:r>
            <a:rPr lang="en-GB"/>
            <a:t>Lines of authority</a:t>
          </a:r>
          <a:endParaRPr lang="en-US"/>
        </a:p>
      </dgm:t>
    </dgm:pt>
    <dgm:pt modelId="{897B501C-3820-495B-A8C1-84C0602A574F}" type="parTrans" cxnId="{86C2DBEC-3CB9-4797-B1AB-EEBC95CE1221}">
      <dgm:prSet/>
      <dgm:spPr/>
      <dgm:t>
        <a:bodyPr/>
        <a:lstStyle/>
        <a:p>
          <a:endParaRPr lang="en-US"/>
        </a:p>
      </dgm:t>
    </dgm:pt>
    <dgm:pt modelId="{3EB93B01-7E31-4656-A3D2-B779192BA2B0}" type="sibTrans" cxnId="{86C2DBEC-3CB9-4797-B1AB-EEBC95CE1221}">
      <dgm:prSet/>
      <dgm:spPr/>
      <dgm:t>
        <a:bodyPr/>
        <a:lstStyle/>
        <a:p>
          <a:endParaRPr lang="en-US"/>
        </a:p>
      </dgm:t>
    </dgm:pt>
    <dgm:pt modelId="{EE91A0AE-7481-4120-9FAB-43F7A9CD22C1}">
      <dgm:prSet/>
      <dgm:spPr/>
      <dgm:t>
        <a:bodyPr/>
        <a:lstStyle/>
        <a:p>
          <a:r>
            <a:rPr lang="en-GB"/>
            <a:t>Management</a:t>
          </a:r>
          <a:endParaRPr lang="en-US"/>
        </a:p>
      </dgm:t>
    </dgm:pt>
    <dgm:pt modelId="{3FB6F09E-FF18-41A7-9F5B-19ADF0D23E69}" type="parTrans" cxnId="{9099CA88-0713-4217-ABE5-D218D2A95639}">
      <dgm:prSet/>
      <dgm:spPr/>
      <dgm:t>
        <a:bodyPr/>
        <a:lstStyle/>
        <a:p>
          <a:endParaRPr lang="en-US"/>
        </a:p>
      </dgm:t>
    </dgm:pt>
    <dgm:pt modelId="{172329EF-ECB3-4C2E-86B4-8981A299FFA3}" type="sibTrans" cxnId="{9099CA88-0713-4217-ABE5-D218D2A95639}">
      <dgm:prSet/>
      <dgm:spPr/>
      <dgm:t>
        <a:bodyPr/>
        <a:lstStyle/>
        <a:p>
          <a:endParaRPr lang="en-US"/>
        </a:p>
      </dgm:t>
    </dgm:pt>
    <dgm:pt modelId="{B1DBA800-2CBB-4699-9F79-9C06CB5ED261}">
      <dgm:prSet/>
      <dgm:spPr/>
      <dgm:t>
        <a:bodyPr/>
        <a:lstStyle/>
        <a:p>
          <a:r>
            <a:rPr lang="en-GB"/>
            <a:t>Depicts numbers</a:t>
          </a:r>
          <a:endParaRPr lang="en-US"/>
        </a:p>
      </dgm:t>
    </dgm:pt>
    <dgm:pt modelId="{1CE7DFA0-2C8E-496A-8830-62F9AA9DFC4E}" type="parTrans" cxnId="{453F9D73-5643-465D-B293-847CC1CEA706}">
      <dgm:prSet/>
      <dgm:spPr/>
      <dgm:t>
        <a:bodyPr/>
        <a:lstStyle/>
        <a:p>
          <a:endParaRPr lang="en-US"/>
        </a:p>
      </dgm:t>
    </dgm:pt>
    <dgm:pt modelId="{B9487BD4-5371-4026-908D-34A8D4FE4872}" type="sibTrans" cxnId="{453F9D73-5643-465D-B293-847CC1CEA706}">
      <dgm:prSet/>
      <dgm:spPr/>
      <dgm:t>
        <a:bodyPr/>
        <a:lstStyle/>
        <a:p>
          <a:endParaRPr lang="en-US"/>
        </a:p>
      </dgm:t>
    </dgm:pt>
    <dgm:pt modelId="{8235AD39-32CE-44F2-B78C-66569B0DBB6B}">
      <dgm:prSet/>
      <dgm:spPr/>
      <dgm:t>
        <a:bodyPr/>
        <a:lstStyle/>
        <a:p>
          <a:r>
            <a:rPr lang="en-GB" dirty="0"/>
            <a:t>Depicts roles</a:t>
          </a:r>
          <a:endParaRPr lang="en-US" dirty="0"/>
        </a:p>
      </dgm:t>
    </dgm:pt>
    <dgm:pt modelId="{0CF355CA-4422-43C2-A2AE-2CD7E55022FC}" type="parTrans" cxnId="{63CF5E81-599D-40AE-9D4C-BD3AD0771908}">
      <dgm:prSet/>
      <dgm:spPr/>
      <dgm:t>
        <a:bodyPr/>
        <a:lstStyle/>
        <a:p>
          <a:endParaRPr lang="en-US"/>
        </a:p>
      </dgm:t>
    </dgm:pt>
    <dgm:pt modelId="{84727B3E-96E1-4CAC-A253-5A16485143ED}" type="sibTrans" cxnId="{63CF5E81-599D-40AE-9D4C-BD3AD0771908}">
      <dgm:prSet/>
      <dgm:spPr/>
      <dgm:t>
        <a:bodyPr/>
        <a:lstStyle/>
        <a:p>
          <a:endParaRPr lang="en-US"/>
        </a:p>
      </dgm:t>
    </dgm:pt>
    <dgm:pt modelId="{A607688B-9E56-40AC-8BF1-FB8CADAFC64A}" type="pres">
      <dgm:prSet presAssocID="{21204860-3951-478C-9F52-20D60EE16A0E}" presName="diagram" presStyleCnt="0">
        <dgm:presLayoutVars>
          <dgm:dir/>
          <dgm:resizeHandles val="exact"/>
        </dgm:presLayoutVars>
      </dgm:prSet>
      <dgm:spPr/>
    </dgm:pt>
    <dgm:pt modelId="{31F9D37F-9EAB-4F65-9D8C-9BE297B1A1B7}" type="pres">
      <dgm:prSet presAssocID="{C76217E9-22E9-4FFF-82EC-E97AA224C4B8}" presName="node" presStyleLbl="node1" presStyleIdx="0" presStyleCnt="5">
        <dgm:presLayoutVars>
          <dgm:bulletEnabled val="1"/>
        </dgm:presLayoutVars>
      </dgm:prSet>
      <dgm:spPr/>
    </dgm:pt>
    <dgm:pt modelId="{3A5FE87B-B218-49BD-BCC6-A571FCDC515C}" type="pres">
      <dgm:prSet presAssocID="{3FC09ABE-55A0-4A31-9806-1E383EE58F68}" presName="sibTrans" presStyleCnt="0"/>
      <dgm:spPr/>
    </dgm:pt>
    <dgm:pt modelId="{F2F5CC27-83DA-4DD6-9892-40B357677DB2}" type="pres">
      <dgm:prSet presAssocID="{3E08DA43-FAFD-40B4-97F9-27E3FDA715B2}" presName="node" presStyleLbl="node1" presStyleIdx="1" presStyleCnt="5">
        <dgm:presLayoutVars>
          <dgm:bulletEnabled val="1"/>
        </dgm:presLayoutVars>
      </dgm:prSet>
      <dgm:spPr/>
    </dgm:pt>
    <dgm:pt modelId="{BD2A699A-76CD-42A1-8FDE-4DB353CA22E7}" type="pres">
      <dgm:prSet presAssocID="{3EB93B01-7E31-4656-A3D2-B779192BA2B0}" presName="sibTrans" presStyleCnt="0"/>
      <dgm:spPr/>
    </dgm:pt>
    <dgm:pt modelId="{23D5EBCE-6765-47D6-A578-D8255A093ACC}" type="pres">
      <dgm:prSet presAssocID="{EE91A0AE-7481-4120-9FAB-43F7A9CD22C1}" presName="node" presStyleLbl="node1" presStyleIdx="2" presStyleCnt="5">
        <dgm:presLayoutVars>
          <dgm:bulletEnabled val="1"/>
        </dgm:presLayoutVars>
      </dgm:prSet>
      <dgm:spPr/>
    </dgm:pt>
    <dgm:pt modelId="{8563CED8-D291-4845-BCF9-D83DC73E3702}" type="pres">
      <dgm:prSet presAssocID="{172329EF-ECB3-4C2E-86B4-8981A299FFA3}" presName="sibTrans" presStyleCnt="0"/>
      <dgm:spPr/>
    </dgm:pt>
    <dgm:pt modelId="{64E4E46E-7030-4AA9-989E-7825820DB5D2}" type="pres">
      <dgm:prSet presAssocID="{B1DBA800-2CBB-4699-9F79-9C06CB5ED261}" presName="node" presStyleLbl="node1" presStyleIdx="3" presStyleCnt="5">
        <dgm:presLayoutVars>
          <dgm:bulletEnabled val="1"/>
        </dgm:presLayoutVars>
      </dgm:prSet>
      <dgm:spPr/>
    </dgm:pt>
    <dgm:pt modelId="{5D4DCD3B-D233-4413-B1C7-0B7B27A22246}" type="pres">
      <dgm:prSet presAssocID="{B9487BD4-5371-4026-908D-34A8D4FE4872}" presName="sibTrans" presStyleCnt="0"/>
      <dgm:spPr/>
    </dgm:pt>
    <dgm:pt modelId="{C92B37AC-8D99-4D5E-A97B-8C5715627E3F}" type="pres">
      <dgm:prSet presAssocID="{8235AD39-32CE-44F2-B78C-66569B0DBB6B}" presName="node" presStyleLbl="node1" presStyleIdx="4" presStyleCnt="5">
        <dgm:presLayoutVars>
          <dgm:bulletEnabled val="1"/>
        </dgm:presLayoutVars>
      </dgm:prSet>
      <dgm:spPr/>
    </dgm:pt>
  </dgm:ptLst>
  <dgm:cxnLst>
    <dgm:cxn modelId="{64C6C50B-5917-4FC3-9966-E257D7FD7C71}" type="presOf" srcId="{3E08DA43-FAFD-40B4-97F9-27E3FDA715B2}" destId="{F2F5CC27-83DA-4DD6-9892-40B357677DB2}" srcOrd="0" destOrd="0" presId="urn:microsoft.com/office/officeart/2005/8/layout/default"/>
    <dgm:cxn modelId="{EB79F50C-BA3E-4CC3-890D-E9EAA2DC84D0}" type="presOf" srcId="{B1DBA800-2CBB-4699-9F79-9C06CB5ED261}" destId="{64E4E46E-7030-4AA9-989E-7825820DB5D2}" srcOrd="0" destOrd="0" presId="urn:microsoft.com/office/officeart/2005/8/layout/default"/>
    <dgm:cxn modelId="{BCA7E362-F955-482B-84E8-4AF6FCECE7A6}" type="presOf" srcId="{C76217E9-22E9-4FFF-82EC-E97AA224C4B8}" destId="{31F9D37F-9EAB-4F65-9D8C-9BE297B1A1B7}" srcOrd="0" destOrd="0" presId="urn:microsoft.com/office/officeart/2005/8/layout/default"/>
    <dgm:cxn modelId="{8346566E-B94E-41AC-A035-8882D0B775F4}" type="presOf" srcId="{EE91A0AE-7481-4120-9FAB-43F7A9CD22C1}" destId="{23D5EBCE-6765-47D6-A578-D8255A093ACC}" srcOrd="0" destOrd="0" presId="urn:microsoft.com/office/officeart/2005/8/layout/default"/>
    <dgm:cxn modelId="{94B7AE4F-B9DB-4DF4-8A42-A0CD626FD0F1}" srcId="{21204860-3951-478C-9F52-20D60EE16A0E}" destId="{C76217E9-22E9-4FFF-82EC-E97AA224C4B8}" srcOrd="0" destOrd="0" parTransId="{E58F1F78-F97A-47AF-AE15-985250D257D0}" sibTransId="{3FC09ABE-55A0-4A31-9806-1E383EE58F68}"/>
    <dgm:cxn modelId="{453F9D73-5643-465D-B293-847CC1CEA706}" srcId="{21204860-3951-478C-9F52-20D60EE16A0E}" destId="{B1DBA800-2CBB-4699-9F79-9C06CB5ED261}" srcOrd="3" destOrd="0" parTransId="{1CE7DFA0-2C8E-496A-8830-62F9AA9DFC4E}" sibTransId="{B9487BD4-5371-4026-908D-34A8D4FE4872}"/>
    <dgm:cxn modelId="{63CF5E81-599D-40AE-9D4C-BD3AD0771908}" srcId="{21204860-3951-478C-9F52-20D60EE16A0E}" destId="{8235AD39-32CE-44F2-B78C-66569B0DBB6B}" srcOrd="4" destOrd="0" parTransId="{0CF355CA-4422-43C2-A2AE-2CD7E55022FC}" sibTransId="{84727B3E-96E1-4CAC-A253-5A16485143ED}"/>
    <dgm:cxn modelId="{9099CA88-0713-4217-ABE5-D218D2A95639}" srcId="{21204860-3951-478C-9F52-20D60EE16A0E}" destId="{EE91A0AE-7481-4120-9FAB-43F7A9CD22C1}" srcOrd="2" destOrd="0" parTransId="{3FB6F09E-FF18-41A7-9F5B-19ADF0D23E69}" sibTransId="{172329EF-ECB3-4C2E-86B4-8981A299FFA3}"/>
    <dgm:cxn modelId="{101E78A5-7CE1-4C85-BBB7-D6460BFAB96A}" type="presOf" srcId="{21204860-3951-478C-9F52-20D60EE16A0E}" destId="{A607688B-9E56-40AC-8BF1-FB8CADAFC64A}" srcOrd="0" destOrd="0" presId="urn:microsoft.com/office/officeart/2005/8/layout/default"/>
    <dgm:cxn modelId="{86C2DBEC-3CB9-4797-B1AB-EEBC95CE1221}" srcId="{21204860-3951-478C-9F52-20D60EE16A0E}" destId="{3E08DA43-FAFD-40B4-97F9-27E3FDA715B2}" srcOrd="1" destOrd="0" parTransId="{897B501C-3820-495B-A8C1-84C0602A574F}" sibTransId="{3EB93B01-7E31-4656-A3D2-B779192BA2B0}"/>
    <dgm:cxn modelId="{1C59B9EE-3E90-4DF3-9C95-FF8BBBD88574}" type="presOf" srcId="{8235AD39-32CE-44F2-B78C-66569B0DBB6B}" destId="{C92B37AC-8D99-4D5E-A97B-8C5715627E3F}" srcOrd="0" destOrd="0" presId="urn:microsoft.com/office/officeart/2005/8/layout/default"/>
    <dgm:cxn modelId="{149DBFDB-C1C5-477F-BB03-216AC9FBB8AA}" type="presParOf" srcId="{A607688B-9E56-40AC-8BF1-FB8CADAFC64A}" destId="{31F9D37F-9EAB-4F65-9D8C-9BE297B1A1B7}" srcOrd="0" destOrd="0" presId="urn:microsoft.com/office/officeart/2005/8/layout/default"/>
    <dgm:cxn modelId="{17EE3C89-DAA9-4CF8-9294-7F56533DFC9C}" type="presParOf" srcId="{A607688B-9E56-40AC-8BF1-FB8CADAFC64A}" destId="{3A5FE87B-B218-49BD-BCC6-A571FCDC515C}" srcOrd="1" destOrd="0" presId="urn:microsoft.com/office/officeart/2005/8/layout/default"/>
    <dgm:cxn modelId="{58964624-3ACE-4C5F-B793-040A2F928B54}" type="presParOf" srcId="{A607688B-9E56-40AC-8BF1-FB8CADAFC64A}" destId="{F2F5CC27-83DA-4DD6-9892-40B357677DB2}" srcOrd="2" destOrd="0" presId="urn:microsoft.com/office/officeart/2005/8/layout/default"/>
    <dgm:cxn modelId="{C58455AB-B519-4589-B634-DF099C332A36}" type="presParOf" srcId="{A607688B-9E56-40AC-8BF1-FB8CADAFC64A}" destId="{BD2A699A-76CD-42A1-8FDE-4DB353CA22E7}" srcOrd="3" destOrd="0" presId="urn:microsoft.com/office/officeart/2005/8/layout/default"/>
    <dgm:cxn modelId="{E4A2410E-5744-4D91-83AA-B1CD74DCD41B}" type="presParOf" srcId="{A607688B-9E56-40AC-8BF1-FB8CADAFC64A}" destId="{23D5EBCE-6765-47D6-A578-D8255A093ACC}" srcOrd="4" destOrd="0" presId="urn:microsoft.com/office/officeart/2005/8/layout/default"/>
    <dgm:cxn modelId="{7268AB80-2BBA-4D96-9EC3-104DF649BB8F}" type="presParOf" srcId="{A607688B-9E56-40AC-8BF1-FB8CADAFC64A}" destId="{8563CED8-D291-4845-BCF9-D83DC73E3702}" srcOrd="5" destOrd="0" presId="urn:microsoft.com/office/officeart/2005/8/layout/default"/>
    <dgm:cxn modelId="{965F3AB8-E266-46C4-88CA-5BD94DEEE962}" type="presParOf" srcId="{A607688B-9E56-40AC-8BF1-FB8CADAFC64A}" destId="{64E4E46E-7030-4AA9-989E-7825820DB5D2}" srcOrd="6" destOrd="0" presId="urn:microsoft.com/office/officeart/2005/8/layout/default"/>
    <dgm:cxn modelId="{F7AEB8B4-65E4-4801-A453-9CA5E6DD1067}" type="presParOf" srcId="{A607688B-9E56-40AC-8BF1-FB8CADAFC64A}" destId="{5D4DCD3B-D233-4413-B1C7-0B7B27A22246}" srcOrd="7" destOrd="0" presId="urn:microsoft.com/office/officeart/2005/8/layout/default"/>
    <dgm:cxn modelId="{7D21571D-4794-4DB7-8C21-EB35AAB85D3C}" type="presParOf" srcId="{A607688B-9E56-40AC-8BF1-FB8CADAFC64A}" destId="{C92B37AC-8D99-4D5E-A97B-8C5715627E3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897881-97B3-44D1-B20D-2E6970D4E28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3055E95-DAF7-400D-BEB5-B67F212E9DCC}">
      <dgm:prSet/>
      <dgm:spPr/>
      <dgm:t>
        <a:bodyPr/>
        <a:lstStyle/>
        <a:p>
          <a:r>
            <a:rPr lang="en-GB"/>
            <a:t>Clinical (emergency, elective, surgical, non-surgical</a:t>
          </a:r>
          <a:endParaRPr lang="en-US"/>
        </a:p>
      </dgm:t>
    </dgm:pt>
    <dgm:pt modelId="{9B87CE0D-D67D-4E51-AF1F-161703525A4E}" type="parTrans" cxnId="{9192F26A-4677-4552-A3B4-57D2BCB43394}">
      <dgm:prSet/>
      <dgm:spPr/>
      <dgm:t>
        <a:bodyPr/>
        <a:lstStyle/>
        <a:p>
          <a:endParaRPr lang="en-US"/>
        </a:p>
      </dgm:t>
    </dgm:pt>
    <dgm:pt modelId="{F554C692-6A3D-4508-81B1-07F594367505}" type="sibTrans" cxnId="{9192F26A-4677-4552-A3B4-57D2BCB43394}">
      <dgm:prSet/>
      <dgm:spPr/>
      <dgm:t>
        <a:bodyPr/>
        <a:lstStyle/>
        <a:p>
          <a:endParaRPr lang="en-US"/>
        </a:p>
      </dgm:t>
    </dgm:pt>
    <dgm:pt modelId="{D7216C5C-918F-4743-94CD-4F7E8F39B1D6}">
      <dgm:prSet/>
      <dgm:spPr/>
      <dgm:t>
        <a:bodyPr/>
        <a:lstStyle/>
        <a:p>
          <a:r>
            <a:rPr lang="en-GB"/>
            <a:t>Supporting (Human Resources, Finance, Procurement, IT, Projects, Education &amp; Training</a:t>
          </a:r>
          <a:endParaRPr lang="en-US"/>
        </a:p>
      </dgm:t>
    </dgm:pt>
    <dgm:pt modelId="{FD174C8B-8C89-42CF-B051-57B941F256CB}" type="parTrans" cxnId="{4F3A5BB4-5696-4B2E-AB34-545ECE15EA2F}">
      <dgm:prSet/>
      <dgm:spPr/>
      <dgm:t>
        <a:bodyPr/>
        <a:lstStyle/>
        <a:p>
          <a:endParaRPr lang="en-US"/>
        </a:p>
      </dgm:t>
    </dgm:pt>
    <dgm:pt modelId="{CB4A83A0-9F2B-4E13-BA2E-503B33E245C1}" type="sibTrans" cxnId="{4F3A5BB4-5696-4B2E-AB34-545ECE15EA2F}">
      <dgm:prSet/>
      <dgm:spPr/>
      <dgm:t>
        <a:bodyPr/>
        <a:lstStyle/>
        <a:p>
          <a:endParaRPr lang="en-US"/>
        </a:p>
      </dgm:t>
    </dgm:pt>
    <dgm:pt modelId="{2E1403F6-37DF-4F55-B2AC-CE3402DE4397}">
      <dgm:prSet/>
      <dgm:spPr/>
      <dgm:t>
        <a:bodyPr/>
        <a:lstStyle/>
        <a:p>
          <a:r>
            <a:rPr lang="en-GB"/>
            <a:t>Administrative</a:t>
          </a:r>
          <a:endParaRPr lang="en-US"/>
        </a:p>
      </dgm:t>
    </dgm:pt>
    <dgm:pt modelId="{5184BA51-9528-4DFF-81A3-B2F4C8A5785F}" type="parTrans" cxnId="{408EB770-6531-42B8-852B-B046EBC53A08}">
      <dgm:prSet/>
      <dgm:spPr/>
      <dgm:t>
        <a:bodyPr/>
        <a:lstStyle/>
        <a:p>
          <a:endParaRPr lang="en-US"/>
        </a:p>
      </dgm:t>
    </dgm:pt>
    <dgm:pt modelId="{61A18423-4A86-4191-9F8A-63A0AB329759}" type="sibTrans" cxnId="{408EB770-6531-42B8-852B-B046EBC53A08}">
      <dgm:prSet/>
      <dgm:spPr/>
      <dgm:t>
        <a:bodyPr/>
        <a:lstStyle/>
        <a:p>
          <a:endParaRPr lang="en-US"/>
        </a:p>
      </dgm:t>
    </dgm:pt>
    <dgm:pt modelId="{CEDD48E7-B4E8-46AC-B9F2-919217735DE1}" type="pres">
      <dgm:prSet presAssocID="{21897881-97B3-44D1-B20D-2E6970D4E28B}" presName="root" presStyleCnt="0">
        <dgm:presLayoutVars>
          <dgm:dir/>
          <dgm:resizeHandles val="exact"/>
        </dgm:presLayoutVars>
      </dgm:prSet>
      <dgm:spPr/>
    </dgm:pt>
    <dgm:pt modelId="{01C08A0E-70BE-418D-8FE6-6F40AE3A6276}" type="pres">
      <dgm:prSet presAssocID="{F3055E95-DAF7-400D-BEB5-B67F212E9DCC}" presName="compNode" presStyleCnt="0"/>
      <dgm:spPr/>
    </dgm:pt>
    <dgm:pt modelId="{568B201A-B083-4092-9833-98C891D2E2C7}" type="pres">
      <dgm:prSet presAssocID="{F3055E95-DAF7-400D-BEB5-B67F212E9DC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8887C91-DCC5-4F22-AB41-3354AFCF9B92}" type="pres">
      <dgm:prSet presAssocID="{F3055E95-DAF7-400D-BEB5-B67F212E9DCC}" presName="spaceRect" presStyleCnt="0"/>
      <dgm:spPr/>
    </dgm:pt>
    <dgm:pt modelId="{2B7F6C84-6EA1-4D3F-A897-FEF85565E404}" type="pres">
      <dgm:prSet presAssocID="{F3055E95-DAF7-400D-BEB5-B67F212E9DCC}" presName="textRect" presStyleLbl="revTx" presStyleIdx="0" presStyleCnt="3">
        <dgm:presLayoutVars>
          <dgm:chMax val="1"/>
          <dgm:chPref val="1"/>
        </dgm:presLayoutVars>
      </dgm:prSet>
      <dgm:spPr/>
    </dgm:pt>
    <dgm:pt modelId="{9143D604-3AFF-496B-9008-784625ABF6CC}" type="pres">
      <dgm:prSet presAssocID="{F554C692-6A3D-4508-81B1-07F594367505}" presName="sibTrans" presStyleCnt="0"/>
      <dgm:spPr/>
    </dgm:pt>
    <dgm:pt modelId="{9B32E530-654E-4DF5-93F5-4BD2385260FC}" type="pres">
      <dgm:prSet presAssocID="{D7216C5C-918F-4743-94CD-4F7E8F39B1D6}" presName="compNode" presStyleCnt="0"/>
      <dgm:spPr/>
    </dgm:pt>
    <dgm:pt modelId="{EB6F4375-221C-4E20-B6F6-C3AC40CC8BD8}" type="pres">
      <dgm:prSet presAssocID="{D7216C5C-918F-4743-94CD-4F7E8F39B1D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CBE09183-4407-4A2A-B573-6072E0D72698}" type="pres">
      <dgm:prSet presAssocID="{D7216C5C-918F-4743-94CD-4F7E8F39B1D6}" presName="spaceRect" presStyleCnt="0"/>
      <dgm:spPr/>
    </dgm:pt>
    <dgm:pt modelId="{B4753326-B46B-4912-944E-0851590B6EA8}" type="pres">
      <dgm:prSet presAssocID="{D7216C5C-918F-4743-94CD-4F7E8F39B1D6}" presName="textRect" presStyleLbl="revTx" presStyleIdx="1" presStyleCnt="3">
        <dgm:presLayoutVars>
          <dgm:chMax val="1"/>
          <dgm:chPref val="1"/>
        </dgm:presLayoutVars>
      </dgm:prSet>
      <dgm:spPr/>
    </dgm:pt>
    <dgm:pt modelId="{CBF9F317-5B60-4203-BECA-A910C4D0FC0C}" type="pres">
      <dgm:prSet presAssocID="{CB4A83A0-9F2B-4E13-BA2E-503B33E245C1}" presName="sibTrans" presStyleCnt="0"/>
      <dgm:spPr/>
    </dgm:pt>
    <dgm:pt modelId="{13513E86-4993-4FF5-83C0-F8ABD5119EB5}" type="pres">
      <dgm:prSet presAssocID="{2E1403F6-37DF-4F55-B2AC-CE3402DE4397}" presName="compNode" presStyleCnt="0"/>
      <dgm:spPr/>
    </dgm:pt>
    <dgm:pt modelId="{41BE9B91-E071-4EE8-8F33-29FAE6A9E430}" type="pres">
      <dgm:prSet presAssocID="{2E1403F6-37DF-4F55-B2AC-CE3402DE439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2C3AB0B-A4A5-42E7-A4FB-D98D097D5E87}" type="pres">
      <dgm:prSet presAssocID="{2E1403F6-37DF-4F55-B2AC-CE3402DE4397}" presName="spaceRect" presStyleCnt="0"/>
      <dgm:spPr/>
    </dgm:pt>
    <dgm:pt modelId="{61F6C69F-39A1-4DA4-8897-357237868621}" type="pres">
      <dgm:prSet presAssocID="{2E1403F6-37DF-4F55-B2AC-CE3402DE439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9767C18-AC51-4B92-8B89-6A720836BFC5}" type="presOf" srcId="{2E1403F6-37DF-4F55-B2AC-CE3402DE4397}" destId="{61F6C69F-39A1-4DA4-8897-357237868621}" srcOrd="0" destOrd="0" presId="urn:microsoft.com/office/officeart/2018/2/layout/IconLabelList"/>
    <dgm:cxn modelId="{9192F26A-4677-4552-A3B4-57D2BCB43394}" srcId="{21897881-97B3-44D1-B20D-2E6970D4E28B}" destId="{F3055E95-DAF7-400D-BEB5-B67F212E9DCC}" srcOrd="0" destOrd="0" parTransId="{9B87CE0D-D67D-4E51-AF1F-161703525A4E}" sibTransId="{F554C692-6A3D-4508-81B1-07F594367505}"/>
    <dgm:cxn modelId="{52D0914F-5D9F-4C6D-A699-76AF84E373FF}" type="presOf" srcId="{F3055E95-DAF7-400D-BEB5-B67F212E9DCC}" destId="{2B7F6C84-6EA1-4D3F-A897-FEF85565E404}" srcOrd="0" destOrd="0" presId="urn:microsoft.com/office/officeart/2018/2/layout/IconLabelList"/>
    <dgm:cxn modelId="{408EB770-6531-42B8-852B-B046EBC53A08}" srcId="{21897881-97B3-44D1-B20D-2E6970D4E28B}" destId="{2E1403F6-37DF-4F55-B2AC-CE3402DE4397}" srcOrd="2" destOrd="0" parTransId="{5184BA51-9528-4DFF-81A3-B2F4C8A5785F}" sibTransId="{61A18423-4A86-4191-9F8A-63A0AB329759}"/>
    <dgm:cxn modelId="{4F3A5BB4-5696-4B2E-AB34-545ECE15EA2F}" srcId="{21897881-97B3-44D1-B20D-2E6970D4E28B}" destId="{D7216C5C-918F-4743-94CD-4F7E8F39B1D6}" srcOrd="1" destOrd="0" parTransId="{FD174C8B-8C89-42CF-B051-57B941F256CB}" sibTransId="{CB4A83A0-9F2B-4E13-BA2E-503B33E245C1}"/>
    <dgm:cxn modelId="{FDFDDEF7-843A-42DA-955D-73205BEEE141}" type="presOf" srcId="{21897881-97B3-44D1-B20D-2E6970D4E28B}" destId="{CEDD48E7-B4E8-46AC-B9F2-919217735DE1}" srcOrd="0" destOrd="0" presId="urn:microsoft.com/office/officeart/2018/2/layout/IconLabelList"/>
    <dgm:cxn modelId="{56FEF7F7-182F-4689-A761-D22659B961D8}" type="presOf" srcId="{D7216C5C-918F-4743-94CD-4F7E8F39B1D6}" destId="{B4753326-B46B-4912-944E-0851590B6EA8}" srcOrd="0" destOrd="0" presId="urn:microsoft.com/office/officeart/2018/2/layout/IconLabelList"/>
    <dgm:cxn modelId="{78BB929B-95F8-423D-B901-9F886539996D}" type="presParOf" srcId="{CEDD48E7-B4E8-46AC-B9F2-919217735DE1}" destId="{01C08A0E-70BE-418D-8FE6-6F40AE3A6276}" srcOrd="0" destOrd="0" presId="urn:microsoft.com/office/officeart/2018/2/layout/IconLabelList"/>
    <dgm:cxn modelId="{0A966827-18F8-4499-8068-ECB1B204B634}" type="presParOf" srcId="{01C08A0E-70BE-418D-8FE6-6F40AE3A6276}" destId="{568B201A-B083-4092-9833-98C891D2E2C7}" srcOrd="0" destOrd="0" presId="urn:microsoft.com/office/officeart/2018/2/layout/IconLabelList"/>
    <dgm:cxn modelId="{5DF9FA29-9A57-4D04-A612-182FAC00115F}" type="presParOf" srcId="{01C08A0E-70BE-418D-8FE6-6F40AE3A6276}" destId="{D8887C91-DCC5-4F22-AB41-3354AFCF9B92}" srcOrd="1" destOrd="0" presId="urn:microsoft.com/office/officeart/2018/2/layout/IconLabelList"/>
    <dgm:cxn modelId="{7B17A2AA-3975-491B-B70C-F8DFB0F3165F}" type="presParOf" srcId="{01C08A0E-70BE-418D-8FE6-6F40AE3A6276}" destId="{2B7F6C84-6EA1-4D3F-A897-FEF85565E404}" srcOrd="2" destOrd="0" presId="urn:microsoft.com/office/officeart/2018/2/layout/IconLabelList"/>
    <dgm:cxn modelId="{C811D8CE-975A-45D9-A644-CD09BA753650}" type="presParOf" srcId="{CEDD48E7-B4E8-46AC-B9F2-919217735DE1}" destId="{9143D604-3AFF-496B-9008-784625ABF6CC}" srcOrd="1" destOrd="0" presId="urn:microsoft.com/office/officeart/2018/2/layout/IconLabelList"/>
    <dgm:cxn modelId="{27F70EFD-1113-4637-A8B3-3D226A70D140}" type="presParOf" srcId="{CEDD48E7-B4E8-46AC-B9F2-919217735DE1}" destId="{9B32E530-654E-4DF5-93F5-4BD2385260FC}" srcOrd="2" destOrd="0" presId="urn:microsoft.com/office/officeart/2018/2/layout/IconLabelList"/>
    <dgm:cxn modelId="{813F72C1-C7A5-4FE0-8D4D-96656DB70BD2}" type="presParOf" srcId="{9B32E530-654E-4DF5-93F5-4BD2385260FC}" destId="{EB6F4375-221C-4E20-B6F6-C3AC40CC8BD8}" srcOrd="0" destOrd="0" presId="urn:microsoft.com/office/officeart/2018/2/layout/IconLabelList"/>
    <dgm:cxn modelId="{5211BC1D-640C-4C79-835C-BE7D2D25AD3B}" type="presParOf" srcId="{9B32E530-654E-4DF5-93F5-4BD2385260FC}" destId="{CBE09183-4407-4A2A-B573-6072E0D72698}" srcOrd="1" destOrd="0" presId="urn:microsoft.com/office/officeart/2018/2/layout/IconLabelList"/>
    <dgm:cxn modelId="{74B8DD96-285C-44C8-9A22-6BCBBC6D94C2}" type="presParOf" srcId="{9B32E530-654E-4DF5-93F5-4BD2385260FC}" destId="{B4753326-B46B-4912-944E-0851590B6EA8}" srcOrd="2" destOrd="0" presId="urn:microsoft.com/office/officeart/2018/2/layout/IconLabelList"/>
    <dgm:cxn modelId="{71C5A927-955C-4A2E-A19D-D48B887D56C6}" type="presParOf" srcId="{CEDD48E7-B4E8-46AC-B9F2-919217735DE1}" destId="{CBF9F317-5B60-4203-BECA-A910C4D0FC0C}" srcOrd="3" destOrd="0" presId="urn:microsoft.com/office/officeart/2018/2/layout/IconLabelList"/>
    <dgm:cxn modelId="{B4733BEE-132E-4877-8222-7B2C9825B319}" type="presParOf" srcId="{CEDD48E7-B4E8-46AC-B9F2-919217735DE1}" destId="{13513E86-4993-4FF5-83C0-F8ABD5119EB5}" srcOrd="4" destOrd="0" presId="urn:microsoft.com/office/officeart/2018/2/layout/IconLabelList"/>
    <dgm:cxn modelId="{E5341769-4352-4821-8202-47843E315081}" type="presParOf" srcId="{13513E86-4993-4FF5-83C0-F8ABD5119EB5}" destId="{41BE9B91-E071-4EE8-8F33-29FAE6A9E430}" srcOrd="0" destOrd="0" presId="urn:microsoft.com/office/officeart/2018/2/layout/IconLabelList"/>
    <dgm:cxn modelId="{C459B570-3A80-415C-9A08-48B2D70BC0A0}" type="presParOf" srcId="{13513E86-4993-4FF5-83C0-F8ABD5119EB5}" destId="{32C3AB0B-A4A5-42E7-A4FB-D98D097D5E87}" srcOrd="1" destOrd="0" presId="urn:microsoft.com/office/officeart/2018/2/layout/IconLabelList"/>
    <dgm:cxn modelId="{4C37D21D-3379-4E89-8EC6-9C29240854ED}" type="presParOf" srcId="{13513E86-4993-4FF5-83C0-F8ABD5119EB5}" destId="{61F6C69F-39A1-4DA4-8897-35723786862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CD4EA83-22B3-4736-A80E-EB2B67F69B6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E207947-1580-4001-8BE7-1B149355FFD2}">
      <dgm:prSet/>
      <dgm:spPr/>
      <dgm:t>
        <a:bodyPr/>
        <a:lstStyle/>
        <a:p>
          <a:r>
            <a:rPr lang="en-GB"/>
            <a:t>A shared vision amongst the majority of staff</a:t>
          </a:r>
          <a:endParaRPr lang="en-US"/>
        </a:p>
      </dgm:t>
    </dgm:pt>
    <dgm:pt modelId="{0D85AE89-D709-4516-8EA3-81634351C626}" type="parTrans" cxnId="{EBF5CE62-AB27-40D1-82C0-B56616E36B63}">
      <dgm:prSet/>
      <dgm:spPr/>
      <dgm:t>
        <a:bodyPr/>
        <a:lstStyle/>
        <a:p>
          <a:endParaRPr lang="en-US"/>
        </a:p>
      </dgm:t>
    </dgm:pt>
    <dgm:pt modelId="{C72F3321-D6BC-417B-9C16-8A83CB873321}" type="sibTrans" cxnId="{EBF5CE62-AB27-40D1-82C0-B56616E36B63}">
      <dgm:prSet/>
      <dgm:spPr/>
      <dgm:t>
        <a:bodyPr/>
        <a:lstStyle/>
        <a:p>
          <a:endParaRPr lang="en-US"/>
        </a:p>
      </dgm:t>
    </dgm:pt>
    <dgm:pt modelId="{601A15E6-347A-4DED-A791-9158E0E5FABD}">
      <dgm:prSet/>
      <dgm:spPr/>
      <dgm:t>
        <a:bodyPr/>
        <a:lstStyle/>
        <a:p>
          <a:r>
            <a:rPr lang="en-GB"/>
            <a:t>Communicated to and inherited by new staff</a:t>
          </a:r>
          <a:endParaRPr lang="en-US"/>
        </a:p>
      </dgm:t>
    </dgm:pt>
    <dgm:pt modelId="{FF3E7670-D96B-4433-829C-2388EFE22424}" type="parTrans" cxnId="{FB254C59-6265-44CA-9E4C-75FA9C605FF6}">
      <dgm:prSet/>
      <dgm:spPr/>
      <dgm:t>
        <a:bodyPr/>
        <a:lstStyle/>
        <a:p>
          <a:endParaRPr lang="en-US"/>
        </a:p>
      </dgm:t>
    </dgm:pt>
    <dgm:pt modelId="{1B6D3A54-8810-4E90-98B3-25171263F989}" type="sibTrans" cxnId="{FB254C59-6265-44CA-9E4C-75FA9C605FF6}">
      <dgm:prSet/>
      <dgm:spPr/>
      <dgm:t>
        <a:bodyPr/>
        <a:lstStyle/>
        <a:p>
          <a:endParaRPr lang="en-US"/>
        </a:p>
      </dgm:t>
    </dgm:pt>
    <dgm:pt modelId="{99ECCA9B-43EB-409C-9B98-81A5D86F486E}">
      <dgm:prSet/>
      <dgm:spPr/>
      <dgm:t>
        <a:bodyPr/>
        <a:lstStyle/>
        <a:p>
          <a:r>
            <a:rPr lang="en-GB"/>
            <a:t>Shapes behaviours and perceptions</a:t>
          </a:r>
          <a:endParaRPr lang="en-US"/>
        </a:p>
      </dgm:t>
    </dgm:pt>
    <dgm:pt modelId="{1E08FD27-C4C9-460B-85AF-7897967368B5}" type="parTrans" cxnId="{DBEE70A3-1991-4631-B65D-A575FA81595C}">
      <dgm:prSet/>
      <dgm:spPr/>
      <dgm:t>
        <a:bodyPr/>
        <a:lstStyle/>
        <a:p>
          <a:endParaRPr lang="en-US"/>
        </a:p>
      </dgm:t>
    </dgm:pt>
    <dgm:pt modelId="{B14775C4-4712-4AA1-88E1-B8A57D3E872D}" type="sibTrans" cxnId="{DBEE70A3-1991-4631-B65D-A575FA81595C}">
      <dgm:prSet/>
      <dgm:spPr/>
      <dgm:t>
        <a:bodyPr/>
        <a:lstStyle/>
        <a:p>
          <a:endParaRPr lang="en-US"/>
        </a:p>
      </dgm:t>
    </dgm:pt>
    <dgm:pt modelId="{2947BB8F-1A5E-4478-AFA9-D2610DB068F5}" type="pres">
      <dgm:prSet presAssocID="{9CD4EA83-22B3-4736-A80E-EB2B67F69B6E}" presName="root" presStyleCnt="0">
        <dgm:presLayoutVars>
          <dgm:dir/>
          <dgm:resizeHandles val="exact"/>
        </dgm:presLayoutVars>
      </dgm:prSet>
      <dgm:spPr/>
    </dgm:pt>
    <dgm:pt modelId="{E796A7DA-9818-4CF0-9E1B-B95B0095AEEF}" type="pres">
      <dgm:prSet presAssocID="{6E207947-1580-4001-8BE7-1B149355FFD2}" presName="compNode" presStyleCnt="0"/>
      <dgm:spPr/>
    </dgm:pt>
    <dgm:pt modelId="{4995097C-3C51-411A-97C3-CD02DD1C8C0F}" type="pres">
      <dgm:prSet presAssocID="{6E207947-1580-4001-8BE7-1B149355FFD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567A6AC-39BE-459F-A00A-D4179C9743EF}" type="pres">
      <dgm:prSet presAssocID="{6E207947-1580-4001-8BE7-1B149355FFD2}" presName="spaceRect" presStyleCnt="0"/>
      <dgm:spPr/>
    </dgm:pt>
    <dgm:pt modelId="{FBA7D108-FFCB-4021-82FC-E440AD82A4C3}" type="pres">
      <dgm:prSet presAssocID="{6E207947-1580-4001-8BE7-1B149355FFD2}" presName="textRect" presStyleLbl="revTx" presStyleIdx="0" presStyleCnt="3">
        <dgm:presLayoutVars>
          <dgm:chMax val="1"/>
          <dgm:chPref val="1"/>
        </dgm:presLayoutVars>
      </dgm:prSet>
      <dgm:spPr/>
    </dgm:pt>
    <dgm:pt modelId="{5CC6F8E3-DE38-4090-923E-3F31FDD493F6}" type="pres">
      <dgm:prSet presAssocID="{C72F3321-D6BC-417B-9C16-8A83CB873321}" presName="sibTrans" presStyleCnt="0"/>
      <dgm:spPr/>
    </dgm:pt>
    <dgm:pt modelId="{F9EE465C-E75B-403A-9226-C1977A2207F6}" type="pres">
      <dgm:prSet presAssocID="{601A15E6-347A-4DED-A791-9158E0E5FABD}" presName="compNode" presStyleCnt="0"/>
      <dgm:spPr/>
    </dgm:pt>
    <dgm:pt modelId="{3C8D35D3-072E-42B0-8112-9BADBDDD6690}" type="pres">
      <dgm:prSet presAssocID="{601A15E6-347A-4DED-A791-9158E0E5FAB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0EDA845-3724-43C9-A666-4213DE327E67}" type="pres">
      <dgm:prSet presAssocID="{601A15E6-347A-4DED-A791-9158E0E5FABD}" presName="spaceRect" presStyleCnt="0"/>
      <dgm:spPr/>
    </dgm:pt>
    <dgm:pt modelId="{B97654F0-118A-4F14-9CEA-D06BFB332ABC}" type="pres">
      <dgm:prSet presAssocID="{601A15E6-347A-4DED-A791-9158E0E5FABD}" presName="textRect" presStyleLbl="revTx" presStyleIdx="1" presStyleCnt="3">
        <dgm:presLayoutVars>
          <dgm:chMax val="1"/>
          <dgm:chPref val="1"/>
        </dgm:presLayoutVars>
      </dgm:prSet>
      <dgm:spPr/>
    </dgm:pt>
    <dgm:pt modelId="{4CC74C8D-C913-4006-B5DA-7DE1445864B2}" type="pres">
      <dgm:prSet presAssocID="{1B6D3A54-8810-4E90-98B3-25171263F989}" presName="sibTrans" presStyleCnt="0"/>
      <dgm:spPr/>
    </dgm:pt>
    <dgm:pt modelId="{99EEB24D-0707-4860-8E9E-4590CA63F00F}" type="pres">
      <dgm:prSet presAssocID="{99ECCA9B-43EB-409C-9B98-81A5D86F486E}" presName="compNode" presStyleCnt="0"/>
      <dgm:spPr/>
    </dgm:pt>
    <dgm:pt modelId="{9A69A805-643E-4CE0-9A32-FE1DFDE8D530}" type="pres">
      <dgm:prSet presAssocID="{99ECCA9B-43EB-409C-9B98-81A5D86F486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F25F30C-BA1A-454C-96DE-AB0AFD5E73AB}" type="pres">
      <dgm:prSet presAssocID="{99ECCA9B-43EB-409C-9B98-81A5D86F486E}" presName="spaceRect" presStyleCnt="0"/>
      <dgm:spPr/>
    </dgm:pt>
    <dgm:pt modelId="{9FDC4B0E-253B-4C8E-B998-5C899D9342DC}" type="pres">
      <dgm:prSet presAssocID="{99ECCA9B-43EB-409C-9B98-81A5D86F486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F57AE25-8C30-4C98-8159-15FD2E7EA12E}" type="presOf" srcId="{99ECCA9B-43EB-409C-9B98-81A5D86F486E}" destId="{9FDC4B0E-253B-4C8E-B998-5C899D9342DC}" srcOrd="0" destOrd="0" presId="urn:microsoft.com/office/officeart/2018/2/layout/IconLabelList"/>
    <dgm:cxn modelId="{1CDFD026-F2CC-4CAB-8C77-2FFAA80FB8F6}" type="presOf" srcId="{6E207947-1580-4001-8BE7-1B149355FFD2}" destId="{FBA7D108-FFCB-4021-82FC-E440AD82A4C3}" srcOrd="0" destOrd="0" presId="urn:microsoft.com/office/officeart/2018/2/layout/IconLabelList"/>
    <dgm:cxn modelId="{B45C0737-4667-4460-BDEB-E7AC6BD73398}" type="presOf" srcId="{9CD4EA83-22B3-4736-A80E-EB2B67F69B6E}" destId="{2947BB8F-1A5E-4478-AFA9-D2610DB068F5}" srcOrd="0" destOrd="0" presId="urn:microsoft.com/office/officeart/2018/2/layout/IconLabelList"/>
    <dgm:cxn modelId="{EBF5CE62-AB27-40D1-82C0-B56616E36B63}" srcId="{9CD4EA83-22B3-4736-A80E-EB2B67F69B6E}" destId="{6E207947-1580-4001-8BE7-1B149355FFD2}" srcOrd="0" destOrd="0" parTransId="{0D85AE89-D709-4516-8EA3-81634351C626}" sibTransId="{C72F3321-D6BC-417B-9C16-8A83CB873321}"/>
    <dgm:cxn modelId="{FB254C59-6265-44CA-9E4C-75FA9C605FF6}" srcId="{9CD4EA83-22B3-4736-A80E-EB2B67F69B6E}" destId="{601A15E6-347A-4DED-A791-9158E0E5FABD}" srcOrd="1" destOrd="0" parTransId="{FF3E7670-D96B-4433-829C-2388EFE22424}" sibTransId="{1B6D3A54-8810-4E90-98B3-25171263F989}"/>
    <dgm:cxn modelId="{B4EC5F88-6A14-4BAD-9A1B-7BFF7EF6FB0F}" type="presOf" srcId="{601A15E6-347A-4DED-A791-9158E0E5FABD}" destId="{B97654F0-118A-4F14-9CEA-D06BFB332ABC}" srcOrd="0" destOrd="0" presId="urn:microsoft.com/office/officeart/2018/2/layout/IconLabelList"/>
    <dgm:cxn modelId="{DBEE70A3-1991-4631-B65D-A575FA81595C}" srcId="{9CD4EA83-22B3-4736-A80E-EB2B67F69B6E}" destId="{99ECCA9B-43EB-409C-9B98-81A5D86F486E}" srcOrd="2" destOrd="0" parTransId="{1E08FD27-C4C9-460B-85AF-7897967368B5}" sibTransId="{B14775C4-4712-4AA1-88E1-B8A57D3E872D}"/>
    <dgm:cxn modelId="{E9666B44-F488-4DA1-B26C-C919D7806160}" type="presParOf" srcId="{2947BB8F-1A5E-4478-AFA9-D2610DB068F5}" destId="{E796A7DA-9818-4CF0-9E1B-B95B0095AEEF}" srcOrd="0" destOrd="0" presId="urn:microsoft.com/office/officeart/2018/2/layout/IconLabelList"/>
    <dgm:cxn modelId="{0D737070-4F7E-4763-8951-D04AE9B9E8DC}" type="presParOf" srcId="{E796A7DA-9818-4CF0-9E1B-B95B0095AEEF}" destId="{4995097C-3C51-411A-97C3-CD02DD1C8C0F}" srcOrd="0" destOrd="0" presId="urn:microsoft.com/office/officeart/2018/2/layout/IconLabelList"/>
    <dgm:cxn modelId="{FE882181-956B-400E-9420-3D37C2DABB49}" type="presParOf" srcId="{E796A7DA-9818-4CF0-9E1B-B95B0095AEEF}" destId="{8567A6AC-39BE-459F-A00A-D4179C9743EF}" srcOrd="1" destOrd="0" presId="urn:microsoft.com/office/officeart/2018/2/layout/IconLabelList"/>
    <dgm:cxn modelId="{F5615529-5142-4593-B7B8-244610453FCB}" type="presParOf" srcId="{E796A7DA-9818-4CF0-9E1B-B95B0095AEEF}" destId="{FBA7D108-FFCB-4021-82FC-E440AD82A4C3}" srcOrd="2" destOrd="0" presId="urn:microsoft.com/office/officeart/2018/2/layout/IconLabelList"/>
    <dgm:cxn modelId="{9A274BEE-3565-4034-9AAB-699923BFFA1D}" type="presParOf" srcId="{2947BB8F-1A5E-4478-AFA9-D2610DB068F5}" destId="{5CC6F8E3-DE38-4090-923E-3F31FDD493F6}" srcOrd="1" destOrd="0" presId="urn:microsoft.com/office/officeart/2018/2/layout/IconLabelList"/>
    <dgm:cxn modelId="{8421624B-800C-4FF6-AF95-08911E27B1B0}" type="presParOf" srcId="{2947BB8F-1A5E-4478-AFA9-D2610DB068F5}" destId="{F9EE465C-E75B-403A-9226-C1977A2207F6}" srcOrd="2" destOrd="0" presId="urn:microsoft.com/office/officeart/2018/2/layout/IconLabelList"/>
    <dgm:cxn modelId="{33D79124-356E-44BB-9791-753C06BC792A}" type="presParOf" srcId="{F9EE465C-E75B-403A-9226-C1977A2207F6}" destId="{3C8D35D3-072E-42B0-8112-9BADBDDD6690}" srcOrd="0" destOrd="0" presId="urn:microsoft.com/office/officeart/2018/2/layout/IconLabelList"/>
    <dgm:cxn modelId="{3270256D-C35D-4EC2-82B5-002DD60FAA48}" type="presParOf" srcId="{F9EE465C-E75B-403A-9226-C1977A2207F6}" destId="{00EDA845-3724-43C9-A666-4213DE327E67}" srcOrd="1" destOrd="0" presId="urn:microsoft.com/office/officeart/2018/2/layout/IconLabelList"/>
    <dgm:cxn modelId="{66EA9F07-75FB-431C-A00A-147F8F56A4E4}" type="presParOf" srcId="{F9EE465C-E75B-403A-9226-C1977A2207F6}" destId="{B97654F0-118A-4F14-9CEA-D06BFB332ABC}" srcOrd="2" destOrd="0" presId="urn:microsoft.com/office/officeart/2018/2/layout/IconLabelList"/>
    <dgm:cxn modelId="{064E40CF-85A2-4B67-8FC6-86AE73DFC132}" type="presParOf" srcId="{2947BB8F-1A5E-4478-AFA9-D2610DB068F5}" destId="{4CC74C8D-C913-4006-B5DA-7DE1445864B2}" srcOrd="3" destOrd="0" presId="urn:microsoft.com/office/officeart/2018/2/layout/IconLabelList"/>
    <dgm:cxn modelId="{26C1654C-5D3B-499A-9AA5-0AE3766DD180}" type="presParOf" srcId="{2947BB8F-1A5E-4478-AFA9-D2610DB068F5}" destId="{99EEB24D-0707-4860-8E9E-4590CA63F00F}" srcOrd="4" destOrd="0" presId="urn:microsoft.com/office/officeart/2018/2/layout/IconLabelList"/>
    <dgm:cxn modelId="{00304E4B-A529-45EC-95B5-08D3DA89B28C}" type="presParOf" srcId="{99EEB24D-0707-4860-8E9E-4590CA63F00F}" destId="{9A69A805-643E-4CE0-9A32-FE1DFDE8D530}" srcOrd="0" destOrd="0" presId="urn:microsoft.com/office/officeart/2018/2/layout/IconLabelList"/>
    <dgm:cxn modelId="{1005B56A-3C5E-486C-A777-8D798D3266A5}" type="presParOf" srcId="{99EEB24D-0707-4860-8E9E-4590CA63F00F}" destId="{8F25F30C-BA1A-454C-96DE-AB0AFD5E73AB}" srcOrd="1" destOrd="0" presId="urn:microsoft.com/office/officeart/2018/2/layout/IconLabelList"/>
    <dgm:cxn modelId="{4C88FE8F-B139-487C-86D7-660F4B19DEE8}" type="presParOf" srcId="{99EEB24D-0707-4860-8E9E-4590CA63F00F}" destId="{9FDC4B0E-253B-4C8E-B998-5C899D9342D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8026B01-4AFC-423D-B3B8-FF1A35762937}" type="doc">
      <dgm:prSet loTypeId="urn:microsoft.com/office/officeart/2016/7/layout/BasicLinearProcessNumbered" loCatId="process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9ED4384-47C1-4A04-B3CA-27AD5B8D40D6}">
      <dgm:prSet/>
      <dgm:spPr/>
      <dgm:t>
        <a:bodyPr/>
        <a:lstStyle/>
        <a:p>
          <a:r>
            <a:rPr lang="en-GB"/>
            <a:t>Determine what we do</a:t>
          </a:r>
          <a:endParaRPr lang="en-US"/>
        </a:p>
      </dgm:t>
    </dgm:pt>
    <dgm:pt modelId="{2B2DFCB0-E81D-483C-8104-83B35E186BBE}" type="parTrans" cxnId="{D345EED3-D570-462C-B1B0-52CDA7B5A481}">
      <dgm:prSet/>
      <dgm:spPr/>
      <dgm:t>
        <a:bodyPr/>
        <a:lstStyle/>
        <a:p>
          <a:endParaRPr lang="en-US"/>
        </a:p>
      </dgm:t>
    </dgm:pt>
    <dgm:pt modelId="{CB1A4009-E1D9-45ED-BE6D-27BF8C9B3680}" type="sibTrans" cxnId="{D345EED3-D570-462C-B1B0-52CDA7B5A481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9E71AEC6-0A72-4EBD-AD59-B065CBA5D747}">
      <dgm:prSet/>
      <dgm:spPr/>
      <dgm:t>
        <a:bodyPr/>
        <a:lstStyle/>
        <a:p>
          <a:r>
            <a:rPr lang="en-GB"/>
            <a:t>Determine how we do it</a:t>
          </a:r>
          <a:endParaRPr lang="en-US"/>
        </a:p>
      </dgm:t>
    </dgm:pt>
    <dgm:pt modelId="{A795953B-AFA5-4A4A-8333-116BE3E8A3B4}" type="parTrans" cxnId="{1356D74A-2B4E-4D7E-9093-EC21F22C3FDB}">
      <dgm:prSet/>
      <dgm:spPr/>
      <dgm:t>
        <a:bodyPr/>
        <a:lstStyle/>
        <a:p>
          <a:endParaRPr lang="en-US"/>
        </a:p>
      </dgm:t>
    </dgm:pt>
    <dgm:pt modelId="{2C6BA4E6-D433-4F7C-A129-DFF56F2AA465}" type="sibTrans" cxnId="{1356D74A-2B4E-4D7E-9093-EC21F22C3FDB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4CA02C54-AFAF-4E23-A5DA-44FE5DA3651D}">
      <dgm:prSet/>
      <dgm:spPr/>
      <dgm:t>
        <a:bodyPr/>
        <a:lstStyle/>
        <a:p>
          <a:r>
            <a:rPr lang="en-GB"/>
            <a:t>Determine our why we do it</a:t>
          </a:r>
          <a:endParaRPr lang="en-US"/>
        </a:p>
      </dgm:t>
    </dgm:pt>
    <dgm:pt modelId="{61CCBDA7-AC8B-41C3-9599-8AF7CED82796}" type="parTrans" cxnId="{6D4BFCB6-0C4E-45E2-8D01-4098B126FB03}">
      <dgm:prSet/>
      <dgm:spPr/>
      <dgm:t>
        <a:bodyPr/>
        <a:lstStyle/>
        <a:p>
          <a:endParaRPr lang="en-US"/>
        </a:p>
      </dgm:t>
    </dgm:pt>
    <dgm:pt modelId="{557AEA9F-0057-4BCE-BE28-73968825084D}" type="sibTrans" cxnId="{6D4BFCB6-0C4E-45E2-8D01-4098B126FB03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44BEC60D-7C47-4EB9-93A4-A18E95EEA267}">
      <dgm:prSet/>
      <dgm:spPr/>
      <dgm:t>
        <a:bodyPr/>
        <a:lstStyle/>
        <a:p>
          <a:r>
            <a:rPr lang="en-GB"/>
            <a:t>Determine our behaviour!</a:t>
          </a:r>
          <a:endParaRPr lang="en-US"/>
        </a:p>
      </dgm:t>
    </dgm:pt>
    <dgm:pt modelId="{83BAFDE9-01AA-4A22-8E1F-9B2CE2D33A09}" type="parTrans" cxnId="{3AD009FB-A1B0-401B-8CB4-D7ACDAD3C0FC}">
      <dgm:prSet/>
      <dgm:spPr/>
      <dgm:t>
        <a:bodyPr/>
        <a:lstStyle/>
        <a:p>
          <a:endParaRPr lang="en-US"/>
        </a:p>
      </dgm:t>
    </dgm:pt>
    <dgm:pt modelId="{2E8E8B53-D9E2-4D75-B0DF-5D48BBEADFB9}" type="sibTrans" cxnId="{3AD009FB-A1B0-401B-8CB4-D7ACDAD3C0FC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F285BD8D-3168-4C2E-8BB3-AA176926C011}" type="pres">
      <dgm:prSet presAssocID="{E8026B01-4AFC-423D-B3B8-FF1A35762937}" presName="Name0" presStyleCnt="0">
        <dgm:presLayoutVars>
          <dgm:animLvl val="lvl"/>
          <dgm:resizeHandles val="exact"/>
        </dgm:presLayoutVars>
      </dgm:prSet>
      <dgm:spPr/>
    </dgm:pt>
    <dgm:pt modelId="{63CA7354-E8C2-4987-A27E-E56E3530EAD1}" type="pres">
      <dgm:prSet presAssocID="{C9ED4384-47C1-4A04-B3CA-27AD5B8D40D6}" presName="compositeNode" presStyleCnt="0">
        <dgm:presLayoutVars>
          <dgm:bulletEnabled val="1"/>
        </dgm:presLayoutVars>
      </dgm:prSet>
      <dgm:spPr/>
    </dgm:pt>
    <dgm:pt modelId="{FBB76710-997D-480A-874E-3D44BCE73AB8}" type="pres">
      <dgm:prSet presAssocID="{C9ED4384-47C1-4A04-B3CA-27AD5B8D40D6}" presName="bgRect" presStyleLbl="bgAccFollowNode1" presStyleIdx="0" presStyleCnt="4"/>
      <dgm:spPr/>
    </dgm:pt>
    <dgm:pt modelId="{8DFBB3F2-E887-4328-B7AC-74B88D891604}" type="pres">
      <dgm:prSet presAssocID="{CB1A4009-E1D9-45ED-BE6D-27BF8C9B3680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35C35806-FD1D-4F17-BEE2-9BC7BF2DA080}" type="pres">
      <dgm:prSet presAssocID="{C9ED4384-47C1-4A04-B3CA-27AD5B8D40D6}" presName="bottomLine" presStyleLbl="alignNode1" presStyleIdx="1" presStyleCnt="8">
        <dgm:presLayoutVars/>
      </dgm:prSet>
      <dgm:spPr/>
    </dgm:pt>
    <dgm:pt modelId="{89E20838-C5F1-4766-B4F7-529A5F7C7159}" type="pres">
      <dgm:prSet presAssocID="{C9ED4384-47C1-4A04-B3CA-27AD5B8D40D6}" presName="nodeText" presStyleLbl="bgAccFollowNode1" presStyleIdx="0" presStyleCnt="4">
        <dgm:presLayoutVars>
          <dgm:bulletEnabled val="1"/>
        </dgm:presLayoutVars>
      </dgm:prSet>
      <dgm:spPr/>
    </dgm:pt>
    <dgm:pt modelId="{25D23CDD-C14E-49C7-813B-BF4FD6B74D5A}" type="pres">
      <dgm:prSet presAssocID="{CB1A4009-E1D9-45ED-BE6D-27BF8C9B3680}" presName="sibTrans" presStyleCnt="0"/>
      <dgm:spPr/>
    </dgm:pt>
    <dgm:pt modelId="{EE559513-8917-4775-ADD4-A08F1E852288}" type="pres">
      <dgm:prSet presAssocID="{9E71AEC6-0A72-4EBD-AD59-B065CBA5D747}" presName="compositeNode" presStyleCnt="0">
        <dgm:presLayoutVars>
          <dgm:bulletEnabled val="1"/>
        </dgm:presLayoutVars>
      </dgm:prSet>
      <dgm:spPr/>
    </dgm:pt>
    <dgm:pt modelId="{21BDAD91-0126-4C55-82E4-217C04283403}" type="pres">
      <dgm:prSet presAssocID="{9E71AEC6-0A72-4EBD-AD59-B065CBA5D747}" presName="bgRect" presStyleLbl="bgAccFollowNode1" presStyleIdx="1" presStyleCnt="4"/>
      <dgm:spPr/>
    </dgm:pt>
    <dgm:pt modelId="{27154EFC-B7E3-40AD-BD1C-51EB19509631}" type="pres">
      <dgm:prSet presAssocID="{2C6BA4E6-D433-4F7C-A129-DFF56F2AA465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2D62AF3F-3E53-4973-A5A1-CEF9733888BF}" type="pres">
      <dgm:prSet presAssocID="{9E71AEC6-0A72-4EBD-AD59-B065CBA5D747}" presName="bottomLine" presStyleLbl="alignNode1" presStyleIdx="3" presStyleCnt="8">
        <dgm:presLayoutVars/>
      </dgm:prSet>
      <dgm:spPr/>
    </dgm:pt>
    <dgm:pt modelId="{679F45A3-827D-40D0-BAE1-60CDAC22EE39}" type="pres">
      <dgm:prSet presAssocID="{9E71AEC6-0A72-4EBD-AD59-B065CBA5D747}" presName="nodeText" presStyleLbl="bgAccFollowNode1" presStyleIdx="1" presStyleCnt="4">
        <dgm:presLayoutVars>
          <dgm:bulletEnabled val="1"/>
        </dgm:presLayoutVars>
      </dgm:prSet>
      <dgm:spPr/>
    </dgm:pt>
    <dgm:pt modelId="{2422C142-1D74-46C4-8D84-F5AFDF6CC469}" type="pres">
      <dgm:prSet presAssocID="{2C6BA4E6-D433-4F7C-A129-DFF56F2AA465}" presName="sibTrans" presStyleCnt="0"/>
      <dgm:spPr/>
    </dgm:pt>
    <dgm:pt modelId="{F15663B4-F977-4E62-A856-B29DEA9409AB}" type="pres">
      <dgm:prSet presAssocID="{4CA02C54-AFAF-4E23-A5DA-44FE5DA3651D}" presName="compositeNode" presStyleCnt="0">
        <dgm:presLayoutVars>
          <dgm:bulletEnabled val="1"/>
        </dgm:presLayoutVars>
      </dgm:prSet>
      <dgm:spPr/>
    </dgm:pt>
    <dgm:pt modelId="{E2146477-0B6D-42F8-BE79-034C67829022}" type="pres">
      <dgm:prSet presAssocID="{4CA02C54-AFAF-4E23-A5DA-44FE5DA3651D}" presName="bgRect" presStyleLbl="bgAccFollowNode1" presStyleIdx="2" presStyleCnt="4"/>
      <dgm:spPr/>
    </dgm:pt>
    <dgm:pt modelId="{33408A40-F7F7-454F-B085-4791E2694031}" type="pres">
      <dgm:prSet presAssocID="{557AEA9F-0057-4BCE-BE28-73968825084D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0904590A-8543-4294-AEE1-F586B2640069}" type="pres">
      <dgm:prSet presAssocID="{4CA02C54-AFAF-4E23-A5DA-44FE5DA3651D}" presName="bottomLine" presStyleLbl="alignNode1" presStyleIdx="5" presStyleCnt="8">
        <dgm:presLayoutVars/>
      </dgm:prSet>
      <dgm:spPr/>
    </dgm:pt>
    <dgm:pt modelId="{15C2937E-70DF-43C7-BA76-4AFDA763BEC0}" type="pres">
      <dgm:prSet presAssocID="{4CA02C54-AFAF-4E23-A5DA-44FE5DA3651D}" presName="nodeText" presStyleLbl="bgAccFollowNode1" presStyleIdx="2" presStyleCnt="4">
        <dgm:presLayoutVars>
          <dgm:bulletEnabled val="1"/>
        </dgm:presLayoutVars>
      </dgm:prSet>
      <dgm:spPr/>
    </dgm:pt>
    <dgm:pt modelId="{C46B3DCB-DE32-484B-BC40-CB7D52B6C2F3}" type="pres">
      <dgm:prSet presAssocID="{557AEA9F-0057-4BCE-BE28-73968825084D}" presName="sibTrans" presStyleCnt="0"/>
      <dgm:spPr/>
    </dgm:pt>
    <dgm:pt modelId="{E4362AEA-AD54-4675-83A5-07A3E3802A2C}" type="pres">
      <dgm:prSet presAssocID="{44BEC60D-7C47-4EB9-93A4-A18E95EEA267}" presName="compositeNode" presStyleCnt="0">
        <dgm:presLayoutVars>
          <dgm:bulletEnabled val="1"/>
        </dgm:presLayoutVars>
      </dgm:prSet>
      <dgm:spPr/>
    </dgm:pt>
    <dgm:pt modelId="{A0CE0304-028A-4E07-A371-A5D376895694}" type="pres">
      <dgm:prSet presAssocID="{44BEC60D-7C47-4EB9-93A4-A18E95EEA267}" presName="bgRect" presStyleLbl="bgAccFollowNode1" presStyleIdx="3" presStyleCnt="4"/>
      <dgm:spPr/>
    </dgm:pt>
    <dgm:pt modelId="{1FC189F4-EEFE-45FC-B4E9-0A1E7F2917A2}" type="pres">
      <dgm:prSet presAssocID="{2E8E8B53-D9E2-4D75-B0DF-5D48BBEADFB9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B5CF8437-BEF6-413F-B086-F05BC6DBC5A5}" type="pres">
      <dgm:prSet presAssocID="{44BEC60D-7C47-4EB9-93A4-A18E95EEA267}" presName="bottomLine" presStyleLbl="alignNode1" presStyleIdx="7" presStyleCnt="8">
        <dgm:presLayoutVars/>
      </dgm:prSet>
      <dgm:spPr/>
    </dgm:pt>
    <dgm:pt modelId="{FB164561-C39C-4E5C-8B81-CEC9C3512301}" type="pres">
      <dgm:prSet presAssocID="{44BEC60D-7C47-4EB9-93A4-A18E95EEA267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D0C2EC0A-0E40-44B4-8B97-EBD30AB8B5C2}" type="presOf" srcId="{557AEA9F-0057-4BCE-BE28-73968825084D}" destId="{33408A40-F7F7-454F-B085-4791E2694031}" srcOrd="0" destOrd="0" presId="urn:microsoft.com/office/officeart/2016/7/layout/BasicLinearProcessNumbered"/>
    <dgm:cxn modelId="{EAE8C115-7D70-4F6A-AD84-EC2BF2685CBE}" type="presOf" srcId="{44BEC60D-7C47-4EB9-93A4-A18E95EEA267}" destId="{A0CE0304-028A-4E07-A371-A5D376895694}" srcOrd="0" destOrd="0" presId="urn:microsoft.com/office/officeart/2016/7/layout/BasicLinearProcessNumbered"/>
    <dgm:cxn modelId="{D987171C-57F7-41C6-B7A8-B583352A1786}" type="presOf" srcId="{2E8E8B53-D9E2-4D75-B0DF-5D48BBEADFB9}" destId="{1FC189F4-EEFE-45FC-B4E9-0A1E7F2917A2}" srcOrd="0" destOrd="0" presId="urn:microsoft.com/office/officeart/2016/7/layout/BasicLinearProcessNumbered"/>
    <dgm:cxn modelId="{1EB50947-3CDD-410F-A1E3-7F869F10CA82}" type="presOf" srcId="{9E71AEC6-0A72-4EBD-AD59-B065CBA5D747}" destId="{679F45A3-827D-40D0-BAE1-60CDAC22EE39}" srcOrd="1" destOrd="0" presId="urn:microsoft.com/office/officeart/2016/7/layout/BasicLinearProcessNumbered"/>
    <dgm:cxn modelId="{84929349-6AC1-445E-B56C-6F3A8508AC3D}" type="presOf" srcId="{2C6BA4E6-D433-4F7C-A129-DFF56F2AA465}" destId="{27154EFC-B7E3-40AD-BD1C-51EB19509631}" srcOrd="0" destOrd="0" presId="urn:microsoft.com/office/officeart/2016/7/layout/BasicLinearProcessNumbered"/>
    <dgm:cxn modelId="{1356D74A-2B4E-4D7E-9093-EC21F22C3FDB}" srcId="{E8026B01-4AFC-423D-B3B8-FF1A35762937}" destId="{9E71AEC6-0A72-4EBD-AD59-B065CBA5D747}" srcOrd="1" destOrd="0" parTransId="{A795953B-AFA5-4A4A-8333-116BE3E8A3B4}" sibTransId="{2C6BA4E6-D433-4F7C-A129-DFF56F2AA465}"/>
    <dgm:cxn modelId="{4A7AB379-1B84-470D-BB32-5655ED524BF5}" type="presOf" srcId="{CB1A4009-E1D9-45ED-BE6D-27BF8C9B3680}" destId="{8DFBB3F2-E887-4328-B7AC-74B88D891604}" srcOrd="0" destOrd="0" presId="urn:microsoft.com/office/officeart/2016/7/layout/BasicLinearProcessNumbered"/>
    <dgm:cxn modelId="{8FFFDD7A-DB08-4C11-9933-8618316E3E70}" type="presOf" srcId="{9E71AEC6-0A72-4EBD-AD59-B065CBA5D747}" destId="{21BDAD91-0126-4C55-82E4-217C04283403}" srcOrd="0" destOrd="0" presId="urn:microsoft.com/office/officeart/2016/7/layout/BasicLinearProcessNumbered"/>
    <dgm:cxn modelId="{4499057D-4817-4BCB-BFE6-BADC310B3BC6}" type="presOf" srcId="{4CA02C54-AFAF-4E23-A5DA-44FE5DA3651D}" destId="{E2146477-0B6D-42F8-BE79-034C67829022}" srcOrd="0" destOrd="0" presId="urn:microsoft.com/office/officeart/2016/7/layout/BasicLinearProcessNumbered"/>
    <dgm:cxn modelId="{4F3B109F-7B1E-4A62-812D-EF1EF90375A6}" type="presOf" srcId="{4CA02C54-AFAF-4E23-A5DA-44FE5DA3651D}" destId="{15C2937E-70DF-43C7-BA76-4AFDA763BEC0}" srcOrd="1" destOrd="0" presId="urn:microsoft.com/office/officeart/2016/7/layout/BasicLinearProcessNumbered"/>
    <dgm:cxn modelId="{6D4BFCB6-0C4E-45E2-8D01-4098B126FB03}" srcId="{E8026B01-4AFC-423D-B3B8-FF1A35762937}" destId="{4CA02C54-AFAF-4E23-A5DA-44FE5DA3651D}" srcOrd="2" destOrd="0" parTransId="{61CCBDA7-AC8B-41C3-9599-8AF7CED82796}" sibTransId="{557AEA9F-0057-4BCE-BE28-73968825084D}"/>
    <dgm:cxn modelId="{053AF2B9-5F1F-4977-99E8-BF11E91057D7}" type="presOf" srcId="{C9ED4384-47C1-4A04-B3CA-27AD5B8D40D6}" destId="{89E20838-C5F1-4766-B4F7-529A5F7C7159}" srcOrd="1" destOrd="0" presId="urn:microsoft.com/office/officeart/2016/7/layout/BasicLinearProcessNumbered"/>
    <dgm:cxn modelId="{5B27ADC9-9DED-40D5-B74B-F363DA81642B}" type="presOf" srcId="{E8026B01-4AFC-423D-B3B8-FF1A35762937}" destId="{F285BD8D-3168-4C2E-8BB3-AA176926C011}" srcOrd="0" destOrd="0" presId="urn:microsoft.com/office/officeart/2016/7/layout/BasicLinearProcessNumbered"/>
    <dgm:cxn modelId="{D345EED3-D570-462C-B1B0-52CDA7B5A481}" srcId="{E8026B01-4AFC-423D-B3B8-FF1A35762937}" destId="{C9ED4384-47C1-4A04-B3CA-27AD5B8D40D6}" srcOrd="0" destOrd="0" parTransId="{2B2DFCB0-E81D-483C-8104-83B35E186BBE}" sibTransId="{CB1A4009-E1D9-45ED-BE6D-27BF8C9B3680}"/>
    <dgm:cxn modelId="{2226EED5-1667-48AA-8D9C-13948B947C27}" type="presOf" srcId="{C9ED4384-47C1-4A04-B3CA-27AD5B8D40D6}" destId="{FBB76710-997D-480A-874E-3D44BCE73AB8}" srcOrd="0" destOrd="0" presId="urn:microsoft.com/office/officeart/2016/7/layout/BasicLinearProcessNumbered"/>
    <dgm:cxn modelId="{8ED477EC-16AE-4F83-8258-5CCE41F70560}" type="presOf" srcId="{44BEC60D-7C47-4EB9-93A4-A18E95EEA267}" destId="{FB164561-C39C-4E5C-8B81-CEC9C3512301}" srcOrd="1" destOrd="0" presId="urn:microsoft.com/office/officeart/2016/7/layout/BasicLinearProcessNumbered"/>
    <dgm:cxn modelId="{3AD009FB-A1B0-401B-8CB4-D7ACDAD3C0FC}" srcId="{E8026B01-4AFC-423D-B3B8-FF1A35762937}" destId="{44BEC60D-7C47-4EB9-93A4-A18E95EEA267}" srcOrd="3" destOrd="0" parTransId="{83BAFDE9-01AA-4A22-8E1F-9B2CE2D33A09}" sibTransId="{2E8E8B53-D9E2-4D75-B0DF-5D48BBEADFB9}"/>
    <dgm:cxn modelId="{7DC77E0A-CBC2-4C72-AD34-C69025016BB9}" type="presParOf" srcId="{F285BD8D-3168-4C2E-8BB3-AA176926C011}" destId="{63CA7354-E8C2-4987-A27E-E56E3530EAD1}" srcOrd="0" destOrd="0" presId="urn:microsoft.com/office/officeart/2016/7/layout/BasicLinearProcessNumbered"/>
    <dgm:cxn modelId="{9AD5AF2E-7C33-4C5A-9F4B-52D2BEAFC619}" type="presParOf" srcId="{63CA7354-E8C2-4987-A27E-E56E3530EAD1}" destId="{FBB76710-997D-480A-874E-3D44BCE73AB8}" srcOrd="0" destOrd="0" presId="urn:microsoft.com/office/officeart/2016/7/layout/BasicLinearProcessNumbered"/>
    <dgm:cxn modelId="{BB075BB3-B9DF-49DE-879E-3F19AF4534C0}" type="presParOf" srcId="{63CA7354-E8C2-4987-A27E-E56E3530EAD1}" destId="{8DFBB3F2-E887-4328-B7AC-74B88D891604}" srcOrd="1" destOrd="0" presId="urn:microsoft.com/office/officeart/2016/7/layout/BasicLinearProcessNumbered"/>
    <dgm:cxn modelId="{F6E2DFB3-7F2E-42EB-83DF-128DB2EE32C3}" type="presParOf" srcId="{63CA7354-E8C2-4987-A27E-E56E3530EAD1}" destId="{35C35806-FD1D-4F17-BEE2-9BC7BF2DA080}" srcOrd="2" destOrd="0" presId="urn:microsoft.com/office/officeart/2016/7/layout/BasicLinearProcessNumbered"/>
    <dgm:cxn modelId="{E8DF1C7B-9B3D-4E97-89CB-A38E7AD2EBE5}" type="presParOf" srcId="{63CA7354-E8C2-4987-A27E-E56E3530EAD1}" destId="{89E20838-C5F1-4766-B4F7-529A5F7C7159}" srcOrd="3" destOrd="0" presId="urn:microsoft.com/office/officeart/2016/7/layout/BasicLinearProcessNumbered"/>
    <dgm:cxn modelId="{3EEFA5AD-2E91-41DD-98FD-775CC5D0F776}" type="presParOf" srcId="{F285BD8D-3168-4C2E-8BB3-AA176926C011}" destId="{25D23CDD-C14E-49C7-813B-BF4FD6B74D5A}" srcOrd="1" destOrd="0" presId="urn:microsoft.com/office/officeart/2016/7/layout/BasicLinearProcessNumbered"/>
    <dgm:cxn modelId="{98D90EAB-EF7D-4E9B-B955-CF0038024CA5}" type="presParOf" srcId="{F285BD8D-3168-4C2E-8BB3-AA176926C011}" destId="{EE559513-8917-4775-ADD4-A08F1E852288}" srcOrd="2" destOrd="0" presId="urn:microsoft.com/office/officeart/2016/7/layout/BasicLinearProcessNumbered"/>
    <dgm:cxn modelId="{762C2B0B-4E9D-4832-BF03-255D4BD83301}" type="presParOf" srcId="{EE559513-8917-4775-ADD4-A08F1E852288}" destId="{21BDAD91-0126-4C55-82E4-217C04283403}" srcOrd="0" destOrd="0" presId="urn:microsoft.com/office/officeart/2016/7/layout/BasicLinearProcessNumbered"/>
    <dgm:cxn modelId="{FAD75923-9B52-49AF-A86A-210639DB3523}" type="presParOf" srcId="{EE559513-8917-4775-ADD4-A08F1E852288}" destId="{27154EFC-B7E3-40AD-BD1C-51EB19509631}" srcOrd="1" destOrd="0" presId="urn:microsoft.com/office/officeart/2016/7/layout/BasicLinearProcessNumbered"/>
    <dgm:cxn modelId="{BC4F4D13-FE4F-4AFE-A3DF-3C4957A81ADF}" type="presParOf" srcId="{EE559513-8917-4775-ADD4-A08F1E852288}" destId="{2D62AF3F-3E53-4973-A5A1-CEF9733888BF}" srcOrd="2" destOrd="0" presId="urn:microsoft.com/office/officeart/2016/7/layout/BasicLinearProcessNumbered"/>
    <dgm:cxn modelId="{93FD1D89-90A8-46C5-9677-653B6E347F8D}" type="presParOf" srcId="{EE559513-8917-4775-ADD4-A08F1E852288}" destId="{679F45A3-827D-40D0-BAE1-60CDAC22EE39}" srcOrd="3" destOrd="0" presId="urn:microsoft.com/office/officeart/2016/7/layout/BasicLinearProcessNumbered"/>
    <dgm:cxn modelId="{F3D1F718-D47F-4907-A147-9C25EA3F3F0D}" type="presParOf" srcId="{F285BD8D-3168-4C2E-8BB3-AA176926C011}" destId="{2422C142-1D74-46C4-8D84-F5AFDF6CC469}" srcOrd="3" destOrd="0" presId="urn:microsoft.com/office/officeart/2016/7/layout/BasicLinearProcessNumbered"/>
    <dgm:cxn modelId="{41D40E4B-3854-4D26-8916-FF8AB589567C}" type="presParOf" srcId="{F285BD8D-3168-4C2E-8BB3-AA176926C011}" destId="{F15663B4-F977-4E62-A856-B29DEA9409AB}" srcOrd="4" destOrd="0" presId="urn:microsoft.com/office/officeart/2016/7/layout/BasicLinearProcessNumbered"/>
    <dgm:cxn modelId="{40CFD704-CE08-4D73-9F82-665E5F20F0CE}" type="presParOf" srcId="{F15663B4-F977-4E62-A856-B29DEA9409AB}" destId="{E2146477-0B6D-42F8-BE79-034C67829022}" srcOrd="0" destOrd="0" presId="urn:microsoft.com/office/officeart/2016/7/layout/BasicLinearProcessNumbered"/>
    <dgm:cxn modelId="{39538E60-4A4E-4C71-8ABD-1E37590FABB6}" type="presParOf" srcId="{F15663B4-F977-4E62-A856-B29DEA9409AB}" destId="{33408A40-F7F7-454F-B085-4791E2694031}" srcOrd="1" destOrd="0" presId="urn:microsoft.com/office/officeart/2016/7/layout/BasicLinearProcessNumbered"/>
    <dgm:cxn modelId="{3D62E97E-1392-484B-87B8-061680364A21}" type="presParOf" srcId="{F15663B4-F977-4E62-A856-B29DEA9409AB}" destId="{0904590A-8543-4294-AEE1-F586B2640069}" srcOrd="2" destOrd="0" presId="urn:microsoft.com/office/officeart/2016/7/layout/BasicLinearProcessNumbered"/>
    <dgm:cxn modelId="{8F0FBC4A-A7B1-4E88-95D3-751A8106A579}" type="presParOf" srcId="{F15663B4-F977-4E62-A856-B29DEA9409AB}" destId="{15C2937E-70DF-43C7-BA76-4AFDA763BEC0}" srcOrd="3" destOrd="0" presId="urn:microsoft.com/office/officeart/2016/7/layout/BasicLinearProcessNumbered"/>
    <dgm:cxn modelId="{2A56DE98-8F91-4457-8473-0EFE3E3BF00D}" type="presParOf" srcId="{F285BD8D-3168-4C2E-8BB3-AA176926C011}" destId="{C46B3DCB-DE32-484B-BC40-CB7D52B6C2F3}" srcOrd="5" destOrd="0" presId="urn:microsoft.com/office/officeart/2016/7/layout/BasicLinearProcessNumbered"/>
    <dgm:cxn modelId="{103ACFCD-A272-4416-91FE-4412CC15FB3F}" type="presParOf" srcId="{F285BD8D-3168-4C2E-8BB3-AA176926C011}" destId="{E4362AEA-AD54-4675-83A5-07A3E3802A2C}" srcOrd="6" destOrd="0" presId="urn:microsoft.com/office/officeart/2016/7/layout/BasicLinearProcessNumbered"/>
    <dgm:cxn modelId="{1ABAC578-83DF-463D-89FB-1DFC4C4D6E75}" type="presParOf" srcId="{E4362AEA-AD54-4675-83A5-07A3E3802A2C}" destId="{A0CE0304-028A-4E07-A371-A5D376895694}" srcOrd="0" destOrd="0" presId="urn:microsoft.com/office/officeart/2016/7/layout/BasicLinearProcessNumbered"/>
    <dgm:cxn modelId="{B5BFA813-035D-4BA4-86DA-2C712AB70612}" type="presParOf" srcId="{E4362AEA-AD54-4675-83A5-07A3E3802A2C}" destId="{1FC189F4-EEFE-45FC-B4E9-0A1E7F2917A2}" srcOrd="1" destOrd="0" presId="urn:microsoft.com/office/officeart/2016/7/layout/BasicLinearProcessNumbered"/>
    <dgm:cxn modelId="{87B17907-A219-4042-B347-77CECA331FCB}" type="presParOf" srcId="{E4362AEA-AD54-4675-83A5-07A3E3802A2C}" destId="{B5CF8437-BEF6-413F-B086-F05BC6DBC5A5}" srcOrd="2" destOrd="0" presId="urn:microsoft.com/office/officeart/2016/7/layout/BasicLinearProcessNumbered"/>
    <dgm:cxn modelId="{7FE7A461-12AE-4A5E-A92B-B88A778B8CC5}" type="presParOf" srcId="{E4362AEA-AD54-4675-83A5-07A3E3802A2C}" destId="{FB164561-C39C-4E5C-8B81-CEC9C3512301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084A0C2-5393-4854-9401-0E6821AFC1B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F34CC3-0B2A-40ED-9C0F-1ABBDBD085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People focussed</a:t>
          </a:r>
          <a:endParaRPr lang="en-US"/>
        </a:p>
      </dgm:t>
    </dgm:pt>
    <dgm:pt modelId="{A5053378-2712-404F-A167-98F7F597A6A5}" type="parTrans" cxnId="{02B2F7D4-2335-4793-B60C-5DE86B779AC9}">
      <dgm:prSet/>
      <dgm:spPr/>
      <dgm:t>
        <a:bodyPr/>
        <a:lstStyle/>
        <a:p>
          <a:endParaRPr lang="en-US"/>
        </a:p>
      </dgm:t>
    </dgm:pt>
    <dgm:pt modelId="{F3C28AAD-1BB4-49F9-9605-8C970EB04104}" type="sibTrans" cxnId="{02B2F7D4-2335-4793-B60C-5DE86B779AC9}">
      <dgm:prSet/>
      <dgm:spPr/>
      <dgm:t>
        <a:bodyPr/>
        <a:lstStyle/>
        <a:p>
          <a:endParaRPr lang="en-US"/>
        </a:p>
      </dgm:t>
    </dgm:pt>
    <dgm:pt modelId="{B6E0B0BE-6A45-42DD-804C-18DBD82B6E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Collaborative</a:t>
          </a:r>
          <a:endParaRPr lang="en-US"/>
        </a:p>
      </dgm:t>
    </dgm:pt>
    <dgm:pt modelId="{4BA5FB5C-665E-43B8-8ADF-1629AD8233F9}" type="parTrans" cxnId="{F39714A8-514E-47FF-986F-2A1135FCC4C7}">
      <dgm:prSet/>
      <dgm:spPr/>
      <dgm:t>
        <a:bodyPr/>
        <a:lstStyle/>
        <a:p>
          <a:endParaRPr lang="en-US"/>
        </a:p>
      </dgm:t>
    </dgm:pt>
    <dgm:pt modelId="{B8FE7C14-9BB4-4E6A-B027-ADB32128B0C5}" type="sibTrans" cxnId="{F39714A8-514E-47FF-986F-2A1135FCC4C7}">
      <dgm:prSet/>
      <dgm:spPr/>
      <dgm:t>
        <a:bodyPr/>
        <a:lstStyle/>
        <a:p>
          <a:endParaRPr lang="en-US"/>
        </a:p>
      </dgm:t>
    </dgm:pt>
    <dgm:pt modelId="{56B6CC0F-9A6A-4EAB-A2DC-A65F8CD52E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Horizontal structure</a:t>
          </a:r>
          <a:endParaRPr lang="en-US"/>
        </a:p>
      </dgm:t>
    </dgm:pt>
    <dgm:pt modelId="{474D8646-9100-41CD-B654-10971644C499}" type="parTrans" cxnId="{AF51B3B0-B1F2-4B59-A619-DAFAD8419FD4}">
      <dgm:prSet/>
      <dgm:spPr/>
      <dgm:t>
        <a:bodyPr/>
        <a:lstStyle/>
        <a:p>
          <a:endParaRPr lang="en-US"/>
        </a:p>
      </dgm:t>
    </dgm:pt>
    <dgm:pt modelId="{2466384D-7F18-4F12-9CBE-47E5D6915904}" type="sibTrans" cxnId="{AF51B3B0-B1F2-4B59-A619-DAFAD8419FD4}">
      <dgm:prSet/>
      <dgm:spPr/>
      <dgm:t>
        <a:bodyPr/>
        <a:lstStyle/>
        <a:p>
          <a:endParaRPr lang="en-US"/>
        </a:p>
      </dgm:t>
    </dgm:pt>
    <dgm:pt modelId="{C4D4F343-B3F2-45D7-B79C-5CDF3EF11D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Communicative</a:t>
          </a:r>
          <a:endParaRPr lang="en-US"/>
        </a:p>
      </dgm:t>
    </dgm:pt>
    <dgm:pt modelId="{015FE050-1ABA-4065-A88B-3C15F1ED7B35}" type="parTrans" cxnId="{9DA0E888-3EA9-4CB3-97EA-B35D59D6BF59}">
      <dgm:prSet/>
      <dgm:spPr/>
      <dgm:t>
        <a:bodyPr/>
        <a:lstStyle/>
        <a:p>
          <a:endParaRPr lang="en-US"/>
        </a:p>
      </dgm:t>
    </dgm:pt>
    <dgm:pt modelId="{BAC6178D-0CDE-49A6-BF30-1E7AE91C3520}" type="sibTrans" cxnId="{9DA0E888-3EA9-4CB3-97EA-B35D59D6BF59}">
      <dgm:prSet/>
      <dgm:spPr/>
      <dgm:t>
        <a:bodyPr/>
        <a:lstStyle/>
        <a:p>
          <a:endParaRPr lang="en-US"/>
        </a:p>
      </dgm:t>
    </dgm:pt>
    <dgm:pt modelId="{7396994D-C21D-426F-B352-0E943D7D11D1}" type="pres">
      <dgm:prSet presAssocID="{3084A0C2-5393-4854-9401-0E6821AFC1B9}" presName="root" presStyleCnt="0">
        <dgm:presLayoutVars>
          <dgm:dir/>
          <dgm:resizeHandles val="exact"/>
        </dgm:presLayoutVars>
      </dgm:prSet>
      <dgm:spPr/>
    </dgm:pt>
    <dgm:pt modelId="{D492D39D-481E-498C-A42C-9E63EF519B3C}" type="pres">
      <dgm:prSet presAssocID="{F6F34CC3-0B2A-40ED-9C0F-1ABBDBD0853E}" presName="compNode" presStyleCnt="0"/>
      <dgm:spPr/>
    </dgm:pt>
    <dgm:pt modelId="{A3EC5A65-872D-4769-A772-06C87838A631}" type="pres">
      <dgm:prSet presAssocID="{F6F34CC3-0B2A-40ED-9C0F-1ABBDBD0853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0B84389-306E-483E-97F3-41D0F786E5AD}" type="pres">
      <dgm:prSet presAssocID="{F6F34CC3-0B2A-40ED-9C0F-1ABBDBD0853E}" presName="spaceRect" presStyleCnt="0"/>
      <dgm:spPr/>
    </dgm:pt>
    <dgm:pt modelId="{6D8A55D1-C39C-4D9A-91D1-E70066ABFD2B}" type="pres">
      <dgm:prSet presAssocID="{F6F34CC3-0B2A-40ED-9C0F-1ABBDBD0853E}" presName="textRect" presStyleLbl="revTx" presStyleIdx="0" presStyleCnt="4">
        <dgm:presLayoutVars>
          <dgm:chMax val="1"/>
          <dgm:chPref val="1"/>
        </dgm:presLayoutVars>
      </dgm:prSet>
      <dgm:spPr/>
    </dgm:pt>
    <dgm:pt modelId="{3AB31DB6-7B9A-4B4C-A4F0-F4FAB1C90CE8}" type="pres">
      <dgm:prSet presAssocID="{F3C28AAD-1BB4-49F9-9605-8C970EB04104}" presName="sibTrans" presStyleCnt="0"/>
      <dgm:spPr/>
    </dgm:pt>
    <dgm:pt modelId="{C2DF8EB6-F783-4B94-AE39-6FDB3F179686}" type="pres">
      <dgm:prSet presAssocID="{B6E0B0BE-6A45-42DD-804C-18DBD82B6EE6}" presName="compNode" presStyleCnt="0"/>
      <dgm:spPr/>
    </dgm:pt>
    <dgm:pt modelId="{CDD8A40D-02B1-4279-A836-F55800D5A247}" type="pres">
      <dgm:prSet presAssocID="{B6E0B0BE-6A45-42DD-804C-18DBD82B6EE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4670D0DF-3177-4D78-85CC-270C6EF5B846}" type="pres">
      <dgm:prSet presAssocID="{B6E0B0BE-6A45-42DD-804C-18DBD82B6EE6}" presName="spaceRect" presStyleCnt="0"/>
      <dgm:spPr/>
    </dgm:pt>
    <dgm:pt modelId="{80048D20-88D0-40FB-9A7F-5DFB31AD1541}" type="pres">
      <dgm:prSet presAssocID="{B6E0B0BE-6A45-42DD-804C-18DBD82B6EE6}" presName="textRect" presStyleLbl="revTx" presStyleIdx="1" presStyleCnt="4">
        <dgm:presLayoutVars>
          <dgm:chMax val="1"/>
          <dgm:chPref val="1"/>
        </dgm:presLayoutVars>
      </dgm:prSet>
      <dgm:spPr/>
    </dgm:pt>
    <dgm:pt modelId="{3A57081E-5C61-4D45-B8E9-C629C7746180}" type="pres">
      <dgm:prSet presAssocID="{B8FE7C14-9BB4-4E6A-B027-ADB32128B0C5}" presName="sibTrans" presStyleCnt="0"/>
      <dgm:spPr/>
    </dgm:pt>
    <dgm:pt modelId="{73CB5407-C5B2-4C44-A97B-35E7140DC5C1}" type="pres">
      <dgm:prSet presAssocID="{56B6CC0F-9A6A-4EAB-A2DC-A65F8CD52E96}" presName="compNode" presStyleCnt="0"/>
      <dgm:spPr/>
    </dgm:pt>
    <dgm:pt modelId="{C37EE71B-77E5-4E40-AFC8-F772A09B654D}" type="pres">
      <dgm:prSet presAssocID="{56B6CC0F-9A6A-4EAB-A2DC-A65F8CD52E9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0103877-354D-4C4A-92E0-87B045DAAA47}" type="pres">
      <dgm:prSet presAssocID="{56B6CC0F-9A6A-4EAB-A2DC-A65F8CD52E96}" presName="spaceRect" presStyleCnt="0"/>
      <dgm:spPr/>
    </dgm:pt>
    <dgm:pt modelId="{A19509CA-60C2-4C7F-9901-82653AC71CAF}" type="pres">
      <dgm:prSet presAssocID="{56B6CC0F-9A6A-4EAB-A2DC-A65F8CD52E96}" presName="textRect" presStyleLbl="revTx" presStyleIdx="2" presStyleCnt="4">
        <dgm:presLayoutVars>
          <dgm:chMax val="1"/>
          <dgm:chPref val="1"/>
        </dgm:presLayoutVars>
      </dgm:prSet>
      <dgm:spPr/>
    </dgm:pt>
    <dgm:pt modelId="{720883E9-706A-436B-AE8E-BA8EDB605C3C}" type="pres">
      <dgm:prSet presAssocID="{2466384D-7F18-4F12-9CBE-47E5D6915904}" presName="sibTrans" presStyleCnt="0"/>
      <dgm:spPr/>
    </dgm:pt>
    <dgm:pt modelId="{A939B530-9E87-4948-9DE4-96B98352B376}" type="pres">
      <dgm:prSet presAssocID="{C4D4F343-B3F2-45D7-B79C-5CDF3EF11DA9}" presName="compNode" presStyleCnt="0"/>
      <dgm:spPr/>
    </dgm:pt>
    <dgm:pt modelId="{0048AABB-2BB1-46DE-8890-DFA8C8D9BD26}" type="pres">
      <dgm:prSet presAssocID="{C4D4F343-B3F2-45D7-B79C-5CDF3EF11DA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0C7580D-CB00-483D-AEA1-7528B06074BB}" type="pres">
      <dgm:prSet presAssocID="{C4D4F343-B3F2-45D7-B79C-5CDF3EF11DA9}" presName="spaceRect" presStyleCnt="0"/>
      <dgm:spPr/>
    </dgm:pt>
    <dgm:pt modelId="{CE7FCD67-A411-4AA4-B3E1-1C3B064FB8A1}" type="pres">
      <dgm:prSet presAssocID="{C4D4F343-B3F2-45D7-B79C-5CDF3EF11DA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2F58D01-99E1-4BA7-BF08-86A0EDF61D43}" type="presOf" srcId="{F6F34CC3-0B2A-40ED-9C0F-1ABBDBD0853E}" destId="{6D8A55D1-C39C-4D9A-91D1-E70066ABFD2B}" srcOrd="0" destOrd="0" presId="urn:microsoft.com/office/officeart/2018/2/layout/IconLabelList"/>
    <dgm:cxn modelId="{DD959E11-F2C3-4EA3-8F8E-A6DBD552AD2F}" type="presOf" srcId="{B6E0B0BE-6A45-42DD-804C-18DBD82B6EE6}" destId="{80048D20-88D0-40FB-9A7F-5DFB31AD1541}" srcOrd="0" destOrd="0" presId="urn:microsoft.com/office/officeart/2018/2/layout/IconLabelList"/>
    <dgm:cxn modelId="{BF15D96E-CE63-443B-BCF4-EC756693EB58}" type="presOf" srcId="{3084A0C2-5393-4854-9401-0E6821AFC1B9}" destId="{7396994D-C21D-426F-B352-0E943D7D11D1}" srcOrd="0" destOrd="0" presId="urn:microsoft.com/office/officeart/2018/2/layout/IconLabelList"/>
    <dgm:cxn modelId="{D0279C78-263E-4C36-9ADC-8DF4FE377E84}" type="presOf" srcId="{56B6CC0F-9A6A-4EAB-A2DC-A65F8CD52E96}" destId="{A19509CA-60C2-4C7F-9901-82653AC71CAF}" srcOrd="0" destOrd="0" presId="urn:microsoft.com/office/officeart/2018/2/layout/IconLabelList"/>
    <dgm:cxn modelId="{1829387F-A984-4339-AA70-C6BE64A04753}" type="presOf" srcId="{C4D4F343-B3F2-45D7-B79C-5CDF3EF11DA9}" destId="{CE7FCD67-A411-4AA4-B3E1-1C3B064FB8A1}" srcOrd="0" destOrd="0" presId="urn:microsoft.com/office/officeart/2018/2/layout/IconLabelList"/>
    <dgm:cxn modelId="{9DA0E888-3EA9-4CB3-97EA-B35D59D6BF59}" srcId="{3084A0C2-5393-4854-9401-0E6821AFC1B9}" destId="{C4D4F343-B3F2-45D7-B79C-5CDF3EF11DA9}" srcOrd="3" destOrd="0" parTransId="{015FE050-1ABA-4065-A88B-3C15F1ED7B35}" sibTransId="{BAC6178D-0CDE-49A6-BF30-1E7AE91C3520}"/>
    <dgm:cxn modelId="{F39714A8-514E-47FF-986F-2A1135FCC4C7}" srcId="{3084A0C2-5393-4854-9401-0E6821AFC1B9}" destId="{B6E0B0BE-6A45-42DD-804C-18DBD82B6EE6}" srcOrd="1" destOrd="0" parTransId="{4BA5FB5C-665E-43B8-8ADF-1629AD8233F9}" sibTransId="{B8FE7C14-9BB4-4E6A-B027-ADB32128B0C5}"/>
    <dgm:cxn modelId="{AF51B3B0-B1F2-4B59-A619-DAFAD8419FD4}" srcId="{3084A0C2-5393-4854-9401-0E6821AFC1B9}" destId="{56B6CC0F-9A6A-4EAB-A2DC-A65F8CD52E96}" srcOrd="2" destOrd="0" parTransId="{474D8646-9100-41CD-B654-10971644C499}" sibTransId="{2466384D-7F18-4F12-9CBE-47E5D6915904}"/>
    <dgm:cxn modelId="{02B2F7D4-2335-4793-B60C-5DE86B779AC9}" srcId="{3084A0C2-5393-4854-9401-0E6821AFC1B9}" destId="{F6F34CC3-0B2A-40ED-9C0F-1ABBDBD0853E}" srcOrd="0" destOrd="0" parTransId="{A5053378-2712-404F-A167-98F7F597A6A5}" sibTransId="{F3C28AAD-1BB4-49F9-9605-8C970EB04104}"/>
    <dgm:cxn modelId="{A6F179D5-B17A-49C3-A1C3-1B58A4CE63A2}" type="presParOf" srcId="{7396994D-C21D-426F-B352-0E943D7D11D1}" destId="{D492D39D-481E-498C-A42C-9E63EF519B3C}" srcOrd="0" destOrd="0" presId="urn:microsoft.com/office/officeart/2018/2/layout/IconLabelList"/>
    <dgm:cxn modelId="{A6161918-05DB-45AF-970D-B5D668DD88F8}" type="presParOf" srcId="{D492D39D-481E-498C-A42C-9E63EF519B3C}" destId="{A3EC5A65-872D-4769-A772-06C87838A631}" srcOrd="0" destOrd="0" presId="urn:microsoft.com/office/officeart/2018/2/layout/IconLabelList"/>
    <dgm:cxn modelId="{21C22250-2CB9-4B99-83A2-7D5308909994}" type="presParOf" srcId="{D492D39D-481E-498C-A42C-9E63EF519B3C}" destId="{E0B84389-306E-483E-97F3-41D0F786E5AD}" srcOrd="1" destOrd="0" presId="urn:microsoft.com/office/officeart/2018/2/layout/IconLabelList"/>
    <dgm:cxn modelId="{9256DDDD-4CE8-4B6A-BE48-56BFDB3E7A73}" type="presParOf" srcId="{D492D39D-481E-498C-A42C-9E63EF519B3C}" destId="{6D8A55D1-C39C-4D9A-91D1-E70066ABFD2B}" srcOrd="2" destOrd="0" presId="urn:microsoft.com/office/officeart/2018/2/layout/IconLabelList"/>
    <dgm:cxn modelId="{EAD9FA4D-93E4-4323-AF0B-784FFB069B35}" type="presParOf" srcId="{7396994D-C21D-426F-B352-0E943D7D11D1}" destId="{3AB31DB6-7B9A-4B4C-A4F0-F4FAB1C90CE8}" srcOrd="1" destOrd="0" presId="urn:microsoft.com/office/officeart/2018/2/layout/IconLabelList"/>
    <dgm:cxn modelId="{7FD3C119-206B-47E1-99AF-49F164E195A4}" type="presParOf" srcId="{7396994D-C21D-426F-B352-0E943D7D11D1}" destId="{C2DF8EB6-F783-4B94-AE39-6FDB3F179686}" srcOrd="2" destOrd="0" presId="urn:microsoft.com/office/officeart/2018/2/layout/IconLabelList"/>
    <dgm:cxn modelId="{5F4520A2-D7F4-4464-AF51-6A7A4CD239D6}" type="presParOf" srcId="{C2DF8EB6-F783-4B94-AE39-6FDB3F179686}" destId="{CDD8A40D-02B1-4279-A836-F55800D5A247}" srcOrd="0" destOrd="0" presId="urn:microsoft.com/office/officeart/2018/2/layout/IconLabelList"/>
    <dgm:cxn modelId="{2C101E35-F637-49C4-B15F-1F1EFA8C31F9}" type="presParOf" srcId="{C2DF8EB6-F783-4B94-AE39-6FDB3F179686}" destId="{4670D0DF-3177-4D78-85CC-270C6EF5B846}" srcOrd="1" destOrd="0" presId="urn:microsoft.com/office/officeart/2018/2/layout/IconLabelList"/>
    <dgm:cxn modelId="{F3E4D2DF-D42E-4DBB-B78E-CA32BC3AAAEA}" type="presParOf" srcId="{C2DF8EB6-F783-4B94-AE39-6FDB3F179686}" destId="{80048D20-88D0-40FB-9A7F-5DFB31AD1541}" srcOrd="2" destOrd="0" presId="urn:microsoft.com/office/officeart/2018/2/layout/IconLabelList"/>
    <dgm:cxn modelId="{BAEE3BB5-8BEA-4505-9710-CF43FB44CAA6}" type="presParOf" srcId="{7396994D-C21D-426F-B352-0E943D7D11D1}" destId="{3A57081E-5C61-4D45-B8E9-C629C7746180}" srcOrd="3" destOrd="0" presId="urn:microsoft.com/office/officeart/2018/2/layout/IconLabelList"/>
    <dgm:cxn modelId="{C8AFE6BA-3408-4766-8F86-974B0819C619}" type="presParOf" srcId="{7396994D-C21D-426F-B352-0E943D7D11D1}" destId="{73CB5407-C5B2-4C44-A97B-35E7140DC5C1}" srcOrd="4" destOrd="0" presId="urn:microsoft.com/office/officeart/2018/2/layout/IconLabelList"/>
    <dgm:cxn modelId="{3D40879C-6CBC-4EA6-9F10-0EA9D57D62D9}" type="presParOf" srcId="{73CB5407-C5B2-4C44-A97B-35E7140DC5C1}" destId="{C37EE71B-77E5-4E40-AFC8-F772A09B654D}" srcOrd="0" destOrd="0" presId="urn:microsoft.com/office/officeart/2018/2/layout/IconLabelList"/>
    <dgm:cxn modelId="{27D1B8BF-98B4-44E2-8D71-74279E89E6AC}" type="presParOf" srcId="{73CB5407-C5B2-4C44-A97B-35E7140DC5C1}" destId="{80103877-354D-4C4A-92E0-87B045DAAA47}" srcOrd="1" destOrd="0" presId="urn:microsoft.com/office/officeart/2018/2/layout/IconLabelList"/>
    <dgm:cxn modelId="{F55C9E3D-AE7C-44D9-8119-C783474710BD}" type="presParOf" srcId="{73CB5407-C5B2-4C44-A97B-35E7140DC5C1}" destId="{A19509CA-60C2-4C7F-9901-82653AC71CAF}" srcOrd="2" destOrd="0" presId="urn:microsoft.com/office/officeart/2018/2/layout/IconLabelList"/>
    <dgm:cxn modelId="{53DB8F56-96AA-4CC9-A6FC-C50387272ED2}" type="presParOf" srcId="{7396994D-C21D-426F-B352-0E943D7D11D1}" destId="{720883E9-706A-436B-AE8E-BA8EDB605C3C}" srcOrd="5" destOrd="0" presId="urn:microsoft.com/office/officeart/2018/2/layout/IconLabelList"/>
    <dgm:cxn modelId="{0673F4B9-CAA8-428B-BF69-A02ACA1759FD}" type="presParOf" srcId="{7396994D-C21D-426F-B352-0E943D7D11D1}" destId="{A939B530-9E87-4948-9DE4-96B98352B376}" srcOrd="6" destOrd="0" presId="urn:microsoft.com/office/officeart/2018/2/layout/IconLabelList"/>
    <dgm:cxn modelId="{535B536A-1818-42A1-B41B-4379350D1D59}" type="presParOf" srcId="{A939B530-9E87-4948-9DE4-96B98352B376}" destId="{0048AABB-2BB1-46DE-8890-DFA8C8D9BD26}" srcOrd="0" destOrd="0" presId="urn:microsoft.com/office/officeart/2018/2/layout/IconLabelList"/>
    <dgm:cxn modelId="{86867303-9C6B-45C0-A3BC-178CFD4779F4}" type="presParOf" srcId="{A939B530-9E87-4948-9DE4-96B98352B376}" destId="{C0C7580D-CB00-483D-AEA1-7528B06074BB}" srcOrd="1" destOrd="0" presId="urn:microsoft.com/office/officeart/2018/2/layout/IconLabelList"/>
    <dgm:cxn modelId="{20AFACDC-F684-4283-83B9-ECEC0DABC9BA}" type="presParOf" srcId="{A939B530-9E87-4948-9DE4-96B98352B376}" destId="{CE7FCD67-A411-4AA4-B3E1-1C3B064FB8A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A3150D9-72BF-489E-988F-C243F673A72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A3499493-0581-4FDF-A61A-278B7368F52A}">
      <dgm:prSet/>
      <dgm:spPr/>
      <dgm:t>
        <a:bodyPr/>
        <a:lstStyle/>
        <a:p>
          <a:r>
            <a:rPr lang="en-GB"/>
            <a:t>Risk takers</a:t>
          </a:r>
          <a:endParaRPr lang="en-US"/>
        </a:p>
      </dgm:t>
    </dgm:pt>
    <dgm:pt modelId="{ECCF0F23-FBE9-4BA9-B4C9-85B00A5EBF53}" type="parTrans" cxnId="{AFA893DB-1268-4323-99E9-6219FE74F5BC}">
      <dgm:prSet/>
      <dgm:spPr/>
      <dgm:t>
        <a:bodyPr/>
        <a:lstStyle/>
        <a:p>
          <a:endParaRPr lang="en-US"/>
        </a:p>
      </dgm:t>
    </dgm:pt>
    <dgm:pt modelId="{CCC1EB37-44FF-479D-B824-186CF229F737}" type="sibTrans" cxnId="{AFA893DB-1268-4323-99E9-6219FE74F5BC}">
      <dgm:prSet/>
      <dgm:spPr/>
      <dgm:t>
        <a:bodyPr/>
        <a:lstStyle/>
        <a:p>
          <a:endParaRPr lang="en-US"/>
        </a:p>
      </dgm:t>
    </dgm:pt>
    <dgm:pt modelId="{EB523693-039A-419C-9A97-086A494EE044}">
      <dgm:prSet/>
      <dgm:spPr/>
      <dgm:t>
        <a:bodyPr/>
        <a:lstStyle/>
        <a:p>
          <a:r>
            <a:rPr lang="en-GB"/>
            <a:t>Externally focussed</a:t>
          </a:r>
          <a:endParaRPr lang="en-US"/>
        </a:p>
      </dgm:t>
    </dgm:pt>
    <dgm:pt modelId="{60F58FD0-66E3-474C-AA61-C3541322C3C6}" type="parTrans" cxnId="{272856B0-65E3-44DF-B962-35AC8C029C27}">
      <dgm:prSet/>
      <dgm:spPr/>
      <dgm:t>
        <a:bodyPr/>
        <a:lstStyle/>
        <a:p>
          <a:endParaRPr lang="en-US"/>
        </a:p>
      </dgm:t>
    </dgm:pt>
    <dgm:pt modelId="{2E4AB1AB-BEAF-4769-975A-3402306F3F4A}" type="sibTrans" cxnId="{272856B0-65E3-44DF-B962-35AC8C029C27}">
      <dgm:prSet/>
      <dgm:spPr/>
      <dgm:t>
        <a:bodyPr/>
        <a:lstStyle/>
        <a:p>
          <a:endParaRPr lang="en-US"/>
        </a:p>
      </dgm:t>
    </dgm:pt>
    <dgm:pt modelId="{FF52E899-C73B-4F99-B9AB-CF8E80774FFF}">
      <dgm:prSet/>
      <dgm:spPr/>
      <dgm:t>
        <a:bodyPr/>
        <a:lstStyle/>
        <a:p>
          <a:r>
            <a:rPr lang="en-GB"/>
            <a:t>Innovative</a:t>
          </a:r>
          <a:endParaRPr lang="en-US"/>
        </a:p>
      </dgm:t>
    </dgm:pt>
    <dgm:pt modelId="{28BE8F22-5CB7-47E8-91C8-60C9A5735DED}" type="parTrans" cxnId="{A87B8843-7C29-4750-8C79-982CE5A503AA}">
      <dgm:prSet/>
      <dgm:spPr/>
      <dgm:t>
        <a:bodyPr/>
        <a:lstStyle/>
        <a:p>
          <a:endParaRPr lang="en-US"/>
        </a:p>
      </dgm:t>
    </dgm:pt>
    <dgm:pt modelId="{C0981CF1-0BCD-48EF-9D0E-B82B346643CB}" type="sibTrans" cxnId="{A87B8843-7C29-4750-8C79-982CE5A503AA}">
      <dgm:prSet/>
      <dgm:spPr/>
      <dgm:t>
        <a:bodyPr/>
        <a:lstStyle/>
        <a:p>
          <a:endParaRPr lang="en-US"/>
        </a:p>
      </dgm:t>
    </dgm:pt>
    <dgm:pt modelId="{EEE39764-A756-416E-94D3-7A5B4A784C18}">
      <dgm:prSet/>
      <dgm:spPr/>
      <dgm:t>
        <a:bodyPr/>
        <a:lstStyle/>
        <a:p>
          <a:r>
            <a:rPr lang="en-GB"/>
            <a:t>Adaptable</a:t>
          </a:r>
          <a:endParaRPr lang="en-US"/>
        </a:p>
      </dgm:t>
    </dgm:pt>
    <dgm:pt modelId="{F6E55FC2-93FE-4C19-B55C-45E2FCFFC4E8}" type="parTrans" cxnId="{6E1655E1-EC37-456F-976F-72831F19CE10}">
      <dgm:prSet/>
      <dgm:spPr/>
      <dgm:t>
        <a:bodyPr/>
        <a:lstStyle/>
        <a:p>
          <a:endParaRPr lang="en-US"/>
        </a:p>
      </dgm:t>
    </dgm:pt>
    <dgm:pt modelId="{CD63374F-6CE0-4BDE-9145-574DC09FEBD2}" type="sibTrans" cxnId="{6E1655E1-EC37-456F-976F-72831F19CE10}">
      <dgm:prSet/>
      <dgm:spPr/>
      <dgm:t>
        <a:bodyPr/>
        <a:lstStyle/>
        <a:p>
          <a:endParaRPr lang="en-US"/>
        </a:p>
      </dgm:t>
    </dgm:pt>
    <dgm:pt modelId="{0A3A089C-DE79-4109-90E1-607CEA5057E1}" type="pres">
      <dgm:prSet presAssocID="{CA3150D9-72BF-489E-988F-C243F673A728}" presName="root" presStyleCnt="0">
        <dgm:presLayoutVars>
          <dgm:dir/>
          <dgm:resizeHandles val="exact"/>
        </dgm:presLayoutVars>
      </dgm:prSet>
      <dgm:spPr/>
    </dgm:pt>
    <dgm:pt modelId="{498B6CD2-A944-4F40-B6CC-C58E06B43355}" type="pres">
      <dgm:prSet presAssocID="{A3499493-0581-4FDF-A61A-278B7368F52A}" presName="compNode" presStyleCnt="0"/>
      <dgm:spPr/>
    </dgm:pt>
    <dgm:pt modelId="{30C81A43-CD96-4FD5-86A6-31411EBA570E}" type="pres">
      <dgm:prSet presAssocID="{A3499493-0581-4FDF-A61A-278B7368F52A}" presName="bgRect" presStyleLbl="bgShp" presStyleIdx="0" presStyleCnt="4"/>
      <dgm:spPr/>
    </dgm:pt>
    <dgm:pt modelId="{A41C71D6-451C-473A-8C4E-D28FD941969F}" type="pres">
      <dgm:prSet presAssocID="{A3499493-0581-4FDF-A61A-278B7368F52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CB3D251-47F1-4D72-953E-D327827AB44A}" type="pres">
      <dgm:prSet presAssocID="{A3499493-0581-4FDF-A61A-278B7368F52A}" presName="spaceRect" presStyleCnt="0"/>
      <dgm:spPr/>
    </dgm:pt>
    <dgm:pt modelId="{43EA47BC-2E7F-442A-8F1E-F94D6EB7B166}" type="pres">
      <dgm:prSet presAssocID="{A3499493-0581-4FDF-A61A-278B7368F52A}" presName="parTx" presStyleLbl="revTx" presStyleIdx="0" presStyleCnt="4">
        <dgm:presLayoutVars>
          <dgm:chMax val="0"/>
          <dgm:chPref val="0"/>
        </dgm:presLayoutVars>
      </dgm:prSet>
      <dgm:spPr/>
    </dgm:pt>
    <dgm:pt modelId="{281FC837-E2EE-42B1-A4D9-AA32B89D1B8C}" type="pres">
      <dgm:prSet presAssocID="{CCC1EB37-44FF-479D-B824-186CF229F737}" presName="sibTrans" presStyleCnt="0"/>
      <dgm:spPr/>
    </dgm:pt>
    <dgm:pt modelId="{D088D4EB-8D9B-43FD-867E-29798B105612}" type="pres">
      <dgm:prSet presAssocID="{EB523693-039A-419C-9A97-086A494EE044}" presName="compNode" presStyleCnt="0"/>
      <dgm:spPr/>
    </dgm:pt>
    <dgm:pt modelId="{27BB95D6-AEDB-434F-9BE9-EED1160D6754}" type="pres">
      <dgm:prSet presAssocID="{EB523693-039A-419C-9A97-086A494EE044}" presName="bgRect" presStyleLbl="bgShp" presStyleIdx="1" presStyleCnt="4"/>
      <dgm:spPr/>
    </dgm:pt>
    <dgm:pt modelId="{233EBD0A-6B08-407A-A51A-3E01E1143753}" type="pres">
      <dgm:prSet presAssocID="{EB523693-039A-419C-9A97-086A494EE04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22B0D14-1827-4E03-B68A-0FF5B21D4BF6}" type="pres">
      <dgm:prSet presAssocID="{EB523693-039A-419C-9A97-086A494EE044}" presName="spaceRect" presStyleCnt="0"/>
      <dgm:spPr/>
    </dgm:pt>
    <dgm:pt modelId="{5D76F469-5857-40EF-844D-B75072944DFB}" type="pres">
      <dgm:prSet presAssocID="{EB523693-039A-419C-9A97-086A494EE044}" presName="parTx" presStyleLbl="revTx" presStyleIdx="1" presStyleCnt="4">
        <dgm:presLayoutVars>
          <dgm:chMax val="0"/>
          <dgm:chPref val="0"/>
        </dgm:presLayoutVars>
      </dgm:prSet>
      <dgm:spPr/>
    </dgm:pt>
    <dgm:pt modelId="{841C7580-EACE-4264-AEB0-6C9813F0C702}" type="pres">
      <dgm:prSet presAssocID="{2E4AB1AB-BEAF-4769-975A-3402306F3F4A}" presName="sibTrans" presStyleCnt="0"/>
      <dgm:spPr/>
    </dgm:pt>
    <dgm:pt modelId="{52A0A10E-7BAB-4555-800B-3F1D089D83F3}" type="pres">
      <dgm:prSet presAssocID="{FF52E899-C73B-4F99-B9AB-CF8E80774FFF}" presName="compNode" presStyleCnt="0"/>
      <dgm:spPr/>
    </dgm:pt>
    <dgm:pt modelId="{028D66F6-39BF-43AE-8115-A325D9A5D15A}" type="pres">
      <dgm:prSet presAssocID="{FF52E899-C73B-4F99-B9AB-CF8E80774FFF}" presName="bgRect" presStyleLbl="bgShp" presStyleIdx="2" presStyleCnt="4"/>
      <dgm:spPr/>
    </dgm:pt>
    <dgm:pt modelId="{4FF72E18-8AB3-4F6D-B86C-3F7D752C56D8}" type="pres">
      <dgm:prSet presAssocID="{FF52E899-C73B-4F99-B9AB-CF8E80774FF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38D3A718-B0D4-4B9C-9E6D-1D45CCA190DC}" type="pres">
      <dgm:prSet presAssocID="{FF52E899-C73B-4F99-B9AB-CF8E80774FFF}" presName="spaceRect" presStyleCnt="0"/>
      <dgm:spPr/>
    </dgm:pt>
    <dgm:pt modelId="{8B89239A-90B3-4735-B45A-A3CBF19E7623}" type="pres">
      <dgm:prSet presAssocID="{FF52E899-C73B-4F99-B9AB-CF8E80774FFF}" presName="parTx" presStyleLbl="revTx" presStyleIdx="2" presStyleCnt="4">
        <dgm:presLayoutVars>
          <dgm:chMax val="0"/>
          <dgm:chPref val="0"/>
        </dgm:presLayoutVars>
      </dgm:prSet>
      <dgm:spPr/>
    </dgm:pt>
    <dgm:pt modelId="{AACD25F6-998B-4B93-A5B1-E106905DB996}" type="pres">
      <dgm:prSet presAssocID="{C0981CF1-0BCD-48EF-9D0E-B82B346643CB}" presName="sibTrans" presStyleCnt="0"/>
      <dgm:spPr/>
    </dgm:pt>
    <dgm:pt modelId="{691EC65B-7A11-4336-88D4-A46143DC4BB7}" type="pres">
      <dgm:prSet presAssocID="{EEE39764-A756-416E-94D3-7A5B4A784C18}" presName="compNode" presStyleCnt="0"/>
      <dgm:spPr/>
    </dgm:pt>
    <dgm:pt modelId="{857CC664-8FA1-43A0-AE93-C9F322CA4E17}" type="pres">
      <dgm:prSet presAssocID="{EEE39764-A756-416E-94D3-7A5B4A784C18}" presName="bgRect" presStyleLbl="bgShp" presStyleIdx="3" presStyleCnt="4"/>
      <dgm:spPr/>
    </dgm:pt>
    <dgm:pt modelId="{7ADF8DFB-7069-4D2C-88EB-E93F5A3DFB36}" type="pres">
      <dgm:prSet presAssocID="{EEE39764-A756-416E-94D3-7A5B4A784C1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B74E711-4B5A-41BF-83D3-17A25227C954}" type="pres">
      <dgm:prSet presAssocID="{EEE39764-A756-416E-94D3-7A5B4A784C18}" presName="spaceRect" presStyleCnt="0"/>
      <dgm:spPr/>
    </dgm:pt>
    <dgm:pt modelId="{60112524-6836-4C07-BC3C-870DB245A67D}" type="pres">
      <dgm:prSet presAssocID="{EEE39764-A756-416E-94D3-7A5B4A784C1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E70E602-BF01-45CD-AEDF-E376E4DE2CD0}" type="presOf" srcId="{EB523693-039A-419C-9A97-086A494EE044}" destId="{5D76F469-5857-40EF-844D-B75072944DFB}" srcOrd="0" destOrd="0" presId="urn:microsoft.com/office/officeart/2018/2/layout/IconVerticalSolidList"/>
    <dgm:cxn modelId="{1C987A11-8BF1-4242-80C9-337D5D0A56A8}" type="presOf" srcId="{A3499493-0581-4FDF-A61A-278B7368F52A}" destId="{43EA47BC-2E7F-442A-8F1E-F94D6EB7B166}" srcOrd="0" destOrd="0" presId="urn:microsoft.com/office/officeart/2018/2/layout/IconVerticalSolidList"/>
    <dgm:cxn modelId="{A87B8843-7C29-4750-8C79-982CE5A503AA}" srcId="{CA3150D9-72BF-489E-988F-C243F673A728}" destId="{FF52E899-C73B-4F99-B9AB-CF8E80774FFF}" srcOrd="2" destOrd="0" parTransId="{28BE8F22-5CB7-47E8-91C8-60C9A5735DED}" sibTransId="{C0981CF1-0BCD-48EF-9D0E-B82B346643CB}"/>
    <dgm:cxn modelId="{A3EFCC88-2466-4419-B483-C9366FF2A89B}" type="presOf" srcId="{EEE39764-A756-416E-94D3-7A5B4A784C18}" destId="{60112524-6836-4C07-BC3C-870DB245A67D}" srcOrd="0" destOrd="0" presId="urn:microsoft.com/office/officeart/2018/2/layout/IconVerticalSolidList"/>
    <dgm:cxn modelId="{272856B0-65E3-44DF-B962-35AC8C029C27}" srcId="{CA3150D9-72BF-489E-988F-C243F673A728}" destId="{EB523693-039A-419C-9A97-086A494EE044}" srcOrd="1" destOrd="0" parTransId="{60F58FD0-66E3-474C-AA61-C3541322C3C6}" sibTransId="{2E4AB1AB-BEAF-4769-975A-3402306F3F4A}"/>
    <dgm:cxn modelId="{C6560CD0-EFC1-4CFC-B0A8-AAE126AA3AFF}" type="presOf" srcId="{FF52E899-C73B-4F99-B9AB-CF8E80774FFF}" destId="{8B89239A-90B3-4735-B45A-A3CBF19E7623}" srcOrd="0" destOrd="0" presId="urn:microsoft.com/office/officeart/2018/2/layout/IconVerticalSolidList"/>
    <dgm:cxn modelId="{AFA893DB-1268-4323-99E9-6219FE74F5BC}" srcId="{CA3150D9-72BF-489E-988F-C243F673A728}" destId="{A3499493-0581-4FDF-A61A-278B7368F52A}" srcOrd="0" destOrd="0" parTransId="{ECCF0F23-FBE9-4BA9-B4C9-85B00A5EBF53}" sibTransId="{CCC1EB37-44FF-479D-B824-186CF229F737}"/>
    <dgm:cxn modelId="{6E1655E1-EC37-456F-976F-72831F19CE10}" srcId="{CA3150D9-72BF-489E-988F-C243F673A728}" destId="{EEE39764-A756-416E-94D3-7A5B4A784C18}" srcOrd="3" destOrd="0" parTransId="{F6E55FC2-93FE-4C19-B55C-45E2FCFFC4E8}" sibTransId="{CD63374F-6CE0-4BDE-9145-574DC09FEBD2}"/>
    <dgm:cxn modelId="{056868F1-13C6-466A-B0E0-CD19D9866DB1}" type="presOf" srcId="{CA3150D9-72BF-489E-988F-C243F673A728}" destId="{0A3A089C-DE79-4109-90E1-607CEA5057E1}" srcOrd="0" destOrd="0" presId="urn:microsoft.com/office/officeart/2018/2/layout/IconVerticalSolidList"/>
    <dgm:cxn modelId="{60BF1627-4270-4F6D-8629-EAA56822BC14}" type="presParOf" srcId="{0A3A089C-DE79-4109-90E1-607CEA5057E1}" destId="{498B6CD2-A944-4F40-B6CC-C58E06B43355}" srcOrd="0" destOrd="0" presId="urn:microsoft.com/office/officeart/2018/2/layout/IconVerticalSolidList"/>
    <dgm:cxn modelId="{A71EC385-1860-47A1-B121-78626203283D}" type="presParOf" srcId="{498B6CD2-A944-4F40-B6CC-C58E06B43355}" destId="{30C81A43-CD96-4FD5-86A6-31411EBA570E}" srcOrd="0" destOrd="0" presId="urn:microsoft.com/office/officeart/2018/2/layout/IconVerticalSolidList"/>
    <dgm:cxn modelId="{D7374D2B-A549-4656-AADB-75DE7B69C46B}" type="presParOf" srcId="{498B6CD2-A944-4F40-B6CC-C58E06B43355}" destId="{A41C71D6-451C-473A-8C4E-D28FD941969F}" srcOrd="1" destOrd="0" presId="urn:microsoft.com/office/officeart/2018/2/layout/IconVerticalSolidList"/>
    <dgm:cxn modelId="{1719D61B-30AE-4F3E-8A11-E417A5DA6F4F}" type="presParOf" srcId="{498B6CD2-A944-4F40-B6CC-C58E06B43355}" destId="{7CB3D251-47F1-4D72-953E-D327827AB44A}" srcOrd="2" destOrd="0" presId="urn:microsoft.com/office/officeart/2018/2/layout/IconVerticalSolidList"/>
    <dgm:cxn modelId="{0E6B6629-3889-49D8-96B4-DE80D9131118}" type="presParOf" srcId="{498B6CD2-A944-4F40-B6CC-C58E06B43355}" destId="{43EA47BC-2E7F-442A-8F1E-F94D6EB7B166}" srcOrd="3" destOrd="0" presId="urn:microsoft.com/office/officeart/2018/2/layout/IconVerticalSolidList"/>
    <dgm:cxn modelId="{95103505-54C9-400B-9E91-90B49B79277A}" type="presParOf" srcId="{0A3A089C-DE79-4109-90E1-607CEA5057E1}" destId="{281FC837-E2EE-42B1-A4D9-AA32B89D1B8C}" srcOrd="1" destOrd="0" presId="urn:microsoft.com/office/officeart/2018/2/layout/IconVerticalSolidList"/>
    <dgm:cxn modelId="{8D3EEA03-E3C1-42E5-9FCF-33D42475728B}" type="presParOf" srcId="{0A3A089C-DE79-4109-90E1-607CEA5057E1}" destId="{D088D4EB-8D9B-43FD-867E-29798B105612}" srcOrd="2" destOrd="0" presId="urn:microsoft.com/office/officeart/2018/2/layout/IconVerticalSolidList"/>
    <dgm:cxn modelId="{5BB2DBE9-17E0-462F-8F50-6FD630D0C683}" type="presParOf" srcId="{D088D4EB-8D9B-43FD-867E-29798B105612}" destId="{27BB95D6-AEDB-434F-9BE9-EED1160D6754}" srcOrd="0" destOrd="0" presId="urn:microsoft.com/office/officeart/2018/2/layout/IconVerticalSolidList"/>
    <dgm:cxn modelId="{15C0EA43-3B51-4C59-9F70-EABED9993F2A}" type="presParOf" srcId="{D088D4EB-8D9B-43FD-867E-29798B105612}" destId="{233EBD0A-6B08-407A-A51A-3E01E1143753}" srcOrd="1" destOrd="0" presId="urn:microsoft.com/office/officeart/2018/2/layout/IconVerticalSolidList"/>
    <dgm:cxn modelId="{7FD49221-B75E-497B-BC63-A81D76EA1C20}" type="presParOf" srcId="{D088D4EB-8D9B-43FD-867E-29798B105612}" destId="{722B0D14-1827-4E03-B68A-0FF5B21D4BF6}" srcOrd="2" destOrd="0" presId="urn:microsoft.com/office/officeart/2018/2/layout/IconVerticalSolidList"/>
    <dgm:cxn modelId="{FC7707C2-B9A0-4867-9A10-7D28C0691375}" type="presParOf" srcId="{D088D4EB-8D9B-43FD-867E-29798B105612}" destId="{5D76F469-5857-40EF-844D-B75072944DFB}" srcOrd="3" destOrd="0" presId="urn:microsoft.com/office/officeart/2018/2/layout/IconVerticalSolidList"/>
    <dgm:cxn modelId="{4C7F0F3D-DDBD-44C3-BC18-9C7662045892}" type="presParOf" srcId="{0A3A089C-DE79-4109-90E1-607CEA5057E1}" destId="{841C7580-EACE-4264-AEB0-6C9813F0C702}" srcOrd="3" destOrd="0" presId="urn:microsoft.com/office/officeart/2018/2/layout/IconVerticalSolidList"/>
    <dgm:cxn modelId="{CD65A2EB-0586-4381-8C96-2E9FCAA0D039}" type="presParOf" srcId="{0A3A089C-DE79-4109-90E1-607CEA5057E1}" destId="{52A0A10E-7BAB-4555-800B-3F1D089D83F3}" srcOrd="4" destOrd="0" presId="urn:microsoft.com/office/officeart/2018/2/layout/IconVerticalSolidList"/>
    <dgm:cxn modelId="{25244D28-A218-41E0-B2B2-3F84C0D1F4F5}" type="presParOf" srcId="{52A0A10E-7BAB-4555-800B-3F1D089D83F3}" destId="{028D66F6-39BF-43AE-8115-A325D9A5D15A}" srcOrd="0" destOrd="0" presId="urn:microsoft.com/office/officeart/2018/2/layout/IconVerticalSolidList"/>
    <dgm:cxn modelId="{5C64F63A-93B6-4B75-B2E9-613DB3CF4246}" type="presParOf" srcId="{52A0A10E-7BAB-4555-800B-3F1D089D83F3}" destId="{4FF72E18-8AB3-4F6D-B86C-3F7D752C56D8}" srcOrd="1" destOrd="0" presId="urn:microsoft.com/office/officeart/2018/2/layout/IconVerticalSolidList"/>
    <dgm:cxn modelId="{4D3306E3-8047-4752-B527-45D33869ABC5}" type="presParOf" srcId="{52A0A10E-7BAB-4555-800B-3F1D089D83F3}" destId="{38D3A718-B0D4-4B9C-9E6D-1D45CCA190DC}" srcOrd="2" destOrd="0" presId="urn:microsoft.com/office/officeart/2018/2/layout/IconVerticalSolidList"/>
    <dgm:cxn modelId="{BE551311-4FB5-45EA-BCFC-DD8E299E95D5}" type="presParOf" srcId="{52A0A10E-7BAB-4555-800B-3F1D089D83F3}" destId="{8B89239A-90B3-4735-B45A-A3CBF19E7623}" srcOrd="3" destOrd="0" presId="urn:microsoft.com/office/officeart/2018/2/layout/IconVerticalSolidList"/>
    <dgm:cxn modelId="{A146F1D7-4797-469C-AE41-C8EF5621CF39}" type="presParOf" srcId="{0A3A089C-DE79-4109-90E1-607CEA5057E1}" destId="{AACD25F6-998B-4B93-A5B1-E106905DB996}" srcOrd="5" destOrd="0" presId="urn:microsoft.com/office/officeart/2018/2/layout/IconVerticalSolidList"/>
    <dgm:cxn modelId="{974B26EA-1C70-459A-90FA-FC5FA1433F1D}" type="presParOf" srcId="{0A3A089C-DE79-4109-90E1-607CEA5057E1}" destId="{691EC65B-7A11-4336-88D4-A46143DC4BB7}" srcOrd="6" destOrd="0" presId="urn:microsoft.com/office/officeart/2018/2/layout/IconVerticalSolidList"/>
    <dgm:cxn modelId="{4F4C4976-0C45-449D-BA85-47615A5C5C8A}" type="presParOf" srcId="{691EC65B-7A11-4336-88D4-A46143DC4BB7}" destId="{857CC664-8FA1-43A0-AE93-C9F322CA4E17}" srcOrd="0" destOrd="0" presId="urn:microsoft.com/office/officeart/2018/2/layout/IconVerticalSolidList"/>
    <dgm:cxn modelId="{CAA922D8-45F8-45E3-9834-A153D811B87E}" type="presParOf" srcId="{691EC65B-7A11-4336-88D4-A46143DC4BB7}" destId="{7ADF8DFB-7069-4D2C-88EB-E93F5A3DFB36}" srcOrd="1" destOrd="0" presId="urn:microsoft.com/office/officeart/2018/2/layout/IconVerticalSolidList"/>
    <dgm:cxn modelId="{F7E3CD0F-9A4C-4FEA-A6BF-BDF16D6B6DF5}" type="presParOf" srcId="{691EC65B-7A11-4336-88D4-A46143DC4BB7}" destId="{4B74E711-4B5A-41BF-83D3-17A25227C954}" srcOrd="2" destOrd="0" presId="urn:microsoft.com/office/officeart/2018/2/layout/IconVerticalSolidList"/>
    <dgm:cxn modelId="{D20C76A6-47E4-44EF-88C0-2290B2920B93}" type="presParOf" srcId="{691EC65B-7A11-4336-88D4-A46143DC4BB7}" destId="{60112524-6836-4C07-BC3C-870DB245A6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D0AEC5C-BDCF-4CC0-9000-1EC47C6C6A8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E67ADF-EFBB-4F2B-8E6A-C3E287E912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factors can positively or negatively affect organisational culture?</a:t>
          </a:r>
          <a:endParaRPr lang="en-US" dirty="0"/>
        </a:p>
      </dgm:t>
    </dgm:pt>
    <dgm:pt modelId="{76F42310-F598-449B-B377-0B1994A51E5B}" type="parTrans" cxnId="{75BB8A4C-BD5F-4A58-866A-FAF142334EA1}">
      <dgm:prSet/>
      <dgm:spPr/>
      <dgm:t>
        <a:bodyPr/>
        <a:lstStyle/>
        <a:p>
          <a:endParaRPr lang="en-US"/>
        </a:p>
      </dgm:t>
    </dgm:pt>
    <dgm:pt modelId="{092A6638-B527-45A9-AC16-A5682F494955}" type="sibTrans" cxnId="{75BB8A4C-BD5F-4A58-866A-FAF142334EA1}">
      <dgm:prSet/>
      <dgm:spPr/>
      <dgm:t>
        <a:bodyPr/>
        <a:lstStyle/>
        <a:p>
          <a:endParaRPr lang="en-US"/>
        </a:p>
      </dgm:t>
    </dgm:pt>
    <dgm:pt modelId="{94396EAE-F0B2-4250-808B-D388C43080D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characterises a healthy organisational culture?</a:t>
          </a:r>
          <a:endParaRPr lang="en-US"/>
        </a:p>
      </dgm:t>
    </dgm:pt>
    <dgm:pt modelId="{A1720BA5-4FCE-43E8-BEDB-37CCF57DBE98}" type="parTrans" cxnId="{365B8FDC-ECD5-4746-A63F-3FD959ECB289}">
      <dgm:prSet/>
      <dgm:spPr/>
      <dgm:t>
        <a:bodyPr/>
        <a:lstStyle/>
        <a:p>
          <a:endParaRPr lang="en-US"/>
        </a:p>
      </dgm:t>
    </dgm:pt>
    <dgm:pt modelId="{5BEDE3F1-82B0-4F19-9212-53AE8303CC20}" type="sibTrans" cxnId="{365B8FDC-ECD5-4746-A63F-3FD959ECB289}">
      <dgm:prSet/>
      <dgm:spPr/>
      <dgm:t>
        <a:bodyPr/>
        <a:lstStyle/>
        <a:p>
          <a:endParaRPr lang="en-US"/>
        </a:p>
      </dgm:t>
    </dgm:pt>
    <dgm:pt modelId="{1E55C5D4-C7DF-47B4-A2AE-1FA8A73B4198}" type="pres">
      <dgm:prSet presAssocID="{AD0AEC5C-BDCF-4CC0-9000-1EC47C6C6A88}" presName="root" presStyleCnt="0">
        <dgm:presLayoutVars>
          <dgm:dir/>
          <dgm:resizeHandles val="exact"/>
        </dgm:presLayoutVars>
      </dgm:prSet>
      <dgm:spPr/>
    </dgm:pt>
    <dgm:pt modelId="{F2757321-5E87-4307-926E-B9585D84EB5A}" type="pres">
      <dgm:prSet presAssocID="{05E67ADF-EFBB-4F2B-8E6A-C3E287E91219}" presName="compNode" presStyleCnt="0"/>
      <dgm:spPr/>
    </dgm:pt>
    <dgm:pt modelId="{55472808-3654-48EE-A952-F74ED8743423}" type="pres">
      <dgm:prSet presAssocID="{05E67ADF-EFBB-4F2B-8E6A-C3E287E91219}" presName="bgRect" presStyleLbl="bgShp" presStyleIdx="0" presStyleCnt="2"/>
      <dgm:spPr/>
    </dgm:pt>
    <dgm:pt modelId="{327AC822-AC27-40A3-BA62-6251AC36FB55}" type="pres">
      <dgm:prSet presAssocID="{05E67ADF-EFBB-4F2B-8E6A-C3E287E9121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046B1A5-3386-451B-9C28-77A8672492C2}" type="pres">
      <dgm:prSet presAssocID="{05E67ADF-EFBB-4F2B-8E6A-C3E287E91219}" presName="spaceRect" presStyleCnt="0"/>
      <dgm:spPr/>
    </dgm:pt>
    <dgm:pt modelId="{AE088ED1-0B98-4449-82A3-66B9D835F826}" type="pres">
      <dgm:prSet presAssocID="{05E67ADF-EFBB-4F2B-8E6A-C3E287E91219}" presName="parTx" presStyleLbl="revTx" presStyleIdx="0" presStyleCnt="2">
        <dgm:presLayoutVars>
          <dgm:chMax val="0"/>
          <dgm:chPref val="0"/>
        </dgm:presLayoutVars>
      </dgm:prSet>
      <dgm:spPr/>
    </dgm:pt>
    <dgm:pt modelId="{BA412595-7F44-4DD7-8700-CAE93DB63AB2}" type="pres">
      <dgm:prSet presAssocID="{092A6638-B527-45A9-AC16-A5682F494955}" presName="sibTrans" presStyleCnt="0"/>
      <dgm:spPr/>
    </dgm:pt>
    <dgm:pt modelId="{53CF794D-4504-4789-B359-E6DE13FCBFF2}" type="pres">
      <dgm:prSet presAssocID="{94396EAE-F0B2-4250-808B-D388C43080DA}" presName="compNode" presStyleCnt="0"/>
      <dgm:spPr/>
    </dgm:pt>
    <dgm:pt modelId="{EBE5D081-5EB7-4726-AA17-FA28B3B5B608}" type="pres">
      <dgm:prSet presAssocID="{94396EAE-F0B2-4250-808B-D388C43080DA}" presName="bgRect" presStyleLbl="bgShp" presStyleIdx="1" presStyleCnt="2"/>
      <dgm:spPr/>
    </dgm:pt>
    <dgm:pt modelId="{86463193-1EDD-4F7D-80A9-C272454E666F}" type="pres">
      <dgm:prSet presAssocID="{94396EAE-F0B2-4250-808B-D388C43080D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9B0C0E0-3B53-46E1-BAB5-A303D1B2BDD8}" type="pres">
      <dgm:prSet presAssocID="{94396EAE-F0B2-4250-808B-D388C43080DA}" presName="spaceRect" presStyleCnt="0"/>
      <dgm:spPr/>
    </dgm:pt>
    <dgm:pt modelId="{BF9C6A80-4C34-47B5-AA53-23076025B272}" type="pres">
      <dgm:prSet presAssocID="{94396EAE-F0B2-4250-808B-D388C43080D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A805E15-E056-43E3-A74A-77A8340968EC}" type="presOf" srcId="{94396EAE-F0B2-4250-808B-D388C43080DA}" destId="{BF9C6A80-4C34-47B5-AA53-23076025B272}" srcOrd="0" destOrd="0" presId="urn:microsoft.com/office/officeart/2018/2/layout/IconVerticalSolidList"/>
    <dgm:cxn modelId="{8750D638-4728-4015-886B-93A72AC5031E}" type="presOf" srcId="{AD0AEC5C-BDCF-4CC0-9000-1EC47C6C6A88}" destId="{1E55C5D4-C7DF-47B4-A2AE-1FA8A73B4198}" srcOrd="0" destOrd="0" presId="urn:microsoft.com/office/officeart/2018/2/layout/IconVerticalSolidList"/>
    <dgm:cxn modelId="{75BB8A4C-BD5F-4A58-866A-FAF142334EA1}" srcId="{AD0AEC5C-BDCF-4CC0-9000-1EC47C6C6A88}" destId="{05E67ADF-EFBB-4F2B-8E6A-C3E287E91219}" srcOrd="0" destOrd="0" parTransId="{76F42310-F598-449B-B377-0B1994A51E5B}" sibTransId="{092A6638-B527-45A9-AC16-A5682F494955}"/>
    <dgm:cxn modelId="{4C147A94-8227-42ED-A745-11010EBBAB9F}" type="presOf" srcId="{05E67ADF-EFBB-4F2B-8E6A-C3E287E91219}" destId="{AE088ED1-0B98-4449-82A3-66B9D835F826}" srcOrd="0" destOrd="0" presId="urn:microsoft.com/office/officeart/2018/2/layout/IconVerticalSolidList"/>
    <dgm:cxn modelId="{365B8FDC-ECD5-4746-A63F-3FD959ECB289}" srcId="{AD0AEC5C-BDCF-4CC0-9000-1EC47C6C6A88}" destId="{94396EAE-F0B2-4250-808B-D388C43080DA}" srcOrd="1" destOrd="0" parTransId="{A1720BA5-4FCE-43E8-BEDB-37CCF57DBE98}" sibTransId="{5BEDE3F1-82B0-4F19-9212-53AE8303CC20}"/>
    <dgm:cxn modelId="{23CD2DCD-9859-46DB-8DE4-A21606EF855B}" type="presParOf" srcId="{1E55C5D4-C7DF-47B4-A2AE-1FA8A73B4198}" destId="{F2757321-5E87-4307-926E-B9585D84EB5A}" srcOrd="0" destOrd="0" presId="urn:microsoft.com/office/officeart/2018/2/layout/IconVerticalSolidList"/>
    <dgm:cxn modelId="{251A6E09-9143-473B-9F62-6EAB1DBBC83B}" type="presParOf" srcId="{F2757321-5E87-4307-926E-B9585D84EB5A}" destId="{55472808-3654-48EE-A952-F74ED8743423}" srcOrd="0" destOrd="0" presId="urn:microsoft.com/office/officeart/2018/2/layout/IconVerticalSolidList"/>
    <dgm:cxn modelId="{D9519CE8-D461-43AB-A040-B053005A7927}" type="presParOf" srcId="{F2757321-5E87-4307-926E-B9585D84EB5A}" destId="{327AC822-AC27-40A3-BA62-6251AC36FB55}" srcOrd="1" destOrd="0" presId="urn:microsoft.com/office/officeart/2018/2/layout/IconVerticalSolidList"/>
    <dgm:cxn modelId="{F1458A5D-E453-4CA0-AE66-5C52B774F545}" type="presParOf" srcId="{F2757321-5E87-4307-926E-B9585D84EB5A}" destId="{5046B1A5-3386-451B-9C28-77A8672492C2}" srcOrd="2" destOrd="0" presId="urn:microsoft.com/office/officeart/2018/2/layout/IconVerticalSolidList"/>
    <dgm:cxn modelId="{036945D4-9235-49C1-9335-9CBEE70F708E}" type="presParOf" srcId="{F2757321-5E87-4307-926E-B9585D84EB5A}" destId="{AE088ED1-0B98-4449-82A3-66B9D835F826}" srcOrd="3" destOrd="0" presId="urn:microsoft.com/office/officeart/2018/2/layout/IconVerticalSolidList"/>
    <dgm:cxn modelId="{729CE020-A7FD-40CC-82F7-E872AC765D5C}" type="presParOf" srcId="{1E55C5D4-C7DF-47B4-A2AE-1FA8A73B4198}" destId="{BA412595-7F44-4DD7-8700-CAE93DB63AB2}" srcOrd="1" destOrd="0" presId="urn:microsoft.com/office/officeart/2018/2/layout/IconVerticalSolidList"/>
    <dgm:cxn modelId="{803285EC-6A70-4203-BAF9-80A5EF223D9C}" type="presParOf" srcId="{1E55C5D4-C7DF-47B4-A2AE-1FA8A73B4198}" destId="{53CF794D-4504-4789-B359-E6DE13FCBFF2}" srcOrd="2" destOrd="0" presId="urn:microsoft.com/office/officeart/2018/2/layout/IconVerticalSolidList"/>
    <dgm:cxn modelId="{D0BEC5A3-CEBD-4D4D-A34D-16E66E31D3C6}" type="presParOf" srcId="{53CF794D-4504-4789-B359-E6DE13FCBFF2}" destId="{EBE5D081-5EB7-4726-AA17-FA28B3B5B608}" srcOrd="0" destOrd="0" presId="urn:microsoft.com/office/officeart/2018/2/layout/IconVerticalSolidList"/>
    <dgm:cxn modelId="{0317EC8D-EF81-424C-93FC-D55DB7B2C3F2}" type="presParOf" srcId="{53CF794D-4504-4789-B359-E6DE13FCBFF2}" destId="{86463193-1EDD-4F7D-80A9-C272454E666F}" srcOrd="1" destOrd="0" presId="urn:microsoft.com/office/officeart/2018/2/layout/IconVerticalSolidList"/>
    <dgm:cxn modelId="{BC7D4B42-3249-4F2F-B5C7-4564AC648162}" type="presParOf" srcId="{53CF794D-4504-4789-B359-E6DE13FCBFF2}" destId="{09B0C0E0-3B53-46E1-BAB5-A303D1B2BDD8}" srcOrd="2" destOrd="0" presId="urn:microsoft.com/office/officeart/2018/2/layout/IconVerticalSolidList"/>
    <dgm:cxn modelId="{D4CDD809-715A-4F1E-8E5F-ECE0A0DA4FB6}" type="presParOf" srcId="{53CF794D-4504-4789-B359-E6DE13FCBFF2}" destId="{BF9C6A80-4C34-47B5-AA53-23076025B2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DF11FC5-6CB3-44F6-A19F-C53AC90B582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BF12ABD-78EC-4CC9-8C7A-0BFACECA06CC}">
      <dgm:prSet/>
      <dgm:spPr/>
      <dgm:t>
        <a:bodyPr/>
        <a:lstStyle/>
        <a:p>
          <a:r>
            <a:rPr lang="en-GB" dirty="0"/>
            <a:t>Francis Report (2013)</a:t>
          </a:r>
          <a:endParaRPr lang="en-US" dirty="0"/>
        </a:p>
      </dgm:t>
    </dgm:pt>
    <dgm:pt modelId="{78BAE353-BCFA-4E81-938D-E6EA0F1B1B80}" type="parTrans" cxnId="{107E929D-F227-4AA3-A56C-D7E552D06B2C}">
      <dgm:prSet/>
      <dgm:spPr/>
      <dgm:t>
        <a:bodyPr/>
        <a:lstStyle/>
        <a:p>
          <a:endParaRPr lang="en-US"/>
        </a:p>
      </dgm:t>
    </dgm:pt>
    <dgm:pt modelId="{4729A499-5A98-42C8-AC30-8C12E346C0C9}" type="sibTrans" cxnId="{107E929D-F227-4AA3-A56C-D7E552D06B2C}">
      <dgm:prSet/>
      <dgm:spPr/>
      <dgm:t>
        <a:bodyPr/>
        <a:lstStyle/>
        <a:p>
          <a:endParaRPr lang="en-US"/>
        </a:p>
      </dgm:t>
    </dgm:pt>
    <dgm:pt modelId="{D02190A1-E8CF-45B3-986B-465550F71E93}">
      <dgm:prSet/>
      <dgm:spPr/>
      <dgm:t>
        <a:bodyPr/>
        <a:lstStyle/>
        <a:p>
          <a:r>
            <a:rPr lang="en-GB" dirty="0"/>
            <a:t>Clear Vision Statements</a:t>
          </a:r>
          <a:endParaRPr lang="en-US" dirty="0"/>
        </a:p>
      </dgm:t>
    </dgm:pt>
    <dgm:pt modelId="{512197E8-4B2D-4ACF-8918-33BD6D72F413}" type="parTrans" cxnId="{B7EDCECE-366F-4F68-BD9D-AE66D0A14D39}">
      <dgm:prSet/>
      <dgm:spPr/>
      <dgm:t>
        <a:bodyPr/>
        <a:lstStyle/>
        <a:p>
          <a:endParaRPr lang="en-US"/>
        </a:p>
      </dgm:t>
    </dgm:pt>
    <dgm:pt modelId="{E6AD78BA-75C3-4E17-AE85-3E667D41BE9C}" type="sibTrans" cxnId="{B7EDCECE-366F-4F68-BD9D-AE66D0A14D39}">
      <dgm:prSet/>
      <dgm:spPr/>
      <dgm:t>
        <a:bodyPr/>
        <a:lstStyle/>
        <a:p>
          <a:endParaRPr lang="en-US"/>
        </a:p>
      </dgm:t>
    </dgm:pt>
    <dgm:pt modelId="{100C6413-5C64-4FD5-9FA8-E65033DB2B09}">
      <dgm:prSet/>
      <dgm:spPr/>
      <dgm:t>
        <a:bodyPr/>
        <a:lstStyle/>
        <a:p>
          <a:r>
            <a:rPr lang="en-GB"/>
            <a:t>Core Values</a:t>
          </a:r>
          <a:endParaRPr lang="en-US"/>
        </a:p>
      </dgm:t>
    </dgm:pt>
    <dgm:pt modelId="{72C6CDDB-1224-447B-83A2-D6850E4452A2}" type="parTrans" cxnId="{EB6707D7-A326-4E63-AB31-5884AC6EF8B6}">
      <dgm:prSet/>
      <dgm:spPr/>
      <dgm:t>
        <a:bodyPr/>
        <a:lstStyle/>
        <a:p>
          <a:endParaRPr lang="en-US"/>
        </a:p>
      </dgm:t>
    </dgm:pt>
    <dgm:pt modelId="{1D93833A-687D-409F-BCD9-710DBB79B867}" type="sibTrans" cxnId="{EB6707D7-A326-4E63-AB31-5884AC6EF8B6}">
      <dgm:prSet/>
      <dgm:spPr/>
      <dgm:t>
        <a:bodyPr/>
        <a:lstStyle/>
        <a:p>
          <a:endParaRPr lang="en-US"/>
        </a:p>
      </dgm:t>
    </dgm:pt>
    <dgm:pt modelId="{23271B34-E691-468C-894D-262DF961BC07}">
      <dgm:prSet/>
      <dgm:spPr/>
      <dgm:t>
        <a:bodyPr/>
        <a:lstStyle/>
        <a:p>
          <a:r>
            <a:rPr lang="en-GB"/>
            <a:t>Implementation of Organisational Development Teams</a:t>
          </a:r>
          <a:endParaRPr lang="en-US"/>
        </a:p>
      </dgm:t>
    </dgm:pt>
    <dgm:pt modelId="{2C3FE361-5C05-44FE-81A6-EFFE721904A5}" type="parTrans" cxnId="{7FFB9C16-23F2-4E98-BA82-6D66AAADF908}">
      <dgm:prSet/>
      <dgm:spPr/>
      <dgm:t>
        <a:bodyPr/>
        <a:lstStyle/>
        <a:p>
          <a:endParaRPr lang="en-US"/>
        </a:p>
      </dgm:t>
    </dgm:pt>
    <dgm:pt modelId="{E0B4B023-A863-4EE1-8757-9147FE3E7F4E}" type="sibTrans" cxnId="{7FFB9C16-23F2-4E98-BA82-6D66AAADF908}">
      <dgm:prSet/>
      <dgm:spPr/>
      <dgm:t>
        <a:bodyPr/>
        <a:lstStyle/>
        <a:p>
          <a:endParaRPr lang="en-US"/>
        </a:p>
      </dgm:t>
    </dgm:pt>
    <dgm:pt modelId="{986867E6-D478-4825-9D67-BE97A7108AE6}">
      <dgm:prSet/>
      <dgm:spPr/>
      <dgm:t>
        <a:bodyPr/>
        <a:lstStyle/>
        <a:p>
          <a:r>
            <a:rPr lang="en-GB"/>
            <a:t>Staff/Patient Survey</a:t>
          </a:r>
          <a:endParaRPr lang="en-US"/>
        </a:p>
      </dgm:t>
    </dgm:pt>
    <dgm:pt modelId="{9BCBB768-FBB9-430F-8CAF-7FFB1D30E401}" type="parTrans" cxnId="{FE2AAC82-71E4-49D8-859D-918F75E26FC4}">
      <dgm:prSet/>
      <dgm:spPr/>
      <dgm:t>
        <a:bodyPr/>
        <a:lstStyle/>
        <a:p>
          <a:endParaRPr lang="en-US"/>
        </a:p>
      </dgm:t>
    </dgm:pt>
    <dgm:pt modelId="{3E68F42B-357D-4A03-B5A4-956F195CFFD6}" type="sibTrans" cxnId="{FE2AAC82-71E4-49D8-859D-918F75E26FC4}">
      <dgm:prSet/>
      <dgm:spPr/>
      <dgm:t>
        <a:bodyPr/>
        <a:lstStyle/>
        <a:p>
          <a:endParaRPr lang="en-US"/>
        </a:p>
      </dgm:t>
    </dgm:pt>
    <dgm:pt modelId="{2E9F438A-05F9-472A-9C18-CBE4CCF570D5}">
      <dgm:prSet/>
      <dgm:spPr/>
      <dgm:t>
        <a:bodyPr/>
        <a:lstStyle/>
        <a:p>
          <a:r>
            <a:rPr lang="en-GB"/>
            <a:t>Patient centred</a:t>
          </a:r>
          <a:endParaRPr lang="en-US"/>
        </a:p>
      </dgm:t>
    </dgm:pt>
    <dgm:pt modelId="{627EA73C-A276-44D6-BDE0-9652F1872A6C}" type="parTrans" cxnId="{94AF2181-2992-4F00-ABE3-EBEA0754E3CA}">
      <dgm:prSet/>
      <dgm:spPr/>
      <dgm:t>
        <a:bodyPr/>
        <a:lstStyle/>
        <a:p>
          <a:endParaRPr lang="en-US"/>
        </a:p>
      </dgm:t>
    </dgm:pt>
    <dgm:pt modelId="{75D639EB-81EE-4A25-B148-B0D4EE24FCE0}" type="sibTrans" cxnId="{94AF2181-2992-4F00-ABE3-EBEA0754E3CA}">
      <dgm:prSet/>
      <dgm:spPr/>
      <dgm:t>
        <a:bodyPr/>
        <a:lstStyle/>
        <a:p>
          <a:endParaRPr lang="en-US"/>
        </a:p>
      </dgm:t>
    </dgm:pt>
    <dgm:pt modelId="{825B61B3-7B7B-40B3-A052-ED3E4F3F2C24}">
      <dgm:prSet/>
      <dgm:spPr/>
      <dgm:t>
        <a:bodyPr/>
        <a:lstStyle/>
        <a:p>
          <a:r>
            <a:rPr lang="en-GB" dirty="0"/>
            <a:t>Collaborative</a:t>
          </a:r>
          <a:endParaRPr lang="en-US" dirty="0"/>
        </a:p>
      </dgm:t>
    </dgm:pt>
    <dgm:pt modelId="{DEA94611-41C7-497C-AC8F-050D8D1F413F}" type="parTrans" cxnId="{807CA81F-1818-4056-9213-608153BCF8E4}">
      <dgm:prSet/>
      <dgm:spPr/>
      <dgm:t>
        <a:bodyPr/>
        <a:lstStyle/>
        <a:p>
          <a:endParaRPr lang="en-US"/>
        </a:p>
      </dgm:t>
    </dgm:pt>
    <dgm:pt modelId="{B3D77140-0C4E-4582-A969-A0DC07F30A7D}" type="sibTrans" cxnId="{807CA81F-1818-4056-9213-608153BCF8E4}">
      <dgm:prSet/>
      <dgm:spPr/>
      <dgm:t>
        <a:bodyPr/>
        <a:lstStyle/>
        <a:p>
          <a:endParaRPr lang="en-US"/>
        </a:p>
      </dgm:t>
    </dgm:pt>
    <dgm:pt modelId="{7ABD93B8-585F-4542-80B9-536D49B3DCD7}">
      <dgm:prSet/>
      <dgm:spPr/>
      <dgm:t>
        <a:bodyPr/>
        <a:lstStyle/>
        <a:p>
          <a:r>
            <a:rPr lang="en-GB" dirty="0"/>
            <a:t>Transparency</a:t>
          </a:r>
          <a:endParaRPr lang="en-US" dirty="0"/>
        </a:p>
      </dgm:t>
    </dgm:pt>
    <dgm:pt modelId="{A2C292CA-D6F4-42B3-BD51-830F50011BFA}" type="parTrans" cxnId="{4D1186E8-A042-489F-94F3-E8B2D701449B}">
      <dgm:prSet/>
      <dgm:spPr/>
      <dgm:t>
        <a:bodyPr/>
        <a:lstStyle/>
        <a:p>
          <a:endParaRPr lang="en-US"/>
        </a:p>
      </dgm:t>
    </dgm:pt>
    <dgm:pt modelId="{8121B9DC-BB0A-427E-BDF7-527A2F48CD32}" type="sibTrans" cxnId="{4D1186E8-A042-489F-94F3-E8B2D701449B}">
      <dgm:prSet/>
      <dgm:spPr/>
      <dgm:t>
        <a:bodyPr/>
        <a:lstStyle/>
        <a:p>
          <a:endParaRPr lang="en-US"/>
        </a:p>
      </dgm:t>
    </dgm:pt>
    <dgm:pt modelId="{DF294909-8C7C-4F6C-8F1D-616F04C86976}">
      <dgm:prSet/>
      <dgm:spPr/>
      <dgm:t>
        <a:bodyPr/>
        <a:lstStyle/>
        <a:p>
          <a:r>
            <a:rPr lang="en-GB"/>
            <a:t>Leadership programmes</a:t>
          </a:r>
          <a:endParaRPr lang="en-US"/>
        </a:p>
      </dgm:t>
    </dgm:pt>
    <dgm:pt modelId="{14843A75-E8E0-449B-8EFB-B418903DF176}" type="parTrans" cxnId="{28958BFD-99DF-4F48-A3CA-ACCC0D8EB737}">
      <dgm:prSet/>
      <dgm:spPr/>
      <dgm:t>
        <a:bodyPr/>
        <a:lstStyle/>
        <a:p>
          <a:endParaRPr lang="en-US"/>
        </a:p>
      </dgm:t>
    </dgm:pt>
    <dgm:pt modelId="{BAF11EE8-59D2-42F6-9FD4-9C7BFEFEF0E7}" type="sibTrans" cxnId="{28958BFD-99DF-4F48-A3CA-ACCC0D8EB737}">
      <dgm:prSet/>
      <dgm:spPr/>
      <dgm:t>
        <a:bodyPr/>
        <a:lstStyle/>
        <a:p>
          <a:endParaRPr lang="en-US"/>
        </a:p>
      </dgm:t>
    </dgm:pt>
    <dgm:pt modelId="{C7B15A06-B291-41CD-8214-E6CCDC5B3A88}">
      <dgm:prSet/>
      <dgm:spPr/>
      <dgm:t>
        <a:bodyPr/>
        <a:lstStyle/>
        <a:p>
          <a:r>
            <a:rPr lang="en-GB"/>
            <a:t>Staff wellbeing</a:t>
          </a:r>
          <a:endParaRPr lang="en-US"/>
        </a:p>
      </dgm:t>
    </dgm:pt>
    <dgm:pt modelId="{2B0D4B43-157B-4CD6-868A-BE8130783B26}" type="parTrans" cxnId="{10924636-67BC-47E3-9121-417AE7EA31F4}">
      <dgm:prSet/>
      <dgm:spPr/>
      <dgm:t>
        <a:bodyPr/>
        <a:lstStyle/>
        <a:p>
          <a:endParaRPr lang="en-US"/>
        </a:p>
      </dgm:t>
    </dgm:pt>
    <dgm:pt modelId="{1A107750-F0E8-4F58-AEF3-EDB91B22926C}" type="sibTrans" cxnId="{10924636-67BC-47E3-9121-417AE7EA31F4}">
      <dgm:prSet/>
      <dgm:spPr/>
      <dgm:t>
        <a:bodyPr/>
        <a:lstStyle/>
        <a:p>
          <a:endParaRPr lang="en-US"/>
        </a:p>
      </dgm:t>
    </dgm:pt>
    <dgm:pt modelId="{0FE68E8C-E56D-49FA-A1B9-43199DA7CA7F}">
      <dgm:prSet/>
      <dgm:spPr/>
      <dgm:t>
        <a:bodyPr/>
        <a:lstStyle/>
        <a:p>
          <a:r>
            <a:rPr lang="en-GB"/>
            <a:t>Learning lessons</a:t>
          </a:r>
          <a:endParaRPr lang="en-US"/>
        </a:p>
      </dgm:t>
    </dgm:pt>
    <dgm:pt modelId="{510FAA07-AE07-4695-BB18-7E48C8F842D8}" type="parTrans" cxnId="{0858B53D-45C4-4CE8-B415-A52B42C43550}">
      <dgm:prSet/>
      <dgm:spPr/>
      <dgm:t>
        <a:bodyPr/>
        <a:lstStyle/>
        <a:p>
          <a:endParaRPr lang="en-US"/>
        </a:p>
      </dgm:t>
    </dgm:pt>
    <dgm:pt modelId="{6F8B488E-DD77-4CAA-9287-2A0BED0993D8}" type="sibTrans" cxnId="{0858B53D-45C4-4CE8-B415-A52B42C43550}">
      <dgm:prSet/>
      <dgm:spPr/>
      <dgm:t>
        <a:bodyPr/>
        <a:lstStyle/>
        <a:p>
          <a:endParaRPr lang="en-US"/>
        </a:p>
      </dgm:t>
    </dgm:pt>
    <dgm:pt modelId="{B771ABD4-701C-473E-90D2-3E903350BB2F}">
      <dgm:prSet/>
      <dgm:spPr/>
      <dgm:t>
        <a:bodyPr/>
        <a:lstStyle/>
        <a:p>
          <a:r>
            <a:rPr lang="en-GB"/>
            <a:t>Robust standards</a:t>
          </a:r>
          <a:endParaRPr lang="en-US"/>
        </a:p>
      </dgm:t>
    </dgm:pt>
    <dgm:pt modelId="{037F57FC-CE6C-4F30-9D43-D45532353467}" type="parTrans" cxnId="{6B5A9A89-CCF3-482A-BC8C-C50223927471}">
      <dgm:prSet/>
      <dgm:spPr/>
      <dgm:t>
        <a:bodyPr/>
        <a:lstStyle/>
        <a:p>
          <a:endParaRPr lang="en-US"/>
        </a:p>
      </dgm:t>
    </dgm:pt>
    <dgm:pt modelId="{DD706289-174D-4249-A646-91C4814B4AA2}" type="sibTrans" cxnId="{6B5A9A89-CCF3-482A-BC8C-C50223927471}">
      <dgm:prSet/>
      <dgm:spPr/>
      <dgm:t>
        <a:bodyPr/>
        <a:lstStyle/>
        <a:p>
          <a:endParaRPr lang="en-US"/>
        </a:p>
      </dgm:t>
    </dgm:pt>
    <dgm:pt modelId="{2DCC90DD-C33F-4789-A055-E04CEC8E3F93}" type="pres">
      <dgm:prSet presAssocID="{FDF11FC5-6CB3-44F6-A19F-C53AC90B5821}" presName="vert0" presStyleCnt="0">
        <dgm:presLayoutVars>
          <dgm:dir/>
          <dgm:animOne val="branch"/>
          <dgm:animLvl val="lvl"/>
        </dgm:presLayoutVars>
      </dgm:prSet>
      <dgm:spPr/>
    </dgm:pt>
    <dgm:pt modelId="{A7661607-9243-4E22-A275-507480169BC7}" type="pres">
      <dgm:prSet presAssocID="{ABF12ABD-78EC-4CC9-8C7A-0BFACECA06CC}" presName="thickLine" presStyleLbl="alignNode1" presStyleIdx="0" presStyleCnt="12"/>
      <dgm:spPr/>
    </dgm:pt>
    <dgm:pt modelId="{974EDEED-A682-43C6-859A-38D620746F32}" type="pres">
      <dgm:prSet presAssocID="{ABF12ABD-78EC-4CC9-8C7A-0BFACECA06CC}" presName="horz1" presStyleCnt="0"/>
      <dgm:spPr/>
    </dgm:pt>
    <dgm:pt modelId="{38BABE29-AA96-43C9-BF64-B47A56AB0B75}" type="pres">
      <dgm:prSet presAssocID="{ABF12ABD-78EC-4CC9-8C7A-0BFACECA06CC}" presName="tx1" presStyleLbl="revTx" presStyleIdx="0" presStyleCnt="12"/>
      <dgm:spPr/>
    </dgm:pt>
    <dgm:pt modelId="{3E4CDA18-66D2-480C-BDB5-35A954196113}" type="pres">
      <dgm:prSet presAssocID="{ABF12ABD-78EC-4CC9-8C7A-0BFACECA06CC}" presName="vert1" presStyleCnt="0"/>
      <dgm:spPr/>
    </dgm:pt>
    <dgm:pt modelId="{B43361F1-5130-4298-BD43-18C035B413EF}" type="pres">
      <dgm:prSet presAssocID="{D02190A1-E8CF-45B3-986B-465550F71E93}" presName="thickLine" presStyleLbl="alignNode1" presStyleIdx="1" presStyleCnt="12"/>
      <dgm:spPr/>
    </dgm:pt>
    <dgm:pt modelId="{D2D917BD-658C-45F0-AD67-4F5E66F82892}" type="pres">
      <dgm:prSet presAssocID="{D02190A1-E8CF-45B3-986B-465550F71E93}" presName="horz1" presStyleCnt="0"/>
      <dgm:spPr/>
    </dgm:pt>
    <dgm:pt modelId="{F136D9A3-E5C2-4308-A10B-0F914DD0F864}" type="pres">
      <dgm:prSet presAssocID="{D02190A1-E8CF-45B3-986B-465550F71E93}" presName="tx1" presStyleLbl="revTx" presStyleIdx="1" presStyleCnt="12"/>
      <dgm:spPr/>
    </dgm:pt>
    <dgm:pt modelId="{35637D9F-1A9D-40F6-AFC0-7B2ECD1656E7}" type="pres">
      <dgm:prSet presAssocID="{D02190A1-E8CF-45B3-986B-465550F71E93}" presName="vert1" presStyleCnt="0"/>
      <dgm:spPr/>
    </dgm:pt>
    <dgm:pt modelId="{04AB5F6D-86AE-4366-AF6F-104592314B0D}" type="pres">
      <dgm:prSet presAssocID="{100C6413-5C64-4FD5-9FA8-E65033DB2B09}" presName="thickLine" presStyleLbl="alignNode1" presStyleIdx="2" presStyleCnt="12"/>
      <dgm:spPr/>
    </dgm:pt>
    <dgm:pt modelId="{AC4F4A3C-97E9-474D-8961-97077727E68D}" type="pres">
      <dgm:prSet presAssocID="{100C6413-5C64-4FD5-9FA8-E65033DB2B09}" presName="horz1" presStyleCnt="0"/>
      <dgm:spPr/>
    </dgm:pt>
    <dgm:pt modelId="{E5A73229-7646-4127-9B0F-770E7AAB4663}" type="pres">
      <dgm:prSet presAssocID="{100C6413-5C64-4FD5-9FA8-E65033DB2B09}" presName="tx1" presStyleLbl="revTx" presStyleIdx="2" presStyleCnt="12"/>
      <dgm:spPr/>
    </dgm:pt>
    <dgm:pt modelId="{167676F0-287F-4967-BA08-1B32298C88B3}" type="pres">
      <dgm:prSet presAssocID="{100C6413-5C64-4FD5-9FA8-E65033DB2B09}" presName="vert1" presStyleCnt="0"/>
      <dgm:spPr/>
    </dgm:pt>
    <dgm:pt modelId="{8E8FFCB0-8D3D-419A-8DF7-72967CD9BDCA}" type="pres">
      <dgm:prSet presAssocID="{23271B34-E691-468C-894D-262DF961BC07}" presName="thickLine" presStyleLbl="alignNode1" presStyleIdx="3" presStyleCnt="12"/>
      <dgm:spPr/>
    </dgm:pt>
    <dgm:pt modelId="{2DC12A97-DCC2-42A1-AB2C-5BB62BA9BD5D}" type="pres">
      <dgm:prSet presAssocID="{23271B34-E691-468C-894D-262DF961BC07}" presName="horz1" presStyleCnt="0"/>
      <dgm:spPr/>
    </dgm:pt>
    <dgm:pt modelId="{349D05C7-2FB5-447C-B5CC-69D80996A69E}" type="pres">
      <dgm:prSet presAssocID="{23271B34-E691-468C-894D-262DF961BC07}" presName="tx1" presStyleLbl="revTx" presStyleIdx="3" presStyleCnt="12"/>
      <dgm:spPr/>
    </dgm:pt>
    <dgm:pt modelId="{D1DDC3E4-D0E9-467C-A714-C2A42D141ACD}" type="pres">
      <dgm:prSet presAssocID="{23271B34-E691-468C-894D-262DF961BC07}" presName="vert1" presStyleCnt="0"/>
      <dgm:spPr/>
    </dgm:pt>
    <dgm:pt modelId="{D3942B7E-2ED4-49EA-A470-5E0006D900DB}" type="pres">
      <dgm:prSet presAssocID="{986867E6-D478-4825-9D67-BE97A7108AE6}" presName="thickLine" presStyleLbl="alignNode1" presStyleIdx="4" presStyleCnt="12"/>
      <dgm:spPr/>
    </dgm:pt>
    <dgm:pt modelId="{3D192C60-794C-44D7-9EFD-B4137EA26F06}" type="pres">
      <dgm:prSet presAssocID="{986867E6-D478-4825-9D67-BE97A7108AE6}" presName="horz1" presStyleCnt="0"/>
      <dgm:spPr/>
    </dgm:pt>
    <dgm:pt modelId="{FA7D9CFD-8111-434A-8087-1469DEFB3158}" type="pres">
      <dgm:prSet presAssocID="{986867E6-D478-4825-9D67-BE97A7108AE6}" presName="tx1" presStyleLbl="revTx" presStyleIdx="4" presStyleCnt="12"/>
      <dgm:spPr/>
    </dgm:pt>
    <dgm:pt modelId="{FD260744-ED6D-45BC-AF5C-6D8888829220}" type="pres">
      <dgm:prSet presAssocID="{986867E6-D478-4825-9D67-BE97A7108AE6}" presName="vert1" presStyleCnt="0"/>
      <dgm:spPr/>
    </dgm:pt>
    <dgm:pt modelId="{6AE212BF-EE1C-4A72-987E-E8CBDAF6BD03}" type="pres">
      <dgm:prSet presAssocID="{2E9F438A-05F9-472A-9C18-CBE4CCF570D5}" presName="thickLine" presStyleLbl="alignNode1" presStyleIdx="5" presStyleCnt="12"/>
      <dgm:spPr/>
    </dgm:pt>
    <dgm:pt modelId="{6700AC33-9C83-4DB9-BCD3-FFE22D803CE1}" type="pres">
      <dgm:prSet presAssocID="{2E9F438A-05F9-472A-9C18-CBE4CCF570D5}" presName="horz1" presStyleCnt="0"/>
      <dgm:spPr/>
    </dgm:pt>
    <dgm:pt modelId="{5E62F047-9327-4D8A-9152-0E9FC0AFC7F9}" type="pres">
      <dgm:prSet presAssocID="{2E9F438A-05F9-472A-9C18-CBE4CCF570D5}" presName="tx1" presStyleLbl="revTx" presStyleIdx="5" presStyleCnt="12"/>
      <dgm:spPr/>
    </dgm:pt>
    <dgm:pt modelId="{1C5A7EB5-B9C3-4176-9495-CA5395CFFF20}" type="pres">
      <dgm:prSet presAssocID="{2E9F438A-05F9-472A-9C18-CBE4CCF570D5}" presName="vert1" presStyleCnt="0"/>
      <dgm:spPr/>
    </dgm:pt>
    <dgm:pt modelId="{4B5DC30E-EB42-40FF-AA17-455817520BA9}" type="pres">
      <dgm:prSet presAssocID="{825B61B3-7B7B-40B3-A052-ED3E4F3F2C24}" presName="thickLine" presStyleLbl="alignNode1" presStyleIdx="6" presStyleCnt="12"/>
      <dgm:spPr/>
    </dgm:pt>
    <dgm:pt modelId="{41FF3AB6-6C0C-4FCC-9A47-FB953A47E572}" type="pres">
      <dgm:prSet presAssocID="{825B61B3-7B7B-40B3-A052-ED3E4F3F2C24}" presName="horz1" presStyleCnt="0"/>
      <dgm:spPr/>
    </dgm:pt>
    <dgm:pt modelId="{BD1AD8D8-FDD9-432C-922F-E92D17C0059D}" type="pres">
      <dgm:prSet presAssocID="{825B61B3-7B7B-40B3-A052-ED3E4F3F2C24}" presName="tx1" presStyleLbl="revTx" presStyleIdx="6" presStyleCnt="12"/>
      <dgm:spPr/>
    </dgm:pt>
    <dgm:pt modelId="{9B6DB21B-8220-4196-BEDC-719A2AF40FC7}" type="pres">
      <dgm:prSet presAssocID="{825B61B3-7B7B-40B3-A052-ED3E4F3F2C24}" presName="vert1" presStyleCnt="0"/>
      <dgm:spPr/>
    </dgm:pt>
    <dgm:pt modelId="{E24BEB05-0789-4CE0-89F2-8196525799E7}" type="pres">
      <dgm:prSet presAssocID="{7ABD93B8-585F-4542-80B9-536D49B3DCD7}" presName="thickLine" presStyleLbl="alignNode1" presStyleIdx="7" presStyleCnt="12"/>
      <dgm:spPr/>
    </dgm:pt>
    <dgm:pt modelId="{9C85D746-6742-43B8-9F86-C58B23CEBE2F}" type="pres">
      <dgm:prSet presAssocID="{7ABD93B8-585F-4542-80B9-536D49B3DCD7}" presName="horz1" presStyleCnt="0"/>
      <dgm:spPr/>
    </dgm:pt>
    <dgm:pt modelId="{12CCC48D-6031-4A2B-B03D-7A4EA2CF9047}" type="pres">
      <dgm:prSet presAssocID="{7ABD93B8-585F-4542-80B9-536D49B3DCD7}" presName="tx1" presStyleLbl="revTx" presStyleIdx="7" presStyleCnt="12" custLinFactNeighborX="-147"/>
      <dgm:spPr/>
    </dgm:pt>
    <dgm:pt modelId="{1ED049F0-ECC7-455C-91EC-F532861AB804}" type="pres">
      <dgm:prSet presAssocID="{7ABD93B8-585F-4542-80B9-536D49B3DCD7}" presName="vert1" presStyleCnt="0"/>
      <dgm:spPr/>
    </dgm:pt>
    <dgm:pt modelId="{0B06B9B3-86AF-49CB-9C73-A510C1A95703}" type="pres">
      <dgm:prSet presAssocID="{DF294909-8C7C-4F6C-8F1D-616F04C86976}" presName="thickLine" presStyleLbl="alignNode1" presStyleIdx="8" presStyleCnt="12"/>
      <dgm:spPr/>
    </dgm:pt>
    <dgm:pt modelId="{128C7CAE-923B-4F4D-9A41-2ABE722113E7}" type="pres">
      <dgm:prSet presAssocID="{DF294909-8C7C-4F6C-8F1D-616F04C86976}" presName="horz1" presStyleCnt="0"/>
      <dgm:spPr/>
    </dgm:pt>
    <dgm:pt modelId="{EA083AB3-B320-4507-A597-7F8F5398B4AB}" type="pres">
      <dgm:prSet presAssocID="{DF294909-8C7C-4F6C-8F1D-616F04C86976}" presName="tx1" presStyleLbl="revTx" presStyleIdx="8" presStyleCnt="12"/>
      <dgm:spPr/>
    </dgm:pt>
    <dgm:pt modelId="{89378CF7-F91F-44A8-A5E9-F30862522C97}" type="pres">
      <dgm:prSet presAssocID="{DF294909-8C7C-4F6C-8F1D-616F04C86976}" presName="vert1" presStyleCnt="0"/>
      <dgm:spPr/>
    </dgm:pt>
    <dgm:pt modelId="{27CA5E3B-56F9-4F64-A7D2-7E54DE72F318}" type="pres">
      <dgm:prSet presAssocID="{C7B15A06-B291-41CD-8214-E6CCDC5B3A88}" presName="thickLine" presStyleLbl="alignNode1" presStyleIdx="9" presStyleCnt="12"/>
      <dgm:spPr/>
    </dgm:pt>
    <dgm:pt modelId="{EFC92DA1-8124-4B60-95BB-433D734DC132}" type="pres">
      <dgm:prSet presAssocID="{C7B15A06-B291-41CD-8214-E6CCDC5B3A88}" presName="horz1" presStyleCnt="0"/>
      <dgm:spPr/>
    </dgm:pt>
    <dgm:pt modelId="{9347F8FF-CC4F-4589-81E4-597D8653DA3D}" type="pres">
      <dgm:prSet presAssocID="{C7B15A06-B291-41CD-8214-E6CCDC5B3A88}" presName="tx1" presStyleLbl="revTx" presStyleIdx="9" presStyleCnt="12"/>
      <dgm:spPr/>
    </dgm:pt>
    <dgm:pt modelId="{EBBE5DEC-5E7F-49FB-96C8-A23435C74DCA}" type="pres">
      <dgm:prSet presAssocID="{C7B15A06-B291-41CD-8214-E6CCDC5B3A88}" presName="vert1" presStyleCnt="0"/>
      <dgm:spPr/>
    </dgm:pt>
    <dgm:pt modelId="{A7307AFF-D18F-438F-982E-F30739006625}" type="pres">
      <dgm:prSet presAssocID="{0FE68E8C-E56D-49FA-A1B9-43199DA7CA7F}" presName="thickLine" presStyleLbl="alignNode1" presStyleIdx="10" presStyleCnt="12"/>
      <dgm:spPr/>
    </dgm:pt>
    <dgm:pt modelId="{09C90D28-48C4-493A-B746-AF9418EEA069}" type="pres">
      <dgm:prSet presAssocID="{0FE68E8C-E56D-49FA-A1B9-43199DA7CA7F}" presName="horz1" presStyleCnt="0"/>
      <dgm:spPr/>
    </dgm:pt>
    <dgm:pt modelId="{6C078A82-443B-4445-86D4-C365D39F9D06}" type="pres">
      <dgm:prSet presAssocID="{0FE68E8C-E56D-49FA-A1B9-43199DA7CA7F}" presName="tx1" presStyleLbl="revTx" presStyleIdx="10" presStyleCnt="12"/>
      <dgm:spPr/>
    </dgm:pt>
    <dgm:pt modelId="{554FBCEF-A1B9-4B34-B838-7BDE48247F9D}" type="pres">
      <dgm:prSet presAssocID="{0FE68E8C-E56D-49FA-A1B9-43199DA7CA7F}" presName="vert1" presStyleCnt="0"/>
      <dgm:spPr/>
    </dgm:pt>
    <dgm:pt modelId="{9BFD45AB-20BC-4642-9ABC-5AD6E737618F}" type="pres">
      <dgm:prSet presAssocID="{B771ABD4-701C-473E-90D2-3E903350BB2F}" presName="thickLine" presStyleLbl="alignNode1" presStyleIdx="11" presStyleCnt="12"/>
      <dgm:spPr/>
    </dgm:pt>
    <dgm:pt modelId="{B8976B38-D9DD-44F0-A156-5E205B2BFECF}" type="pres">
      <dgm:prSet presAssocID="{B771ABD4-701C-473E-90D2-3E903350BB2F}" presName="horz1" presStyleCnt="0"/>
      <dgm:spPr/>
    </dgm:pt>
    <dgm:pt modelId="{30252031-9DDF-43C7-9C9C-38AC70337256}" type="pres">
      <dgm:prSet presAssocID="{B771ABD4-701C-473E-90D2-3E903350BB2F}" presName="tx1" presStyleLbl="revTx" presStyleIdx="11" presStyleCnt="12"/>
      <dgm:spPr/>
    </dgm:pt>
    <dgm:pt modelId="{09163EE3-DFE5-4933-ADA0-4F198E8C5572}" type="pres">
      <dgm:prSet presAssocID="{B771ABD4-701C-473E-90D2-3E903350BB2F}" presName="vert1" presStyleCnt="0"/>
      <dgm:spPr/>
    </dgm:pt>
  </dgm:ptLst>
  <dgm:cxnLst>
    <dgm:cxn modelId="{49B27707-19AF-490D-80D7-26241B5A3BC4}" type="presOf" srcId="{2E9F438A-05F9-472A-9C18-CBE4CCF570D5}" destId="{5E62F047-9327-4D8A-9152-0E9FC0AFC7F9}" srcOrd="0" destOrd="0" presId="urn:microsoft.com/office/officeart/2008/layout/LinedList"/>
    <dgm:cxn modelId="{7FFB9C16-23F2-4E98-BA82-6D66AAADF908}" srcId="{FDF11FC5-6CB3-44F6-A19F-C53AC90B5821}" destId="{23271B34-E691-468C-894D-262DF961BC07}" srcOrd="3" destOrd="0" parTransId="{2C3FE361-5C05-44FE-81A6-EFFE721904A5}" sibTransId="{E0B4B023-A863-4EE1-8757-9147FE3E7F4E}"/>
    <dgm:cxn modelId="{807CA81F-1818-4056-9213-608153BCF8E4}" srcId="{FDF11FC5-6CB3-44F6-A19F-C53AC90B5821}" destId="{825B61B3-7B7B-40B3-A052-ED3E4F3F2C24}" srcOrd="6" destOrd="0" parTransId="{DEA94611-41C7-497C-AC8F-050D8D1F413F}" sibTransId="{B3D77140-0C4E-4582-A969-A0DC07F30A7D}"/>
    <dgm:cxn modelId="{42122324-FF0D-489B-84DA-CC13AB8EBF30}" type="presOf" srcId="{7ABD93B8-585F-4542-80B9-536D49B3DCD7}" destId="{12CCC48D-6031-4A2B-B03D-7A4EA2CF9047}" srcOrd="0" destOrd="0" presId="urn:microsoft.com/office/officeart/2008/layout/LinedList"/>
    <dgm:cxn modelId="{2F9BA029-E9BA-4F79-A9D2-04B7127F1492}" type="presOf" srcId="{0FE68E8C-E56D-49FA-A1B9-43199DA7CA7F}" destId="{6C078A82-443B-4445-86D4-C365D39F9D06}" srcOrd="0" destOrd="0" presId="urn:microsoft.com/office/officeart/2008/layout/LinedList"/>
    <dgm:cxn modelId="{10924636-67BC-47E3-9121-417AE7EA31F4}" srcId="{FDF11FC5-6CB3-44F6-A19F-C53AC90B5821}" destId="{C7B15A06-B291-41CD-8214-E6CCDC5B3A88}" srcOrd="9" destOrd="0" parTransId="{2B0D4B43-157B-4CD6-868A-BE8130783B26}" sibTransId="{1A107750-F0E8-4F58-AEF3-EDB91B22926C}"/>
    <dgm:cxn modelId="{0858B53D-45C4-4CE8-B415-A52B42C43550}" srcId="{FDF11FC5-6CB3-44F6-A19F-C53AC90B5821}" destId="{0FE68E8C-E56D-49FA-A1B9-43199DA7CA7F}" srcOrd="10" destOrd="0" parTransId="{510FAA07-AE07-4695-BB18-7E48C8F842D8}" sibTransId="{6F8B488E-DD77-4CAA-9287-2A0BED0993D8}"/>
    <dgm:cxn modelId="{4998BA6D-585D-4970-87EC-8312F62F8C05}" type="presOf" srcId="{D02190A1-E8CF-45B3-986B-465550F71E93}" destId="{F136D9A3-E5C2-4308-A10B-0F914DD0F864}" srcOrd="0" destOrd="0" presId="urn:microsoft.com/office/officeart/2008/layout/LinedList"/>
    <dgm:cxn modelId="{D2B4517F-B73D-4AF3-A257-D4C317B322DA}" type="presOf" srcId="{DF294909-8C7C-4F6C-8F1D-616F04C86976}" destId="{EA083AB3-B320-4507-A597-7F8F5398B4AB}" srcOrd="0" destOrd="0" presId="urn:microsoft.com/office/officeart/2008/layout/LinedList"/>
    <dgm:cxn modelId="{94AF2181-2992-4F00-ABE3-EBEA0754E3CA}" srcId="{FDF11FC5-6CB3-44F6-A19F-C53AC90B5821}" destId="{2E9F438A-05F9-472A-9C18-CBE4CCF570D5}" srcOrd="5" destOrd="0" parTransId="{627EA73C-A276-44D6-BDE0-9652F1872A6C}" sibTransId="{75D639EB-81EE-4A25-B148-B0D4EE24FCE0}"/>
    <dgm:cxn modelId="{F2C2A081-CBA8-46DB-8102-2417887568A3}" type="presOf" srcId="{B771ABD4-701C-473E-90D2-3E903350BB2F}" destId="{30252031-9DDF-43C7-9C9C-38AC70337256}" srcOrd="0" destOrd="0" presId="urn:microsoft.com/office/officeart/2008/layout/LinedList"/>
    <dgm:cxn modelId="{FE2AAC82-71E4-49D8-859D-918F75E26FC4}" srcId="{FDF11FC5-6CB3-44F6-A19F-C53AC90B5821}" destId="{986867E6-D478-4825-9D67-BE97A7108AE6}" srcOrd="4" destOrd="0" parTransId="{9BCBB768-FBB9-430F-8CAF-7FFB1D30E401}" sibTransId="{3E68F42B-357D-4A03-B5A4-956F195CFFD6}"/>
    <dgm:cxn modelId="{6B5A9A89-CCF3-482A-BC8C-C50223927471}" srcId="{FDF11FC5-6CB3-44F6-A19F-C53AC90B5821}" destId="{B771ABD4-701C-473E-90D2-3E903350BB2F}" srcOrd="11" destOrd="0" parTransId="{037F57FC-CE6C-4F30-9D43-D45532353467}" sibTransId="{DD706289-174D-4249-A646-91C4814B4AA2}"/>
    <dgm:cxn modelId="{107E929D-F227-4AA3-A56C-D7E552D06B2C}" srcId="{FDF11FC5-6CB3-44F6-A19F-C53AC90B5821}" destId="{ABF12ABD-78EC-4CC9-8C7A-0BFACECA06CC}" srcOrd="0" destOrd="0" parTransId="{78BAE353-BCFA-4E81-938D-E6EA0F1B1B80}" sibTransId="{4729A499-5A98-42C8-AC30-8C12E346C0C9}"/>
    <dgm:cxn modelId="{0AC78BA1-EA86-4049-915A-5F768AB70380}" type="presOf" srcId="{100C6413-5C64-4FD5-9FA8-E65033DB2B09}" destId="{E5A73229-7646-4127-9B0F-770E7AAB4663}" srcOrd="0" destOrd="0" presId="urn:microsoft.com/office/officeart/2008/layout/LinedList"/>
    <dgm:cxn modelId="{02456BC0-F310-49A4-81AB-EB50D6E46AE8}" type="presOf" srcId="{C7B15A06-B291-41CD-8214-E6CCDC5B3A88}" destId="{9347F8FF-CC4F-4589-81E4-597D8653DA3D}" srcOrd="0" destOrd="0" presId="urn:microsoft.com/office/officeart/2008/layout/LinedList"/>
    <dgm:cxn modelId="{B7EDCECE-366F-4F68-BD9D-AE66D0A14D39}" srcId="{FDF11FC5-6CB3-44F6-A19F-C53AC90B5821}" destId="{D02190A1-E8CF-45B3-986B-465550F71E93}" srcOrd="1" destOrd="0" parTransId="{512197E8-4B2D-4ACF-8918-33BD6D72F413}" sibTransId="{E6AD78BA-75C3-4E17-AE85-3E667D41BE9C}"/>
    <dgm:cxn modelId="{A59850D6-67DE-4F1F-9864-8B32363645A9}" type="presOf" srcId="{23271B34-E691-468C-894D-262DF961BC07}" destId="{349D05C7-2FB5-447C-B5CC-69D80996A69E}" srcOrd="0" destOrd="0" presId="urn:microsoft.com/office/officeart/2008/layout/LinedList"/>
    <dgm:cxn modelId="{EB6707D7-A326-4E63-AB31-5884AC6EF8B6}" srcId="{FDF11FC5-6CB3-44F6-A19F-C53AC90B5821}" destId="{100C6413-5C64-4FD5-9FA8-E65033DB2B09}" srcOrd="2" destOrd="0" parTransId="{72C6CDDB-1224-447B-83A2-D6850E4452A2}" sibTransId="{1D93833A-687D-409F-BCD9-710DBB79B867}"/>
    <dgm:cxn modelId="{E21229DE-9678-4438-9ED5-370205F41F2E}" type="presOf" srcId="{986867E6-D478-4825-9D67-BE97A7108AE6}" destId="{FA7D9CFD-8111-434A-8087-1469DEFB3158}" srcOrd="0" destOrd="0" presId="urn:microsoft.com/office/officeart/2008/layout/LinedList"/>
    <dgm:cxn modelId="{E7D667E0-CA52-43D7-A7D2-44ADA39B6F29}" type="presOf" srcId="{FDF11FC5-6CB3-44F6-A19F-C53AC90B5821}" destId="{2DCC90DD-C33F-4789-A055-E04CEC8E3F93}" srcOrd="0" destOrd="0" presId="urn:microsoft.com/office/officeart/2008/layout/LinedList"/>
    <dgm:cxn modelId="{4D1186E8-A042-489F-94F3-E8B2D701449B}" srcId="{FDF11FC5-6CB3-44F6-A19F-C53AC90B5821}" destId="{7ABD93B8-585F-4542-80B9-536D49B3DCD7}" srcOrd="7" destOrd="0" parTransId="{A2C292CA-D6F4-42B3-BD51-830F50011BFA}" sibTransId="{8121B9DC-BB0A-427E-BDF7-527A2F48CD32}"/>
    <dgm:cxn modelId="{A2FC16F0-D06B-41F7-84F7-8DB9FCD07549}" type="presOf" srcId="{ABF12ABD-78EC-4CC9-8C7A-0BFACECA06CC}" destId="{38BABE29-AA96-43C9-BF64-B47A56AB0B75}" srcOrd="0" destOrd="0" presId="urn:microsoft.com/office/officeart/2008/layout/LinedList"/>
    <dgm:cxn modelId="{9E9B6EF9-A451-4E73-AED7-6C85DB550FE7}" type="presOf" srcId="{825B61B3-7B7B-40B3-A052-ED3E4F3F2C24}" destId="{BD1AD8D8-FDD9-432C-922F-E92D17C0059D}" srcOrd="0" destOrd="0" presId="urn:microsoft.com/office/officeart/2008/layout/LinedList"/>
    <dgm:cxn modelId="{28958BFD-99DF-4F48-A3CA-ACCC0D8EB737}" srcId="{FDF11FC5-6CB3-44F6-A19F-C53AC90B5821}" destId="{DF294909-8C7C-4F6C-8F1D-616F04C86976}" srcOrd="8" destOrd="0" parTransId="{14843A75-E8E0-449B-8EFB-B418903DF176}" sibTransId="{BAF11EE8-59D2-42F6-9FD4-9C7BFEFEF0E7}"/>
    <dgm:cxn modelId="{4491AEB5-28D0-4C48-BD4E-641A2E8730F9}" type="presParOf" srcId="{2DCC90DD-C33F-4789-A055-E04CEC8E3F93}" destId="{A7661607-9243-4E22-A275-507480169BC7}" srcOrd="0" destOrd="0" presId="urn:microsoft.com/office/officeart/2008/layout/LinedList"/>
    <dgm:cxn modelId="{F83DD86E-1009-42F4-8567-26B49AE1708B}" type="presParOf" srcId="{2DCC90DD-C33F-4789-A055-E04CEC8E3F93}" destId="{974EDEED-A682-43C6-859A-38D620746F32}" srcOrd="1" destOrd="0" presId="urn:microsoft.com/office/officeart/2008/layout/LinedList"/>
    <dgm:cxn modelId="{801C00A5-C5AA-429D-A7A8-E302D487A0BE}" type="presParOf" srcId="{974EDEED-A682-43C6-859A-38D620746F32}" destId="{38BABE29-AA96-43C9-BF64-B47A56AB0B75}" srcOrd="0" destOrd="0" presId="urn:microsoft.com/office/officeart/2008/layout/LinedList"/>
    <dgm:cxn modelId="{83686D38-0AEB-4F5D-9F82-7C3A58039FEE}" type="presParOf" srcId="{974EDEED-A682-43C6-859A-38D620746F32}" destId="{3E4CDA18-66D2-480C-BDB5-35A954196113}" srcOrd="1" destOrd="0" presId="urn:microsoft.com/office/officeart/2008/layout/LinedList"/>
    <dgm:cxn modelId="{A1B0675B-8B92-4A0F-AED9-0C5793986AA6}" type="presParOf" srcId="{2DCC90DD-C33F-4789-A055-E04CEC8E3F93}" destId="{B43361F1-5130-4298-BD43-18C035B413EF}" srcOrd="2" destOrd="0" presId="urn:microsoft.com/office/officeart/2008/layout/LinedList"/>
    <dgm:cxn modelId="{00499590-51FE-43D0-804A-E20E6E5AC622}" type="presParOf" srcId="{2DCC90DD-C33F-4789-A055-E04CEC8E3F93}" destId="{D2D917BD-658C-45F0-AD67-4F5E66F82892}" srcOrd="3" destOrd="0" presId="urn:microsoft.com/office/officeart/2008/layout/LinedList"/>
    <dgm:cxn modelId="{62EF7740-1384-4EF2-AD4C-C67929EF0AB3}" type="presParOf" srcId="{D2D917BD-658C-45F0-AD67-4F5E66F82892}" destId="{F136D9A3-E5C2-4308-A10B-0F914DD0F864}" srcOrd="0" destOrd="0" presId="urn:microsoft.com/office/officeart/2008/layout/LinedList"/>
    <dgm:cxn modelId="{DF034BA9-9425-4B5D-AB27-C7FF7CD383BD}" type="presParOf" srcId="{D2D917BD-658C-45F0-AD67-4F5E66F82892}" destId="{35637D9F-1A9D-40F6-AFC0-7B2ECD1656E7}" srcOrd="1" destOrd="0" presId="urn:microsoft.com/office/officeart/2008/layout/LinedList"/>
    <dgm:cxn modelId="{EA8825F0-78FA-4906-8C57-85CC9C54B356}" type="presParOf" srcId="{2DCC90DD-C33F-4789-A055-E04CEC8E3F93}" destId="{04AB5F6D-86AE-4366-AF6F-104592314B0D}" srcOrd="4" destOrd="0" presId="urn:microsoft.com/office/officeart/2008/layout/LinedList"/>
    <dgm:cxn modelId="{52DE31FB-18C5-48AC-A47D-2CC6F4D43EB3}" type="presParOf" srcId="{2DCC90DD-C33F-4789-A055-E04CEC8E3F93}" destId="{AC4F4A3C-97E9-474D-8961-97077727E68D}" srcOrd="5" destOrd="0" presId="urn:microsoft.com/office/officeart/2008/layout/LinedList"/>
    <dgm:cxn modelId="{8C76CF2B-EB4F-45ED-98F2-DCF3DE083438}" type="presParOf" srcId="{AC4F4A3C-97E9-474D-8961-97077727E68D}" destId="{E5A73229-7646-4127-9B0F-770E7AAB4663}" srcOrd="0" destOrd="0" presId="urn:microsoft.com/office/officeart/2008/layout/LinedList"/>
    <dgm:cxn modelId="{6BF30E1A-708B-4AF1-96BD-F6E00B5FC0B1}" type="presParOf" srcId="{AC4F4A3C-97E9-474D-8961-97077727E68D}" destId="{167676F0-287F-4967-BA08-1B32298C88B3}" srcOrd="1" destOrd="0" presId="urn:microsoft.com/office/officeart/2008/layout/LinedList"/>
    <dgm:cxn modelId="{3C1E8607-CAD0-431B-A118-436F8661E647}" type="presParOf" srcId="{2DCC90DD-C33F-4789-A055-E04CEC8E3F93}" destId="{8E8FFCB0-8D3D-419A-8DF7-72967CD9BDCA}" srcOrd="6" destOrd="0" presId="urn:microsoft.com/office/officeart/2008/layout/LinedList"/>
    <dgm:cxn modelId="{304EF1DB-812A-4667-8662-E99A3C835A75}" type="presParOf" srcId="{2DCC90DD-C33F-4789-A055-E04CEC8E3F93}" destId="{2DC12A97-DCC2-42A1-AB2C-5BB62BA9BD5D}" srcOrd="7" destOrd="0" presId="urn:microsoft.com/office/officeart/2008/layout/LinedList"/>
    <dgm:cxn modelId="{4978D88C-4B78-4EF8-9E84-339418726471}" type="presParOf" srcId="{2DC12A97-DCC2-42A1-AB2C-5BB62BA9BD5D}" destId="{349D05C7-2FB5-447C-B5CC-69D80996A69E}" srcOrd="0" destOrd="0" presId="urn:microsoft.com/office/officeart/2008/layout/LinedList"/>
    <dgm:cxn modelId="{2F021B73-9094-4A43-882E-45D05B7181FC}" type="presParOf" srcId="{2DC12A97-DCC2-42A1-AB2C-5BB62BA9BD5D}" destId="{D1DDC3E4-D0E9-467C-A714-C2A42D141ACD}" srcOrd="1" destOrd="0" presId="urn:microsoft.com/office/officeart/2008/layout/LinedList"/>
    <dgm:cxn modelId="{D6FBCED4-3C70-4F56-BE5A-EF566B00EAD9}" type="presParOf" srcId="{2DCC90DD-C33F-4789-A055-E04CEC8E3F93}" destId="{D3942B7E-2ED4-49EA-A470-5E0006D900DB}" srcOrd="8" destOrd="0" presId="urn:microsoft.com/office/officeart/2008/layout/LinedList"/>
    <dgm:cxn modelId="{897FF44E-904B-410C-A5B0-01FF8727FCB5}" type="presParOf" srcId="{2DCC90DD-C33F-4789-A055-E04CEC8E3F93}" destId="{3D192C60-794C-44D7-9EFD-B4137EA26F06}" srcOrd="9" destOrd="0" presId="urn:microsoft.com/office/officeart/2008/layout/LinedList"/>
    <dgm:cxn modelId="{20F3FB72-597C-438C-B4AB-E0F977BBE61F}" type="presParOf" srcId="{3D192C60-794C-44D7-9EFD-B4137EA26F06}" destId="{FA7D9CFD-8111-434A-8087-1469DEFB3158}" srcOrd="0" destOrd="0" presId="urn:microsoft.com/office/officeart/2008/layout/LinedList"/>
    <dgm:cxn modelId="{0CD5E88C-4E6C-42D2-9501-6734F307BA32}" type="presParOf" srcId="{3D192C60-794C-44D7-9EFD-B4137EA26F06}" destId="{FD260744-ED6D-45BC-AF5C-6D8888829220}" srcOrd="1" destOrd="0" presId="urn:microsoft.com/office/officeart/2008/layout/LinedList"/>
    <dgm:cxn modelId="{7605DB30-FCA3-40DD-9A5B-4BC322D0B75B}" type="presParOf" srcId="{2DCC90DD-C33F-4789-A055-E04CEC8E3F93}" destId="{6AE212BF-EE1C-4A72-987E-E8CBDAF6BD03}" srcOrd="10" destOrd="0" presId="urn:microsoft.com/office/officeart/2008/layout/LinedList"/>
    <dgm:cxn modelId="{B10D8057-F7E0-4A52-9F04-DD630817D504}" type="presParOf" srcId="{2DCC90DD-C33F-4789-A055-E04CEC8E3F93}" destId="{6700AC33-9C83-4DB9-BCD3-FFE22D803CE1}" srcOrd="11" destOrd="0" presId="urn:microsoft.com/office/officeart/2008/layout/LinedList"/>
    <dgm:cxn modelId="{9FDB3D9F-1C76-45A2-B31A-5D857218719B}" type="presParOf" srcId="{6700AC33-9C83-4DB9-BCD3-FFE22D803CE1}" destId="{5E62F047-9327-4D8A-9152-0E9FC0AFC7F9}" srcOrd="0" destOrd="0" presId="urn:microsoft.com/office/officeart/2008/layout/LinedList"/>
    <dgm:cxn modelId="{F7BFEE1A-5438-4834-A3D2-2E54DB0418A9}" type="presParOf" srcId="{6700AC33-9C83-4DB9-BCD3-FFE22D803CE1}" destId="{1C5A7EB5-B9C3-4176-9495-CA5395CFFF20}" srcOrd="1" destOrd="0" presId="urn:microsoft.com/office/officeart/2008/layout/LinedList"/>
    <dgm:cxn modelId="{DC17C11E-435F-4FFE-A9FB-5D26F3369BE4}" type="presParOf" srcId="{2DCC90DD-C33F-4789-A055-E04CEC8E3F93}" destId="{4B5DC30E-EB42-40FF-AA17-455817520BA9}" srcOrd="12" destOrd="0" presId="urn:microsoft.com/office/officeart/2008/layout/LinedList"/>
    <dgm:cxn modelId="{43A61CAD-D524-48D4-8F30-A9D6F2ED848C}" type="presParOf" srcId="{2DCC90DD-C33F-4789-A055-E04CEC8E3F93}" destId="{41FF3AB6-6C0C-4FCC-9A47-FB953A47E572}" srcOrd="13" destOrd="0" presId="urn:microsoft.com/office/officeart/2008/layout/LinedList"/>
    <dgm:cxn modelId="{3F4A09B5-D68E-4901-AD06-BB1E77FBF43A}" type="presParOf" srcId="{41FF3AB6-6C0C-4FCC-9A47-FB953A47E572}" destId="{BD1AD8D8-FDD9-432C-922F-E92D17C0059D}" srcOrd="0" destOrd="0" presId="urn:microsoft.com/office/officeart/2008/layout/LinedList"/>
    <dgm:cxn modelId="{E628FD43-3138-4E82-AD7A-E5899FC75D57}" type="presParOf" srcId="{41FF3AB6-6C0C-4FCC-9A47-FB953A47E572}" destId="{9B6DB21B-8220-4196-BEDC-719A2AF40FC7}" srcOrd="1" destOrd="0" presId="urn:microsoft.com/office/officeart/2008/layout/LinedList"/>
    <dgm:cxn modelId="{69870620-8CEE-4F54-A577-B90AA38D9FD4}" type="presParOf" srcId="{2DCC90DD-C33F-4789-A055-E04CEC8E3F93}" destId="{E24BEB05-0789-4CE0-89F2-8196525799E7}" srcOrd="14" destOrd="0" presId="urn:microsoft.com/office/officeart/2008/layout/LinedList"/>
    <dgm:cxn modelId="{499272A7-B881-44C4-B518-FB0672365D15}" type="presParOf" srcId="{2DCC90DD-C33F-4789-A055-E04CEC8E3F93}" destId="{9C85D746-6742-43B8-9F86-C58B23CEBE2F}" srcOrd="15" destOrd="0" presId="urn:microsoft.com/office/officeart/2008/layout/LinedList"/>
    <dgm:cxn modelId="{E676954E-9869-4190-9A30-2D45C79E0503}" type="presParOf" srcId="{9C85D746-6742-43B8-9F86-C58B23CEBE2F}" destId="{12CCC48D-6031-4A2B-B03D-7A4EA2CF9047}" srcOrd="0" destOrd="0" presId="urn:microsoft.com/office/officeart/2008/layout/LinedList"/>
    <dgm:cxn modelId="{2F894702-60C9-4757-B120-440D0A35A237}" type="presParOf" srcId="{9C85D746-6742-43B8-9F86-C58B23CEBE2F}" destId="{1ED049F0-ECC7-455C-91EC-F532861AB804}" srcOrd="1" destOrd="0" presId="urn:microsoft.com/office/officeart/2008/layout/LinedList"/>
    <dgm:cxn modelId="{FA272F00-D60B-45AA-9E60-656D2F691145}" type="presParOf" srcId="{2DCC90DD-C33F-4789-A055-E04CEC8E3F93}" destId="{0B06B9B3-86AF-49CB-9C73-A510C1A95703}" srcOrd="16" destOrd="0" presId="urn:microsoft.com/office/officeart/2008/layout/LinedList"/>
    <dgm:cxn modelId="{0166831B-E18B-4E03-A470-997E6CFD67FA}" type="presParOf" srcId="{2DCC90DD-C33F-4789-A055-E04CEC8E3F93}" destId="{128C7CAE-923B-4F4D-9A41-2ABE722113E7}" srcOrd="17" destOrd="0" presId="urn:microsoft.com/office/officeart/2008/layout/LinedList"/>
    <dgm:cxn modelId="{210E958A-87D5-4927-ACB6-7F4ADEA07537}" type="presParOf" srcId="{128C7CAE-923B-4F4D-9A41-2ABE722113E7}" destId="{EA083AB3-B320-4507-A597-7F8F5398B4AB}" srcOrd="0" destOrd="0" presId="urn:microsoft.com/office/officeart/2008/layout/LinedList"/>
    <dgm:cxn modelId="{7F818AEB-7646-4EB9-B6EC-14B88B47BC4A}" type="presParOf" srcId="{128C7CAE-923B-4F4D-9A41-2ABE722113E7}" destId="{89378CF7-F91F-44A8-A5E9-F30862522C97}" srcOrd="1" destOrd="0" presId="urn:microsoft.com/office/officeart/2008/layout/LinedList"/>
    <dgm:cxn modelId="{CCBB9839-6557-4E13-B62F-DE6AE01CDAD7}" type="presParOf" srcId="{2DCC90DD-C33F-4789-A055-E04CEC8E3F93}" destId="{27CA5E3B-56F9-4F64-A7D2-7E54DE72F318}" srcOrd="18" destOrd="0" presId="urn:microsoft.com/office/officeart/2008/layout/LinedList"/>
    <dgm:cxn modelId="{839080E7-6229-4FA6-849E-B860303107EC}" type="presParOf" srcId="{2DCC90DD-C33F-4789-A055-E04CEC8E3F93}" destId="{EFC92DA1-8124-4B60-95BB-433D734DC132}" srcOrd="19" destOrd="0" presId="urn:microsoft.com/office/officeart/2008/layout/LinedList"/>
    <dgm:cxn modelId="{9FA22423-5170-4371-A94C-8BFEBF0A110D}" type="presParOf" srcId="{EFC92DA1-8124-4B60-95BB-433D734DC132}" destId="{9347F8FF-CC4F-4589-81E4-597D8653DA3D}" srcOrd="0" destOrd="0" presId="urn:microsoft.com/office/officeart/2008/layout/LinedList"/>
    <dgm:cxn modelId="{971F9833-8634-4C67-B5F0-DA29ACF2B68E}" type="presParOf" srcId="{EFC92DA1-8124-4B60-95BB-433D734DC132}" destId="{EBBE5DEC-5E7F-49FB-96C8-A23435C74DCA}" srcOrd="1" destOrd="0" presId="urn:microsoft.com/office/officeart/2008/layout/LinedList"/>
    <dgm:cxn modelId="{61896356-E98E-440B-8051-A45B479988D0}" type="presParOf" srcId="{2DCC90DD-C33F-4789-A055-E04CEC8E3F93}" destId="{A7307AFF-D18F-438F-982E-F30739006625}" srcOrd="20" destOrd="0" presId="urn:microsoft.com/office/officeart/2008/layout/LinedList"/>
    <dgm:cxn modelId="{F472E855-B5BD-4772-8BB2-9EC47C402490}" type="presParOf" srcId="{2DCC90DD-C33F-4789-A055-E04CEC8E3F93}" destId="{09C90D28-48C4-493A-B746-AF9418EEA069}" srcOrd="21" destOrd="0" presId="urn:microsoft.com/office/officeart/2008/layout/LinedList"/>
    <dgm:cxn modelId="{6AE716E8-2AA8-4A6E-B6C7-94387CCA1762}" type="presParOf" srcId="{09C90D28-48C4-493A-B746-AF9418EEA069}" destId="{6C078A82-443B-4445-86D4-C365D39F9D06}" srcOrd="0" destOrd="0" presId="urn:microsoft.com/office/officeart/2008/layout/LinedList"/>
    <dgm:cxn modelId="{81682C8C-B659-4935-841A-A8965C16403B}" type="presParOf" srcId="{09C90D28-48C4-493A-B746-AF9418EEA069}" destId="{554FBCEF-A1B9-4B34-B838-7BDE48247F9D}" srcOrd="1" destOrd="0" presId="urn:microsoft.com/office/officeart/2008/layout/LinedList"/>
    <dgm:cxn modelId="{1D98ABD6-54B0-4AA0-9012-A61A8F0A7844}" type="presParOf" srcId="{2DCC90DD-C33F-4789-A055-E04CEC8E3F93}" destId="{9BFD45AB-20BC-4642-9ABC-5AD6E737618F}" srcOrd="22" destOrd="0" presId="urn:microsoft.com/office/officeart/2008/layout/LinedList"/>
    <dgm:cxn modelId="{A712B0C5-4433-4E7C-86DA-66503218EB1C}" type="presParOf" srcId="{2DCC90DD-C33F-4789-A055-E04CEC8E3F93}" destId="{B8976B38-D9DD-44F0-A156-5E205B2BFECF}" srcOrd="23" destOrd="0" presId="urn:microsoft.com/office/officeart/2008/layout/LinedList"/>
    <dgm:cxn modelId="{F3AF0B2F-EF0F-489A-BA0B-FAA9E6F7DCC7}" type="presParOf" srcId="{B8976B38-D9DD-44F0-A156-5E205B2BFECF}" destId="{30252031-9DDF-43C7-9C9C-38AC70337256}" srcOrd="0" destOrd="0" presId="urn:microsoft.com/office/officeart/2008/layout/LinedList"/>
    <dgm:cxn modelId="{A37ED4EF-A32D-4FC3-A7C8-633905343507}" type="presParOf" srcId="{B8976B38-D9DD-44F0-A156-5E205B2BFECF}" destId="{09163EE3-DFE5-4933-ADA0-4F198E8C55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075F28-5838-4BC5-A546-62010AA3DFA5}">
      <dsp:nvSpPr>
        <dsp:cNvPr id="0" name=""/>
        <dsp:cNvSpPr/>
      </dsp:nvSpPr>
      <dsp:spPr>
        <a:xfrm>
          <a:off x="606456" y="0"/>
          <a:ext cx="5453920" cy="545392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CAFBFA8-1BC5-4896-AEFC-A32811222300}">
      <dsp:nvSpPr>
        <dsp:cNvPr id="0" name=""/>
        <dsp:cNvSpPr/>
      </dsp:nvSpPr>
      <dsp:spPr>
        <a:xfrm>
          <a:off x="1124578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is an organisation?</a:t>
          </a:r>
          <a:endParaRPr lang="en-US" sz="2200" kern="1200"/>
        </a:p>
      </dsp:txBody>
      <dsp:txXfrm>
        <a:off x="1228411" y="621955"/>
        <a:ext cx="1919362" cy="1919362"/>
      </dsp:txXfrm>
    </dsp:sp>
    <dsp:sp modelId="{7958C516-2654-4C4C-9A14-1AF84D45E074}">
      <dsp:nvSpPr>
        <dsp:cNvPr id="0" name=""/>
        <dsp:cNvSpPr/>
      </dsp:nvSpPr>
      <dsp:spPr>
        <a:xfrm>
          <a:off x="3415225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Types of organisations</a:t>
          </a:r>
          <a:endParaRPr lang="en-US" sz="2200" kern="1200"/>
        </a:p>
      </dsp:txBody>
      <dsp:txXfrm>
        <a:off x="3519058" y="621955"/>
        <a:ext cx="1919362" cy="1919362"/>
      </dsp:txXfrm>
    </dsp:sp>
    <dsp:sp modelId="{9FE32E28-FBA5-492A-90F4-2C98F0D07AF1}">
      <dsp:nvSpPr>
        <dsp:cNvPr id="0" name=""/>
        <dsp:cNvSpPr/>
      </dsp:nvSpPr>
      <dsp:spPr>
        <a:xfrm>
          <a:off x="1124578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Types of organisational culture</a:t>
          </a:r>
          <a:endParaRPr lang="en-US" sz="2200" kern="1200"/>
        </a:p>
      </dsp:txBody>
      <dsp:txXfrm>
        <a:off x="1228411" y="2912601"/>
        <a:ext cx="1919362" cy="1919362"/>
      </dsp:txXfrm>
    </dsp:sp>
    <dsp:sp modelId="{895CDADA-7B47-478A-9268-637546BE42AF}">
      <dsp:nvSpPr>
        <dsp:cNvPr id="0" name=""/>
        <dsp:cNvSpPr/>
      </dsp:nvSpPr>
      <dsp:spPr>
        <a:xfrm>
          <a:off x="3415225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Evaluate factors that affect organisational culture</a:t>
          </a:r>
          <a:endParaRPr lang="en-US" sz="2200" kern="1200"/>
        </a:p>
      </dsp:txBody>
      <dsp:txXfrm>
        <a:off x="3519058" y="2912601"/>
        <a:ext cx="1919362" cy="19193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F9D37F-9EAB-4F65-9D8C-9BE297B1A1B7}">
      <dsp:nvSpPr>
        <dsp:cNvPr id="0" name=""/>
        <dsp:cNvSpPr/>
      </dsp:nvSpPr>
      <dsp:spPr>
        <a:xfrm>
          <a:off x="709" y="72581"/>
          <a:ext cx="2766528" cy="16599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Departmental</a:t>
          </a:r>
          <a:endParaRPr lang="en-US" sz="3200" kern="1200" dirty="0"/>
        </a:p>
      </dsp:txBody>
      <dsp:txXfrm>
        <a:off x="709" y="72581"/>
        <a:ext cx="2766528" cy="1659916"/>
      </dsp:txXfrm>
    </dsp:sp>
    <dsp:sp modelId="{F2F5CC27-83DA-4DD6-9892-40B357677DB2}">
      <dsp:nvSpPr>
        <dsp:cNvPr id="0" name=""/>
        <dsp:cNvSpPr/>
      </dsp:nvSpPr>
      <dsp:spPr>
        <a:xfrm>
          <a:off x="3043890" y="72581"/>
          <a:ext cx="2766528" cy="1659916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Lines of authority</a:t>
          </a:r>
          <a:endParaRPr lang="en-US" sz="3200" kern="1200"/>
        </a:p>
      </dsp:txBody>
      <dsp:txXfrm>
        <a:off x="3043890" y="72581"/>
        <a:ext cx="2766528" cy="1659916"/>
      </dsp:txXfrm>
    </dsp:sp>
    <dsp:sp modelId="{23D5EBCE-6765-47D6-A578-D8255A093ACC}">
      <dsp:nvSpPr>
        <dsp:cNvPr id="0" name=""/>
        <dsp:cNvSpPr/>
      </dsp:nvSpPr>
      <dsp:spPr>
        <a:xfrm>
          <a:off x="709" y="2009151"/>
          <a:ext cx="2766528" cy="1659916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Management</a:t>
          </a:r>
          <a:endParaRPr lang="en-US" sz="3200" kern="1200"/>
        </a:p>
      </dsp:txBody>
      <dsp:txXfrm>
        <a:off x="709" y="2009151"/>
        <a:ext cx="2766528" cy="1659916"/>
      </dsp:txXfrm>
    </dsp:sp>
    <dsp:sp modelId="{64E4E46E-7030-4AA9-989E-7825820DB5D2}">
      <dsp:nvSpPr>
        <dsp:cNvPr id="0" name=""/>
        <dsp:cNvSpPr/>
      </dsp:nvSpPr>
      <dsp:spPr>
        <a:xfrm>
          <a:off x="3043890" y="2009151"/>
          <a:ext cx="2766528" cy="1659916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Depicts numbers</a:t>
          </a:r>
          <a:endParaRPr lang="en-US" sz="3200" kern="1200"/>
        </a:p>
      </dsp:txBody>
      <dsp:txXfrm>
        <a:off x="3043890" y="2009151"/>
        <a:ext cx="2766528" cy="1659916"/>
      </dsp:txXfrm>
    </dsp:sp>
    <dsp:sp modelId="{C92B37AC-8D99-4D5E-A97B-8C5715627E3F}">
      <dsp:nvSpPr>
        <dsp:cNvPr id="0" name=""/>
        <dsp:cNvSpPr/>
      </dsp:nvSpPr>
      <dsp:spPr>
        <a:xfrm>
          <a:off x="1522299" y="3945720"/>
          <a:ext cx="2766528" cy="1659916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Depicts roles</a:t>
          </a:r>
          <a:endParaRPr lang="en-US" sz="3200" kern="1200" dirty="0"/>
        </a:p>
      </dsp:txBody>
      <dsp:txXfrm>
        <a:off x="1522299" y="3945720"/>
        <a:ext cx="2766528" cy="16599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8B201A-B083-4092-9833-98C891D2E2C7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7F6C84-6EA1-4D3F-A897-FEF85565E404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Clinical (emergency, elective, surgical, non-surgical</a:t>
          </a:r>
          <a:endParaRPr lang="en-US" sz="1700" kern="1200"/>
        </a:p>
      </dsp:txBody>
      <dsp:txXfrm>
        <a:off x="59990" y="2654049"/>
        <a:ext cx="3226223" cy="720000"/>
      </dsp:txXfrm>
    </dsp:sp>
    <dsp:sp modelId="{EB6F4375-221C-4E20-B6F6-C3AC40CC8BD8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753326-B46B-4912-944E-0851590B6EA8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Supporting (Human Resources, Finance, Procurement, IT, Projects, Education &amp; Training</a:t>
          </a:r>
          <a:endParaRPr lang="en-US" sz="1700" kern="1200"/>
        </a:p>
      </dsp:txBody>
      <dsp:txXfrm>
        <a:off x="3850802" y="2654049"/>
        <a:ext cx="3226223" cy="720000"/>
      </dsp:txXfrm>
    </dsp:sp>
    <dsp:sp modelId="{41BE9B91-E071-4EE8-8F33-29FAE6A9E430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F6C69F-39A1-4DA4-8897-357237868621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Administrative</a:t>
          </a:r>
          <a:endParaRPr lang="en-US" sz="1700" kern="1200"/>
        </a:p>
      </dsp:txBody>
      <dsp:txXfrm>
        <a:off x="7641615" y="2654049"/>
        <a:ext cx="3226223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95097C-3C51-411A-97C3-CD02DD1C8C0F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7D108-FFCB-4021-82FC-E440AD82A4C3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shared vision amongst the majority of staff</a:t>
          </a:r>
          <a:endParaRPr lang="en-US" sz="2400" kern="1200"/>
        </a:p>
      </dsp:txBody>
      <dsp:txXfrm>
        <a:off x="59990" y="2654049"/>
        <a:ext cx="3226223" cy="720000"/>
      </dsp:txXfrm>
    </dsp:sp>
    <dsp:sp modelId="{3C8D35D3-072E-42B0-8112-9BADBDDD6690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7654F0-118A-4F14-9CEA-D06BFB332ABC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Communicated to and inherited by new staff</a:t>
          </a:r>
          <a:endParaRPr lang="en-US" sz="2400" kern="1200"/>
        </a:p>
      </dsp:txBody>
      <dsp:txXfrm>
        <a:off x="3850802" y="2654049"/>
        <a:ext cx="3226223" cy="720000"/>
      </dsp:txXfrm>
    </dsp:sp>
    <dsp:sp modelId="{9A69A805-643E-4CE0-9A32-FE1DFDE8D530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DC4B0E-253B-4C8E-B998-5C899D9342DC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Shapes behaviours and perceptions</a:t>
          </a:r>
          <a:endParaRPr lang="en-US" sz="2400" kern="1200"/>
        </a:p>
      </dsp:txBody>
      <dsp:txXfrm>
        <a:off x="7641615" y="2654049"/>
        <a:ext cx="3226223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B76710-997D-480A-874E-3D44BCE73AB8}">
      <dsp:nvSpPr>
        <dsp:cNvPr id="0" name=""/>
        <dsp:cNvSpPr/>
      </dsp:nvSpPr>
      <dsp:spPr>
        <a:xfrm>
          <a:off x="3080" y="464830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Determine what we do</a:t>
          </a:r>
          <a:endParaRPr lang="en-US" sz="2600" kern="1200"/>
        </a:p>
      </dsp:txBody>
      <dsp:txXfrm>
        <a:off x="3080" y="1765067"/>
        <a:ext cx="2444055" cy="2053006"/>
      </dsp:txXfrm>
    </dsp:sp>
    <dsp:sp modelId="{8DFBB3F2-E887-4328-B7AC-74B88D891604}">
      <dsp:nvSpPr>
        <dsp:cNvPr id="0" name=""/>
        <dsp:cNvSpPr/>
      </dsp:nvSpPr>
      <dsp:spPr>
        <a:xfrm>
          <a:off x="711856" y="806997"/>
          <a:ext cx="1026503" cy="1026503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2184" y="957325"/>
        <a:ext cx="725847" cy="725847"/>
      </dsp:txXfrm>
    </dsp:sp>
    <dsp:sp modelId="{35C35806-FD1D-4F17-BEE2-9BC7BF2DA080}">
      <dsp:nvSpPr>
        <dsp:cNvPr id="0" name=""/>
        <dsp:cNvSpPr/>
      </dsp:nvSpPr>
      <dsp:spPr>
        <a:xfrm>
          <a:off x="3080" y="3886435"/>
          <a:ext cx="2444055" cy="72"/>
        </a:xfrm>
        <a:prstGeom prst="rect">
          <a:avLst/>
        </a:prstGeom>
        <a:gradFill rotWithShape="0">
          <a:gsLst>
            <a:gs pos="0">
              <a:schemeClr val="accent5">
                <a:hueOff val="-1736021"/>
                <a:satOff val="-118"/>
                <a:lumOff val="28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36021"/>
                <a:satOff val="-118"/>
                <a:lumOff val="28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36021"/>
                <a:satOff val="-118"/>
                <a:lumOff val="28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1BDAD91-0126-4C55-82E4-217C04283403}">
      <dsp:nvSpPr>
        <dsp:cNvPr id="0" name=""/>
        <dsp:cNvSpPr/>
      </dsp:nvSpPr>
      <dsp:spPr>
        <a:xfrm>
          <a:off x="2691541" y="464830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-3981555"/>
            <a:satOff val="889"/>
            <a:lumOff val="13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981555"/>
              <a:satOff val="889"/>
              <a:lumOff val="13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Determine how we do it</a:t>
          </a:r>
          <a:endParaRPr lang="en-US" sz="2600" kern="1200"/>
        </a:p>
      </dsp:txBody>
      <dsp:txXfrm>
        <a:off x="2691541" y="1765067"/>
        <a:ext cx="2444055" cy="2053006"/>
      </dsp:txXfrm>
    </dsp:sp>
    <dsp:sp modelId="{27154EFC-B7E3-40AD-BD1C-51EB19509631}">
      <dsp:nvSpPr>
        <dsp:cNvPr id="0" name=""/>
        <dsp:cNvSpPr/>
      </dsp:nvSpPr>
      <dsp:spPr>
        <a:xfrm>
          <a:off x="3400317" y="806997"/>
          <a:ext cx="1026503" cy="1026503"/>
        </a:xfrm>
        <a:prstGeom prst="ellipse">
          <a:avLst/>
        </a:prstGeom>
        <a:gradFill rotWithShape="0">
          <a:gsLst>
            <a:gs pos="0">
              <a:schemeClr val="accent5">
                <a:hueOff val="-3472043"/>
                <a:satOff val="-236"/>
                <a:lumOff val="5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472043"/>
                <a:satOff val="-236"/>
                <a:lumOff val="5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472043"/>
                <a:satOff val="-236"/>
                <a:lumOff val="5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50645" y="957325"/>
        <a:ext cx="725847" cy="725847"/>
      </dsp:txXfrm>
    </dsp:sp>
    <dsp:sp modelId="{2D62AF3F-3E53-4973-A5A1-CEF9733888BF}">
      <dsp:nvSpPr>
        <dsp:cNvPr id="0" name=""/>
        <dsp:cNvSpPr/>
      </dsp:nvSpPr>
      <dsp:spPr>
        <a:xfrm>
          <a:off x="2691541" y="3886435"/>
          <a:ext cx="2444055" cy="72"/>
        </a:xfrm>
        <a:prstGeom prst="rect">
          <a:avLst/>
        </a:prstGeom>
        <a:gradFill rotWithShape="0">
          <a:gsLst>
            <a:gs pos="0">
              <a:schemeClr val="accent5">
                <a:hueOff val="-5208064"/>
                <a:satOff val="-354"/>
                <a:lumOff val="84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08064"/>
                <a:satOff val="-354"/>
                <a:lumOff val="84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08064"/>
                <a:satOff val="-354"/>
                <a:lumOff val="84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2146477-0B6D-42F8-BE79-034C67829022}">
      <dsp:nvSpPr>
        <dsp:cNvPr id="0" name=""/>
        <dsp:cNvSpPr/>
      </dsp:nvSpPr>
      <dsp:spPr>
        <a:xfrm>
          <a:off x="5380002" y="464830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-7963110"/>
            <a:satOff val="1778"/>
            <a:lumOff val="267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7963110"/>
              <a:satOff val="1778"/>
              <a:lumOff val="26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Determine our why we do it</a:t>
          </a:r>
          <a:endParaRPr lang="en-US" sz="2600" kern="1200"/>
        </a:p>
      </dsp:txBody>
      <dsp:txXfrm>
        <a:off x="5380002" y="1765067"/>
        <a:ext cx="2444055" cy="2053006"/>
      </dsp:txXfrm>
    </dsp:sp>
    <dsp:sp modelId="{33408A40-F7F7-454F-B085-4791E2694031}">
      <dsp:nvSpPr>
        <dsp:cNvPr id="0" name=""/>
        <dsp:cNvSpPr/>
      </dsp:nvSpPr>
      <dsp:spPr>
        <a:xfrm>
          <a:off x="6088778" y="806997"/>
          <a:ext cx="1026503" cy="1026503"/>
        </a:xfrm>
        <a:prstGeom prst="ellipse">
          <a:avLst/>
        </a:prstGeom>
        <a:gradFill rotWithShape="0">
          <a:gsLst>
            <a:gs pos="0">
              <a:schemeClr val="accent5">
                <a:hueOff val="-6944086"/>
                <a:satOff val="-472"/>
                <a:lumOff val="11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944086"/>
                <a:satOff val="-472"/>
                <a:lumOff val="11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944086"/>
                <a:satOff val="-472"/>
                <a:lumOff val="11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39106" y="957325"/>
        <a:ext cx="725847" cy="725847"/>
      </dsp:txXfrm>
    </dsp:sp>
    <dsp:sp modelId="{0904590A-8543-4294-AEE1-F586B2640069}">
      <dsp:nvSpPr>
        <dsp:cNvPr id="0" name=""/>
        <dsp:cNvSpPr/>
      </dsp:nvSpPr>
      <dsp:spPr>
        <a:xfrm>
          <a:off x="5380002" y="3886435"/>
          <a:ext cx="2444055" cy="72"/>
        </a:xfrm>
        <a:prstGeom prst="rect">
          <a:avLst/>
        </a:prstGeom>
        <a:gradFill rotWithShape="0">
          <a:gsLst>
            <a:gs pos="0">
              <a:schemeClr val="accent5">
                <a:hueOff val="-8680107"/>
                <a:satOff val="-590"/>
                <a:lumOff val="140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680107"/>
                <a:satOff val="-590"/>
                <a:lumOff val="140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680107"/>
                <a:satOff val="-590"/>
                <a:lumOff val="140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0CE0304-028A-4E07-A371-A5D376895694}">
      <dsp:nvSpPr>
        <dsp:cNvPr id="0" name=""/>
        <dsp:cNvSpPr/>
      </dsp:nvSpPr>
      <dsp:spPr>
        <a:xfrm>
          <a:off x="8068463" y="464830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Determine our behaviour!</a:t>
          </a:r>
          <a:endParaRPr lang="en-US" sz="2600" kern="1200"/>
        </a:p>
      </dsp:txBody>
      <dsp:txXfrm>
        <a:off x="8068463" y="1765067"/>
        <a:ext cx="2444055" cy="2053006"/>
      </dsp:txXfrm>
    </dsp:sp>
    <dsp:sp modelId="{1FC189F4-EEFE-45FC-B4E9-0A1E7F2917A2}">
      <dsp:nvSpPr>
        <dsp:cNvPr id="0" name=""/>
        <dsp:cNvSpPr/>
      </dsp:nvSpPr>
      <dsp:spPr>
        <a:xfrm>
          <a:off x="8777239" y="806997"/>
          <a:ext cx="1026503" cy="1026503"/>
        </a:xfrm>
        <a:prstGeom prst="ellipse">
          <a:avLst/>
        </a:prstGeom>
        <a:gradFill rotWithShape="0">
          <a:gsLst>
            <a:gs pos="0">
              <a:schemeClr val="accent5">
                <a:hueOff val="-10416129"/>
                <a:satOff val="-708"/>
                <a:lumOff val="16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416129"/>
                <a:satOff val="-708"/>
                <a:lumOff val="16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416129"/>
                <a:satOff val="-708"/>
                <a:lumOff val="16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927567" y="957325"/>
        <a:ext cx="725847" cy="725847"/>
      </dsp:txXfrm>
    </dsp:sp>
    <dsp:sp modelId="{B5CF8437-BEF6-413F-B086-F05BC6DBC5A5}">
      <dsp:nvSpPr>
        <dsp:cNvPr id="0" name=""/>
        <dsp:cNvSpPr/>
      </dsp:nvSpPr>
      <dsp:spPr>
        <a:xfrm>
          <a:off x="8068463" y="3886435"/>
          <a:ext cx="2444055" cy="72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EC5A65-872D-4769-A772-06C87838A631}">
      <dsp:nvSpPr>
        <dsp:cNvPr id="0" name=""/>
        <dsp:cNvSpPr/>
      </dsp:nvSpPr>
      <dsp:spPr>
        <a:xfrm>
          <a:off x="1138979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A55D1-C39C-4D9A-91D1-E70066ABFD2B}">
      <dsp:nvSpPr>
        <dsp:cNvPr id="0" name=""/>
        <dsp:cNvSpPr/>
      </dsp:nvSpPr>
      <dsp:spPr>
        <a:xfrm>
          <a:off x="569079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People focussed</a:t>
          </a:r>
          <a:endParaRPr lang="en-US" sz="2300" kern="1200"/>
        </a:p>
      </dsp:txBody>
      <dsp:txXfrm>
        <a:off x="569079" y="2427788"/>
        <a:ext cx="2072362" cy="720000"/>
      </dsp:txXfrm>
    </dsp:sp>
    <dsp:sp modelId="{CDD8A40D-02B1-4279-A836-F55800D5A247}">
      <dsp:nvSpPr>
        <dsp:cNvPr id="0" name=""/>
        <dsp:cNvSpPr/>
      </dsp:nvSpPr>
      <dsp:spPr>
        <a:xfrm>
          <a:off x="3574005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048D20-88D0-40FB-9A7F-5DFB31AD1541}">
      <dsp:nvSpPr>
        <dsp:cNvPr id="0" name=""/>
        <dsp:cNvSpPr/>
      </dsp:nvSpPr>
      <dsp:spPr>
        <a:xfrm>
          <a:off x="3004105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Collaborative</a:t>
          </a:r>
          <a:endParaRPr lang="en-US" sz="2300" kern="1200"/>
        </a:p>
      </dsp:txBody>
      <dsp:txXfrm>
        <a:off x="3004105" y="2427788"/>
        <a:ext cx="2072362" cy="720000"/>
      </dsp:txXfrm>
    </dsp:sp>
    <dsp:sp modelId="{C37EE71B-77E5-4E40-AFC8-F772A09B654D}">
      <dsp:nvSpPr>
        <dsp:cNvPr id="0" name=""/>
        <dsp:cNvSpPr/>
      </dsp:nvSpPr>
      <dsp:spPr>
        <a:xfrm>
          <a:off x="6009031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509CA-60C2-4C7F-9901-82653AC71CAF}">
      <dsp:nvSpPr>
        <dsp:cNvPr id="0" name=""/>
        <dsp:cNvSpPr/>
      </dsp:nvSpPr>
      <dsp:spPr>
        <a:xfrm>
          <a:off x="5439131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Horizontal structure</a:t>
          </a:r>
          <a:endParaRPr lang="en-US" sz="2300" kern="1200"/>
        </a:p>
      </dsp:txBody>
      <dsp:txXfrm>
        <a:off x="5439131" y="2427788"/>
        <a:ext cx="2072362" cy="720000"/>
      </dsp:txXfrm>
    </dsp:sp>
    <dsp:sp modelId="{0048AABB-2BB1-46DE-8890-DFA8C8D9BD26}">
      <dsp:nvSpPr>
        <dsp:cNvPr id="0" name=""/>
        <dsp:cNvSpPr/>
      </dsp:nvSpPr>
      <dsp:spPr>
        <a:xfrm>
          <a:off x="8444057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7FCD67-A411-4AA4-B3E1-1C3B064FB8A1}">
      <dsp:nvSpPr>
        <dsp:cNvPr id="0" name=""/>
        <dsp:cNvSpPr/>
      </dsp:nvSpPr>
      <dsp:spPr>
        <a:xfrm>
          <a:off x="7874157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Communicative</a:t>
          </a:r>
          <a:endParaRPr lang="en-US" sz="2300" kern="1200"/>
        </a:p>
      </dsp:txBody>
      <dsp:txXfrm>
        <a:off x="7874157" y="2427788"/>
        <a:ext cx="2072362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C81A43-CD96-4FD5-86A6-31411EBA570E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1C71D6-451C-473A-8C4E-D28FD941969F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EA47BC-2E7F-442A-8F1E-F94D6EB7B166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Risk takers</a:t>
          </a:r>
          <a:endParaRPr lang="en-US" sz="2200" kern="1200"/>
        </a:p>
      </dsp:txBody>
      <dsp:txXfrm>
        <a:off x="1339618" y="2288"/>
        <a:ext cx="5024605" cy="1159843"/>
      </dsp:txXfrm>
    </dsp:sp>
    <dsp:sp modelId="{27BB95D6-AEDB-434F-9BE9-EED1160D6754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3EBD0A-6B08-407A-A51A-3E01E1143753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76F469-5857-40EF-844D-B75072944DFB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Externally focussed</a:t>
          </a:r>
          <a:endParaRPr lang="en-US" sz="2200" kern="1200"/>
        </a:p>
      </dsp:txBody>
      <dsp:txXfrm>
        <a:off x="1339618" y="1452092"/>
        <a:ext cx="5024605" cy="1159843"/>
      </dsp:txXfrm>
    </dsp:sp>
    <dsp:sp modelId="{028D66F6-39BF-43AE-8115-A325D9A5D15A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F72E18-8AB3-4F6D-B86C-3F7D752C56D8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9239A-90B3-4735-B45A-A3CBF19E7623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Innovative</a:t>
          </a:r>
          <a:endParaRPr lang="en-US" sz="2200" kern="1200"/>
        </a:p>
      </dsp:txBody>
      <dsp:txXfrm>
        <a:off x="1339618" y="2901896"/>
        <a:ext cx="5024605" cy="1159843"/>
      </dsp:txXfrm>
    </dsp:sp>
    <dsp:sp modelId="{857CC664-8FA1-43A0-AE93-C9F322CA4E17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DF8DFB-7069-4D2C-88EB-E93F5A3DFB36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12524-6836-4C07-BC3C-870DB245A67D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Adaptable</a:t>
          </a:r>
          <a:endParaRPr lang="en-US" sz="2200" kern="1200"/>
        </a:p>
      </dsp:txBody>
      <dsp:txXfrm>
        <a:off x="1339618" y="4351700"/>
        <a:ext cx="5024605" cy="115984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472808-3654-48EE-A952-F74ED8743423}">
      <dsp:nvSpPr>
        <dsp:cNvPr id="0" name=""/>
        <dsp:cNvSpPr/>
      </dsp:nvSpPr>
      <dsp:spPr>
        <a:xfrm>
          <a:off x="0" y="695019"/>
          <a:ext cx="10515600" cy="12831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7AC822-AC27-40A3-BA62-6251AC36FB55}">
      <dsp:nvSpPr>
        <dsp:cNvPr id="0" name=""/>
        <dsp:cNvSpPr/>
      </dsp:nvSpPr>
      <dsp:spPr>
        <a:xfrm>
          <a:off x="388141" y="983719"/>
          <a:ext cx="705711" cy="7057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088ED1-0B98-4449-82A3-66B9D835F826}">
      <dsp:nvSpPr>
        <dsp:cNvPr id="0" name=""/>
        <dsp:cNvSpPr/>
      </dsp:nvSpPr>
      <dsp:spPr>
        <a:xfrm>
          <a:off x="1481995" y="695019"/>
          <a:ext cx="9033604" cy="12831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796" tIns="135796" rIns="135796" bIns="13579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What factors can positively or negatively affect organisational culture?</a:t>
          </a:r>
          <a:endParaRPr lang="en-US" sz="2500" kern="1200" dirty="0"/>
        </a:p>
      </dsp:txBody>
      <dsp:txXfrm>
        <a:off x="1481995" y="695019"/>
        <a:ext cx="9033604" cy="1283112"/>
      </dsp:txXfrm>
    </dsp:sp>
    <dsp:sp modelId="{EBE5D081-5EB7-4726-AA17-FA28B3B5B608}">
      <dsp:nvSpPr>
        <dsp:cNvPr id="0" name=""/>
        <dsp:cNvSpPr/>
      </dsp:nvSpPr>
      <dsp:spPr>
        <a:xfrm>
          <a:off x="0" y="2298910"/>
          <a:ext cx="10515600" cy="12831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463193-1EDD-4F7D-80A9-C272454E666F}">
      <dsp:nvSpPr>
        <dsp:cNvPr id="0" name=""/>
        <dsp:cNvSpPr/>
      </dsp:nvSpPr>
      <dsp:spPr>
        <a:xfrm>
          <a:off x="388141" y="2587610"/>
          <a:ext cx="705711" cy="7057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9C6A80-4C34-47B5-AA53-23076025B272}">
      <dsp:nvSpPr>
        <dsp:cNvPr id="0" name=""/>
        <dsp:cNvSpPr/>
      </dsp:nvSpPr>
      <dsp:spPr>
        <a:xfrm>
          <a:off x="1481995" y="2298910"/>
          <a:ext cx="9033604" cy="12831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796" tIns="135796" rIns="135796" bIns="13579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characterises a healthy organisational culture?</a:t>
          </a:r>
          <a:endParaRPr lang="en-US" sz="2500" kern="1200"/>
        </a:p>
      </dsp:txBody>
      <dsp:txXfrm>
        <a:off x="1481995" y="2298910"/>
        <a:ext cx="9033604" cy="128311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661607-9243-4E22-A275-507480169BC7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BABE29-AA96-43C9-BF64-B47A56AB0B75}">
      <dsp:nvSpPr>
        <dsp:cNvPr id="0" name=""/>
        <dsp:cNvSpPr/>
      </dsp:nvSpPr>
      <dsp:spPr>
        <a:xfrm>
          <a:off x="0" y="2703"/>
          <a:ext cx="6900512" cy="460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Francis Report (2013)</a:t>
          </a:r>
          <a:endParaRPr lang="en-US" sz="2100" kern="1200" dirty="0"/>
        </a:p>
      </dsp:txBody>
      <dsp:txXfrm>
        <a:off x="0" y="2703"/>
        <a:ext cx="6900512" cy="460894"/>
      </dsp:txXfrm>
    </dsp:sp>
    <dsp:sp modelId="{B43361F1-5130-4298-BD43-18C035B413EF}">
      <dsp:nvSpPr>
        <dsp:cNvPr id="0" name=""/>
        <dsp:cNvSpPr/>
      </dsp:nvSpPr>
      <dsp:spPr>
        <a:xfrm>
          <a:off x="0" y="463597"/>
          <a:ext cx="6900512" cy="0"/>
        </a:xfrm>
        <a:prstGeom prst="line">
          <a:avLst/>
        </a:prstGeom>
        <a:solidFill>
          <a:schemeClr val="accent2">
            <a:hueOff val="585783"/>
            <a:satOff val="-1681"/>
            <a:lumOff val="-2692"/>
            <a:alphaOff val="0"/>
          </a:schemeClr>
        </a:solidFill>
        <a:ln w="19050" cap="flat" cmpd="sng" algn="ctr">
          <a:solidFill>
            <a:schemeClr val="accent2">
              <a:hueOff val="585783"/>
              <a:satOff val="-1681"/>
              <a:lumOff val="-26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6D9A3-E5C2-4308-A10B-0F914DD0F864}">
      <dsp:nvSpPr>
        <dsp:cNvPr id="0" name=""/>
        <dsp:cNvSpPr/>
      </dsp:nvSpPr>
      <dsp:spPr>
        <a:xfrm>
          <a:off x="0" y="463597"/>
          <a:ext cx="6900512" cy="460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Clear Vision Statements</a:t>
          </a:r>
          <a:endParaRPr lang="en-US" sz="2100" kern="1200" dirty="0"/>
        </a:p>
      </dsp:txBody>
      <dsp:txXfrm>
        <a:off x="0" y="463597"/>
        <a:ext cx="6900512" cy="460894"/>
      </dsp:txXfrm>
    </dsp:sp>
    <dsp:sp modelId="{04AB5F6D-86AE-4366-AF6F-104592314B0D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2">
            <a:hueOff val="1171566"/>
            <a:satOff val="-3362"/>
            <a:lumOff val="-5383"/>
            <a:alphaOff val="0"/>
          </a:schemeClr>
        </a:solidFill>
        <a:ln w="19050" cap="flat" cmpd="sng" algn="ctr">
          <a:solidFill>
            <a:schemeClr val="accent2">
              <a:hueOff val="1171566"/>
              <a:satOff val="-3362"/>
              <a:lumOff val="-53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73229-7646-4127-9B0F-770E7AAB4663}">
      <dsp:nvSpPr>
        <dsp:cNvPr id="0" name=""/>
        <dsp:cNvSpPr/>
      </dsp:nvSpPr>
      <dsp:spPr>
        <a:xfrm>
          <a:off x="0" y="924492"/>
          <a:ext cx="6900512" cy="460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Core Values</a:t>
          </a:r>
          <a:endParaRPr lang="en-US" sz="2100" kern="1200"/>
        </a:p>
      </dsp:txBody>
      <dsp:txXfrm>
        <a:off x="0" y="924492"/>
        <a:ext cx="6900512" cy="460894"/>
      </dsp:txXfrm>
    </dsp:sp>
    <dsp:sp modelId="{8E8FFCB0-8D3D-419A-8DF7-72967CD9BDCA}">
      <dsp:nvSpPr>
        <dsp:cNvPr id="0" name=""/>
        <dsp:cNvSpPr/>
      </dsp:nvSpPr>
      <dsp:spPr>
        <a:xfrm>
          <a:off x="0" y="1385386"/>
          <a:ext cx="6900512" cy="0"/>
        </a:xfrm>
        <a:prstGeom prst="line">
          <a:avLst/>
        </a:prstGeom>
        <a:solidFill>
          <a:schemeClr val="accent2">
            <a:hueOff val="1757349"/>
            <a:satOff val="-5044"/>
            <a:lumOff val="-8075"/>
            <a:alphaOff val="0"/>
          </a:schemeClr>
        </a:solidFill>
        <a:ln w="19050" cap="flat" cmpd="sng" algn="ctr">
          <a:solidFill>
            <a:schemeClr val="accent2">
              <a:hueOff val="1757349"/>
              <a:satOff val="-5044"/>
              <a:lumOff val="-80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9D05C7-2FB5-447C-B5CC-69D80996A69E}">
      <dsp:nvSpPr>
        <dsp:cNvPr id="0" name=""/>
        <dsp:cNvSpPr/>
      </dsp:nvSpPr>
      <dsp:spPr>
        <a:xfrm>
          <a:off x="0" y="1385386"/>
          <a:ext cx="6900512" cy="460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Implementation of Organisational Development Teams</a:t>
          </a:r>
          <a:endParaRPr lang="en-US" sz="2100" kern="1200"/>
        </a:p>
      </dsp:txBody>
      <dsp:txXfrm>
        <a:off x="0" y="1385386"/>
        <a:ext cx="6900512" cy="460894"/>
      </dsp:txXfrm>
    </dsp:sp>
    <dsp:sp modelId="{D3942B7E-2ED4-49EA-A470-5E0006D900DB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2343132"/>
            <a:satOff val="-6725"/>
            <a:lumOff val="-10767"/>
            <a:alphaOff val="0"/>
          </a:schemeClr>
        </a:solidFill>
        <a:ln w="19050" cap="flat" cmpd="sng" algn="ctr">
          <a:solidFill>
            <a:schemeClr val="accent2">
              <a:hueOff val="2343132"/>
              <a:satOff val="-6725"/>
              <a:lumOff val="-107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7D9CFD-8111-434A-8087-1469DEFB3158}">
      <dsp:nvSpPr>
        <dsp:cNvPr id="0" name=""/>
        <dsp:cNvSpPr/>
      </dsp:nvSpPr>
      <dsp:spPr>
        <a:xfrm>
          <a:off x="0" y="1846281"/>
          <a:ext cx="6900512" cy="460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Staff/Patient Survey</a:t>
          </a:r>
          <a:endParaRPr lang="en-US" sz="2100" kern="1200"/>
        </a:p>
      </dsp:txBody>
      <dsp:txXfrm>
        <a:off x="0" y="1846281"/>
        <a:ext cx="6900512" cy="460894"/>
      </dsp:txXfrm>
    </dsp:sp>
    <dsp:sp modelId="{6AE212BF-EE1C-4A72-987E-E8CBDAF6BD03}">
      <dsp:nvSpPr>
        <dsp:cNvPr id="0" name=""/>
        <dsp:cNvSpPr/>
      </dsp:nvSpPr>
      <dsp:spPr>
        <a:xfrm>
          <a:off x="0" y="2307175"/>
          <a:ext cx="6900512" cy="0"/>
        </a:xfrm>
        <a:prstGeom prst="line">
          <a:avLst/>
        </a:prstGeom>
        <a:solidFill>
          <a:schemeClr val="accent2">
            <a:hueOff val="2928915"/>
            <a:satOff val="-8406"/>
            <a:lumOff val="-13459"/>
            <a:alphaOff val="0"/>
          </a:schemeClr>
        </a:solidFill>
        <a:ln w="19050" cap="flat" cmpd="sng" algn="ctr">
          <a:solidFill>
            <a:schemeClr val="accent2">
              <a:hueOff val="2928915"/>
              <a:satOff val="-8406"/>
              <a:lumOff val="-134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62F047-9327-4D8A-9152-0E9FC0AFC7F9}">
      <dsp:nvSpPr>
        <dsp:cNvPr id="0" name=""/>
        <dsp:cNvSpPr/>
      </dsp:nvSpPr>
      <dsp:spPr>
        <a:xfrm>
          <a:off x="0" y="2307175"/>
          <a:ext cx="6900512" cy="460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Patient centred</a:t>
          </a:r>
          <a:endParaRPr lang="en-US" sz="2100" kern="1200"/>
        </a:p>
      </dsp:txBody>
      <dsp:txXfrm>
        <a:off x="0" y="2307175"/>
        <a:ext cx="6900512" cy="460894"/>
      </dsp:txXfrm>
    </dsp:sp>
    <dsp:sp modelId="{4B5DC30E-EB42-40FF-AA17-455817520BA9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3514698"/>
            <a:satOff val="-10087"/>
            <a:lumOff val="-16150"/>
            <a:alphaOff val="0"/>
          </a:schemeClr>
        </a:solidFill>
        <a:ln w="19050" cap="flat" cmpd="sng" algn="ctr">
          <a:solidFill>
            <a:schemeClr val="accent2">
              <a:hueOff val="3514698"/>
              <a:satOff val="-10087"/>
              <a:lumOff val="-161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1AD8D8-FDD9-432C-922F-E92D17C0059D}">
      <dsp:nvSpPr>
        <dsp:cNvPr id="0" name=""/>
        <dsp:cNvSpPr/>
      </dsp:nvSpPr>
      <dsp:spPr>
        <a:xfrm>
          <a:off x="0" y="2768070"/>
          <a:ext cx="6900512" cy="460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Collaborative</a:t>
          </a:r>
          <a:endParaRPr lang="en-US" sz="2100" kern="1200" dirty="0"/>
        </a:p>
      </dsp:txBody>
      <dsp:txXfrm>
        <a:off x="0" y="2768070"/>
        <a:ext cx="6900512" cy="460894"/>
      </dsp:txXfrm>
    </dsp:sp>
    <dsp:sp modelId="{E24BEB05-0789-4CE0-89F2-8196525799E7}">
      <dsp:nvSpPr>
        <dsp:cNvPr id="0" name=""/>
        <dsp:cNvSpPr/>
      </dsp:nvSpPr>
      <dsp:spPr>
        <a:xfrm>
          <a:off x="0" y="3228965"/>
          <a:ext cx="6900512" cy="0"/>
        </a:xfrm>
        <a:prstGeom prst="line">
          <a:avLst/>
        </a:prstGeom>
        <a:solidFill>
          <a:schemeClr val="accent2">
            <a:hueOff val="4100481"/>
            <a:satOff val="-11768"/>
            <a:lumOff val="-18842"/>
            <a:alphaOff val="0"/>
          </a:schemeClr>
        </a:solidFill>
        <a:ln w="19050" cap="flat" cmpd="sng" algn="ctr">
          <a:solidFill>
            <a:schemeClr val="accent2">
              <a:hueOff val="4100481"/>
              <a:satOff val="-11768"/>
              <a:lumOff val="-188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CCC48D-6031-4A2B-B03D-7A4EA2CF9047}">
      <dsp:nvSpPr>
        <dsp:cNvPr id="0" name=""/>
        <dsp:cNvSpPr/>
      </dsp:nvSpPr>
      <dsp:spPr>
        <a:xfrm>
          <a:off x="0" y="3228965"/>
          <a:ext cx="6900512" cy="460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Transparency</a:t>
          </a:r>
          <a:endParaRPr lang="en-US" sz="2100" kern="1200" dirty="0"/>
        </a:p>
      </dsp:txBody>
      <dsp:txXfrm>
        <a:off x="0" y="3228965"/>
        <a:ext cx="6900512" cy="460894"/>
      </dsp:txXfrm>
    </dsp:sp>
    <dsp:sp modelId="{0B06B9B3-86AF-49CB-9C73-A510C1A95703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4686264"/>
            <a:satOff val="-13449"/>
            <a:lumOff val="-21534"/>
            <a:alphaOff val="0"/>
          </a:schemeClr>
        </a:solidFill>
        <a:ln w="19050" cap="flat" cmpd="sng" algn="ctr">
          <a:solidFill>
            <a:schemeClr val="accent2">
              <a:hueOff val="4686264"/>
              <a:satOff val="-13449"/>
              <a:lumOff val="-215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83AB3-B320-4507-A597-7F8F5398B4AB}">
      <dsp:nvSpPr>
        <dsp:cNvPr id="0" name=""/>
        <dsp:cNvSpPr/>
      </dsp:nvSpPr>
      <dsp:spPr>
        <a:xfrm>
          <a:off x="0" y="3689859"/>
          <a:ext cx="6900512" cy="460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Leadership programmes</a:t>
          </a:r>
          <a:endParaRPr lang="en-US" sz="2100" kern="1200"/>
        </a:p>
      </dsp:txBody>
      <dsp:txXfrm>
        <a:off x="0" y="3689859"/>
        <a:ext cx="6900512" cy="460894"/>
      </dsp:txXfrm>
    </dsp:sp>
    <dsp:sp modelId="{27CA5E3B-56F9-4F64-A7D2-7E54DE72F318}">
      <dsp:nvSpPr>
        <dsp:cNvPr id="0" name=""/>
        <dsp:cNvSpPr/>
      </dsp:nvSpPr>
      <dsp:spPr>
        <a:xfrm>
          <a:off x="0" y="4150754"/>
          <a:ext cx="6900512" cy="0"/>
        </a:xfrm>
        <a:prstGeom prst="line">
          <a:avLst/>
        </a:prstGeom>
        <a:solidFill>
          <a:schemeClr val="accent2">
            <a:hueOff val="5272048"/>
            <a:satOff val="-15131"/>
            <a:lumOff val="-24226"/>
            <a:alphaOff val="0"/>
          </a:schemeClr>
        </a:solidFill>
        <a:ln w="19050" cap="flat" cmpd="sng" algn="ctr">
          <a:solidFill>
            <a:schemeClr val="accent2">
              <a:hueOff val="5272048"/>
              <a:satOff val="-15131"/>
              <a:lumOff val="-242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47F8FF-CC4F-4589-81E4-597D8653DA3D}">
      <dsp:nvSpPr>
        <dsp:cNvPr id="0" name=""/>
        <dsp:cNvSpPr/>
      </dsp:nvSpPr>
      <dsp:spPr>
        <a:xfrm>
          <a:off x="0" y="4150754"/>
          <a:ext cx="6900512" cy="460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Staff wellbeing</a:t>
          </a:r>
          <a:endParaRPr lang="en-US" sz="2100" kern="1200"/>
        </a:p>
      </dsp:txBody>
      <dsp:txXfrm>
        <a:off x="0" y="4150754"/>
        <a:ext cx="6900512" cy="460894"/>
      </dsp:txXfrm>
    </dsp:sp>
    <dsp:sp modelId="{A7307AFF-D18F-438F-982E-F30739006625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5857831"/>
            <a:satOff val="-16812"/>
            <a:lumOff val="-26917"/>
            <a:alphaOff val="0"/>
          </a:schemeClr>
        </a:solidFill>
        <a:ln w="19050" cap="flat" cmpd="sng" algn="ctr">
          <a:solidFill>
            <a:schemeClr val="accent2">
              <a:hueOff val="5857831"/>
              <a:satOff val="-16812"/>
              <a:lumOff val="-269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078A82-443B-4445-86D4-C365D39F9D06}">
      <dsp:nvSpPr>
        <dsp:cNvPr id="0" name=""/>
        <dsp:cNvSpPr/>
      </dsp:nvSpPr>
      <dsp:spPr>
        <a:xfrm>
          <a:off x="0" y="4611648"/>
          <a:ext cx="6900512" cy="460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Learning lessons</a:t>
          </a:r>
          <a:endParaRPr lang="en-US" sz="2100" kern="1200"/>
        </a:p>
      </dsp:txBody>
      <dsp:txXfrm>
        <a:off x="0" y="4611648"/>
        <a:ext cx="6900512" cy="460894"/>
      </dsp:txXfrm>
    </dsp:sp>
    <dsp:sp modelId="{9BFD45AB-20BC-4642-9ABC-5AD6E737618F}">
      <dsp:nvSpPr>
        <dsp:cNvPr id="0" name=""/>
        <dsp:cNvSpPr/>
      </dsp:nvSpPr>
      <dsp:spPr>
        <a:xfrm>
          <a:off x="0" y="5072543"/>
          <a:ext cx="6900512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252031-9DDF-43C7-9C9C-38AC70337256}">
      <dsp:nvSpPr>
        <dsp:cNvPr id="0" name=""/>
        <dsp:cNvSpPr/>
      </dsp:nvSpPr>
      <dsp:spPr>
        <a:xfrm>
          <a:off x="0" y="5072543"/>
          <a:ext cx="6900512" cy="460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Robust standards</a:t>
          </a:r>
          <a:endParaRPr lang="en-US" sz="2100" kern="1200"/>
        </a:p>
      </dsp:txBody>
      <dsp:txXfrm>
        <a:off x="0" y="5072543"/>
        <a:ext cx="6900512" cy="4608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88A9E-200C-129D-B62F-AD69AAF9E2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3FB10A-34BE-BD6B-E232-DFE5FAD447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5CCC6-ECCF-0C31-FDC0-2E2F299AAA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58FD-3CAE-4555-9434-30AF463FDFD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98403B-69C4-92DC-3C0E-CE82A147F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786FB0-F13F-3B2B-B047-7733160BA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227AD-6FA4-4309-A6F9-817CA8312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356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2FC60-7749-7EE3-3385-18C246E62A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0007C-D345-9924-AE5F-07DDD66C70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37AE7F-3ED4-A67F-5CEE-E2662A35E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58FD-3CAE-4555-9434-30AF463FDFD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17A73-27B4-2732-DCB5-C20C2ABCB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1D0AF-24F0-ADA6-491A-7C7D38275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227AD-6FA4-4309-A6F9-817CA8312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403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2C0B8-3A17-2594-A50B-427F314F7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CDA14A-BE41-9252-17A2-7D88F9194D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A6A94-192C-A69E-A9EC-4D2BB4187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58FD-3CAE-4555-9434-30AF463FDFD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043073-3B30-39DC-09A9-3826A75952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CCC71D-75F0-FBF7-D986-12580B2E2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227AD-6FA4-4309-A6F9-817CA8312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4703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DE1EB-72BD-72B1-76CF-1AEC0787A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9C34F-92D0-CE59-117A-B0E7A67959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FC0427-3526-86C6-DD40-E19672F5CB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A0FD2-0C32-D663-5BD6-5148DAAE5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58FD-3CAE-4555-9434-30AF463FDFD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5EDCE7-15B7-6DA2-4941-D6F9803E5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38930A-EDEF-953A-70EF-AE893C6DF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227AD-6FA4-4309-A6F9-817CA8312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478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7BA99-E196-630C-81A7-02A92F9C5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8DE451-1B66-FD16-53F8-99A9A5CC8B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884EB6-4B04-1B1B-75D1-CAB0DFB45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9365B0-A622-6A87-023D-46173B6B4C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DFAD65-267B-0C19-1DB6-99BCB38895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56B75B-7A61-DFE1-DEFD-5D5622697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58FD-3CAE-4555-9434-30AF463FDFD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D20BD9-78FB-F461-9DC3-412650833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AD8C19-3976-3CBB-2093-D84828F14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227AD-6FA4-4309-A6F9-817CA8312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77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17E37-B9DC-308F-0530-A20720959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1BE0E8-54EF-1F25-9DC6-FBD524B6D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58FD-3CAE-4555-9434-30AF463FDFD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905DCC-3E11-001F-F0FC-EACB3461D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BBCAFB-E68C-2BC1-5E16-616DE306F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227AD-6FA4-4309-A6F9-817CA8312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3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AEDD30-6542-56E1-142A-DD4A73C35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58FD-3CAE-4555-9434-30AF463FDFD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0AB6A3-6CD7-342B-1A88-97EAA87363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74D1A3-A138-4D94-592C-5F37D3399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227AD-6FA4-4309-A6F9-817CA8312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711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58925-0AF9-8A50-B027-01C617276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CF333-4BEB-7E3A-63D7-A673A6CF4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19380F-3DE7-C8EC-7E69-738C80D732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D64CEF-70C1-AD76-6BFB-2F3F98C4E8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58FD-3CAE-4555-9434-30AF463FDFD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59529D-92D2-7B1A-412C-82DBAFE5C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A7F481-091A-591C-8552-2FC38CA79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227AD-6FA4-4309-A6F9-817CA8312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146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D8EC7-E04B-8831-9EA5-1410F2481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8DD5D0-EAFE-526C-8EB5-9153D4B27E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636C4E-F283-CA08-9696-857BE6BC21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672FD6-34C3-6382-EE74-44603734B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58FD-3CAE-4555-9434-30AF463FDFD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ED3972-8A66-007C-A478-BED1E3265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1746F9-8502-01F7-AD0E-EFEFA87D0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227AD-6FA4-4309-A6F9-817CA8312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919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574F2-8CB9-4345-4C60-79B769FF6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1BD90C-637B-4473-3665-38DDC6DDC2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A1EFDE-E92F-F093-4C19-61161C9D40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58FD-3CAE-4555-9434-30AF463FDFD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8592F0-697D-A1F4-C012-685C843CC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3C411-D8BB-038F-D246-203007F22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227AD-6FA4-4309-A6F9-817CA8312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172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677C3C-C803-F034-CFEA-D15026A81D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34E1BC-55C0-D478-F5A6-145A26575E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9B0E06-CAA8-0B54-ACBA-9771B5A33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58FD-3CAE-4555-9434-30AF463FDFD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7E1B68-78C2-8737-CC0E-5D89BFA34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9F8A57-8034-3EA8-E600-FD22CAC78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227AD-6FA4-4309-A6F9-817CA8312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433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C0C7AC-814A-C2F5-1AE0-0249306EF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DE1CD1-9A4D-A94A-B5EA-9E2F167E00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DB007D-6EBD-4168-412E-ED31B01B75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0B58FD-3CAE-4555-9434-30AF463FDFD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7B8D4D-F50D-B879-4763-F319EE1142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82C74A-DA6A-2EBC-083A-6265020874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6227AD-6FA4-4309-A6F9-817CA8312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141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nceptdraw.com/news/25-typical-orgcharts-solution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policybristol.blogs.bris.ac.uk/tag/nh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eamstime.com/stock-illustration-vector-office-symbols-abstract-illustration-image76976607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3cr.org.au/anarchistworld/episode-202006241000/hierarchy-problem-everybody-knew" TargetMode="External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479904-B5A8-B021-DC15-6E9EC0887E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640080"/>
            <a:ext cx="6894576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660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Organisational Culture in Health and Care</a:t>
            </a:r>
            <a:endParaRPr lang="en-GB" sz="6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E1D308-9A07-4A69-C3EF-D3EC193304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6" y="4636008"/>
            <a:ext cx="6894576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Catrin Boulton</a:t>
            </a:r>
            <a:endParaRPr lang="en-GB"/>
          </a:p>
        </p:txBody>
      </p:sp>
      <p:pic>
        <p:nvPicPr>
          <p:cNvPr id="5" name="Picture 4" descr="Close up photo of vial beside a syringe">
            <a:extLst>
              <a:ext uri="{FF2B5EF4-FFF2-40B4-BE49-F238E27FC236}">
                <a16:creationId xmlns:a16="http://schemas.microsoft.com/office/drawing/2014/main" id="{64B1650B-BCAF-596F-6768-CCAE071476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744" r="26839" b="-1"/>
          <a:stretch/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4409267"/>
            <a:ext cx="4242816" cy="18288"/>
          </a:xfrm>
          <a:custGeom>
            <a:avLst/>
            <a:gdLst>
              <a:gd name="connsiteX0" fmla="*/ 0 w 4242816"/>
              <a:gd name="connsiteY0" fmla="*/ 0 h 18288"/>
              <a:gd name="connsiteX1" fmla="*/ 690973 w 4242816"/>
              <a:gd name="connsiteY1" fmla="*/ 0 h 18288"/>
              <a:gd name="connsiteX2" fmla="*/ 1212233 w 4242816"/>
              <a:gd name="connsiteY2" fmla="*/ 0 h 18288"/>
              <a:gd name="connsiteX3" fmla="*/ 1860778 w 4242816"/>
              <a:gd name="connsiteY3" fmla="*/ 0 h 18288"/>
              <a:gd name="connsiteX4" fmla="*/ 2424466 w 4242816"/>
              <a:gd name="connsiteY4" fmla="*/ 0 h 18288"/>
              <a:gd name="connsiteX5" fmla="*/ 3115439 w 4242816"/>
              <a:gd name="connsiteY5" fmla="*/ 0 h 18288"/>
              <a:gd name="connsiteX6" fmla="*/ 3636699 w 4242816"/>
              <a:gd name="connsiteY6" fmla="*/ 0 h 18288"/>
              <a:gd name="connsiteX7" fmla="*/ 4242816 w 4242816"/>
              <a:gd name="connsiteY7" fmla="*/ 0 h 18288"/>
              <a:gd name="connsiteX8" fmla="*/ 4242816 w 4242816"/>
              <a:gd name="connsiteY8" fmla="*/ 18288 h 18288"/>
              <a:gd name="connsiteX9" fmla="*/ 3636699 w 4242816"/>
              <a:gd name="connsiteY9" fmla="*/ 18288 h 18288"/>
              <a:gd name="connsiteX10" fmla="*/ 3030583 w 4242816"/>
              <a:gd name="connsiteY10" fmla="*/ 18288 h 18288"/>
              <a:gd name="connsiteX11" fmla="*/ 2466894 w 4242816"/>
              <a:gd name="connsiteY11" fmla="*/ 18288 h 18288"/>
              <a:gd name="connsiteX12" fmla="*/ 1988062 w 4242816"/>
              <a:gd name="connsiteY12" fmla="*/ 18288 h 18288"/>
              <a:gd name="connsiteX13" fmla="*/ 1466802 w 4242816"/>
              <a:gd name="connsiteY13" fmla="*/ 18288 h 18288"/>
              <a:gd name="connsiteX14" fmla="*/ 860686 w 4242816"/>
              <a:gd name="connsiteY14" fmla="*/ 18288 h 18288"/>
              <a:gd name="connsiteX15" fmla="*/ 0 w 4242816"/>
              <a:gd name="connsiteY15" fmla="*/ 18288 h 18288"/>
              <a:gd name="connsiteX16" fmla="*/ 0 w 4242816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346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B2DA64-667A-1B5B-9ACB-8BCBBB03B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We will discuss: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993BA8-B9AE-D0A3-FA0B-3CE5B9A8D7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741488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52806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1DD6F7-8102-C689-71A3-03D9CE46C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1" y="2377440"/>
            <a:ext cx="4927600" cy="3020165"/>
          </a:xfrm>
          <a:ln w="25400" cap="sq">
            <a:solidFill>
              <a:srgbClr val="FFFFFF"/>
            </a:solidFill>
            <a:miter lim="800000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Organisation</a:t>
            </a: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are social arrangements for achieving controlled performance in pursuit of collective goals (Buchanan &amp; Huczynski, 1997)</a:t>
            </a:r>
            <a:br>
              <a:rPr lang="en-US" sz="1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11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6FC96-0335-72EB-9DC5-2E8C7B0689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38934" y="2377440"/>
            <a:ext cx="5053066" cy="254660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The elements within an </a:t>
            </a:r>
            <a:r>
              <a:rPr lang="en-US" sz="2000" dirty="0" err="1"/>
              <a:t>organisation</a:t>
            </a:r>
            <a:r>
              <a:rPr lang="en-US" sz="2000" dirty="0"/>
              <a:t> include:  </a:t>
            </a:r>
          </a:p>
          <a:p>
            <a:pPr lvl="1"/>
            <a:r>
              <a:rPr lang="en-US" sz="2000" dirty="0"/>
              <a:t> common purpose</a:t>
            </a:r>
          </a:p>
          <a:p>
            <a:pPr lvl="1"/>
            <a:r>
              <a:rPr lang="en-US" sz="2000" dirty="0"/>
              <a:t>a coordinated effort </a:t>
            </a:r>
          </a:p>
          <a:p>
            <a:pPr lvl="1"/>
            <a:r>
              <a:rPr lang="en-US" sz="2000" dirty="0"/>
              <a:t>division of </a:t>
            </a:r>
            <a:r>
              <a:rPr lang="en-US" sz="2000" dirty="0" err="1"/>
              <a:t>labour</a:t>
            </a:r>
            <a:endParaRPr lang="en-US" sz="2000" dirty="0"/>
          </a:p>
          <a:p>
            <a:pPr lvl="1"/>
            <a:r>
              <a:rPr lang="en-US" sz="2000" dirty="0"/>
              <a:t>hierarchy of authority  </a:t>
            </a:r>
          </a:p>
          <a:p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5E3A47-24FD-E636-13A2-274214A1EEB0}"/>
              </a:ext>
            </a:extLst>
          </p:cNvPr>
          <p:cNvSpPr txBox="1"/>
          <p:nvPr/>
        </p:nvSpPr>
        <p:spPr>
          <a:xfrm>
            <a:off x="1724576" y="633477"/>
            <a:ext cx="5057398" cy="62636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/>
              <a:t>What is an </a:t>
            </a:r>
            <a:r>
              <a:rPr lang="en-US" sz="3600" dirty="0" err="1"/>
              <a:t>Organisation</a:t>
            </a:r>
            <a:r>
              <a:rPr lang="en-US" sz="36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551693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73C124-CBE8-AB46-2951-9E14C1464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Organisations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97C99-7DFF-DBE6-943E-A17A0C0CC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1599" y="955039"/>
            <a:ext cx="6382001" cy="333939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Organisations may be well-known as-</a:t>
            </a:r>
          </a:p>
          <a:p>
            <a:endParaRPr lang="en-GB" dirty="0"/>
          </a:p>
          <a:p>
            <a:pPr lvl="1"/>
            <a:r>
              <a:rPr lang="en-GB" dirty="0"/>
              <a:t>Private enterprise organisations- owned and financed by individuals, partners, shareholders with the main aim of profit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792C1A-3F86-05D6-F39C-7D04525A1814}"/>
              </a:ext>
            </a:extLst>
          </p:cNvPr>
          <p:cNvSpPr txBox="1"/>
          <p:nvPr/>
        </p:nvSpPr>
        <p:spPr>
          <a:xfrm>
            <a:off x="3667760" y="3667760"/>
            <a:ext cx="704088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Public sector organisations- created by government not for profit as a goal, funded by tax payers, government loans for example. The main aim is a</a:t>
            </a:r>
            <a:r>
              <a:rPr lang="en-GB" sz="2400" b="1" dirty="0"/>
              <a:t> </a:t>
            </a:r>
            <a:r>
              <a:rPr lang="en-GB" sz="2400" dirty="0"/>
              <a:t>service</a:t>
            </a:r>
            <a:r>
              <a:rPr lang="en-GB" sz="2400" b="1" dirty="0"/>
              <a:t> </a:t>
            </a:r>
            <a:r>
              <a:rPr lang="en-GB" sz="2400" dirty="0"/>
              <a:t>to and the wellbeing of society- service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506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E8FC0-AA6A-60C9-4298-1BAC98998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b="1" dirty="0"/>
              <a:t>Classification of Organisations</a:t>
            </a:r>
            <a:endParaRPr lang="en-GB" dirty="0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E394A3AF-D385-12C2-B818-7D2CB2CE89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/>
              <a:t>Economic – business firms</a:t>
            </a:r>
          </a:p>
          <a:p>
            <a:r>
              <a:rPr lang="en-GB"/>
              <a:t>Protective – military, police force</a:t>
            </a:r>
          </a:p>
          <a:p>
            <a:r>
              <a:rPr lang="en-GB"/>
              <a:t>Associative – clubs and societies</a:t>
            </a:r>
          </a:p>
          <a:p>
            <a:r>
              <a:rPr lang="en-GB"/>
              <a:t>Public service organisations – local authorities and hospitals </a:t>
            </a:r>
          </a:p>
          <a:p>
            <a:r>
              <a:rPr lang="en-GB"/>
              <a:t>Religious organisations – churches </a:t>
            </a:r>
          </a:p>
          <a:p>
            <a:r>
              <a:rPr lang="en-GB"/>
              <a:t>Charitable – non profit</a:t>
            </a:r>
          </a:p>
          <a:p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Block Arc 2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1885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D9B9D8-69B9-5C23-EAF8-83BC0843F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Organisational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E6E94F-4C18-DD27-6EC3-D4B660DD47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2535965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0387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4A869-4BD8-8FCB-3078-17380D573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</a:t>
            </a:r>
          </a:p>
        </p:txBody>
      </p:sp>
      <p:pic>
        <p:nvPicPr>
          <p:cNvPr id="9" name="Content Placeholder 8" descr="A diagram of people with different colored figures">
            <a:extLst>
              <a:ext uri="{FF2B5EF4-FFF2-40B4-BE49-F238E27FC236}">
                <a16:creationId xmlns:a16="http://schemas.microsoft.com/office/drawing/2014/main" id="{3EDDE8EA-BE30-19AF-F3C2-A1BD999B2D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43092" y="1825625"/>
            <a:ext cx="5905815" cy="4351338"/>
          </a:xfrm>
        </p:spPr>
      </p:pic>
    </p:spTree>
    <p:extLst>
      <p:ext uri="{BB962C8B-B14F-4D97-AF65-F5344CB8AC3E}">
        <p14:creationId xmlns:p14="http://schemas.microsoft.com/office/powerpoint/2010/main" val="1227602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A443A-7032-A233-F000-DCFB60929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Activity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B9689-6813-9500-DEE8-6B38B16CB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In pairs or small groups consider,</a:t>
            </a:r>
          </a:p>
          <a:p>
            <a:pPr marL="0" indent="0">
              <a:buNone/>
            </a:pPr>
            <a:r>
              <a:rPr lang="en-GB" dirty="0"/>
              <a:t>what different departments are required within an NHS organisation in order to run effectively?</a:t>
            </a:r>
          </a:p>
          <a:p>
            <a:endParaRPr lang="en-GB" sz="2000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CCB71AD-58B9-A920-68D7-87F196F7E4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11532" y="3300216"/>
            <a:ext cx="5150277" cy="208232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79057A-E193-405D-12CA-73F3A88B14FD}"/>
              </a:ext>
            </a:extLst>
          </p:cNvPr>
          <p:cNvSpPr txBox="1"/>
          <p:nvPr/>
        </p:nvSpPr>
        <p:spPr>
          <a:xfrm>
            <a:off x="8451800" y="5182483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policybristol.blogs.bris.ac.uk/tag/nh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256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FF134-EE96-7B11-83B0-E6FCA182E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Possible departments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41AD5F-447C-3D4B-EDD2-9BA70442CB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85095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70916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FE8D3-9FF0-7075-D286-45EF06841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Organisation culture</a:t>
            </a:r>
          </a:p>
        </p:txBody>
      </p:sp>
      <p:pic>
        <p:nvPicPr>
          <p:cNvPr id="7" name="Graphic 6" descr="Social Network">
            <a:extLst>
              <a:ext uri="{FF2B5EF4-FFF2-40B4-BE49-F238E27FC236}">
                <a16:creationId xmlns:a16="http://schemas.microsoft.com/office/drawing/2014/main" id="{37E17D5D-1B2A-DD96-CA96-E0DBEDC27A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2C01F-6390-7901-2626-E0C794D4A5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Culture is the dominant pattern of shared beliefs, assumptions, values and norms that shape the socialisation, symbols, language and practice of a group of people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 attitudes and approaches that typify the way staff carry out tasks</a:t>
            </a:r>
          </a:p>
          <a:p>
            <a:r>
              <a:rPr lang="en-GB" sz="1800" dirty="0">
                <a:solidFill>
                  <a:schemeClr val="tx2"/>
                </a:solidFill>
              </a:rPr>
              <a:t>Developed and transmitted by people, consciously and unconsciously to subsequent generations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7383233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02457D-7DB5-1B51-6E43-25CDE02E9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For a healthy culture to exist there must be..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3E9D09-09FD-39BE-C871-40AC9D9BD4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73811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1299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-Iceberg model of corporate culture by Edward Twitchell Hall (1989 ...">
            <a:extLst>
              <a:ext uri="{FF2B5EF4-FFF2-40B4-BE49-F238E27FC236}">
                <a16:creationId xmlns:a16="http://schemas.microsoft.com/office/drawing/2014/main" id="{CAF5CB62-6DE2-7B64-B574-F5835C39B6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982" b="-1"/>
          <a:stretch/>
        </p:blipFill>
        <p:spPr bwMode="auto">
          <a:xfrm>
            <a:off x="2132847" y="457200"/>
            <a:ext cx="7926306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73389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18C55A-0563-0C4E-EF42-A41EA7F51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Assumptions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1E1CD-7612-DAEA-24C4-74AFB2F8F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Thoughts and feelings that members of the organisations take for granted and believe to be true</a:t>
            </a:r>
          </a:p>
          <a:p>
            <a:r>
              <a:rPr lang="en-GB" sz="2400" dirty="0">
                <a:solidFill>
                  <a:schemeClr val="tx2"/>
                </a:solidFill>
              </a:rPr>
              <a:t>Depending on these assumption a culture can be healthy or unhealthy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AE1D14CB-0112-2ED1-7196-45E43CE935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6966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4B1D01-40C0-A535-8589-9816684BC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223521"/>
            <a:ext cx="5754696" cy="164592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74251-0E1B-0602-702E-85DC9B6CDB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2584888"/>
            <a:ext cx="8636000" cy="3652520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Values are basic beliefs people hold that specify general preferences and behaviours and this defines what is deemed ‘right and wrong’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Values are often reflected in society’s morals, customs and established practices</a:t>
            </a:r>
          </a:p>
          <a:p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861699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42B6C3-470F-13CB-8995-05AE75BD1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 dirty="0"/>
              <a:t>Symbols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43881-5DCE-DA19-571F-CA6DAFDF83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/>
              <a:t>A symbol is a visible object or cue that convey meaning to others and can include:</a:t>
            </a:r>
          </a:p>
          <a:p>
            <a:pPr lvl="1"/>
            <a:r>
              <a:rPr lang="en-GB" sz="2200"/>
              <a:t>Uniforms</a:t>
            </a:r>
          </a:p>
          <a:p>
            <a:pPr lvl="1"/>
            <a:r>
              <a:rPr lang="en-GB" sz="2200"/>
              <a:t>Office layout</a:t>
            </a:r>
          </a:p>
          <a:p>
            <a:pPr lvl="1"/>
            <a:r>
              <a:rPr lang="en-GB" sz="2200"/>
              <a:t>Slogans</a:t>
            </a:r>
          </a:p>
          <a:p>
            <a:pPr lvl="1"/>
            <a:r>
              <a:rPr lang="en-GB" sz="2200"/>
              <a:t>Ceremonies</a:t>
            </a:r>
          </a:p>
          <a:p>
            <a:endParaRPr lang="en-GB" sz="2200"/>
          </a:p>
        </p:txBody>
      </p:sp>
      <p:pic>
        <p:nvPicPr>
          <p:cNvPr id="5" name="Picture 4" descr="A black and white icons of office supplies&#10;&#10;Description automatically generated">
            <a:extLst>
              <a:ext uri="{FF2B5EF4-FFF2-40B4-BE49-F238E27FC236}">
                <a16:creationId xmlns:a16="http://schemas.microsoft.com/office/drawing/2014/main" id="{1FBAF666-2116-6FC9-5224-2C85FD7339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86030" y="640080"/>
            <a:ext cx="5285003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1403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3C706E-44B9-A71D-88EE-0604B8A48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000"/>
              <a:t>Socialisation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E1374-69BF-6680-F7CA-EF57D5724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The process by which people learn values, norms, behaviours and social skills.</a:t>
            </a:r>
          </a:p>
          <a:p>
            <a:r>
              <a:rPr lang="en-GB" sz="2200" dirty="0"/>
              <a:t>It is the means by which new members are brought into a culture</a:t>
            </a:r>
          </a:p>
          <a:p>
            <a:r>
              <a:rPr lang="en-GB" sz="2200" dirty="0"/>
              <a:t>This is often started during staff induction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4445419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32166-A61B-285B-1246-82DD89843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role of organisational culture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DDB7E123-1680-26E6-9A32-B66DA6BA54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061516"/>
            <a:ext cx="7214616" cy="4707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816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grid&#10;&#10;Description automatically generated">
            <a:extLst>
              <a:ext uri="{FF2B5EF4-FFF2-40B4-BE49-F238E27FC236}">
                <a16:creationId xmlns:a16="http://schemas.microsoft.com/office/drawing/2014/main" id="{9039F97E-9230-B929-011D-557D3FF905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53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B747D8-2848-491D-A9B2-58C3F3D93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Healthy Culture, why is this important?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6C48AA-7CB2-64CD-C0B9-9D3C014763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09457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43401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esearcher examining growth in a petrie dish">
            <a:extLst>
              <a:ext uri="{FF2B5EF4-FFF2-40B4-BE49-F238E27FC236}">
                <a16:creationId xmlns:a16="http://schemas.microsoft.com/office/drawing/2014/main" id="{FECEA892-4C3F-5FBB-8CF3-E4248E9406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0809" b="492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2C122C-95AA-F541-8FD7-5FC13D615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Measuring a Healthy culture, but how?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3B3C7-64F4-CE3F-2D7D-2188F49E7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Denison Culture Index states we can measure these four traits:</a:t>
            </a:r>
          </a:p>
          <a:p>
            <a:r>
              <a:rPr lang="en-GB" dirty="0"/>
              <a:t>Mission</a:t>
            </a:r>
          </a:p>
          <a:p>
            <a:r>
              <a:rPr lang="en-GB" dirty="0"/>
              <a:t>Employee Involvement</a:t>
            </a:r>
          </a:p>
          <a:p>
            <a:r>
              <a:rPr lang="en-GB" dirty="0"/>
              <a:t>Internal Consistency</a:t>
            </a:r>
          </a:p>
          <a:p>
            <a:r>
              <a:rPr lang="en-GB" dirty="0"/>
              <a:t>Adaptability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7434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1ECC9-F661-DC4D-EE00-2B0CA2C74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or Organisational culture</a:t>
            </a:r>
          </a:p>
        </p:txBody>
      </p:sp>
      <p:pic>
        <p:nvPicPr>
          <p:cNvPr id="4" name="Picture 2" descr="Project Management:Organizational Culture, Structure and Strategy">
            <a:extLst>
              <a:ext uri="{FF2B5EF4-FFF2-40B4-BE49-F238E27FC236}">
                <a16:creationId xmlns:a16="http://schemas.microsoft.com/office/drawing/2014/main" id="{B5ECFCCF-8FA4-A6B7-64BB-C9F877B0261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6016" y="1825625"/>
            <a:ext cx="579996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68746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ED46B-E8BF-F0A7-FE95-CE1817BDC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0FF908-3888-0AF2-136A-831EB11BAA7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42764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FC7083-B5C5-96E5-9BE1-C5F227BE6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Adhocracy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68DB82-38CD-C4E2-9A96-49D3A64F1B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1399491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19553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D4DE6-41FE-5917-541A-9CE972D28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741391"/>
            <a:ext cx="3369234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Market</a:t>
            </a:r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11370349-5A3F-6097-93BE-F603E52A4D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96" r="7173" b="-1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56BC9-E0C3-3286-6822-D9C818EB70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9978" y="2533476"/>
            <a:ext cx="3369234" cy="3447832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Profit focused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Stable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Competitive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Externally focussed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6809663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A85F8-028F-7D99-5B5C-D74E3556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741391"/>
            <a:ext cx="3369234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Hierarchy </a:t>
            </a:r>
          </a:p>
        </p:txBody>
      </p:sp>
      <p:pic>
        <p:nvPicPr>
          <p:cNvPr id="5" name="Picture 4" descr="A pyramid of people with different silhouettes&#10;&#10;Description automatically generated">
            <a:extLst>
              <a:ext uri="{FF2B5EF4-FFF2-40B4-BE49-F238E27FC236}">
                <a16:creationId xmlns:a16="http://schemas.microsoft.com/office/drawing/2014/main" id="{8CD59947-456A-B515-35CB-22FE9D77EF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006" r="16375" b="1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9EFA2-1B6D-3E10-22AF-9CE452D2CD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9978" y="2533476"/>
            <a:ext cx="3369234" cy="3447832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Highly structured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Stable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Internally focussed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Controlled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85715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4A721-33F4-1630-D4F6-54349EBC4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 the following: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18167D-EACF-2F90-1DD9-586381D69E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3423161"/>
              </p:ext>
            </p:extLst>
          </p:nvPr>
        </p:nvGraphicFramePr>
        <p:xfrm>
          <a:off x="838200" y="1899921"/>
          <a:ext cx="10515600" cy="42770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40816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9F925-C6B4-EF10-D99B-13E1A3722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 on culture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C3A7B7A-DFCA-DF87-8E24-77271E4A77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152650" y="1825625"/>
          <a:ext cx="78867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3350">
                  <a:extLst>
                    <a:ext uri="{9D8B030D-6E8A-4147-A177-3AD203B41FA5}">
                      <a16:colId xmlns:a16="http://schemas.microsoft.com/office/drawing/2014/main" val="886497361"/>
                    </a:ext>
                  </a:extLst>
                </a:gridCol>
                <a:gridCol w="3943350">
                  <a:extLst>
                    <a:ext uri="{9D8B030D-6E8A-4147-A177-3AD203B41FA5}">
                      <a16:colId xmlns:a16="http://schemas.microsoft.com/office/drawing/2014/main" val="13073752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Internal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External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821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Leadership &amp;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Government Policy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43528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Vision and Values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Economics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459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 Recruitment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Market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6113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 Retention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Legislation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59445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Adaptability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8371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8748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Policies and procedures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53811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07146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2094C-FD19-DFD1-4F52-6CEB5D068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How has our current NHS dealt with culture?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22AFEE-A47D-CBA9-E9FA-3F672ECFBA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442744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7987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631</Words>
  <Application>Microsoft Office PowerPoint</Application>
  <PresentationFormat>Widescreen</PresentationFormat>
  <Paragraphs>134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Aptos</vt:lpstr>
      <vt:lpstr>Aptos Display</vt:lpstr>
      <vt:lpstr>Arial</vt:lpstr>
      <vt:lpstr>Calibri</vt:lpstr>
      <vt:lpstr>Wingdings</vt:lpstr>
      <vt:lpstr>Office Theme</vt:lpstr>
      <vt:lpstr>Organisational Culture in Health and Care</vt:lpstr>
      <vt:lpstr>We will discuss:</vt:lpstr>
      <vt:lpstr>Organisation are social arrangements for achieving controlled performance in pursuit of collective goals (Buchanan &amp; Huczynski, 1997) </vt:lpstr>
      <vt:lpstr>Organisations</vt:lpstr>
      <vt:lpstr>Classification of Organisations</vt:lpstr>
      <vt:lpstr>Organisational structure</vt:lpstr>
      <vt:lpstr>Structure</vt:lpstr>
      <vt:lpstr>Activity</vt:lpstr>
      <vt:lpstr>Possible departments</vt:lpstr>
      <vt:lpstr>Organisation culture</vt:lpstr>
      <vt:lpstr>For a healthy culture to exist there must be..</vt:lpstr>
      <vt:lpstr>PowerPoint Presentation</vt:lpstr>
      <vt:lpstr>Assumptions</vt:lpstr>
      <vt:lpstr>Values</vt:lpstr>
      <vt:lpstr>Symbols</vt:lpstr>
      <vt:lpstr>Socialisation</vt:lpstr>
      <vt:lpstr>The role of organisational culture</vt:lpstr>
      <vt:lpstr>Healthy Culture, why is this important?</vt:lpstr>
      <vt:lpstr>Measuring a Healthy culture, but how?</vt:lpstr>
      <vt:lpstr>Types or Organisational culture</vt:lpstr>
      <vt:lpstr>Clan</vt:lpstr>
      <vt:lpstr>Adhocracy</vt:lpstr>
      <vt:lpstr>Market</vt:lpstr>
      <vt:lpstr>Hierarchy </vt:lpstr>
      <vt:lpstr>Discuss the following:</vt:lpstr>
      <vt:lpstr>Impact on culture</vt:lpstr>
      <vt:lpstr>How has our current NHS dealt with culture?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Culture in Health and Care</dc:title>
  <dc:creator>catrin Boulton</dc:creator>
  <cp:lastModifiedBy>catrin Boulton</cp:lastModifiedBy>
  <cp:revision>2</cp:revision>
  <dcterms:created xsi:type="dcterms:W3CDTF">2024-02-06T20:01:03Z</dcterms:created>
  <dcterms:modified xsi:type="dcterms:W3CDTF">2024-02-07T12:12:35Z</dcterms:modified>
</cp:coreProperties>
</file>