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</p:sldIdLst>
  <p:sldSz cx="9906000" cy="6858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96F469-E3DC-41E1-B5F2-632EBF6CA87C}" v="9" dt="2025-04-01T09:31:04.7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1434" y="234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uless Zie" userId="c86e8db93f307ef4" providerId="LiveId" clId="{7B96F469-E3DC-41E1-B5F2-632EBF6CA87C}"/>
    <pc:docChg chg="undo custSel modSld">
      <pc:chgData name="Couless Zie" userId="c86e8db93f307ef4" providerId="LiveId" clId="{7B96F469-E3DC-41E1-B5F2-632EBF6CA87C}" dt="2025-04-01T10:04:42.948" v="201" actId="20577"/>
      <pc:docMkLst>
        <pc:docMk/>
      </pc:docMkLst>
      <pc:sldChg chg="addSp delSp modSp mod">
        <pc:chgData name="Couless Zie" userId="c86e8db93f307ef4" providerId="LiveId" clId="{7B96F469-E3DC-41E1-B5F2-632EBF6CA87C}" dt="2025-04-01T10:04:42.948" v="201" actId="20577"/>
        <pc:sldMkLst>
          <pc:docMk/>
          <pc:sldMk cId="1345519410" sldId="256"/>
        </pc:sldMkLst>
        <pc:spChg chg="mod">
          <ac:chgData name="Couless Zie" userId="c86e8db93f307ef4" providerId="LiveId" clId="{7B96F469-E3DC-41E1-B5F2-632EBF6CA87C}" dt="2025-04-01T10:04:42.948" v="201" actId="20577"/>
          <ac:spMkLst>
            <pc:docMk/>
            <pc:sldMk cId="1345519410" sldId="256"/>
            <ac:spMk id="2" creationId="{2BA94865-3751-4A28-237F-0CBD3F52FE4A}"/>
          </ac:spMkLst>
        </pc:spChg>
        <pc:spChg chg="mod">
          <ac:chgData name="Couless Zie" userId="c86e8db93f307ef4" providerId="LiveId" clId="{7B96F469-E3DC-41E1-B5F2-632EBF6CA87C}" dt="2025-04-01T10:03:13.736" v="191" actId="1076"/>
          <ac:spMkLst>
            <pc:docMk/>
            <pc:sldMk cId="1345519410" sldId="256"/>
            <ac:spMk id="4" creationId="{4C636CC8-8B02-CCE8-BA41-A470B6F1112A}"/>
          </ac:spMkLst>
        </pc:spChg>
        <pc:spChg chg="add del mod">
          <ac:chgData name="Couless Zie" userId="c86e8db93f307ef4" providerId="LiveId" clId="{7B96F469-E3DC-41E1-B5F2-632EBF6CA87C}" dt="2025-04-01T09:31:36.626" v="188"/>
          <ac:spMkLst>
            <pc:docMk/>
            <pc:sldMk cId="1345519410" sldId="256"/>
            <ac:spMk id="5" creationId="{5AB5903E-09A3-4181-9BFB-AEACAB47AA4D}"/>
          </ac:spMkLst>
        </pc:spChg>
        <pc:spChg chg="mod">
          <ac:chgData name="Couless Zie" userId="c86e8db93f307ef4" providerId="LiveId" clId="{7B96F469-E3DC-41E1-B5F2-632EBF6CA87C}" dt="2025-04-01T10:02:43.964" v="189" actId="1076"/>
          <ac:spMkLst>
            <pc:docMk/>
            <pc:sldMk cId="1345519410" sldId="256"/>
            <ac:spMk id="7" creationId="{A6E4EF5B-A838-BA05-9DDA-96F87568AB23}"/>
          </ac:spMkLst>
        </pc:spChg>
        <pc:spChg chg="add mod">
          <ac:chgData name="Couless Zie" userId="c86e8db93f307ef4" providerId="LiveId" clId="{7B96F469-E3DC-41E1-B5F2-632EBF6CA87C}" dt="2025-04-01T09:31:33.298" v="186" actId="1076"/>
          <ac:spMkLst>
            <pc:docMk/>
            <pc:sldMk cId="1345519410" sldId="256"/>
            <ac:spMk id="8" creationId="{43FEBA42-8BF0-FC97-7725-383DB6E2AC46}"/>
          </ac:spMkLst>
        </pc:spChg>
        <pc:spChg chg="mod">
          <ac:chgData name="Couless Zie" userId="c86e8db93f307ef4" providerId="LiveId" clId="{7B96F469-E3DC-41E1-B5F2-632EBF6CA87C}" dt="2025-04-01T10:03:03.935" v="190" actId="1076"/>
          <ac:spMkLst>
            <pc:docMk/>
            <pc:sldMk cId="1345519410" sldId="256"/>
            <ac:spMk id="10" creationId="{254640EB-A75E-5A4E-7270-B2D84FCF7330}"/>
          </ac:spMkLst>
        </pc:spChg>
        <pc:spChg chg="add mod">
          <ac:chgData name="Couless Zie" userId="c86e8db93f307ef4" providerId="LiveId" clId="{7B96F469-E3DC-41E1-B5F2-632EBF6CA87C}" dt="2025-03-30T14:14:44.261" v="62" actId="1076"/>
          <ac:spMkLst>
            <pc:docMk/>
            <pc:sldMk cId="1345519410" sldId="256"/>
            <ac:spMk id="11" creationId="{7D02DE57-F5D4-9057-3E1C-F98027BADB5F}"/>
          </ac:spMkLst>
        </pc:spChg>
        <pc:spChg chg="mod">
          <ac:chgData name="Couless Zie" userId="c86e8db93f307ef4" providerId="LiveId" clId="{7B96F469-E3DC-41E1-B5F2-632EBF6CA87C}" dt="2025-04-01T08:59:42.329" v="168" actId="14100"/>
          <ac:spMkLst>
            <pc:docMk/>
            <pc:sldMk cId="1345519410" sldId="256"/>
            <ac:spMk id="13" creationId="{5B00D3D1-501A-A890-C4CA-928E9BF62D2A}"/>
          </ac:spMkLst>
        </pc:spChg>
        <pc:spChg chg="mod">
          <ac:chgData name="Couless Zie" userId="c86e8db93f307ef4" providerId="LiveId" clId="{7B96F469-E3DC-41E1-B5F2-632EBF6CA87C}" dt="2025-04-01T08:54:01.248" v="150" actId="20577"/>
          <ac:spMkLst>
            <pc:docMk/>
            <pc:sldMk cId="1345519410" sldId="256"/>
            <ac:spMk id="14" creationId="{50E2857C-7FFC-23AC-97F8-19C3D7438E10}"/>
          </ac:spMkLst>
        </pc:spChg>
        <pc:spChg chg="add del mod">
          <ac:chgData name="Couless Zie" userId="c86e8db93f307ef4" providerId="LiveId" clId="{7B96F469-E3DC-41E1-B5F2-632EBF6CA87C}" dt="2025-04-01T08:54:56.642" v="151" actId="478"/>
          <ac:spMkLst>
            <pc:docMk/>
            <pc:sldMk cId="1345519410" sldId="256"/>
            <ac:spMk id="15" creationId="{21DA772C-D037-5D68-46C0-165C430DFA8F}"/>
          </ac:spMkLst>
        </pc:spChg>
        <pc:spChg chg="add mod">
          <ac:chgData name="Couless Zie" userId="c86e8db93f307ef4" providerId="LiveId" clId="{7B96F469-E3DC-41E1-B5F2-632EBF6CA87C}" dt="2025-03-30T14:18:56.179" v="69" actId="1076"/>
          <ac:spMkLst>
            <pc:docMk/>
            <pc:sldMk cId="1345519410" sldId="256"/>
            <ac:spMk id="19" creationId="{4AB645B3-2C44-7F3A-5146-437F69AA32DE}"/>
          </ac:spMkLst>
        </pc:spChg>
        <pc:spChg chg="mod">
          <ac:chgData name="Couless Zie" userId="c86e8db93f307ef4" providerId="LiveId" clId="{7B96F469-E3DC-41E1-B5F2-632EBF6CA87C}" dt="2025-04-01T08:59:18.830" v="167" actId="14100"/>
          <ac:spMkLst>
            <pc:docMk/>
            <pc:sldMk cId="1345519410" sldId="256"/>
            <ac:spMk id="21" creationId="{342A6158-8957-9936-D1C6-9B37B0D10A08}"/>
          </ac:spMkLst>
        </pc:spChg>
        <pc:spChg chg="mod">
          <ac:chgData name="Couless Zie" userId="c86e8db93f307ef4" providerId="LiveId" clId="{7B96F469-E3DC-41E1-B5F2-632EBF6CA87C}" dt="2025-04-01T08:57:29.913" v="162" actId="1076"/>
          <ac:spMkLst>
            <pc:docMk/>
            <pc:sldMk cId="1345519410" sldId="256"/>
            <ac:spMk id="24" creationId="{B5A37D7F-1119-2B16-CAAB-AA4260A43366}"/>
          </ac:spMkLst>
        </pc:spChg>
        <pc:spChg chg="add mod">
          <ac:chgData name="Couless Zie" userId="c86e8db93f307ef4" providerId="LiveId" clId="{7B96F469-E3DC-41E1-B5F2-632EBF6CA87C}" dt="2025-03-30T14:19:30.596" v="75" actId="1076"/>
          <ac:spMkLst>
            <pc:docMk/>
            <pc:sldMk cId="1345519410" sldId="256"/>
            <ac:spMk id="25" creationId="{6E6BE6D5-D439-786D-5194-F5A1560E3AFC}"/>
          </ac:spMkLst>
        </pc:spChg>
        <pc:spChg chg="add mod">
          <ac:chgData name="Couless Zie" userId="c86e8db93f307ef4" providerId="LiveId" clId="{7B96F469-E3DC-41E1-B5F2-632EBF6CA87C}" dt="2025-03-30T14:20:03.127" v="79" actId="1076"/>
          <ac:spMkLst>
            <pc:docMk/>
            <pc:sldMk cId="1345519410" sldId="256"/>
            <ac:spMk id="27" creationId="{5A8EA9E4-2CCB-96A1-E4E0-323F20CD123C}"/>
          </ac:spMkLst>
        </pc:spChg>
        <pc:spChg chg="add mod">
          <ac:chgData name="Couless Zie" userId="c86e8db93f307ef4" providerId="LiveId" clId="{7B96F469-E3DC-41E1-B5F2-632EBF6CA87C}" dt="2025-03-30T14:20:47.596" v="87" actId="1076"/>
          <ac:spMkLst>
            <pc:docMk/>
            <pc:sldMk cId="1345519410" sldId="256"/>
            <ac:spMk id="29" creationId="{33F1413F-E99B-E5E3-E57F-230D78D39176}"/>
          </ac:spMkLst>
        </pc:spChg>
        <pc:spChg chg="add mod">
          <ac:chgData name="Couless Zie" userId="c86e8db93f307ef4" providerId="LiveId" clId="{7B96F469-E3DC-41E1-B5F2-632EBF6CA87C}" dt="2025-03-30T14:21:27.018" v="93" actId="1076"/>
          <ac:spMkLst>
            <pc:docMk/>
            <pc:sldMk cId="1345519410" sldId="256"/>
            <ac:spMk id="31" creationId="{8EC89E27-7582-4D21-B291-8ADD636BCC02}"/>
          </ac:spMkLst>
        </pc:spChg>
        <pc:graphicFrameChg chg="add del mod modGraphic">
          <ac:chgData name="Couless Zie" userId="c86e8db93f307ef4" providerId="LiveId" clId="{7B96F469-E3DC-41E1-B5F2-632EBF6CA87C}" dt="2025-04-01T08:55:01.804" v="152" actId="478"/>
          <ac:graphicFrameMkLst>
            <pc:docMk/>
            <pc:sldMk cId="1345519410" sldId="256"/>
            <ac:graphicFrameMk id="5" creationId="{B7AA84A4-7476-7D9B-EAE0-350AB5E86BC4}"/>
          </ac:graphicFrameMkLst>
        </pc:graphicFrameChg>
        <pc:picChg chg="mod">
          <ac:chgData name="Couless Zie" userId="c86e8db93f307ef4" providerId="LiveId" clId="{7B96F469-E3DC-41E1-B5F2-632EBF6CA87C}" dt="2025-04-01T08:56:53.422" v="160" actId="14100"/>
          <ac:picMkLst>
            <pc:docMk/>
            <pc:sldMk cId="1345519410" sldId="256"/>
            <ac:picMk id="6" creationId="{BCA975E3-0089-8C2D-1314-66F390F56BCD}"/>
          </ac:picMkLst>
        </pc:picChg>
        <pc:picChg chg="mod">
          <ac:chgData name="Couless Zie" userId="c86e8db93f307ef4" providerId="LiveId" clId="{7B96F469-E3DC-41E1-B5F2-632EBF6CA87C}" dt="2025-04-01T09:05:23.869" v="180" actId="1076"/>
          <ac:picMkLst>
            <pc:docMk/>
            <pc:sldMk cId="1345519410" sldId="256"/>
            <ac:picMk id="9" creationId="{FF476B81-155B-02CE-FBC4-E05BD7BEB09C}"/>
          </ac:picMkLst>
        </pc:picChg>
        <pc:picChg chg="mod">
          <ac:chgData name="Couless Zie" userId="c86e8db93f307ef4" providerId="LiveId" clId="{7B96F469-E3DC-41E1-B5F2-632EBF6CA87C}" dt="2025-04-01T09:05:33.567" v="181" actId="1076"/>
          <ac:picMkLst>
            <pc:docMk/>
            <pc:sldMk cId="1345519410" sldId="256"/>
            <ac:picMk id="12" creationId="{111CA343-25DF-C2E4-CD86-46F8777F30A2}"/>
          </ac:picMkLst>
        </pc:picChg>
        <pc:picChg chg="mod">
          <ac:chgData name="Couless Zie" userId="c86e8db93f307ef4" providerId="LiveId" clId="{7B96F469-E3DC-41E1-B5F2-632EBF6CA87C}" dt="2025-04-01T08:57:57.822" v="163" actId="1076"/>
          <ac:picMkLst>
            <pc:docMk/>
            <pc:sldMk cId="1345519410" sldId="256"/>
            <ac:picMk id="16" creationId="{A0635FA2-765F-3F75-BE66-F089BA610279}"/>
          </ac:picMkLst>
        </pc:picChg>
        <pc:picChg chg="mod">
          <ac:chgData name="Couless Zie" userId="c86e8db93f307ef4" providerId="LiveId" clId="{7B96F469-E3DC-41E1-B5F2-632EBF6CA87C}" dt="2025-04-01T08:58:13.383" v="164" actId="14100"/>
          <ac:picMkLst>
            <pc:docMk/>
            <pc:sldMk cId="1345519410" sldId="256"/>
            <ac:picMk id="18" creationId="{E629AFC0-6743-5EFE-59A7-921A11971C12}"/>
          </ac:picMkLst>
        </pc:picChg>
        <pc:picChg chg="mod">
          <ac:chgData name="Couless Zie" userId="c86e8db93f307ef4" providerId="LiveId" clId="{7B96F469-E3DC-41E1-B5F2-632EBF6CA87C}" dt="2025-04-01T08:58:46.473" v="166" actId="14100"/>
          <ac:picMkLst>
            <pc:docMk/>
            <pc:sldMk cId="1345519410" sldId="256"/>
            <ac:picMk id="20" creationId="{286B4FB4-BA72-6ED0-74F0-FA42D788B585}"/>
          </ac:picMkLst>
        </pc:picChg>
        <pc:picChg chg="mod">
          <ac:chgData name="Couless Zie" userId="c86e8db93f307ef4" providerId="LiveId" clId="{7B96F469-E3DC-41E1-B5F2-632EBF6CA87C}" dt="2025-04-01T08:56:35.781" v="159" actId="14100"/>
          <ac:picMkLst>
            <pc:docMk/>
            <pc:sldMk cId="1345519410" sldId="256"/>
            <ac:picMk id="23" creationId="{FD4B6D11-DAB6-C3E5-9C44-59C2AA2EF47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6013" y="802300"/>
            <a:ext cx="608672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6013" y="3531206"/>
            <a:ext cx="608672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96012" y="329309"/>
            <a:ext cx="3343483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54262" y="798973"/>
            <a:ext cx="868839" cy="503578"/>
          </a:xfrm>
        </p:spPr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596013" y="3528542"/>
            <a:ext cx="608672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040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14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1756130"/>
            <a:ext cx="6085086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3" y="3806197"/>
            <a:ext cx="608508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63782" y="3804985"/>
            <a:ext cx="60850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64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891"/>
            <a:ext cx="711895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3781" y="2013936"/>
            <a:ext cx="3386360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6614" y="2013937"/>
            <a:ext cx="3386123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86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165"/>
            <a:ext cx="711895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9551"/>
            <a:ext cx="3386247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3782" y="2824271"/>
            <a:ext cx="3386247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6614" y="2023005"/>
            <a:ext cx="3386123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96614" y="2821491"/>
            <a:ext cx="3386123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48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705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962" y="798973"/>
            <a:ext cx="2628113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5544" y="798974"/>
            <a:ext cx="414719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8963" y="3205493"/>
            <a:ext cx="2629650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561894" y="3205491"/>
            <a:ext cx="262521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567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412876" y="482172"/>
            <a:ext cx="3804003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494" y="1129513"/>
            <a:ext cx="3515346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110139" y="1122544"/>
            <a:ext cx="242124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3783" y="3145992"/>
            <a:ext cx="3510310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56386" y="5469858"/>
            <a:ext cx="3523455" cy="320123"/>
          </a:xfrm>
        </p:spPr>
        <p:txBody>
          <a:bodyPr/>
          <a:lstStyle>
            <a:lvl1pPr algn="l">
              <a:defRPr/>
            </a:lvl1pPr>
          </a:lstStyle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57325" y="318642"/>
            <a:ext cx="3522516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61388" y="3143605"/>
            <a:ext cx="351218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649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701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94531" y="798975"/>
            <a:ext cx="1194946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3782" y="798975"/>
            <a:ext cx="574285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494530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204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906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4"/>
            <a:ext cx="9906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906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63782" y="804521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5734"/>
            <a:ext cx="711895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7087" y="330370"/>
            <a:ext cx="2565650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3782" y="329309"/>
            <a:ext cx="4370171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8369" y="798973"/>
            <a:ext cx="86205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18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94865-3751-4A28-237F-0CBD3F52F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872" y="-473370"/>
            <a:ext cx="8079698" cy="680182"/>
          </a:xfrm>
        </p:spPr>
        <p:txBody>
          <a:bodyPr>
            <a:normAutofit fontScale="90000"/>
          </a:bodyPr>
          <a:lstStyle/>
          <a:p>
            <a:r>
              <a:rPr lang="en-GB" sz="3600" b="1" u="sng" dirty="0">
                <a:solidFill>
                  <a:srgbClr val="0070C0"/>
                </a:solidFill>
                <a:highlight>
                  <a:srgbClr val="00FFFF"/>
                </a:highlight>
              </a:rPr>
              <a:t>HOW  TO CREAT A </a:t>
            </a:r>
            <a:r>
              <a:rPr lang="en-GB" sz="3600" b="1" u="sng">
                <a:solidFill>
                  <a:srgbClr val="0070C0"/>
                </a:solidFill>
                <a:highlight>
                  <a:srgbClr val="00FFFF"/>
                </a:highlight>
              </a:rPr>
              <a:t>CHART IN  </a:t>
            </a:r>
            <a:r>
              <a:rPr lang="en-GB" sz="3600" b="1" u="sng" dirty="0">
                <a:solidFill>
                  <a:srgbClr val="0070C0"/>
                </a:solidFill>
                <a:highlight>
                  <a:srgbClr val="00FFFF"/>
                </a:highlight>
              </a:rPr>
              <a:t>WORD</a:t>
            </a:r>
            <a:br>
              <a:rPr lang="en-GB" sz="1600" dirty="0">
                <a:highlight>
                  <a:srgbClr val="00FFFF"/>
                </a:highlight>
              </a:rPr>
            </a:br>
            <a:endParaRPr lang="en-GB" sz="1600" dirty="0">
              <a:highlight>
                <a:srgbClr val="00FFFF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182F9F-03EA-E47C-2CBA-B86ECE3533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018773"/>
            <a:ext cx="3957404" cy="739369"/>
          </a:xfrm>
        </p:spPr>
        <p:txBody>
          <a:bodyPr>
            <a:noAutofit/>
          </a:bodyPr>
          <a:lstStyle/>
          <a:p>
            <a:r>
              <a:rPr lang="en-GB" dirty="0">
                <a:highlight>
                  <a:srgbClr val="00FF00"/>
                </a:highlight>
              </a:rPr>
              <a:t>STEP5:CLOSE THE SPREADSHEET AND THEN YOU GET YOUR CHART WITH YOUR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636CC8-8B02-CCE8-BA41-A470B6F1112A}"/>
              </a:ext>
            </a:extLst>
          </p:cNvPr>
          <p:cNvSpPr txBox="1"/>
          <p:nvPr/>
        </p:nvSpPr>
        <p:spPr>
          <a:xfrm>
            <a:off x="41455" y="694074"/>
            <a:ext cx="39574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FISRT OF ALL ,A CHART LOOKS LIKE THIS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975E3-0089-8C2D-1314-66F390F56BC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89255" y="565399"/>
            <a:ext cx="2585315" cy="6801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E4EF5B-A838-BA05-9DDA-96F87568AB23}"/>
              </a:ext>
            </a:extLst>
          </p:cNvPr>
          <p:cNvSpPr txBox="1"/>
          <p:nvPr/>
        </p:nvSpPr>
        <p:spPr>
          <a:xfrm>
            <a:off x="41455" y="1575724"/>
            <a:ext cx="3717559" cy="594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STEP1:OPEN WORD AND CLICK ON NEW BLANK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476B81-155B-02CE-FBC4-E05BD7BEB09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75115" y="1387636"/>
            <a:ext cx="2585315" cy="6463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4640EB-A75E-5A4E-7270-B2D84FCF7330}"/>
              </a:ext>
            </a:extLst>
          </p:cNvPr>
          <p:cNvSpPr txBox="1"/>
          <p:nvPr/>
        </p:nvSpPr>
        <p:spPr>
          <a:xfrm>
            <a:off x="41455" y="2369007"/>
            <a:ext cx="37960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STEP2:CLICK ON INSERT AND CLICK ON CHART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1CA343-25DF-C2E4-CD86-46F8777F30A2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75114" y="2196998"/>
            <a:ext cx="2585315" cy="77903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00D3D1-501A-A890-C4CA-928E9BF62D2A}"/>
              </a:ext>
            </a:extLst>
          </p:cNvPr>
          <p:cNvSpPr txBox="1"/>
          <p:nvPr/>
        </p:nvSpPr>
        <p:spPr>
          <a:xfrm>
            <a:off x="41455" y="3134370"/>
            <a:ext cx="37960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FF00FF"/>
                </a:highlight>
              </a:rPr>
              <a:t>STEP3:IN THE NEW FRAME CHOOSE A TYPE OF CHART YOU WANT(COLUMN,PIE)AND THEN OK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E2857C-7FFC-23AC-97F8-19C3D7438E10}"/>
              </a:ext>
            </a:extLst>
          </p:cNvPr>
          <p:cNvSpPr txBox="1"/>
          <p:nvPr/>
        </p:nvSpPr>
        <p:spPr>
          <a:xfrm>
            <a:off x="41455" y="4164490"/>
            <a:ext cx="38374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STEP4:ENTER YOUR VALUES INTO THE SPREADSHEET  AUTOMATICALLY OPEN WITH THE CHART 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0635FA2-765F-3F75-BE66-F089BA610279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89255" y="3184444"/>
            <a:ext cx="2585315" cy="66357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629AFC0-6743-5EFE-59A7-921A11971C12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89256" y="4020094"/>
            <a:ext cx="2577586" cy="88715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86B4FB4-BA72-6ED0-74F0-FA42D788B585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92563" y="5018773"/>
            <a:ext cx="2582008" cy="81527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2A6158-8957-9936-D1C6-9B37B0D10A08}"/>
              </a:ext>
            </a:extLst>
          </p:cNvPr>
          <p:cNvSpPr txBox="1"/>
          <p:nvPr/>
        </p:nvSpPr>
        <p:spPr>
          <a:xfrm>
            <a:off x="41455" y="6259922"/>
            <a:ext cx="3478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STEP6:IN CHART TITLE ,GIVE A NAME 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D4B6D11-DAB6-C3E5-9C44-59C2AA2EF47B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689255" y="5936139"/>
            <a:ext cx="2585315" cy="75696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5A37D7F-1119-2B16-CAAB-AA4260A43366}"/>
              </a:ext>
            </a:extLst>
          </p:cNvPr>
          <p:cNvSpPr txBox="1"/>
          <p:nvPr/>
        </p:nvSpPr>
        <p:spPr>
          <a:xfrm>
            <a:off x="8260430" y="5076822"/>
            <a:ext cx="17459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ZIE ALAIN 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COULIBALY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2429488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D02DE57-F5D4-9057-3E1C-F98027BADB5F}"/>
              </a:ext>
            </a:extLst>
          </p:cNvPr>
          <p:cNvSpPr/>
          <p:nvPr/>
        </p:nvSpPr>
        <p:spPr>
          <a:xfrm>
            <a:off x="4344564" y="147786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4AB645B3-2C44-7F3A-5146-437F69AA32DE}"/>
              </a:ext>
            </a:extLst>
          </p:cNvPr>
          <p:cNvSpPr/>
          <p:nvPr/>
        </p:nvSpPr>
        <p:spPr>
          <a:xfrm>
            <a:off x="4287497" y="23152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6E6BE6D5-D439-786D-5194-F5A1560E3AFC}"/>
              </a:ext>
            </a:extLst>
          </p:cNvPr>
          <p:cNvSpPr/>
          <p:nvPr/>
        </p:nvSpPr>
        <p:spPr>
          <a:xfrm>
            <a:off x="4299693" y="33075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5A8EA9E4-2CCB-96A1-E4E0-323F20CD123C}"/>
              </a:ext>
            </a:extLst>
          </p:cNvPr>
          <p:cNvSpPr/>
          <p:nvPr/>
        </p:nvSpPr>
        <p:spPr>
          <a:xfrm>
            <a:off x="4344564" y="42998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33F1413F-E99B-E5E3-E57F-230D78D39176}"/>
              </a:ext>
            </a:extLst>
          </p:cNvPr>
          <p:cNvSpPr/>
          <p:nvPr/>
        </p:nvSpPr>
        <p:spPr>
          <a:xfrm>
            <a:off x="4299693" y="51942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8EC89E27-7582-4D21-B291-8ADD636BCC02}"/>
              </a:ext>
            </a:extLst>
          </p:cNvPr>
          <p:cNvSpPr/>
          <p:nvPr/>
        </p:nvSpPr>
        <p:spPr>
          <a:xfrm>
            <a:off x="4287497" y="614477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43FEBA42-8BF0-FC97-7725-383DB6E2AC46}"/>
              </a:ext>
            </a:extLst>
          </p:cNvPr>
          <p:cNvSpPr/>
          <p:nvPr/>
        </p:nvSpPr>
        <p:spPr>
          <a:xfrm>
            <a:off x="4344564" y="67088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5194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112</TotalTime>
  <Words>96</Words>
  <Application>Microsoft Office PowerPoint</Application>
  <PresentationFormat>A4 Paper (210x297 mm)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HOW  TO CREAT A CHART IN  WORD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 A CHART IN WORD </dc:title>
  <dc:creator>Couless Zie</dc:creator>
  <cp:lastModifiedBy>Couless Zie</cp:lastModifiedBy>
  <cp:revision>1</cp:revision>
  <dcterms:created xsi:type="dcterms:W3CDTF">2025-03-27T10:23:23Z</dcterms:created>
  <dcterms:modified xsi:type="dcterms:W3CDTF">2025-04-01T10:04:45Z</dcterms:modified>
</cp:coreProperties>
</file>