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15"/>
  </p:notesMasterIdLst>
  <p:sldIdLst>
    <p:sldId id="256" r:id="rId2"/>
    <p:sldId id="262" r:id="rId3"/>
    <p:sldId id="258" r:id="rId4"/>
    <p:sldId id="259" r:id="rId5"/>
    <p:sldId id="260" r:id="rId6"/>
    <p:sldId id="261" r:id="rId7"/>
    <p:sldId id="263" r:id="rId8"/>
    <p:sldId id="264" r:id="rId9"/>
    <p:sldId id="265" r:id="rId10"/>
    <p:sldId id="266" r:id="rId11"/>
    <p:sldId id="267" r:id="rId12"/>
    <p:sldId id="270"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21977D-0B18-49C2-A5E9-64B8E63C16D4}" v="72" dt="2025-02-24T14:36:04.7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37" autoAdjust="0"/>
  </p:normalViewPr>
  <p:slideViewPr>
    <p:cSldViewPr snapToGrid="0">
      <p:cViewPr varScale="1">
        <p:scale>
          <a:sx n="70" d="100"/>
          <a:sy n="70" d="100"/>
        </p:scale>
        <p:origin x="26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vuramona@yahoo.com" userId="51532cbd7e5d538b" providerId="LiveId" clId="{4421977D-0B18-49C2-A5E9-64B8E63C16D4}"/>
    <pc:docChg chg="undo custSel addSld delSld modSld addMainMaster delMainMaster">
      <pc:chgData name="chivuramona@yahoo.com" userId="51532cbd7e5d538b" providerId="LiveId" clId="{4421977D-0B18-49C2-A5E9-64B8E63C16D4}" dt="2025-02-24T14:58:58.903" v="1480"/>
      <pc:docMkLst>
        <pc:docMk/>
      </pc:docMkLst>
      <pc:sldChg chg="addSp delSp modSp new mod setBg modClrScheme addAnim delAnim delDesignElem chgLayout">
        <pc:chgData name="chivuramona@yahoo.com" userId="51532cbd7e5d538b" providerId="LiveId" clId="{4421977D-0B18-49C2-A5E9-64B8E63C16D4}" dt="2025-02-24T14:58:58.903" v="1480"/>
        <pc:sldMkLst>
          <pc:docMk/>
          <pc:sldMk cId="1852873489" sldId="256"/>
        </pc:sldMkLst>
        <pc:spChg chg="mod ord">
          <ac:chgData name="chivuramona@yahoo.com" userId="51532cbd7e5d538b" providerId="LiveId" clId="{4421977D-0B18-49C2-A5E9-64B8E63C16D4}" dt="2025-02-24T14:58:58.903" v="1479" actId="26606"/>
          <ac:spMkLst>
            <pc:docMk/>
            <pc:sldMk cId="1852873489" sldId="256"/>
            <ac:spMk id="2" creationId="{E228D6A7-8B50-AB24-41B1-1FA2223A3D14}"/>
          </ac:spMkLst>
        </pc:spChg>
        <pc:spChg chg="add mod">
          <ac:chgData name="chivuramona@yahoo.com" userId="51532cbd7e5d538b" providerId="LiveId" clId="{4421977D-0B18-49C2-A5E9-64B8E63C16D4}" dt="2025-02-24T14:58:58.903" v="1479" actId="26606"/>
          <ac:spMkLst>
            <pc:docMk/>
            <pc:sldMk cId="1852873489" sldId="256"/>
            <ac:spMk id="7" creationId="{B4517BD3-C15C-F61E-542E-47860EED5CA7}"/>
          </ac:spMkLst>
        </pc:spChg>
        <pc:spChg chg="add del">
          <ac:chgData name="chivuramona@yahoo.com" userId="51532cbd7e5d538b" providerId="LiveId" clId="{4421977D-0B18-49C2-A5E9-64B8E63C16D4}" dt="2025-02-24T14:58:58.891" v="1478" actId="26606"/>
          <ac:spMkLst>
            <pc:docMk/>
            <pc:sldMk cId="1852873489" sldId="256"/>
            <ac:spMk id="12" creationId="{C1FA8F66-3B85-411D-A2A6-A50DF3026D9A}"/>
          </ac:spMkLst>
        </pc:spChg>
        <pc:spChg chg="add del">
          <ac:chgData name="chivuramona@yahoo.com" userId="51532cbd7e5d538b" providerId="LiveId" clId="{4421977D-0B18-49C2-A5E9-64B8E63C16D4}" dt="2025-02-24T14:58:58.891" v="1478" actId="26606"/>
          <ac:spMkLst>
            <pc:docMk/>
            <pc:sldMk cId="1852873489" sldId="256"/>
            <ac:spMk id="14" creationId="{D695E25C-06E7-4082-BE92-B571B616BC5A}"/>
          </ac:spMkLst>
        </pc:spChg>
        <pc:spChg chg="add del">
          <ac:chgData name="chivuramona@yahoo.com" userId="51532cbd7e5d538b" providerId="LiveId" clId="{4421977D-0B18-49C2-A5E9-64B8E63C16D4}" dt="2025-02-24T14:58:58.891" v="1478" actId="26606"/>
          <ac:spMkLst>
            <pc:docMk/>
            <pc:sldMk cId="1852873489" sldId="256"/>
            <ac:spMk id="16" creationId="{9257916F-271C-4D56-AEDE-0309D1746F14}"/>
          </ac:spMkLst>
        </pc:spChg>
        <pc:spChg chg="add del">
          <ac:chgData name="chivuramona@yahoo.com" userId="51532cbd7e5d538b" providerId="LiveId" clId="{4421977D-0B18-49C2-A5E9-64B8E63C16D4}" dt="2025-02-24T14:58:58.891" v="1478" actId="26606"/>
          <ac:spMkLst>
            <pc:docMk/>
            <pc:sldMk cId="1852873489" sldId="256"/>
            <ac:spMk id="18" creationId="{EC75C176-BB0F-4087-B339-FC37356C0B34}"/>
          </ac:spMkLst>
        </pc:spChg>
        <pc:spChg chg="add del">
          <ac:chgData name="chivuramona@yahoo.com" userId="51532cbd7e5d538b" providerId="LiveId" clId="{4421977D-0B18-49C2-A5E9-64B8E63C16D4}" dt="2025-02-24T14:58:58.891" v="1478" actId="26606"/>
          <ac:spMkLst>
            <pc:docMk/>
            <pc:sldMk cId="1852873489" sldId="256"/>
            <ac:spMk id="20" creationId="{E64BD7DF-F4BB-427F-B4F6-6DC83A59AA0F}"/>
          </ac:spMkLst>
        </pc:spChg>
        <pc:spChg chg="add">
          <ac:chgData name="chivuramona@yahoo.com" userId="51532cbd7e5d538b" providerId="LiveId" clId="{4421977D-0B18-49C2-A5E9-64B8E63C16D4}" dt="2025-02-24T14:58:58.903" v="1479" actId="26606"/>
          <ac:spMkLst>
            <pc:docMk/>
            <pc:sldMk cId="1852873489" sldId="256"/>
            <ac:spMk id="22" creationId="{E08D4B6A-8113-4DFB-B82E-B60CAC8E0A50}"/>
          </ac:spMkLst>
        </pc:spChg>
        <pc:spChg chg="add">
          <ac:chgData name="chivuramona@yahoo.com" userId="51532cbd7e5d538b" providerId="LiveId" clId="{4421977D-0B18-49C2-A5E9-64B8E63C16D4}" dt="2025-02-24T14:58:58.903" v="1479" actId="26606"/>
          <ac:spMkLst>
            <pc:docMk/>
            <pc:sldMk cId="1852873489" sldId="256"/>
            <ac:spMk id="23" creationId="{9822E561-F97C-4CBB-A9A6-A6BF6317BC84}"/>
          </ac:spMkLst>
        </pc:spChg>
        <pc:spChg chg="add">
          <ac:chgData name="chivuramona@yahoo.com" userId="51532cbd7e5d538b" providerId="LiveId" clId="{4421977D-0B18-49C2-A5E9-64B8E63C16D4}" dt="2025-02-24T14:58:58.903" v="1479" actId="26606"/>
          <ac:spMkLst>
            <pc:docMk/>
            <pc:sldMk cId="1852873489" sldId="256"/>
            <ac:spMk id="24" creationId="{B01B0E58-A5C8-4CDA-A2E0-35DF94E59857}"/>
          </ac:spMkLst>
        </pc:spChg>
        <pc:spChg chg="add del">
          <ac:chgData name="chivuramona@yahoo.com" userId="51532cbd7e5d538b" providerId="LiveId" clId="{4421977D-0B18-49C2-A5E9-64B8E63C16D4}" dt="2025-02-24T12:40:37.083" v="425"/>
          <ac:spMkLst>
            <pc:docMk/>
            <pc:sldMk cId="1852873489" sldId="256"/>
            <ac:spMk id="42" creationId="{D4F87819-B70D-4927-B657-7D175613F950}"/>
          </ac:spMkLst>
        </pc:spChg>
        <pc:spChg chg="add del">
          <ac:chgData name="chivuramona@yahoo.com" userId="51532cbd7e5d538b" providerId="LiveId" clId="{4421977D-0B18-49C2-A5E9-64B8E63C16D4}" dt="2025-02-24T12:40:37.083" v="425"/>
          <ac:spMkLst>
            <pc:docMk/>
            <pc:sldMk cId="1852873489" sldId="256"/>
            <ac:spMk id="44" creationId="{DCB3820D-C773-4632-9F79-C890E1B2B50D}"/>
          </ac:spMkLst>
        </pc:spChg>
        <pc:spChg chg="add del">
          <ac:chgData name="chivuramona@yahoo.com" userId="51532cbd7e5d538b" providerId="LiveId" clId="{4421977D-0B18-49C2-A5E9-64B8E63C16D4}" dt="2025-02-24T12:40:37.083" v="425"/>
          <ac:spMkLst>
            <pc:docMk/>
            <pc:sldMk cId="1852873489" sldId="256"/>
            <ac:spMk id="46" creationId="{DCB8EB4B-AFE9-41E8-95B0-F246E5740491}"/>
          </ac:spMkLst>
        </pc:spChg>
        <pc:picChg chg="add mod ord">
          <ac:chgData name="chivuramona@yahoo.com" userId="51532cbd7e5d538b" providerId="LiveId" clId="{4421977D-0B18-49C2-A5E9-64B8E63C16D4}" dt="2025-02-24T14:58:58.903" v="1479" actId="26606"/>
          <ac:picMkLst>
            <pc:docMk/>
            <pc:sldMk cId="1852873489" sldId="256"/>
            <ac:picMk id="6" creationId="{8CBC9F48-71C5-A716-D411-339162B60094}"/>
          </ac:picMkLst>
        </pc:picChg>
      </pc:sldChg>
      <pc:sldChg chg="addSp delSp modSp new del mod">
        <pc:chgData name="chivuramona@yahoo.com" userId="51532cbd7e5d538b" providerId="LiveId" clId="{4421977D-0B18-49C2-A5E9-64B8E63C16D4}" dt="2025-02-03T14:53:44.820" v="81" actId="47"/>
        <pc:sldMkLst>
          <pc:docMk/>
          <pc:sldMk cId="1094974760" sldId="257"/>
        </pc:sldMkLst>
      </pc:sldChg>
      <pc:sldChg chg="addSp delSp modSp new del mod setBg delDesignElem">
        <pc:chgData name="chivuramona@yahoo.com" userId="51532cbd7e5d538b" providerId="LiveId" clId="{4421977D-0B18-49C2-A5E9-64B8E63C16D4}" dt="2025-02-24T12:42:58.931" v="442" actId="47"/>
        <pc:sldMkLst>
          <pc:docMk/>
          <pc:sldMk cId="1232314417" sldId="257"/>
        </pc:sldMkLst>
        <pc:spChg chg="del mod">
          <ac:chgData name="chivuramona@yahoo.com" userId="51532cbd7e5d538b" providerId="LiveId" clId="{4421977D-0B18-49C2-A5E9-64B8E63C16D4}" dt="2025-02-24T12:39:04.205" v="395" actId="478"/>
          <ac:spMkLst>
            <pc:docMk/>
            <pc:sldMk cId="1232314417" sldId="257"/>
            <ac:spMk id="2" creationId="{A81F008E-5C52-4C71-77E9-219C382228B9}"/>
          </ac:spMkLst>
        </pc:spChg>
        <pc:spChg chg="add del">
          <ac:chgData name="chivuramona@yahoo.com" userId="51532cbd7e5d538b" providerId="LiveId" clId="{4421977D-0B18-49C2-A5E9-64B8E63C16D4}" dt="2025-02-24T12:40:37.083" v="425"/>
          <ac:spMkLst>
            <pc:docMk/>
            <pc:sldMk cId="1232314417" sldId="257"/>
            <ac:spMk id="9" creationId="{DA381740-063A-41A4-836D-85D14980EEF0}"/>
          </ac:spMkLst>
        </pc:spChg>
        <pc:spChg chg="add del">
          <ac:chgData name="chivuramona@yahoo.com" userId="51532cbd7e5d538b" providerId="LiveId" clId="{4421977D-0B18-49C2-A5E9-64B8E63C16D4}" dt="2025-02-24T12:40:37.083" v="425"/>
          <ac:spMkLst>
            <pc:docMk/>
            <pc:sldMk cId="1232314417" sldId="257"/>
            <ac:spMk id="11" creationId="{678CC48C-9275-4EFA-9B84-8E818500B9C1}"/>
          </ac:spMkLst>
        </pc:spChg>
        <pc:spChg chg="add del">
          <ac:chgData name="chivuramona@yahoo.com" userId="51532cbd7e5d538b" providerId="LiveId" clId="{4421977D-0B18-49C2-A5E9-64B8E63C16D4}" dt="2025-02-24T12:40:37.083" v="425"/>
          <ac:spMkLst>
            <pc:docMk/>
            <pc:sldMk cId="1232314417" sldId="257"/>
            <ac:spMk id="13" creationId="{0A324144-E9CF-4B12-A53E-FAC0D281D8B0}"/>
          </ac:spMkLst>
        </pc:spChg>
        <pc:graphicFrameChg chg="add del mod modGraphic">
          <ac:chgData name="chivuramona@yahoo.com" userId="51532cbd7e5d538b" providerId="LiveId" clId="{4421977D-0B18-49C2-A5E9-64B8E63C16D4}" dt="2025-02-24T12:33:16.610" v="174" actId="478"/>
          <ac:graphicFrameMkLst>
            <pc:docMk/>
            <pc:sldMk cId="1232314417" sldId="257"/>
            <ac:graphicFrameMk id="3" creationId="{E1953896-2513-390B-D306-EEC823C13698}"/>
          </ac:graphicFrameMkLst>
        </pc:graphicFrameChg>
        <pc:graphicFrameChg chg="add del mod ord modGraphic">
          <ac:chgData name="chivuramona@yahoo.com" userId="51532cbd7e5d538b" providerId="LiveId" clId="{4421977D-0B18-49C2-A5E9-64B8E63C16D4}" dt="2025-02-24T12:42:52.890" v="441" actId="478"/>
          <ac:graphicFrameMkLst>
            <pc:docMk/>
            <pc:sldMk cId="1232314417" sldId="257"/>
            <ac:graphicFrameMk id="4" creationId="{8DCFC3CE-7BED-7748-048C-16ABE050304E}"/>
          </ac:graphicFrameMkLst>
        </pc:graphicFrameChg>
        <pc:graphicFrameChg chg="add modGraphic">
          <ac:chgData name="chivuramona@yahoo.com" userId="51532cbd7e5d538b" providerId="LiveId" clId="{4421977D-0B18-49C2-A5E9-64B8E63C16D4}" dt="2025-02-24T12:42:35.103" v="439" actId="255"/>
          <ac:graphicFrameMkLst>
            <pc:docMk/>
            <pc:sldMk cId="1232314417" sldId="257"/>
            <ac:graphicFrameMk id="6" creationId="{E7A18E37-822C-C4BE-2D17-13178C799748}"/>
          </ac:graphicFrameMkLst>
        </pc:graphicFrameChg>
        <pc:picChg chg="add mod">
          <ac:chgData name="chivuramona@yahoo.com" userId="51532cbd7e5d538b" providerId="LiveId" clId="{4421977D-0B18-49C2-A5E9-64B8E63C16D4}" dt="2025-02-24T12:39:27.512" v="399" actId="1440"/>
          <ac:picMkLst>
            <pc:docMk/>
            <pc:sldMk cId="1232314417" sldId="257"/>
            <ac:picMk id="5" creationId="{3A6661B0-658B-857F-FBB3-DF7DF253E787}"/>
          </ac:picMkLst>
        </pc:picChg>
      </pc:sldChg>
      <pc:sldChg chg="addSp delSp modSp new mod setBg delDesignElem modNotesTx">
        <pc:chgData name="chivuramona@yahoo.com" userId="51532cbd7e5d538b" providerId="LiveId" clId="{4421977D-0B18-49C2-A5E9-64B8E63C16D4}" dt="2025-02-24T14:48:00.032" v="1433" actId="20577"/>
        <pc:sldMkLst>
          <pc:docMk/>
          <pc:sldMk cId="1234452200" sldId="258"/>
        </pc:sldMkLst>
        <pc:spChg chg="mod">
          <ac:chgData name="chivuramona@yahoo.com" userId="51532cbd7e5d538b" providerId="LiveId" clId="{4421977D-0B18-49C2-A5E9-64B8E63C16D4}" dt="2025-02-24T14:31:33.291" v="1162" actId="2711"/>
          <ac:spMkLst>
            <pc:docMk/>
            <pc:sldMk cId="1234452200" sldId="258"/>
            <ac:spMk id="2" creationId="{7CC1F728-EFD3-E078-9292-993C807C4ADA}"/>
          </ac:spMkLst>
        </pc:spChg>
        <pc:spChg chg="add mod ord">
          <ac:chgData name="chivuramona@yahoo.com" userId="51532cbd7e5d538b" providerId="LiveId" clId="{4421977D-0B18-49C2-A5E9-64B8E63C16D4}" dt="2025-02-24T14:48:00.032" v="1433" actId="20577"/>
          <ac:spMkLst>
            <pc:docMk/>
            <pc:sldMk cId="1234452200" sldId="258"/>
            <ac:spMk id="9" creationId="{91AF48C8-5786-7982-20A8-E39F56ED10A2}"/>
          </ac:spMkLst>
        </pc:spChg>
        <pc:spChg chg="add del">
          <ac:chgData name="chivuramona@yahoo.com" userId="51532cbd7e5d538b" providerId="LiveId" clId="{4421977D-0B18-49C2-A5E9-64B8E63C16D4}" dt="2025-02-24T13:02:41.389" v="688" actId="26606"/>
          <ac:spMkLst>
            <pc:docMk/>
            <pc:sldMk cId="1234452200" sldId="258"/>
            <ac:spMk id="11" creationId="{1BB56EB9-078F-4952-AC1F-149C7A0AE4D5}"/>
          </ac:spMkLst>
        </pc:spChg>
        <pc:spChg chg="add del">
          <ac:chgData name="chivuramona@yahoo.com" userId="51532cbd7e5d538b" providerId="LiveId" clId="{4421977D-0B18-49C2-A5E9-64B8E63C16D4}" dt="2025-02-24T12:40:37.083" v="425"/>
          <ac:spMkLst>
            <pc:docMk/>
            <pc:sldMk cId="1234452200" sldId="258"/>
            <ac:spMk id="12" creationId="{B1595A09-E336-4D1B-9B3A-06A2287A54E2}"/>
          </ac:spMkLst>
        </pc:spChg>
        <pc:spChg chg="add del">
          <ac:chgData name="chivuramona@yahoo.com" userId="51532cbd7e5d538b" providerId="LiveId" clId="{4421977D-0B18-49C2-A5E9-64B8E63C16D4}" dt="2025-02-24T12:40:37.083" v="425"/>
          <ac:spMkLst>
            <pc:docMk/>
            <pc:sldMk cId="1234452200" sldId="258"/>
            <ac:spMk id="14" creationId="{3540989C-C7B8-473B-BF87-6F2DA6A90006}"/>
          </ac:spMkLst>
        </pc:spChg>
        <pc:spChg chg="add del">
          <ac:chgData name="chivuramona@yahoo.com" userId="51532cbd7e5d538b" providerId="LiveId" clId="{4421977D-0B18-49C2-A5E9-64B8E63C16D4}" dt="2025-02-24T13:02:41.389" v="688" actId="26606"/>
          <ac:spMkLst>
            <pc:docMk/>
            <pc:sldMk cId="1234452200" sldId="258"/>
            <ac:spMk id="16" creationId="{7B42427A-0A1F-4A55-8705-D9179F1E0CFB}"/>
          </ac:spMkLst>
        </pc:spChg>
        <pc:spChg chg="add">
          <ac:chgData name="chivuramona@yahoo.com" userId="51532cbd7e5d538b" providerId="LiveId" clId="{4421977D-0B18-49C2-A5E9-64B8E63C16D4}" dt="2025-02-24T13:02:41.389" v="688" actId="26606"/>
          <ac:spMkLst>
            <pc:docMk/>
            <pc:sldMk cId="1234452200" sldId="258"/>
            <ac:spMk id="21" creationId="{FF48D04A-B18A-4669-86FA-1F7C104C46B5}"/>
          </ac:spMkLst>
        </pc:spChg>
        <pc:picChg chg="add mod">
          <ac:chgData name="chivuramona@yahoo.com" userId="51532cbd7e5d538b" providerId="LiveId" clId="{4421977D-0B18-49C2-A5E9-64B8E63C16D4}" dt="2025-02-24T13:02:41.389" v="688" actId="26606"/>
          <ac:picMkLst>
            <pc:docMk/>
            <pc:sldMk cId="1234452200" sldId="258"/>
            <ac:picMk id="5" creationId="{D6DAE1B6-A6E0-50F5-218E-ED95D56920E8}"/>
          </ac:picMkLst>
        </pc:picChg>
      </pc:sldChg>
      <pc:sldChg chg="addSp delSp modSp new mod setBg delDesignElem modNotesTx">
        <pc:chgData name="chivuramona@yahoo.com" userId="51532cbd7e5d538b" providerId="LiveId" clId="{4421977D-0B18-49C2-A5E9-64B8E63C16D4}" dt="2025-02-24T14:32:24.584" v="1170" actId="20577"/>
        <pc:sldMkLst>
          <pc:docMk/>
          <pc:sldMk cId="2501429186" sldId="259"/>
        </pc:sldMkLst>
        <pc:spChg chg="mod">
          <ac:chgData name="chivuramona@yahoo.com" userId="51532cbd7e5d538b" providerId="LiveId" clId="{4421977D-0B18-49C2-A5E9-64B8E63C16D4}" dt="2025-02-24T14:31:45.914" v="1163" actId="2711"/>
          <ac:spMkLst>
            <pc:docMk/>
            <pc:sldMk cId="2501429186" sldId="259"/>
            <ac:spMk id="2" creationId="{813D6A9E-982B-CD17-FA6A-0B888775E37B}"/>
          </ac:spMkLst>
        </pc:spChg>
        <pc:spChg chg="add mod">
          <ac:chgData name="chivuramona@yahoo.com" userId="51532cbd7e5d538b" providerId="LiveId" clId="{4421977D-0B18-49C2-A5E9-64B8E63C16D4}" dt="2025-02-24T13:07:27.747" v="729" actId="20577"/>
          <ac:spMkLst>
            <pc:docMk/>
            <pc:sldMk cId="2501429186" sldId="259"/>
            <ac:spMk id="6" creationId="{63C5980D-2621-224B-00FC-179A14F7095E}"/>
          </ac:spMkLst>
        </pc:spChg>
        <pc:spChg chg="add del mod">
          <ac:chgData name="chivuramona@yahoo.com" userId="51532cbd7e5d538b" providerId="LiveId" clId="{4421977D-0B18-49C2-A5E9-64B8E63C16D4}" dt="2025-02-24T13:06:36.408" v="722" actId="26606"/>
          <ac:spMkLst>
            <pc:docMk/>
            <pc:sldMk cId="2501429186" sldId="259"/>
            <ac:spMk id="10" creationId="{6AFA2739-8BA9-C0A1-02FE-FBF99013BF88}"/>
          </ac:spMkLst>
        </pc:spChg>
        <pc:spChg chg="add del">
          <ac:chgData name="chivuramona@yahoo.com" userId="51532cbd7e5d538b" providerId="LiveId" clId="{4421977D-0B18-49C2-A5E9-64B8E63C16D4}" dt="2025-02-24T12:40:37.083" v="425"/>
          <ac:spMkLst>
            <pc:docMk/>
            <pc:sldMk cId="2501429186" sldId="259"/>
            <ac:spMk id="13" creationId="{743AA782-23D1-4521-8CAD-47662984AA08}"/>
          </ac:spMkLst>
        </pc:spChg>
        <pc:spChg chg="add del">
          <ac:chgData name="chivuramona@yahoo.com" userId="51532cbd7e5d538b" providerId="LiveId" clId="{4421977D-0B18-49C2-A5E9-64B8E63C16D4}" dt="2025-02-24T12:40:37.083" v="425"/>
          <ac:spMkLst>
            <pc:docMk/>
            <pc:sldMk cId="2501429186" sldId="259"/>
            <ac:spMk id="15" creationId="{3CE8AF5E-D374-4CF1-90CC-35CF73B81C3E}"/>
          </ac:spMkLst>
        </pc:spChg>
        <pc:graphicFrameChg chg="add mod">
          <ac:chgData name="chivuramona@yahoo.com" userId="51532cbd7e5d538b" providerId="LiveId" clId="{4421977D-0B18-49C2-A5E9-64B8E63C16D4}" dt="2025-02-24T14:32:24.584" v="1170" actId="20577"/>
          <ac:graphicFrameMkLst>
            <pc:docMk/>
            <pc:sldMk cId="2501429186" sldId="259"/>
            <ac:graphicFrameMk id="12" creationId="{0DC66CA2-533A-1E83-0CEC-6E37749A794A}"/>
          </ac:graphicFrameMkLst>
        </pc:graphicFrameChg>
        <pc:picChg chg="add del mod">
          <ac:chgData name="chivuramona@yahoo.com" userId="51532cbd7e5d538b" providerId="LiveId" clId="{4421977D-0B18-49C2-A5E9-64B8E63C16D4}" dt="2025-02-24T13:09:24.866" v="745" actId="14100"/>
          <ac:picMkLst>
            <pc:docMk/>
            <pc:sldMk cId="2501429186" sldId="259"/>
            <ac:picMk id="5" creationId="{09BC43F8-773A-2463-1280-4B4503E6428B}"/>
          </ac:picMkLst>
        </pc:picChg>
        <pc:inkChg chg="add del">
          <ac:chgData name="chivuramona@yahoo.com" userId="51532cbd7e5d538b" providerId="LiveId" clId="{4421977D-0B18-49C2-A5E9-64B8E63C16D4}" dt="2025-02-24T12:40:37.083" v="425"/>
          <ac:inkMkLst>
            <pc:docMk/>
            <pc:sldMk cId="2501429186" sldId="259"/>
            <ac:inkMk id="17" creationId="{070477C5-0410-4E4F-97A1-F84C2465C187}"/>
          </ac:inkMkLst>
        </pc:inkChg>
      </pc:sldChg>
      <pc:sldChg chg="addSp modSp new mod setBg modNotesTx">
        <pc:chgData name="chivuramona@yahoo.com" userId="51532cbd7e5d538b" providerId="LiveId" clId="{4421977D-0B18-49C2-A5E9-64B8E63C16D4}" dt="2025-02-24T14:34:03.131" v="1218" actId="20577"/>
        <pc:sldMkLst>
          <pc:docMk/>
          <pc:sldMk cId="2262844360" sldId="260"/>
        </pc:sldMkLst>
        <pc:spChg chg="mod">
          <ac:chgData name="chivuramona@yahoo.com" userId="51532cbd7e5d538b" providerId="LiveId" clId="{4421977D-0B18-49C2-A5E9-64B8E63C16D4}" dt="2025-02-24T14:32:37.544" v="1171" actId="2711"/>
          <ac:spMkLst>
            <pc:docMk/>
            <pc:sldMk cId="2262844360" sldId="260"/>
            <ac:spMk id="2" creationId="{5D288C41-B5A4-04EC-EFB4-697B29303B6C}"/>
          </ac:spMkLst>
        </pc:spChg>
        <pc:spChg chg="mod ord">
          <ac:chgData name="chivuramona@yahoo.com" userId="51532cbd7e5d538b" providerId="LiveId" clId="{4421977D-0B18-49C2-A5E9-64B8E63C16D4}" dt="2025-02-24T14:34:03.131" v="1218" actId="20577"/>
          <ac:spMkLst>
            <pc:docMk/>
            <pc:sldMk cId="2262844360" sldId="260"/>
            <ac:spMk id="3" creationId="{95266A4F-4365-D664-FEEC-9B43509C0B8C}"/>
          </ac:spMkLst>
        </pc:spChg>
        <pc:spChg chg="add">
          <ac:chgData name="chivuramona@yahoo.com" userId="51532cbd7e5d538b" providerId="LiveId" clId="{4421977D-0B18-49C2-A5E9-64B8E63C16D4}" dt="2025-02-24T13:21:56.146" v="784" actId="26606"/>
          <ac:spMkLst>
            <pc:docMk/>
            <pc:sldMk cId="2262844360" sldId="260"/>
            <ac:spMk id="10" creationId="{9E661D03-4DD4-45E7-A047-ED722E826D59}"/>
          </ac:spMkLst>
        </pc:spChg>
        <pc:picChg chg="add mod">
          <ac:chgData name="chivuramona@yahoo.com" userId="51532cbd7e5d538b" providerId="LiveId" clId="{4421977D-0B18-49C2-A5E9-64B8E63C16D4}" dt="2025-02-24T13:22:21.887" v="790" actId="14100"/>
          <ac:picMkLst>
            <pc:docMk/>
            <pc:sldMk cId="2262844360" sldId="260"/>
            <ac:picMk id="5" creationId="{E1CD8C5A-D768-F565-1880-7593F10FAC28}"/>
          </ac:picMkLst>
        </pc:picChg>
      </pc:sldChg>
      <pc:sldChg chg="addSp modSp new mod setBg modNotesTx">
        <pc:chgData name="chivuramona@yahoo.com" userId="51532cbd7e5d538b" providerId="LiveId" clId="{4421977D-0B18-49C2-A5E9-64B8E63C16D4}" dt="2025-02-24T14:48:35.610" v="1434" actId="20577"/>
        <pc:sldMkLst>
          <pc:docMk/>
          <pc:sldMk cId="740225945" sldId="261"/>
        </pc:sldMkLst>
        <pc:spChg chg="mod">
          <ac:chgData name="chivuramona@yahoo.com" userId="51532cbd7e5d538b" providerId="LiveId" clId="{4421977D-0B18-49C2-A5E9-64B8E63C16D4}" dt="2025-02-24T14:34:21.768" v="1219" actId="2711"/>
          <ac:spMkLst>
            <pc:docMk/>
            <pc:sldMk cId="740225945" sldId="261"/>
            <ac:spMk id="2" creationId="{3BB5162E-CC5C-25A4-FA17-06E1D8CE0BB6}"/>
          </ac:spMkLst>
        </pc:spChg>
        <pc:spChg chg="mod">
          <ac:chgData name="chivuramona@yahoo.com" userId="51532cbd7e5d538b" providerId="LiveId" clId="{4421977D-0B18-49C2-A5E9-64B8E63C16D4}" dt="2025-02-24T14:48:35.610" v="1434" actId="20577"/>
          <ac:spMkLst>
            <pc:docMk/>
            <pc:sldMk cId="740225945" sldId="261"/>
            <ac:spMk id="3" creationId="{EC87043C-CC1E-AE0D-2238-D0F73A81559A}"/>
          </ac:spMkLst>
        </pc:spChg>
        <pc:spChg chg="add mod">
          <ac:chgData name="chivuramona@yahoo.com" userId="51532cbd7e5d538b" providerId="LiveId" clId="{4421977D-0B18-49C2-A5E9-64B8E63C16D4}" dt="2025-02-24T13:24:54.586" v="835" actId="26606"/>
          <ac:spMkLst>
            <pc:docMk/>
            <pc:sldMk cId="740225945" sldId="261"/>
            <ac:spMk id="6" creationId="{87A55C2A-FD99-D3EF-23D0-3375B2CF620E}"/>
          </ac:spMkLst>
        </pc:spChg>
        <pc:spChg chg="add">
          <ac:chgData name="chivuramona@yahoo.com" userId="51532cbd7e5d538b" providerId="LiveId" clId="{4421977D-0B18-49C2-A5E9-64B8E63C16D4}" dt="2025-02-24T13:24:54.586" v="835" actId="26606"/>
          <ac:spMkLst>
            <pc:docMk/>
            <pc:sldMk cId="740225945" sldId="261"/>
            <ac:spMk id="11" creationId="{3CED7894-4F62-4A6C-8DB5-DB5BE08E9C03}"/>
          </ac:spMkLst>
        </pc:spChg>
        <pc:spChg chg="add">
          <ac:chgData name="chivuramona@yahoo.com" userId="51532cbd7e5d538b" providerId="LiveId" clId="{4421977D-0B18-49C2-A5E9-64B8E63C16D4}" dt="2025-02-24T13:24:54.586" v="835" actId="26606"/>
          <ac:spMkLst>
            <pc:docMk/>
            <pc:sldMk cId="740225945" sldId="261"/>
            <ac:spMk id="13" creationId="{E536F3B4-50F6-4C52-8F76-4EB1214719DC}"/>
          </ac:spMkLst>
        </pc:spChg>
        <pc:picChg chg="add mod">
          <ac:chgData name="chivuramona@yahoo.com" userId="51532cbd7e5d538b" providerId="LiveId" clId="{4421977D-0B18-49C2-A5E9-64B8E63C16D4}" dt="2025-02-24T13:25:32.788" v="840" actId="14100"/>
          <ac:picMkLst>
            <pc:docMk/>
            <pc:sldMk cId="740225945" sldId="261"/>
            <ac:picMk id="5" creationId="{E14EF8CF-80D0-C29A-6C67-5351E6AC3AC4}"/>
          </ac:picMkLst>
        </pc:picChg>
      </pc:sldChg>
      <pc:sldChg chg="addSp delSp modSp new mod setBg delDesignElem">
        <pc:chgData name="chivuramona@yahoo.com" userId="51532cbd7e5d538b" providerId="LiveId" clId="{4421977D-0B18-49C2-A5E9-64B8E63C16D4}" dt="2025-02-24T14:41:25.063" v="1381" actId="20577"/>
        <pc:sldMkLst>
          <pc:docMk/>
          <pc:sldMk cId="87422314" sldId="262"/>
        </pc:sldMkLst>
        <pc:spChg chg="mod">
          <ac:chgData name="chivuramona@yahoo.com" userId="51532cbd7e5d538b" providerId="LiveId" clId="{4421977D-0B18-49C2-A5E9-64B8E63C16D4}" dt="2025-02-24T12:59:15.962" v="671" actId="20577"/>
          <ac:spMkLst>
            <pc:docMk/>
            <pc:sldMk cId="87422314" sldId="262"/>
            <ac:spMk id="2" creationId="{55E4DD41-3100-167F-49EC-CCF7EF86F3E1}"/>
          </ac:spMkLst>
        </pc:spChg>
        <pc:spChg chg="del mod">
          <ac:chgData name="chivuramona@yahoo.com" userId="51532cbd7e5d538b" providerId="LiveId" clId="{4421977D-0B18-49C2-A5E9-64B8E63C16D4}" dt="2025-02-24T12:43:40.407" v="461" actId="478"/>
          <ac:spMkLst>
            <pc:docMk/>
            <pc:sldMk cId="87422314" sldId="262"/>
            <ac:spMk id="3" creationId="{1CA8D92C-4170-004A-1F4F-71C581EB2704}"/>
          </ac:spMkLst>
        </pc:spChg>
        <pc:spChg chg="add del">
          <ac:chgData name="chivuramona@yahoo.com" userId="51532cbd7e5d538b" providerId="LiveId" clId="{4421977D-0B18-49C2-A5E9-64B8E63C16D4}" dt="2025-02-24T12:56:46.424" v="652"/>
          <ac:spMkLst>
            <pc:docMk/>
            <pc:sldMk cId="87422314" sldId="262"/>
            <ac:spMk id="7" creationId="{A8384FB5-9ADC-4DDC-881B-597D56F5B15D}"/>
          </ac:spMkLst>
        </pc:spChg>
        <pc:spChg chg="add del mod">
          <ac:chgData name="chivuramona@yahoo.com" userId="51532cbd7e5d538b" providerId="LiveId" clId="{4421977D-0B18-49C2-A5E9-64B8E63C16D4}" dt="2025-02-24T12:53:15.918" v="645" actId="21"/>
          <ac:spMkLst>
            <pc:docMk/>
            <pc:sldMk cId="87422314" sldId="262"/>
            <ac:spMk id="9" creationId="{DCBC536B-AA9C-95F6-140E-4B94408CF670}"/>
          </ac:spMkLst>
        </pc:spChg>
        <pc:spChg chg="add del">
          <ac:chgData name="chivuramona@yahoo.com" userId="51532cbd7e5d538b" providerId="LiveId" clId="{4421977D-0B18-49C2-A5E9-64B8E63C16D4}" dt="2025-02-24T12:56:46.424" v="652"/>
          <ac:spMkLst>
            <pc:docMk/>
            <pc:sldMk cId="87422314" sldId="262"/>
            <ac:spMk id="11" creationId="{1199E1B1-A8C0-4FE8-A5A8-1CB41D69F857}"/>
          </ac:spMkLst>
        </pc:spChg>
        <pc:spChg chg="add del">
          <ac:chgData name="chivuramona@yahoo.com" userId="51532cbd7e5d538b" providerId="LiveId" clId="{4421977D-0B18-49C2-A5E9-64B8E63C16D4}" dt="2025-02-24T12:56:46.424" v="652"/>
          <ac:spMkLst>
            <pc:docMk/>
            <pc:sldMk cId="87422314" sldId="262"/>
            <ac:spMk id="13" creationId="{84A8DE83-DE75-4B41-9DB4-A7EC0B0DEC0B}"/>
          </ac:spMkLst>
        </pc:spChg>
        <pc:spChg chg="add del">
          <ac:chgData name="chivuramona@yahoo.com" userId="51532cbd7e5d538b" providerId="LiveId" clId="{4421977D-0B18-49C2-A5E9-64B8E63C16D4}" dt="2025-02-24T12:56:46.424" v="652"/>
          <ac:spMkLst>
            <pc:docMk/>
            <pc:sldMk cId="87422314" sldId="262"/>
            <ac:spMk id="15" creationId="{A7009A0A-BEF5-4EAC-AF15-E4F9F002E239}"/>
          </ac:spMkLst>
        </pc:spChg>
        <pc:graphicFrameChg chg="add mod modGraphic">
          <ac:chgData name="chivuramona@yahoo.com" userId="51532cbd7e5d538b" providerId="LiveId" clId="{4421977D-0B18-49C2-A5E9-64B8E63C16D4}" dt="2025-02-24T14:41:25.063" v="1381" actId="20577"/>
          <ac:graphicFrameMkLst>
            <pc:docMk/>
            <pc:sldMk cId="87422314" sldId="262"/>
            <ac:graphicFrameMk id="4" creationId="{7D8D20EA-DD71-FF05-980B-D020E48AA0C1}"/>
          </ac:graphicFrameMkLst>
        </pc:graphicFrameChg>
        <pc:picChg chg="add del mod">
          <ac:chgData name="chivuramona@yahoo.com" userId="51532cbd7e5d538b" providerId="LiveId" clId="{4421977D-0B18-49C2-A5E9-64B8E63C16D4}" dt="2025-02-24T12:48:39.652" v="639" actId="478"/>
          <ac:picMkLst>
            <pc:docMk/>
            <pc:sldMk cId="87422314" sldId="262"/>
            <ac:picMk id="6" creationId="{4D5C5C63-B854-51DD-6A13-52DBC0D2FF4B}"/>
          </ac:picMkLst>
        </pc:picChg>
        <pc:picChg chg="add del mod">
          <ac:chgData name="chivuramona@yahoo.com" userId="51532cbd7e5d538b" providerId="LiveId" clId="{4421977D-0B18-49C2-A5E9-64B8E63C16D4}" dt="2025-02-24T12:53:15.918" v="645" actId="21"/>
          <ac:picMkLst>
            <pc:docMk/>
            <pc:sldMk cId="87422314" sldId="262"/>
            <ac:picMk id="8" creationId="{57C6C9A0-8102-5E71-C3FE-294DFD9C5942}"/>
          </ac:picMkLst>
        </pc:picChg>
      </pc:sldChg>
      <pc:sldChg chg="addSp modSp new mod setBg modNotesTx">
        <pc:chgData name="chivuramona@yahoo.com" userId="51532cbd7e5d538b" providerId="LiveId" clId="{4421977D-0B18-49C2-A5E9-64B8E63C16D4}" dt="2025-02-24T14:36:16.041" v="1256" actId="20577"/>
        <pc:sldMkLst>
          <pc:docMk/>
          <pc:sldMk cId="2734028954" sldId="263"/>
        </pc:sldMkLst>
        <pc:spChg chg="mod">
          <ac:chgData name="chivuramona@yahoo.com" userId="51532cbd7e5d538b" providerId="LiveId" clId="{4421977D-0B18-49C2-A5E9-64B8E63C16D4}" dt="2025-02-24T14:35:27.876" v="1240" actId="2711"/>
          <ac:spMkLst>
            <pc:docMk/>
            <pc:sldMk cId="2734028954" sldId="263"/>
            <ac:spMk id="2" creationId="{18095E55-AA8C-F91D-9B1D-44822F42E659}"/>
          </ac:spMkLst>
        </pc:spChg>
        <pc:spChg chg="mod ord">
          <ac:chgData name="chivuramona@yahoo.com" userId="51532cbd7e5d538b" providerId="LiveId" clId="{4421977D-0B18-49C2-A5E9-64B8E63C16D4}" dt="2025-02-24T14:36:16.041" v="1256" actId="20577"/>
          <ac:spMkLst>
            <pc:docMk/>
            <pc:sldMk cId="2734028954" sldId="263"/>
            <ac:spMk id="3" creationId="{01FAA026-8351-60B9-563B-9AF07AFBDEEF}"/>
          </ac:spMkLst>
        </pc:spChg>
        <pc:spChg chg="add mod">
          <ac:chgData name="chivuramona@yahoo.com" userId="51532cbd7e5d538b" providerId="LiveId" clId="{4421977D-0B18-49C2-A5E9-64B8E63C16D4}" dt="2025-02-24T13:28:24.299" v="874" actId="20577"/>
          <ac:spMkLst>
            <pc:docMk/>
            <pc:sldMk cId="2734028954" sldId="263"/>
            <ac:spMk id="6" creationId="{025235E6-8E3F-0277-DC47-8BA0971FE622}"/>
          </ac:spMkLst>
        </pc:spChg>
        <pc:spChg chg="add">
          <ac:chgData name="chivuramona@yahoo.com" userId="51532cbd7e5d538b" providerId="LiveId" clId="{4421977D-0B18-49C2-A5E9-64B8E63C16D4}" dt="2025-02-24T13:28:08.549" v="871" actId="26606"/>
          <ac:spMkLst>
            <pc:docMk/>
            <pc:sldMk cId="2734028954" sldId="263"/>
            <ac:spMk id="11" creationId="{5F9644DA-21E4-4D4B-B872-F14551490E4B}"/>
          </ac:spMkLst>
        </pc:spChg>
        <pc:picChg chg="add mod">
          <ac:chgData name="chivuramona@yahoo.com" userId="51532cbd7e5d538b" providerId="LiveId" clId="{4421977D-0B18-49C2-A5E9-64B8E63C16D4}" dt="2025-02-24T13:28:17.539" v="873" actId="14100"/>
          <ac:picMkLst>
            <pc:docMk/>
            <pc:sldMk cId="2734028954" sldId="263"/>
            <ac:picMk id="5" creationId="{4CE3094D-448E-8853-18B1-20FA4E8CB364}"/>
          </ac:picMkLst>
        </pc:picChg>
      </pc:sldChg>
      <pc:sldChg chg="addSp modSp new mod setBg modNotesTx">
        <pc:chgData name="chivuramona@yahoo.com" userId="51532cbd7e5d538b" providerId="LiveId" clId="{4421977D-0B18-49C2-A5E9-64B8E63C16D4}" dt="2025-02-24T14:45:55.669" v="1399" actId="20577"/>
        <pc:sldMkLst>
          <pc:docMk/>
          <pc:sldMk cId="2435862593" sldId="264"/>
        </pc:sldMkLst>
        <pc:spChg chg="mod">
          <ac:chgData name="chivuramona@yahoo.com" userId="51532cbd7e5d538b" providerId="LiveId" clId="{4421977D-0B18-49C2-A5E9-64B8E63C16D4}" dt="2025-02-24T14:36:45.815" v="1257" actId="2711"/>
          <ac:spMkLst>
            <pc:docMk/>
            <pc:sldMk cId="2435862593" sldId="264"/>
            <ac:spMk id="2" creationId="{C0E063C9-EBFC-FAB4-987F-8B16DF6296F3}"/>
          </ac:spMkLst>
        </pc:spChg>
        <pc:spChg chg="mod">
          <ac:chgData name="chivuramona@yahoo.com" userId="51532cbd7e5d538b" providerId="LiveId" clId="{4421977D-0B18-49C2-A5E9-64B8E63C16D4}" dt="2025-02-24T14:37:10.852" v="1266" actId="20577"/>
          <ac:spMkLst>
            <pc:docMk/>
            <pc:sldMk cId="2435862593" sldId="264"/>
            <ac:spMk id="3" creationId="{7B955225-23D9-90A4-C7D0-2F80C85C138F}"/>
          </ac:spMkLst>
        </pc:spChg>
        <pc:spChg chg="add mod">
          <ac:chgData name="chivuramona@yahoo.com" userId="51532cbd7e5d538b" providerId="LiveId" clId="{4421977D-0B18-49C2-A5E9-64B8E63C16D4}" dt="2025-02-24T13:30:34.497" v="896" actId="20577"/>
          <ac:spMkLst>
            <pc:docMk/>
            <pc:sldMk cId="2435862593" sldId="264"/>
            <ac:spMk id="6" creationId="{06B2B667-A323-75A8-2B13-23AB04A04169}"/>
          </ac:spMkLst>
        </pc:spChg>
        <pc:picChg chg="add mod">
          <ac:chgData name="chivuramona@yahoo.com" userId="51532cbd7e5d538b" providerId="LiveId" clId="{4421977D-0B18-49C2-A5E9-64B8E63C16D4}" dt="2025-02-24T13:30:28.480" v="895" actId="26606"/>
          <ac:picMkLst>
            <pc:docMk/>
            <pc:sldMk cId="2435862593" sldId="264"/>
            <ac:picMk id="5" creationId="{9F229437-79ED-A214-23B8-71F67A0E0E49}"/>
          </ac:picMkLst>
        </pc:picChg>
      </pc:sldChg>
      <pc:sldChg chg="addSp modSp new mod setBg modNotesTx">
        <pc:chgData name="chivuramona@yahoo.com" userId="51532cbd7e5d538b" providerId="LiveId" clId="{4421977D-0B18-49C2-A5E9-64B8E63C16D4}" dt="2025-02-24T14:38:07.187" v="1285" actId="20577"/>
        <pc:sldMkLst>
          <pc:docMk/>
          <pc:sldMk cId="356686545" sldId="265"/>
        </pc:sldMkLst>
        <pc:spChg chg="mod">
          <ac:chgData name="chivuramona@yahoo.com" userId="51532cbd7e5d538b" providerId="LiveId" clId="{4421977D-0B18-49C2-A5E9-64B8E63C16D4}" dt="2025-02-24T14:37:28.386" v="1267" actId="2711"/>
          <ac:spMkLst>
            <pc:docMk/>
            <pc:sldMk cId="356686545" sldId="265"/>
            <ac:spMk id="2" creationId="{4E7388B8-4619-54AF-4008-03498EF753FE}"/>
          </ac:spMkLst>
        </pc:spChg>
        <pc:spChg chg="mod ord">
          <ac:chgData name="chivuramona@yahoo.com" userId="51532cbd7e5d538b" providerId="LiveId" clId="{4421977D-0B18-49C2-A5E9-64B8E63C16D4}" dt="2025-02-24T14:38:07.187" v="1285" actId="20577"/>
          <ac:spMkLst>
            <pc:docMk/>
            <pc:sldMk cId="356686545" sldId="265"/>
            <ac:spMk id="3" creationId="{F538794C-F024-29C4-B16D-6EA40405728F}"/>
          </ac:spMkLst>
        </pc:spChg>
        <pc:spChg chg="add mod">
          <ac:chgData name="chivuramona@yahoo.com" userId="51532cbd7e5d538b" providerId="LiveId" clId="{4421977D-0B18-49C2-A5E9-64B8E63C16D4}" dt="2025-02-24T13:32:55.851" v="925" actId="20577"/>
          <ac:spMkLst>
            <pc:docMk/>
            <pc:sldMk cId="356686545" sldId="265"/>
            <ac:spMk id="6" creationId="{B286FBA4-215A-B30A-8C60-21374773F010}"/>
          </ac:spMkLst>
        </pc:spChg>
        <pc:spChg chg="add">
          <ac:chgData name="chivuramona@yahoo.com" userId="51532cbd7e5d538b" providerId="LiveId" clId="{4421977D-0B18-49C2-A5E9-64B8E63C16D4}" dt="2025-02-24T13:32:50.359" v="924" actId="26606"/>
          <ac:spMkLst>
            <pc:docMk/>
            <pc:sldMk cId="356686545" sldId="265"/>
            <ac:spMk id="11" creationId="{FF48D04A-B18A-4669-86FA-1F7C104C46B5}"/>
          </ac:spMkLst>
        </pc:spChg>
        <pc:picChg chg="add mod">
          <ac:chgData name="chivuramona@yahoo.com" userId="51532cbd7e5d538b" providerId="LiveId" clId="{4421977D-0B18-49C2-A5E9-64B8E63C16D4}" dt="2025-02-24T13:41:53.816" v="1020" actId="14100"/>
          <ac:picMkLst>
            <pc:docMk/>
            <pc:sldMk cId="356686545" sldId="265"/>
            <ac:picMk id="5" creationId="{DE467C6A-B721-27D1-0D85-3AD4B195ECC7}"/>
          </ac:picMkLst>
        </pc:picChg>
      </pc:sldChg>
      <pc:sldChg chg="addSp delSp modSp new mod setBg setClrOvrMap modNotesTx">
        <pc:chgData name="chivuramona@yahoo.com" userId="51532cbd7e5d538b" providerId="LiveId" clId="{4421977D-0B18-49C2-A5E9-64B8E63C16D4}" dt="2025-02-24T14:38:50.164" v="1301" actId="20577"/>
        <pc:sldMkLst>
          <pc:docMk/>
          <pc:sldMk cId="1215788696" sldId="266"/>
        </pc:sldMkLst>
        <pc:spChg chg="mod">
          <ac:chgData name="chivuramona@yahoo.com" userId="51532cbd7e5d538b" providerId="LiveId" clId="{4421977D-0B18-49C2-A5E9-64B8E63C16D4}" dt="2025-02-24T14:38:18.222" v="1286" actId="2711"/>
          <ac:spMkLst>
            <pc:docMk/>
            <pc:sldMk cId="1215788696" sldId="266"/>
            <ac:spMk id="2" creationId="{AE351C95-D1A9-4C1C-F5DF-B5A4F6676CE0}"/>
          </ac:spMkLst>
        </pc:spChg>
        <pc:spChg chg="mod">
          <ac:chgData name="chivuramona@yahoo.com" userId="51532cbd7e5d538b" providerId="LiveId" clId="{4421977D-0B18-49C2-A5E9-64B8E63C16D4}" dt="2025-02-24T14:38:50.164" v="1301" actId="20577"/>
          <ac:spMkLst>
            <pc:docMk/>
            <pc:sldMk cId="1215788696" sldId="266"/>
            <ac:spMk id="3" creationId="{5FF86205-84D3-1AA6-999E-14D52B94E636}"/>
          </ac:spMkLst>
        </pc:spChg>
        <pc:spChg chg="add mod">
          <ac:chgData name="chivuramona@yahoo.com" userId="51532cbd7e5d538b" providerId="LiveId" clId="{4421977D-0B18-49C2-A5E9-64B8E63C16D4}" dt="2025-02-24T13:35:33.423" v="958" actId="20577"/>
          <ac:spMkLst>
            <pc:docMk/>
            <pc:sldMk cId="1215788696" sldId="266"/>
            <ac:spMk id="6" creationId="{91DA7791-D67E-E042-9B4E-86DAB7FE27DB}"/>
          </ac:spMkLst>
        </pc:spChg>
        <pc:spChg chg="add del">
          <ac:chgData name="chivuramona@yahoo.com" userId="51532cbd7e5d538b" providerId="LiveId" clId="{4421977D-0B18-49C2-A5E9-64B8E63C16D4}" dt="2025-02-24T13:35:42.089" v="959" actId="26606"/>
          <ac:spMkLst>
            <pc:docMk/>
            <pc:sldMk cId="1215788696" sldId="266"/>
            <ac:spMk id="11" creationId="{B8DD2392-397B-48BF-BEFA-EA1FB881CA85}"/>
          </ac:spMkLst>
        </pc:spChg>
        <pc:spChg chg="add">
          <ac:chgData name="chivuramona@yahoo.com" userId="51532cbd7e5d538b" providerId="LiveId" clId="{4421977D-0B18-49C2-A5E9-64B8E63C16D4}" dt="2025-02-24T13:35:42.089" v="959" actId="26606"/>
          <ac:spMkLst>
            <pc:docMk/>
            <pc:sldMk cId="1215788696" sldId="266"/>
            <ac:spMk id="16" creationId="{1BB56EB9-078F-4952-AC1F-149C7A0AE4D5}"/>
          </ac:spMkLst>
        </pc:spChg>
        <pc:spChg chg="add">
          <ac:chgData name="chivuramona@yahoo.com" userId="51532cbd7e5d538b" providerId="LiveId" clId="{4421977D-0B18-49C2-A5E9-64B8E63C16D4}" dt="2025-02-24T13:35:42.089" v="959" actId="26606"/>
          <ac:spMkLst>
            <pc:docMk/>
            <pc:sldMk cId="1215788696" sldId="266"/>
            <ac:spMk id="18" creationId="{7B42427A-0A1F-4A55-8705-D9179F1E0CFB}"/>
          </ac:spMkLst>
        </pc:spChg>
        <pc:picChg chg="add mod ord">
          <ac:chgData name="chivuramona@yahoo.com" userId="51532cbd7e5d538b" providerId="LiveId" clId="{4421977D-0B18-49C2-A5E9-64B8E63C16D4}" dt="2025-02-24T13:35:42.089" v="959" actId="26606"/>
          <ac:picMkLst>
            <pc:docMk/>
            <pc:sldMk cId="1215788696" sldId="266"/>
            <ac:picMk id="5" creationId="{F2A6FAD0-DF9F-87C8-E012-7452507EADC2}"/>
          </ac:picMkLst>
        </pc:picChg>
      </pc:sldChg>
      <pc:sldChg chg="addSp modSp new mod setBg setClrOvrMap">
        <pc:chgData name="chivuramona@yahoo.com" userId="51532cbd7e5d538b" providerId="LiveId" clId="{4421977D-0B18-49C2-A5E9-64B8E63C16D4}" dt="2025-02-24T14:47:35.441" v="1432" actId="20577"/>
        <pc:sldMkLst>
          <pc:docMk/>
          <pc:sldMk cId="3052963715" sldId="267"/>
        </pc:sldMkLst>
        <pc:spChg chg="mod">
          <ac:chgData name="chivuramona@yahoo.com" userId="51532cbd7e5d538b" providerId="LiveId" clId="{4421977D-0B18-49C2-A5E9-64B8E63C16D4}" dt="2025-02-24T14:39:02.684" v="1302" actId="2711"/>
          <ac:spMkLst>
            <pc:docMk/>
            <pc:sldMk cId="3052963715" sldId="267"/>
            <ac:spMk id="2" creationId="{4F8F708B-892D-9A78-7738-721A77B5C9FC}"/>
          </ac:spMkLst>
        </pc:spChg>
        <pc:spChg chg="mod">
          <ac:chgData name="chivuramona@yahoo.com" userId="51532cbd7e5d538b" providerId="LiveId" clId="{4421977D-0B18-49C2-A5E9-64B8E63C16D4}" dt="2025-02-24T14:47:35.441" v="1432" actId="20577"/>
          <ac:spMkLst>
            <pc:docMk/>
            <pc:sldMk cId="3052963715" sldId="267"/>
            <ac:spMk id="3" creationId="{24962668-B583-D2A2-BB5C-6AD048EB5F38}"/>
          </ac:spMkLst>
        </pc:spChg>
        <pc:spChg chg="add">
          <ac:chgData name="chivuramona@yahoo.com" userId="51532cbd7e5d538b" providerId="LiveId" clId="{4421977D-0B18-49C2-A5E9-64B8E63C16D4}" dt="2025-02-24T13:37:17.276" v="975" actId="26606"/>
          <ac:spMkLst>
            <pc:docMk/>
            <pc:sldMk cId="3052963715" sldId="267"/>
            <ac:spMk id="10" creationId="{B8DD2392-397B-48BF-BEFA-EA1FB881CA85}"/>
          </ac:spMkLst>
        </pc:spChg>
        <pc:picChg chg="add mod ord">
          <ac:chgData name="chivuramona@yahoo.com" userId="51532cbd7e5d538b" providerId="LiveId" clId="{4421977D-0B18-49C2-A5E9-64B8E63C16D4}" dt="2025-02-24T13:37:17.276" v="975" actId="26606"/>
          <ac:picMkLst>
            <pc:docMk/>
            <pc:sldMk cId="3052963715" sldId="267"/>
            <ac:picMk id="5" creationId="{31E933AF-3D06-B908-2EB8-8013E0C8E2F7}"/>
          </ac:picMkLst>
        </pc:picChg>
      </pc:sldChg>
      <pc:sldChg chg="addSp delSp modSp new del mod setBg setClrOvrMap">
        <pc:chgData name="chivuramona@yahoo.com" userId="51532cbd7e5d538b" providerId="LiveId" clId="{4421977D-0B18-49C2-A5E9-64B8E63C16D4}" dt="2025-02-24T14:23:30.074" v="1073" actId="47"/>
        <pc:sldMkLst>
          <pc:docMk/>
          <pc:sldMk cId="1400541043" sldId="268"/>
        </pc:sldMkLst>
        <pc:spChg chg="mod">
          <ac:chgData name="chivuramona@yahoo.com" userId="51532cbd7e5d538b" providerId="LiveId" clId="{4421977D-0B18-49C2-A5E9-64B8E63C16D4}" dt="2025-02-24T13:39:09.907" v="989" actId="26606"/>
          <ac:spMkLst>
            <pc:docMk/>
            <pc:sldMk cId="1400541043" sldId="268"/>
            <ac:spMk id="2" creationId="{71509E8C-0D64-35C8-BDFE-47DD80002CBC}"/>
          </ac:spMkLst>
        </pc:spChg>
        <pc:spChg chg="del">
          <ac:chgData name="chivuramona@yahoo.com" userId="51532cbd7e5d538b" providerId="LiveId" clId="{4421977D-0B18-49C2-A5E9-64B8E63C16D4}" dt="2025-02-24T13:39:09.907" v="989" actId="26606"/>
          <ac:spMkLst>
            <pc:docMk/>
            <pc:sldMk cId="1400541043" sldId="268"/>
            <ac:spMk id="3" creationId="{339B590A-1A3E-7069-9B01-C52B00ACDF02}"/>
          </ac:spMkLst>
        </pc:spChg>
        <pc:spChg chg="add">
          <ac:chgData name="chivuramona@yahoo.com" userId="51532cbd7e5d538b" providerId="LiveId" clId="{4421977D-0B18-49C2-A5E9-64B8E63C16D4}" dt="2025-02-24T13:39:09.907" v="989" actId="26606"/>
          <ac:spMkLst>
            <pc:docMk/>
            <pc:sldMk cId="1400541043" sldId="268"/>
            <ac:spMk id="9" creationId="{2928117C-9446-4E7F-AE62-95E0F6DB5B27}"/>
          </ac:spMkLst>
        </pc:spChg>
        <pc:spChg chg="add">
          <ac:chgData name="chivuramona@yahoo.com" userId="51532cbd7e5d538b" providerId="LiveId" clId="{4421977D-0B18-49C2-A5E9-64B8E63C16D4}" dt="2025-02-24T13:39:09.907" v="989" actId="26606"/>
          <ac:spMkLst>
            <pc:docMk/>
            <pc:sldMk cId="1400541043" sldId="268"/>
            <ac:spMk id="11" creationId="{84D30AFB-4D71-48B0-AA00-28EE92363A5F}"/>
          </ac:spMkLst>
        </pc:spChg>
        <pc:spChg chg="add">
          <ac:chgData name="chivuramona@yahoo.com" userId="51532cbd7e5d538b" providerId="LiveId" clId="{4421977D-0B18-49C2-A5E9-64B8E63C16D4}" dt="2025-02-24T13:39:09.907" v="989" actId="26606"/>
          <ac:spMkLst>
            <pc:docMk/>
            <pc:sldMk cId="1400541043" sldId="268"/>
            <ac:spMk id="13" creationId="{96A0B76F-8010-4C62-B4B6-C5FC438C059E}"/>
          </ac:spMkLst>
        </pc:spChg>
        <pc:spChg chg="add">
          <ac:chgData name="chivuramona@yahoo.com" userId="51532cbd7e5d538b" providerId="LiveId" clId="{4421977D-0B18-49C2-A5E9-64B8E63C16D4}" dt="2025-02-24T13:39:09.907" v="989" actId="26606"/>
          <ac:spMkLst>
            <pc:docMk/>
            <pc:sldMk cId="1400541043" sldId="268"/>
            <ac:spMk id="15" creationId="{9FC936C0-4624-438D-BDD0-6B296BD6409D}"/>
          </ac:spMkLst>
        </pc:spChg>
        <pc:spChg chg="add">
          <ac:chgData name="chivuramona@yahoo.com" userId="51532cbd7e5d538b" providerId="LiveId" clId="{4421977D-0B18-49C2-A5E9-64B8E63C16D4}" dt="2025-02-24T13:39:09.907" v="989" actId="26606"/>
          <ac:spMkLst>
            <pc:docMk/>
            <pc:sldMk cId="1400541043" sldId="268"/>
            <ac:spMk id="17" creationId="{6B695AA2-4B70-477F-AF90-536B720A1343}"/>
          </ac:spMkLst>
        </pc:spChg>
        <pc:picChg chg="add del">
          <ac:chgData name="chivuramona@yahoo.com" userId="51532cbd7e5d538b" providerId="LiveId" clId="{4421977D-0B18-49C2-A5E9-64B8E63C16D4}" dt="2025-02-24T14:23:25.552" v="1072" actId="478"/>
          <ac:picMkLst>
            <pc:docMk/>
            <pc:sldMk cId="1400541043" sldId="268"/>
            <ac:picMk id="5" creationId="{6BB89E5C-B1DE-BE3A-13F2-499224BBC5B3}"/>
          </ac:picMkLst>
        </pc:picChg>
      </pc:sldChg>
      <pc:sldChg chg="addSp delSp modSp new mod setBg">
        <pc:chgData name="chivuramona@yahoo.com" userId="51532cbd7e5d538b" providerId="LiveId" clId="{4421977D-0B18-49C2-A5E9-64B8E63C16D4}" dt="2025-02-24T13:40:20.208" v="1018" actId="26606"/>
        <pc:sldMkLst>
          <pc:docMk/>
          <pc:sldMk cId="2330574919" sldId="269"/>
        </pc:sldMkLst>
        <pc:spChg chg="del mod">
          <ac:chgData name="chivuramona@yahoo.com" userId="51532cbd7e5d538b" providerId="LiveId" clId="{4421977D-0B18-49C2-A5E9-64B8E63C16D4}" dt="2025-02-24T13:40:20.208" v="1018" actId="26606"/>
          <ac:spMkLst>
            <pc:docMk/>
            <pc:sldMk cId="2330574919" sldId="269"/>
            <ac:spMk id="2" creationId="{49337A8D-20A0-A2D3-B416-F89136D8F93A}"/>
          </ac:spMkLst>
        </pc:spChg>
        <pc:spChg chg="del mod">
          <ac:chgData name="chivuramona@yahoo.com" userId="51532cbd7e5d538b" providerId="LiveId" clId="{4421977D-0B18-49C2-A5E9-64B8E63C16D4}" dt="2025-02-24T13:40:20.208" v="1018" actId="26606"/>
          <ac:spMkLst>
            <pc:docMk/>
            <pc:sldMk cId="2330574919" sldId="269"/>
            <ac:spMk id="3" creationId="{22AAD3FF-9053-A8A0-EFB8-217CEFEA6D77}"/>
          </ac:spMkLst>
        </pc:spChg>
        <pc:spChg chg="add">
          <ac:chgData name="chivuramona@yahoo.com" userId="51532cbd7e5d538b" providerId="LiveId" clId="{4421977D-0B18-49C2-A5E9-64B8E63C16D4}" dt="2025-02-24T13:40:20.208" v="1018" actId="26606"/>
          <ac:spMkLst>
            <pc:docMk/>
            <pc:sldMk cId="2330574919" sldId="269"/>
            <ac:spMk id="10" creationId="{D441E7DC-C148-4A95-AF2B-D613C2820E3F}"/>
          </ac:spMkLst>
        </pc:spChg>
        <pc:spChg chg="add">
          <ac:chgData name="chivuramona@yahoo.com" userId="51532cbd7e5d538b" providerId="LiveId" clId="{4421977D-0B18-49C2-A5E9-64B8E63C16D4}" dt="2025-02-24T13:40:20.208" v="1018" actId="26606"/>
          <ac:spMkLst>
            <pc:docMk/>
            <pc:sldMk cId="2330574919" sldId="269"/>
            <ac:spMk id="12" creationId="{3FB3E502-7B9D-4CC2-AEF1-61E35D08ED3B}"/>
          </ac:spMkLst>
        </pc:spChg>
        <pc:spChg chg="add">
          <ac:chgData name="chivuramona@yahoo.com" userId="51532cbd7e5d538b" providerId="LiveId" clId="{4421977D-0B18-49C2-A5E9-64B8E63C16D4}" dt="2025-02-24T13:40:20.208" v="1018" actId="26606"/>
          <ac:spMkLst>
            <pc:docMk/>
            <pc:sldMk cId="2330574919" sldId="269"/>
            <ac:spMk id="14" creationId="{BC3DFB63-5ACC-44EB-A0A9-33D0ADA3ED61}"/>
          </ac:spMkLst>
        </pc:spChg>
        <pc:picChg chg="add mod">
          <ac:chgData name="chivuramona@yahoo.com" userId="51532cbd7e5d538b" providerId="LiveId" clId="{4421977D-0B18-49C2-A5E9-64B8E63C16D4}" dt="2025-02-24T13:40:20.208" v="1018" actId="26606"/>
          <ac:picMkLst>
            <pc:docMk/>
            <pc:sldMk cId="2330574919" sldId="269"/>
            <ac:picMk id="5" creationId="{1ECC8275-72F9-A48C-1A83-F4DEFC658A04}"/>
          </ac:picMkLst>
        </pc:picChg>
      </pc:sldChg>
      <pc:sldChg chg="addSp delSp modSp new mod setBg setClrOvrMap">
        <pc:chgData name="chivuramona@yahoo.com" userId="51532cbd7e5d538b" providerId="LiveId" clId="{4421977D-0B18-49C2-A5E9-64B8E63C16D4}" dt="2025-02-24T14:39:26.152" v="1304" actId="2711"/>
        <pc:sldMkLst>
          <pc:docMk/>
          <pc:sldMk cId="487555041" sldId="270"/>
        </pc:sldMkLst>
        <pc:spChg chg="mod">
          <ac:chgData name="chivuramona@yahoo.com" userId="51532cbd7e5d538b" providerId="LiveId" clId="{4421977D-0B18-49C2-A5E9-64B8E63C16D4}" dt="2025-02-24T14:39:26.152" v="1304" actId="2711"/>
          <ac:spMkLst>
            <pc:docMk/>
            <pc:sldMk cId="487555041" sldId="270"/>
            <ac:spMk id="2" creationId="{06028CCE-2C66-8301-45C4-F491351900D4}"/>
          </ac:spMkLst>
        </pc:spChg>
        <pc:spChg chg="mod ord">
          <ac:chgData name="chivuramona@yahoo.com" userId="51532cbd7e5d538b" providerId="LiveId" clId="{4421977D-0B18-49C2-A5E9-64B8E63C16D4}" dt="2025-02-24T14:27:08.185" v="1112" actId="5793"/>
          <ac:spMkLst>
            <pc:docMk/>
            <pc:sldMk cId="487555041" sldId="270"/>
            <ac:spMk id="3" creationId="{C46BFDAC-9EC5-919E-A361-363C7DB01F22}"/>
          </ac:spMkLst>
        </pc:spChg>
        <pc:spChg chg="add del">
          <ac:chgData name="chivuramona@yahoo.com" userId="51532cbd7e5d538b" providerId="LiveId" clId="{4421977D-0B18-49C2-A5E9-64B8E63C16D4}" dt="2025-02-24T14:25:49.039" v="1099" actId="26606"/>
          <ac:spMkLst>
            <pc:docMk/>
            <pc:sldMk cId="487555041" sldId="270"/>
            <ac:spMk id="12" creationId="{CD6976D5-0916-4CA0-926A-5FC254F0D411}"/>
          </ac:spMkLst>
        </pc:spChg>
        <pc:spChg chg="add del">
          <ac:chgData name="chivuramona@yahoo.com" userId="51532cbd7e5d538b" providerId="LiveId" clId="{4421977D-0B18-49C2-A5E9-64B8E63C16D4}" dt="2025-02-24T14:25:49.039" v="1099" actId="26606"/>
          <ac:spMkLst>
            <pc:docMk/>
            <pc:sldMk cId="487555041" sldId="270"/>
            <ac:spMk id="14" creationId="{913A77A6-9F45-4FCF-921A-EE086155D736}"/>
          </ac:spMkLst>
        </pc:spChg>
        <pc:spChg chg="add del">
          <ac:chgData name="chivuramona@yahoo.com" userId="51532cbd7e5d538b" providerId="LiveId" clId="{4421977D-0B18-49C2-A5E9-64B8E63C16D4}" dt="2025-02-24T14:25:49.039" v="1099" actId="26606"/>
          <ac:spMkLst>
            <pc:docMk/>
            <pc:sldMk cId="487555041" sldId="270"/>
            <ac:spMk id="16" creationId="{27A30D73-0B22-4FA7-B27B-C5C45FE2F016}"/>
          </ac:spMkLst>
        </pc:spChg>
        <pc:spChg chg="add del">
          <ac:chgData name="chivuramona@yahoo.com" userId="51532cbd7e5d538b" providerId="LiveId" clId="{4421977D-0B18-49C2-A5E9-64B8E63C16D4}" dt="2025-02-24T14:26:52.191" v="1109" actId="26606"/>
          <ac:spMkLst>
            <pc:docMk/>
            <pc:sldMk cId="487555041" sldId="270"/>
            <ac:spMk id="21" creationId="{FF48D04A-B18A-4669-86FA-1F7C104C46B5}"/>
          </ac:spMkLst>
        </pc:spChg>
        <pc:spChg chg="add">
          <ac:chgData name="chivuramona@yahoo.com" userId="51532cbd7e5d538b" providerId="LiveId" clId="{4421977D-0B18-49C2-A5E9-64B8E63C16D4}" dt="2025-02-24T14:26:52.191" v="1109" actId="26606"/>
          <ac:spMkLst>
            <pc:docMk/>
            <pc:sldMk cId="487555041" sldId="270"/>
            <ac:spMk id="26" creationId="{90137588-E70B-486E-AFA8-21B0111C4698}"/>
          </ac:spMkLst>
        </pc:spChg>
        <pc:picChg chg="add del mod">
          <ac:chgData name="chivuramona@yahoo.com" userId="51532cbd7e5d538b" providerId="LiveId" clId="{4421977D-0B18-49C2-A5E9-64B8E63C16D4}" dt="2025-02-24T14:25:16.479" v="1095" actId="478"/>
          <ac:picMkLst>
            <pc:docMk/>
            <pc:sldMk cId="487555041" sldId="270"/>
            <ac:picMk id="5" creationId="{EB74C91C-91AE-8176-1638-DE27B0B32A5B}"/>
          </ac:picMkLst>
        </pc:picChg>
        <pc:picChg chg="add del mod ord">
          <ac:chgData name="chivuramona@yahoo.com" userId="51532cbd7e5d538b" providerId="LiveId" clId="{4421977D-0B18-49C2-A5E9-64B8E63C16D4}" dt="2025-02-24T14:25:16.479" v="1095" actId="478"/>
          <ac:picMkLst>
            <pc:docMk/>
            <pc:sldMk cId="487555041" sldId="270"/>
            <ac:picMk id="7" creationId="{E3151BBB-AAF3-DB5D-7162-B8A7C7E2CF3C}"/>
          </ac:picMkLst>
        </pc:picChg>
        <pc:picChg chg="add mod">
          <ac:chgData name="chivuramona@yahoo.com" userId="51532cbd7e5d538b" providerId="LiveId" clId="{4421977D-0B18-49C2-A5E9-64B8E63C16D4}" dt="2025-02-24T14:26:52.191" v="1109" actId="26606"/>
          <ac:picMkLst>
            <pc:docMk/>
            <pc:sldMk cId="487555041" sldId="270"/>
            <ac:picMk id="9" creationId="{30825AFA-1DFA-0890-FB5E-7A5A118818B9}"/>
          </ac:picMkLst>
        </pc:picChg>
      </pc:sldChg>
      <pc:sldMasterChg chg="add del addSldLayout delSldLayout">
        <pc:chgData name="chivuramona@yahoo.com" userId="51532cbd7e5d538b" providerId="LiveId" clId="{4421977D-0B18-49C2-A5E9-64B8E63C16D4}" dt="2025-02-03T14:52:38.184" v="76" actId="26606"/>
        <pc:sldMasterMkLst>
          <pc:docMk/>
          <pc:sldMasterMk cId="3837209759" sldId="2147483648"/>
        </pc:sldMasterMkLst>
        <pc:sldLayoutChg chg="add del">
          <pc:chgData name="chivuramona@yahoo.com" userId="51532cbd7e5d538b" providerId="LiveId" clId="{4421977D-0B18-49C2-A5E9-64B8E63C16D4}" dt="2025-02-03T14:52:38.184" v="76" actId="26606"/>
          <pc:sldLayoutMkLst>
            <pc:docMk/>
            <pc:sldMasterMk cId="3837209759" sldId="2147483648"/>
            <pc:sldLayoutMk cId="141184510" sldId="2147483649"/>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4292628961" sldId="2147483650"/>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2381852885" sldId="2147483651"/>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2201965852" sldId="2147483652"/>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2579186308" sldId="2147483653"/>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2061344283" sldId="2147483654"/>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2777902482" sldId="2147483655"/>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4249765180" sldId="2147483656"/>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2915786504" sldId="2147483657"/>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537975427" sldId="2147483658"/>
          </pc:sldLayoutMkLst>
        </pc:sldLayoutChg>
        <pc:sldLayoutChg chg="add del">
          <pc:chgData name="chivuramona@yahoo.com" userId="51532cbd7e5d538b" providerId="LiveId" clId="{4421977D-0B18-49C2-A5E9-64B8E63C16D4}" dt="2025-02-03T14:52:38.184" v="76" actId="26606"/>
          <pc:sldLayoutMkLst>
            <pc:docMk/>
            <pc:sldMasterMk cId="3837209759" sldId="2147483648"/>
            <pc:sldLayoutMk cId="2592014937" sldId="2147483659"/>
          </pc:sldLayoutMkLst>
        </pc:sldLayoutChg>
      </pc:sldMasterChg>
      <pc:sldMasterChg chg="add del replId addSldLayout delSldLayout">
        <pc:chgData name="chivuramona@yahoo.com" userId="51532cbd7e5d538b" providerId="LiveId" clId="{4421977D-0B18-49C2-A5E9-64B8E63C16D4}" dt="2025-02-03T14:52:38.134" v="75" actId="26606"/>
        <pc:sldMasterMkLst>
          <pc:docMk/>
          <pc:sldMasterMk cId="1429938053" sldId="2147483660"/>
        </pc:sldMasterMkLst>
        <pc:sldLayoutChg chg="add del">
          <pc:chgData name="chivuramona@yahoo.com" userId="51532cbd7e5d538b" providerId="LiveId" clId="{4421977D-0B18-49C2-A5E9-64B8E63C16D4}" dt="2025-02-03T14:52:38.134" v="75" actId="26606"/>
          <pc:sldLayoutMkLst>
            <pc:docMk/>
            <pc:sldMasterMk cId="1429938053" sldId="2147483660"/>
            <pc:sldLayoutMk cId="3916308428" sldId="2147483661"/>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33374966" sldId="2147483662"/>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1202598669" sldId="2147483663"/>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2218856693" sldId="2147483664"/>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191453376" sldId="2147483665"/>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1186413898" sldId="2147483666"/>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2877264663" sldId="2147483667"/>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303052405" sldId="2147483668"/>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4221529464" sldId="2147483669"/>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2897098145" sldId="2147483670"/>
          </pc:sldLayoutMkLst>
        </pc:sldLayoutChg>
        <pc:sldLayoutChg chg="add del replId">
          <pc:chgData name="chivuramona@yahoo.com" userId="51532cbd7e5d538b" providerId="LiveId" clId="{4421977D-0B18-49C2-A5E9-64B8E63C16D4}" dt="2025-02-03T14:52:38.134" v="75" actId="26606"/>
          <pc:sldLayoutMkLst>
            <pc:docMk/>
            <pc:sldMasterMk cId="1429938053" sldId="2147483660"/>
            <pc:sldLayoutMk cId="3441717672" sldId="2147483671"/>
          </pc:sldLayoutMkLst>
        </pc:sldLayoutChg>
      </pc:sldMasterChg>
      <pc:sldMasterChg chg="add del addSldLayout delSldLayout">
        <pc:chgData name="chivuramona@yahoo.com" userId="51532cbd7e5d538b" providerId="LiveId" clId="{4421977D-0B18-49C2-A5E9-64B8E63C16D4}" dt="2025-02-03T14:55:00.008" v="87" actId="26606"/>
        <pc:sldMasterMkLst>
          <pc:docMk/>
          <pc:sldMasterMk cId="2001497033" sldId="2147483751"/>
        </pc:sldMasterMkLst>
        <pc:sldLayoutChg chg="add del">
          <pc:chgData name="chivuramona@yahoo.com" userId="51532cbd7e5d538b" providerId="LiveId" clId="{4421977D-0B18-49C2-A5E9-64B8E63C16D4}" dt="2025-02-03T14:55:00.008" v="87" actId="26606"/>
          <pc:sldLayoutMkLst>
            <pc:docMk/>
            <pc:sldMasterMk cId="2001497033" sldId="2147483751"/>
            <pc:sldLayoutMk cId="4016550438" sldId="2147483740"/>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3733583826" sldId="2147483741"/>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1913084676" sldId="2147483742"/>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1150939721" sldId="2147483743"/>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4177901443" sldId="2147483744"/>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779902491" sldId="2147483745"/>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1698907923" sldId="2147483746"/>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3518011317" sldId="2147483747"/>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3765468204" sldId="2147483748"/>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4166376831" sldId="2147483749"/>
          </pc:sldLayoutMkLst>
        </pc:sldLayoutChg>
        <pc:sldLayoutChg chg="add del">
          <pc:chgData name="chivuramona@yahoo.com" userId="51532cbd7e5d538b" providerId="LiveId" clId="{4421977D-0B18-49C2-A5E9-64B8E63C16D4}" dt="2025-02-03T14:55:00.008" v="87" actId="26606"/>
          <pc:sldLayoutMkLst>
            <pc:docMk/>
            <pc:sldMasterMk cId="2001497033" sldId="2147483751"/>
            <pc:sldLayoutMk cId="3705791733" sldId="2147483750"/>
          </pc:sldLayoutMkLst>
        </pc:sldLayoutChg>
      </pc:sldMasterChg>
      <pc:sldMasterChg chg="add del addSldLayout delSldLayout">
        <pc:chgData name="chivuramona@yahoo.com" userId="51532cbd7e5d538b" providerId="LiveId" clId="{4421977D-0B18-49C2-A5E9-64B8E63C16D4}" dt="2025-02-03T14:55:43.673" v="118" actId="26606"/>
        <pc:sldMasterMkLst>
          <pc:docMk/>
          <pc:sldMasterMk cId="268531800" sldId="2147483827"/>
        </pc:sldMasterMkLst>
        <pc:sldLayoutChg chg="add del">
          <pc:chgData name="chivuramona@yahoo.com" userId="51532cbd7e5d538b" providerId="LiveId" clId="{4421977D-0B18-49C2-A5E9-64B8E63C16D4}" dt="2025-02-03T14:55:43.673" v="118" actId="26606"/>
          <pc:sldLayoutMkLst>
            <pc:docMk/>
            <pc:sldMasterMk cId="268531800" sldId="2147483827"/>
            <pc:sldLayoutMk cId="399989139" sldId="2147483816"/>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1672225251" sldId="2147483817"/>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2363247485" sldId="2147483818"/>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532170829" sldId="2147483819"/>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691528860" sldId="2147483820"/>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4140002183" sldId="2147483821"/>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2140354490" sldId="2147483822"/>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3641129183" sldId="2147483823"/>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4044338023" sldId="2147483824"/>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2202853957" sldId="2147483825"/>
          </pc:sldLayoutMkLst>
        </pc:sldLayoutChg>
        <pc:sldLayoutChg chg="add del">
          <pc:chgData name="chivuramona@yahoo.com" userId="51532cbd7e5d538b" providerId="LiveId" clId="{4421977D-0B18-49C2-A5E9-64B8E63C16D4}" dt="2025-02-03T14:55:43.673" v="118" actId="26606"/>
          <pc:sldLayoutMkLst>
            <pc:docMk/>
            <pc:sldMasterMk cId="268531800" sldId="2147483827"/>
            <pc:sldLayoutMk cId="3147206094" sldId="2147483826"/>
          </pc:sldLayoutMkLst>
        </pc:sldLayoutChg>
      </pc:sldMasterChg>
      <pc:sldMasterChg chg="add addSldLayout">
        <pc:chgData name="chivuramona@yahoo.com" userId="51532cbd7e5d538b" providerId="LiveId" clId="{4421977D-0B18-49C2-A5E9-64B8E63C16D4}" dt="2025-02-03T14:55:43.673" v="118" actId="26606"/>
        <pc:sldMasterMkLst>
          <pc:docMk/>
          <pc:sldMasterMk cId="2317133985" sldId="2147483890"/>
        </pc:sldMasterMkLst>
        <pc:sldLayoutChg chg="add">
          <pc:chgData name="chivuramona@yahoo.com" userId="51532cbd7e5d538b" providerId="LiveId" clId="{4421977D-0B18-49C2-A5E9-64B8E63C16D4}" dt="2025-02-03T14:55:43.673" v="118" actId="26606"/>
          <pc:sldLayoutMkLst>
            <pc:docMk/>
            <pc:sldMasterMk cId="2317133985" sldId="2147483890"/>
            <pc:sldLayoutMk cId="1463049183" sldId="2147483879"/>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4077276389" sldId="2147483880"/>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3861405600" sldId="2147483881"/>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2970553136" sldId="2147483882"/>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3720068983" sldId="2147483883"/>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490206504" sldId="2147483884"/>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3280119149" sldId="2147483885"/>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832243167" sldId="2147483886"/>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3325674046" sldId="2147483887"/>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3796246861" sldId="2147483888"/>
          </pc:sldLayoutMkLst>
        </pc:sldLayoutChg>
        <pc:sldLayoutChg chg="add">
          <pc:chgData name="chivuramona@yahoo.com" userId="51532cbd7e5d538b" providerId="LiveId" clId="{4421977D-0B18-49C2-A5E9-64B8E63C16D4}" dt="2025-02-03T14:55:43.673" v="118" actId="26606"/>
          <pc:sldLayoutMkLst>
            <pc:docMk/>
            <pc:sldMasterMk cId="2317133985" sldId="2147483890"/>
            <pc:sldLayoutMk cId="2864498702" sldId="214748388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D026CA-A486-4615-A89D-1E3408CF45F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EDC830-0EE8-42D9-AFBF-BFD11F79AE88}">
      <dgm:prSet custT="1"/>
      <dgm:spPr/>
      <dgm:t>
        <a:bodyPr/>
        <a:lstStyle/>
        <a:p>
          <a:pPr>
            <a:lnSpc>
              <a:spcPct val="100000"/>
            </a:lnSpc>
          </a:pPr>
          <a:r>
            <a:rPr lang="en-GB" sz="1400" dirty="0"/>
            <a:t>Enhances guest experience. </a:t>
          </a:r>
          <a:endParaRPr lang="en-US" sz="1400" dirty="0"/>
        </a:p>
      </dgm:t>
    </dgm:pt>
    <dgm:pt modelId="{09CA2865-45D4-48CB-AD99-BBA5628D52CB}" type="parTrans" cxnId="{79CBC4AA-B89A-4B6B-9F1C-62E27056519A}">
      <dgm:prSet/>
      <dgm:spPr/>
      <dgm:t>
        <a:bodyPr/>
        <a:lstStyle/>
        <a:p>
          <a:endParaRPr lang="en-US"/>
        </a:p>
      </dgm:t>
    </dgm:pt>
    <dgm:pt modelId="{67A36136-EF3B-4B02-B0B4-227E2BCB78A5}" type="sibTrans" cxnId="{79CBC4AA-B89A-4B6B-9F1C-62E27056519A}">
      <dgm:prSet/>
      <dgm:spPr/>
      <dgm:t>
        <a:bodyPr/>
        <a:lstStyle/>
        <a:p>
          <a:pPr>
            <a:lnSpc>
              <a:spcPct val="100000"/>
            </a:lnSpc>
          </a:pPr>
          <a:endParaRPr lang="en-US"/>
        </a:p>
      </dgm:t>
    </dgm:pt>
    <dgm:pt modelId="{9AC81487-A7F5-43F5-BEC3-38709F08FB82}">
      <dgm:prSet custT="1"/>
      <dgm:spPr/>
      <dgm:t>
        <a:bodyPr/>
        <a:lstStyle/>
        <a:p>
          <a:pPr>
            <a:lnSpc>
              <a:spcPct val="100000"/>
            </a:lnSpc>
          </a:pPr>
          <a:r>
            <a:rPr lang="en-GB" sz="1400" dirty="0"/>
            <a:t>The ability to work efficiently helps in reducing the time spent on tasks.</a:t>
          </a:r>
          <a:endParaRPr lang="en-US" sz="1400" dirty="0"/>
        </a:p>
      </dgm:t>
    </dgm:pt>
    <dgm:pt modelId="{8735712D-C7C1-432B-A945-783F737BA65E}" type="parTrans" cxnId="{CC24F349-0BB0-47B8-9DA8-B7E9D75B7D49}">
      <dgm:prSet/>
      <dgm:spPr/>
      <dgm:t>
        <a:bodyPr/>
        <a:lstStyle/>
        <a:p>
          <a:endParaRPr lang="en-US"/>
        </a:p>
      </dgm:t>
    </dgm:pt>
    <dgm:pt modelId="{D4E5C00C-3D35-4A9E-89CA-9E87A2484E80}" type="sibTrans" cxnId="{CC24F349-0BB0-47B8-9DA8-B7E9D75B7D49}">
      <dgm:prSet/>
      <dgm:spPr/>
      <dgm:t>
        <a:bodyPr/>
        <a:lstStyle/>
        <a:p>
          <a:pPr>
            <a:lnSpc>
              <a:spcPct val="100000"/>
            </a:lnSpc>
          </a:pPr>
          <a:endParaRPr lang="en-US"/>
        </a:p>
      </dgm:t>
    </dgm:pt>
    <dgm:pt modelId="{0103B7C4-58A1-434C-BDE8-10157409E07D}">
      <dgm:prSet custT="1"/>
      <dgm:spPr/>
      <dgm:t>
        <a:bodyPr/>
        <a:lstStyle/>
        <a:p>
          <a:pPr>
            <a:lnSpc>
              <a:spcPct val="100000"/>
            </a:lnSpc>
          </a:pPr>
          <a:r>
            <a:rPr lang="en-GB" sz="1400" dirty="0"/>
            <a:t>Actionable insights for enhancing customer satisfaction and business improvement.</a:t>
          </a:r>
          <a:endParaRPr lang="en-US" sz="1400" dirty="0"/>
        </a:p>
      </dgm:t>
    </dgm:pt>
    <dgm:pt modelId="{3740A68D-FA96-48D5-A0AB-783713EE870A}" type="parTrans" cxnId="{80596243-A641-4C26-9759-8624C0F76998}">
      <dgm:prSet/>
      <dgm:spPr/>
      <dgm:t>
        <a:bodyPr/>
        <a:lstStyle/>
        <a:p>
          <a:endParaRPr lang="en-US"/>
        </a:p>
      </dgm:t>
    </dgm:pt>
    <dgm:pt modelId="{4E647EC2-BC94-4C1D-A9CD-2C3684EEA0B9}" type="sibTrans" cxnId="{80596243-A641-4C26-9759-8624C0F76998}">
      <dgm:prSet/>
      <dgm:spPr/>
      <dgm:t>
        <a:bodyPr/>
        <a:lstStyle/>
        <a:p>
          <a:pPr>
            <a:lnSpc>
              <a:spcPct val="100000"/>
            </a:lnSpc>
          </a:pPr>
          <a:endParaRPr lang="en-US"/>
        </a:p>
      </dgm:t>
    </dgm:pt>
    <dgm:pt modelId="{CDDF73EC-C615-4C0E-8169-513559EBC306}">
      <dgm:prSet custT="1"/>
      <dgm:spPr/>
      <dgm:t>
        <a:bodyPr/>
        <a:lstStyle/>
        <a:p>
          <a:pPr>
            <a:lnSpc>
              <a:spcPct val="100000"/>
            </a:lnSpc>
          </a:pPr>
          <a:r>
            <a:rPr lang="en-GB" sz="1400" dirty="0"/>
            <a:t>Business Benefits and growth.</a:t>
          </a:r>
          <a:endParaRPr lang="en-US" sz="1400" dirty="0"/>
        </a:p>
      </dgm:t>
    </dgm:pt>
    <dgm:pt modelId="{EB7C8DE9-2F2B-4F9D-9024-2B0C742B9070}" type="parTrans" cxnId="{78C35898-39FE-4582-BFA7-01F2BF9E3CB6}">
      <dgm:prSet/>
      <dgm:spPr/>
      <dgm:t>
        <a:bodyPr/>
        <a:lstStyle/>
        <a:p>
          <a:endParaRPr lang="en-US"/>
        </a:p>
      </dgm:t>
    </dgm:pt>
    <dgm:pt modelId="{433889A7-36FA-4383-80DB-6A5FD1935858}" type="sibTrans" cxnId="{78C35898-39FE-4582-BFA7-01F2BF9E3CB6}">
      <dgm:prSet/>
      <dgm:spPr/>
      <dgm:t>
        <a:bodyPr/>
        <a:lstStyle/>
        <a:p>
          <a:pPr>
            <a:lnSpc>
              <a:spcPct val="100000"/>
            </a:lnSpc>
          </a:pPr>
          <a:endParaRPr lang="en-US"/>
        </a:p>
      </dgm:t>
    </dgm:pt>
    <dgm:pt modelId="{3231E01E-53C0-4EB5-95AE-19F71BBF3DA4}">
      <dgm:prSet custT="1"/>
      <dgm:spPr/>
      <dgm:t>
        <a:bodyPr/>
        <a:lstStyle/>
        <a:p>
          <a:pPr>
            <a:lnSpc>
              <a:spcPct val="100000"/>
            </a:lnSpc>
          </a:pPr>
          <a:r>
            <a:rPr lang="en-GB" sz="1400" dirty="0"/>
            <a:t>Enables a smoother and more enjoyable experience for guests and hotel employees.</a:t>
          </a:r>
          <a:endParaRPr lang="en-US" sz="1400" dirty="0"/>
        </a:p>
      </dgm:t>
    </dgm:pt>
    <dgm:pt modelId="{E75C7F16-BBBD-404C-92F9-E5BD140BE512}" type="parTrans" cxnId="{429BA9CD-A678-4CD2-84B0-6F70EC151903}">
      <dgm:prSet/>
      <dgm:spPr/>
      <dgm:t>
        <a:bodyPr/>
        <a:lstStyle/>
        <a:p>
          <a:endParaRPr lang="en-US"/>
        </a:p>
      </dgm:t>
    </dgm:pt>
    <dgm:pt modelId="{2D4C0DE2-0E44-40DC-8B4A-3AEE0DD31C90}" type="sibTrans" cxnId="{429BA9CD-A678-4CD2-84B0-6F70EC151903}">
      <dgm:prSet/>
      <dgm:spPr/>
      <dgm:t>
        <a:bodyPr/>
        <a:lstStyle/>
        <a:p>
          <a:pPr>
            <a:lnSpc>
              <a:spcPct val="100000"/>
            </a:lnSpc>
          </a:pPr>
          <a:endParaRPr lang="en-US"/>
        </a:p>
      </dgm:t>
    </dgm:pt>
    <dgm:pt modelId="{15C1DFCB-D511-4F54-B6A3-B6815DC142B0}">
      <dgm:prSet custT="1"/>
      <dgm:spPr/>
      <dgm:t>
        <a:bodyPr/>
        <a:lstStyle/>
        <a:p>
          <a:pPr>
            <a:lnSpc>
              <a:spcPct val="100000"/>
            </a:lnSpc>
          </a:pPr>
          <a:r>
            <a:rPr lang="en-GB" sz="1400" dirty="0"/>
            <a:t>Improves team coordination.</a:t>
          </a:r>
          <a:endParaRPr lang="en-US" sz="1400" dirty="0"/>
        </a:p>
      </dgm:t>
    </dgm:pt>
    <dgm:pt modelId="{C35A46CA-8F59-41CE-AE1A-49443D927F29}" type="parTrans" cxnId="{E9C12809-1FFA-4638-9A01-34A72E702ACF}">
      <dgm:prSet/>
      <dgm:spPr/>
      <dgm:t>
        <a:bodyPr/>
        <a:lstStyle/>
        <a:p>
          <a:endParaRPr lang="en-US"/>
        </a:p>
      </dgm:t>
    </dgm:pt>
    <dgm:pt modelId="{E869F206-9C47-4975-8AE4-2B09013F9751}" type="sibTrans" cxnId="{E9C12809-1FFA-4638-9A01-34A72E702ACF}">
      <dgm:prSet/>
      <dgm:spPr/>
      <dgm:t>
        <a:bodyPr/>
        <a:lstStyle/>
        <a:p>
          <a:endParaRPr lang="en-US"/>
        </a:p>
      </dgm:t>
    </dgm:pt>
    <dgm:pt modelId="{2339F5D3-7BBD-44D2-848E-3923FB1003AC}" type="pres">
      <dgm:prSet presAssocID="{10D026CA-A486-4615-A89D-1E3408CF45F6}" presName="root" presStyleCnt="0">
        <dgm:presLayoutVars>
          <dgm:dir/>
          <dgm:resizeHandles val="exact"/>
        </dgm:presLayoutVars>
      </dgm:prSet>
      <dgm:spPr/>
    </dgm:pt>
    <dgm:pt modelId="{87655C09-7695-4011-939D-FD063AAC540D}" type="pres">
      <dgm:prSet presAssocID="{10D026CA-A486-4615-A89D-1E3408CF45F6}" presName="container" presStyleCnt="0">
        <dgm:presLayoutVars>
          <dgm:dir/>
          <dgm:resizeHandles val="exact"/>
        </dgm:presLayoutVars>
      </dgm:prSet>
      <dgm:spPr/>
    </dgm:pt>
    <dgm:pt modelId="{CC6E0F5C-AC7A-4602-9EF4-7AA48A3FAA62}" type="pres">
      <dgm:prSet presAssocID="{1FEDC830-0EE8-42D9-AFBF-BFD11F79AE88}" presName="compNode" presStyleCnt="0"/>
      <dgm:spPr/>
    </dgm:pt>
    <dgm:pt modelId="{2E3FE607-0A96-4092-8776-09DAE963A641}" type="pres">
      <dgm:prSet presAssocID="{1FEDC830-0EE8-42D9-AFBF-BFD11F79AE88}" presName="iconBgRect" presStyleLbl="bgShp" presStyleIdx="0" presStyleCnt="6"/>
      <dgm:spPr/>
    </dgm:pt>
    <dgm:pt modelId="{3C9AADDE-19D7-4AE7-9AB5-111BCCE619CE}" type="pres">
      <dgm:prSet presAssocID="{1FEDC830-0EE8-42D9-AFBF-BFD11F79AE8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lloons"/>
        </a:ext>
      </dgm:extLst>
    </dgm:pt>
    <dgm:pt modelId="{780DBEC8-BA44-470D-966A-A4E5C1B88CFA}" type="pres">
      <dgm:prSet presAssocID="{1FEDC830-0EE8-42D9-AFBF-BFD11F79AE88}" presName="spaceRect" presStyleCnt="0"/>
      <dgm:spPr/>
    </dgm:pt>
    <dgm:pt modelId="{630F7A98-ACE4-4CC6-A86C-053EADA001D3}" type="pres">
      <dgm:prSet presAssocID="{1FEDC830-0EE8-42D9-AFBF-BFD11F79AE88}" presName="textRect" presStyleLbl="revTx" presStyleIdx="0" presStyleCnt="6">
        <dgm:presLayoutVars>
          <dgm:chMax val="1"/>
          <dgm:chPref val="1"/>
        </dgm:presLayoutVars>
      </dgm:prSet>
      <dgm:spPr/>
    </dgm:pt>
    <dgm:pt modelId="{E03E21EF-783B-4888-9BB1-D2A5BDE215F0}" type="pres">
      <dgm:prSet presAssocID="{67A36136-EF3B-4B02-B0B4-227E2BCB78A5}" presName="sibTrans" presStyleLbl="sibTrans2D1" presStyleIdx="0" presStyleCnt="0"/>
      <dgm:spPr/>
    </dgm:pt>
    <dgm:pt modelId="{EABDDE01-34C0-4EA6-8DFC-F8E4DBEFE21C}" type="pres">
      <dgm:prSet presAssocID="{9AC81487-A7F5-43F5-BEC3-38709F08FB82}" presName="compNode" presStyleCnt="0"/>
      <dgm:spPr/>
    </dgm:pt>
    <dgm:pt modelId="{324620CD-041B-4BA3-812B-88DC4822C808}" type="pres">
      <dgm:prSet presAssocID="{9AC81487-A7F5-43F5-BEC3-38709F08FB82}" presName="iconBgRect" presStyleLbl="bgShp" presStyleIdx="1" presStyleCnt="6"/>
      <dgm:spPr/>
    </dgm:pt>
    <dgm:pt modelId="{82ECA8CE-382D-4648-B279-87E38741E6DC}" type="pres">
      <dgm:prSet presAssocID="{9AC81487-A7F5-43F5-BEC3-38709F08FB8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urglass"/>
        </a:ext>
      </dgm:extLst>
    </dgm:pt>
    <dgm:pt modelId="{FD69B209-5EF3-4542-B399-C5F37FCF5A4A}" type="pres">
      <dgm:prSet presAssocID="{9AC81487-A7F5-43F5-BEC3-38709F08FB82}" presName="spaceRect" presStyleCnt="0"/>
      <dgm:spPr/>
    </dgm:pt>
    <dgm:pt modelId="{FBA6FDA7-8C47-429A-BC4A-3DE9762FE965}" type="pres">
      <dgm:prSet presAssocID="{9AC81487-A7F5-43F5-BEC3-38709F08FB82}" presName="textRect" presStyleLbl="revTx" presStyleIdx="1" presStyleCnt="6">
        <dgm:presLayoutVars>
          <dgm:chMax val="1"/>
          <dgm:chPref val="1"/>
        </dgm:presLayoutVars>
      </dgm:prSet>
      <dgm:spPr/>
    </dgm:pt>
    <dgm:pt modelId="{B5EBD2B7-D528-407A-8E7A-13BB7B79BB29}" type="pres">
      <dgm:prSet presAssocID="{D4E5C00C-3D35-4A9E-89CA-9E87A2484E80}" presName="sibTrans" presStyleLbl="sibTrans2D1" presStyleIdx="0" presStyleCnt="0"/>
      <dgm:spPr/>
    </dgm:pt>
    <dgm:pt modelId="{35E533BE-419D-495A-9923-5240B85D0AB1}" type="pres">
      <dgm:prSet presAssocID="{0103B7C4-58A1-434C-BDE8-10157409E07D}" presName="compNode" presStyleCnt="0"/>
      <dgm:spPr/>
    </dgm:pt>
    <dgm:pt modelId="{68BDDA97-ED53-4C05-8402-9F735EA1FBE9}" type="pres">
      <dgm:prSet presAssocID="{0103B7C4-58A1-434C-BDE8-10157409E07D}" presName="iconBgRect" presStyleLbl="bgShp" presStyleIdx="2" presStyleCnt="6"/>
      <dgm:spPr/>
    </dgm:pt>
    <dgm:pt modelId="{B81C5F51-CA20-41D8-B842-4CF91384476D}" type="pres">
      <dgm:prSet presAssocID="{0103B7C4-58A1-434C-BDE8-10157409E07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bulb"/>
        </a:ext>
      </dgm:extLst>
    </dgm:pt>
    <dgm:pt modelId="{6E67E189-F5CD-4A95-A7C1-A5E9BCFDEE43}" type="pres">
      <dgm:prSet presAssocID="{0103B7C4-58A1-434C-BDE8-10157409E07D}" presName="spaceRect" presStyleCnt="0"/>
      <dgm:spPr/>
    </dgm:pt>
    <dgm:pt modelId="{30F06E94-8BC5-4F05-AFA0-4D34DA9B2C8A}" type="pres">
      <dgm:prSet presAssocID="{0103B7C4-58A1-434C-BDE8-10157409E07D}" presName="textRect" presStyleLbl="revTx" presStyleIdx="2" presStyleCnt="6">
        <dgm:presLayoutVars>
          <dgm:chMax val="1"/>
          <dgm:chPref val="1"/>
        </dgm:presLayoutVars>
      </dgm:prSet>
      <dgm:spPr/>
    </dgm:pt>
    <dgm:pt modelId="{6D376DF7-3CF7-45D6-A1B6-DC3C52F3BE2F}" type="pres">
      <dgm:prSet presAssocID="{4E647EC2-BC94-4C1D-A9CD-2C3684EEA0B9}" presName="sibTrans" presStyleLbl="sibTrans2D1" presStyleIdx="0" presStyleCnt="0"/>
      <dgm:spPr/>
    </dgm:pt>
    <dgm:pt modelId="{68590AC8-79F7-4B66-AD72-2970DFE557EF}" type="pres">
      <dgm:prSet presAssocID="{CDDF73EC-C615-4C0E-8169-513559EBC306}" presName="compNode" presStyleCnt="0"/>
      <dgm:spPr/>
    </dgm:pt>
    <dgm:pt modelId="{C897F7FC-FD16-4422-BB45-778606D5D468}" type="pres">
      <dgm:prSet presAssocID="{CDDF73EC-C615-4C0E-8169-513559EBC306}" presName="iconBgRect" presStyleLbl="bgShp" presStyleIdx="3" presStyleCnt="6"/>
      <dgm:spPr/>
    </dgm:pt>
    <dgm:pt modelId="{52B64CB5-53D9-4603-8FEF-0E77B75F8767}" type="pres">
      <dgm:prSet presAssocID="{CDDF73EC-C615-4C0E-8169-513559EBC30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pward trend"/>
        </a:ext>
      </dgm:extLst>
    </dgm:pt>
    <dgm:pt modelId="{1D04F2D6-45E0-4BC4-98CF-18999FC37BCC}" type="pres">
      <dgm:prSet presAssocID="{CDDF73EC-C615-4C0E-8169-513559EBC306}" presName="spaceRect" presStyleCnt="0"/>
      <dgm:spPr/>
    </dgm:pt>
    <dgm:pt modelId="{EA957980-3EBA-441A-8C3A-8664D3CC5D9A}" type="pres">
      <dgm:prSet presAssocID="{CDDF73EC-C615-4C0E-8169-513559EBC306}" presName="textRect" presStyleLbl="revTx" presStyleIdx="3" presStyleCnt="6">
        <dgm:presLayoutVars>
          <dgm:chMax val="1"/>
          <dgm:chPref val="1"/>
        </dgm:presLayoutVars>
      </dgm:prSet>
      <dgm:spPr/>
    </dgm:pt>
    <dgm:pt modelId="{A3F00F44-CFBF-4FF3-A3D3-E9A69EEAD305}" type="pres">
      <dgm:prSet presAssocID="{433889A7-36FA-4383-80DB-6A5FD1935858}" presName="sibTrans" presStyleLbl="sibTrans2D1" presStyleIdx="0" presStyleCnt="0"/>
      <dgm:spPr/>
    </dgm:pt>
    <dgm:pt modelId="{1044E168-BD1F-44EF-96E8-CA27EEF3A4DB}" type="pres">
      <dgm:prSet presAssocID="{3231E01E-53C0-4EB5-95AE-19F71BBF3DA4}" presName="compNode" presStyleCnt="0"/>
      <dgm:spPr/>
    </dgm:pt>
    <dgm:pt modelId="{77FC8AED-4A4C-4AE7-B539-FFFDB45D157F}" type="pres">
      <dgm:prSet presAssocID="{3231E01E-53C0-4EB5-95AE-19F71BBF3DA4}" presName="iconBgRect" presStyleLbl="bgShp" presStyleIdx="4" presStyleCnt="6"/>
      <dgm:spPr/>
    </dgm:pt>
    <dgm:pt modelId="{5E1C21B2-42C0-40A3-966C-AE8949D2FE60}" type="pres">
      <dgm:prSet presAssocID="{3231E01E-53C0-4EB5-95AE-19F71BBF3DA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aiter"/>
        </a:ext>
      </dgm:extLst>
    </dgm:pt>
    <dgm:pt modelId="{B13939E9-52E9-4DE3-9AFB-A60F4F56B060}" type="pres">
      <dgm:prSet presAssocID="{3231E01E-53C0-4EB5-95AE-19F71BBF3DA4}" presName="spaceRect" presStyleCnt="0"/>
      <dgm:spPr/>
    </dgm:pt>
    <dgm:pt modelId="{2B30802D-9D3E-42F0-AFF8-9D822990986F}" type="pres">
      <dgm:prSet presAssocID="{3231E01E-53C0-4EB5-95AE-19F71BBF3DA4}" presName="textRect" presStyleLbl="revTx" presStyleIdx="4" presStyleCnt="6">
        <dgm:presLayoutVars>
          <dgm:chMax val="1"/>
          <dgm:chPref val="1"/>
        </dgm:presLayoutVars>
      </dgm:prSet>
      <dgm:spPr/>
    </dgm:pt>
    <dgm:pt modelId="{8CDBA1E3-EC87-4669-9961-F4D24FA0D714}" type="pres">
      <dgm:prSet presAssocID="{2D4C0DE2-0E44-40DC-8B4A-3AEE0DD31C90}" presName="sibTrans" presStyleLbl="sibTrans2D1" presStyleIdx="0" presStyleCnt="0"/>
      <dgm:spPr/>
    </dgm:pt>
    <dgm:pt modelId="{D99E0587-8620-486A-A618-DC0E081A807F}" type="pres">
      <dgm:prSet presAssocID="{15C1DFCB-D511-4F54-B6A3-B6815DC142B0}" presName="compNode" presStyleCnt="0"/>
      <dgm:spPr/>
    </dgm:pt>
    <dgm:pt modelId="{1D617D15-39EF-4EC6-B729-AF351C5B3379}" type="pres">
      <dgm:prSet presAssocID="{15C1DFCB-D511-4F54-B6A3-B6815DC142B0}" presName="iconBgRect" presStyleLbl="bgShp" presStyleIdx="5" presStyleCnt="6"/>
      <dgm:spPr/>
    </dgm:pt>
    <dgm:pt modelId="{95A9F5B2-330B-4F15-ACA8-5F47A56F39B6}" type="pres">
      <dgm:prSet presAssocID="{15C1DFCB-D511-4F54-B6A3-B6815DC142B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roup"/>
        </a:ext>
      </dgm:extLst>
    </dgm:pt>
    <dgm:pt modelId="{080A51D4-6CC6-457E-ACF7-9048D9DB4852}" type="pres">
      <dgm:prSet presAssocID="{15C1DFCB-D511-4F54-B6A3-B6815DC142B0}" presName="spaceRect" presStyleCnt="0"/>
      <dgm:spPr/>
    </dgm:pt>
    <dgm:pt modelId="{791CF4EF-BA66-4AF7-A148-E855C5674F86}" type="pres">
      <dgm:prSet presAssocID="{15C1DFCB-D511-4F54-B6A3-B6815DC142B0}" presName="textRect" presStyleLbl="revTx" presStyleIdx="5" presStyleCnt="6">
        <dgm:presLayoutVars>
          <dgm:chMax val="1"/>
          <dgm:chPref val="1"/>
        </dgm:presLayoutVars>
      </dgm:prSet>
      <dgm:spPr/>
    </dgm:pt>
  </dgm:ptLst>
  <dgm:cxnLst>
    <dgm:cxn modelId="{E9C12809-1FFA-4638-9A01-34A72E702ACF}" srcId="{10D026CA-A486-4615-A89D-1E3408CF45F6}" destId="{15C1DFCB-D511-4F54-B6A3-B6815DC142B0}" srcOrd="5" destOrd="0" parTransId="{C35A46CA-8F59-41CE-AE1A-49443D927F29}" sibTransId="{E869F206-9C47-4975-8AE4-2B09013F9751}"/>
    <dgm:cxn modelId="{B4F03015-AD8A-40D8-BB45-568B7916B387}" type="presOf" srcId="{10D026CA-A486-4615-A89D-1E3408CF45F6}" destId="{2339F5D3-7BBD-44D2-848E-3923FB1003AC}" srcOrd="0" destOrd="0" presId="urn:microsoft.com/office/officeart/2018/2/layout/IconCircleList"/>
    <dgm:cxn modelId="{947F6F1F-66E2-457A-B458-6C87651BA035}" type="presOf" srcId="{15C1DFCB-D511-4F54-B6A3-B6815DC142B0}" destId="{791CF4EF-BA66-4AF7-A148-E855C5674F86}" srcOrd="0" destOrd="0" presId="urn:microsoft.com/office/officeart/2018/2/layout/IconCircleList"/>
    <dgm:cxn modelId="{EB7D0924-FFFF-42A0-BCAB-FA8795B19130}" type="presOf" srcId="{3231E01E-53C0-4EB5-95AE-19F71BBF3DA4}" destId="{2B30802D-9D3E-42F0-AFF8-9D822990986F}" srcOrd="0" destOrd="0" presId="urn:microsoft.com/office/officeart/2018/2/layout/IconCircleList"/>
    <dgm:cxn modelId="{80596243-A641-4C26-9759-8624C0F76998}" srcId="{10D026CA-A486-4615-A89D-1E3408CF45F6}" destId="{0103B7C4-58A1-434C-BDE8-10157409E07D}" srcOrd="2" destOrd="0" parTransId="{3740A68D-FA96-48D5-A0AB-783713EE870A}" sibTransId="{4E647EC2-BC94-4C1D-A9CD-2C3684EEA0B9}"/>
    <dgm:cxn modelId="{C1BA7147-7833-4262-95E7-D176F3909285}" type="presOf" srcId="{CDDF73EC-C615-4C0E-8169-513559EBC306}" destId="{EA957980-3EBA-441A-8C3A-8664D3CC5D9A}" srcOrd="0" destOrd="0" presId="urn:microsoft.com/office/officeart/2018/2/layout/IconCircleList"/>
    <dgm:cxn modelId="{221C8769-5786-42C5-B387-84AA010D6DCB}" type="presOf" srcId="{67A36136-EF3B-4B02-B0B4-227E2BCB78A5}" destId="{E03E21EF-783B-4888-9BB1-D2A5BDE215F0}" srcOrd="0" destOrd="0" presId="urn:microsoft.com/office/officeart/2018/2/layout/IconCircleList"/>
    <dgm:cxn modelId="{CC24F349-0BB0-47B8-9DA8-B7E9D75B7D49}" srcId="{10D026CA-A486-4615-A89D-1E3408CF45F6}" destId="{9AC81487-A7F5-43F5-BEC3-38709F08FB82}" srcOrd="1" destOrd="0" parTransId="{8735712D-C7C1-432B-A945-783F737BA65E}" sibTransId="{D4E5C00C-3D35-4A9E-89CA-9E87A2484E80}"/>
    <dgm:cxn modelId="{2320154C-99D1-4400-827F-2F6C9D9719ED}" type="presOf" srcId="{4E647EC2-BC94-4C1D-A9CD-2C3684EEA0B9}" destId="{6D376DF7-3CF7-45D6-A1B6-DC3C52F3BE2F}" srcOrd="0" destOrd="0" presId="urn:microsoft.com/office/officeart/2018/2/layout/IconCircleList"/>
    <dgm:cxn modelId="{0F171292-1300-4216-B2B5-CB20F13A20D5}" type="presOf" srcId="{9AC81487-A7F5-43F5-BEC3-38709F08FB82}" destId="{FBA6FDA7-8C47-429A-BC4A-3DE9762FE965}" srcOrd="0" destOrd="0" presId="urn:microsoft.com/office/officeart/2018/2/layout/IconCircleList"/>
    <dgm:cxn modelId="{78C35898-39FE-4582-BFA7-01F2BF9E3CB6}" srcId="{10D026CA-A486-4615-A89D-1E3408CF45F6}" destId="{CDDF73EC-C615-4C0E-8169-513559EBC306}" srcOrd="3" destOrd="0" parTransId="{EB7C8DE9-2F2B-4F9D-9024-2B0C742B9070}" sibTransId="{433889A7-36FA-4383-80DB-6A5FD1935858}"/>
    <dgm:cxn modelId="{623C7B9E-F6C8-4830-93B8-06B6D40E1F29}" type="presOf" srcId="{0103B7C4-58A1-434C-BDE8-10157409E07D}" destId="{30F06E94-8BC5-4F05-AFA0-4D34DA9B2C8A}" srcOrd="0" destOrd="0" presId="urn:microsoft.com/office/officeart/2018/2/layout/IconCircleList"/>
    <dgm:cxn modelId="{79CBC4AA-B89A-4B6B-9F1C-62E27056519A}" srcId="{10D026CA-A486-4615-A89D-1E3408CF45F6}" destId="{1FEDC830-0EE8-42D9-AFBF-BFD11F79AE88}" srcOrd="0" destOrd="0" parTransId="{09CA2865-45D4-48CB-AD99-BBA5628D52CB}" sibTransId="{67A36136-EF3B-4B02-B0B4-227E2BCB78A5}"/>
    <dgm:cxn modelId="{C36D5FB5-F00B-468F-9B26-88618303F0A4}" type="presOf" srcId="{433889A7-36FA-4383-80DB-6A5FD1935858}" destId="{A3F00F44-CFBF-4FF3-A3D3-E9A69EEAD305}" srcOrd="0" destOrd="0" presId="urn:microsoft.com/office/officeart/2018/2/layout/IconCircleList"/>
    <dgm:cxn modelId="{FDE0DDBC-DBD7-4D05-8A59-95E141486137}" type="presOf" srcId="{D4E5C00C-3D35-4A9E-89CA-9E87A2484E80}" destId="{B5EBD2B7-D528-407A-8E7A-13BB7B79BB29}" srcOrd="0" destOrd="0" presId="urn:microsoft.com/office/officeart/2018/2/layout/IconCircleList"/>
    <dgm:cxn modelId="{429BA9CD-A678-4CD2-84B0-6F70EC151903}" srcId="{10D026CA-A486-4615-A89D-1E3408CF45F6}" destId="{3231E01E-53C0-4EB5-95AE-19F71BBF3DA4}" srcOrd="4" destOrd="0" parTransId="{E75C7F16-BBBD-404C-92F9-E5BD140BE512}" sibTransId="{2D4C0DE2-0E44-40DC-8B4A-3AEE0DD31C90}"/>
    <dgm:cxn modelId="{0F5A4DDA-C203-4861-8D43-0288A4A2CA91}" type="presOf" srcId="{1FEDC830-0EE8-42D9-AFBF-BFD11F79AE88}" destId="{630F7A98-ACE4-4CC6-A86C-053EADA001D3}" srcOrd="0" destOrd="0" presId="urn:microsoft.com/office/officeart/2018/2/layout/IconCircleList"/>
    <dgm:cxn modelId="{006D83F6-B24D-421B-A919-39DFC1673527}" type="presOf" srcId="{2D4C0DE2-0E44-40DC-8B4A-3AEE0DD31C90}" destId="{8CDBA1E3-EC87-4669-9961-F4D24FA0D714}" srcOrd="0" destOrd="0" presId="urn:microsoft.com/office/officeart/2018/2/layout/IconCircleList"/>
    <dgm:cxn modelId="{4C06E0D1-80B9-42FE-B6DF-A86F6A579494}" type="presParOf" srcId="{2339F5D3-7BBD-44D2-848E-3923FB1003AC}" destId="{87655C09-7695-4011-939D-FD063AAC540D}" srcOrd="0" destOrd="0" presId="urn:microsoft.com/office/officeart/2018/2/layout/IconCircleList"/>
    <dgm:cxn modelId="{EC4977CA-A59F-42FC-B5EA-AC577415556E}" type="presParOf" srcId="{87655C09-7695-4011-939D-FD063AAC540D}" destId="{CC6E0F5C-AC7A-4602-9EF4-7AA48A3FAA62}" srcOrd="0" destOrd="0" presId="urn:microsoft.com/office/officeart/2018/2/layout/IconCircleList"/>
    <dgm:cxn modelId="{A903EB6F-9AC4-481B-9623-4D1838777ADB}" type="presParOf" srcId="{CC6E0F5C-AC7A-4602-9EF4-7AA48A3FAA62}" destId="{2E3FE607-0A96-4092-8776-09DAE963A641}" srcOrd="0" destOrd="0" presId="urn:microsoft.com/office/officeart/2018/2/layout/IconCircleList"/>
    <dgm:cxn modelId="{131DC097-B4B1-4F18-91FE-69716275EA17}" type="presParOf" srcId="{CC6E0F5C-AC7A-4602-9EF4-7AA48A3FAA62}" destId="{3C9AADDE-19D7-4AE7-9AB5-111BCCE619CE}" srcOrd="1" destOrd="0" presId="urn:microsoft.com/office/officeart/2018/2/layout/IconCircleList"/>
    <dgm:cxn modelId="{AF3A3E1E-2785-43B4-987A-8C969D74E9FE}" type="presParOf" srcId="{CC6E0F5C-AC7A-4602-9EF4-7AA48A3FAA62}" destId="{780DBEC8-BA44-470D-966A-A4E5C1B88CFA}" srcOrd="2" destOrd="0" presId="urn:microsoft.com/office/officeart/2018/2/layout/IconCircleList"/>
    <dgm:cxn modelId="{A7E97704-6AD0-42AF-9033-435D1527F2D0}" type="presParOf" srcId="{CC6E0F5C-AC7A-4602-9EF4-7AA48A3FAA62}" destId="{630F7A98-ACE4-4CC6-A86C-053EADA001D3}" srcOrd="3" destOrd="0" presId="urn:microsoft.com/office/officeart/2018/2/layout/IconCircleList"/>
    <dgm:cxn modelId="{371CE927-5E91-47F0-8E87-9B0CF1B5A1BC}" type="presParOf" srcId="{87655C09-7695-4011-939D-FD063AAC540D}" destId="{E03E21EF-783B-4888-9BB1-D2A5BDE215F0}" srcOrd="1" destOrd="0" presId="urn:microsoft.com/office/officeart/2018/2/layout/IconCircleList"/>
    <dgm:cxn modelId="{859225C3-BD4E-44DE-96FE-19A01188804E}" type="presParOf" srcId="{87655C09-7695-4011-939D-FD063AAC540D}" destId="{EABDDE01-34C0-4EA6-8DFC-F8E4DBEFE21C}" srcOrd="2" destOrd="0" presId="urn:microsoft.com/office/officeart/2018/2/layout/IconCircleList"/>
    <dgm:cxn modelId="{F820C2E4-D7D8-43A9-A6CD-3727130D7D37}" type="presParOf" srcId="{EABDDE01-34C0-4EA6-8DFC-F8E4DBEFE21C}" destId="{324620CD-041B-4BA3-812B-88DC4822C808}" srcOrd="0" destOrd="0" presId="urn:microsoft.com/office/officeart/2018/2/layout/IconCircleList"/>
    <dgm:cxn modelId="{D7498569-7486-461A-BF1C-ECA5F4F59DA5}" type="presParOf" srcId="{EABDDE01-34C0-4EA6-8DFC-F8E4DBEFE21C}" destId="{82ECA8CE-382D-4648-B279-87E38741E6DC}" srcOrd="1" destOrd="0" presId="urn:microsoft.com/office/officeart/2018/2/layout/IconCircleList"/>
    <dgm:cxn modelId="{F54D9F7C-68ED-417A-AC61-1365B0D87801}" type="presParOf" srcId="{EABDDE01-34C0-4EA6-8DFC-F8E4DBEFE21C}" destId="{FD69B209-5EF3-4542-B399-C5F37FCF5A4A}" srcOrd="2" destOrd="0" presId="urn:microsoft.com/office/officeart/2018/2/layout/IconCircleList"/>
    <dgm:cxn modelId="{BAB2F791-C959-4948-A0C6-6F19BC8B59A0}" type="presParOf" srcId="{EABDDE01-34C0-4EA6-8DFC-F8E4DBEFE21C}" destId="{FBA6FDA7-8C47-429A-BC4A-3DE9762FE965}" srcOrd="3" destOrd="0" presId="urn:microsoft.com/office/officeart/2018/2/layout/IconCircleList"/>
    <dgm:cxn modelId="{B7F1B339-6952-4FD7-AED7-AFE7F776DE3E}" type="presParOf" srcId="{87655C09-7695-4011-939D-FD063AAC540D}" destId="{B5EBD2B7-D528-407A-8E7A-13BB7B79BB29}" srcOrd="3" destOrd="0" presId="urn:microsoft.com/office/officeart/2018/2/layout/IconCircleList"/>
    <dgm:cxn modelId="{08B06620-9C7D-4965-AE8F-E1F67DA1B48E}" type="presParOf" srcId="{87655C09-7695-4011-939D-FD063AAC540D}" destId="{35E533BE-419D-495A-9923-5240B85D0AB1}" srcOrd="4" destOrd="0" presId="urn:microsoft.com/office/officeart/2018/2/layout/IconCircleList"/>
    <dgm:cxn modelId="{370A3DEF-77B4-40CE-B484-40CED84A50C6}" type="presParOf" srcId="{35E533BE-419D-495A-9923-5240B85D0AB1}" destId="{68BDDA97-ED53-4C05-8402-9F735EA1FBE9}" srcOrd="0" destOrd="0" presId="urn:microsoft.com/office/officeart/2018/2/layout/IconCircleList"/>
    <dgm:cxn modelId="{245F7330-5B02-41B8-9277-7A5F26A7A18C}" type="presParOf" srcId="{35E533BE-419D-495A-9923-5240B85D0AB1}" destId="{B81C5F51-CA20-41D8-B842-4CF91384476D}" srcOrd="1" destOrd="0" presId="urn:microsoft.com/office/officeart/2018/2/layout/IconCircleList"/>
    <dgm:cxn modelId="{97448A7C-A7B4-42C1-A6A6-D87A38F39D75}" type="presParOf" srcId="{35E533BE-419D-495A-9923-5240B85D0AB1}" destId="{6E67E189-F5CD-4A95-A7C1-A5E9BCFDEE43}" srcOrd="2" destOrd="0" presId="urn:microsoft.com/office/officeart/2018/2/layout/IconCircleList"/>
    <dgm:cxn modelId="{2DD4D8AC-2A84-4054-B9CA-FEC21F7D925A}" type="presParOf" srcId="{35E533BE-419D-495A-9923-5240B85D0AB1}" destId="{30F06E94-8BC5-4F05-AFA0-4D34DA9B2C8A}" srcOrd="3" destOrd="0" presId="urn:microsoft.com/office/officeart/2018/2/layout/IconCircleList"/>
    <dgm:cxn modelId="{BDF724F3-B702-4AAB-A07B-A3BADFA6BD0F}" type="presParOf" srcId="{87655C09-7695-4011-939D-FD063AAC540D}" destId="{6D376DF7-3CF7-45D6-A1B6-DC3C52F3BE2F}" srcOrd="5" destOrd="0" presId="urn:microsoft.com/office/officeart/2018/2/layout/IconCircleList"/>
    <dgm:cxn modelId="{BEC2D139-9FD5-444D-A2BF-40B38C5C8F9B}" type="presParOf" srcId="{87655C09-7695-4011-939D-FD063AAC540D}" destId="{68590AC8-79F7-4B66-AD72-2970DFE557EF}" srcOrd="6" destOrd="0" presId="urn:microsoft.com/office/officeart/2018/2/layout/IconCircleList"/>
    <dgm:cxn modelId="{DCF9F811-2440-44A2-90B0-59D219DBE9A0}" type="presParOf" srcId="{68590AC8-79F7-4B66-AD72-2970DFE557EF}" destId="{C897F7FC-FD16-4422-BB45-778606D5D468}" srcOrd="0" destOrd="0" presId="urn:microsoft.com/office/officeart/2018/2/layout/IconCircleList"/>
    <dgm:cxn modelId="{BF940176-B41B-48F7-A3AC-576BAB5DF3C2}" type="presParOf" srcId="{68590AC8-79F7-4B66-AD72-2970DFE557EF}" destId="{52B64CB5-53D9-4603-8FEF-0E77B75F8767}" srcOrd="1" destOrd="0" presId="urn:microsoft.com/office/officeart/2018/2/layout/IconCircleList"/>
    <dgm:cxn modelId="{DC951EFF-B746-4F9A-94F8-A05EDA2E4308}" type="presParOf" srcId="{68590AC8-79F7-4B66-AD72-2970DFE557EF}" destId="{1D04F2D6-45E0-4BC4-98CF-18999FC37BCC}" srcOrd="2" destOrd="0" presId="urn:microsoft.com/office/officeart/2018/2/layout/IconCircleList"/>
    <dgm:cxn modelId="{748CCA3F-DE2A-4532-AD00-96AC6E3652F4}" type="presParOf" srcId="{68590AC8-79F7-4B66-AD72-2970DFE557EF}" destId="{EA957980-3EBA-441A-8C3A-8664D3CC5D9A}" srcOrd="3" destOrd="0" presId="urn:microsoft.com/office/officeart/2018/2/layout/IconCircleList"/>
    <dgm:cxn modelId="{4BDBACEF-7123-4917-9DBB-887188B6ECC2}" type="presParOf" srcId="{87655C09-7695-4011-939D-FD063AAC540D}" destId="{A3F00F44-CFBF-4FF3-A3D3-E9A69EEAD305}" srcOrd="7" destOrd="0" presId="urn:microsoft.com/office/officeart/2018/2/layout/IconCircleList"/>
    <dgm:cxn modelId="{E68730D3-4D97-4654-B892-58305EC2BCC1}" type="presParOf" srcId="{87655C09-7695-4011-939D-FD063AAC540D}" destId="{1044E168-BD1F-44EF-96E8-CA27EEF3A4DB}" srcOrd="8" destOrd="0" presId="urn:microsoft.com/office/officeart/2018/2/layout/IconCircleList"/>
    <dgm:cxn modelId="{A5B4BD47-0478-475C-851D-0F53F5574437}" type="presParOf" srcId="{1044E168-BD1F-44EF-96E8-CA27EEF3A4DB}" destId="{77FC8AED-4A4C-4AE7-B539-FFFDB45D157F}" srcOrd="0" destOrd="0" presId="urn:microsoft.com/office/officeart/2018/2/layout/IconCircleList"/>
    <dgm:cxn modelId="{28F02077-FB46-4E3D-9A94-A828FDA4B5C5}" type="presParOf" srcId="{1044E168-BD1F-44EF-96E8-CA27EEF3A4DB}" destId="{5E1C21B2-42C0-40A3-966C-AE8949D2FE60}" srcOrd="1" destOrd="0" presId="urn:microsoft.com/office/officeart/2018/2/layout/IconCircleList"/>
    <dgm:cxn modelId="{BBBACDFB-BB57-4465-934C-E4E90D3D39BE}" type="presParOf" srcId="{1044E168-BD1F-44EF-96E8-CA27EEF3A4DB}" destId="{B13939E9-52E9-4DE3-9AFB-A60F4F56B060}" srcOrd="2" destOrd="0" presId="urn:microsoft.com/office/officeart/2018/2/layout/IconCircleList"/>
    <dgm:cxn modelId="{BFDAA4A5-BA72-4363-8795-60677C7D99B3}" type="presParOf" srcId="{1044E168-BD1F-44EF-96E8-CA27EEF3A4DB}" destId="{2B30802D-9D3E-42F0-AFF8-9D822990986F}" srcOrd="3" destOrd="0" presId="urn:microsoft.com/office/officeart/2018/2/layout/IconCircleList"/>
    <dgm:cxn modelId="{49817CA5-1D24-4303-984D-137D9F05EF08}" type="presParOf" srcId="{87655C09-7695-4011-939D-FD063AAC540D}" destId="{8CDBA1E3-EC87-4669-9961-F4D24FA0D714}" srcOrd="9" destOrd="0" presId="urn:microsoft.com/office/officeart/2018/2/layout/IconCircleList"/>
    <dgm:cxn modelId="{DE205CA3-0BA6-4C98-8142-2975D1D1610D}" type="presParOf" srcId="{87655C09-7695-4011-939D-FD063AAC540D}" destId="{D99E0587-8620-486A-A618-DC0E081A807F}" srcOrd="10" destOrd="0" presId="urn:microsoft.com/office/officeart/2018/2/layout/IconCircleList"/>
    <dgm:cxn modelId="{2B628F45-18E4-4DC2-AB93-4F1DD4D8A344}" type="presParOf" srcId="{D99E0587-8620-486A-A618-DC0E081A807F}" destId="{1D617D15-39EF-4EC6-B729-AF351C5B3379}" srcOrd="0" destOrd="0" presId="urn:microsoft.com/office/officeart/2018/2/layout/IconCircleList"/>
    <dgm:cxn modelId="{7540207A-FB90-4081-B8CC-8E739744AFF9}" type="presParOf" srcId="{D99E0587-8620-486A-A618-DC0E081A807F}" destId="{95A9F5B2-330B-4F15-ACA8-5F47A56F39B6}" srcOrd="1" destOrd="0" presId="urn:microsoft.com/office/officeart/2018/2/layout/IconCircleList"/>
    <dgm:cxn modelId="{20244630-5073-4C44-854E-E18F0DC26FD1}" type="presParOf" srcId="{D99E0587-8620-486A-A618-DC0E081A807F}" destId="{080A51D4-6CC6-457E-ACF7-9048D9DB4852}" srcOrd="2" destOrd="0" presId="urn:microsoft.com/office/officeart/2018/2/layout/IconCircleList"/>
    <dgm:cxn modelId="{521B49AA-779F-4568-8BEC-F5DD387B8BD1}" type="presParOf" srcId="{D99E0587-8620-486A-A618-DC0E081A807F}" destId="{791CF4EF-BA66-4AF7-A148-E855C5674F8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3FE607-0A96-4092-8776-09DAE963A641}">
      <dsp:nvSpPr>
        <dsp:cNvPr id="0" name=""/>
        <dsp:cNvSpPr/>
      </dsp:nvSpPr>
      <dsp:spPr>
        <a:xfrm>
          <a:off x="37376" y="228699"/>
          <a:ext cx="628065" cy="628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9AADDE-19D7-4AE7-9AB5-111BCCE619CE}">
      <dsp:nvSpPr>
        <dsp:cNvPr id="0" name=""/>
        <dsp:cNvSpPr/>
      </dsp:nvSpPr>
      <dsp:spPr>
        <a:xfrm>
          <a:off x="169269" y="360593"/>
          <a:ext cx="364277" cy="3642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0F7A98-ACE4-4CC6-A86C-053EADA001D3}">
      <dsp:nvSpPr>
        <dsp:cNvPr id="0" name=""/>
        <dsp:cNvSpPr/>
      </dsp:nvSpPr>
      <dsp:spPr>
        <a:xfrm>
          <a:off x="800026" y="228699"/>
          <a:ext cx="1480439" cy="628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Enhances guest experience. </a:t>
          </a:r>
          <a:endParaRPr lang="en-US" sz="1400" kern="1200" dirty="0"/>
        </a:p>
      </dsp:txBody>
      <dsp:txXfrm>
        <a:off x="800026" y="228699"/>
        <a:ext cx="1480439" cy="628065"/>
      </dsp:txXfrm>
    </dsp:sp>
    <dsp:sp modelId="{324620CD-041B-4BA3-812B-88DC4822C808}">
      <dsp:nvSpPr>
        <dsp:cNvPr id="0" name=""/>
        <dsp:cNvSpPr/>
      </dsp:nvSpPr>
      <dsp:spPr>
        <a:xfrm>
          <a:off x="2538421" y="228699"/>
          <a:ext cx="628065" cy="628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ECA8CE-382D-4648-B279-87E38741E6DC}">
      <dsp:nvSpPr>
        <dsp:cNvPr id="0" name=""/>
        <dsp:cNvSpPr/>
      </dsp:nvSpPr>
      <dsp:spPr>
        <a:xfrm>
          <a:off x="2670315" y="360593"/>
          <a:ext cx="364277" cy="3642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A6FDA7-8C47-429A-BC4A-3DE9762FE965}">
      <dsp:nvSpPr>
        <dsp:cNvPr id="0" name=""/>
        <dsp:cNvSpPr/>
      </dsp:nvSpPr>
      <dsp:spPr>
        <a:xfrm>
          <a:off x="3301072" y="228699"/>
          <a:ext cx="1480439" cy="628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The ability to work efficiently helps in reducing the time spent on tasks.</a:t>
          </a:r>
          <a:endParaRPr lang="en-US" sz="1400" kern="1200" dirty="0"/>
        </a:p>
      </dsp:txBody>
      <dsp:txXfrm>
        <a:off x="3301072" y="228699"/>
        <a:ext cx="1480439" cy="628065"/>
      </dsp:txXfrm>
    </dsp:sp>
    <dsp:sp modelId="{68BDDA97-ED53-4C05-8402-9F735EA1FBE9}">
      <dsp:nvSpPr>
        <dsp:cNvPr id="0" name=""/>
        <dsp:cNvSpPr/>
      </dsp:nvSpPr>
      <dsp:spPr>
        <a:xfrm>
          <a:off x="37376" y="1459903"/>
          <a:ext cx="628065" cy="628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1C5F51-CA20-41D8-B842-4CF91384476D}">
      <dsp:nvSpPr>
        <dsp:cNvPr id="0" name=""/>
        <dsp:cNvSpPr/>
      </dsp:nvSpPr>
      <dsp:spPr>
        <a:xfrm>
          <a:off x="169269" y="1591797"/>
          <a:ext cx="364277" cy="3642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F06E94-8BC5-4F05-AFA0-4D34DA9B2C8A}">
      <dsp:nvSpPr>
        <dsp:cNvPr id="0" name=""/>
        <dsp:cNvSpPr/>
      </dsp:nvSpPr>
      <dsp:spPr>
        <a:xfrm>
          <a:off x="800026" y="1459903"/>
          <a:ext cx="1480439" cy="628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Actionable insights for enhancing customer satisfaction and business improvement.</a:t>
          </a:r>
          <a:endParaRPr lang="en-US" sz="1400" kern="1200" dirty="0"/>
        </a:p>
      </dsp:txBody>
      <dsp:txXfrm>
        <a:off x="800026" y="1459903"/>
        <a:ext cx="1480439" cy="628065"/>
      </dsp:txXfrm>
    </dsp:sp>
    <dsp:sp modelId="{C897F7FC-FD16-4422-BB45-778606D5D468}">
      <dsp:nvSpPr>
        <dsp:cNvPr id="0" name=""/>
        <dsp:cNvSpPr/>
      </dsp:nvSpPr>
      <dsp:spPr>
        <a:xfrm>
          <a:off x="2538421" y="1459903"/>
          <a:ext cx="628065" cy="628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64CB5-53D9-4603-8FEF-0E77B75F8767}">
      <dsp:nvSpPr>
        <dsp:cNvPr id="0" name=""/>
        <dsp:cNvSpPr/>
      </dsp:nvSpPr>
      <dsp:spPr>
        <a:xfrm>
          <a:off x="2670315" y="1591797"/>
          <a:ext cx="364277" cy="3642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957980-3EBA-441A-8C3A-8664D3CC5D9A}">
      <dsp:nvSpPr>
        <dsp:cNvPr id="0" name=""/>
        <dsp:cNvSpPr/>
      </dsp:nvSpPr>
      <dsp:spPr>
        <a:xfrm>
          <a:off x="3301072" y="1459903"/>
          <a:ext cx="1480439" cy="628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Business Benefits and growth.</a:t>
          </a:r>
          <a:endParaRPr lang="en-US" sz="1400" kern="1200" dirty="0"/>
        </a:p>
      </dsp:txBody>
      <dsp:txXfrm>
        <a:off x="3301072" y="1459903"/>
        <a:ext cx="1480439" cy="628065"/>
      </dsp:txXfrm>
    </dsp:sp>
    <dsp:sp modelId="{77FC8AED-4A4C-4AE7-B539-FFFDB45D157F}">
      <dsp:nvSpPr>
        <dsp:cNvPr id="0" name=""/>
        <dsp:cNvSpPr/>
      </dsp:nvSpPr>
      <dsp:spPr>
        <a:xfrm>
          <a:off x="37376" y="2691106"/>
          <a:ext cx="628065" cy="628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C21B2-42C0-40A3-966C-AE8949D2FE60}">
      <dsp:nvSpPr>
        <dsp:cNvPr id="0" name=""/>
        <dsp:cNvSpPr/>
      </dsp:nvSpPr>
      <dsp:spPr>
        <a:xfrm>
          <a:off x="169269" y="2823000"/>
          <a:ext cx="364277" cy="3642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30802D-9D3E-42F0-AFF8-9D822990986F}">
      <dsp:nvSpPr>
        <dsp:cNvPr id="0" name=""/>
        <dsp:cNvSpPr/>
      </dsp:nvSpPr>
      <dsp:spPr>
        <a:xfrm>
          <a:off x="800026" y="2691106"/>
          <a:ext cx="1480439" cy="628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Enables a smoother and more enjoyable experience for guests and hotel employees.</a:t>
          </a:r>
          <a:endParaRPr lang="en-US" sz="1400" kern="1200" dirty="0"/>
        </a:p>
      </dsp:txBody>
      <dsp:txXfrm>
        <a:off x="800026" y="2691106"/>
        <a:ext cx="1480439" cy="628065"/>
      </dsp:txXfrm>
    </dsp:sp>
    <dsp:sp modelId="{1D617D15-39EF-4EC6-B729-AF351C5B3379}">
      <dsp:nvSpPr>
        <dsp:cNvPr id="0" name=""/>
        <dsp:cNvSpPr/>
      </dsp:nvSpPr>
      <dsp:spPr>
        <a:xfrm>
          <a:off x="2538421" y="2691106"/>
          <a:ext cx="628065" cy="628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A9F5B2-330B-4F15-ACA8-5F47A56F39B6}">
      <dsp:nvSpPr>
        <dsp:cNvPr id="0" name=""/>
        <dsp:cNvSpPr/>
      </dsp:nvSpPr>
      <dsp:spPr>
        <a:xfrm>
          <a:off x="2670315" y="2823000"/>
          <a:ext cx="364277" cy="36427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1CF4EF-BA66-4AF7-A148-E855C5674F86}">
      <dsp:nvSpPr>
        <dsp:cNvPr id="0" name=""/>
        <dsp:cNvSpPr/>
      </dsp:nvSpPr>
      <dsp:spPr>
        <a:xfrm>
          <a:off x="3301072" y="2691106"/>
          <a:ext cx="1480439" cy="628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Improves team coordination.</a:t>
          </a:r>
          <a:endParaRPr lang="en-US" sz="1400" kern="1200" dirty="0"/>
        </a:p>
      </dsp:txBody>
      <dsp:txXfrm>
        <a:off x="3301072" y="2691106"/>
        <a:ext cx="1480439" cy="6280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B27A48-4E70-46A2-ACEA-2E2A7B3424B9}"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BB27DB-65AD-462B-BE6F-2838929FE2D5}" type="slidenum">
              <a:rPr lang="en-GB" smtClean="0"/>
              <a:t>‹#›</a:t>
            </a:fld>
            <a:endParaRPr lang="en-GB"/>
          </a:p>
        </p:txBody>
      </p:sp>
    </p:spTree>
    <p:extLst>
      <p:ext uri="{BB962C8B-B14F-4D97-AF65-F5344CB8AC3E}">
        <p14:creationId xmlns:p14="http://schemas.microsoft.com/office/powerpoint/2010/main" val="444922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aims to show how hospitality and technology work together. It will cover how new innovations can enhance the experience of visitors and help establishments run better. It will also talk about how these two sectors can benefit from each other.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topics covered will be relevant to anyone who is interested in learning more about how technology is impacting the hospitality industry. The presentation will explore the various facets of how companies use technology to adapt to changes in the industry.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FBB27DB-65AD-462B-BE6F-2838929FE2D5}" type="slidenum">
              <a:rPr lang="en-GB" smtClean="0"/>
              <a:t>3</a:t>
            </a:fld>
            <a:endParaRPr lang="en-GB"/>
          </a:p>
        </p:txBody>
      </p:sp>
    </p:spTree>
    <p:extLst>
      <p:ext uri="{BB962C8B-B14F-4D97-AF65-F5344CB8AC3E}">
        <p14:creationId xmlns:p14="http://schemas.microsoft.com/office/powerpoint/2010/main" val="3073337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Today, hospitality is a key industry that relies on technology to succeed. New tech such as tablets and smartphones can help improve the guest experience, make work easier, and provide businesses with more benefits. This can help the industry grow and become knowledgeable about what to improve.</a:t>
            </a:r>
          </a:p>
          <a:p>
            <a:endParaRPr lang="en-GB" dirty="0"/>
          </a:p>
        </p:txBody>
      </p:sp>
      <p:sp>
        <p:nvSpPr>
          <p:cNvPr id="4" name="Slide Number Placeholder 3"/>
          <p:cNvSpPr>
            <a:spLocks noGrp="1"/>
          </p:cNvSpPr>
          <p:nvPr>
            <p:ph type="sldNum" sz="quarter" idx="5"/>
          </p:nvPr>
        </p:nvSpPr>
        <p:spPr/>
        <p:txBody>
          <a:bodyPr/>
          <a:lstStyle/>
          <a:p>
            <a:fld id="{6FBB27DB-65AD-462B-BE6F-2838929FE2D5}" type="slidenum">
              <a:rPr lang="en-GB" smtClean="0"/>
              <a:t>4</a:t>
            </a:fld>
            <a:endParaRPr lang="en-GB"/>
          </a:p>
        </p:txBody>
      </p:sp>
    </p:spTree>
    <p:extLst>
      <p:ext uri="{BB962C8B-B14F-4D97-AF65-F5344CB8AC3E}">
        <p14:creationId xmlns:p14="http://schemas.microsoft.com/office/powerpoint/2010/main" val="4140185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Studies have shown that technology can help improve the efficiency of the hospitality industry by making it easier for staff members to operate. However, various barriers prevent people from adopting technology. To overcome these obstacles, the adoption curve concept suggests a flexible approach. A PESTLE analysis is conducted to identify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external factors that affect the industry.</a:t>
            </a:r>
          </a:p>
          <a:p>
            <a:endParaRPr lang="en-GB" dirty="0"/>
          </a:p>
        </p:txBody>
      </p:sp>
      <p:sp>
        <p:nvSpPr>
          <p:cNvPr id="4" name="Slide Number Placeholder 3"/>
          <p:cNvSpPr>
            <a:spLocks noGrp="1"/>
          </p:cNvSpPr>
          <p:nvPr>
            <p:ph type="sldNum" sz="quarter" idx="5"/>
          </p:nvPr>
        </p:nvSpPr>
        <p:spPr/>
        <p:txBody>
          <a:bodyPr/>
          <a:lstStyle/>
          <a:p>
            <a:fld id="{6FBB27DB-65AD-462B-BE6F-2838929FE2D5}" type="slidenum">
              <a:rPr lang="en-GB" smtClean="0"/>
              <a:t>5</a:t>
            </a:fld>
            <a:endParaRPr lang="en-GB"/>
          </a:p>
        </p:txBody>
      </p:sp>
    </p:spTree>
    <p:extLst>
      <p:ext uri="{BB962C8B-B14F-4D97-AF65-F5344CB8AC3E}">
        <p14:creationId xmlns:p14="http://schemas.microsoft.com/office/powerpoint/2010/main" val="4186281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 explores the guest experience in a hotel, focusing on the implementation of mobile apps in the business. In addition to reducing wait times and enhancing the guest experience, digital room keys and online registration have also made a significant contribution to operational efficiency. This visual representation of the tangible benefits of this sector will serve as an ideal guide for future hospitality practitioners.</a:t>
            </a:r>
          </a:p>
          <a:p>
            <a:endParaRPr lang="en-GB" dirty="0"/>
          </a:p>
        </p:txBody>
      </p:sp>
      <p:sp>
        <p:nvSpPr>
          <p:cNvPr id="4" name="Slide Number Placeholder 3"/>
          <p:cNvSpPr>
            <a:spLocks noGrp="1"/>
          </p:cNvSpPr>
          <p:nvPr>
            <p:ph type="sldNum" sz="quarter" idx="5"/>
          </p:nvPr>
        </p:nvSpPr>
        <p:spPr/>
        <p:txBody>
          <a:bodyPr/>
          <a:lstStyle/>
          <a:p>
            <a:fld id="{6FBB27DB-65AD-462B-BE6F-2838929FE2D5}" type="slidenum">
              <a:rPr lang="en-GB" smtClean="0"/>
              <a:t>6</a:t>
            </a:fld>
            <a:endParaRPr lang="en-GB"/>
          </a:p>
        </p:txBody>
      </p:sp>
    </p:spTree>
    <p:extLst>
      <p:ext uri="{BB962C8B-B14F-4D97-AF65-F5344CB8AC3E}">
        <p14:creationId xmlns:p14="http://schemas.microsoft.com/office/powerpoint/2010/main" val="23083240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The advantages of having a digital platform are numerous, such as increased control over the guest experience and better guest satisfaction. Unfortunately, there are some limitations that prevent people from using it properly, such as technical issues and objections. To address these issues, it is important that the organization takes the necessary steps to maintain a balance between the use of technology and accessibility. The hospitality industry is actively involved in the development and implementation of technology, such as the use of mobile applications. This process may involve the creation of digital keys and online registration, which can reduce the number of individuals involved. Symbols can be utilized to express these actions</a:t>
            </a:r>
            <a:endParaRPr lang="en-GB" dirty="0"/>
          </a:p>
        </p:txBody>
      </p:sp>
      <p:sp>
        <p:nvSpPr>
          <p:cNvPr id="4" name="Slide Number Placeholder 3"/>
          <p:cNvSpPr>
            <a:spLocks noGrp="1"/>
          </p:cNvSpPr>
          <p:nvPr>
            <p:ph type="sldNum" sz="quarter" idx="5"/>
          </p:nvPr>
        </p:nvSpPr>
        <p:spPr/>
        <p:txBody>
          <a:bodyPr/>
          <a:lstStyle/>
          <a:p>
            <a:fld id="{6FBB27DB-65AD-462B-BE6F-2838929FE2D5}" type="slidenum">
              <a:rPr lang="en-GB" smtClean="0"/>
              <a:t>7</a:t>
            </a:fld>
            <a:endParaRPr lang="en-GB"/>
          </a:p>
        </p:txBody>
      </p:sp>
    </p:spTree>
    <p:extLst>
      <p:ext uri="{BB962C8B-B14F-4D97-AF65-F5344CB8AC3E}">
        <p14:creationId xmlns:p14="http://schemas.microsoft.com/office/powerpoint/2010/main" val="3777174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technology continues to evolve, employees must be constantly learning new skills. This can be through the development of new software or the use of simulated work problems. </a:t>
            </a:r>
            <a:endParaRPr lang="en-GB" dirty="0"/>
          </a:p>
        </p:txBody>
      </p:sp>
      <p:sp>
        <p:nvSpPr>
          <p:cNvPr id="4" name="Slide Number Placeholder 3"/>
          <p:cNvSpPr>
            <a:spLocks noGrp="1"/>
          </p:cNvSpPr>
          <p:nvPr>
            <p:ph type="sldNum" sz="quarter" idx="5"/>
          </p:nvPr>
        </p:nvSpPr>
        <p:spPr/>
        <p:txBody>
          <a:bodyPr/>
          <a:lstStyle/>
          <a:p>
            <a:fld id="{6FBB27DB-65AD-462B-BE6F-2838929FE2D5}" type="slidenum">
              <a:rPr lang="en-GB" smtClean="0"/>
              <a:t>8</a:t>
            </a:fld>
            <a:endParaRPr lang="en-GB"/>
          </a:p>
        </p:txBody>
      </p:sp>
    </p:spTree>
    <p:extLst>
      <p:ext uri="{BB962C8B-B14F-4D97-AF65-F5344CB8AC3E}">
        <p14:creationId xmlns:p14="http://schemas.microsoft.com/office/powerpoint/2010/main" val="2941277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is important that hotels offer different technologies to encourage people to use them. Some of these include easy-to-use apps, self-check-ins, and smooth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sevices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By incorporating varying methods, such as digital helpers, hotels can provide guests with a more flexible and personal experience. This approach places them in a better position to adapt to the changes brought about by technology.</a:t>
            </a:r>
          </a:p>
          <a:p>
            <a:endParaRPr lang="en-GB" dirty="0"/>
          </a:p>
        </p:txBody>
      </p:sp>
      <p:sp>
        <p:nvSpPr>
          <p:cNvPr id="4" name="Slide Number Placeholder 3"/>
          <p:cNvSpPr>
            <a:spLocks noGrp="1"/>
          </p:cNvSpPr>
          <p:nvPr>
            <p:ph type="sldNum" sz="quarter" idx="5"/>
          </p:nvPr>
        </p:nvSpPr>
        <p:spPr/>
        <p:txBody>
          <a:bodyPr/>
          <a:lstStyle/>
          <a:p>
            <a:fld id="{6FBB27DB-65AD-462B-BE6F-2838929FE2D5}" type="slidenum">
              <a:rPr lang="en-GB" smtClean="0"/>
              <a:t>9</a:t>
            </a:fld>
            <a:endParaRPr lang="en-GB"/>
          </a:p>
        </p:txBody>
      </p:sp>
    </p:spTree>
    <p:extLst>
      <p:ext uri="{BB962C8B-B14F-4D97-AF65-F5344CB8AC3E}">
        <p14:creationId xmlns:p14="http://schemas.microsoft.com/office/powerpoint/2010/main" val="3256467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adoption of technology is a critical factor that will affect the future of the hotel industry. To ensure that all companies are equipped with the necessary skills and knowledge, policies should include the establishment of a technical framework. In addition to this, training programs should also be conducted to improve data security.</a:t>
            </a:r>
          </a:p>
          <a:p>
            <a:pPr marL="22860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6FBB27DB-65AD-462B-BE6F-2838929FE2D5}" type="slidenum">
              <a:rPr lang="en-GB" smtClean="0"/>
              <a:t>10</a:t>
            </a:fld>
            <a:endParaRPr lang="en-GB"/>
          </a:p>
        </p:txBody>
      </p:sp>
    </p:spTree>
    <p:extLst>
      <p:ext uri="{BB962C8B-B14F-4D97-AF65-F5344CB8AC3E}">
        <p14:creationId xmlns:p14="http://schemas.microsoft.com/office/powerpoint/2010/main" val="29655063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BB27DB-65AD-462B-BE6F-2838929FE2D5}" type="slidenum">
              <a:rPr lang="en-GB" smtClean="0"/>
              <a:t>11</a:t>
            </a:fld>
            <a:endParaRPr lang="en-GB"/>
          </a:p>
        </p:txBody>
      </p:sp>
    </p:spTree>
    <p:extLst>
      <p:ext uri="{BB962C8B-B14F-4D97-AF65-F5344CB8AC3E}">
        <p14:creationId xmlns:p14="http://schemas.microsoft.com/office/powerpoint/2010/main" val="3712916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72345051-2045-45DA-935E-2E3CA1A69ADC}" type="datetimeFigureOut">
              <a:rPr lang="en-US" smtClean="0"/>
              <a:t>2/24/2025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3349385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3663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2345051-2045-45DA-935E-2E3CA1A69ADC}" type="datetimeFigureOut">
              <a:rPr lang="en-US" smtClean="0"/>
              <a:t>2/24/2025</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735224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74664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41348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3417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63416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72345051-2045-45DA-935E-2E3CA1A69ADC}" type="datetimeFigureOut">
              <a:rPr lang="en-US" smtClean="0"/>
              <a:t>2/24/2025</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3034246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78498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05485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72345051-2045-45DA-935E-2E3CA1A69ADC}" type="datetimeFigureOut">
              <a:rPr lang="en-US" smtClean="0"/>
              <a:t>2/24/2025</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540769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72345051-2045-45DA-935E-2E3CA1A69ADC}" type="datetimeFigureOut">
              <a:rPr lang="en-US" smtClean="0"/>
              <a:t>2/24/2025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A7CD31F4-64FA-4BA0-9498-67783267A8C8}" type="slidenum">
              <a:rPr lang="en-US" smtClean="0"/>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52305948"/>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edium.com/@czok/why-its-important-to-make-life-easier-for-travel-agents-911c149df7db"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exels.com/photo/people-in-a-meeting-1367274/"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desenchufados.net/sistemas-inteligentes-hogares-edificio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xhere.com/en/photo/143750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msmahadewi.com/2018/02/getting-to-know-hospitality-guest.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tekhdecoded.com/guest-author/zeeshan-hussain-bhatti/"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flickr.com/photos/ugacommunications/51053209927/"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wired.it/lifestyle/viaggi/2019/02/21/ristoranti-hotel-piu-tech/"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docteurdu16.blogspot.com/2012/07/elle-vient-de-prendre-une-claque-de-son.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pxhere.com/es/photo/1186949"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cofsexit.blogspot.com/2010/10/glossary-of-wog-words-1.html"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hand-leave-pen-paper-thank-you-226358/"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3" name="Rectangle 22">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228D6A7-8B50-AB24-41B1-1FA2223A3D14}"/>
              </a:ext>
            </a:extLst>
          </p:cNvPr>
          <p:cNvSpPr>
            <a:spLocks noGrp="1"/>
          </p:cNvSpPr>
          <p:nvPr>
            <p:ph type="ctrTitle"/>
          </p:nvPr>
        </p:nvSpPr>
        <p:spPr>
          <a:xfrm>
            <a:off x="638620" y="863695"/>
            <a:ext cx="3511233" cy="3779995"/>
          </a:xfrm>
        </p:spPr>
        <p:txBody>
          <a:bodyPr anchor="ctr">
            <a:normAutofit/>
          </a:bodyPr>
          <a:lstStyle/>
          <a:p>
            <a:pPr algn="ctr">
              <a:lnSpc>
                <a:spcPct val="90000"/>
              </a:lnSpc>
            </a:pPr>
            <a:r>
              <a:rPr lang="en-GB" sz="2500">
                <a:solidFill>
                  <a:srgbClr val="FFFFFF"/>
                </a:solidFill>
              </a:rPr>
              <a:t>Technology in Hospitality Sector and Hotels</a:t>
            </a:r>
            <a:br>
              <a:rPr lang="en-GB" sz="2500">
                <a:solidFill>
                  <a:srgbClr val="FFFFFF"/>
                </a:solidFill>
              </a:rPr>
            </a:br>
            <a:r>
              <a:rPr lang="en-GB" sz="2500">
                <a:solidFill>
                  <a:srgbClr val="FFFFFF"/>
                </a:solidFill>
              </a:rPr>
              <a:t>Student Name: Rica Ramona Chivu</a:t>
            </a:r>
            <a:br>
              <a:rPr lang="en-GB" sz="2500">
                <a:solidFill>
                  <a:srgbClr val="FFFFFF"/>
                </a:solidFill>
              </a:rPr>
            </a:br>
            <a:r>
              <a:rPr lang="en-GB" sz="2500">
                <a:solidFill>
                  <a:srgbClr val="FFFFFF"/>
                </a:solidFill>
              </a:rPr>
              <a:t>Student ID:2132854</a:t>
            </a:r>
            <a:br>
              <a:rPr lang="en-GB" sz="2500">
                <a:solidFill>
                  <a:srgbClr val="FFFFFF"/>
                </a:solidFill>
              </a:rPr>
            </a:br>
            <a:r>
              <a:rPr lang="en-GB" sz="2500">
                <a:solidFill>
                  <a:srgbClr val="FFFFFF"/>
                </a:solidFill>
              </a:rPr>
              <a:t>Lecturer: Ka PO CHONG</a:t>
            </a:r>
          </a:p>
        </p:txBody>
      </p:sp>
      <p:sp>
        <p:nvSpPr>
          <p:cNvPr id="24" name="Rectangle 2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A person typing on a computer&#10;&#10;Description automatically generated">
            <a:extLst>
              <a:ext uri="{FF2B5EF4-FFF2-40B4-BE49-F238E27FC236}">
                <a16:creationId xmlns:a16="http://schemas.microsoft.com/office/drawing/2014/main" id="{8CBC9F48-71C5-A716-D411-339162B600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913" r="9913"/>
          <a:stretch/>
        </p:blipFill>
        <p:spPr>
          <a:xfrm>
            <a:off x="4654295" y="457200"/>
            <a:ext cx="7086151" cy="5899650"/>
          </a:xfrm>
          <a:prstGeom prst="rect">
            <a:avLst/>
          </a:prstGeom>
        </p:spPr>
      </p:pic>
      <p:sp>
        <p:nvSpPr>
          <p:cNvPr id="7" name="TextBox 6">
            <a:extLst>
              <a:ext uri="{FF2B5EF4-FFF2-40B4-BE49-F238E27FC236}">
                <a16:creationId xmlns:a16="http://schemas.microsoft.com/office/drawing/2014/main" id="{B4517BD3-C15C-F61E-542E-47860EED5CA7}"/>
              </a:ext>
            </a:extLst>
          </p:cNvPr>
          <p:cNvSpPr txBox="1"/>
          <p:nvPr/>
        </p:nvSpPr>
        <p:spPr>
          <a:xfrm>
            <a:off x="9449434" y="615679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edium.com/@czok/why-its-important-to-make-life-easier-for-travel-agents-911c149df7d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85287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4DD41-3100-167F-49EC-CCF7EF86F3E1}"/>
              </a:ext>
            </a:extLst>
          </p:cNvPr>
          <p:cNvSpPr>
            <a:spLocks noGrp="1"/>
          </p:cNvSpPr>
          <p:nvPr>
            <p:ph type="title"/>
          </p:nvPr>
        </p:nvSpPr>
        <p:spPr>
          <a:xfrm>
            <a:off x="699714" y="727586"/>
            <a:ext cx="7048106" cy="679651"/>
          </a:xfrm>
        </p:spPr>
        <p:txBody>
          <a:bodyPr vert="horz" lIns="91440" tIns="45720" rIns="91440" bIns="45720" rtlCol="0" anchor="ctr">
            <a:normAutofit fontScale="90000"/>
          </a:bodyPr>
          <a:lstStyle/>
          <a:p>
            <a:r>
              <a:rPr lang="en-US" sz="4000" kern="1200" dirty="0">
                <a:solidFill>
                  <a:srgbClr val="FFFFFF"/>
                </a:solidFill>
                <a:latin typeface="Lucida Handwriting" panose="03010101010101010101" pitchFamily="66" charset="0"/>
              </a:rPr>
              <a:t>            Table of Content</a:t>
            </a:r>
          </a:p>
        </p:txBody>
      </p:sp>
      <p:graphicFrame>
        <p:nvGraphicFramePr>
          <p:cNvPr id="4" name="Table 3">
            <a:extLst>
              <a:ext uri="{FF2B5EF4-FFF2-40B4-BE49-F238E27FC236}">
                <a16:creationId xmlns:a16="http://schemas.microsoft.com/office/drawing/2014/main" id="{7D8D20EA-DD71-FF05-980B-D020E48AA0C1}"/>
              </a:ext>
            </a:extLst>
          </p:cNvPr>
          <p:cNvGraphicFramePr>
            <a:graphicFrameLocks noGrp="1"/>
          </p:cNvGraphicFramePr>
          <p:nvPr>
            <p:extLst>
              <p:ext uri="{D42A27DB-BD31-4B8C-83A1-F6EECF244321}">
                <p14:modId xmlns:p14="http://schemas.microsoft.com/office/powerpoint/2010/main" val="964658215"/>
              </p:ext>
            </p:extLst>
          </p:nvPr>
        </p:nvGraphicFramePr>
        <p:xfrm>
          <a:off x="1495198" y="1966293"/>
          <a:ext cx="9201603" cy="4452160"/>
        </p:xfrm>
        <a:graphic>
          <a:graphicData uri="http://schemas.openxmlformats.org/drawingml/2006/table">
            <a:tbl>
              <a:tblPr firstRow="1" bandRow="1">
                <a:tableStyleId>{5C22544A-7EE6-4342-B048-85BDC9FD1C3A}</a:tableStyleId>
              </a:tblPr>
              <a:tblGrid>
                <a:gridCol w="6825130">
                  <a:extLst>
                    <a:ext uri="{9D8B030D-6E8A-4147-A177-3AD203B41FA5}">
                      <a16:colId xmlns:a16="http://schemas.microsoft.com/office/drawing/2014/main" val="2844690246"/>
                    </a:ext>
                  </a:extLst>
                </a:gridCol>
                <a:gridCol w="2376473">
                  <a:extLst>
                    <a:ext uri="{9D8B030D-6E8A-4147-A177-3AD203B41FA5}">
                      <a16:colId xmlns:a16="http://schemas.microsoft.com/office/drawing/2014/main" val="37896164"/>
                    </a:ext>
                  </a:extLst>
                </a:gridCol>
              </a:tblGrid>
              <a:tr h="445216">
                <a:tc>
                  <a:txBody>
                    <a:bodyPr/>
                    <a:lstStyle/>
                    <a:p>
                      <a:r>
                        <a:rPr lang="en-GB" sz="2000"/>
                        <a:t>Content</a:t>
                      </a:r>
                    </a:p>
                  </a:txBody>
                  <a:tcPr marL="101185" marR="101185" marT="50593" marB="50593"/>
                </a:tc>
                <a:tc>
                  <a:txBody>
                    <a:bodyPr/>
                    <a:lstStyle/>
                    <a:p>
                      <a:r>
                        <a:rPr lang="en-GB" sz="2000"/>
                        <a:t>Slide</a:t>
                      </a:r>
                    </a:p>
                  </a:txBody>
                  <a:tcPr marL="101185" marR="101185" marT="50593" marB="50593"/>
                </a:tc>
                <a:extLst>
                  <a:ext uri="{0D108BD9-81ED-4DB2-BD59-A6C34878D82A}">
                    <a16:rowId xmlns:a16="http://schemas.microsoft.com/office/drawing/2014/main" val="457458398"/>
                  </a:ext>
                </a:extLst>
              </a:tr>
              <a:tr h="445216">
                <a:tc>
                  <a:txBody>
                    <a:bodyPr/>
                    <a:lstStyle/>
                    <a:p>
                      <a:r>
                        <a:rPr lang="en-GB" sz="2000" dirty="0">
                          <a:latin typeface="Cambria Math" panose="02040503050406030204" pitchFamily="18" charset="0"/>
                          <a:ea typeface="Cambria Math" panose="02040503050406030204" pitchFamily="18" charset="0"/>
                        </a:rPr>
                        <a:t>Introduction</a:t>
                      </a:r>
                    </a:p>
                  </a:txBody>
                  <a:tcPr marL="101185" marR="101185" marT="50593" marB="50593"/>
                </a:tc>
                <a:tc>
                  <a:txBody>
                    <a:bodyPr/>
                    <a:lstStyle/>
                    <a:p>
                      <a:r>
                        <a:rPr lang="en-GB" sz="2000" dirty="0"/>
                        <a:t>3</a:t>
                      </a:r>
                    </a:p>
                  </a:txBody>
                  <a:tcPr marL="101185" marR="101185" marT="50593" marB="50593"/>
                </a:tc>
                <a:extLst>
                  <a:ext uri="{0D108BD9-81ED-4DB2-BD59-A6C34878D82A}">
                    <a16:rowId xmlns:a16="http://schemas.microsoft.com/office/drawing/2014/main" val="857913837"/>
                  </a:ext>
                </a:extLst>
              </a:tr>
              <a:tr h="445216">
                <a:tc>
                  <a:txBody>
                    <a:bodyPr/>
                    <a:lstStyle/>
                    <a:p>
                      <a:r>
                        <a:rPr lang="en-GB" sz="2000" dirty="0">
                          <a:latin typeface="Cambria Math" panose="02040503050406030204" pitchFamily="18" charset="0"/>
                          <a:ea typeface="Cambria Math" panose="02040503050406030204" pitchFamily="18" charset="0"/>
                        </a:rPr>
                        <a:t>Technology in Hospitality</a:t>
                      </a:r>
                    </a:p>
                  </a:txBody>
                  <a:tcPr marL="101185" marR="101185" marT="50593" marB="50593"/>
                </a:tc>
                <a:tc>
                  <a:txBody>
                    <a:bodyPr/>
                    <a:lstStyle/>
                    <a:p>
                      <a:r>
                        <a:rPr lang="en-GB" sz="2000" dirty="0"/>
                        <a:t>4</a:t>
                      </a:r>
                    </a:p>
                  </a:txBody>
                  <a:tcPr marL="101185" marR="101185" marT="50593" marB="50593"/>
                </a:tc>
                <a:extLst>
                  <a:ext uri="{0D108BD9-81ED-4DB2-BD59-A6C34878D82A}">
                    <a16:rowId xmlns:a16="http://schemas.microsoft.com/office/drawing/2014/main" val="2729399007"/>
                  </a:ext>
                </a:extLst>
              </a:tr>
              <a:tr h="445216">
                <a:tc>
                  <a:txBody>
                    <a:bodyPr/>
                    <a:lstStyle/>
                    <a:p>
                      <a:r>
                        <a:rPr lang="en-GB" sz="2000" dirty="0">
                          <a:latin typeface="Cambria Math" panose="02040503050406030204" pitchFamily="18" charset="0"/>
                          <a:ea typeface="Cambria Math" panose="02040503050406030204" pitchFamily="18" charset="0"/>
                        </a:rPr>
                        <a:t>Literature Review</a:t>
                      </a:r>
                    </a:p>
                  </a:txBody>
                  <a:tcPr marL="101185" marR="101185" marT="50593" marB="50593"/>
                </a:tc>
                <a:tc>
                  <a:txBody>
                    <a:bodyPr/>
                    <a:lstStyle/>
                    <a:p>
                      <a:r>
                        <a:rPr lang="en-GB" sz="2000" dirty="0"/>
                        <a:t>5</a:t>
                      </a:r>
                    </a:p>
                  </a:txBody>
                  <a:tcPr marL="101185" marR="101185" marT="50593" marB="50593"/>
                </a:tc>
                <a:extLst>
                  <a:ext uri="{0D108BD9-81ED-4DB2-BD59-A6C34878D82A}">
                    <a16:rowId xmlns:a16="http://schemas.microsoft.com/office/drawing/2014/main" val="2630093140"/>
                  </a:ext>
                </a:extLst>
              </a:tr>
              <a:tr h="445216">
                <a:tc>
                  <a:txBody>
                    <a:bodyPr/>
                    <a:lstStyle/>
                    <a:p>
                      <a:r>
                        <a:rPr lang="en-GB" sz="2000" dirty="0">
                          <a:latin typeface="Cambria Math" panose="02040503050406030204" pitchFamily="18" charset="0"/>
                          <a:ea typeface="Cambria Math" panose="02040503050406030204" pitchFamily="18" charset="0"/>
                        </a:rPr>
                        <a:t>Hotel Impacts</a:t>
                      </a:r>
                    </a:p>
                  </a:txBody>
                  <a:tcPr marL="101185" marR="101185" marT="50593" marB="50593"/>
                </a:tc>
                <a:tc>
                  <a:txBody>
                    <a:bodyPr/>
                    <a:lstStyle/>
                    <a:p>
                      <a:r>
                        <a:rPr lang="en-GB" sz="2000" dirty="0"/>
                        <a:t>6</a:t>
                      </a:r>
                    </a:p>
                  </a:txBody>
                  <a:tcPr marL="101185" marR="101185" marT="50593" marB="50593"/>
                </a:tc>
                <a:extLst>
                  <a:ext uri="{0D108BD9-81ED-4DB2-BD59-A6C34878D82A}">
                    <a16:rowId xmlns:a16="http://schemas.microsoft.com/office/drawing/2014/main" val="355153366"/>
                  </a:ext>
                </a:extLst>
              </a:tr>
              <a:tr h="445216">
                <a:tc>
                  <a:txBody>
                    <a:bodyPr/>
                    <a:lstStyle/>
                    <a:p>
                      <a:r>
                        <a:rPr lang="en-GB" sz="2000" dirty="0">
                          <a:latin typeface="Cambria Math" panose="02040503050406030204" pitchFamily="18" charset="0"/>
                          <a:ea typeface="Cambria Math" panose="02040503050406030204" pitchFamily="18" charset="0"/>
                        </a:rPr>
                        <a:t>Technology Implementation</a:t>
                      </a:r>
                    </a:p>
                  </a:txBody>
                  <a:tcPr marL="101185" marR="101185" marT="50593" marB="50593"/>
                </a:tc>
                <a:tc>
                  <a:txBody>
                    <a:bodyPr/>
                    <a:lstStyle/>
                    <a:p>
                      <a:r>
                        <a:rPr lang="en-GB" sz="2000" dirty="0"/>
                        <a:t>7</a:t>
                      </a:r>
                    </a:p>
                  </a:txBody>
                  <a:tcPr marL="101185" marR="101185" marT="50593" marB="50593"/>
                </a:tc>
                <a:extLst>
                  <a:ext uri="{0D108BD9-81ED-4DB2-BD59-A6C34878D82A}">
                    <a16:rowId xmlns:a16="http://schemas.microsoft.com/office/drawing/2014/main" val="2879773076"/>
                  </a:ext>
                </a:extLst>
              </a:tr>
              <a:tr h="445216">
                <a:tc>
                  <a:txBody>
                    <a:bodyPr/>
                    <a:lstStyle/>
                    <a:p>
                      <a:r>
                        <a:rPr lang="en-GB" sz="2000" dirty="0">
                          <a:latin typeface="Cambria Math" panose="02040503050406030204" pitchFamily="18" charset="0"/>
                          <a:ea typeface="Cambria Math" panose="02040503050406030204" pitchFamily="18" charset="0"/>
                        </a:rPr>
                        <a:t>Staff Training</a:t>
                      </a:r>
                    </a:p>
                  </a:txBody>
                  <a:tcPr marL="101185" marR="101185" marT="50593" marB="50593"/>
                </a:tc>
                <a:tc>
                  <a:txBody>
                    <a:bodyPr/>
                    <a:lstStyle/>
                    <a:p>
                      <a:r>
                        <a:rPr lang="en-GB" sz="2000" dirty="0"/>
                        <a:t>8</a:t>
                      </a:r>
                    </a:p>
                  </a:txBody>
                  <a:tcPr marL="101185" marR="101185" marT="50593" marB="50593"/>
                </a:tc>
                <a:extLst>
                  <a:ext uri="{0D108BD9-81ED-4DB2-BD59-A6C34878D82A}">
                    <a16:rowId xmlns:a16="http://schemas.microsoft.com/office/drawing/2014/main" val="1668093813"/>
                  </a:ext>
                </a:extLst>
              </a:tr>
              <a:tr h="445216">
                <a:tc>
                  <a:txBody>
                    <a:bodyPr/>
                    <a:lstStyle/>
                    <a:p>
                      <a:r>
                        <a:rPr lang="en-GB" sz="2000" dirty="0">
                          <a:latin typeface="Cambria Math" panose="02040503050406030204" pitchFamily="18" charset="0"/>
                          <a:ea typeface="Cambria Math" panose="02040503050406030204" pitchFamily="18" charset="0"/>
                        </a:rPr>
                        <a:t>Promoting Technology</a:t>
                      </a:r>
                    </a:p>
                  </a:txBody>
                  <a:tcPr marL="101185" marR="101185" marT="50593" marB="50593"/>
                </a:tc>
                <a:tc>
                  <a:txBody>
                    <a:bodyPr/>
                    <a:lstStyle/>
                    <a:p>
                      <a:r>
                        <a:rPr lang="en-GB" sz="2000" dirty="0"/>
                        <a:t>9</a:t>
                      </a:r>
                    </a:p>
                  </a:txBody>
                  <a:tcPr marL="101185" marR="101185" marT="50593" marB="50593"/>
                </a:tc>
                <a:extLst>
                  <a:ext uri="{0D108BD9-81ED-4DB2-BD59-A6C34878D82A}">
                    <a16:rowId xmlns:a16="http://schemas.microsoft.com/office/drawing/2014/main" val="884587108"/>
                  </a:ext>
                </a:extLst>
              </a:tr>
              <a:tr h="445216">
                <a:tc>
                  <a:txBody>
                    <a:bodyPr/>
                    <a:lstStyle/>
                    <a:p>
                      <a:r>
                        <a:rPr lang="en-GB" sz="2000" dirty="0">
                          <a:latin typeface="Cambria Math" panose="02040503050406030204" pitchFamily="18" charset="0"/>
                          <a:ea typeface="Cambria Math" panose="02040503050406030204" pitchFamily="18" charset="0"/>
                        </a:rPr>
                        <a:t>Recommendation</a:t>
                      </a:r>
                    </a:p>
                  </a:txBody>
                  <a:tcPr marL="101185" marR="101185" marT="50593" marB="50593"/>
                </a:tc>
                <a:tc>
                  <a:txBody>
                    <a:bodyPr/>
                    <a:lstStyle/>
                    <a:p>
                      <a:r>
                        <a:rPr lang="en-GB" sz="2000" dirty="0"/>
                        <a:t>10</a:t>
                      </a:r>
                    </a:p>
                  </a:txBody>
                  <a:tcPr marL="101185" marR="101185" marT="50593" marB="50593"/>
                </a:tc>
                <a:extLst>
                  <a:ext uri="{0D108BD9-81ED-4DB2-BD59-A6C34878D82A}">
                    <a16:rowId xmlns:a16="http://schemas.microsoft.com/office/drawing/2014/main" val="2308380814"/>
                  </a:ext>
                </a:extLst>
              </a:tr>
              <a:tr h="445216">
                <a:tc>
                  <a:txBody>
                    <a:bodyPr/>
                    <a:lstStyle/>
                    <a:p>
                      <a:r>
                        <a:rPr lang="en-GB" sz="2000" dirty="0">
                          <a:latin typeface="Cambria Math" panose="02040503050406030204" pitchFamily="18" charset="0"/>
                          <a:ea typeface="Cambria Math" panose="02040503050406030204" pitchFamily="18" charset="0"/>
                        </a:rPr>
                        <a:t>Conclusion</a:t>
                      </a:r>
                    </a:p>
                  </a:txBody>
                  <a:tcPr marL="101185" marR="101185" marT="50593" marB="50593"/>
                </a:tc>
                <a:tc>
                  <a:txBody>
                    <a:bodyPr/>
                    <a:lstStyle/>
                    <a:p>
                      <a:r>
                        <a:rPr lang="en-GB" sz="2000" dirty="0"/>
                        <a:t>11</a:t>
                      </a:r>
                    </a:p>
                  </a:txBody>
                  <a:tcPr marL="101185" marR="101185" marT="50593" marB="50593"/>
                </a:tc>
                <a:extLst>
                  <a:ext uri="{0D108BD9-81ED-4DB2-BD59-A6C34878D82A}">
                    <a16:rowId xmlns:a16="http://schemas.microsoft.com/office/drawing/2014/main" val="949328501"/>
                  </a:ext>
                </a:extLst>
              </a:tr>
            </a:tbl>
          </a:graphicData>
        </a:graphic>
      </p:graphicFrame>
    </p:spTree>
    <p:extLst>
      <p:ext uri="{BB962C8B-B14F-4D97-AF65-F5344CB8AC3E}">
        <p14:creationId xmlns:p14="http://schemas.microsoft.com/office/powerpoint/2010/main" val="87422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1F728-EFD3-E078-9292-993C807C4ADA}"/>
              </a:ext>
            </a:extLst>
          </p:cNvPr>
          <p:cNvSpPr>
            <a:spLocks noGrp="1"/>
          </p:cNvSpPr>
          <p:nvPr>
            <p:ph type="title"/>
          </p:nvPr>
        </p:nvSpPr>
        <p:spPr>
          <a:xfrm>
            <a:off x="581192" y="702156"/>
            <a:ext cx="11029616" cy="1013800"/>
          </a:xfrm>
        </p:spPr>
        <p:txBody>
          <a:bodyPr>
            <a:normAutofit/>
          </a:bodyPr>
          <a:lstStyle/>
          <a:p>
            <a:r>
              <a:rPr lang="en-GB" dirty="0">
                <a:latin typeface="Cambria Math" panose="02040503050406030204" pitchFamily="18" charset="0"/>
                <a:ea typeface="Cambria Math" panose="02040503050406030204" pitchFamily="18" charset="0"/>
              </a:rPr>
              <a:t>Introduction</a:t>
            </a:r>
          </a:p>
        </p:txBody>
      </p:sp>
      <p:sp>
        <p:nvSpPr>
          <p:cNvPr id="21" name="Rectangle 20">
            <a:extLst>
              <a:ext uri="{FF2B5EF4-FFF2-40B4-BE49-F238E27FC236}">
                <a16:creationId xmlns:a16="http://schemas.microsoft.com/office/drawing/2014/main" id="{FF48D04A-B18A-4669-86FA-1F7C104C4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sitting around a table&#10;&#10;Description automatically generated">
            <a:extLst>
              <a:ext uri="{FF2B5EF4-FFF2-40B4-BE49-F238E27FC236}">
                <a16:creationId xmlns:a16="http://schemas.microsoft.com/office/drawing/2014/main" id="{D6DAE1B6-A6E0-50F5-218E-ED95D56920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11" r="7513" b="-4"/>
          <a:stretch/>
        </p:blipFill>
        <p:spPr>
          <a:xfrm>
            <a:off x="657225" y="2361056"/>
            <a:ext cx="4962525" cy="3649219"/>
          </a:xfrm>
          <a:prstGeom prst="rect">
            <a:avLst/>
          </a:prstGeom>
        </p:spPr>
      </p:pic>
      <p:sp>
        <p:nvSpPr>
          <p:cNvPr id="9" name="Content Placeholder 8">
            <a:extLst>
              <a:ext uri="{FF2B5EF4-FFF2-40B4-BE49-F238E27FC236}">
                <a16:creationId xmlns:a16="http://schemas.microsoft.com/office/drawing/2014/main" id="{91AF48C8-5786-7982-20A8-E39F56ED10A2}"/>
              </a:ext>
            </a:extLst>
          </p:cNvPr>
          <p:cNvSpPr>
            <a:spLocks noGrp="1"/>
          </p:cNvSpPr>
          <p:nvPr>
            <p:ph idx="1"/>
          </p:nvPr>
        </p:nvSpPr>
        <p:spPr>
          <a:xfrm>
            <a:off x="6335805" y="2180496"/>
            <a:ext cx="5275001" cy="4045683"/>
          </a:xfrm>
        </p:spPr>
        <p:txBody>
          <a:bodyPr>
            <a:normAutofit fontScale="92500" lnSpcReduction="10000"/>
          </a:bodyPr>
          <a:lstStyle/>
          <a:p>
            <a:pPr lvl="0">
              <a:lnSpc>
                <a:spcPct val="110000"/>
              </a:lnSpc>
              <a:buClr>
                <a:schemeClr val="tx1"/>
              </a:buClr>
              <a:buFont typeface="Wingdings" panose="05000000000000000000" pitchFamily="2" charset="2"/>
              <a:buChar char="Ø"/>
            </a:pPr>
            <a:r>
              <a:rPr lang="en-GB" kern="0" dirty="0">
                <a:effectLst/>
                <a:latin typeface="Cambria Math" panose="02040503050406030204" pitchFamily="18" charset="0"/>
                <a:ea typeface="Cambria Math" panose="02040503050406030204" pitchFamily="18" charset="0"/>
                <a:cs typeface="Times New Roman" panose="02020603050405020304" pitchFamily="18" charset="0"/>
              </a:rPr>
              <a:t>The use of new technologies to improve visitors’ experience is being explored.</a:t>
            </a:r>
            <a:endParaRPr lang="en-GB" kern="100" dirty="0">
              <a:effectLst/>
              <a:latin typeface="Cambria Math" panose="02040503050406030204" pitchFamily="18" charset="0"/>
              <a:ea typeface="Cambria Math" panose="02040503050406030204" pitchFamily="18" charset="0"/>
              <a:cs typeface="Times New Roman" panose="02020603050405020304" pitchFamily="18" charset="0"/>
            </a:endParaRPr>
          </a:p>
          <a:p>
            <a:pPr>
              <a:lnSpc>
                <a:spcPct val="110000"/>
              </a:lnSpc>
              <a:buClr>
                <a:schemeClr val="tx1"/>
              </a:buClr>
              <a:buFont typeface="Wingdings" panose="05000000000000000000" pitchFamily="2" charset="2"/>
              <a:buChar char="Ø"/>
            </a:pPr>
            <a:r>
              <a:rPr lang="en-GB" kern="0" dirty="0">
                <a:effectLst/>
                <a:latin typeface="Cambria Math" panose="02040503050406030204" pitchFamily="18" charset="0"/>
                <a:ea typeface="Cambria Math" panose="02040503050406030204" pitchFamily="18" charset="0"/>
                <a:cs typeface="Times New Roman" panose="02020603050405020304" pitchFamily="18" charset="0"/>
              </a:rPr>
              <a:t>The use of technology in the hospitality industry is a vital aspect of running a business</a:t>
            </a:r>
            <a:r>
              <a:rPr lang="en-GB" sz="1800" kern="100" dirty="0">
                <a:solidFill>
                  <a:srgbClr val="000000"/>
                </a:solidFill>
                <a:effectLst/>
                <a:latin typeface="Cambria Math" panose="02040503050406030204" pitchFamily="18" charset="0"/>
                <a:ea typeface="Cambria Math" panose="02040503050406030204" pitchFamily="18" charset="0"/>
                <a:cs typeface="Times New Roman" panose="02020603050405020304" pitchFamily="18" charset="0"/>
              </a:rPr>
              <a:t> (Feijoo, Maghiros, Abadie, &amp; Gomez-Barroso, 2009). </a:t>
            </a:r>
            <a:endParaRPr lang="en-GB" kern="100" dirty="0">
              <a:solidFill>
                <a:srgbClr val="000000"/>
              </a:solidFill>
              <a:latin typeface="Cambria Math" panose="02040503050406030204" pitchFamily="18" charset="0"/>
              <a:ea typeface="Cambria Math" panose="02040503050406030204" pitchFamily="18" charset="0"/>
              <a:cs typeface="Times New Roman" panose="02020603050405020304" pitchFamily="18" charset="0"/>
            </a:endParaRPr>
          </a:p>
          <a:p>
            <a:pPr>
              <a:lnSpc>
                <a:spcPct val="110000"/>
              </a:lnSpc>
              <a:buClr>
                <a:schemeClr val="tx1"/>
              </a:buClr>
              <a:buFont typeface="Wingdings" panose="05000000000000000000" pitchFamily="2" charset="2"/>
              <a:buChar char="Ø"/>
            </a:pPr>
            <a:r>
              <a:rPr lang="en-GB" kern="0" dirty="0">
                <a:effectLst/>
                <a:latin typeface="Cambria Math" panose="02040503050406030204" pitchFamily="18" charset="0"/>
                <a:ea typeface="Cambria Math" panose="02040503050406030204" pitchFamily="18" charset="0"/>
                <a:cs typeface="Times New Roman" panose="02020603050405020304" pitchFamily="18" charset="0"/>
              </a:rPr>
              <a:t>New technologies are being used to improve the operations and visits of hospitality establishments.</a:t>
            </a:r>
          </a:p>
          <a:p>
            <a:pPr>
              <a:lnSpc>
                <a:spcPct val="110000"/>
              </a:lnSpc>
              <a:buClr>
                <a:schemeClr val="tx1"/>
              </a:buClr>
              <a:buFont typeface="Wingdings" panose="05000000000000000000" pitchFamily="2" charset="2"/>
              <a:buChar char="Ø"/>
            </a:pPr>
            <a:r>
              <a:rPr lang="en-GB" kern="0" dirty="0">
                <a:effectLst/>
                <a:latin typeface="Cambria Math" panose="02040503050406030204" pitchFamily="18" charset="0"/>
                <a:ea typeface="Cambria Math" panose="02040503050406030204" pitchFamily="18" charset="0"/>
                <a:cs typeface="Times New Roman" panose="02020603050405020304" pitchFamily="18" charset="0"/>
              </a:rPr>
              <a:t>The transformation of the hospitality industry is being discussed with an emphasis on technology.</a:t>
            </a:r>
            <a:endParaRPr lang="en-GB" kern="100" dirty="0">
              <a:latin typeface="Cambria Math" panose="02040503050406030204" pitchFamily="18" charset="0"/>
              <a:ea typeface="Cambria Math" panose="02040503050406030204" pitchFamily="18" charset="0"/>
              <a:cs typeface="Times New Roman" panose="02020603050405020304" pitchFamily="18" charset="0"/>
            </a:endParaRPr>
          </a:p>
          <a:p>
            <a:pPr>
              <a:lnSpc>
                <a:spcPct val="110000"/>
              </a:lnSpc>
              <a:buClr>
                <a:schemeClr val="tx1"/>
              </a:buClr>
              <a:buFont typeface="Wingdings" panose="05000000000000000000" pitchFamily="2" charset="2"/>
              <a:buChar char="Ø"/>
            </a:pPr>
            <a:r>
              <a:rPr lang="en-GB" kern="0" dirty="0">
                <a:effectLst/>
                <a:latin typeface="Cambria Math" panose="02040503050406030204" pitchFamily="18" charset="0"/>
                <a:ea typeface="Cambria Math" panose="02040503050406030204" pitchFamily="18" charset="0"/>
                <a:cs typeface="Times New Roman" panose="02020603050405020304" pitchFamily="18" charset="0"/>
              </a:rPr>
              <a:t>New key technologies shaping the industry and how they can be utilized to adapt to changes in hospitality settings</a:t>
            </a:r>
            <a:r>
              <a:rPr lang="en-GB" kern="100" dirty="0">
                <a:effectLst/>
                <a:latin typeface="Cambria Math" panose="02040503050406030204" pitchFamily="18" charset="0"/>
                <a:ea typeface="Cambria Math" panose="02040503050406030204" pitchFamily="18" charset="0"/>
                <a:cs typeface="Times New Roman" panose="02020603050405020304" pitchFamily="18" charset="0"/>
              </a:rPr>
              <a:t>(Lodging Hospitality, 2011).</a:t>
            </a:r>
          </a:p>
          <a:p>
            <a:pPr>
              <a:buClr>
                <a:srgbClr val="69FCD8"/>
              </a:buClr>
            </a:pPr>
            <a:endParaRPr lang="en-US" dirty="0"/>
          </a:p>
        </p:txBody>
      </p:sp>
    </p:spTree>
    <p:extLst>
      <p:ext uri="{BB962C8B-B14F-4D97-AF65-F5344CB8AC3E}">
        <p14:creationId xmlns:p14="http://schemas.microsoft.com/office/powerpoint/2010/main" val="1234452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D6A9E-982B-CD17-FA6A-0B888775E37B}"/>
              </a:ext>
            </a:extLst>
          </p:cNvPr>
          <p:cNvSpPr>
            <a:spLocks noGrp="1"/>
          </p:cNvSpPr>
          <p:nvPr>
            <p:ph type="title"/>
          </p:nvPr>
        </p:nvSpPr>
        <p:spPr>
          <a:xfrm>
            <a:off x="630936" y="649224"/>
            <a:ext cx="5682778" cy="1179576"/>
          </a:xfrm>
        </p:spPr>
        <p:txBody>
          <a:bodyPr anchor="b">
            <a:normAutofit fontScale="90000"/>
          </a:bodyPr>
          <a:lstStyle/>
          <a:p>
            <a:r>
              <a:rPr lang="en-GB" sz="4000" dirty="0">
                <a:latin typeface="Cambria Math" panose="02040503050406030204" pitchFamily="18" charset="0"/>
                <a:ea typeface="Cambria Math" panose="02040503050406030204" pitchFamily="18" charset="0"/>
              </a:rPr>
              <a:t>Technology in Hospitality</a:t>
            </a:r>
          </a:p>
        </p:txBody>
      </p:sp>
      <p:graphicFrame>
        <p:nvGraphicFramePr>
          <p:cNvPr id="12" name="Content Placeholder 9">
            <a:extLst>
              <a:ext uri="{FF2B5EF4-FFF2-40B4-BE49-F238E27FC236}">
                <a16:creationId xmlns:a16="http://schemas.microsoft.com/office/drawing/2014/main" id="{0DC66CA2-533A-1E83-0CEC-6E37749A794A}"/>
              </a:ext>
            </a:extLst>
          </p:cNvPr>
          <p:cNvGraphicFramePr>
            <a:graphicFrameLocks noGrp="1"/>
          </p:cNvGraphicFramePr>
          <p:nvPr>
            <p:ph idx="1"/>
            <p:extLst>
              <p:ext uri="{D42A27DB-BD31-4B8C-83A1-F6EECF244321}">
                <p14:modId xmlns:p14="http://schemas.microsoft.com/office/powerpoint/2010/main" val="3735489718"/>
              </p:ext>
            </p:extLst>
          </p:nvPr>
        </p:nvGraphicFramePr>
        <p:xfrm>
          <a:off x="630936" y="2660904"/>
          <a:ext cx="4818888" cy="3547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descr="A hand holding a phone in front of a hotel room&#10;&#10;Description automatically generated">
            <a:extLst>
              <a:ext uri="{FF2B5EF4-FFF2-40B4-BE49-F238E27FC236}">
                <a16:creationId xmlns:a16="http://schemas.microsoft.com/office/drawing/2014/main" id="{09BC43F8-773A-2463-1280-4B4503E6428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446511" y="2057400"/>
            <a:ext cx="6579590" cy="4484914"/>
          </a:xfrm>
          <a:prstGeom prst="rect">
            <a:avLst/>
          </a:prstGeom>
        </p:spPr>
      </p:pic>
      <p:sp>
        <p:nvSpPr>
          <p:cNvPr id="6" name="TextBox 5">
            <a:extLst>
              <a:ext uri="{FF2B5EF4-FFF2-40B4-BE49-F238E27FC236}">
                <a16:creationId xmlns:a16="http://schemas.microsoft.com/office/drawing/2014/main" id="{63C5980D-2621-224B-00FC-179A14F7095E}"/>
              </a:ext>
            </a:extLst>
          </p:cNvPr>
          <p:cNvSpPr txBox="1"/>
          <p:nvPr/>
        </p:nvSpPr>
        <p:spPr>
          <a:xfrm>
            <a:off x="11373285" y="4914401"/>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501429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88C41-B5A4-04EC-EFB4-697B29303B6C}"/>
              </a:ext>
            </a:extLst>
          </p:cNvPr>
          <p:cNvSpPr>
            <a:spLocks noGrp="1"/>
          </p:cNvSpPr>
          <p:nvPr>
            <p:ph type="title"/>
          </p:nvPr>
        </p:nvSpPr>
        <p:spPr>
          <a:xfrm>
            <a:off x="581192" y="702156"/>
            <a:ext cx="11029616" cy="1013800"/>
          </a:xfrm>
        </p:spPr>
        <p:txBody>
          <a:bodyPr>
            <a:normAutofit/>
          </a:bodyPr>
          <a:lstStyle/>
          <a:p>
            <a:r>
              <a:rPr lang="en-GB" dirty="0">
                <a:solidFill>
                  <a:srgbClr val="FFFFFF"/>
                </a:solidFill>
                <a:latin typeface="Cambria Math" panose="02040503050406030204" pitchFamily="18" charset="0"/>
                <a:ea typeface="Cambria Math" panose="02040503050406030204" pitchFamily="18" charset="0"/>
              </a:rPr>
              <a:t>Literature Review </a:t>
            </a:r>
          </a:p>
        </p:txBody>
      </p:sp>
      <p:sp useBgFill="1">
        <p:nvSpPr>
          <p:cNvPr id="10" name="Rectangle 9">
            <a:extLst>
              <a:ext uri="{FF2B5EF4-FFF2-40B4-BE49-F238E27FC236}">
                <a16:creationId xmlns:a16="http://schemas.microsoft.com/office/drawing/2014/main" id="{9E661D03-4DD4-45E7-A047-ED722E826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working on laptops&#10;&#10;AI-generated content may be incorrect.">
            <a:extLst>
              <a:ext uri="{FF2B5EF4-FFF2-40B4-BE49-F238E27FC236}">
                <a16:creationId xmlns:a16="http://schemas.microsoft.com/office/drawing/2014/main" id="{E1CD8C5A-D768-F565-1880-7593F10FAC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6533" y="2180496"/>
            <a:ext cx="5404639" cy="4045683"/>
          </a:xfrm>
          <a:prstGeom prst="rect">
            <a:avLst/>
          </a:prstGeom>
        </p:spPr>
      </p:pic>
      <p:sp>
        <p:nvSpPr>
          <p:cNvPr id="3" name="Content Placeholder 2">
            <a:extLst>
              <a:ext uri="{FF2B5EF4-FFF2-40B4-BE49-F238E27FC236}">
                <a16:creationId xmlns:a16="http://schemas.microsoft.com/office/drawing/2014/main" id="{95266A4F-4365-D664-FEEC-9B43509C0B8C}"/>
              </a:ext>
            </a:extLst>
          </p:cNvPr>
          <p:cNvSpPr>
            <a:spLocks noGrp="1"/>
          </p:cNvSpPr>
          <p:nvPr>
            <p:ph idx="1"/>
          </p:nvPr>
        </p:nvSpPr>
        <p:spPr>
          <a:xfrm>
            <a:off x="6335805" y="2180496"/>
            <a:ext cx="5275001" cy="4045683"/>
          </a:xfrm>
        </p:spPr>
        <p:txBody>
          <a:bodyPr>
            <a:normAutofit/>
          </a:bodyPr>
          <a:lstStyle/>
          <a:p>
            <a:pPr lvl="0">
              <a:buClr>
                <a:schemeClr val="tx1"/>
              </a:buClr>
              <a:buFont typeface="Wingdings" panose="05000000000000000000" pitchFamily="2" charset="2"/>
              <a:buChar char="Ø"/>
            </a:pPr>
            <a:r>
              <a:rPr lang="en-GB" kern="100" dirty="0">
                <a:latin typeface="Aptos" panose="020B0004020202020204" pitchFamily="34" charset="0"/>
                <a:ea typeface="Times New Roman" panose="02020603050405020304" pitchFamily="18" charset="0"/>
                <a:cs typeface="Times New Roman" panose="02020603050405020304" pitchFamily="18" charset="0"/>
              </a:rPr>
              <a:t>T</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echnological limitations, overreliance, and the changing preferences of guests.</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
                <a:schemeClr val="tx1"/>
              </a:buClr>
              <a:buFont typeface="Wingdings" panose="05000000000000000000" pitchFamily="2" charset="2"/>
              <a:buChar char="Ø"/>
            </a:pPr>
            <a:r>
              <a:rPr lang="en-GB" kern="100" dirty="0">
                <a:effectLst/>
                <a:latin typeface="Aptos" panose="020B0004020202020204" pitchFamily="34" charset="0"/>
                <a:ea typeface="Times New Roman" panose="02020603050405020304" pitchFamily="18" charset="0"/>
                <a:cs typeface="Times New Roman" panose="02020603050405020304" pitchFamily="18" charset="0"/>
              </a:rPr>
              <a:t>Challenges in technological adoption.</a:t>
            </a:r>
          </a:p>
          <a:p>
            <a:pPr lvl="0">
              <a:buClr>
                <a:schemeClr val="tx1"/>
              </a:buClr>
              <a:buFont typeface="Wingdings" panose="05000000000000000000" pitchFamily="2" charset="2"/>
              <a:buChar char="Ø"/>
            </a:pPr>
            <a:r>
              <a:rPr lang="en-GB" kern="100" dirty="0">
                <a:effectLst/>
                <a:latin typeface="Aptos" panose="020B0004020202020204" pitchFamily="34" charset="0"/>
                <a:ea typeface="Times New Roman" panose="02020603050405020304" pitchFamily="18" charset="0"/>
                <a:cs typeface="Times New Roman" panose="02020603050405020304" pitchFamily="18" charset="0"/>
              </a:rPr>
              <a:t>Pestle analysis.</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
                <a:schemeClr val="tx1"/>
              </a:buClr>
              <a:buFont typeface="Wingdings" panose="05000000000000000000" pitchFamily="2" charset="2"/>
              <a:buChar char="Ø"/>
            </a:pPr>
            <a:r>
              <a:rPr lang="en-GB" kern="0" dirty="0">
                <a:latin typeface="Times New Roman" panose="02020603050405020304" pitchFamily="18" charset="0"/>
                <a:ea typeface="Times New Roman" panose="02020603050405020304" pitchFamily="18" charset="0"/>
                <a:cs typeface="Times New Roman" panose="02020603050405020304" pitchFamily="18" charset="0"/>
              </a:rPr>
              <a:t>V</a:t>
            </a: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arious factors that affect the development and implementation of technology in the hospitality industry</a:t>
            </a:r>
            <a:r>
              <a:rPr lang="en-GB" sz="1800" dirty="0">
                <a:effectLst/>
                <a:latin typeface="Times New Roman" panose="02020603050405020304" pitchFamily="18" charset="0"/>
                <a:ea typeface="Calibri" panose="020F0502020204030204" pitchFamily="34" charset="0"/>
              </a:rPr>
              <a:t> (Busulwa </a:t>
            </a:r>
            <a:r>
              <a:rPr lang="en-GB" sz="1800" i="1" dirty="0">
                <a:effectLst/>
                <a:latin typeface="Times New Roman" panose="02020603050405020304" pitchFamily="18" charset="0"/>
                <a:ea typeface="Calibri" panose="020F0502020204030204" pitchFamily="34" charset="0"/>
              </a:rPr>
              <a:t>et al.,</a:t>
            </a:r>
            <a:r>
              <a:rPr lang="en-GB" sz="1800" dirty="0">
                <a:effectLst/>
                <a:latin typeface="Times New Roman" panose="02020603050405020304" pitchFamily="18" charset="0"/>
                <a:ea typeface="Calibri" panose="020F0502020204030204" pitchFamily="34" charset="0"/>
              </a:rPr>
              <a:t> 2020). </a:t>
            </a:r>
            <a:endParaRPr lang="en-GB" sz="1800" kern="100" dirty="0">
              <a:latin typeface="Aptos" panose="020B0004020202020204" pitchFamily="34" charset="0"/>
              <a:ea typeface="Calibri" panose="020F0502020204030204" pitchFamily="34" charset="0"/>
              <a:cs typeface="Times New Roman" panose="02020603050405020304" pitchFamily="18" charset="0"/>
            </a:endParaRPr>
          </a:p>
          <a:p>
            <a:pPr lvl="0">
              <a:buClr>
                <a:schemeClr val="tx1"/>
              </a:buClr>
              <a:buFont typeface="Wingdings" panose="05000000000000000000" pitchFamily="2" charset="2"/>
              <a:buChar char="Ø"/>
            </a:pPr>
            <a:r>
              <a:rPr lang="en-GB" kern="100" dirty="0">
                <a:latin typeface="Aptos" panose="020B0004020202020204" pitchFamily="34" charset="0"/>
                <a:ea typeface="Times New Roman" panose="02020603050405020304" pitchFamily="18" charset="0"/>
                <a:cs typeface="Times New Roman" panose="02020603050405020304" pitchFamily="18" charset="0"/>
              </a:rPr>
              <a:t>T</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he rise of mobile apps and innovations and their impact on the business reputation</a:t>
            </a:r>
            <a:r>
              <a:rPr lang="en-GB" sz="1800" kern="0" dirty="0">
                <a:solidFill>
                  <a:srgbClr val="000000"/>
                </a:solidFill>
                <a:effectLst/>
                <a:latin typeface="Arial" panose="020B0604020202020204" pitchFamily="34" charset="0"/>
                <a:ea typeface="Times New Roman" panose="02020603050405020304" pitchFamily="18" charset="0"/>
              </a:rPr>
              <a:t> </a:t>
            </a:r>
            <a:r>
              <a:rPr lang="en-GB" sz="1800" dirty="0">
                <a:solidFill>
                  <a:srgbClr val="000000"/>
                </a:solidFill>
                <a:effectLst/>
                <a:latin typeface="Arial" panose="020B0604020202020204" pitchFamily="34" charset="0"/>
                <a:ea typeface="Aptos" panose="020B0004020202020204" pitchFamily="34" charset="0"/>
              </a:rPr>
              <a:t>(Haugland, Myrtveit, &amp; Nygaard, 2007).</a:t>
            </a:r>
            <a:endParaRPr lang="en-GB"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151200" indent="0">
              <a:spcAft>
                <a:spcPts val="800"/>
              </a:spcAft>
              <a:buNone/>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62844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BB5162E-CC5C-25A4-FA17-06E1D8CE0BB6}"/>
              </a:ext>
            </a:extLst>
          </p:cNvPr>
          <p:cNvSpPr>
            <a:spLocks noGrp="1"/>
          </p:cNvSpPr>
          <p:nvPr>
            <p:ph type="title"/>
          </p:nvPr>
        </p:nvSpPr>
        <p:spPr>
          <a:xfrm>
            <a:off x="609906" y="702155"/>
            <a:ext cx="3568661" cy="1269713"/>
          </a:xfrm>
        </p:spPr>
        <p:txBody>
          <a:bodyPr>
            <a:normAutofit/>
          </a:bodyPr>
          <a:lstStyle/>
          <a:p>
            <a:r>
              <a:rPr lang="en-GB" dirty="0">
                <a:solidFill>
                  <a:schemeClr val="tx2"/>
                </a:solidFill>
                <a:latin typeface="Cambria Math" panose="02040503050406030204" pitchFamily="18" charset="0"/>
                <a:ea typeface="Cambria Math" panose="02040503050406030204" pitchFamily="18" charset="0"/>
              </a:rPr>
              <a:t>Hotel Impacts</a:t>
            </a:r>
          </a:p>
        </p:txBody>
      </p:sp>
      <p:sp>
        <p:nvSpPr>
          <p:cNvPr id="13" name="Rectangle 1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C87043C-CC1E-AE0D-2238-D0F73A81559A}"/>
              </a:ext>
            </a:extLst>
          </p:cNvPr>
          <p:cNvSpPr>
            <a:spLocks noGrp="1"/>
          </p:cNvSpPr>
          <p:nvPr>
            <p:ph idx="1"/>
          </p:nvPr>
        </p:nvSpPr>
        <p:spPr>
          <a:xfrm>
            <a:off x="609906" y="2125384"/>
            <a:ext cx="3526663" cy="3849966"/>
          </a:xfrm>
        </p:spPr>
        <p:txBody>
          <a:bodyPr>
            <a:normAutofit lnSpcReduction="10000"/>
          </a:bodyPr>
          <a:lstStyle/>
          <a:p>
            <a:pPr lvl="0">
              <a:buClr>
                <a:schemeClr val="tx1"/>
              </a:buClr>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Efficient operations.</a:t>
            </a:r>
          </a:p>
          <a:p>
            <a:pPr lvl="0">
              <a:buClr>
                <a:schemeClr val="tx1"/>
              </a:buClr>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Personalised services </a:t>
            </a:r>
            <a:r>
              <a:rPr lang="en-GB" sz="1800" dirty="0">
                <a:solidFill>
                  <a:srgbClr val="000000"/>
                </a:solidFill>
                <a:effectLst/>
                <a:latin typeface="Arial" panose="020B0604020202020204" pitchFamily="34" charset="0"/>
                <a:ea typeface="Aptos" panose="020B0004020202020204" pitchFamily="34" charset="0"/>
              </a:rPr>
              <a:t>(Wynn and Lam, 2023).</a:t>
            </a:r>
          </a:p>
          <a:p>
            <a:pPr lvl="0">
              <a:buClr>
                <a:schemeClr val="tx1"/>
              </a:buClr>
              <a:buFont typeface="Wingdings" panose="05000000000000000000" pitchFamily="2" charset="2"/>
              <a:buChar char="Ø"/>
            </a:pPr>
            <a:r>
              <a:rPr lang="en-GB" kern="100" dirty="0">
                <a:effectLst/>
                <a:latin typeface="Aptos" panose="020B0004020202020204" pitchFamily="34" charset="0"/>
                <a:ea typeface="Times New Roman" panose="02020603050405020304" pitchFamily="18" charset="0"/>
                <a:cs typeface="Times New Roman" panose="02020603050405020304" pitchFamily="18" charset="0"/>
              </a:rPr>
              <a:t>Digital room keys and online registration can help improve the experience of guests and reduce wait times.</a:t>
            </a:r>
          </a:p>
          <a:p>
            <a:pPr lvl="0">
              <a:buClr>
                <a:schemeClr val="tx1"/>
              </a:buClr>
              <a:buFont typeface="Wingdings" panose="05000000000000000000" pitchFamily="2" charset="2"/>
              <a:buChar char="Ø"/>
            </a:pPr>
            <a:r>
              <a:rPr lang="en-GB" kern="100" dirty="0">
                <a:effectLst/>
                <a:latin typeface="Aptos" panose="020B0004020202020204" pitchFamily="34" charset="0"/>
                <a:ea typeface="Times New Roman" panose="02020603050405020304" pitchFamily="18" charset="0"/>
                <a:cs typeface="Times New Roman" panose="02020603050405020304" pitchFamily="18" charset="0"/>
              </a:rPr>
              <a:t>The impact of mobile apps on various operational aspects is significant</a:t>
            </a:r>
            <a:r>
              <a:rPr lang="en-GB" sz="1800" kern="0" dirty="0">
                <a:solidFill>
                  <a:srgbClr val="000000"/>
                </a:solidFill>
                <a:effectLst/>
                <a:latin typeface="Arial" panose="020B0604020202020204" pitchFamily="34" charset="0"/>
                <a:ea typeface="Times New Roman" panose="02020603050405020304" pitchFamily="18" charset="0"/>
              </a:rPr>
              <a:t>(Parasuraman and Colby, 2001; Massey et al., 2007).</a:t>
            </a:r>
            <a:endParaRPr lang="en-GB"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pic>
        <p:nvPicPr>
          <p:cNvPr id="5" name="Picture 4" descr="A close-up of words&#10;&#10;AI-generated content may be incorrect.">
            <a:extLst>
              <a:ext uri="{FF2B5EF4-FFF2-40B4-BE49-F238E27FC236}">
                <a16:creationId xmlns:a16="http://schemas.microsoft.com/office/drawing/2014/main" id="{E14EF8CF-80D0-C29A-6C67-5351E6AC3A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04656" y="1611086"/>
            <a:ext cx="7119257" cy="4245428"/>
          </a:xfrm>
          <a:prstGeom prst="rect">
            <a:avLst/>
          </a:prstGeom>
        </p:spPr>
      </p:pic>
      <p:sp>
        <p:nvSpPr>
          <p:cNvPr id="6" name="TextBox 5">
            <a:extLst>
              <a:ext uri="{FF2B5EF4-FFF2-40B4-BE49-F238E27FC236}">
                <a16:creationId xmlns:a16="http://schemas.microsoft.com/office/drawing/2014/main" id="{87A55C2A-FD99-D3EF-23D0-3375B2CF620E}"/>
              </a:ext>
            </a:extLst>
          </p:cNvPr>
          <p:cNvSpPr txBox="1"/>
          <p:nvPr/>
        </p:nvSpPr>
        <p:spPr>
          <a:xfrm>
            <a:off x="8768338" y="4906706"/>
            <a:ext cx="26212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msmahadewi.com/2018/02/getting-to-know-hospitality-gues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740225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95E55-AA8C-F91D-9B1D-44822F42E659}"/>
              </a:ext>
            </a:extLst>
          </p:cNvPr>
          <p:cNvSpPr>
            <a:spLocks noGrp="1"/>
          </p:cNvSpPr>
          <p:nvPr>
            <p:ph type="title"/>
          </p:nvPr>
        </p:nvSpPr>
        <p:spPr>
          <a:xfrm>
            <a:off x="581192" y="702156"/>
            <a:ext cx="11029616" cy="1013800"/>
          </a:xfrm>
        </p:spPr>
        <p:txBody>
          <a:bodyPr>
            <a:normAutofit/>
          </a:bodyPr>
          <a:lstStyle/>
          <a:p>
            <a:r>
              <a:rPr lang="en-GB" dirty="0">
                <a:solidFill>
                  <a:srgbClr val="FFFFFF"/>
                </a:solidFill>
                <a:latin typeface="Cambria Math" panose="02040503050406030204" pitchFamily="18" charset="0"/>
                <a:ea typeface="Cambria Math" panose="02040503050406030204" pitchFamily="18" charset="0"/>
              </a:rPr>
              <a:t>Technology Implementation</a:t>
            </a:r>
          </a:p>
        </p:txBody>
      </p:sp>
      <p:sp>
        <p:nvSpPr>
          <p:cNvPr id="11" name="Rectangle 10">
            <a:extLst>
              <a:ext uri="{FF2B5EF4-FFF2-40B4-BE49-F238E27FC236}">
                <a16:creationId xmlns:a16="http://schemas.microsoft.com/office/drawing/2014/main" id="{5F9644DA-21E4-4D4B-B872-F14551490E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rgbClr val="FFFFFF"/>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touching a screen with a blue hexagon&#10;&#10;AI-generated content may be incorrect.">
            <a:extLst>
              <a:ext uri="{FF2B5EF4-FFF2-40B4-BE49-F238E27FC236}">
                <a16:creationId xmlns:a16="http://schemas.microsoft.com/office/drawing/2014/main" id="{4CE3094D-448E-8853-18B1-20FA4E8CB3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893" r="31161" b="2"/>
          <a:stretch/>
        </p:blipFill>
        <p:spPr>
          <a:xfrm>
            <a:off x="657225" y="2154090"/>
            <a:ext cx="3492629" cy="4001754"/>
          </a:xfrm>
          <a:prstGeom prst="rect">
            <a:avLst/>
          </a:prstGeom>
        </p:spPr>
      </p:pic>
      <p:sp>
        <p:nvSpPr>
          <p:cNvPr id="3" name="Content Placeholder 2">
            <a:extLst>
              <a:ext uri="{FF2B5EF4-FFF2-40B4-BE49-F238E27FC236}">
                <a16:creationId xmlns:a16="http://schemas.microsoft.com/office/drawing/2014/main" id="{01FAA026-8351-60B9-563B-9AF07AFBDEEF}"/>
              </a:ext>
            </a:extLst>
          </p:cNvPr>
          <p:cNvSpPr>
            <a:spLocks noGrp="1"/>
          </p:cNvSpPr>
          <p:nvPr>
            <p:ph idx="1"/>
          </p:nvPr>
        </p:nvSpPr>
        <p:spPr>
          <a:xfrm>
            <a:off x="4505325" y="2180496"/>
            <a:ext cx="7105481" cy="4045683"/>
          </a:xfrm>
        </p:spPr>
        <p:txBody>
          <a:bodyPr>
            <a:normAutofit/>
          </a:bodyPr>
          <a:lstStyle/>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Reflecting is essential when it comes to technology accessibility and utilization.</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Among the limitations that can be considered are technical issues and objections from visitors.</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The long-term benefits of implementing technology are dependent on the resolution of issues.</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Mobile applications are being used by hotels to optimize their operations.</a:t>
            </a:r>
            <a:r>
              <a:rPr lang="en-GB" sz="1800" kern="0" dirty="0">
                <a:solidFill>
                  <a:srgbClr val="000000"/>
                </a:solidFill>
                <a:effectLst/>
                <a:latin typeface="Arial" panose="020B0604020202020204" pitchFamily="34" charset="0"/>
                <a:ea typeface="Times New Roman" panose="02020603050405020304" pitchFamily="18" charset="0"/>
              </a:rPr>
              <a:t> Canavan (2001) .</a:t>
            </a:r>
            <a:endParaRPr lang="en-GB" sz="1800" kern="100" dirty="0">
              <a:solidFill>
                <a:srgbClr val="000000"/>
              </a:solidFill>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Human effort is reduced by digital keys and online registrations.</a:t>
            </a:r>
            <a:endParaRPr lang="en-GB"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025235E6-8E3F-0277-DC47-8BA0971FE622}"/>
              </a:ext>
            </a:extLst>
          </p:cNvPr>
          <p:cNvSpPr txBox="1"/>
          <p:nvPr/>
        </p:nvSpPr>
        <p:spPr>
          <a:xfrm>
            <a:off x="3777669" y="5810220"/>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734028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63C9-EBFC-FAB4-987F-8B16DF6296F3}"/>
              </a:ext>
            </a:extLst>
          </p:cNvPr>
          <p:cNvSpPr>
            <a:spLocks noGrp="1"/>
          </p:cNvSpPr>
          <p:nvPr>
            <p:ph type="title"/>
          </p:nvPr>
        </p:nvSpPr>
        <p:spPr>
          <a:xfrm>
            <a:off x="581192" y="702156"/>
            <a:ext cx="11029616" cy="1013800"/>
          </a:xfrm>
        </p:spPr>
        <p:txBody>
          <a:bodyPr>
            <a:normAutofit/>
          </a:bodyPr>
          <a:lstStyle/>
          <a:p>
            <a:r>
              <a:rPr lang="en-GB" dirty="0">
                <a:solidFill>
                  <a:srgbClr val="FFFFFF"/>
                </a:solidFill>
                <a:latin typeface="Cambria Math" panose="02040503050406030204" pitchFamily="18" charset="0"/>
                <a:ea typeface="Cambria Math" panose="02040503050406030204" pitchFamily="18" charset="0"/>
              </a:rPr>
              <a:t>Staff training</a:t>
            </a:r>
          </a:p>
        </p:txBody>
      </p:sp>
      <p:sp>
        <p:nvSpPr>
          <p:cNvPr id="3" name="Content Placeholder 2">
            <a:extLst>
              <a:ext uri="{FF2B5EF4-FFF2-40B4-BE49-F238E27FC236}">
                <a16:creationId xmlns:a16="http://schemas.microsoft.com/office/drawing/2014/main" id="{7B955225-23D9-90A4-C7D0-2F80C85C138F}"/>
              </a:ext>
            </a:extLst>
          </p:cNvPr>
          <p:cNvSpPr>
            <a:spLocks noGrp="1"/>
          </p:cNvSpPr>
          <p:nvPr>
            <p:ph idx="1"/>
          </p:nvPr>
        </p:nvSpPr>
        <p:spPr>
          <a:xfrm>
            <a:off x="581192" y="2180496"/>
            <a:ext cx="7225075" cy="3678303"/>
          </a:xfrm>
        </p:spPr>
        <p:txBody>
          <a:bodyPr>
            <a:normAutofit/>
          </a:bodyPr>
          <a:lstStyle/>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New skills should be continuously acquired by the staff to keep up with the latest technology.</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The department focuses on developing tech tools and software. It also handles simulated work problems.</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The training helps the employees develop the necessary skills to adapt to the changes brought about by the technology in the hospitality industry</a:t>
            </a:r>
            <a:r>
              <a:rPr lang="en-GB" sz="1800" dirty="0">
                <a:solidFill>
                  <a:srgbClr val="000000"/>
                </a:solidFill>
                <a:effectLst/>
                <a:latin typeface="Arial" panose="020B0604020202020204" pitchFamily="34" charset="0"/>
                <a:ea typeface="Aptos" panose="020B0004020202020204" pitchFamily="34" charset="0"/>
              </a:rPr>
              <a:t>(Sitawati et al., 2015).</a:t>
            </a:r>
            <a:endParaRPr lang="en-GB"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pic>
        <p:nvPicPr>
          <p:cNvPr id="5" name="Picture 4" descr="A person smiling at the camera&#10;&#10;AI-generated content may be incorrect.">
            <a:extLst>
              <a:ext uri="{FF2B5EF4-FFF2-40B4-BE49-F238E27FC236}">
                <a16:creationId xmlns:a16="http://schemas.microsoft.com/office/drawing/2014/main" id="{9F229437-79ED-A214-23B8-71F67A0E0E4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7522" r="7898" b="1"/>
          <a:stretch/>
        </p:blipFill>
        <p:spPr>
          <a:xfrm>
            <a:off x="8051799" y="1871133"/>
            <a:ext cx="3683001" cy="4504267"/>
          </a:xfrm>
          <a:prstGeom prst="rect">
            <a:avLst/>
          </a:prstGeom>
        </p:spPr>
      </p:pic>
      <p:sp>
        <p:nvSpPr>
          <p:cNvPr id="6" name="TextBox 5">
            <a:extLst>
              <a:ext uri="{FF2B5EF4-FFF2-40B4-BE49-F238E27FC236}">
                <a16:creationId xmlns:a16="http://schemas.microsoft.com/office/drawing/2014/main" id="{06B2B667-A323-75A8-2B13-23AB04A04169}"/>
              </a:ext>
            </a:extLst>
          </p:cNvPr>
          <p:cNvSpPr txBox="1"/>
          <p:nvPr/>
        </p:nvSpPr>
        <p:spPr>
          <a:xfrm>
            <a:off x="11550069" y="6175345"/>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435862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88B8-4619-54AF-4008-03498EF753FE}"/>
              </a:ext>
            </a:extLst>
          </p:cNvPr>
          <p:cNvSpPr>
            <a:spLocks noGrp="1"/>
          </p:cNvSpPr>
          <p:nvPr>
            <p:ph type="title"/>
          </p:nvPr>
        </p:nvSpPr>
        <p:spPr>
          <a:xfrm>
            <a:off x="581192" y="702156"/>
            <a:ext cx="11029616" cy="1013800"/>
          </a:xfrm>
        </p:spPr>
        <p:txBody>
          <a:bodyPr>
            <a:normAutofit/>
          </a:bodyPr>
          <a:lstStyle/>
          <a:p>
            <a:r>
              <a:rPr lang="en-GB" dirty="0">
                <a:latin typeface="Cambria Math" panose="02040503050406030204" pitchFamily="18" charset="0"/>
                <a:ea typeface="Cambria Math" panose="02040503050406030204" pitchFamily="18" charset="0"/>
              </a:rPr>
              <a:t>Promoting technology</a:t>
            </a:r>
          </a:p>
        </p:txBody>
      </p:sp>
      <p:sp>
        <p:nvSpPr>
          <p:cNvPr id="11" name="Rectangle 10">
            <a:extLst>
              <a:ext uri="{FF2B5EF4-FFF2-40B4-BE49-F238E27FC236}">
                <a16:creationId xmlns:a16="http://schemas.microsoft.com/office/drawing/2014/main" id="{FF48D04A-B18A-4669-86FA-1F7C104C4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t a desk&#10;&#10;AI-generated content may be incorrect.">
            <a:extLst>
              <a:ext uri="{FF2B5EF4-FFF2-40B4-BE49-F238E27FC236}">
                <a16:creationId xmlns:a16="http://schemas.microsoft.com/office/drawing/2014/main" id="{DE467C6A-B721-27D1-0D85-3AD4B195EC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7" r="25458"/>
          <a:stretch/>
        </p:blipFill>
        <p:spPr>
          <a:xfrm>
            <a:off x="446533" y="2180496"/>
            <a:ext cx="5404639" cy="3974330"/>
          </a:xfrm>
          <a:prstGeom prst="rect">
            <a:avLst/>
          </a:prstGeom>
        </p:spPr>
      </p:pic>
      <p:sp>
        <p:nvSpPr>
          <p:cNvPr id="3" name="Content Placeholder 2">
            <a:extLst>
              <a:ext uri="{FF2B5EF4-FFF2-40B4-BE49-F238E27FC236}">
                <a16:creationId xmlns:a16="http://schemas.microsoft.com/office/drawing/2014/main" id="{F538794C-F024-29C4-B16D-6EA40405728F}"/>
              </a:ext>
            </a:extLst>
          </p:cNvPr>
          <p:cNvSpPr>
            <a:spLocks noGrp="1"/>
          </p:cNvSpPr>
          <p:nvPr>
            <p:ph idx="1"/>
          </p:nvPr>
        </p:nvSpPr>
        <p:spPr>
          <a:xfrm>
            <a:off x="6340830" y="2180496"/>
            <a:ext cx="5269976" cy="4459790"/>
          </a:xfrm>
        </p:spPr>
        <p:txBody>
          <a:bodyPr>
            <a:normAutofit/>
          </a:bodyPr>
          <a:lstStyle/>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Different ways for guests to avail of services are offered.</a:t>
            </a: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The use of apps for phones will make the process of accessing services more effortless.</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Self-check-in machines will be implemented to make the process faster and more comfortable.</a:t>
            </a:r>
            <a:r>
              <a:rPr lang="en-GB" sz="1800" dirty="0">
                <a:solidFill>
                  <a:srgbClr val="000000"/>
                </a:solidFill>
                <a:effectLst/>
                <a:latin typeface="Arial" panose="020B0604020202020204" pitchFamily="34" charset="0"/>
                <a:ea typeface="Aptos" panose="020B0004020202020204" pitchFamily="34" charset="0"/>
              </a:rPr>
              <a:t> (Beldona et al., 2018).</a:t>
            </a:r>
            <a:endParaRPr lang="en-GB" sz="1800" kern="100" dirty="0">
              <a:solidFill>
                <a:srgbClr val="000000"/>
              </a:solidFill>
              <a:latin typeface="Aptos" panose="020B0004020202020204" pitchFamily="34" charset="0"/>
              <a:ea typeface="Aptos" panose="020B0004020202020204" pitchFamily="34"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The hotel will also feature interactive room extras and digital helpers for a more flexible and personalized experience.</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hotel aims to meet the expectations of its guests and demonstrate its readiness for technological changes</a:t>
            </a:r>
            <a:r>
              <a:rPr lang="en-GB" sz="1800" dirty="0">
                <a:solidFill>
                  <a:srgbClr val="000000"/>
                </a:solidFill>
                <a:effectLst/>
                <a:latin typeface="Arial" panose="020B0604020202020204" pitchFamily="34" charset="0"/>
                <a:ea typeface="Aptos" panose="020B0004020202020204" pitchFamily="34" charset="0"/>
              </a:rPr>
              <a:t> (Wynn and Lam, 2023).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15120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B286FBA4-215A-B30A-8C60-21374773F010}"/>
              </a:ext>
            </a:extLst>
          </p:cNvPr>
          <p:cNvSpPr txBox="1"/>
          <p:nvPr/>
        </p:nvSpPr>
        <p:spPr>
          <a:xfrm>
            <a:off x="5435020" y="5810220"/>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56686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51C95-D1A9-4C1C-F5DF-B5A4F6676CE0}"/>
              </a:ext>
            </a:extLst>
          </p:cNvPr>
          <p:cNvSpPr>
            <a:spLocks noGrp="1"/>
          </p:cNvSpPr>
          <p:nvPr>
            <p:ph type="title"/>
          </p:nvPr>
        </p:nvSpPr>
        <p:spPr>
          <a:xfrm>
            <a:off x="4449934" y="702156"/>
            <a:ext cx="7157865" cy="1013800"/>
          </a:xfrm>
        </p:spPr>
        <p:txBody>
          <a:bodyPr>
            <a:normAutofit/>
          </a:bodyPr>
          <a:lstStyle/>
          <a:p>
            <a:r>
              <a:rPr lang="en-GB" dirty="0" err="1">
                <a:solidFill>
                  <a:schemeClr val="accent1"/>
                </a:solidFill>
                <a:latin typeface="Cambria Math" panose="02040503050406030204" pitchFamily="18" charset="0"/>
                <a:ea typeface="Cambria Math" panose="02040503050406030204" pitchFamily="18" charset="0"/>
              </a:rPr>
              <a:t>recommandations</a:t>
            </a:r>
            <a:endParaRPr lang="en-GB" dirty="0">
              <a:solidFill>
                <a:schemeClr val="accent1"/>
              </a:solidFill>
              <a:latin typeface="Cambria Math" panose="02040503050406030204" pitchFamily="18" charset="0"/>
              <a:ea typeface="Cambria Math" panose="02040503050406030204" pitchFamily="18" charset="0"/>
            </a:endParaRPr>
          </a:p>
        </p:txBody>
      </p:sp>
      <p:pic>
        <p:nvPicPr>
          <p:cNvPr id="5" name="Picture 4" descr="A close-up of a person's face with a puzzle piece&#10;&#10;AI-generated content may be incorrect.">
            <a:extLst>
              <a:ext uri="{FF2B5EF4-FFF2-40B4-BE49-F238E27FC236}">
                <a16:creationId xmlns:a16="http://schemas.microsoft.com/office/drawing/2014/main" id="{F2A6FAD0-DF9F-87C8-E012-7452507EADC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125" r="33787" b="1"/>
          <a:stretch/>
        </p:blipFill>
        <p:spPr>
          <a:xfrm>
            <a:off x="20" y="10"/>
            <a:ext cx="4131713" cy="6857989"/>
          </a:xfrm>
          <a:prstGeom prst="rect">
            <a:avLst/>
          </a:prstGeom>
        </p:spPr>
      </p:pic>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CC8B7A"/>
          </a:solidFill>
          <a:ln>
            <a:solidFill>
              <a:srgbClr val="CC8B7A"/>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FF86205-84D3-1AA6-999E-14D52B94E636}"/>
              </a:ext>
            </a:extLst>
          </p:cNvPr>
          <p:cNvSpPr>
            <a:spLocks noGrp="1"/>
          </p:cNvSpPr>
          <p:nvPr>
            <p:ph idx="1"/>
          </p:nvPr>
        </p:nvSpPr>
        <p:spPr>
          <a:xfrm>
            <a:off x="4449934" y="1896533"/>
            <a:ext cx="7157866" cy="3962266"/>
          </a:xfrm>
        </p:spPr>
        <p:txBody>
          <a:bodyPr>
            <a:normAutofit/>
          </a:bodyPr>
          <a:lstStyle/>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A comprehensive approach to continuously adapting is needed.</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To ensure continuous employee training, the company should implement programs.</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To improve the security of data, the organization should establish processes that are designed to prevent unauthorized access.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essential (Wang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et al.,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2020).</a:t>
            </a:r>
            <a:endParaRPr lang="en-GB" kern="100" dirty="0">
              <a:solidFill>
                <a:srgbClr val="000000"/>
              </a:solidFill>
              <a:latin typeface="Aptos" panose="020B0004020202020204" pitchFamily="34" charset="0"/>
              <a:ea typeface="Aptos" panose="020B0004020202020204" pitchFamily="34"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Visitor experience should be provided with distinct technical areas.</a:t>
            </a: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lvl="0">
              <a:buClrTx/>
              <a:buFont typeface="Wingdings" panose="05000000000000000000" pitchFamily="2" charset="2"/>
              <a:buChar char="Ø"/>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The company should align itself with the vision of technology integration that is inclusive and secure.</a:t>
            </a:r>
            <a:endParaRPr lang="en-GB" kern="100" dirty="0">
              <a:effectLst/>
              <a:latin typeface="Aptos" panose="020B0004020202020204" pitchFamily="34" charset="0"/>
              <a:ea typeface="Times New Roman" panose="02020603050405020304" pitchFamily="18" charset="0"/>
              <a:cs typeface="Times New Roman" panose="02020603050405020304" pitchFamily="18" charset="0"/>
            </a:endParaRPr>
          </a:p>
          <a:p>
            <a:pPr>
              <a:buClr>
                <a:srgbClr val="CC8B7A"/>
              </a:buClr>
            </a:pPr>
            <a:endParaRPr lang="en-GB" dirty="0"/>
          </a:p>
        </p:txBody>
      </p:sp>
      <p:sp>
        <p:nvSpPr>
          <p:cNvPr id="6" name="TextBox 5">
            <a:extLst>
              <a:ext uri="{FF2B5EF4-FFF2-40B4-BE49-F238E27FC236}">
                <a16:creationId xmlns:a16="http://schemas.microsoft.com/office/drawing/2014/main" id="{91DA7791-D67E-E042-9B4E-86DAB7FE27DB}"/>
              </a:ext>
            </a:extLst>
          </p:cNvPr>
          <p:cNvSpPr txBox="1"/>
          <p:nvPr/>
        </p:nvSpPr>
        <p:spPr>
          <a:xfrm>
            <a:off x="12007270" y="6657945"/>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1215788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pen and a check box on a paper&#10;&#10;AI-generated content may be incorrect.">
            <a:extLst>
              <a:ext uri="{FF2B5EF4-FFF2-40B4-BE49-F238E27FC236}">
                <a16:creationId xmlns:a16="http://schemas.microsoft.com/office/drawing/2014/main" id="{31E933AF-3D06-B908-2EB8-8013E0C8E2F7}"/>
              </a:ext>
            </a:extLst>
          </p:cNvPr>
          <p:cNvPicPr>
            <a:picLocks noChangeAspect="1"/>
          </p:cNvPicPr>
          <p:nvPr/>
        </p:nvPicPr>
        <p:blipFill>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8478"/>
          <a:stretch/>
        </p:blipFill>
        <p:spPr>
          <a:xfrm>
            <a:off x="20" y="10"/>
            <a:ext cx="12191980" cy="6857990"/>
          </a:xfrm>
          <a:prstGeom prst="rect">
            <a:avLst/>
          </a:prstGeom>
        </p:spPr>
      </p:pic>
      <p:sp>
        <p:nvSpPr>
          <p:cNvPr id="2" name="Title 1">
            <a:extLst>
              <a:ext uri="{FF2B5EF4-FFF2-40B4-BE49-F238E27FC236}">
                <a16:creationId xmlns:a16="http://schemas.microsoft.com/office/drawing/2014/main" id="{4F8F708B-892D-9A78-7738-721A77B5C9FC}"/>
              </a:ext>
            </a:extLst>
          </p:cNvPr>
          <p:cNvSpPr>
            <a:spLocks noGrp="1"/>
          </p:cNvSpPr>
          <p:nvPr>
            <p:ph type="title"/>
          </p:nvPr>
        </p:nvSpPr>
        <p:spPr>
          <a:xfrm>
            <a:off x="1023870" y="702156"/>
            <a:ext cx="10144260" cy="1013800"/>
          </a:xfrm>
        </p:spPr>
        <p:txBody>
          <a:bodyPr>
            <a:normAutofit/>
          </a:bodyPr>
          <a:lstStyle/>
          <a:p>
            <a:r>
              <a:rPr lang="en-GB" dirty="0">
                <a:solidFill>
                  <a:schemeClr val="tx1"/>
                </a:solidFill>
                <a:latin typeface="Cambria Math" panose="02040503050406030204" pitchFamily="18" charset="0"/>
                <a:ea typeface="Cambria Math" panose="02040503050406030204" pitchFamily="18" charset="0"/>
              </a:rPr>
              <a:t>conclusion</a:t>
            </a:r>
          </a:p>
        </p:txBody>
      </p:sp>
      <p:sp>
        <p:nvSpPr>
          <p:cNvPr id="3" name="Content Placeholder 2">
            <a:extLst>
              <a:ext uri="{FF2B5EF4-FFF2-40B4-BE49-F238E27FC236}">
                <a16:creationId xmlns:a16="http://schemas.microsoft.com/office/drawing/2014/main" id="{24962668-B583-D2A2-BB5C-6AD048EB5F38}"/>
              </a:ext>
            </a:extLst>
          </p:cNvPr>
          <p:cNvSpPr>
            <a:spLocks noGrp="1"/>
          </p:cNvSpPr>
          <p:nvPr>
            <p:ph idx="1"/>
          </p:nvPr>
        </p:nvSpPr>
        <p:spPr>
          <a:xfrm>
            <a:off x="965199" y="2180496"/>
            <a:ext cx="10261602" cy="3678303"/>
          </a:xfrm>
        </p:spPr>
        <p:txBody>
          <a:bodyPr>
            <a:normAutofit/>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rapid emergence and evolution of technology has greatly impacted the hospitality industry. It has allowed the industry to improve its operational efficiency and provide guests with a better experience. This </a:t>
            </a:r>
            <a:r>
              <a:rPr lang="en-GB" kern="100" dirty="0">
                <a:latin typeface="Aptos" panose="020B0004020202020204" pitchFamily="34" charset="0"/>
                <a:ea typeface="Aptos" panose="020B0004020202020204" pitchFamily="34" charset="0"/>
                <a:cs typeface="Times New Roman" panose="02020603050405020304" pitchFamily="18" charset="0"/>
              </a:rPr>
              <a:t>presentation</a:t>
            </a:r>
            <a:r>
              <a:rPr lang="en-GB" kern="100" dirty="0">
                <a:effectLst/>
                <a:latin typeface="Aptos" panose="020B0004020202020204" pitchFamily="34" charset="0"/>
                <a:ea typeface="Aptos" panose="020B0004020202020204" pitchFamily="34" charset="0"/>
                <a:cs typeface="Times New Roman" panose="02020603050405020304" pitchFamily="18" charset="0"/>
              </a:rPr>
              <a:t> shows that adopting new technologies is not only beneficial for the industry, but it is also a must to ensure that we can achieve a sustainable lifestyle. As the industry continues to evolve, we must continue to innovate and adapt the concept of hospitality.</a:t>
            </a:r>
          </a:p>
          <a:p>
            <a:endParaRPr lang="en-GB" dirty="0"/>
          </a:p>
        </p:txBody>
      </p:sp>
    </p:spTree>
    <p:extLst>
      <p:ext uri="{BB962C8B-B14F-4D97-AF65-F5344CB8AC3E}">
        <p14:creationId xmlns:p14="http://schemas.microsoft.com/office/powerpoint/2010/main" val="305296371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28CCE-2C66-8301-45C4-F491351900D4}"/>
              </a:ext>
            </a:extLst>
          </p:cNvPr>
          <p:cNvSpPr>
            <a:spLocks noGrp="1"/>
          </p:cNvSpPr>
          <p:nvPr>
            <p:ph type="title"/>
          </p:nvPr>
        </p:nvSpPr>
        <p:spPr>
          <a:xfrm>
            <a:off x="581192" y="702156"/>
            <a:ext cx="11029616" cy="1013800"/>
          </a:xfrm>
        </p:spPr>
        <p:txBody>
          <a:bodyPr>
            <a:normAutofit/>
          </a:bodyPr>
          <a:lstStyle/>
          <a:p>
            <a:r>
              <a:rPr lang="en-GB" dirty="0">
                <a:solidFill>
                  <a:srgbClr val="FFFFFF"/>
                </a:solidFill>
                <a:latin typeface="Cambria Math" panose="02040503050406030204" pitchFamily="18" charset="0"/>
                <a:ea typeface="Cambria Math" panose="02040503050406030204" pitchFamily="18" charset="0"/>
              </a:rPr>
              <a:t>References</a:t>
            </a:r>
          </a:p>
        </p:txBody>
      </p:sp>
      <p:sp useBgFill="1">
        <p:nvSpPr>
          <p:cNvPr id="26" name="Rectangle 25">
            <a:extLst>
              <a:ext uri="{FF2B5EF4-FFF2-40B4-BE49-F238E27FC236}">
                <a16:creationId xmlns:a16="http://schemas.microsoft.com/office/drawing/2014/main" id="{90137588-E70B-486E-AFA8-21B0111C4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omputer mouse connected to a word&#10;&#10;AI-generated content may be incorrect.">
            <a:extLst>
              <a:ext uri="{FF2B5EF4-FFF2-40B4-BE49-F238E27FC236}">
                <a16:creationId xmlns:a16="http://schemas.microsoft.com/office/drawing/2014/main" id="{30825AFA-1DFA-0890-FB5E-7A5A118818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1950"/>
          <a:stretch/>
        </p:blipFill>
        <p:spPr>
          <a:xfrm>
            <a:off x="657225" y="2970430"/>
            <a:ext cx="3305175" cy="2430470"/>
          </a:xfrm>
          <a:prstGeom prst="rect">
            <a:avLst/>
          </a:prstGeom>
        </p:spPr>
      </p:pic>
      <p:sp>
        <p:nvSpPr>
          <p:cNvPr id="3" name="Content Placeholder 2">
            <a:extLst>
              <a:ext uri="{FF2B5EF4-FFF2-40B4-BE49-F238E27FC236}">
                <a16:creationId xmlns:a16="http://schemas.microsoft.com/office/drawing/2014/main" id="{C46BFDAC-9EC5-919E-A361-363C7DB01F22}"/>
              </a:ext>
            </a:extLst>
          </p:cNvPr>
          <p:cNvSpPr>
            <a:spLocks noGrp="1"/>
          </p:cNvSpPr>
          <p:nvPr>
            <p:ph idx="1"/>
          </p:nvPr>
        </p:nvSpPr>
        <p:spPr>
          <a:xfrm>
            <a:off x="4474029" y="1715956"/>
            <a:ext cx="7136777" cy="4510223"/>
          </a:xfrm>
        </p:spPr>
        <p:txBody>
          <a:bodyPr>
            <a:normAutofit/>
          </a:bodyPr>
          <a:lstStyle/>
          <a:p>
            <a:pPr marL="0" indent="0">
              <a:lnSpc>
                <a:spcPct val="90000"/>
              </a:lnSpc>
              <a:spcAft>
                <a:spcPts val="800"/>
              </a:spcAft>
              <a:buNone/>
            </a:pP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Beldona, S., Schwartz, Z., &amp; Zhang, X. (2018). Evaluating hotel guest technologies: Does home matter?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International Journal of Contemporary Hospitality Management, 30</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(5), 2327–2342.</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Busulwa, R., Evans, N., Oh, A. and Kang, M., 2020.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Hospitality management and digital transformation: balancing efficiency, agility and guest experience in the era of disruption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Routledge.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Canavan, J. E. (2001). Fundamentals of network security. Norwood, MA: Artech House.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Feijoo, C., Maghiros, I., Abadie, F., &amp; Gomez-Barroso, J.-L. (2009). Exploring a heterogeneous and fragmented digital ecosystem: Mobile content.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Telemati</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cs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and Informatics, 26</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(3), 282–292.</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Haugland, S. A., Myrtveit, I., &amp; Nygaard, A. (2007). Market orientation and performance in the service industry: A data envelopment analysis.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Journal of Business Research, 60</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(11), 1191–1197.</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Parasuraman, A., Colby, C.L., 2001. Techno-Ready Marketing: How and Why your Customers Adopt Technology. The Free Press, New York.</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Sitawati, R., Winnata, L., &amp;Mia, L. (2015). Competitive strategy and sustainable performance: The application of sustainable balanced scorecard,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Issues in Social and Environmental Accounting, 9</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(1), 51-75.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Wynn, M. and Lam, C., 2023. Digitalisation and IT strategy in the hospitality industry.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Systems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11</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(10), p.501</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Wynn, M. and Lam, C., 2023. Digitalisation and IT strategy in the hospitality industry.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Systems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11</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(10), p.501.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90000"/>
              </a:lnSpc>
              <a:spcAft>
                <a:spcPts val="800"/>
              </a:spcAft>
              <a:buFont typeface="+mj-lt"/>
              <a:buAutoNum type="arabicPeriod"/>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Wang, M., Zhu, T., Zhang, T., Zhang, J., Yu, S. and Zhou, W., 2020. Security and privacy in 6G networks: New areas and new challenges.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Digital Communications and Networks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6</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(3), pp.281-291.</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pPr>
            <a:endParaRPr lang="en-GB" sz="1100" dirty="0"/>
          </a:p>
        </p:txBody>
      </p:sp>
    </p:spTree>
    <p:extLst>
      <p:ext uri="{BB962C8B-B14F-4D97-AF65-F5344CB8AC3E}">
        <p14:creationId xmlns:p14="http://schemas.microsoft.com/office/powerpoint/2010/main" val="487555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41E7DC-C148-4A95-AF2B-D613C2820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3FB3E502-7B9D-4CC2-AEF1-61E35D08E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C3DFB63-5ACC-44EB-A0A9-33D0ADA3E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Content Placeholder 4" descr="A hand writing thank you on a white paper&#10;&#10;AI-generated content may be incorrect.">
            <a:extLst>
              <a:ext uri="{FF2B5EF4-FFF2-40B4-BE49-F238E27FC236}">
                <a16:creationId xmlns:a16="http://schemas.microsoft.com/office/drawing/2014/main" id="{1ECC8275-72F9-A48C-1A83-F4DEFC658A04}"/>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1329"/>
          <a:stretch/>
        </p:blipFill>
        <p:spPr>
          <a:xfrm>
            <a:off x="20" y="10"/>
            <a:ext cx="12191980" cy="6857990"/>
          </a:xfrm>
          <a:prstGeom prst="rect">
            <a:avLst/>
          </a:prstGeom>
        </p:spPr>
      </p:pic>
    </p:spTree>
    <p:extLst>
      <p:ext uri="{BB962C8B-B14F-4D97-AF65-F5344CB8AC3E}">
        <p14:creationId xmlns:p14="http://schemas.microsoft.com/office/powerpoint/2010/main" val="233057491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TM03457464[[fn=Dividend]]</Template>
  <TotalTime>171</TotalTime>
  <Words>1663</Words>
  <Application>Microsoft Office PowerPoint</Application>
  <PresentationFormat>Widescreen</PresentationFormat>
  <Paragraphs>104</Paragraphs>
  <Slides>13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Aptos</vt:lpstr>
      <vt:lpstr>Arial</vt:lpstr>
      <vt:lpstr>Cambria Math</vt:lpstr>
      <vt:lpstr>Gill Sans MT</vt:lpstr>
      <vt:lpstr>Lucida Handwriting</vt:lpstr>
      <vt:lpstr>Times New Roman</vt:lpstr>
      <vt:lpstr>Wingdings</vt:lpstr>
      <vt:lpstr>Wingdings 2</vt:lpstr>
      <vt:lpstr>Dividend</vt:lpstr>
      <vt:lpstr>Technology in Hospitality Sector and Hotels Student Name: Rica Ramona Chivu Student ID:2132854 Lecturer: Ka PO CHONG</vt:lpstr>
      <vt:lpstr>            Table of Content</vt:lpstr>
      <vt:lpstr>Introduction</vt:lpstr>
      <vt:lpstr>Technology in Hospitality</vt:lpstr>
      <vt:lpstr>Literature Review </vt:lpstr>
      <vt:lpstr>Hotel Impacts</vt:lpstr>
      <vt:lpstr>Technology Implementation</vt:lpstr>
      <vt:lpstr>Staff training</vt:lpstr>
      <vt:lpstr>Promoting technology</vt:lpstr>
      <vt:lpstr>recommandations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chivuramona@yahoo.com</dc:creator>
  <cp:lastModifiedBy>chivuramona@yahoo.com</cp:lastModifiedBy>
  <cp:revision>1</cp:revision>
  <dcterms:created xsi:type="dcterms:W3CDTF">2025-02-03T14:49:39Z</dcterms:created>
  <dcterms:modified xsi:type="dcterms:W3CDTF">2025-02-24T14:59:04Z</dcterms:modified>
</cp:coreProperties>
</file>