
<file path=[Content_Types].xml><?xml version="1.0" encoding="utf-8"?>
<Types xmlns="http://schemas.openxmlformats.org/package/2006/content-types">
  <Default Extension="png" ContentType="image/png"/>
  <Default Extension="svg" ContentType="image/svg+xml"/>
  <Default Extension="jpg&amp;ehk=bQ0pCnSXHrh9Pqz8bYB8" ContentType="image/jpeg"/>
  <Default Extension="jpg&amp;ehk=rg" ContentType="image/jpeg"/>
  <Default Extension="wmf" ContentType="image/x-wmf"/>
  <Default Extension="jpeg" ContentType="image/jpeg"/>
  <Default Extension="rels" ContentType="application/vnd.openxmlformats-package.relationships+xml"/>
  <Default Extension="xml" ContentType="application/xml"/>
  <Default Extension="jpg&amp;ehk=t2FT1gFJYJbso" ContentType="image/jpeg"/>
  <Default Extension="jpg&amp;ehk=4wnSRPp7J5DbbNB7" ContentType="image/jpeg"/>
  <Default Extension="png&amp;ehk=TVG" ContentType="image/png"/>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257" r:id="rId6"/>
    <p:sldId id="258" r:id="rId7"/>
    <p:sldId id="259" r:id="rId8"/>
    <p:sldId id="260" r:id="rId9"/>
    <p:sldId id="308"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6" r:id="rId45"/>
    <p:sldId id="295"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47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custSel addSld modSld sldOrd">
      <pc:chgData name="Paul Tinkler" userId="bcebf29c-73c2-433d-80d2-6bad896374bf" providerId="ADAL" clId="{C9F3F452-D2BC-403F-BF01-153CFB20CCFC}" dt="2018-01-09T18:11:37.026" v="9858" actId="2711"/>
      <pc:docMkLst>
        <pc:docMk/>
      </pc:docMkLst>
      <pc:sldChg chg="modSp">
        <pc:chgData name="Paul Tinkler" userId="bcebf29c-73c2-433d-80d2-6bad896374bf" providerId="ADAL" clId="{C9F3F452-D2BC-403F-BF01-153CFB20CCFC}" dt="2018-01-09T09:42:09.658" v="0" actId="2711"/>
        <pc:sldMkLst>
          <pc:docMk/>
          <pc:sldMk cId="3408955283" sldId="256"/>
        </pc:sldMkLst>
        <pc:spChg chg="mod">
          <ac:chgData name="Paul Tinkler" userId="bcebf29c-73c2-433d-80d2-6bad896374bf" providerId="ADAL" clId="{C9F3F452-D2BC-403F-BF01-153CFB20CCFC}" dt="2018-01-09T09:42:09.658" v="0" actId="2711"/>
          <ac:spMkLst>
            <pc:docMk/>
            <pc:sldMk cId="3408955283" sldId="256"/>
            <ac:spMk id="3" creationId="{00000000-0000-0000-0000-000000000000}"/>
          </ac:spMkLst>
        </pc:spChg>
      </pc:sldChg>
      <pc:sldChg chg="modSp">
        <pc:chgData name="Paul Tinkler" userId="bcebf29c-73c2-433d-80d2-6bad896374bf" providerId="ADAL" clId="{C9F3F452-D2BC-403F-BF01-153CFB20CCFC}" dt="2018-01-09T11:10:27.932" v="174" actId="20577"/>
        <pc:sldMkLst>
          <pc:docMk/>
          <pc:sldMk cId="1947463288" sldId="257"/>
        </pc:sldMkLst>
        <pc:spChg chg="mod">
          <ac:chgData name="Paul Tinkler" userId="bcebf29c-73c2-433d-80d2-6bad896374bf" providerId="ADAL" clId="{C9F3F452-D2BC-403F-BF01-153CFB20CCFC}" dt="2018-01-09T09:42:16.646" v="1" actId="20577"/>
          <ac:spMkLst>
            <pc:docMk/>
            <pc:sldMk cId="1947463288" sldId="257"/>
            <ac:spMk id="2" creationId="{00000000-0000-0000-0000-000000000000}"/>
          </ac:spMkLst>
        </pc:spChg>
        <pc:spChg chg="mod">
          <ac:chgData name="Paul Tinkler" userId="bcebf29c-73c2-433d-80d2-6bad896374bf" providerId="ADAL" clId="{C9F3F452-D2BC-403F-BF01-153CFB20CCFC}" dt="2018-01-09T11:10:27.932" v="174" actId="20577"/>
          <ac:spMkLst>
            <pc:docMk/>
            <pc:sldMk cId="1947463288" sldId="257"/>
            <ac:spMk id="3" creationId="{00000000-0000-0000-0000-000000000000}"/>
          </ac:spMkLst>
        </pc:spChg>
      </pc:sldChg>
      <pc:sldChg chg="modSp add modNotesTx">
        <pc:chgData name="Paul Tinkler" userId="bcebf29c-73c2-433d-80d2-6bad896374bf" providerId="ADAL" clId="{C9F3F452-D2BC-403F-BF01-153CFB20CCFC}" dt="2018-01-09T13:37:12.389" v="1087" actId="20577"/>
        <pc:sldMkLst>
          <pc:docMk/>
          <pc:sldMk cId="42723199" sldId="258"/>
        </pc:sldMkLst>
        <pc:spChg chg="mod">
          <ac:chgData name="Paul Tinkler" userId="bcebf29c-73c2-433d-80d2-6bad896374bf" providerId="ADAL" clId="{C9F3F452-D2BC-403F-BF01-153CFB20CCFC}" dt="2018-01-09T11:37:20.596" v="246" actId="313"/>
          <ac:spMkLst>
            <pc:docMk/>
            <pc:sldMk cId="42723199" sldId="258"/>
            <ac:spMk id="2" creationId="{19E5B64E-F6B7-4DEB-AFCD-276C46119B3C}"/>
          </ac:spMkLst>
        </pc:spChg>
        <pc:spChg chg="mod">
          <ac:chgData name="Paul Tinkler" userId="bcebf29c-73c2-433d-80d2-6bad896374bf" providerId="ADAL" clId="{C9F3F452-D2BC-403F-BF01-153CFB20CCFC}" dt="2018-01-09T13:33:30.271" v="584" actId="20577"/>
          <ac:spMkLst>
            <pc:docMk/>
            <pc:sldMk cId="42723199" sldId="258"/>
            <ac:spMk id="3" creationId="{4422951E-0AA1-4C2F-825D-96F53A6629BF}"/>
          </ac:spMkLst>
        </pc:spChg>
      </pc:sldChg>
      <pc:sldChg chg="modSp add">
        <pc:chgData name="Paul Tinkler" userId="bcebf29c-73c2-433d-80d2-6bad896374bf" providerId="ADAL" clId="{C9F3F452-D2BC-403F-BF01-153CFB20CCFC}" dt="2018-01-09T16:16:27.623" v="4267" actId="2711"/>
        <pc:sldMkLst>
          <pc:docMk/>
          <pc:sldMk cId="2226523210" sldId="259"/>
        </pc:sldMkLst>
        <pc:spChg chg="mod">
          <ac:chgData name="Paul Tinkler" userId="bcebf29c-73c2-433d-80d2-6bad896374bf" providerId="ADAL" clId="{C9F3F452-D2BC-403F-BF01-153CFB20CCFC}" dt="2018-01-09T16:16:27.623" v="4267" actId="2711"/>
          <ac:spMkLst>
            <pc:docMk/>
            <pc:sldMk cId="2226523210" sldId="259"/>
            <ac:spMk id="2" creationId="{6E61F9D9-9E47-42C9-9856-7C4BBA54AB5F}"/>
          </ac:spMkLst>
        </pc:spChg>
        <pc:spChg chg="mod">
          <ac:chgData name="Paul Tinkler" userId="bcebf29c-73c2-433d-80d2-6bad896374bf" providerId="ADAL" clId="{C9F3F452-D2BC-403F-BF01-153CFB20CCFC}" dt="2018-01-09T13:48:00.925" v="1187" actId="12"/>
          <ac:spMkLst>
            <pc:docMk/>
            <pc:sldMk cId="2226523210" sldId="259"/>
            <ac:spMk id="3" creationId="{11CFB24B-6B1B-46B4-BA76-317E00A4A846}"/>
          </ac:spMkLst>
        </pc:spChg>
      </pc:sldChg>
      <pc:sldChg chg="addSp delSp modSp add modNotesTx">
        <pc:chgData name="Paul Tinkler" userId="bcebf29c-73c2-433d-80d2-6bad896374bf" providerId="ADAL" clId="{C9F3F452-D2BC-403F-BF01-153CFB20CCFC}" dt="2018-01-09T14:19:56.216" v="2208" actId="20577"/>
        <pc:sldMkLst>
          <pc:docMk/>
          <pc:sldMk cId="2968966612" sldId="260"/>
        </pc:sldMkLst>
        <pc:spChg chg="del">
          <ac:chgData name="Paul Tinkler" userId="bcebf29c-73c2-433d-80d2-6bad896374bf" providerId="ADAL" clId="{C9F3F452-D2BC-403F-BF01-153CFB20CCFC}" dt="2018-01-09T13:48:27.947" v="1188" actId="478"/>
          <ac:spMkLst>
            <pc:docMk/>
            <pc:sldMk cId="2968966612" sldId="260"/>
            <ac:spMk id="2" creationId="{4CB0ED06-7F80-4B34-81CE-902527C087F0}"/>
          </ac:spMkLst>
        </pc:spChg>
        <pc:spChg chg="del">
          <ac:chgData name="Paul Tinkler" userId="bcebf29c-73c2-433d-80d2-6bad896374bf" providerId="ADAL" clId="{C9F3F452-D2BC-403F-BF01-153CFB20CCFC}" dt="2018-01-09T13:48:30.073" v="1189" actId="478"/>
          <ac:spMkLst>
            <pc:docMk/>
            <pc:sldMk cId="2968966612" sldId="260"/>
            <ac:spMk id="3" creationId="{381C1F4A-7830-43FE-B32C-12F36EBFB655}"/>
          </ac:spMkLst>
        </pc:spChg>
        <pc:spChg chg="add mod">
          <ac:chgData name="Paul Tinkler" userId="bcebf29c-73c2-433d-80d2-6bad896374bf" providerId="ADAL" clId="{C9F3F452-D2BC-403F-BF01-153CFB20CCFC}" dt="2018-01-09T14:14:00.156" v="1998" actId="20577"/>
          <ac:spMkLst>
            <pc:docMk/>
            <pc:sldMk cId="2968966612" sldId="260"/>
            <ac:spMk id="1352" creationId="{79A94FDB-F200-42F2-B580-6F263C7C8C68}"/>
          </ac:spMkLst>
        </pc:spChg>
        <pc:spChg chg="add del mod">
          <ac:chgData name="Paul Tinkler" userId="bcebf29c-73c2-433d-80d2-6bad896374bf" providerId="ADAL" clId="{C9F3F452-D2BC-403F-BF01-153CFB20CCFC}" dt="2018-01-09T14:09:04.281" v="1901" actId="478"/>
          <ac:spMkLst>
            <pc:docMk/>
            <pc:sldMk cId="2968966612" sldId="260"/>
            <ac:spMk id="1354" creationId="{3B54EE2A-235E-4A87-833E-92D4C44B22CB}"/>
          </ac:spMkLst>
        </pc:spChg>
        <pc:spChg chg="add del mod">
          <ac:chgData name="Paul Tinkler" userId="bcebf29c-73c2-433d-80d2-6bad896374bf" providerId="ADAL" clId="{C9F3F452-D2BC-403F-BF01-153CFB20CCFC}" dt="2018-01-09T14:09:24.484" v="1909" actId="20577"/>
          <ac:spMkLst>
            <pc:docMk/>
            <pc:sldMk cId="2968966612" sldId="260"/>
            <ac:spMk id="1355" creationId="{1A23885B-5126-4BD7-BACA-00222CFE2C15}"/>
          </ac:spMkLst>
        </pc:spChg>
        <pc:spChg chg="add mod">
          <ac:chgData name="Paul Tinkler" userId="bcebf29c-73c2-433d-80d2-6bad896374bf" providerId="ADAL" clId="{C9F3F452-D2BC-403F-BF01-153CFB20CCFC}" dt="2018-01-09T14:10:47.854" v="1974" actId="1076"/>
          <ac:spMkLst>
            <pc:docMk/>
            <pc:sldMk cId="2968966612" sldId="260"/>
            <ac:spMk id="1357" creationId="{6382E3B9-A2FB-451B-9E9D-B096836FDF86}"/>
          </ac:spMkLst>
        </pc:spChg>
        <pc:spChg chg="add mod">
          <ac:chgData name="Paul Tinkler" userId="bcebf29c-73c2-433d-80d2-6bad896374bf" providerId="ADAL" clId="{C9F3F452-D2BC-403F-BF01-153CFB20CCFC}" dt="2018-01-09T14:14:49.901" v="2005" actId="20577"/>
          <ac:spMkLst>
            <pc:docMk/>
            <pc:sldMk cId="2968966612" sldId="260"/>
            <ac:spMk id="2144" creationId="{F3AFF94A-3025-4820-AD05-5A61A84B52E0}"/>
          </ac:spMkLst>
        </pc:spChg>
        <pc:spChg chg="add mod">
          <ac:chgData name="Paul Tinkler" userId="bcebf29c-73c2-433d-80d2-6bad896374bf" providerId="ADAL" clId="{C9F3F452-D2BC-403F-BF01-153CFB20CCFC}" dt="2018-01-09T14:18:41.540" v="2041" actId="113"/>
          <ac:spMkLst>
            <pc:docMk/>
            <pc:sldMk cId="2968966612" sldId="260"/>
            <ac:spMk id="2145" creationId="{69C801E8-A037-4851-A303-00BFFB3CF2E9}"/>
          </ac:spMkLst>
        </pc:spChg>
        <pc:spChg chg="add mod">
          <ac:chgData name="Paul Tinkler" userId="bcebf29c-73c2-433d-80d2-6bad896374bf" providerId="ADAL" clId="{C9F3F452-D2BC-403F-BF01-153CFB20CCFC}" dt="2018-01-09T14:14:09.345" v="2000" actId="20577"/>
          <ac:spMkLst>
            <pc:docMk/>
            <pc:sldMk cId="2968966612" sldId="260"/>
            <ac:spMk id="2146" creationId="{5BF88DCB-8061-46D6-AAFB-209E94064FFA}"/>
          </ac:spMkLst>
        </pc:spChg>
        <pc:spChg chg="add mod">
          <ac:chgData name="Paul Tinkler" userId="bcebf29c-73c2-433d-80d2-6bad896374bf" providerId="ADAL" clId="{C9F3F452-D2BC-403F-BF01-153CFB20CCFC}" dt="2018-01-09T14:18:20.561" v="2038" actId="1076"/>
          <ac:spMkLst>
            <pc:docMk/>
            <pc:sldMk cId="2968966612" sldId="260"/>
            <ac:spMk id="2147" creationId="{08ED9684-99D2-4212-A737-2F1015C945BA}"/>
          </ac:spMkLst>
        </pc:spChg>
        <pc:spChg chg="add mod">
          <ac:chgData name="Paul Tinkler" userId="bcebf29c-73c2-433d-80d2-6bad896374bf" providerId="ADAL" clId="{C9F3F452-D2BC-403F-BF01-153CFB20CCFC}" dt="2018-01-09T14:02:26.234" v="1666" actId="20577"/>
          <ac:spMkLst>
            <pc:docMk/>
            <pc:sldMk cId="2968966612" sldId="260"/>
            <ac:spMk id="2148" creationId="{A5B51FDD-81D5-4F16-A816-D7C6EA3E0192}"/>
          </ac:spMkLst>
        </pc:spChg>
        <pc:spChg chg="add mod">
          <ac:chgData name="Paul Tinkler" userId="bcebf29c-73c2-433d-80d2-6bad896374bf" providerId="ADAL" clId="{C9F3F452-D2BC-403F-BF01-153CFB20CCFC}" dt="2018-01-09T14:18:55.620" v="2043" actId="113"/>
          <ac:spMkLst>
            <pc:docMk/>
            <pc:sldMk cId="2968966612" sldId="260"/>
            <ac:spMk id="2149" creationId="{3582AD34-E424-4FC3-A61E-FE9FCF204C6E}"/>
          </ac:spMkLst>
        </pc:spChg>
        <pc:spChg chg="add mod">
          <ac:chgData name="Paul Tinkler" userId="bcebf29c-73c2-433d-80d2-6bad896374bf" providerId="ADAL" clId="{C9F3F452-D2BC-403F-BF01-153CFB20CCFC}" dt="2018-01-09T14:18:49.487" v="2042" actId="113"/>
          <ac:spMkLst>
            <pc:docMk/>
            <pc:sldMk cId="2968966612" sldId="260"/>
            <ac:spMk id="2150" creationId="{537CB8B1-1DCF-4869-936A-2DE41B48CEF1}"/>
          </ac:spMkLst>
        </pc:spChg>
        <pc:spChg chg="add mod">
          <ac:chgData name="Paul Tinkler" userId="bcebf29c-73c2-433d-80d2-6bad896374bf" providerId="ADAL" clId="{C9F3F452-D2BC-403F-BF01-153CFB20CCFC}" dt="2018-01-09T13:57:23.458" v="1412" actId="1076"/>
          <ac:spMkLst>
            <pc:docMk/>
            <pc:sldMk cId="2968966612" sldId="260"/>
            <ac:spMk id="2151" creationId="{3F9115CD-CBDA-48E0-A364-3F5A1CA38781}"/>
          </ac:spMkLst>
        </pc:spChg>
        <pc:spChg chg="add mod">
          <ac:chgData name="Paul Tinkler" userId="bcebf29c-73c2-433d-80d2-6bad896374bf" providerId="ADAL" clId="{C9F3F452-D2BC-403F-BF01-153CFB20CCFC}" dt="2018-01-09T13:56:57.114" v="1408" actId="1076"/>
          <ac:spMkLst>
            <pc:docMk/>
            <pc:sldMk cId="2968966612" sldId="260"/>
            <ac:spMk id="2152" creationId="{69413F91-E58B-437A-812E-1B30E201A0A4}"/>
          </ac:spMkLst>
        </pc:spChg>
        <pc:spChg chg="add mod">
          <ac:chgData name="Paul Tinkler" userId="bcebf29c-73c2-433d-80d2-6bad896374bf" providerId="ADAL" clId="{C9F3F452-D2BC-403F-BF01-153CFB20CCFC}" dt="2018-01-09T14:08:02.593" v="1875" actId="1076"/>
          <ac:spMkLst>
            <pc:docMk/>
            <pc:sldMk cId="2968966612" sldId="260"/>
            <ac:spMk id="2153" creationId="{ED7E03A9-5507-41D7-BED7-B7E1A3CE20DA}"/>
          </ac:spMkLst>
        </pc:spChg>
        <pc:grpChg chg="mod">
          <ac:chgData name="Paul Tinkler" userId="bcebf29c-73c2-433d-80d2-6bad896374bf" providerId="ADAL" clId="{C9F3F452-D2BC-403F-BF01-153CFB20CCFC}" dt="2018-01-09T13:49:16.455" v="1193" actId="338"/>
          <ac:grpSpMkLst>
            <pc:docMk/>
            <pc:sldMk cId="2968966612" sldId="260"/>
            <ac:grpSpMk id="5" creationId="{DE77369C-7FD8-42A7-8C50-C1026C1DBAE6}"/>
          </ac:grpSpMkLst>
        </pc:grpChg>
        <pc:picChg chg="add del mod">
          <ac:chgData name="Paul Tinkler" userId="bcebf29c-73c2-433d-80d2-6bad896374bf" providerId="ADAL" clId="{C9F3F452-D2BC-403F-BF01-153CFB20CCFC}" dt="2018-01-09T13:49:59.769" v="1198" actId="478"/>
          <ac:picMkLst>
            <pc:docMk/>
            <pc:sldMk cId="2968966612" sldId="260"/>
            <ac:picMk id="4" creationId="{7051D52E-B757-4A12-AADF-03EF998FC9D4}"/>
          </ac:picMkLst>
        </pc:picChg>
        <pc:cxnChg chg="add mod">
          <ac:chgData name="Paul Tinkler" userId="bcebf29c-73c2-433d-80d2-6bad896374bf" providerId="ADAL" clId="{C9F3F452-D2BC-403F-BF01-153CFB20CCFC}" dt="2018-01-09T14:11:30.638" v="1976" actId="1582"/>
          <ac:cxnSpMkLst>
            <pc:docMk/>
            <pc:sldMk cId="2968966612" sldId="260"/>
            <ac:cxnSpMk id="1360" creationId="{76668895-F063-4713-A9AA-4D562F4B117B}"/>
          </ac:cxnSpMkLst>
        </pc:cxnChg>
        <pc:cxnChg chg="add mod">
          <ac:chgData name="Paul Tinkler" userId="bcebf29c-73c2-433d-80d2-6bad896374bf" providerId="ADAL" clId="{C9F3F452-D2BC-403F-BF01-153CFB20CCFC}" dt="2018-01-09T14:14:27.385" v="2003" actId="208"/>
          <ac:cxnSpMkLst>
            <pc:docMk/>
            <pc:sldMk cId="2968966612" sldId="260"/>
            <ac:cxnSpMk id="2154" creationId="{656CC75B-9E78-455F-8FFF-B8D3EBD3DC0F}"/>
          </ac:cxnSpMkLst>
        </pc:cxnChg>
        <pc:cxnChg chg="add mod">
          <ac:chgData name="Paul Tinkler" userId="bcebf29c-73c2-433d-80d2-6bad896374bf" providerId="ADAL" clId="{C9F3F452-D2BC-403F-BF01-153CFB20CCFC}" dt="2018-01-09T14:14:21.105" v="2002" actId="208"/>
          <ac:cxnSpMkLst>
            <pc:docMk/>
            <pc:sldMk cId="2968966612" sldId="260"/>
            <ac:cxnSpMk id="2155" creationId="{0392F438-00B9-4344-AA95-7285CADD48D4}"/>
          </ac:cxnSpMkLst>
        </pc:cxnChg>
        <pc:cxnChg chg="add mod">
          <ac:chgData name="Paul Tinkler" userId="bcebf29c-73c2-433d-80d2-6bad896374bf" providerId="ADAL" clId="{C9F3F452-D2BC-403F-BF01-153CFB20CCFC}" dt="2018-01-09T14:14:17.204" v="2001" actId="208"/>
          <ac:cxnSpMkLst>
            <pc:docMk/>
            <pc:sldMk cId="2968966612" sldId="260"/>
            <ac:cxnSpMk id="2156" creationId="{83F5A2B1-5FBB-4D79-B948-C76B13B669B5}"/>
          </ac:cxnSpMkLst>
        </pc:cxnChg>
        <pc:cxnChg chg="add mod">
          <ac:chgData name="Paul Tinkler" userId="bcebf29c-73c2-433d-80d2-6bad896374bf" providerId="ADAL" clId="{C9F3F452-D2BC-403F-BF01-153CFB20CCFC}" dt="2018-01-09T14:15:44.721" v="2012" actId="1076"/>
          <ac:cxnSpMkLst>
            <pc:docMk/>
            <pc:sldMk cId="2968966612" sldId="260"/>
            <ac:cxnSpMk id="2157" creationId="{C5E00003-BFCF-4661-9B3D-F29B10FC3A64}"/>
          </ac:cxnSpMkLst>
        </pc:cxnChg>
        <pc:cxnChg chg="add mod">
          <ac:chgData name="Paul Tinkler" userId="bcebf29c-73c2-433d-80d2-6bad896374bf" providerId="ADAL" clId="{C9F3F452-D2BC-403F-BF01-153CFB20CCFC}" dt="2018-01-09T14:16:14.789" v="2017" actId="14100"/>
          <ac:cxnSpMkLst>
            <pc:docMk/>
            <pc:sldMk cId="2968966612" sldId="260"/>
            <ac:cxnSpMk id="2159" creationId="{BFB31FD5-4307-417F-A23E-12B457CE05EB}"/>
          </ac:cxnSpMkLst>
        </pc:cxnChg>
        <pc:cxnChg chg="add mod">
          <ac:chgData name="Paul Tinkler" userId="bcebf29c-73c2-433d-80d2-6bad896374bf" providerId="ADAL" clId="{C9F3F452-D2BC-403F-BF01-153CFB20CCFC}" dt="2018-01-09T14:17:10.829" v="2024" actId="14100"/>
          <ac:cxnSpMkLst>
            <pc:docMk/>
            <pc:sldMk cId="2968966612" sldId="260"/>
            <ac:cxnSpMk id="2162" creationId="{9CB8C540-D50D-4FE1-B92D-2254BE7A88A0}"/>
          </ac:cxnSpMkLst>
        </pc:cxnChg>
        <pc:cxnChg chg="add mod">
          <ac:chgData name="Paul Tinkler" userId="bcebf29c-73c2-433d-80d2-6bad896374bf" providerId="ADAL" clId="{C9F3F452-D2BC-403F-BF01-153CFB20CCFC}" dt="2018-01-09T14:17:38.988" v="2029" actId="208"/>
          <ac:cxnSpMkLst>
            <pc:docMk/>
            <pc:sldMk cId="2968966612" sldId="260"/>
            <ac:cxnSpMk id="2166" creationId="{D34B8BE9-36DD-4402-88FF-9A914163DDC2}"/>
          </ac:cxnSpMkLst>
        </pc:cxnChg>
        <pc:cxnChg chg="add mod">
          <ac:chgData name="Paul Tinkler" userId="bcebf29c-73c2-433d-80d2-6bad896374bf" providerId="ADAL" clId="{C9F3F452-D2BC-403F-BF01-153CFB20CCFC}" dt="2018-01-09T14:17:55.949" v="2032" actId="14100"/>
          <ac:cxnSpMkLst>
            <pc:docMk/>
            <pc:sldMk cId="2968966612" sldId="260"/>
            <ac:cxnSpMk id="2169" creationId="{A869270E-093F-4964-81C0-19A929385341}"/>
          </ac:cxnSpMkLst>
        </pc:cxnChg>
        <pc:cxnChg chg="add mod">
          <ac:chgData name="Paul Tinkler" userId="bcebf29c-73c2-433d-80d2-6bad896374bf" providerId="ADAL" clId="{C9F3F452-D2BC-403F-BF01-153CFB20CCFC}" dt="2018-01-09T14:18:26.321" v="2040" actId="14100"/>
          <ac:cxnSpMkLst>
            <pc:docMk/>
            <pc:sldMk cId="2968966612" sldId="260"/>
            <ac:cxnSpMk id="2171" creationId="{3FB08F54-1880-40B9-933C-48D1D4A3B11C}"/>
          </ac:cxnSpMkLst>
        </pc:cxnChg>
      </pc:sldChg>
      <pc:sldChg chg="addSp delSp modSp add modNotesTx">
        <pc:chgData name="Paul Tinkler" userId="bcebf29c-73c2-433d-80d2-6bad896374bf" providerId="ADAL" clId="{C9F3F452-D2BC-403F-BF01-153CFB20CCFC}" dt="2018-01-09T18:01:38.258" v="9045" actId="20577"/>
        <pc:sldMkLst>
          <pc:docMk/>
          <pc:sldMk cId="1221503781" sldId="261"/>
        </pc:sldMkLst>
        <pc:spChg chg="mod">
          <ac:chgData name="Paul Tinkler" userId="bcebf29c-73c2-433d-80d2-6bad896374bf" providerId="ADAL" clId="{C9F3F452-D2BC-403F-BF01-153CFB20CCFC}" dt="2018-01-09T15:32:16.902" v="2395" actId="20577"/>
          <ac:spMkLst>
            <pc:docMk/>
            <pc:sldMk cId="1221503781" sldId="261"/>
            <ac:spMk id="2" creationId="{5948442B-495A-4DF6-8272-F0D6438E4DCF}"/>
          </ac:spMkLst>
        </pc:spChg>
        <pc:spChg chg="del">
          <ac:chgData name="Paul Tinkler" userId="bcebf29c-73c2-433d-80d2-6bad896374bf" providerId="ADAL" clId="{C9F3F452-D2BC-403F-BF01-153CFB20CCFC}" dt="2018-01-09T15:32:34.678" v="2396" actId="478"/>
          <ac:spMkLst>
            <pc:docMk/>
            <pc:sldMk cId="1221503781" sldId="261"/>
            <ac:spMk id="3" creationId="{00C9046D-C486-4746-BD2E-C353C53DEC88}"/>
          </ac:spMkLst>
        </pc:spChg>
        <pc:spChg chg="add mod">
          <ac:chgData name="Paul Tinkler" userId="bcebf29c-73c2-433d-80d2-6bad896374bf" providerId="ADAL" clId="{C9F3F452-D2BC-403F-BF01-153CFB20CCFC}" dt="2018-01-09T18:01:38.258" v="9045" actId="20577"/>
          <ac:spMkLst>
            <pc:docMk/>
            <pc:sldMk cId="1221503781" sldId="261"/>
            <ac:spMk id="5" creationId="{038BB2F5-572E-4E62-A172-E359738E9BB0}"/>
          </ac:spMkLst>
        </pc:spChg>
        <pc:picChg chg="add mod">
          <ac:chgData name="Paul Tinkler" userId="bcebf29c-73c2-433d-80d2-6bad896374bf" providerId="ADAL" clId="{C9F3F452-D2BC-403F-BF01-153CFB20CCFC}" dt="2018-01-09T15:34:55.586" v="2433" actId="1076"/>
          <ac:picMkLst>
            <pc:docMk/>
            <pc:sldMk cId="1221503781" sldId="261"/>
            <ac:picMk id="4" creationId="{166DB8A4-AFFC-4C4D-8FDA-43987849E0C8}"/>
          </ac:picMkLst>
        </pc:picChg>
      </pc:sldChg>
      <pc:sldChg chg="addSp delSp modSp add modAnim modNotesTx">
        <pc:chgData name="Paul Tinkler" userId="bcebf29c-73c2-433d-80d2-6bad896374bf" providerId="ADAL" clId="{C9F3F452-D2BC-403F-BF01-153CFB20CCFC}" dt="2018-01-09T15:47:05.111" v="3366" actId="114"/>
        <pc:sldMkLst>
          <pc:docMk/>
          <pc:sldMk cId="568139072" sldId="262"/>
        </pc:sldMkLst>
        <pc:spChg chg="mod">
          <ac:chgData name="Paul Tinkler" userId="bcebf29c-73c2-433d-80d2-6bad896374bf" providerId="ADAL" clId="{C9F3F452-D2BC-403F-BF01-153CFB20CCFC}" dt="2018-01-09T15:42:59.573" v="3186" actId="20577"/>
          <ac:spMkLst>
            <pc:docMk/>
            <pc:sldMk cId="568139072" sldId="262"/>
            <ac:spMk id="2" creationId="{04786EAC-D423-4834-93D1-AAC5217B42AB}"/>
          </ac:spMkLst>
        </pc:spChg>
        <pc:spChg chg="del">
          <ac:chgData name="Paul Tinkler" userId="bcebf29c-73c2-433d-80d2-6bad896374bf" providerId="ADAL" clId="{C9F3F452-D2BC-403F-BF01-153CFB20CCFC}" dt="2018-01-09T15:43:07.783" v="3187" actId="478"/>
          <ac:spMkLst>
            <pc:docMk/>
            <pc:sldMk cId="568139072" sldId="262"/>
            <ac:spMk id="3" creationId="{7ABBC4D3-9417-4B27-B8F0-87F10121A2EA}"/>
          </ac:spMkLst>
        </pc:spChg>
        <pc:spChg chg="add mod">
          <ac:chgData name="Paul Tinkler" userId="bcebf29c-73c2-433d-80d2-6bad896374bf" providerId="ADAL" clId="{C9F3F452-D2BC-403F-BF01-153CFB20CCFC}" dt="2018-01-09T15:43:39.438" v="3189" actId="1076"/>
          <ac:spMkLst>
            <pc:docMk/>
            <pc:sldMk cId="568139072" sldId="262"/>
            <ac:spMk id="5" creationId="{F4ECDD96-697C-48BC-8CEB-F5962D8E3AFB}"/>
          </ac:spMkLst>
        </pc:spChg>
        <pc:spChg chg="add mod">
          <ac:chgData name="Paul Tinkler" userId="bcebf29c-73c2-433d-80d2-6bad896374bf" providerId="ADAL" clId="{C9F3F452-D2BC-403F-BF01-153CFB20CCFC}" dt="2018-01-09T15:43:39.438" v="3189" actId="1076"/>
          <ac:spMkLst>
            <pc:docMk/>
            <pc:sldMk cId="568139072" sldId="262"/>
            <ac:spMk id="6" creationId="{447EA3EF-EA29-40F9-9DC0-55E1DF1B3755}"/>
          </ac:spMkLst>
        </pc:spChg>
        <pc:spChg chg="add mod">
          <ac:chgData name="Paul Tinkler" userId="bcebf29c-73c2-433d-80d2-6bad896374bf" providerId="ADAL" clId="{C9F3F452-D2BC-403F-BF01-153CFB20CCFC}" dt="2018-01-09T15:45:36.874" v="3241" actId="1076"/>
          <ac:spMkLst>
            <pc:docMk/>
            <pc:sldMk cId="568139072" sldId="262"/>
            <ac:spMk id="7" creationId="{B895419B-BB38-48F0-A440-22CAB24B7D18}"/>
          </ac:spMkLst>
        </pc:spChg>
        <pc:spChg chg="add mod">
          <ac:chgData name="Paul Tinkler" userId="bcebf29c-73c2-433d-80d2-6bad896374bf" providerId="ADAL" clId="{C9F3F452-D2BC-403F-BF01-153CFB20CCFC}" dt="2018-01-09T15:43:49.078" v="3190" actId="2711"/>
          <ac:spMkLst>
            <pc:docMk/>
            <pc:sldMk cId="568139072" sldId="262"/>
            <ac:spMk id="8" creationId="{4CA6BCEB-84EB-4D6E-A998-6E94A81E90FA}"/>
          </ac:spMkLst>
        </pc:spChg>
        <pc:spChg chg="add mod">
          <ac:chgData name="Paul Tinkler" userId="bcebf29c-73c2-433d-80d2-6bad896374bf" providerId="ADAL" clId="{C9F3F452-D2BC-403F-BF01-153CFB20CCFC}" dt="2018-01-09T15:46:09.223" v="3246" actId="1076"/>
          <ac:spMkLst>
            <pc:docMk/>
            <pc:sldMk cId="568139072" sldId="262"/>
            <ac:spMk id="9" creationId="{88B7897C-C10C-4384-BF61-7997AE4A5FB9}"/>
          </ac:spMkLst>
        </pc:spChg>
        <pc:spChg chg="add mod">
          <ac:chgData name="Paul Tinkler" userId="bcebf29c-73c2-433d-80d2-6bad896374bf" providerId="ADAL" clId="{C9F3F452-D2BC-403F-BF01-153CFB20CCFC}" dt="2018-01-09T15:45:41.150" v="3242" actId="1076"/>
          <ac:spMkLst>
            <pc:docMk/>
            <pc:sldMk cId="568139072" sldId="262"/>
            <ac:spMk id="10" creationId="{3652DEFB-F984-4835-A6B1-95D486AC8A1E}"/>
          </ac:spMkLst>
        </pc:spChg>
        <pc:picChg chg="add mod">
          <ac:chgData name="Paul Tinkler" userId="bcebf29c-73c2-433d-80d2-6bad896374bf" providerId="ADAL" clId="{C9F3F452-D2BC-403F-BF01-153CFB20CCFC}" dt="2018-01-09T15:43:39.438" v="3189" actId="1076"/>
          <ac:picMkLst>
            <pc:docMk/>
            <pc:sldMk cId="568139072" sldId="262"/>
            <ac:picMk id="4" creationId="{44DF3C94-69C4-40C7-9EB8-8352759D6399}"/>
          </ac:picMkLst>
        </pc:picChg>
      </pc:sldChg>
      <pc:sldChg chg="modSp add modNotesTx">
        <pc:chgData name="Paul Tinkler" userId="bcebf29c-73c2-433d-80d2-6bad896374bf" providerId="ADAL" clId="{C9F3F452-D2BC-403F-BF01-153CFB20CCFC}" dt="2018-01-09T15:59:55.989" v="3795" actId="20577"/>
        <pc:sldMkLst>
          <pc:docMk/>
          <pc:sldMk cId="3464000084" sldId="263"/>
        </pc:sldMkLst>
        <pc:spChg chg="mod">
          <ac:chgData name="Paul Tinkler" userId="bcebf29c-73c2-433d-80d2-6bad896374bf" providerId="ADAL" clId="{C9F3F452-D2BC-403F-BF01-153CFB20CCFC}" dt="2018-01-09T15:47:35.424" v="3390" actId="20577"/>
          <ac:spMkLst>
            <pc:docMk/>
            <pc:sldMk cId="3464000084" sldId="263"/>
            <ac:spMk id="2" creationId="{73146D70-009A-4234-B408-B858593107C1}"/>
          </ac:spMkLst>
        </pc:spChg>
        <pc:spChg chg="mod">
          <ac:chgData name="Paul Tinkler" userId="bcebf29c-73c2-433d-80d2-6bad896374bf" providerId="ADAL" clId="{C9F3F452-D2BC-403F-BF01-153CFB20CCFC}" dt="2018-01-09T15:55:37.317" v="3615" actId="113"/>
          <ac:spMkLst>
            <pc:docMk/>
            <pc:sldMk cId="3464000084" sldId="263"/>
            <ac:spMk id="3" creationId="{4BA2031F-4B26-438B-8FF1-24CFD694B6A3}"/>
          </ac:spMkLst>
        </pc:spChg>
      </pc:sldChg>
      <pc:sldChg chg="addSp modSp add modAnim">
        <pc:chgData name="Paul Tinkler" userId="bcebf29c-73c2-433d-80d2-6bad896374bf" providerId="ADAL" clId="{C9F3F452-D2BC-403F-BF01-153CFB20CCFC}" dt="2018-01-09T16:03:46.853" v="3889" actId="1076"/>
        <pc:sldMkLst>
          <pc:docMk/>
          <pc:sldMk cId="3490049199" sldId="264"/>
        </pc:sldMkLst>
        <pc:spChg chg="mod">
          <ac:chgData name="Paul Tinkler" userId="bcebf29c-73c2-433d-80d2-6bad896374bf" providerId="ADAL" clId="{C9F3F452-D2BC-403F-BF01-153CFB20CCFC}" dt="2018-01-09T16:00:12.116" v="3805" actId="20577"/>
          <ac:spMkLst>
            <pc:docMk/>
            <pc:sldMk cId="3490049199" sldId="264"/>
            <ac:spMk id="2" creationId="{FFD0A8B8-0492-4A8E-A123-1A203B99E50A}"/>
          </ac:spMkLst>
        </pc:spChg>
        <pc:spChg chg="mod">
          <ac:chgData name="Paul Tinkler" userId="bcebf29c-73c2-433d-80d2-6bad896374bf" providerId="ADAL" clId="{C9F3F452-D2BC-403F-BF01-153CFB20CCFC}" dt="2018-01-09T16:02:54.162" v="3886" actId="1076"/>
          <ac:spMkLst>
            <pc:docMk/>
            <pc:sldMk cId="3490049199" sldId="264"/>
            <ac:spMk id="3" creationId="{77E63805-9999-4B9E-B6F9-A5E9D8123376}"/>
          </ac:spMkLst>
        </pc:spChg>
        <pc:graphicFrameChg chg="add mod">
          <ac:chgData name="Paul Tinkler" userId="bcebf29c-73c2-433d-80d2-6bad896374bf" providerId="ADAL" clId="{C9F3F452-D2BC-403F-BF01-153CFB20CCFC}" dt="2018-01-09T16:03:46.853" v="3889" actId="1076"/>
          <ac:graphicFrameMkLst>
            <pc:docMk/>
            <pc:sldMk cId="3490049199" sldId="264"/>
            <ac:graphicFrameMk id="4" creationId="{F824F98C-E5BF-441B-8043-CC419F891FC3}"/>
          </ac:graphicFrameMkLst>
        </pc:graphicFrameChg>
      </pc:sldChg>
      <pc:sldChg chg="addSp modSp add">
        <pc:chgData name="Paul Tinkler" userId="bcebf29c-73c2-433d-80d2-6bad896374bf" providerId="ADAL" clId="{C9F3F452-D2BC-403F-BF01-153CFB20CCFC}" dt="2018-01-09T16:06:51.649" v="4160" actId="1076"/>
        <pc:sldMkLst>
          <pc:docMk/>
          <pc:sldMk cId="1529525701" sldId="265"/>
        </pc:sldMkLst>
        <pc:spChg chg="mod">
          <ac:chgData name="Paul Tinkler" userId="bcebf29c-73c2-433d-80d2-6bad896374bf" providerId="ADAL" clId="{C9F3F452-D2BC-403F-BF01-153CFB20CCFC}" dt="2018-01-09T16:04:28.788" v="3918" actId="20577"/>
          <ac:spMkLst>
            <pc:docMk/>
            <pc:sldMk cId="1529525701" sldId="265"/>
            <ac:spMk id="2" creationId="{70D5F398-043E-4FD0-97DD-E00E56333DD3}"/>
          </ac:spMkLst>
        </pc:spChg>
        <pc:spChg chg="mod">
          <ac:chgData name="Paul Tinkler" userId="bcebf29c-73c2-433d-80d2-6bad896374bf" providerId="ADAL" clId="{C9F3F452-D2BC-403F-BF01-153CFB20CCFC}" dt="2018-01-09T16:06:45.641" v="4159" actId="20577"/>
          <ac:spMkLst>
            <pc:docMk/>
            <pc:sldMk cId="1529525701" sldId="265"/>
            <ac:spMk id="3" creationId="{4B03BE02-FF34-4B28-8D47-759934394351}"/>
          </ac:spMkLst>
        </pc:spChg>
        <pc:picChg chg="add mod">
          <ac:chgData name="Paul Tinkler" userId="bcebf29c-73c2-433d-80d2-6bad896374bf" providerId="ADAL" clId="{C9F3F452-D2BC-403F-BF01-153CFB20CCFC}" dt="2018-01-09T16:06:51.649" v="4160" actId="1076"/>
          <ac:picMkLst>
            <pc:docMk/>
            <pc:sldMk cId="1529525701" sldId="265"/>
            <ac:picMk id="4" creationId="{DA736CF0-BA75-4985-9F60-D32CDABE796F}"/>
          </ac:picMkLst>
        </pc:picChg>
      </pc:sldChg>
      <pc:sldChg chg="addSp delSp modSp add">
        <pc:chgData name="Paul Tinkler" userId="bcebf29c-73c2-433d-80d2-6bad896374bf" providerId="ADAL" clId="{C9F3F452-D2BC-403F-BF01-153CFB20CCFC}" dt="2018-01-09T16:16:52.662" v="4269" actId="113"/>
        <pc:sldMkLst>
          <pc:docMk/>
          <pc:sldMk cId="2787155398" sldId="266"/>
        </pc:sldMkLst>
        <pc:spChg chg="mod">
          <ac:chgData name="Paul Tinkler" userId="bcebf29c-73c2-433d-80d2-6bad896374bf" providerId="ADAL" clId="{C9F3F452-D2BC-403F-BF01-153CFB20CCFC}" dt="2018-01-09T16:16:52.662" v="4269" actId="113"/>
          <ac:spMkLst>
            <pc:docMk/>
            <pc:sldMk cId="2787155398" sldId="266"/>
            <ac:spMk id="2" creationId="{610211DA-9084-4D03-A9EB-1356BCA94AE5}"/>
          </ac:spMkLst>
        </pc:spChg>
        <pc:spChg chg="mod">
          <ac:chgData name="Paul Tinkler" userId="bcebf29c-73c2-433d-80d2-6bad896374bf" providerId="ADAL" clId="{C9F3F452-D2BC-403F-BF01-153CFB20CCFC}" dt="2018-01-09T16:09:03.973" v="4189" actId="1076"/>
          <ac:spMkLst>
            <pc:docMk/>
            <pc:sldMk cId="2787155398" sldId="266"/>
            <ac:spMk id="3" creationId="{F4DCA221-0E02-43FF-9821-4ADED62B5737}"/>
          </ac:spMkLst>
        </pc:spChg>
        <pc:spChg chg="add del mod">
          <ac:chgData name="Paul Tinkler" userId="bcebf29c-73c2-433d-80d2-6bad896374bf" providerId="ADAL" clId="{C9F3F452-D2BC-403F-BF01-153CFB20CCFC}" dt="2018-01-09T16:08:59.031" v="4188" actId="478"/>
          <ac:spMkLst>
            <pc:docMk/>
            <pc:sldMk cId="2787155398" sldId="266"/>
            <ac:spMk id="6" creationId="{95AFA2A0-B969-4C2C-B809-D50651AEADE7}"/>
          </ac:spMkLst>
        </pc:spChg>
        <pc:picChg chg="add mod">
          <ac:chgData name="Paul Tinkler" userId="bcebf29c-73c2-433d-80d2-6bad896374bf" providerId="ADAL" clId="{C9F3F452-D2BC-403F-BF01-153CFB20CCFC}" dt="2018-01-09T16:09:14.525" v="4192" actId="1076"/>
          <ac:picMkLst>
            <pc:docMk/>
            <pc:sldMk cId="2787155398" sldId="266"/>
            <ac:picMk id="5" creationId="{AAAB3830-5673-46C8-A450-0CF5D7309A85}"/>
          </ac:picMkLst>
        </pc:picChg>
      </pc:sldChg>
      <pc:sldChg chg="addSp modSp add modNotesTx">
        <pc:chgData name="Paul Tinkler" userId="bcebf29c-73c2-433d-80d2-6bad896374bf" providerId="ADAL" clId="{C9F3F452-D2BC-403F-BF01-153CFB20CCFC}" dt="2018-01-09T18:03:35.984" v="9164" actId="20577"/>
        <pc:sldMkLst>
          <pc:docMk/>
          <pc:sldMk cId="4215805819" sldId="267"/>
        </pc:sldMkLst>
        <pc:spChg chg="mod">
          <ac:chgData name="Paul Tinkler" userId="bcebf29c-73c2-433d-80d2-6bad896374bf" providerId="ADAL" clId="{C9F3F452-D2BC-403F-BF01-153CFB20CCFC}" dt="2018-01-09T16:16:58.911" v="4271" actId="113"/>
          <ac:spMkLst>
            <pc:docMk/>
            <pc:sldMk cId="4215805819" sldId="267"/>
            <ac:spMk id="2" creationId="{561EBF87-9194-48A7-B84A-06B6FA2861BF}"/>
          </ac:spMkLst>
        </pc:spChg>
        <pc:spChg chg="mod">
          <ac:chgData name="Paul Tinkler" userId="bcebf29c-73c2-433d-80d2-6bad896374bf" providerId="ADAL" clId="{C9F3F452-D2BC-403F-BF01-153CFB20CCFC}" dt="2018-01-09T18:02:15.883" v="9046" actId="2711"/>
          <ac:spMkLst>
            <pc:docMk/>
            <pc:sldMk cId="4215805819" sldId="267"/>
            <ac:spMk id="3" creationId="{D7C23EB2-E774-4DE4-8396-78B202466C08}"/>
          </ac:spMkLst>
        </pc:spChg>
        <pc:picChg chg="add mod ord">
          <ac:chgData name="Paul Tinkler" userId="bcebf29c-73c2-433d-80d2-6bad896374bf" providerId="ADAL" clId="{C9F3F452-D2BC-403F-BF01-153CFB20CCFC}" dt="2018-01-09T16:10:55.253" v="4203" actId="1076"/>
          <ac:picMkLst>
            <pc:docMk/>
            <pc:sldMk cId="4215805819" sldId="267"/>
            <ac:picMk id="4" creationId="{2587C429-D061-4505-B351-B32515F2E0BD}"/>
          </ac:picMkLst>
        </pc:picChg>
      </pc:sldChg>
      <pc:sldChg chg="addSp delSp modSp add modNotesTx">
        <pc:chgData name="Paul Tinkler" userId="bcebf29c-73c2-433d-80d2-6bad896374bf" providerId="ADAL" clId="{C9F3F452-D2BC-403F-BF01-153CFB20CCFC}" dt="2018-01-09T18:09:05.537" v="9765" actId="20577"/>
        <pc:sldMkLst>
          <pc:docMk/>
          <pc:sldMk cId="3269301865" sldId="268"/>
        </pc:sldMkLst>
        <pc:spChg chg="mod">
          <ac:chgData name="Paul Tinkler" userId="bcebf29c-73c2-433d-80d2-6bad896374bf" providerId="ADAL" clId="{C9F3F452-D2BC-403F-BF01-153CFB20CCFC}" dt="2018-01-09T16:17:04.199" v="4273" actId="113"/>
          <ac:spMkLst>
            <pc:docMk/>
            <pc:sldMk cId="3269301865" sldId="268"/>
            <ac:spMk id="2" creationId="{D399FD44-D34E-4613-9407-CED5B0AD9DBD}"/>
          </ac:spMkLst>
        </pc:spChg>
        <pc:spChg chg="mod">
          <ac:chgData name="Paul Tinkler" userId="bcebf29c-73c2-433d-80d2-6bad896374bf" providerId="ADAL" clId="{C9F3F452-D2BC-403F-BF01-153CFB20CCFC}" dt="2018-01-09T16:13:25.489" v="4245" actId="1076"/>
          <ac:spMkLst>
            <pc:docMk/>
            <pc:sldMk cId="3269301865" sldId="268"/>
            <ac:spMk id="3" creationId="{564A89C1-BDBD-4F3E-8061-72A4D5F7D0DC}"/>
          </ac:spMkLst>
        </pc:spChg>
        <pc:spChg chg="add del mod">
          <ac:chgData name="Paul Tinkler" userId="bcebf29c-73c2-433d-80d2-6bad896374bf" providerId="ADAL" clId="{C9F3F452-D2BC-403F-BF01-153CFB20CCFC}" dt="2018-01-09T16:14:43.990" v="4249" actId="478"/>
          <ac:spMkLst>
            <pc:docMk/>
            <pc:sldMk cId="3269301865" sldId="268"/>
            <ac:spMk id="6" creationId="{C41CEAEE-F485-4A99-9BDD-D15756E83372}"/>
          </ac:spMkLst>
        </pc:spChg>
        <pc:picChg chg="add mod">
          <ac:chgData name="Paul Tinkler" userId="bcebf29c-73c2-433d-80d2-6bad896374bf" providerId="ADAL" clId="{C9F3F452-D2BC-403F-BF01-153CFB20CCFC}" dt="2018-01-09T16:14:53.161" v="4252" actId="14100"/>
          <ac:picMkLst>
            <pc:docMk/>
            <pc:sldMk cId="3269301865" sldId="268"/>
            <ac:picMk id="5" creationId="{4FCD6952-2DBD-419F-A529-6275CA5E5D4A}"/>
          </ac:picMkLst>
        </pc:picChg>
      </pc:sldChg>
      <pc:sldChg chg="modSp add">
        <pc:chgData name="Paul Tinkler" userId="bcebf29c-73c2-433d-80d2-6bad896374bf" providerId="ADAL" clId="{C9F3F452-D2BC-403F-BF01-153CFB20CCFC}" dt="2018-01-09T16:17:11.048" v="4275" actId="2711"/>
        <pc:sldMkLst>
          <pc:docMk/>
          <pc:sldMk cId="2264237681" sldId="269"/>
        </pc:sldMkLst>
        <pc:spChg chg="mod">
          <ac:chgData name="Paul Tinkler" userId="bcebf29c-73c2-433d-80d2-6bad896374bf" providerId="ADAL" clId="{C9F3F452-D2BC-403F-BF01-153CFB20CCFC}" dt="2018-01-09T16:17:11.048" v="4275" actId="2711"/>
          <ac:spMkLst>
            <pc:docMk/>
            <pc:sldMk cId="2264237681" sldId="269"/>
            <ac:spMk id="2" creationId="{014D9901-7B6D-4E30-85F8-AD249741F510}"/>
          </ac:spMkLst>
        </pc:spChg>
        <pc:spChg chg="mod">
          <ac:chgData name="Paul Tinkler" userId="bcebf29c-73c2-433d-80d2-6bad896374bf" providerId="ADAL" clId="{C9F3F452-D2BC-403F-BF01-153CFB20CCFC}" dt="2018-01-09T16:15:59.990" v="4265" actId="20577"/>
          <ac:spMkLst>
            <pc:docMk/>
            <pc:sldMk cId="2264237681" sldId="269"/>
            <ac:spMk id="3" creationId="{47D232B9-5540-40AA-8267-BE4FDF012A57}"/>
          </ac:spMkLst>
        </pc:spChg>
      </pc:sldChg>
      <pc:sldChg chg="modSp add">
        <pc:chgData name="Paul Tinkler" userId="bcebf29c-73c2-433d-80d2-6bad896374bf" providerId="ADAL" clId="{C9F3F452-D2BC-403F-BF01-153CFB20CCFC}" dt="2018-01-09T16:18:06.219" v="4294" actId="20577"/>
        <pc:sldMkLst>
          <pc:docMk/>
          <pc:sldMk cId="3723214837" sldId="270"/>
        </pc:sldMkLst>
        <pc:spChg chg="mod">
          <ac:chgData name="Paul Tinkler" userId="bcebf29c-73c2-433d-80d2-6bad896374bf" providerId="ADAL" clId="{C9F3F452-D2BC-403F-BF01-153CFB20CCFC}" dt="2018-01-09T16:17:33.435" v="4279" actId="20577"/>
          <ac:spMkLst>
            <pc:docMk/>
            <pc:sldMk cId="3723214837" sldId="270"/>
            <ac:spMk id="2" creationId="{59E69A7E-3CBF-4685-B197-8368C86F0138}"/>
          </ac:spMkLst>
        </pc:spChg>
        <pc:spChg chg="mod">
          <ac:chgData name="Paul Tinkler" userId="bcebf29c-73c2-433d-80d2-6bad896374bf" providerId="ADAL" clId="{C9F3F452-D2BC-403F-BF01-153CFB20CCFC}" dt="2018-01-09T16:18:06.219" v="4294" actId="20577"/>
          <ac:spMkLst>
            <pc:docMk/>
            <pc:sldMk cId="3723214837" sldId="270"/>
            <ac:spMk id="3" creationId="{3F6DDD34-BD7D-4386-A0A7-EE0AA9CFD2E6}"/>
          </ac:spMkLst>
        </pc:spChg>
      </pc:sldChg>
      <pc:sldChg chg="addSp delSp modSp add modAnim modNotesTx">
        <pc:chgData name="Paul Tinkler" userId="bcebf29c-73c2-433d-80d2-6bad896374bf" providerId="ADAL" clId="{C9F3F452-D2BC-403F-BF01-153CFB20CCFC}" dt="2018-01-09T16:25:54.212" v="4867" actId="20577"/>
        <pc:sldMkLst>
          <pc:docMk/>
          <pc:sldMk cId="1340022833" sldId="271"/>
        </pc:sldMkLst>
        <pc:spChg chg="mod">
          <ac:chgData name="Paul Tinkler" userId="bcebf29c-73c2-433d-80d2-6bad896374bf" providerId="ADAL" clId="{C9F3F452-D2BC-403F-BF01-153CFB20CCFC}" dt="2018-01-09T16:18:24.994" v="4314" actId="20577"/>
          <ac:spMkLst>
            <pc:docMk/>
            <pc:sldMk cId="1340022833" sldId="271"/>
            <ac:spMk id="2" creationId="{ABB99D83-F6CB-4CE5-93D6-53826F5838D2}"/>
          </ac:spMkLst>
        </pc:spChg>
        <pc:spChg chg="del">
          <ac:chgData name="Paul Tinkler" userId="bcebf29c-73c2-433d-80d2-6bad896374bf" providerId="ADAL" clId="{C9F3F452-D2BC-403F-BF01-153CFB20CCFC}" dt="2018-01-09T16:18:45.477" v="4315" actId="478"/>
          <ac:spMkLst>
            <pc:docMk/>
            <pc:sldMk cId="1340022833" sldId="271"/>
            <ac:spMk id="3" creationId="{254076D2-1B1A-4BD0-A7FD-A86C364C5F93}"/>
          </ac:spMkLst>
        </pc:spChg>
        <pc:spChg chg="add mod">
          <ac:chgData name="Paul Tinkler" userId="bcebf29c-73c2-433d-80d2-6bad896374bf" providerId="ADAL" clId="{C9F3F452-D2BC-403F-BF01-153CFB20CCFC}" dt="2018-01-09T16:22:17.912" v="4331" actId="20577"/>
          <ac:spMkLst>
            <pc:docMk/>
            <pc:sldMk cId="1340022833" sldId="271"/>
            <ac:spMk id="4" creationId="{4BDD67B7-0077-4FDC-8283-8757E946C940}"/>
          </ac:spMkLst>
        </pc:spChg>
        <pc:spChg chg="add mod">
          <ac:chgData name="Paul Tinkler" userId="bcebf29c-73c2-433d-80d2-6bad896374bf" providerId="ADAL" clId="{C9F3F452-D2BC-403F-BF01-153CFB20CCFC}" dt="2018-01-09T16:21:34.090" v="4329" actId="20577"/>
          <ac:spMkLst>
            <pc:docMk/>
            <pc:sldMk cId="1340022833" sldId="271"/>
            <ac:spMk id="5" creationId="{4008F16E-9331-450B-A564-90285ADA4953}"/>
          </ac:spMkLst>
        </pc:spChg>
        <pc:spChg chg="add mod">
          <ac:chgData name="Paul Tinkler" userId="bcebf29c-73c2-433d-80d2-6bad896374bf" providerId="ADAL" clId="{C9F3F452-D2BC-403F-BF01-153CFB20CCFC}" dt="2018-01-09T16:21:41.049" v="4330" actId="20577"/>
          <ac:spMkLst>
            <pc:docMk/>
            <pc:sldMk cId="1340022833" sldId="271"/>
            <ac:spMk id="6" creationId="{9003B796-CF22-4BC7-8629-993F177D9225}"/>
          </ac:spMkLst>
        </pc:spChg>
        <pc:spChg chg="add mod">
          <ac:chgData name="Paul Tinkler" userId="bcebf29c-73c2-433d-80d2-6bad896374bf" providerId="ADAL" clId="{C9F3F452-D2BC-403F-BF01-153CFB20CCFC}" dt="2018-01-09T16:21:26.688" v="4328" actId="20577"/>
          <ac:spMkLst>
            <pc:docMk/>
            <pc:sldMk cId="1340022833" sldId="271"/>
            <ac:spMk id="7" creationId="{B17FBF22-0381-4338-816D-04B6A8943494}"/>
          </ac:spMkLst>
        </pc:spChg>
        <pc:spChg chg="add mod">
          <ac:chgData name="Paul Tinkler" userId="bcebf29c-73c2-433d-80d2-6bad896374bf" providerId="ADAL" clId="{C9F3F452-D2BC-403F-BF01-153CFB20CCFC}" dt="2018-01-09T16:21:18.109" v="4327" actId="20577"/>
          <ac:spMkLst>
            <pc:docMk/>
            <pc:sldMk cId="1340022833" sldId="271"/>
            <ac:spMk id="8" creationId="{DE00C05A-CDAD-4CB4-B4FF-4F253AB4338E}"/>
          </ac:spMkLst>
        </pc:spChg>
        <pc:spChg chg="add mod">
          <ac:chgData name="Paul Tinkler" userId="bcebf29c-73c2-433d-80d2-6bad896374bf" providerId="ADAL" clId="{C9F3F452-D2BC-403F-BF01-153CFB20CCFC}" dt="2018-01-09T16:21:06.360" v="4326" actId="20577"/>
          <ac:spMkLst>
            <pc:docMk/>
            <pc:sldMk cId="1340022833" sldId="271"/>
            <ac:spMk id="9" creationId="{56310A54-16B1-4A30-8DB6-0F54B2911DDC}"/>
          </ac:spMkLst>
        </pc:spChg>
        <pc:spChg chg="add mod">
          <ac:chgData name="Paul Tinkler" userId="bcebf29c-73c2-433d-80d2-6bad896374bf" providerId="ADAL" clId="{C9F3F452-D2BC-403F-BF01-153CFB20CCFC}" dt="2018-01-09T16:20:12.913" v="4319" actId="1076"/>
          <ac:spMkLst>
            <pc:docMk/>
            <pc:sldMk cId="1340022833" sldId="271"/>
            <ac:spMk id="10" creationId="{8B6AD08A-42C8-45DF-8A08-BD1E28BA41E3}"/>
          </ac:spMkLst>
        </pc:spChg>
        <pc:spChg chg="add mod">
          <ac:chgData name="Paul Tinkler" userId="bcebf29c-73c2-433d-80d2-6bad896374bf" providerId="ADAL" clId="{C9F3F452-D2BC-403F-BF01-153CFB20CCFC}" dt="2018-01-09T16:20:12.913" v="4319" actId="1076"/>
          <ac:spMkLst>
            <pc:docMk/>
            <pc:sldMk cId="1340022833" sldId="271"/>
            <ac:spMk id="11" creationId="{CE6B5DB1-F513-428A-A108-7365928B2D60}"/>
          </ac:spMkLst>
        </pc:spChg>
        <pc:spChg chg="add mod">
          <ac:chgData name="Paul Tinkler" userId="bcebf29c-73c2-433d-80d2-6bad896374bf" providerId="ADAL" clId="{C9F3F452-D2BC-403F-BF01-153CFB20CCFC}" dt="2018-01-09T16:20:12.913" v="4319" actId="1076"/>
          <ac:spMkLst>
            <pc:docMk/>
            <pc:sldMk cId="1340022833" sldId="271"/>
            <ac:spMk id="12" creationId="{2B4B21D0-511B-4E6D-A6FC-F40749A860E6}"/>
          </ac:spMkLst>
        </pc:spChg>
        <pc:spChg chg="add mod">
          <ac:chgData name="Paul Tinkler" userId="bcebf29c-73c2-433d-80d2-6bad896374bf" providerId="ADAL" clId="{C9F3F452-D2BC-403F-BF01-153CFB20CCFC}" dt="2018-01-09T16:20:12.913" v="4319" actId="1076"/>
          <ac:spMkLst>
            <pc:docMk/>
            <pc:sldMk cId="1340022833" sldId="271"/>
            <ac:spMk id="13" creationId="{6359925C-2596-4EE6-BD46-8529219C5777}"/>
          </ac:spMkLst>
        </pc:spChg>
        <pc:spChg chg="add mod">
          <ac:chgData name="Paul Tinkler" userId="bcebf29c-73c2-433d-80d2-6bad896374bf" providerId="ADAL" clId="{C9F3F452-D2BC-403F-BF01-153CFB20CCFC}" dt="2018-01-09T16:20:52.429" v="4325" actId="14100"/>
          <ac:spMkLst>
            <pc:docMk/>
            <pc:sldMk cId="1340022833" sldId="271"/>
            <ac:spMk id="14" creationId="{27C6AE9F-E255-44A7-8823-2CB03C3E2D22}"/>
          </ac:spMkLst>
        </pc:spChg>
        <pc:spChg chg="add mod">
          <ac:chgData name="Paul Tinkler" userId="bcebf29c-73c2-433d-80d2-6bad896374bf" providerId="ADAL" clId="{C9F3F452-D2BC-403F-BF01-153CFB20CCFC}" dt="2018-01-09T16:20:12.913" v="4319" actId="1076"/>
          <ac:spMkLst>
            <pc:docMk/>
            <pc:sldMk cId="1340022833" sldId="271"/>
            <ac:spMk id="15" creationId="{F3B485D9-738F-4D75-909B-D9035917D09A}"/>
          </ac:spMkLst>
        </pc:spChg>
        <pc:spChg chg="add mod">
          <ac:chgData name="Paul Tinkler" userId="bcebf29c-73c2-433d-80d2-6bad896374bf" providerId="ADAL" clId="{C9F3F452-D2BC-403F-BF01-153CFB20CCFC}" dt="2018-01-09T16:20:12.913" v="4319" actId="1076"/>
          <ac:spMkLst>
            <pc:docMk/>
            <pc:sldMk cId="1340022833" sldId="271"/>
            <ac:spMk id="16" creationId="{693A6313-586E-4F36-92A0-FCFB264412E3}"/>
          </ac:spMkLst>
        </pc:spChg>
        <pc:spChg chg="add mod">
          <ac:chgData name="Paul Tinkler" userId="bcebf29c-73c2-433d-80d2-6bad896374bf" providerId="ADAL" clId="{C9F3F452-D2BC-403F-BF01-153CFB20CCFC}" dt="2018-01-09T16:20:12.913" v="4319" actId="1076"/>
          <ac:spMkLst>
            <pc:docMk/>
            <pc:sldMk cId="1340022833" sldId="271"/>
            <ac:spMk id="17" creationId="{AB6F088A-E59C-4380-BFF8-020322D50410}"/>
          </ac:spMkLst>
        </pc:spChg>
        <pc:spChg chg="add mod">
          <ac:chgData name="Paul Tinkler" userId="bcebf29c-73c2-433d-80d2-6bad896374bf" providerId="ADAL" clId="{C9F3F452-D2BC-403F-BF01-153CFB20CCFC}" dt="2018-01-09T16:20:12.913" v="4319" actId="1076"/>
          <ac:spMkLst>
            <pc:docMk/>
            <pc:sldMk cId="1340022833" sldId="271"/>
            <ac:spMk id="18" creationId="{DD198EC9-185C-4649-A7FD-A0DF273C81CB}"/>
          </ac:spMkLst>
        </pc:spChg>
        <pc:spChg chg="add mod">
          <ac:chgData name="Paul Tinkler" userId="bcebf29c-73c2-433d-80d2-6bad896374bf" providerId="ADAL" clId="{C9F3F452-D2BC-403F-BF01-153CFB20CCFC}" dt="2018-01-09T16:20:12.913" v="4319" actId="1076"/>
          <ac:spMkLst>
            <pc:docMk/>
            <pc:sldMk cId="1340022833" sldId="271"/>
            <ac:spMk id="19" creationId="{79FC9DE7-5BAF-4C4A-86D3-1C9951778AD7}"/>
          </ac:spMkLst>
        </pc:spChg>
      </pc:sldChg>
      <pc:sldChg chg="addSp modSp add">
        <pc:chgData name="Paul Tinkler" userId="bcebf29c-73c2-433d-80d2-6bad896374bf" providerId="ADAL" clId="{C9F3F452-D2BC-403F-BF01-153CFB20CCFC}" dt="2018-01-09T16:27:01.197" v="4876" actId="14100"/>
        <pc:sldMkLst>
          <pc:docMk/>
          <pc:sldMk cId="947670570" sldId="272"/>
        </pc:sldMkLst>
        <pc:spChg chg="mod">
          <ac:chgData name="Paul Tinkler" userId="bcebf29c-73c2-433d-80d2-6bad896374bf" providerId="ADAL" clId="{C9F3F452-D2BC-403F-BF01-153CFB20CCFC}" dt="2018-01-09T16:26:43.541" v="4873" actId="2711"/>
          <ac:spMkLst>
            <pc:docMk/>
            <pc:sldMk cId="947670570" sldId="272"/>
            <ac:spMk id="2" creationId="{7F137522-3439-4582-B0AE-11F44525AB6E}"/>
          </ac:spMkLst>
        </pc:spChg>
        <pc:spChg chg="mod">
          <ac:chgData name="Paul Tinkler" userId="bcebf29c-73c2-433d-80d2-6bad896374bf" providerId="ADAL" clId="{C9F3F452-D2BC-403F-BF01-153CFB20CCFC}" dt="2018-01-09T16:26:37.838" v="4872" actId="2711"/>
          <ac:spMkLst>
            <pc:docMk/>
            <pc:sldMk cId="947670570" sldId="272"/>
            <ac:spMk id="3" creationId="{1C6BB831-5870-4DDD-A3D7-A7BFD9A526AB}"/>
          </ac:spMkLst>
        </pc:spChg>
        <pc:picChg chg="add mod">
          <ac:chgData name="Paul Tinkler" userId="bcebf29c-73c2-433d-80d2-6bad896374bf" providerId="ADAL" clId="{C9F3F452-D2BC-403F-BF01-153CFB20CCFC}" dt="2018-01-09T16:27:01.197" v="4876" actId="14100"/>
          <ac:picMkLst>
            <pc:docMk/>
            <pc:sldMk cId="947670570" sldId="272"/>
            <ac:picMk id="4" creationId="{2B5DC41C-ADF9-4FDC-9FDC-75A05CF0C2F9}"/>
          </ac:picMkLst>
        </pc:picChg>
      </pc:sldChg>
      <pc:sldChg chg="modSp add modNotesTx">
        <pc:chgData name="Paul Tinkler" userId="bcebf29c-73c2-433d-80d2-6bad896374bf" providerId="ADAL" clId="{C9F3F452-D2BC-403F-BF01-153CFB20CCFC}" dt="2018-01-09T16:29:01.393" v="5033" actId="20577"/>
        <pc:sldMkLst>
          <pc:docMk/>
          <pc:sldMk cId="3352811310" sldId="273"/>
        </pc:sldMkLst>
        <pc:spChg chg="mod">
          <ac:chgData name="Paul Tinkler" userId="bcebf29c-73c2-433d-80d2-6bad896374bf" providerId="ADAL" clId="{C9F3F452-D2BC-403F-BF01-153CFB20CCFC}" dt="2018-01-09T16:27:22.655" v="4879" actId="113"/>
          <ac:spMkLst>
            <pc:docMk/>
            <pc:sldMk cId="3352811310" sldId="273"/>
            <ac:spMk id="2" creationId="{26E2B34C-D19A-4D6D-952C-9639322158C7}"/>
          </ac:spMkLst>
        </pc:spChg>
        <pc:spChg chg="mod">
          <ac:chgData name="Paul Tinkler" userId="bcebf29c-73c2-433d-80d2-6bad896374bf" providerId="ADAL" clId="{C9F3F452-D2BC-403F-BF01-153CFB20CCFC}" dt="2018-01-09T16:27:36.986" v="4881" actId="20577"/>
          <ac:spMkLst>
            <pc:docMk/>
            <pc:sldMk cId="3352811310" sldId="273"/>
            <ac:spMk id="3" creationId="{29F6B0C5-87F9-45E4-8514-19757EC0C1A6}"/>
          </ac:spMkLst>
        </pc:spChg>
      </pc:sldChg>
      <pc:sldChg chg="delSp modSp add">
        <pc:chgData name="Paul Tinkler" userId="bcebf29c-73c2-433d-80d2-6bad896374bf" providerId="ADAL" clId="{C9F3F452-D2BC-403F-BF01-153CFB20CCFC}" dt="2018-01-09T16:31:47.217" v="5097" actId="12"/>
        <pc:sldMkLst>
          <pc:docMk/>
          <pc:sldMk cId="468375222" sldId="274"/>
        </pc:sldMkLst>
        <pc:spChg chg="del">
          <ac:chgData name="Paul Tinkler" userId="bcebf29c-73c2-433d-80d2-6bad896374bf" providerId="ADAL" clId="{C9F3F452-D2BC-403F-BF01-153CFB20CCFC}" dt="2018-01-09T16:29:49.380" v="5047" actId="478"/>
          <ac:spMkLst>
            <pc:docMk/>
            <pc:sldMk cId="468375222" sldId="274"/>
            <ac:spMk id="2" creationId="{4A7AD093-982E-41A6-A013-4D2C3A423280}"/>
          </ac:spMkLst>
        </pc:spChg>
        <pc:spChg chg="mod">
          <ac:chgData name="Paul Tinkler" userId="bcebf29c-73c2-433d-80d2-6bad896374bf" providerId="ADAL" clId="{C9F3F452-D2BC-403F-BF01-153CFB20CCFC}" dt="2018-01-09T16:31:47.217" v="5097" actId="12"/>
          <ac:spMkLst>
            <pc:docMk/>
            <pc:sldMk cId="468375222" sldId="274"/>
            <ac:spMk id="3" creationId="{77333522-EE77-4C4A-8F38-ABF6640B0BD0}"/>
          </ac:spMkLst>
        </pc:spChg>
      </pc:sldChg>
      <pc:sldChg chg="delSp modSp add">
        <pc:chgData name="Paul Tinkler" userId="bcebf29c-73c2-433d-80d2-6bad896374bf" providerId="ADAL" clId="{C9F3F452-D2BC-403F-BF01-153CFB20CCFC}" dt="2018-01-09T16:33:45.335" v="5148" actId="20577"/>
        <pc:sldMkLst>
          <pc:docMk/>
          <pc:sldMk cId="994977277" sldId="275"/>
        </pc:sldMkLst>
        <pc:spChg chg="del">
          <ac:chgData name="Paul Tinkler" userId="bcebf29c-73c2-433d-80d2-6bad896374bf" providerId="ADAL" clId="{C9F3F452-D2BC-403F-BF01-153CFB20CCFC}" dt="2018-01-09T16:30:26.980" v="5054" actId="478"/>
          <ac:spMkLst>
            <pc:docMk/>
            <pc:sldMk cId="994977277" sldId="275"/>
            <ac:spMk id="2" creationId="{72177EAD-0AAE-4E3F-8C8C-712BD1972D40}"/>
          </ac:spMkLst>
        </pc:spChg>
        <pc:spChg chg="mod">
          <ac:chgData name="Paul Tinkler" userId="bcebf29c-73c2-433d-80d2-6bad896374bf" providerId="ADAL" clId="{C9F3F452-D2BC-403F-BF01-153CFB20CCFC}" dt="2018-01-09T16:33:45.335" v="5148" actId="20577"/>
          <ac:spMkLst>
            <pc:docMk/>
            <pc:sldMk cId="994977277" sldId="275"/>
            <ac:spMk id="3" creationId="{2837384E-D40C-41C8-B7DE-5F76C473616C}"/>
          </ac:spMkLst>
        </pc:spChg>
      </pc:sldChg>
      <pc:sldChg chg="addSp modSp add">
        <pc:chgData name="Paul Tinkler" userId="bcebf29c-73c2-433d-80d2-6bad896374bf" providerId="ADAL" clId="{C9F3F452-D2BC-403F-BF01-153CFB20CCFC}" dt="2018-01-09T16:34:59.784" v="5156" actId="14100"/>
        <pc:sldMkLst>
          <pc:docMk/>
          <pc:sldMk cId="926384262" sldId="276"/>
        </pc:sldMkLst>
        <pc:spChg chg="mod">
          <ac:chgData name="Paul Tinkler" userId="bcebf29c-73c2-433d-80d2-6bad896374bf" providerId="ADAL" clId="{C9F3F452-D2BC-403F-BF01-153CFB20CCFC}" dt="2018-01-09T16:34:16.733" v="5149" actId="14100"/>
          <ac:spMkLst>
            <pc:docMk/>
            <pc:sldMk cId="926384262" sldId="276"/>
            <ac:spMk id="2" creationId="{C1D63931-E49D-4ECE-9440-950B9C9B9833}"/>
          </ac:spMkLst>
        </pc:spChg>
        <pc:spChg chg="mod">
          <ac:chgData name="Paul Tinkler" userId="bcebf29c-73c2-433d-80d2-6bad896374bf" providerId="ADAL" clId="{C9F3F452-D2BC-403F-BF01-153CFB20CCFC}" dt="2018-01-09T16:34:48.592" v="5152" actId="14100"/>
          <ac:spMkLst>
            <pc:docMk/>
            <pc:sldMk cId="926384262" sldId="276"/>
            <ac:spMk id="3" creationId="{5DB6EE6D-238A-49C7-A489-1A0547F27CCD}"/>
          </ac:spMkLst>
        </pc:spChg>
        <pc:picChg chg="add mod">
          <ac:chgData name="Paul Tinkler" userId="bcebf29c-73c2-433d-80d2-6bad896374bf" providerId="ADAL" clId="{C9F3F452-D2BC-403F-BF01-153CFB20CCFC}" dt="2018-01-09T16:34:59.784" v="5156" actId="14100"/>
          <ac:picMkLst>
            <pc:docMk/>
            <pc:sldMk cId="926384262" sldId="276"/>
            <ac:picMk id="4" creationId="{12152FAA-ACF5-447A-B5F5-8401A86D8FC2}"/>
          </ac:picMkLst>
        </pc:picChg>
      </pc:sldChg>
      <pc:sldChg chg="addSp delSp modSp add">
        <pc:chgData name="Paul Tinkler" userId="bcebf29c-73c2-433d-80d2-6bad896374bf" providerId="ADAL" clId="{C9F3F452-D2BC-403F-BF01-153CFB20CCFC}" dt="2018-01-09T16:46:57.812" v="5409" actId="1076"/>
        <pc:sldMkLst>
          <pc:docMk/>
          <pc:sldMk cId="1580635041" sldId="277"/>
        </pc:sldMkLst>
        <pc:spChg chg="del">
          <ac:chgData name="Paul Tinkler" userId="bcebf29c-73c2-433d-80d2-6bad896374bf" providerId="ADAL" clId="{C9F3F452-D2BC-403F-BF01-153CFB20CCFC}" dt="2018-01-09T16:35:12.469" v="5157" actId="478"/>
          <ac:spMkLst>
            <pc:docMk/>
            <pc:sldMk cId="1580635041" sldId="277"/>
            <ac:spMk id="2" creationId="{F6093E14-D51C-41E4-9357-30B637195E0C}"/>
          </ac:spMkLst>
        </pc:spChg>
        <pc:spChg chg="del">
          <ac:chgData name="Paul Tinkler" userId="bcebf29c-73c2-433d-80d2-6bad896374bf" providerId="ADAL" clId="{C9F3F452-D2BC-403F-BF01-153CFB20CCFC}" dt="2018-01-09T16:35:14.708" v="5158" actId="478"/>
          <ac:spMkLst>
            <pc:docMk/>
            <pc:sldMk cId="1580635041" sldId="277"/>
            <ac:spMk id="3" creationId="{A841E2B8-A573-48EB-909F-FB9BF050A09B}"/>
          </ac:spMkLst>
        </pc:spChg>
        <pc:spChg chg="add mod">
          <ac:chgData name="Paul Tinkler" userId="bcebf29c-73c2-433d-80d2-6bad896374bf" providerId="ADAL" clId="{C9F3F452-D2BC-403F-BF01-153CFB20CCFC}" dt="2018-01-09T16:46:57.812" v="5409" actId="1076"/>
          <ac:spMkLst>
            <pc:docMk/>
            <pc:sldMk cId="1580635041" sldId="277"/>
            <ac:spMk id="4" creationId="{66EEB1A4-152A-418E-8A25-0CE80C68E8D8}"/>
          </ac:spMkLst>
        </pc:spChg>
        <pc:spChg chg="add del">
          <ac:chgData name="Paul Tinkler" userId="bcebf29c-73c2-433d-80d2-6bad896374bf" providerId="ADAL" clId="{C9F3F452-D2BC-403F-BF01-153CFB20CCFC}" dt="2018-01-09T16:43:08.972" v="5332" actId="1076"/>
          <ac:spMkLst>
            <pc:docMk/>
            <pc:sldMk cId="1580635041" sldId="277"/>
            <ac:spMk id="5" creationId="{9D5F8563-CA92-43A6-B07C-A9E8DBC3B3A2}"/>
          </ac:spMkLst>
        </pc:spChg>
        <pc:spChg chg="add del mod">
          <ac:chgData name="Paul Tinkler" userId="bcebf29c-73c2-433d-80d2-6bad896374bf" providerId="ADAL" clId="{C9F3F452-D2BC-403F-BF01-153CFB20CCFC}" dt="2018-01-09T16:43:26.850" v="5336" actId="1076"/>
          <ac:spMkLst>
            <pc:docMk/>
            <pc:sldMk cId="1580635041" sldId="277"/>
            <ac:spMk id="6" creationId="{1C239BF1-3EC5-4842-A0DB-D686C8A2F465}"/>
          </ac:spMkLst>
        </pc:spChg>
      </pc:sldChg>
      <pc:sldChg chg="addSp delSp modSp add">
        <pc:chgData name="Paul Tinkler" userId="bcebf29c-73c2-433d-80d2-6bad896374bf" providerId="ADAL" clId="{C9F3F452-D2BC-403F-BF01-153CFB20CCFC}" dt="2018-01-09T16:52:43.924" v="5549" actId="1076"/>
        <pc:sldMkLst>
          <pc:docMk/>
          <pc:sldMk cId="744135096" sldId="278"/>
        </pc:sldMkLst>
        <pc:spChg chg="mod">
          <ac:chgData name="Paul Tinkler" userId="bcebf29c-73c2-433d-80d2-6bad896374bf" providerId="ADAL" clId="{C9F3F452-D2BC-403F-BF01-153CFB20CCFC}" dt="2018-01-09T16:47:23.651" v="5434" actId="20577"/>
          <ac:spMkLst>
            <pc:docMk/>
            <pc:sldMk cId="744135096" sldId="278"/>
            <ac:spMk id="2" creationId="{4D5DE146-7C98-4C86-A5DF-FE7A5F535733}"/>
          </ac:spMkLst>
        </pc:spChg>
        <pc:spChg chg="mod">
          <ac:chgData name="Paul Tinkler" userId="bcebf29c-73c2-433d-80d2-6bad896374bf" providerId="ADAL" clId="{C9F3F452-D2BC-403F-BF01-153CFB20CCFC}" dt="2018-01-09T16:51:28.102" v="5542" actId="6549"/>
          <ac:spMkLst>
            <pc:docMk/>
            <pc:sldMk cId="744135096" sldId="278"/>
            <ac:spMk id="3" creationId="{ECD990EE-DCDA-4161-924C-6BECA93E5006}"/>
          </ac:spMkLst>
        </pc:spChg>
        <pc:spChg chg="add mod">
          <ac:chgData name="Paul Tinkler" userId="bcebf29c-73c2-433d-80d2-6bad896374bf" providerId="ADAL" clId="{C9F3F452-D2BC-403F-BF01-153CFB20CCFC}" dt="2018-01-09T16:50:27.764" v="5476" actId="20577"/>
          <ac:spMkLst>
            <pc:docMk/>
            <pc:sldMk cId="744135096" sldId="278"/>
            <ac:spMk id="4" creationId="{68D83B78-DE1F-429B-AA43-2D314C6F139C}"/>
          </ac:spMkLst>
        </pc:spChg>
        <pc:spChg chg="add del mod">
          <ac:chgData name="Paul Tinkler" userId="bcebf29c-73c2-433d-80d2-6bad896374bf" providerId="ADAL" clId="{C9F3F452-D2BC-403F-BF01-153CFB20CCFC}" dt="2018-01-09T16:51:54.612" v="5544" actId="478"/>
          <ac:spMkLst>
            <pc:docMk/>
            <pc:sldMk cId="744135096" sldId="278"/>
            <ac:spMk id="7" creationId="{51913851-21E2-4B37-AC18-C685718030EB}"/>
          </ac:spMkLst>
        </pc:spChg>
        <pc:spChg chg="add mod">
          <ac:chgData name="Paul Tinkler" userId="bcebf29c-73c2-433d-80d2-6bad896374bf" providerId="ADAL" clId="{C9F3F452-D2BC-403F-BF01-153CFB20CCFC}" dt="2018-01-09T16:52:27.635" v="5545" actId="931"/>
          <ac:spMkLst>
            <pc:docMk/>
            <pc:sldMk cId="744135096" sldId="278"/>
            <ac:spMk id="10" creationId="{2C234832-DD5E-436C-B018-677A0447B63C}"/>
          </ac:spMkLst>
        </pc:spChg>
        <pc:spChg chg="add del mod">
          <ac:chgData name="Paul Tinkler" userId="bcebf29c-73c2-433d-80d2-6bad896374bf" providerId="ADAL" clId="{C9F3F452-D2BC-403F-BF01-153CFB20CCFC}" dt="2018-01-09T16:52:33.653" v="5546" actId="478"/>
          <ac:spMkLst>
            <pc:docMk/>
            <pc:sldMk cId="744135096" sldId="278"/>
            <ac:spMk id="13" creationId="{BB004045-CED2-493C-A054-AA44BA07E2B0}"/>
          </ac:spMkLst>
        </pc:spChg>
        <pc:picChg chg="add del mod">
          <ac:chgData name="Paul Tinkler" userId="bcebf29c-73c2-433d-80d2-6bad896374bf" providerId="ADAL" clId="{C9F3F452-D2BC-403F-BF01-153CFB20CCFC}" dt="2018-01-09T16:51:54.612" v="5544" actId="478"/>
          <ac:picMkLst>
            <pc:docMk/>
            <pc:sldMk cId="744135096" sldId="278"/>
            <ac:picMk id="6" creationId="{4B9B6481-097E-4F0F-B6D6-ACD29E081B03}"/>
          </ac:picMkLst>
        </pc:picChg>
        <pc:picChg chg="add del mod">
          <ac:chgData name="Paul Tinkler" userId="bcebf29c-73c2-433d-80d2-6bad896374bf" providerId="ADAL" clId="{C9F3F452-D2BC-403F-BF01-153CFB20CCFC}" dt="2018-01-09T16:52:36.403" v="5547" actId="478"/>
          <ac:picMkLst>
            <pc:docMk/>
            <pc:sldMk cId="744135096" sldId="278"/>
            <ac:picMk id="9" creationId="{0322F9F3-F639-4D62-9E3B-3A11F9AC1CC5}"/>
          </ac:picMkLst>
        </pc:picChg>
        <pc:picChg chg="add mod">
          <ac:chgData name="Paul Tinkler" userId="bcebf29c-73c2-433d-80d2-6bad896374bf" providerId="ADAL" clId="{C9F3F452-D2BC-403F-BF01-153CFB20CCFC}" dt="2018-01-09T16:52:43.924" v="5549" actId="1076"/>
          <ac:picMkLst>
            <pc:docMk/>
            <pc:sldMk cId="744135096" sldId="278"/>
            <ac:picMk id="12" creationId="{3EA4EADB-7712-4E24-8786-ABDD3B6DFDFB}"/>
          </ac:picMkLst>
        </pc:picChg>
      </pc:sldChg>
      <pc:sldChg chg="addSp modSp add modNotesTx">
        <pc:chgData name="Paul Tinkler" userId="bcebf29c-73c2-433d-80d2-6bad896374bf" providerId="ADAL" clId="{C9F3F452-D2BC-403F-BF01-153CFB20CCFC}" dt="2018-01-09T18:09:39.857" v="9801" actId="20577"/>
        <pc:sldMkLst>
          <pc:docMk/>
          <pc:sldMk cId="1558853768" sldId="279"/>
        </pc:sldMkLst>
        <pc:spChg chg="mod">
          <ac:chgData name="Paul Tinkler" userId="bcebf29c-73c2-433d-80d2-6bad896374bf" providerId="ADAL" clId="{C9F3F452-D2BC-403F-BF01-153CFB20CCFC}" dt="2018-01-09T16:53:10.194" v="5553" actId="113"/>
          <ac:spMkLst>
            <pc:docMk/>
            <pc:sldMk cId="1558853768" sldId="279"/>
            <ac:spMk id="2" creationId="{E74C2C8D-83B0-4A7A-B7FE-45C096434CD8}"/>
          </ac:spMkLst>
        </pc:spChg>
        <pc:spChg chg="mod">
          <ac:chgData name="Paul Tinkler" userId="bcebf29c-73c2-433d-80d2-6bad896374bf" providerId="ADAL" clId="{C9F3F452-D2BC-403F-BF01-153CFB20CCFC}" dt="2018-01-09T16:53:47.417" v="5568" actId="27636"/>
          <ac:spMkLst>
            <pc:docMk/>
            <pc:sldMk cId="1558853768" sldId="279"/>
            <ac:spMk id="3" creationId="{357BC689-4795-4073-93A1-807008E59862}"/>
          </ac:spMkLst>
        </pc:spChg>
        <pc:picChg chg="add mod">
          <ac:chgData name="Paul Tinkler" userId="bcebf29c-73c2-433d-80d2-6bad896374bf" providerId="ADAL" clId="{C9F3F452-D2BC-403F-BF01-153CFB20CCFC}" dt="2018-01-09T16:55:39.719" v="5570" actId="1076"/>
          <ac:picMkLst>
            <pc:docMk/>
            <pc:sldMk cId="1558853768" sldId="279"/>
            <ac:picMk id="4" creationId="{3A49B234-C5FC-41C1-AF86-5817890A71EE}"/>
          </ac:picMkLst>
        </pc:picChg>
      </pc:sldChg>
      <pc:sldChg chg="addSp delSp modSp add modNotesTx">
        <pc:chgData name="Paul Tinkler" userId="bcebf29c-73c2-433d-80d2-6bad896374bf" providerId="ADAL" clId="{C9F3F452-D2BC-403F-BF01-153CFB20CCFC}" dt="2018-01-09T18:10:42.863" v="9856" actId="2711"/>
        <pc:sldMkLst>
          <pc:docMk/>
          <pc:sldMk cId="2767995898" sldId="280"/>
        </pc:sldMkLst>
        <pc:spChg chg="mod">
          <ac:chgData name="Paul Tinkler" userId="bcebf29c-73c2-433d-80d2-6bad896374bf" providerId="ADAL" clId="{C9F3F452-D2BC-403F-BF01-153CFB20CCFC}" dt="2018-01-09T16:56:05.646" v="5573" actId="113"/>
          <ac:spMkLst>
            <pc:docMk/>
            <pc:sldMk cId="2767995898" sldId="280"/>
            <ac:spMk id="2" creationId="{36C68A54-6008-4B77-B839-88A0DA0B8162}"/>
          </ac:spMkLst>
        </pc:spChg>
        <pc:spChg chg="mod">
          <ac:chgData name="Paul Tinkler" userId="bcebf29c-73c2-433d-80d2-6bad896374bf" providerId="ADAL" clId="{C9F3F452-D2BC-403F-BF01-153CFB20CCFC}" dt="2018-01-09T18:10:42.863" v="9856" actId="2711"/>
          <ac:spMkLst>
            <pc:docMk/>
            <pc:sldMk cId="2767995898" sldId="280"/>
            <ac:spMk id="3" creationId="{69CBC7EE-772F-437C-87B7-DBFAA0E09227}"/>
          </ac:spMkLst>
        </pc:spChg>
        <pc:spChg chg="add del mod">
          <ac:chgData name="Paul Tinkler" userId="bcebf29c-73c2-433d-80d2-6bad896374bf" providerId="ADAL" clId="{C9F3F452-D2BC-403F-BF01-153CFB20CCFC}" dt="2018-01-09T16:56:54.539" v="5584" actId="2711"/>
          <ac:spMkLst>
            <pc:docMk/>
            <pc:sldMk cId="2767995898" sldId="280"/>
            <ac:spMk id="4" creationId="{063914FB-947E-462C-8CDB-774611F7334B}"/>
          </ac:spMkLst>
        </pc:spChg>
        <pc:spChg chg="add mod">
          <ac:chgData name="Paul Tinkler" userId="bcebf29c-73c2-433d-80d2-6bad896374bf" providerId="ADAL" clId="{C9F3F452-D2BC-403F-BF01-153CFB20CCFC}" dt="2018-01-09T16:58:40.628" v="5641" actId="20577"/>
          <ac:spMkLst>
            <pc:docMk/>
            <pc:sldMk cId="2767995898" sldId="280"/>
            <ac:spMk id="5" creationId="{9BF77743-DD3E-4EEA-85B3-B3A67E28D6AC}"/>
          </ac:spMkLst>
        </pc:spChg>
      </pc:sldChg>
      <pc:sldChg chg="modSp add modNotesTx">
        <pc:chgData name="Paul Tinkler" userId="bcebf29c-73c2-433d-80d2-6bad896374bf" providerId="ADAL" clId="{C9F3F452-D2BC-403F-BF01-153CFB20CCFC}" dt="2018-01-09T18:10:32.008" v="9855" actId="2711"/>
        <pc:sldMkLst>
          <pc:docMk/>
          <pc:sldMk cId="2827702881" sldId="281"/>
        </pc:sldMkLst>
        <pc:spChg chg="mod">
          <ac:chgData name="Paul Tinkler" userId="bcebf29c-73c2-433d-80d2-6bad896374bf" providerId="ADAL" clId="{C9F3F452-D2BC-403F-BF01-153CFB20CCFC}" dt="2018-01-09T16:59:19.187" v="5645" actId="2711"/>
          <ac:spMkLst>
            <pc:docMk/>
            <pc:sldMk cId="2827702881" sldId="281"/>
            <ac:spMk id="2" creationId="{A3502873-CBA9-47D0-842C-328D3EBDE4C6}"/>
          </ac:spMkLst>
        </pc:spChg>
        <pc:spChg chg="mod">
          <ac:chgData name="Paul Tinkler" userId="bcebf29c-73c2-433d-80d2-6bad896374bf" providerId="ADAL" clId="{C9F3F452-D2BC-403F-BF01-153CFB20CCFC}" dt="2018-01-09T18:10:32.008" v="9855" actId="2711"/>
          <ac:spMkLst>
            <pc:docMk/>
            <pc:sldMk cId="2827702881" sldId="281"/>
            <ac:spMk id="3" creationId="{B52D57D3-B120-4781-AA07-C946F4AD3B89}"/>
          </ac:spMkLst>
        </pc:spChg>
      </pc:sldChg>
      <pc:sldChg chg="addSp modSp add modNotesTx">
        <pc:chgData name="Paul Tinkler" userId="bcebf29c-73c2-433d-80d2-6bad896374bf" providerId="ADAL" clId="{C9F3F452-D2BC-403F-BF01-153CFB20CCFC}" dt="2018-01-09T18:00:14.953" v="9025" actId="2711"/>
        <pc:sldMkLst>
          <pc:docMk/>
          <pc:sldMk cId="2739653771" sldId="282"/>
        </pc:sldMkLst>
        <pc:spChg chg="mod">
          <ac:chgData name="Paul Tinkler" userId="bcebf29c-73c2-433d-80d2-6bad896374bf" providerId="ADAL" clId="{C9F3F452-D2BC-403F-BF01-153CFB20CCFC}" dt="2018-01-09T18:00:14.953" v="9025" actId="2711"/>
          <ac:spMkLst>
            <pc:docMk/>
            <pc:sldMk cId="2739653771" sldId="282"/>
            <ac:spMk id="2" creationId="{12171458-9D14-447E-B873-133D4BD7C30E}"/>
          </ac:spMkLst>
        </pc:spChg>
        <pc:spChg chg="mod">
          <ac:chgData name="Paul Tinkler" userId="bcebf29c-73c2-433d-80d2-6bad896374bf" providerId="ADAL" clId="{C9F3F452-D2BC-403F-BF01-153CFB20CCFC}" dt="2018-01-09T18:00:10.087" v="9024" actId="2711"/>
          <ac:spMkLst>
            <pc:docMk/>
            <pc:sldMk cId="2739653771" sldId="282"/>
            <ac:spMk id="3" creationId="{013F2F78-FA72-4246-9101-99A2AFB15B23}"/>
          </ac:spMkLst>
        </pc:spChg>
        <pc:picChg chg="add mod">
          <ac:chgData name="Paul Tinkler" userId="bcebf29c-73c2-433d-80d2-6bad896374bf" providerId="ADAL" clId="{C9F3F452-D2BC-403F-BF01-153CFB20CCFC}" dt="2018-01-09T17:04:19.407" v="6028" actId="1076"/>
          <ac:picMkLst>
            <pc:docMk/>
            <pc:sldMk cId="2739653771" sldId="282"/>
            <ac:picMk id="4" creationId="{45DC3372-01CE-4E8E-86AA-56CFCED339BE}"/>
          </ac:picMkLst>
        </pc:picChg>
      </pc:sldChg>
      <pc:sldChg chg="addSp delSp modSp add modNotesTx">
        <pc:chgData name="Paul Tinkler" userId="bcebf29c-73c2-433d-80d2-6bad896374bf" providerId="ADAL" clId="{C9F3F452-D2BC-403F-BF01-153CFB20CCFC}" dt="2018-01-09T17:59:52.993" v="9023" actId="20577"/>
        <pc:sldMkLst>
          <pc:docMk/>
          <pc:sldMk cId="1727673348" sldId="283"/>
        </pc:sldMkLst>
        <pc:spChg chg="mod">
          <ac:chgData name="Paul Tinkler" userId="bcebf29c-73c2-433d-80d2-6bad896374bf" providerId="ADAL" clId="{C9F3F452-D2BC-403F-BF01-153CFB20CCFC}" dt="2018-01-09T17:08:15.453" v="6498" actId="2711"/>
          <ac:spMkLst>
            <pc:docMk/>
            <pc:sldMk cId="1727673348" sldId="283"/>
            <ac:spMk id="2" creationId="{08A3840F-78C5-4449-81A2-33540054CF98}"/>
          </ac:spMkLst>
        </pc:spChg>
        <pc:spChg chg="mod">
          <ac:chgData name="Paul Tinkler" userId="bcebf29c-73c2-433d-80d2-6bad896374bf" providerId="ADAL" clId="{C9F3F452-D2BC-403F-BF01-153CFB20CCFC}" dt="2018-01-09T17:59:09.916" v="8950" actId="114"/>
          <ac:spMkLst>
            <pc:docMk/>
            <pc:sldMk cId="1727673348" sldId="283"/>
            <ac:spMk id="3" creationId="{52D5D15B-C1F1-4EB5-BC92-84D30A25D709}"/>
          </ac:spMkLst>
        </pc:spChg>
        <pc:spChg chg="add del mod">
          <ac:chgData name="Paul Tinkler" userId="bcebf29c-73c2-433d-80d2-6bad896374bf" providerId="ADAL" clId="{C9F3F452-D2BC-403F-BF01-153CFB20CCFC}" dt="2018-01-09T17:56:14.899" v="8924" actId="478"/>
          <ac:spMkLst>
            <pc:docMk/>
            <pc:sldMk cId="1727673348" sldId="283"/>
            <ac:spMk id="6" creationId="{1D423648-9B84-4867-9341-C40385D48CBF}"/>
          </ac:spMkLst>
        </pc:spChg>
        <pc:picChg chg="add mod ord">
          <ac:chgData name="Paul Tinkler" userId="bcebf29c-73c2-433d-80d2-6bad896374bf" providerId="ADAL" clId="{C9F3F452-D2BC-403F-BF01-153CFB20CCFC}" dt="2018-01-09T17:58:26.277" v="8941" actId="14100"/>
          <ac:picMkLst>
            <pc:docMk/>
            <pc:sldMk cId="1727673348" sldId="283"/>
            <ac:picMk id="5" creationId="{BDEDFB9A-3BF4-41BB-8E87-D632B3A3D722}"/>
          </ac:picMkLst>
        </pc:picChg>
      </pc:sldChg>
      <pc:sldChg chg="addSp modSp add modNotesTx">
        <pc:chgData name="Paul Tinkler" userId="bcebf29c-73c2-433d-80d2-6bad896374bf" providerId="ADAL" clId="{C9F3F452-D2BC-403F-BF01-153CFB20CCFC}" dt="2018-01-09T18:11:15.928" v="9857" actId="2711"/>
        <pc:sldMkLst>
          <pc:docMk/>
          <pc:sldMk cId="192315312" sldId="284"/>
        </pc:sldMkLst>
        <pc:spChg chg="mod">
          <ac:chgData name="Paul Tinkler" userId="bcebf29c-73c2-433d-80d2-6bad896374bf" providerId="ADAL" clId="{C9F3F452-D2BC-403F-BF01-153CFB20CCFC}" dt="2018-01-09T17:10:13.834" v="6554" actId="2711"/>
          <ac:spMkLst>
            <pc:docMk/>
            <pc:sldMk cId="192315312" sldId="284"/>
            <ac:spMk id="2" creationId="{14F04B8C-EE9B-4943-9D6B-1AB49440DCE4}"/>
          </ac:spMkLst>
        </pc:spChg>
        <pc:spChg chg="mod">
          <ac:chgData name="Paul Tinkler" userId="bcebf29c-73c2-433d-80d2-6bad896374bf" providerId="ADAL" clId="{C9F3F452-D2BC-403F-BF01-153CFB20CCFC}" dt="2018-01-09T18:11:15.928" v="9857" actId="2711"/>
          <ac:spMkLst>
            <pc:docMk/>
            <pc:sldMk cId="192315312" sldId="284"/>
            <ac:spMk id="3" creationId="{149BA05F-13C5-4EBF-B4BC-579E62BDC7A9}"/>
          </ac:spMkLst>
        </pc:spChg>
        <pc:picChg chg="add mod ord">
          <ac:chgData name="Paul Tinkler" userId="bcebf29c-73c2-433d-80d2-6bad896374bf" providerId="ADAL" clId="{C9F3F452-D2BC-403F-BF01-153CFB20CCFC}" dt="2018-01-09T17:12:30.793" v="6597" actId="171"/>
          <ac:picMkLst>
            <pc:docMk/>
            <pc:sldMk cId="192315312" sldId="284"/>
            <ac:picMk id="4" creationId="{06E79AB2-3990-4D9F-9F10-A72775D353D4}"/>
          </ac:picMkLst>
        </pc:picChg>
      </pc:sldChg>
      <pc:sldChg chg="addSp modSp add">
        <pc:chgData name="Paul Tinkler" userId="bcebf29c-73c2-433d-80d2-6bad896374bf" providerId="ADAL" clId="{C9F3F452-D2BC-403F-BF01-153CFB20CCFC}" dt="2018-01-09T17:16:35.661" v="6645" actId="2711"/>
        <pc:sldMkLst>
          <pc:docMk/>
          <pc:sldMk cId="2019672014" sldId="285"/>
        </pc:sldMkLst>
        <pc:spChg chg="mod">
          <ac:chgData name="Paul Tinkler" userId="bcebf29c-73c2-433d-80d2-6bad896374bf" providerId="ADAL" clId="{C9F3F452-D2BC-403F-BF01-153CFB20CCFC}" dt="2018-01-09T17:14:15.355" v="6620" actId="2711"/>
          <ac:spMkLst>
            <pc:docMk/>
            <pc:sldMk cId="2019672014" sldId="285"/>
            <ac:spMk id="2" creationId="{A4846D3F-B03B-4309-B018-34FC8C922C81}"/>
          </ac:spMkLst>
        </pc:spChg>
        <pc:spChg chg="mod">
          <ac:chgData name="Paul Tinkler" userId="bcebf29c-73c2-433d-80d2-6bad896374bf" providerId="ADAL" clId="{C9F3F452-D2BC-403F-BF01-153CFB20CCFC}" dt="2018-01-09T17:16:35.661" v="6645" actId="2711"/>
          <ac:spMkLst>
            <pc:docMk/>
            <pc:sldMk cId="2019672014" sldId="285"/>
            <ac:spMk id="3" creationId="{1F3FCCC9-77CA-46EC-B97D-53D3AB63CC50}"/>
          </ac:spMkLst>
        </pc:spChg>
        <pc:picChg chg="add mod">
          <ac:chgData name="Paul Tinkler" userId="bcebf29c-73c2-433d-80d2-6bad896374bf" providerId="ADAL" clId="{C9F3F452-D2BC-403F-BF01-153CFB20CCFC}" dt="2018-01-09T17:14:51.439" v="6627" actId="1076"/>
          <ac:picMkLst>
            <pc:docMk/>
            <pc:sldMk cId="2019672014" sldId="285"/>
            <ac:picMk id="4" creationId="{9B54ADB5-D344-4093-86A5-17588A3F1552}"/>
          </ac:picMkLst>
        </pc:picChg>
      </pc:sldChg>
      <pc:sldChg chg="addSp delSp modSp add">
        <pc:chgData name="Paul Tinkler" userId="bcebf29c-73c2-433d-80d2-6bad896374bf" providerId="ADAL" clId="{C9F3F452-D2BC-403F-BF01-153CFB20CCFC}" dt="2018-01-09T17:21:33.803" v="6697" actId="1076"/>
        <pc:sldMkLst>
          <pc:docMk/>
          <pc:sldMk cId="267304366" sldId="286"/>
        </pc:sldMkLst>
        <pc:spChg chg="mod">
          <ac:chgData name="Paul Tinkler" userId="bcebf29c-73c2-433d-80d2-6bad896374bf" providerId="ADAL" clId="{C9F3F452-D2BC-403F-BF01-153CFB20CCFC}" dt="2018-01-09T17:15:25.999" v="6631" actId="2711"/>
          <ac:spMkLst>
            <pc:docMk/>
            <pc:sldMk cId="267304366" sldId="286"/>
            <ac:spMk id="2" creationId="{DE50752D-2B76-4403-8467-D44D84C1DD7B}"/>
          </ac:spMkLst>
        </pc:spChg>
        <pc:spChg chg="mod">
          <ac:chgData name="Paul Tinkler" userId="bcebf29c-73c2-433d-80d2-6bad896374bf" providerId="ADAL" clId="{C9F3F452-D2BC-403F-BF01-153CFB20CCFC}" dt="2018-01-09T17:21:17.931" v="6694" actId="1076"/>
          <ac:spMkLst>
            <pc:docMk/>
            <pc:sldMk cId="267304366" sldId="286"/>
            <ac:spMk id="3" creationId="{2ED92F3B-148A-4EE5-B554-86C6E2E969A9}"/>
          </ac:spMkLst>
        </pc:spChg>
        <pc:spChg chg="add del mod">
          <ac:chgData name="Paul Tinkler" userId="bcebf29c-73c2-433d-80d2-6bad896374bf" providerId="ADAL" clId="{C9F3F452-D2BC-403F-BF01-153CFB20CCFC}" dt="2018-01-09T17:21:01.012" v="6691" actId="478"/>
          <ac:spMkLst>
            <pc:docMk/>
            <pc:sldMk cId="267304366" sldId="286"/>
            <ac:spMk id="6" creationId="{F6F78FA2-990C-4525-A7A0-EA5AF8AE29FF}"/>
          </ac:spMkLst>
        </pc:spChg>
        <pc:picChg chg="add mod ord">
          <ac:chgData name="Paul Tinkler" userId="bcebf29c-73c2-433d-80d2-6bad896374bf" providerId="ADAL" clId="{C9F3F452-D2BC-403F-BF01-153CFB20CCFC}" dt="2018-01-09T17:21:33.803" v="6697" actId="1076"/>
          <ac:picMkLst>
            <pc:docMk/>
            <pc:sldMk cId="267304366" sldId="286"/>
            <ac:picMk id="5" creationId="{1D282B19-97FB-4B99-AB9A-5DCB705A0EC4}"/>
          </ac:picMkLst>
        </pc:picChg>
      </pc:sldChg>
      <pc:sldChg chg="addSp delSp modSp add">
        <pc:chgData name="Paul Tinkler" userId="bcebf29c-73c2-433d-80d2-6bad896374bf" providerId="ADAL" clId="{C9F3F452-D2BC-403F-BF01-153CFB20CCFC}" dt="2018-01-09T17:20:15.510" v="6689" actId="114"/>
        <pc:sldMkLst>
          <pc:docMk/>
          <pc:sldMk cId="2478713306" sldId="287"/>
        </pc:sldMkLst>
        <pc:spChg chg="mod">
          <ac:chgData name="Paul Tinkler" userId="bcebf29c-73c2-433d-80d2-6bad896374bf" providerId="ADAL" clId="{C9F3F452-D2BC-403F-BF01-153CFB20CCFC}" dt="2018-01-09T17:17:33.113" v="6677" actId="113"/>
          <ac:spMkLst>
            <pc:docMk/>
            <pc:sldMk cId="2478713306" sldId="287"/>
            <ac:spMk id="2" creationId="{5C3442DD-77E5-4815-BD37-6F572C0D0FE6}"/>
          </ac:spMkLst>
        </pc:spChg>
        <pc:spChg chg="mod">
          <ac:chgData name="Paul Tinkler" userId="bcebf29c-73c2-433d-80d2-6bad896374bf" providerId="ADAL" clId="{C9F3F452-D2BC-403F-BF01-153CFB20CCFC}" dt="2018-01-09T17:20:15.510" v="6689" actId="114"/>
          <ac:spMkLst>
            <pc:docMk/>
            <pc:sldMk cId="2478713306" sldId="287"/>
            <ac:spMk id="3" creationId="{8E3288E6-2CBB-431C-8780-A3EF5148455C}"/>
          </ac:spMkLst>
        </pc:spChg>
        <pc:spChg chg="add del mod">
          <ac:chgData name="Paul Tinkler" userId="bcebf29c-73c2-433d-80d2-6bad896374bf" providerId="ADAL" clId="{C9F3F452-D2BC-403F-BF01-153CFB20CCFC}" dt="2018-01-09T17:18:24.996" v="6682" actId="478"/>
          <ac:spMkLst>
            <pc:docMk/>
            <pc:sldMk cId="2478713306" sldId="287"/>
            <ac:spMk id="6" creationId="{71005A8F-9514-46F0-9DC4-2D59DC97CC1E}"/>
          </ac:spMkLst>
        </pc:spChg>
        <pc:spChg chg="add del mod">
          <ac:chgData name="Paul Tinkler" userId="bcebf29c-73c2-433d-80d2-6bad896374bf" providerId="ADAL" clId="{C9F3F452-D2BC-403F-BF01-153CFB20CCFC}" dt="2018-01-09T17:19:34.641" v="6684" actId="478"/>
          <ac:spMkLst>
            <pc:docMk/>
            <pc:sldMk cId="2478713306" sldId="287"/>
            <ac:spMk id="9" creationId="{9AA52A77-05AE-45EE-89CF-2DD5A67AAEFE}"/>
          </ac:spMkLst>
        </pc:spChg>
        <pc:picChg chg="add del mod">
          <ac:chgData name="Paul Tinkler" userId="bcebf29c-73c2-433d-80d2-6bad896374bf" providerId="ADAL" clId="{C9F3F452-D2BC-403F-BF01-153CFB20CCFC}" dt="2018-01-09T17:18:24.996" v="6682" actId="478"/>
          <ac:picMkLst>
            <pc:docMk/>
            <pc:sldMk cId="2478713306" sldId="287"/>
            <ac:picMk id="5" creationId="{53AC87EA-8096-4FB5-B9D1-CBCEC08BEAF5}"/>
          </ac:picMkLst>
        </pc:picChg>
        <pc:picChg chg="add mod ord">
          <ac:chgData name="Paul Tinkler" userId="bcebf29c-73c2-433d-80d2-6bad896374bf" providerId="ADAL" clId="{C9F3F452-D2BC-403F-BF01-153CFB20CCFC}" dt="2018-01-09T17:19:51.279" v="6686" actId="171"/>
          <ac:picMkLst>
            <pc:docMk/>
            <pc:sldMk cId="2478713306" sldId="287"/>
            <ac:picMk id="8" creationId="{ABFF1DDD-AA4F-436A-BD20-C7DABD3AA586}"/>
          </ac:picMkLst>
        </pc:picChg>
      </pc:sldChg>
      <pc:sldChg chg="addSp delSp modSp add modNotesTx">
        <pc:chgData name="Paul Tinkler" userId="bcebf29c-73c2-433d-80d2-6bad896374bf" providerId="ADAL" clId="{C9F3F452-D2BC-403F-BF01-153CFB20CCFC}" dt="2018-01-09T18:11:37.026" v="9858" actId="2711"/>
        <pc:sldMkLst>
          <pc:docMk/>
          <pc:sldMk cId="1719049818" sldId="288"/>
        </pc:sldMkLst>
        <pc:spChg chg="mod">
          <ac:chgData name="Paul Tinkler" userId="bcebf29c-73c2-433d-80d2-6bad896374bf" providerId="ADAL" clId="{C9F3F452-D2BC-403F-BF01-153CFB20CCFC}" dt="2018-01-09T17:22:12.098" v="6701" actId="2711"/>
          <ac:spMkLst>
            <pc:docMk/>
            <pc:sldMk cId="1719049818" sldId="288"/>
            <ac:spMk id="2" creationId="{1797307A-2825-443E-AA8A-15E46B174CC9}"/>
          </ac:spMkLst>
        </pc:spChg>
        <pc:spChg chg="mod">
          <ac:chgData name="Paul Tinkler" userId="bcebf29c-73c2-433d-80d2-6bad896374bf" providerId="ADAL" clId="{C9F3F452-D2BC-403F-BF01-153CFB20CCFC}" dt="2018-01-09T18:11:37.026" v="9858" actId="2711"/>
          <ac:spMkLst>
            <pc:docMk/>
            <pc:sldMk cId="1719049818" sldId="288"/>
            <ac:spMk id="3" creationId="{9CB41F89-0CC8-47D1-84AF-6C18F30362A4}"/>
          </ac:spMkLst>
        </pc:spChg>
        <pc:spChg chg="add del mod">
          <ac:chgData name="Paul Tinkler" userId="bcebf29c-73c2-433d-80d2-6bad896374bf" providerId="ADAL" clId="{C9F3F452-D2BC-403F-BF01-153CFB20CCFC}" dt="2018-01-09T17:23:13.651" v="6708" actId="478"/>
          <ac:spMkLst>
            <pc:docMk/>
            <pc:sldMk cId="1719049818" sldId="288"/>
            <ac:spMk id="6" creationId="{D9898BA1-66FC-46C8-B9B5-0B1950CB98E9}"/>
          </ac:spMkLst>
        </pc:spChg>
        <pc:picChg chg="add del mod ord">
          <ac:chgData name="Paul Tinkler" userId="bcebf29c-73c2-433d-80d2-6bad896374bf" providerId="ADAL" clId="{C9F3F452-D2BC-403F-BF01-153CFB20CCFC}" dt="2018-01-09T17:23:36.695" v="6713" actId="167"/>
          <ac:picMkLst>
            <pc:docMk/>
            <pc:sldMk cId="1719049818" sldId="288"/>
            <ac:picMk id="5" creationId="{54CDCFE7-C595-4193-AA22-4FA9A90BC106}"/>
          </ac:picMkLst>
        </pc:picChg>
      </pc:sldChg>
      <pc:sldChg chg="addSp modSp add modNotesTx">
        <pc:chgData name="Paul Tinkler" userId="bcebf29c-73c2-433d-80d2-6bad896374bf" providerId="ADAL" clId="{C9F3F452-D2BC-403F-BF01-153CFB20CCFC}" dt="2018-01-09T17:51:53.586" v="8538" actId="20577"/>
        <pc:sldMkLst>
          <pc:docMk/>
          <pc:sldMk cId="3287988239" sldId="289"/>
        </pc:sldMkLst>
        <pc:spChg chg="mod">
          <ac:chgData name="Paul Tinkler" userId="bcebf29c-73c2-433d-80d2-6bad896374bf" providerId="ADAL" clId="{C9F3F452-D2BC-403F-BF01-153CFB20CCFC}" dt="2018-01-09T17:24:26.779" v="6715" actId="2711"/>
          <ac:spMkLst>
            <pc:docMk/>
            <pc:sldMk cId="3287988239" sldId="289"/>
            <ac:spMk id="2" creationId="{D9867B61-C2B7-408C-8923-CCB18776A33F}"/>
          </ac:spMkLst>
        </pc:spChg>
        <pc:spChg chg="mod">
          <ac:chgData name="Paul Tinkler" userId="bcebf29c-73c2-433d-80d2-6bad896374bf" providerId="ADAL" clId="{C9F3F452-D2BC-403F-BF01-153CFB20CCFC}" dt="2018-01-09T17:26:09.376" v="6731" actId="20577"/>
          <ac:spMkLst>
            <pc:docMk/>
            <pc:sldMk cId="3287988239" sldId="289"/>
            <ac:spMk id="3" creationId="{7EB5F4E5-81BB-4803-BD7F-C43703E89DC2}"/>
          </ac:spMkLst>
        </pc:spChg>
        <pc:picChg chg="add mod">
          <ac:chgData name="Paul Tinkler" userId="bcebf29c-73c2-433d-80d2-6bad896374bf" providerId="ADAL" clId="{C9F3F452-D2BC-403F-BF01-153CFB20CCFC}" dt="2018-01-09T17:25:35.463" v="6727" actId="1076"/>
          <ac:picMkLst>
            <pc:docMk/>
            <pc:sldMk cId="3287988239" sldId="289"/>
            <ac:picMk id="4" creationId="{064818CC-AFF9-41CD-81BB-F42C6904E853}"/>
          </ac:picMkLst>
        </pc:picChg>
      </pc:sldChg>
      <pc:sldChg chg="addSp modSp add modNotesTx">
        <pc:chgData name="Paul Tinkler" userId="bcebf29c-73c2-433d-80d2-6bad896374bf" providerId="ADAL" clId="{C9F3F452-D2BC-403F-BF01-153CFB20CCFC}" dt="2018-01-09T17:29:20.959" v="6927" actId="20577"/>
        <pc:sldMkLst>
          <pc:docMk/>
          <pc:sldMk cId="1102482783" sldId="290"/>
        </pc:sldMkLst>
        <pc:spChg chg="mod">
          <ac:chgData name="Paul Tinkler" userId="bcebf29c-73c2-433d-80d2-6bad896374bf" providerId="ADAL" clId="{C9F3F452-D2BC-403F-BF01-153CFB20CCFC}" dt="2018-01-09T17:28:36.322" v="6775" actId="20577"/>
          <ac:spMkLst>
            <pc:docMk/>
            <pc:sldMk cId="1102482783" sldId="290"/>
            <ac:spMk id="2" creationId="{0D33C5F9-02E1-4679-AB68-0BD8227743E3}"/>
          </ac:spMkLst>
        </pc:spChg>
        <pc:spChg chg="mod">
          <ac:chgData name="Paul Tinkler" userId="bcebf29c-73c2-433d-80d2-6bad896374bf" providerId="ADAL" clId="{C9F3F452-D2BC-403F-BF01-153CFB20CCFC}" dt="2018-01-09T17:28:09.987" v="6763" actId="113"/>
          <ac:spMkLst>
            <pc:docMk/>
            <pc:sldMk cId="1102482783" sldId="290"/>
            <ac:spMk id="3" creationId="{FED145E9-60D1-4611-8880-9D096658F684}"/>
          </ac:spMkLst>
        </pc:spChg>
        <pc:picChg chg="add mod ord">
          <ac:chgData name="Paul Tinkler" userId="bcebf29c-73c2-433d-80d2-6bad896374bf" providerId="ADAL" clId="{C9F3F452-D2BC-403F-BF01-153CFB20CCFC}" dt="2018-01-09T17:27:51.268" v="6760" actId="167"/>
          <ac:picMkLst>
            <pc:docMk/>
            <pc:sldMk cId="1102482783" sldId="290"/>
            <ac:picMk id="4" creationId="{8D77DD1D-4CAB-44FA-A7C3-66F4A4C49856}"/>
          </ac:picMkLst>
        </pc:picChg>
      </pc:sldChg>
      <pc:sldChg chg="addSp delSp modSp add modNotesTx">
        <pc:chgData name="Paul Tinkler" userId="bcebf29c-73c2-433d-80d2-6bad896374bf" providerId="ADAL" clId="{C9F3F452-D2BC-403F-BF01-153CFB20CCFC}" dt="2018-01-09T17:50:32.321" v="8310" actId="20577"/>
        <pc:sldMkLst>
          <pc:docMk/>
          <pc:sldMk cId="565479597" sldId="291"/>
        </pc:sldMkLst>
        <pc:spChg chg="mod">
          <ac:chgData name="Paul Tinkler" userId="bcebf29c-73c2-433d-80d2-6bad896374bf" providerId="ADAL" clId="{C9F3F452-D2BC-403F-BF01-153CFB20CCFC}" dt="2018-01-09T17:29:42.584" v="6937" actId="27636"/>
          <ac:spMkLst>
            <pc:docMk/>
            <pc:sldMk cId="565479597" sldId="291"/>
            <ac:spMk id="2" creationId="{E8F59914-9162-433A-BF97-9BB21D96EBCC}"/>
          </ac:spMkLst>
        </pc:spChg>
        <pc:spChg chg="del">
          <ac:chgData name="Paul Tinkler" userId="bcebf29c-73c2-433d-80d2-6bad896374bf" providerId="ADAL" clId="{C9F3F452-D2BC-403F-BF01-153CFB20CCFC}" dt="2018-01-09T17:30:01.282" v="6938" actId="478"/>
          <ac:spMkLst>
            <pc:docMk/>
            <pc:sldMk cId="565479597" sldId="291"/>
            <ac:spMk id="3" creationId="{9F021953-DABF-434B-8520-3C0B3AC69824}"/>
          </ac:spMkLst>
        </pc:spChg>
        <pc:spChg chg="add mod">
          <ac:chgData name="Paul Tinkler" userId="bcebf29c-73c2-433d-80d2-6bad896374bf" providerId="ADAL" clId="{C9F3F452-D2BC-403F-BF01-153CFB20CCFC}" dt="2018-01-09T17:32:17.435" v="6957" actId="1076"/>
          <ac:spMkLst>
            <pc:docMk/>
            <pc:sldMk cId="565479597" sldId="291"/>
            <ac:spMk id="4" creationId="{AD79614A-8824-4E27-8927-F9147DA0BA3E}"/>
          </ac:spMkLst>
        </pc:spChg>
        <pc:spChg chg="add mod">
          <ac:chgData name="Paul Tinkler" userId="bcebf29c-73c2-433d-80d2-6bad896374bf" providerId="ADAL" clId="{C9F3F452-D2BC-403F-BF01-153CFB20CCFC}" dt="2018-01-09T17:35:25.374" v="7000" actId="1076"/>
          <ac:spMkLst>
            <pc:docMk/>
            <pc:sldMk cId="565479597" sldId="291"/>
            <ac:spMk id="8" creationId="{AA15E805-C577-43AB-8806-9C55D5037ED6}"/>
          </ac:spMkLst>
        </pc:spChg>
        <pc:spChg chg="add mod">
          <ac:chgData name="Paul Tinkler" userId="bcebf29c-73c2-433d-80d2-6bad896374bf" providerId="ADAL" clId="{C9F3F452-D2BC-403F-BF01-153CFB20CCFC}" dt="2018-01-09T17:35:08.981" v="6995" actId="113"/>
          <ac:spMkLst>
            <pc:docMk/>
            <pc:sldMk cId="565479597" sldId="291"/>
            <ac:spMk id="9" creationId="{D5A5E957-5902-4A14-9CEB-C5AEA82C7AF9}"/>
          </ac:spMkLst>
        </pc:spChg>
        <pc:picChg chg="add mod ord">
          <ac:chgData name="Paul Tinkler" userId="bcebf29c-73c2-433d-80d2-6bad896374bf" providerId="ADAL" clId="{C9F3F452-D2BC-403F-BF01-153CFB20CCFC}" dt="2018-01-09T17:31:57.346" v="6954" actId="1076"/>
          <ac:picMkLst>
            <pc:docMk/>
            <pc:sldMk cId="565479597" sldId="291"/>
            <ac:picMk id="5" creationId="{CC7EFACC-E8B9-447B-8804-B61012FDE835}"/>
          </ac:picMkLst>
        </pc:picChg>
        <pc:cxnChg chg="add mod">
          <ac:chgData name="Paul Tinkler" userId="bcebf29c-73c2-433d-80d2-6bad896374bf" providerId="ADAL" clId="{C9F3F452-D2BC-403F-BF01-153CFB20CCFC}" dt="2018-01-09T17:33:11.931" v="6963" actId="208"/>
          <ac:cxnSpMkLst>
            <pc:docMk/>
            <pc:sldMk cId="565479597" sldId="291"/>
            <ac:cxnSpMk id="6" creationId="{6DD29758-28F2-40A9-B9FD-0C7273E3DBE0}"/>
          </ac:cxnSpMkLst>
        </pc:cxnChg>
      </pc:sldChg>
      <pc:sldChg chg="addSp modSp add modNotesTx">
        <pc:chgData name="Paul Tinkler" userId="bcebf29c-73c2-433d-80d2-6bad896374bf" providerId="ADAL" clId="{C9F3F452-D2BC-403F-BF01-153CFB20CCFC}" dt="2018-01-09T17:48:35.539" v="8082" actId="20577"/>
        <pc:sldMkLst>
          <pc:docMk/>
          <pc:sldMk cId="3299736854" sldId="292"/>
        </pc:sldMkLst>
        <pc:spChg chg="mod">
          <ac:chgData name="Paul Tinkler" userId="bcebf29c-73c2-433d-80d2-6bad896374bf" providerId="ADAL" clId="{C9F3F452-D2BC-403F-BF01-153CFB20CCFC}" dt="2018-01-09T17:36:09.582" v="7004" actId="2711"/>
          <ac:spMkLst>
            <pc:docMk/>
            <pc:sldMk cId="3299736854" sldId="292"/>
            <ac:spMk id="2" creationId="{9BD41759-482B-4804-9068-5913364BA30C}"/>
          </ac:spMkLst>
        </pc:spChg>
        <pc:spChg chg="mod">
          <ac:chgData name="Paul Tinkler" userId="bcebf29c-73c2-433d-80d2-6bad896374bf" providerId="ADAL" clId="{C9F3F452-D2BC-403F-BF01-153CFB20CCFC}" dt="2018-01-09T17:37:12.161" v="7020" actId="5793"/>
          <ac:spMkLst>
            <pc:docMk/>
            <pc:sldMk cId="3299736854" sldId="292"/>
            <ac:spMk id="3" creationId="{A4118893-F1B3-40EB-82EF-20AB078DC5E7}"/>
          </ac:spMkLst>
        </pc:spChg>
        <pc:picChg chg="add mod">
          <ac:chgData name="Paul Tinkler" userId="bcebf29c-73c2-433d-80d2-6bad896374bf" providerId="ADAL" clId="{C9F3F452-D2BC-403F-BF01-153CFB20CCFC}" dt="2018-01-09T17:37:26.962" v="7022" actId="1076"/>
          <ac:picMkLst>
            <pc:docMk/>
            <pc:sldMk cId="3299736854" sldId="292"/>
            <ac:picMk id="4" creationId="{F83A4588-1406-4E75-98D4-26A5F1B5071F}"/>
          </ac:picMkLst>
        </pc:picChg>
      </pc:sldChg>
      <pc:sldChg chg="addSp delSp modSp add">
        <pc:chgData name="Paul Tinkler" userId="bcebf29c-73c2-433d-80d2-6bad896374bf" providerId="ADAL" clId="{C9F3F452-D2BC-403F-BF01-153CFB20CCFC}" dt="2018-01-09T17:38:19.862" v="7029" actId="14100"/>
        <pc:sldMkLst>
          <pc:docMk/>
          <pc:sldMk cId="2740001724" sldId="293"/>
        </pc:sldMkLst>
        <pc:spChg chg="del">
          <ac:chgData name="Paul Tinkler" userId="bcebf29c-73c2-433d-80d2-6bad896374bf" providerId="ADAL" clId="{C9F3F452-D2BC-403F-BF01-153CFB20CCFC}" dt="2018-01-09T17:37:59.859" v="7024" actId="478"/>
          <ac:spMkLst>
            <pc:docMk/>
            <pc:sldMk cId="2740001724" sldId="293"/>
            <ac:spMk id="2" creationId="{F7238A69-D04F-405E-ADE8-54724F455A12}"/>
          </ac:spMkLst>
        </pc:spChg>
        <pc:spChg chg="del">
          <ac:chgData name="Paul Tinkler" userId="bcebf29c-73c2-433d-80d2-6bad896374bf" providerId="ADAL" clId="{C9F3F452-D2BC-403F-BF01-153CFB20CCFC}" dt="2018-01-09T17:37:58.771" v="7023" actId="478"/>
          <ac:spMkLst>
            <pc:docMk/>
            <pc:sldMk cId="2740001724" sldId="293"/>
            <ac:spMk id="3" creationId="{22A0B77F-FDFC-475B-A909-6BF0A17EA420}"/>
          </ac:spMkLst>
        </pc:spChg>
        <pc:picChg chg="add mod">
          <ac:chgData name="Paul Tinkler" userId="bcebf29c-73c2-433d-80d2-6bad896374bf" providerId="ADAL" clId="{C9F3F452-D2BC-403F-BF01-153CFB20CCFC}" dt="2018-01-09T17:38:19.862" v="7029" actId="14100"/>
          <ac:picMkLst>
            <pc:docMk/>
            <pc:sldMk cId="2740001724" sldId="293"/>
            <ac:picMk id="4" creationId="{18BACA9F-C06D-4BAA-99D3-1F6898115857}"/>
          </ac:picMkLst>
        </pc:picChg>
      </pc:sldChg>
      <pc:sldChg chg="addSp delSp modSp add modNotesTx">
        <pc:chgData name="Paul Tinkler" userId="bcebf29c-73c2-433d-80d2-6bad896374bf" providerId="ADAL" clId="{C9F3F452-D2BC-403F-BF01-153CFB20CCFC}" dt="2018-01-09T17:47:12.577" v="7887" actId="20577"/>
        <pc:sldMkLst>
          <pc:docMk/>
          <pc:sldMk cId="3298864624" sldId="294"/>
        </pc:sldMkLst>
        <pc:spChg chg="del">
          <ac:chgData name="Paul Tinkler" userId="bcebf29c-73c2-433d-80d2-6bad896374bf" providerId="ADAL" clId="{C9F3F452-D2BC-403F-BF01-153CFB20CCFC}" dt="2018-01-09T17:38:48.387" v="7030" actId="478"/>
          <ac:spMkLst>
            <pc:docMk/>
            <pc:sldMk cId="3298864624" sldId="294"/>
            <ac:spMk id="2" creationId="{590F0E9F-E43D-4909-9B77-4A4606B4FB59}"/>
          </ac:spMkLst>
        </pc:spChg>
        <pc:spChg chg="del">
          <ac:chgData name="Paul Tinkler" userId="bcebf29c-73c2-433d-80d2-6bad896374bf" providerId="ADAL" clId="{C9F3F452-D2BC-403F-BF01-153CFB20CCFC}" dt="2018-01-09T17:38:49.874" v="7031" actId="478"/>
          <ac:spMkLst>
            <pc:docMk/>
            <pc:sldMk cId="3298864624" sldId="294"/>
            <ac:spMk id="3" creationId="{FFDA36D5-5BED-4097-8E74-F3C0FC04E362}"/>
          </ac:spMkLst>
        </pc:spChg>
        <pc:picChg chg="add mod">
          <ac:chgData name="Paul Tinkler" userId="bcebf29c-73c2-433d-80d2-6bad896374bf" providerId="ADAL" clId="{C9F3F452-D2BC-403F-BF01-153CFB20CCFC}" dt="2018-01-09T17:39:06.151" v="7035" actId="14100"/>
          <ac:picMkLst>
            <pc:docMk/>
            <pc:sldMk cId="3298864624" sldId="294"/>
            <ac:picMk id="4" creationId="{598AE327-A26E-4D59-B60F-86757AC15AF6}"/>
          </ac:picMkLst>
        </pc:picChg>
      </pc:sldChg>
      <pc:sldChg chg="modSp add ord modNotesTx">
        <pc:chgData name="Paul Tinkler" userId="bcebf29c-73c2-433d-80d2-6bad896374bf" providerId="ADAL" clId="{C9F3F452-D2BC-403F-BF01-153CFB20CCFC}" dt="2018-01-09T17:42:52.964" v="7298" actId="6549"/>
        <pc:sldMkLst>
          <pc:docMk/>
          <pc:sldMk cId="807104277" sldId="295"/>
        </pc:sldMkLst>
        <pc:spChg chg="mod">
          <ac:chgData name="Paul Tinkler" userId="bcebf29c-73c2-433d-80d2-6bad896374bf" providerId="ADAL" clId="{C9F3F452-D2BC-403F-BF01-153CFB20CCFC}" dt="2018-01-09T17:42:52.964" v="7298" actId="6549"/>
          <ac:spMkLst>
            <pc:docMk/>
            <pc:sldMk cId="807104277" sldId="295"/>
            <ac:spMk id="2" creationId="{1E714784-D93C-4692-A915-F14000829F55}"/>
          </ac:spMkLst>
        </pc:spChg>
        <pc:spChg chg="mod">
          <ac:chgData name="Paul Tinkler" userId="bcebf29c-73c2-433d-80d2-6bad896374bf" providerId="ADAL" clId="{C9F3F452-D2BC-403F-BF01-153CFB20CCFC}" dt="2018-01-09T17:40:07.712" v="7040" actId="6549"/>
          <ac:spMkLst>
            <pc:docMk/>
            <pc:sldMk cId="807104277" sldId="295"/>
            <ac:spMk id="3" creationId="{620822D7-0A87-491C-965B-F3329710D69D}"/>
          </ac:spMkLst>
        </pc:spChg>
      </pc:sldChg>
      <pc:sldChg chg="modSp add">
        <pc:chgData name="Paul Tinkler" userId="bcebf29c-73c2-433d-80d2-6bad896374bf" providerId="ADAL" clId="{C9F3F452-D2BC-403F-BF01-153CFB20CCFC}" dt="2018-01-09T17:42:24.305" v="7286" actId="2711"/>
        <pc:sldMkLst>
          <pc:docMk/>
          <pc:sldMk cId="2255290663" sldId="296"/>
        </pc:sldMkLst>
        <pc:spChg chg="mod">
          <ac:chgData name="Paul Tinkler" userId="bcebf29c-73c2-433d-80d2-6bad896374bf" providerId="ADAL" clId="{C9F3F452-D2BC-403F-BF01-153CFB20CCFC}" dt="2018-01-09T17:42:15.681" v="7285" actId="2711"/>
          <ac:spMkLst>
            <pc:docMk/>
            <pc:sldMk cId="2255290663" sldId="296"/>
            <ac:spMk id="2" creationId="{B209A813-CAD0-4C35-B64E-3139A4F563E7}"/>
          </ac:spMkLst>
        </pc:spChg>
        <pc:spChg chg="mod">
          <ac:chgData name="Paul Tinkler" userId="bcebf29c-73c2-433d-80d2-6bad896374bf" providerId="ADAL" clId="{C9F3F452-D2BC-403F-BF01-153CFB20CCFC}" dt="2018-01-09T17:42:24.305" v="7286" actId="2711"/>
          <ac:spMkLst>
            <pc:docMk/>
            <pc:sldMk cId="2255290663" sldId="296"/>
            <ac:spMk id="3" creationId="{9165D42A-B64A-46F3-AEFC-460F1DF4C2B9}"/>
          </ac:spMkLst>
        </pc:spChg>
      </pc:sldChg>
      <pc:sldChg chg="add">
        <pc:chgData name="Paul Tinkler" userId="bcebf29c-73c2-433d-80d2-6bad896374bf" providerId="ADAL" clId="{C9F3F452-D2BC-403F-BF01-153CFB20CCFC}" dt="2018-01-09T11:11:21.338" v="214" actId="2711"/>
        <pc:sldMkLst>
          <pc:docMk/>
          <pc:sldMk cId="1956437158" sldId="297"/>
        </pc:sldMkLst>
      </pc:sldChg>
      <pc:sldChg chg="add">
        <pc:chgData name="Paul Tinkler" userId="bcebf29c-73c2-433d-80d2-6bad896374bf" providerId="ADAL" clId="{C9F3F452-D2BC-403F-BF01-153CFB20CCFC}" dt="2018-01-09T11:11:21.545" v="215" actId="2711"/>
        <pc:sldMkLst>
          <pc:docMk/>
          <pc:sldMk cId="1921924598" sldId="298"/>
        </pc:sldMkLst>
      </pc:sldChg>
      <pc:sldChg chg="add">
        <pc:chgData name="Paul Tinkler" userId="bcebf29c-73c2-433d-80d2-6bad896374bf" providerId="ADAL" clId="{C9F3F452-D2BC-403F-BF01-153CFB20CCFC}" dt="2018-01-09T11:11:21.738" v="216" actId="2711"/>
        <pc:sldMkLst>
          <pc:docMk/>
          <pc:sldMk cId="221466109" sldId="299"/>
        </pc:sldMkLst>
      </pc:sldChg>
      <pc:sldChg chg="add">
        <pc:chgData name="Paul Tinkler" userId="bcebf29c-73c2-433d-80d2-6bad896374bf" providerId="ADAL" clId="{C9F3F452-D2BC-403F-BF01-153CFB20CCFC}" dt="2018-01-09T11:11:21.915" v="217" actId="2711"/>
        <pc:sldMkLst>
          <pc:docMk/>
          <pc:sldMk cId="3381796134" sldId="300"/>
        </pc:sldMkLst>
      </pc:sldChg>
      <pc:sldChg chg="add">
        <pc:chgData name="Paul Tinkler" userId="bcebf29c-73c2-433d-80d2-6bad896374bf" providerId="ADAL" clId="{C9F3F452-D2BC-403F-BF01-153CFB20CCFC}" dt="2018-01-09T11:11:22.105" v="218" actId="2711"/>
        <pc:sldMkLst>
          <pc:docMk/>
          <pc:sldMk cId="253522929" sldId="301"/>
        </pc:sldMkLst>
      </pc:sldChg>
      <pc:sldChg chg="add">
        <pc:chgData name="Paul Tinkler" userId="bcebf29c-73c2-433d-80d2-6bad896374bf" providerId="ADAL" clId="{C9F3F452-D2BC-403F-BF01-153CFB20CCFC}" dt="2018-01-09T11:11:22.313" v="219" actId="2711"/>
        <pc:sldMkLst>
          <pc:docMk/>
          <pc:sldMk cId="2896683788" sldId="302"/>
        </pc:sldMkLst>
      </pc:sldChg>
      <pc:sldChg chg="add">
        <pc:chgData name="Paul Tinkler" userId="bcebf29c-73c2-433d-80d2-6bad896374bf" providerId="ADAL" clId="{C9F3F452-D2BC-403F-BF01-153CFB20CCFC}" dt="2018-01-09T11:11:22.491" v="220" actId="2711"/>
        <pc:sldMkLst>
          <pc:docMk/>
          <pc:sldMk cId="1855088584" sldId="303"/>
        </pc:sldMkLst>
      </pc:sldChg>
      <pc:sldChg chg="add">
        <pc:chgData name="Paul Tinkler" userId="bcebf29c-73c2-433d-80d2-6bad896374bf" providerId="ADAL" clId="{C9F3F452-D2BC-403F-BF01-153CFB20CCFC}" dt="2018-01-09T11:11:22.718" v="221" actId="2711"/>
        <pc:sldMkLst>
          <pc:docMk/>
          <pc:sldMk cId="1334953115" sldId="304"/>
        </pc:sldMkLst>
      </pc:sldChg>
      <pc:sldChg chg="add">
        <pc:chgData name="Paul Tinkler" userId="bcebf29c-73c2-433d-80d2-6bad896374bf" providerId="ADAL" clId="{C9F3F452-D2BC-403F-BF01-153CFB20CCFC}" dt="2018-01-09T11:11:25.082" v="222" actId="2711"/>
        <pc:sldMkLst>
          <pc:docMk/>
          <pc:sldMk cId="2248983276" sldId="305"/>
        </pc:sldMkLst>
      </pc:sldChg>
      <pc:sldChg chg="add">
        <pc:chgData name="Paul Tinkler" userId="bcebf29c-73c2-433d-80d2-6bad896374bf" providerId="ADAL" clId="{C9F3F452-D2BC-403F-BF01-153CFB20CCFC}" dt="2018-01-09T11:11:25.894" v="223" actId="2711"/>
        <pc:sldMkLst>
          <pc:docMk/>
          <pc:sldMk cId="3784548099" sldId="306"/>
        </pc:sldMkLst>
      </pc:sldChg>
      <pc:sldChg chg="add">
        <pc:chgData name="Paul Tinkler" userId="bcebf29c-73c2-433d-80d2-6bad896374bf" providerId="ADAL" clId="{C9F3F452-D2BC-403F-BF01-153CFB20CCFC}" dt="2018-01-09T11:11:26.182" v="224" actId="2711"/>
        <pc:sldMkLst>
          <pc:docMk/>
          <pc:sldMk cId="1663850598" sldId="307"/>
        </pc:sldMkLst>
      </pc:sldChg>
      <pc:sldChg chg="addSp delSp modSp add modAnim">
        <pc:chgData name="Paul Tinkler" userId="bcebf29c-73c2-433d-80d2-6bad896374bf" providerId="ADAL" clId="{C9F3F452-D2BC-403F-BF01-153CFB20CCFC}" dt="2018-01-09T14:44:59.412" v="2368" actId="1076"/>
        <pc:sldMkLst>
          <pc:docMk/>
          <pc:sldMk cId="2983994008" sldId="308"/>
        </pc:sldMkLst>
        <pc:spChg chg="mod">
          <ac:chgData name="Paul Tinkler" userId="bcebf29c-73c2-433d-80d2-6bad896374bf" providerId="ADAL" clId="{C9F3F452-D2BC-403F-BF01-153CFB20CCFC}" dt="2018-01-09T14:20:38.711" v="2240" actId="313"/>
          <ac:spMkLst>
            <pc:docMk/>
            <pc:sldMk cId="2983994008" sldId="308"/>
            <ac:spMk id="2" creationId="{28629050-45F7-4780-A7A5-A186233EC44D}"/>
          </ac:spMkLst>
        </pc:spChg>
        <pc:spChg chg="del">
          <ac:chgData name="Paul Tinkler" userId="bcebf29c-73c2-433d-80d2-6bad896374bf" providerId="ADAL" clId="{C9F3F452-D2BC-403F-BF01-153CFB20CCFC}" dt="2018-01-09T14:20:23.833" v="2238" actId="478"/>
          <ac:spMkLst>
            <pc:docMk/>
            <pc:sldMk cId="2983994008" sldId="308"/>
            <ac:spMk id="3" creationId="{7E8A0EE6-F616-48DC-8895-CCC1B19D3CD9}"/>
          </ac:spMkLst>
        </pc:spChg>
        <pc:spChg chg="add mod">
          <ac:chgData name="Paul Tinkler" userId="bcebf29c-73c2-433d-80d2-6bad896374bf" providerId="ADAL" clId="{C9F3F452-D2BC-403F-BF01-153CFB20CCFC}" dt="2018-01-09T14:41:44.777" v="2318" actId="1076"/>
          <ac:spMkLst>
            <pc:docMk/>
            <pc:sldMk cId="2983994008" sldId="308"/>
            <ac:spMk id="5" creationId="{EBBAE8B8-C5E6-4C00-9A79-CE4538923AD7}"/>
          </ac:spMkLst>
        </pc:spChg>
        <pc:spChg chg="add mod">
          <ac:chgData name="Paul Tinkler" userId="bcebf29c-73c2-433d-80d2-6bad896374bf" providerId="ADAL" clId="{C9F3F452-D2BC-403F-BF01-153CFB20CCFC}" dt="2018-01-09T14:41:39.629" v="2317" actId="2711"/>
          <ac:spMkLst>
            <pc:docMk/>
            <pc:sldMk cId="2983994008" sldId="308"/>
            <ac:spMk id="6" creationId="{AE7C2B11-DDA9-4416-91A1-4326FF51A38C}"/>
          </ac:spMkLst>
        </pc:spChg>
        <pc:spChg chg="add mod">
          <ac:chgData name="Paul Tinkler" userId="bcebf29c-73c2-433d-80d2-6bad896374bf" providerId="ADAL" clId="{C9F3F452-D2BC-403F-BF01-153CFB20CCFC}" dt="2018-01-09T14:41:52.680" v="2320" actId="2711"/>
          <ac:spMkLst>
            <pc:docMk/>
            <pc:sldMk cId="2983994008" sldId="308"/>
            <ac:spMk id="7" creationId="{0F955009-3839-4AE5-8A58-F0B715F2B9F1}"/>
          </ac:spMkLst>
        </pc:spChg>
        <pc:spChg chg="add mod">
          <ac:chgData name="Paul Tinkler" userId="bcebf29c-73c2-433d-80d2-6bad896374bf" providerId="ADAL" clId="{C9F3F452-D2BC-403F-BF01-153CFB20CCFC}" dt="2018-01-09T14:38:34.167" v="2306" actId="113"/>
          <ac:spMkLst>
            <pc:docMk/>
            <pc:sldMk cId="2983994008" sldId="308"/>
            <ac:spMk id="8" creationId="{D3153533-B7E7-4372-B2DD-27BC31DD1EAA}"/>
          </ac:spMkLst>
        </pc:spChg>
        <pc:spChg chg="add mod">
          <ac:chgData name="Paul Tinkler" userId="bcebf29c-73c2-433d-80d2-6bad896374bf" providerId="ADAL" clId="{C9F3F452-D2BC-403F-BF01-153CFB20CCFC}" dt="2018-01-09T14:38:28.720" v="2304" actId="255"/>
          <ac:spMkLst>
            <pc:docMk/>
            <pc:sldMk cId="2983994008" sldId="308"/>
            <ac:spMk id="9" creationId="{2F2573ED-C0AE-4A50-96F7-6AAF45297A8E}"/>
          </ac:spMkLst>
        </pc:spChg>
        <pc:spChg chg="add mod">
          <ac:chgData name="Paul Tinkler" userId="bcebf29c-73c2-433d-80d2-6bad896374bf" providerId="ADAL" clId="{C9F3F452-D2BC-403F-BF01-153CFB20CCFC}" dt="2018-01-09T14:38:21.487" v="2302" actId="255"/>
          <ac:spMkLst>
            <pc:docMk/>
            <pc:sldMk cId="2983994008" sldId="308"/>
            <ac:spMk id="10" creationId="{07EB376E-50BE-42DB-9037-4579441629B2}"/>
          </ac:spMkLst>
        </pc:spChg>
        <pc:spChg chg="add mod">
          <ac:chgData name="Paul Tinkler" userId="bcebf29c-73c2-433d-80d2-6bad896374bf" providerId="ADAL" clId="{C9F3F452-D2BC-403F-BF01-153CFB20CCFC}" dt="2018-01-09T14:44:59.412" v="2368" actId="1076"/>
          <ac:spMkLst>
            <pc:docMk/>
            <pc:sldMk cId="2983994008" sldId="308"/>
            <ac:spMk id="17" creationId="{8F88E70F-76FD-446F-8F32-76FEEC6D0A35}"/>
          </ac:spMkLst>
        </pc:spChg>
        <pc:spChg chg="add mod">
          <ac:chgData name="Paul Tinkler" userId="bcebf29c-73c2-433d-80d2-6bad896374bf" providerId="ADAL" clId="{C9F3F452-D2BC-403F-BF01-153CFB20CCFC}" dt="2018-01-09T14:44:27.096" v="2363" actId="1076"/>
          <ac:spMkLst>
            <pc:docMk/>
            <pc:sldMk cId="2983994008" sldId="308"/>
            <ac:spMk id="18" creationId="{A76DEFE5-401E-4663-8889-5CB20701F077}"/>
          </ac:spMkLst>
        </pc:spChg>
        <pc:spChg chg="add mod">
          <ac:chgData name="Paul Tinkler" userId="bcebf29c-73c2-433d-80d2-6bad896374bf" providerId="ADAL" clId="{C9F3F452-D2BC-403F-BF01-153CFB20CCFC}" dt="2018-01-09T14:44:48.984" v="2366" actId="1076"/>
          <ac:spMkLst>
            <pc:docMk/>
            <pc:sldMk cId="2983994008" sldId="308"/>
            <ac:spMk id="19" creationId="{262DACCE-5763-48DF-8935-CED53AF869DD}"/>
          </ac:spMkLst>
        </pc:spChg>
        <pc:picChg chg="add del mod">
          <ac:chgData name="Paul Tinkler" userId="bcebf29c-73c2-433d-80d2-6bad896374bf" providerId="ADAL" clId="{C9F3F452-D2BC-403F-BF01-153CFB20CCFC}" dt="2018-01-09T14:35:55.111" v="2259" actId="478"/>
          <ac:picMkLst>
            <pc:docMk/>
            <pc:sldMk cId="2983994008" sldId="308"/>
            <ac:picMk id="4" creationId="{CB4D1322-0619-4E62-AB8C-F83BD9B6C2FF}"/>
          </ac:picMkLst>
        </pc:picChg>
        <pc:picChg chg="add mod">
          <ac:chgData name="Paul Tinkler" userId="bcebf29c-73c2-433d-80d2-6bad896374bf" providerId="ADAL" clId="{C9F3F452-D2BC-403F-BF01-153CFB20CCFC}" dt="2018-01-09T14:44:56.192" v="2367" actId="1076"/>
          <ac:picMkLst>
            <pc:docMk/>
            <pc:sldMk cId="2983994008" sldId="308"/>
            <ac:picMk id="12" creationId="{62046C73-16E6-4DA7-8213-5D977E70A4FA}"/>
          </ac:picMkLst>
        </pc:picChg>
        <pc:picChg chg="add mod">
          <ac:chgData name="Paul Tinkler" userId="bcebf29c-73c2-433d-80d2-6bad896374bf" providerId="ADAL" clId="{C9F3F452-D2BC-403F-BF01-153CFB20CCFC}" dt="2018-01-09T14:44:18.988" v="2362" actId="1076"/>
          <ac:picMkLst>
            <pc:docMk/>
            <pc:sldMk cId="2983994008" sldId="308"/>
            <ac:picMk id="14" creationId="{0B5C57E6-B063-4106-A7BF-DD5D83D06E1B}"/>
          </ac:picMkLst>
        </pc:picChg>
        <pc:picChg chg="add mod">
          <ac:chgData name="Paul Tinkler" userId="bcebf29c-73c2-433d-80d2-6bad896374bf" providerId="ADAL" clId="{C9F3F452-D2BC-403F-BF01-153CFB20CCFC}" dt="2018-01-09T14:44:44.576" v="2365" actId="1076"/>
          <ac:picMkLst>
            <pc:docMk/>
            <pc:sldMk cId="2983994008" sldId="308"/>
            <ac:picMk id="16" creationId="{83F39728-3247-48E7-9BEE-3389A7E860B9}"/>
          </ac:picMkLst>
        </pc:picChg>
      </pc:sldChg>
    </pc:docChg>
  </pc:docChgLst>
  <pc:docChgLst>
    <pc:chgData name="Paul Tinkler" userId="bcebf29c-73c2-433d-80d2-6bad896374bf" providerId="ADAL" clId="{9B74F47C-ACCE-42D5-A5BD-90443602EB77}"/>
    <pc:docChg chg="delSld">
      <pc:chgData name="Paul Tinkler" userId="bcebf29c-73c2-433d-80d2-6bad896374bf" providerId="ADAL" clId="{9B74F47C-ACCE-42D5-A5BD-90443602EB77}" dt="2018-01-09T18:20:33.360" v="10" actId="2696"/>
      <pc:docMkLst>
        <pc:docMk/>
      </pc:docMkLst>
      <pc:sldChg chg="del">
        <pc:chgData name="Paul Tinkler" userId="bcebf29c-73c2-433d-80d2-6bad896374bf" providerId="ADAL" clId="{9B74F47C-ACCE-42D5-A5BD-90443602EB77}" dt="2018-01-09T18:20:33.360" v="10" actId="2696"/>
        <pc:sldMkLst>
          <pc:docMk/>
          <pc:sldMk cId="1956437158" sldId="297"/>
        </pc:sldMkLst>
      </pc:sldChg>
      <pc:sldChg chg="del">
        <pc:chgData name="Paul Tinkler" userId="bcebf29c-73c2-433d-80d2-6bad896374bf" providerId="ADAL" clId="{9B74F47C-ACCE-42D5-A5BD-90443602EB77}" dt="2018-01-09T18:20:32.084" v="9" actId="2696"/>
        <pc:sldMkLst>
          <pc:docMk/>
          <pc:sldMk cId="1921924598" sldId="298"/>
        </pc:sldMkLst>
      </pc:sldChg>
      <pc:sldChg chg="del">
        <pc:chgData name="Paul Tinkler" userId="bcebf29c-73c2-433d-80d2-6bad896374bf" providerId="ADAL" clId="{9B74F47C-ACCE-42D5-A5BD-90443602EB77}" dt="2018-01-09T18:20:31.690" v="8" actId="2696"/>
        <pc:sldMkLst>
          <pc:docMk/>
          <pc:sldMk cId="221466109" sldId="299"/>
        </pc:sldMkLst>
      </pc:sldChg>
      <pc:sldChg chg="del">
        <pc:chgData name="Paul Tinkler" userId="bcebf29c-73c2-433d-80d2-6bad896374bf" providerId="ADAL" clId="{9B74F47C-ACCE-42D5-A5BD-90443602EB77}" dt="2018-01-09T18:20:31.257" v="7" actId="2696"/>
        <pc:sldMkLst>
          <pc:docMk/>
          <pc:sldMk cId="3381796134" sldId="300"/>
        </pc:sldMkLst>
      </pc:sldChg>
      <pc:sldChg chg="del">
        <pc:chgData name="Paul Tinkler" userId="bcebf29c-73c2-433d-80d2-6bad896374bf" providerId="ADAL" clId="{9B74F47C-ACCE-42D5-A5BD-90443602EB77}" dt="2018-01-09T18:20:30.862" v="6" actId="2696"/>
        <pc:sldMkLst>
          <pc:docMk/>
          <pc:sldMk cId="253522929" sldId="301"/>
        </pc:sldMkLst>
      </pc:sldChg>
      <pc:sldChg chg="del">
        <pc:chgData name="Paul Tinkler" userId="bcebf29c-73c2-433d-80d2-6bad896374bf" providerId="ADAL" clId="{9B74F47C-ACCE-42D5-A5BD-90443602EB77}" dt="2018-01-09T18:20:30.517" v="5" actId="2696"/>
        <pc:sldMkLst>
          <pc:docMk/>
          <pc:sldMk cId="2896683788" sldId="302"/>
        </pc:sldMkLst>
      </pc:sldChg>
      <pc:sldChg chg="del">
        <pc:chgData name="Paul Tinkler" userId="bcebf29c-73c2-433d-80d2-6bad896374bf" providerId="ADAL" clId="{9B74F47C-ACCE-42D5-A5BD-90443602EB77}" dt="2018-01-09T18:20:30.279" v="4" actId="2696"/>
        <pc:sldMkLst>
          <pc:docMk/>
          <pc:sldMk cId="1855088584" sldId="303"/>
        </pc:sldMkLst>
      </pc:sldChg>
      <pc:sldChg chg="del">
        <pc:chgData name="Paul Tinkler" userId="bcebf29c-73c2-433d-80d2-6bad896374bf" providerId="ADAL" clId="{9B74F47C-ACCE-42D5-A5BD-90443602EB77}" dt="2018-01-09T18:20:30.057" v="3" actId="2696"/>
        <pc:sldMkLst>
          <pc:docMk/>
          <pc:sldMk cId="1334953115" sldId="304"/>
        </pc:sldMkLst>
      </pc:sldChg>
      <pc:sldChg chg="del">
        <pc:chgData name="Paul Tinkler" userId="bcebf29c-73c2-433d-80d2-6bad896374bf" providerId="ADAL" clId="{9B74F47C-ACCE-42D5-A5BD-90443602EB77}" dt="2018-01-09T18:20:29.804" v="2" actId="2696"/>
        <pc:sldMkLst>
          <pc:docMk/>
          <pc:sldMk cId="2248983276" sldId="305"/>
        </pc:sldMkLst>
      </pc:sldChg>
      <pc:sldChg chg="del">
        <pc:chgData name="Paul Tinkler" userId="bcebf29c-73c2-433d-80d2-6bad896374bf" providerId="ADAL" clId="{9B74F47C-ACCE-42D5-A5BD-90443602EB77}" dt="2018-01-09T18:20:29.432" v="1" actId="2696"/>
        <pc:sldMkLst>
          <pc:docMk/>
          <pc:sldMk cId="3784548099" sldId="306"/>
        </pc:sldMkLst>
      </pc:sldChg>
      <pc:sldChg chg="del">
        <pc:chgData name="Paul Tinkler" userId="bcebf29c-73c2-433d-80d2-6bad896374bf" providerId="ADAL" clId="{9B74F47C-ACCE-42D5-A5BD-90443602EB77}" dt="2018-01-09T18:20:29.018" v="0" actId="2696"/>
        <pc:sldMkLst>
          <pc:docMk/>
          <pc:sldMk cId="1663850598" sldId="307"/>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C83BD-CDA3-4611-89FE-DD208469ADCB}" type="datetimeFigureOut">
              <a:rPr lang="en-GB" smtClean="0"/>
              <a:t>09/01/2018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3187709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578537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168628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3122126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3866726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2006905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the 4 quadrant Communication Styles Matrix with just the titles for each section, and ask them to copy it and put their own scores on the diagram. (or give them handouts of the diagram – whichever works better).</a:t>
            </a:r>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1664278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88126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34505375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2534616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34</a:t>
            </a:fld>
            <a:endParaRPr lang="en-GB"/>
          </a:p>
        </p:txBody>
      </p:sp>
    </p:spTree>
    <p:extLst>
      <p:ext uri="{BB962C8B-B14F-4D97-AF65-F5344CB8AC3E}">
        <p14:creationId xmlns:p14="http://schemas.microsoft.com/office/powerpoint/2010/main" val="15756072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35</a:t>
            </a:fld>
            <a:endParaRPr lang="en-GB"/>
          </a:p>
        </p:txBody>
      </p:sp>
    </p:spTree>
    <p:extLst>
      <p:ext uri="{BB962C8B-B14F-4D97-AF65-F5344CB8AC3E}">
        <p14:creationId xmlns:p14="http://schemas.microsoft.com/office/powerpoint/2010/main" val="3439415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36</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t>38</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t>40</a:t>
            </a:fld>
            <a:endParaRPr lang="en-GB"/>
          </a:p>
        </p:txBody>
      </p:sp>
    </p:spTree>
    <p:extLst>
      <p:ext uri="{BB962C8B-B14F-4D97-AF65-F5344CB8AC3E}">
        <p14:creationId xmlns:p14="http://schemas.microsoft.com/office/powerpoint/2010/main" val="2938166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42</a:t>
            </a:fld>
            <a:endParaRPr lang="en-GB"/>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16.jpg&amp;ehk=4wnSRPp7J5DbbNB7"/></Relationships>
</file>

<file path=ppt/slides/_rels/slide25.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g&amp;ehk=r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22.jpg&amp;ehk=t2FT1gFJYJbso"/><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23.jpg&amp;ehk=bQ0pCnSXHrh9Pqz8bYB8"/><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amp;ehk=TV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freeonlinesurveys.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urveymonke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Workshop Day 2</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10 minute presentation demonstrating key points of your report</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3844129"/>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323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65914" y="2560638"/>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57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457200" y="1600201"/>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Font typeface="Arial" charset="0"/>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fontScale="92500" lnSpcReduction="100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00042" y="4437584"/>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95330" y="4005784"/>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5076305"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363642" y="2997721"/>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724005" y="2564334"/>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1979092"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1908449" y="4580459"/>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899592" y="2492896"/>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899592" y="299772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899592" y="35009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899592" y="3932759"/>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899592" y="4364559"/>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1C6BB831-5870-4DDD-A3D7-A7BFD9A526AB}"/>
              </a:ext>
            </a:extLst>
          </p:cNvPr>
          <p:cNvSpPr>
            <a:spLocks noGrp="1"/>
          </p:cNvSpPr>
          <p:nvPr>
            <p:ph idx="1"/>
          </p:nvPr>
        </p:nvSpPr>
        <p:spPr/>
        <p:txBody>
          <a:bodyPr/>
          <a:lstStyle/>
          <a:p>
            <a:pPr marL="0" indent="0">
              <a:buFont typeface="Arial" charset="0"/>
              <a:buNone/>
            </a:pPr>
            <a:r>
              <a:rPr lang="en-GB" altLang="en-US" sz="2800" dirty="0">
                <a:latin typeface="+mj-lt"/>
                <a:cs typeface="Arial" charset="0"/>
              </a:rPr>
              <a:t>Listen to the following statement being read out. You will only hear it once. Then answer the questions on the following slides and decide if they are </a:t>
            </a:r>
          </a:p>
          <a:p>
            <a:pPr marL="0" indent="0">
              <a:buFont typeface="Arial" charset="0"/>
              <a:buNone/>
            </a:pPr>
            <a:endParaRPr lang="en-GB" altLang="en-US" sz="1200" dirty="0">
              <a:latin typeface="+mj-lt"/>
              <a:cs typeface="Arial" charset="0"/>
            </a:endParaRPr>
          </a:p>
          <a:p>
            <a:pPr marL="914400" lvl="2" indent="0">
              <a:buFont typeface="Arial" charse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Font typeface="Arial" charset="0"/>
              <a:buNone/>
            </a:pPr>
            <a:endParaRPr lang="en-GB" altLang="en-US" sz="400" dirty="0">
              <a:latin typeface="+mj-lt"/>
              <a:cs typeface="Arial" charset="0"/>
            </a:endParaRPr>
          </a:p>
          <a:p>
            <a:pPr marL="914400" lvl="2" indent="0">
              <a:buFont typeface="Arial" charse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a16="http://schemas.microsoft.com/office/drawing/2014/main" id="{2B5DC41C-ADF9-4FDC-9FDC-75A05CF0C2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33522-EE77-4C4A-8F38-ABF6640B0BD0}"/>
              </a:ext>
            </a:extLst>
          </p:cNvPr>
          <p:cNvSpPr>
            <a:spLocks noGrp="1"/>
          </p:cNvSpPr>
          <p:nvPr>
            <p:ph idx="1"/>
          </p:nvPr>
        </p:nvSpPr>
        <p:spPr>
          <a:xfrm>
            <a:off x="323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37384E-D40C-41C8-B7DE-5F76C473616C}"/>
              </a:ext>
            </a:extLst>
          </p:cNvPr>
          <p:cNvSpPr>
            <a:spLocks noGrp="1"/>
          </p:cNvSpPr>
          <p:nvPr>
            <p:ph idx="1"/>
          </p:nvPr>
        </p:nvSpPr>
        <p:spPr>
          <a:xfrm>
            <a:off x="457200" y="476672"/>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a16="http://schemas.microsoft.com/office/drawing/2014/main" id="{5DB6EE6D-238A-49C7-A489-1A0547F27CCD}"/>
              </a:ext>
            </a:extLst>
          </p:cNvPr>
          <p:cNvSpPr>
            <a:spLocks noGrp="1"/>
          </p:cNvSpPr>
          <p:nvPr>
            <p:ph idx="1"/>
          </p:nvPr>
        </p:nvSpPr>
        <p:spPr>
          <a:xfrm>
            <a:off x="457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a16="http://schemas.microsoft.com/office/drawing/2014/main" id="{12152FAA-ACF5-447A-B5F5-8401A86D8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230740"/>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EEB1A4-152A-418E-8A25-0CE80C68E8D8}"/>
              </a:ext>
            </a:extLst>
          </p:cNvPr>
          <p:cNvSpPr/>
          <p:nvPr/>
        </p:nvSpPr>
        <p:spPr>
          <a:xfrm>
            <a:off x="287524" y="58846"/>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a16="http://schemas.microsoft.com/office/drawing/2014/main" id="{ECD990EE-DCDA-4161-924C-6BECA93E5006}"/>
              </a:ext>
            </a:extLst>
          </p:cNvPr>
          <p:cNvSpPr>
            <a:spLocks noGrp="1"/>
          </p:cNvSpPr>
          <p:nvPr>
            <p:ph idx="1"/>
          </p:nvPr>
        </p:nvSpPr>
        <p:spPr>
          <a:xfrm>
            <a:off x="981944" y="1600201"/>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a16="http://schemas.microsoft.com/office/drawing/2014/main" id="{68D83B78-DE1F-429B-AA43-2D314C6F139C}"/>
              </a:ext>
            </a:extLst>
          </p:cNvPr>
          <p:cNvSpPr txBox="1"/>
          <p:nvPr/>
        </p:nvSpPr>
        <p:spPr>
          <a:xfrm>
            <a:off x="251520" y="1600201"/>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a16="http://schemas.microsoft.com/office/drawing/2014/main" id="{2C234832-DD5E-436C-B018-677A0447B63C}"/>
              </a:ext>
            </a:extLst>
          </p:cNvPr>
          <p:cNvSpPr txBox="1"/>
          <p:nvPr/>
        </p:nvSpPr>
        <p:spPr>
          <a:xfrm>
            <a:off x="2406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a16="http://schemas.microsoft.com/office/drawing/2014/main" id="{3EA4EADB-7712-4E24-8786-ABDD3B6DFD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3255287"/>
            <a:ext cx="2616529" cy="2372500"/>
          </a:xfrm>
          <a:prstGeom prst="rect">
            <a:avLst/>
          </a:prstGeom>
        </p:spPr>
      </p:pic>
    </p:spTree>
    <p:extLst>
      <p:ext uri="{BB962C8B-B14F-4D97-AF65-F5344CB8AC3E}">
        <p14:creationId xmlns:p14="http://schemas.microsoft.com/office/powerpoint/2010/main" val="744135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457200" y="1600201"/>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1043608" y="4509120"/>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873-CBA9-47D0-842C-328D3EBDE4C6}"/>
              </a:ext>
            </a:extLst>
          </p:cNvPr>
          <p:cNvSpPr>
            <a:spLocks noGrp="1"/>
          </p:cNvSpPr>
          <p:nvPr>
            <p:ph type="title"/>
          </p:nvPr>
        </p:nvSpPr>
        <p:spPr/>
        <p:txBody>
          <a:bodyPr/>
          <a:lstStyle/>
          <a:p>
            <a:r>
              <a:rPr lang="en-GB" dirty="0">
                <a:cs typeface="Arial" panose="020B0604020202020204" pitchFamily="34" charset="0"/>
              </a:rPr>
              <a:t>Communication Styles</a:t>
            </a:r>
            <a:endParaRPr lang="en-GB" dirty="0"/>
          </a:p>
        </p:txBody>
      </p:sp>
      <p:sp>
        <p:nvSpPr>
          <p:cNvPr id="3" name="Content Placeholder 2">
            <a:extLst>
              <a:ext uri="{FF2B5EF4-FFF2-40B4-BE49-F238E27FC236}">
                <a16:creationId xmlns:a16="http://schemas.microsoft.com/office/drawing/2014/main" id="{B52D57D3-B120-4781-AA07-C946F4AD3B89}"/>
              </a:ext>
            </a:extLst>
          </p:cNvPr>
          <p:cNvSpPr>
            <a:spLocks noGrp="1"/>
          </p:cNvSpPr>
          <p:nvPr>
            <p:ph idx="1"/>
          </p:nvPr>
        </p:nvSpPr>
        <p:spPr>
          <a:xfrm>
            <a:off x="457200" y="1406906"/>
            <a:ext cx="8229600" cy="3917032"/>
          </a:xfrm>
        </p:spPr>
        <p:txBody>
          <a:bodyPr>
            <a:normAutofit fontScale="77500" lnSpcReduction="20000"/>
          </a:bodyPr>
          <a:lstStyle/>
          <a:p>
            <a:pPr marL="0" indent="0">
              <a:buFont typeface="Arial" charset="0"/>
              <a:buNone/>
            </a:pPr>
            <a:r>
              <a:rPr lang="en-GB" altLang="en-US" dirty="0">
                <a:latin typeface="+mj-lt"/>
                <a:cs typeface="Arial" charset="0"/>
              </a:rPr>
              <a:t>You should have completed a Communication Styles questionnaire as part of your pre-course work, so now…</a:t>
            </a:r>
          </a:p>
          <a:p>
            <a:pPr marL="0" indent="0">
              <a:buFont typeface="Arial" charset="0"/>
              <a:buNone/>
            </a:pPr>
            <a:endParaRPr lang="en-GB" altLang="en-US" sz="1400" dirty="0">
              <a:latin typeface="+mj-lt"/>
              <a:cs typeface="Arial" charset="0"/>
            </a:endParaRPr>
          </a:p>
          <a:p>
            <a:r>
              <a:rPr lang="en-GB" altLang="en-US" dirty="0">
                <a:latin typeface="+mj-lt"/>
                <a:cs typeface="Arial" charset="0"/>
              </a:rPr>
              <a:t>Plot your results on the “Axes”</a:t>
            </a:r>
          </a:p>
          <a:p>
            <a:endParaRPr lang="en-GB" altLang="en-US" sz="1400" dirty="0">
              <a:latin typeface="+mj-lt"/>
              <a:cs typeface="Arial" charset="0"/>
            </a:endParaRPr>
          </a:p>
          <a:p>
            <a:r>
              <a:rPr lang="en-GB" altLang="en-US" dirty="0">
                <a:latin typeface="+mj-lt"/>
                <a:cs typeface="Arial" charset="0"/>
              </a:rPr>
              <a:t>Interpret your results – what do they mean?</a:t>
            </a:r>
          </a:p>
          <a:p>
            <a:endParaRPr lang="en-GB" altLang="en-US" sz="1400" dirty="0">
              <a:latin typeface="+mj-lt"/>
              <a:cs typeface="Arial" charset="0"/>
            </a:endParaRPr>
          </a:p>
          <a:p>
            <a:r>
              <a:rPr lang="en-GB" altLang="en-US" dirty="0">
                <a:latin typeface="+mj-lt"/>
                <a:cs typeface="Arial" charset="0"/>
              </a:rPr>
              <a:t>Group discussion on findings – what are the implications for each of you?</a:t>
            </a:r>
          </a:p>
          <a:p>
            <a:pPr marL="0" indent="0" algn="ctr">
              <a:buNone/>
            </a:pPr>
            <a:endParaRPr lang="en-GB" altLang="en-US" dirty="0">
              <a:latin typeface="+mj-lt"/>
              <a:cs typeface="Arial" charset="0"/>
            </a:endParaRPr>
          </a:p>
          <a:p>
            <a:pPr marL="0" indent="0" algn="ctr">
              <a:buNone/>
            </a:pPr>
            <a:r>
              <a:rPr lang="en-GB" altLang="en-US" b="1" i="1" dirty="0">
                <a:solidFill>
                  <a:srgbClr val="0070C0"/>
                </a:solidFill>
                <a:latin typeface="+mj-lt"/>
                <a:cs typeface="Arial" charset="0"/>
              </a:rPr>
              <a:t>Exercise – 15 minutes</a:t>
            </a:r>
            <a:endParaRPr lang="en-US" altLang="en-US" b="1" i="1" dirty="0">
              <a:solidFill>
                <a:srgbClr val="0070C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8277028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283968" y="2227598"/>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4465" y="1924506"/>
            <a:ext cx="4258816" cy="3040592"/>
          </a:xfrm>
          <a:prstGeom prst="rect">
            <a:avLst/>
          </a:prstGeom>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417638"/>
            <a:ext cx="4683746" cy="4171602"/>
          </a:xfrm>
        </p:spPr>
        <p:txBody>
          <a:bodyPr>
            <a:normAutofit fontScale="70000" lnSpcReduction="20000"/>
          </a:bodyPr>
          <a:lstStyle/>
          <a:p>
            <a:pPr marL="0" indent="0">
              <a:buFont typeface="Arial" charset="0"/>
              <a:buNone/>
            </a:pPr>
            <a:r>
              <a:rPr lang="en-GB" altLang="en-US" sz="2800" b="1" dirty="0">
                <a:solidFill>
                  <a:srgbClr val="00B050"/>
                </a:solidFill>
                <a:latin typeface="+mj-lt"/>
                <a:cs typeface="Arial" charset="0"/>
              </a:rPr>
              <a:t>A Team needs…</a:t>
            </a:r>
          </a:p>
          <a:p>
            <a:pPr marL="0" indent="0">
              <a:buFont typeface="Arial" charse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660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a16="http://schemas.microsoft.com/office/drawing/2014/main" id="{149BA05F-13C5-4EBF-B4BC-579E62BDC7A9}"/>
              </a:ext>
            </a:extLst>
          </p:cNvPr>
          <p:cNvSpPr>
            <a:spLocks noGrp="1"/>
          </p:cNvSpPr>
          <p:nvPr>
            <p:ph idx="1"/>
          </p:nvPr>
        </p:nvSpPr>
        <p:spPr>
          <a:xfrm>
            <a:off x="457200" y="1268760"/>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p:txBody>
          <a:bodyPr>
            <a:normAutofit fontScale="90000"/>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0" y="1507349"/>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72533" y="3068960"/>
            <a:ext cx="3886977" cy="2565405"/>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107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6016" y="2647692"/>
            <a:ext cx="4286250" cy="2857500"/>
          </a:xfrm>
          <a:prstGeom prst="rect">
            <a:avLst/>
          </a:prstGeom>
        </p:spPr>
      </p:pic>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313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spTree>
    <p:extLst>
      <p:ext uri="{BB962C8B-B14F-4D97-AF65-F5344CB8AC3E}">
        <p14:creationId xmlns:p14="http://schemas.microsoft.com/office/powerpoint/2010/main" val="2478713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2160" y="1124744"/>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323528" y="1268760"/>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p:txBody>
          <a:bodyPr>
            <a:normAutofit/>
          </a:bodyPr>
          <a:lstStyle/>
          <a:p>
            <a:pPr marL="0" indent="0">
              <a:buFont typeface="Arial" charset="0"/>
              <a:buNone/>
            </a:pPr>
            <a:r>
              <a:rPr lang="en-GB" altLang="en-US" dirty="0">
                <a:latin typeface="Arial" charset="0"/>
                <a:cs typeface="Arial" charset="0"/>
              </a:rPr>
              <a:t>Join a free Online Survey tool website </a:t>
            </a:r>
          </a:p>
          <a:p>
            <a:pPr marL="0" indent="0">
              <a:buFont typeface="Arial" charset="0"/>
              <a:buNone/>
            </a:pPr>
            <a:r>
              <a:rPr lang="en-GB" altLang="en-US" dirty="0">
                <a:latin typeface="Arial" charset="0"/>
                <a:cs typeface="Arial" charset="0"/>
              </a:rPr>
              <a:t>(some options shown below) and set up a questionnaire for Communication: </a:t>
            </a:r>
          </a:p>
          <a:p>
            <a:pPr marL="0" indent="0">
              <a:buFont typeface="Arial" charset="0"/>
              <a:buNone/>
            </a:pPr>
            <a:r>
              <a:rPr lang="en-GB" altLang="en-US" dirty="0">
                <a:latin typeface="Arial" charset="0"/>
                <a:cs typeface="Arial" charset="0"/>
                <a:hlinkClick r:id="rId3"/>
              </a:rPr>
              <a:t>Freeonlinesurveys.com</a:t>
            </a:r>
          </a:p>
          <a:p>
            <a:pPr marL="0" indent="0">
              <a:buFont typeface="Arial" charset="0"/>
              <a:buNone/>
            </a:pPr>
            <a:r>
              <a:rPr lang="en-GB" altLang="en-US" dirty="0">
                <a:latin typeface="Arial" charset="0"/>
                <a:cs typeface="Arial" charset="0"/>
                <a:hlinkClick r:id="rId4"/>
              </a:rPr>
              <a:t>Surveymonkey.com</a:t>
            </a:r>
            <a:endParaRPr lang="en-GB" altLang="en-US" dirty="0">
              <a:latin typeface="Arial" charset="0"/>
              <a:cs typeface="Arial" charset="0"/>
            </a:endParaRPr>
          </a:p>
          <a:p>
            <a:pPr marL="0" indent="0">
              <a:buFont typeface="Arial" charset="0"/>
              <a:buNone/>
            </a:pPr>
            <a:r>
              <a:rPr lang="en-GB" altLang="en-US" dirty="0">
                <a:latin typeface="Arial" charset="0"/>
                <a:cs typeface="Arial" charset="0"/>
                <a:hlinkClick r:id="rId3"/>
              </a:rPr>
              <a:t>Freeonlinesurveys.co.uk                    </a:t>
            </a: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96324477-CCAC-42DF-8ABD-84053944C38B}"/>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566</TotalTime>
  <Words>2494</Words>
  <Application>Microsoft Office PowerPoint</Application>
  <PresentationFormat>On-screen Show (4:3)</PresentationFormat>
  <Paragraphs>325</Paragraphs>
  <Slides>42</Slides>
  <Notes>23</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42</vt:i4>
      </vt:variant>
    </vt:vector>
  </HeadingPairs>
  <TitlesOfParts>
    <vt:vector size="60" baseType="lpstr">
      <vt:lpstr>FangSong</vt:lpstr>
      <vt:lpstr>Gulim</vt:lpstr>
      <vt:lpstr>Arial</vt:lpstr>
      <vt:lpstr>Baskerville Old Face</vt:lpstr>
      <vt:lpstr>Baveuse</vt:lpstr>
      <vt:lpstr>Blackadder ITC</vt:lpstr>
      <vt:lpstr>Boopee</vt:lpstr>
      <vt:lpstr>Calibri</vt:lpstr>
      <vt:lpstr>Cooper Black</vt:lpstr>
      <vt:lpstr>Copperplate Gothic Bold</vt:lpstr>
      <vt:lpstr>Curlz MT</vt:lpstr>
      <vt:lpstr>Forte</vt:lpstr>
      <vt:lpstr>Harlow Solid Italic</vt:lpstr>
      <vt:lpstr>Jokerman</vt:lpstr>
      <vt:lpstr>Myriad Pro</vt:lpstr>
      <vt:lpstr>Ravie</vt:lpstr>
      <vt:lpstr>Tahoma</vt:lpstr>
      <vt:lpstr>20140311PresentationUWTSDTemplate</vt:lpstr>
      <vt:lpstr>CertHE Skills for the Workplace Module: BMSK4002</vt:lpstr>
      <vt:lpstr>Overview of Workshop</vt:lpstr>
      <vt:lpstr>What is Communication?</vt:lpstr>
      <vt:lpstr>Aim &amp; objectives</vt:lpstr>
      <vt:lpstr>PowerPoint Presentation</vt:lpstr>
      <vt:lpstr>The Elements of Communication</vt:lpstr>
      <vt:lpstr>Are We Good Communicators</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Communication Styles</vt:lpstr>
      <vt:lpstr>Forms of Communication?</vt:lpstr>
      <vt:lpstr>Communication &amp; Teams</vt:lpstr>
      <vt:lpstr>Team Communication</vt:lpstr>
      <vt:lpstr>Dealing with Difficult Communication</vt:lpstr>
      <vt:lpstr>Aggression</vt:lpstr>
      <vt:lpstr>Face to Face</vt:lpstr>
      <vt:lpstr>Via the Phone</vt:lpstr>
      <vt:lpstr>Giving Bad News</vt:lpstr>
      <vt:lpstr>Conflict - Refresher</vt:lpstr>
      <vt:lpstr>Conflict</vt:lpstr>
      <vt:lpstr>Can You Manage Conflict?</vt:lpstr>
      <vt:lpstr>PowerPoint Presentation</vt:lpstr>
      <vt:lpstr>PowerPoint Presentation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4</cp:revision>
  <dcterms:created xsi:type="dcterms:W3CDTF">2015-04-14T15:21:28Z</dcterms:created>
  <dcterms:modified xsi:type="dcterms:W3CDTF">2018-01-09T18:20:39Z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