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3"/>
  </p:notesMasterIdLst>
  <p:handoutMasterIdLst>
    <p:handoutMasterId r:id="rId34"/>
  </p:handoutMasterIdLst>
  <p:sldIdLst>
    <p:sldId id="354" r:id="rId2"/>
    <p:sldId id="258" r:id="rId3"/>
    <p:sldId id="262" r:id="rId4"/>
    <p:sldId id="265" r:id="rId5"/>
    <p:sldId id="264" r:id="rId6"/>
    <p:sldId id="266" r:id="rId7"/>
    <p:sldId id="359" r:id="rId8"/>
    <p:sldId id="268" r:id="rId9"/>
    <p:sldId id="269" r:id="rId10"/>
    <p:sldId id="287" r:id="rId11"/>
    <p:sldId id="277" r:id="rId12"/>
    <p:sldId id="263" r:id="rId13"/>
    <p:sldId id="271" r:id="rId14"/>
    <p:sldId id="361" r:id="rId15"/>
    <p:sldId id="362" r:id="rId16"/>
    <p:sldId id="274" r:id="rId17"/>
    <p:sldId id="275" r:id="rId18"/>
    <p:sldId id="363" r:id="rId19"/>
    <p:sldId id="276" r:id="rId20"/>
    <p:sldId id="355" r:id="rId21"/>
    <p:sldId id="289" r:id="rId22"/>
    <p:sldId id="273" r:id="rId23"/>
    <p:sldId id="364" r:id="rId24"/>
    <p:sldId id="292" r:id="rId25"/>
    <p:sldId id="367" r:id="rId26"/>
    <p:sldId id="280" r:id="rId27"/>
    <p:sldId id="291" r:id="rId28"/>
    <p:sldId id="281" r:id="rId29"/>
    <p:sldId id="261" r:id="rId30"/>
    <p:sldId id="293" r:id="rId31"/>
    <p:sldId id="256" r:id="rId32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129" autoAdjust="0"/>
    <p:restoredTop sz="89422" autoAdjust="0"/>
  </p:normalViewPr>
  <p:slideViewPr>
    <p:cSldViewPr>
      <p:cViewPr varScale="1">
        <p:scale>
          <a:sx n="79" d="100"/>
          <a:sy n="79" d="100"/>
        </p:scale>
        <p:origin x="48" y="6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2643234909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</pc:sldChg>
    </pc:docChg>
  </pc:docChgLst>
  <pc:docChgLst>
    <pc:chgData name="Piyumika Kithulgoda Gamage" userId="8130ac14-9727-4963-a006-512f362f8357" providerId="ADAL" clId="{96C27239-60F6-419F-875B-4B4FE8CE7DC4}"/>
    <pc:docChg chg="undo redo custSel addSld delSld modSld sldOrd">
      <pc:chgData name="Piyumika Kithulgoda Gamage" userId="8130ac14-9727-4963-a006-512f362f8357" providerId="ADAL" clId="{96C27239-60F6-419F-875B-4B4FE8CE7DC4}" dt="2024-05-26T13:18:20.149" v="399" actId="47"/>
      <pc:docMkLst>
        <pc:docMk/>
      </pc:docMkLst>
      <pc:sldChg chg="addSp modSp add mod modClrScheme chgLayout">
        <pc:chgData name="Piyumika Kithulgoda Gamage" userId="8130ac14-9727-4963-a006-512f362f8357" providerId="ADAL" clId="{96C27239-60F6-419F-875B-4B4FE8CE7DC4}" dt="2024-05-26T13:17:54.532" v="398" actId="120"/>
        <pc:sldMkLst>
          <pc:docMk/>
          <pc:sldMk cId="109857222" sldId="256"/>
        </pc:sldMkLst>
      </pc:sldChg>
      <pc:sldChg chg="addSp modSp add mod modClrScheme chgLayout">
        <pc:chgData name="Piyumika Kithulgoda Gamage" userId="8130ac14-9727-4963-a006-512f362f8357" providerId="ADAL" clId="{96C27239-60F6-419F-875B-4B4FE8CE7DC4}" dt="2024-05-26T12:39:53.227" v="23" actId="20577"/>
        <pc:sldMkLst>
          <pc:docMk/>
          <pc:sldMk cId="3629139323" sldId="258"/>
        </pc:sldMkLst>
      </pc:sldChg>
      <pc:sldChg chg="addSp delSp modSp add mod modClrScheme chgLayout">
        <pc:chgData name="Piyumika Kithulgoda Gamage" userId="8130ac14-9727-4963-a006-512f362f8357" providerId="ADAL" clId="{96C27239-60F6-419F-875B-4B4FE8CE7DC4}" dt="2024-05-26T12:44:29.109" v="45" actId="120"/>
        <pc:sldMkLst>
          <pc:docMk/>
          <pc:sldMk cId="3341478919" sldId="260"/>
        </pc:sldMkLst>
      </pc:sldChg>
      <pc:sldChg chg="addSp delSp modSp add mod modClrScheme chgLayout">
        <pc:chgData name="Piyumika Kithulgoda Gamage" userId="8130ac14-9727-4963-a006-512f362f8357" providerId="ADAL" clId="{96C27239-60F6-419F-875B-4B4FE8CE7DC4}" dt="2024-05-26T12:46:07.869" v="57"/>
        <pc:sldMkLst>
          <pc:docMk/>
          <pc:sldMk cId="2671503209" sldId="261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565547120" sldId="261"/>
        </pc:sldMkLst>
      </pc:sldChg>
      <pc:sldChg chg="modSp del mod">
        <pc:chgData name="Piyumika Kithulgoda Gamage" userId="8130ac14-9727-4963-a006-512f362f8357" providerId="ADAL" clId="{96C27239-60F6-419F-875B-4B4FE8CE7DC4}" dt="2024-05-26T13:18:20.149" v="399" actId="47"/>
        <pc:sldMkLst>
          <pc:docMk/>
          <pc:sldMk cId="4211995302" sldId="26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880809986" sldId="263"/>
        </pc:sldMkLst>
      </pc:sldChg>
      <pc:sldChg chg="addSp delSp modSp add mod modClrScheme chgLayout">
        <pc:chgData name="Piyumika Kithulgoda Gamage" userId="8130ac14-9727-4963-a006-512f362f8357" providerId="ADAL" clId="{96C27239-60F6-419F-875B-4B4FE8CE7DC4}" dt="2024-05-26T12:51:18.335" v="98" actId="120"/>
        <pc:sldMkLst>
          <pc:docMk/>
          <pc:sldMk cId="1945621957" sldId="264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439730729" sldId="265"/>
        </pc:sldMkLst>
      </pc:sldChg>
      <pc:sldChg chg="addSp modSp add mod modClrScheme chgLayout">
        <pc:chgData name="Piyumika Kithulgoda Gamage" userId="8130ac14-9727-4963-a006-512f362f8357" providerId="ADAL" clId="{96C27239-60F6-419F-875B-4B4FE8CE7DC4}" dt="2024-05-26T12:57:11.891" v="140" actId="27636"/>
        <pc:sldMkLst>
          <pc:docMk/>
          <pc:sldMk cId="2674794439" sldId="266"/>
        </pc:sldMkLst>
      </pc:sldChg>
      <pc:sldChg chg="addSp modSp add mod">
        <pc:chgData name="Piyumika Kithulgoda Gamage" userId="8130ac14-9727-4963-a006-512f362f8357" providerId="ADAL" clId="{96C27239-60F6-419F-875B-4B4FE8CE7DC4}" dt="2024-05-26T12:59:37.136" v="177" actId="14100"/>
        <pc:sldMkLst>
          <pc:docMk/>
          <pc:sldMk cId="1027627675" sldId="267"/>
        </pc:sldMkLst>
      </pc:sldChg>
      <pc:sldChg chg="addSp modSp add mod">
        <pc:chgData name="Piyumika Kithulgoda Gamage" userId="8130ac14-9727-4963-a006-512f362f8357" providerId="ADAL" clId="{96C27239-60F6-419F-875B-4B4FE8CE7DC4}" dt="2024-05-26T13:03:18.029" v="201" actId="20577"/>
        <pc:sldMkLst>
          <pc:docMk/>
          <pc:sldMk cId="3451476043" sldId="268"/>
        </pc:sldMkLst>
      </pc:sldChg>
      <pc:sldChg chg="addSp modSp add mod">
        <pc:chgData name="Piyumika Kithulgoda Gamage" userId="8130ac14-9727-4963-a006-512f362f8357" providerId="ADAL" clId="{96C27239-60F6-419F-875B-4B4FE8CE7DC4}" dt="2024-05-26T13:06:18.430" v="240" actId="255"/>
        <pc:sldMkLst>
          <pc:docMk/>
          <pc:sldMk cId="4087164922" sldId="269"/>
        </pc:sldMkLst>
      </pc:sldChg>
      <pc:sldChg chg="addSp modSp add mod">
        <pc:chgData name="Piyumika Kithulgoda Gamage" userId="8130ac14-9727-4963-a006-512f362f8357" providerId="ADAL" clId="{96C27239-60F6-419F-875B-4B4FE8CE7DC4}" dt="2024-05-26T13:09:18.850" v="275" actId="27636"/>
        <pc:sldMkLst>
          <pc:docMk/>
          <pc:sldMk cId="392495971" sldId="270"/>
        </pc:sldMkLst>
      </pc:sldChg>
      <pc:sldChg chg="addSp modSp add mod ord">
        <pc:chgData name="Piyumika Kithulgoda Gamage" userId="8130ac14-9727-4963-a006-512f362f8357" providerId="ADAL" clId="{96C27239-60F6-419F-875B-4B4FE8CE7DC4}" dt="2024-05-26T13:13:36.952" v="339" actId="20578"/>
        <pc:sldMkLst>
          <pc:docMk/>
          <pc:sldMk cId="606791703" sldId="271"/>
        </pc:sldMkLst>
      </pc:sldChg>
      <pc:sldChg chg="addSp delSp modSp add mod modClrScheme chgLayout">
        <pc:chgData name="Piyumika Kithulgoda Gamage" userId="8130ac14-9727-4963-a006-512f362f8357" providerId="ADAL" clId="{96C27239-60F6-419F-875B-4B4FE8CE7DC4}" dt="2024-05-26T12:52:45.596" v="116" actId="1076"/>
        <pc:sldMkLst>
          <pc:docMk/>
          <pc:sldMk cId="2552879336" sldId="272"/>
        </pc:sldMkLst>
      </pc:sldChg>
      <pc:sldChg chg="addSp modSp add mod modClrScheme chgLayout">
        <pc:chgData name="Piyumika Kithulgoda Gamage" userId="8130ac14-9727-4963-a006-512f362f8357" providerId="ADAL" clId="{96C27239-60F6-419F-875B-4B4FE8CE7DC4}" dt="2024-05-26T12:55:00.692" v="126" actId="27636"/>
        <pc:sldMkLst>
          <pc:docMk/>
          <pc:sldMk cId="1028026635" sldId="273"/>
        </pc:sldMkLst>
      </pc:sldChg>
      <pc:sldChg chg="add">
        <pc:chgData name="Piyumika Kithulgoda Gamage" userId="8130ac14-9727-4963-a006-512f362f8357" providerId="ADAL" clId="{96C27239-60F6-419F-875B-4B4FE8CE7DC4}" dt="2024-05-26T12:38:57.012" v="1"/>
        <pc:sldMkLst>
          <pc:docMk/>
          <pc:sldMk cId="857363618" sldId="274"/>
        </pc:sldMkLst>
      </pc:sldChg>
      <pc:sldChg chg="modSp add mod">
        <pc:chgData name="Piyumika Kithulgoda Gamage" userId="8130ac14-9727-4963-a006-512f362f8357" providerId="ADAL" clId="{96C27239-60F6-419F-875B-4B4FE8CE7DC4}" dt="2024-05-26T13:00:27.570" v="180" actId="14100"/>
        <pc:sldMkLst>
          <pc:docMk/>
          <pc:sldMk cId="2617184260" sldId="275"/>
        </pc:sldMkLst>
      </pc:sldChg>
      <pc:sldChg chg="addSp delSp modSp add mod">
        <pc:chgData name="Piyumika Kithulgoda Gamage" userId="8130ac14-9727-4963-a006-512f362f8357" providerId="ADAL" clId="{96C27239-60F6-419F-875B-4B4FE8CE7DC4}" dt="2024-05-26T13:16:41.622" v="380" actId="113"/>
        <pc:sldMkLst>
          <pc:docMk/>
          <pc:sldMk cId="623830522" sldId="276"/>
        </pc:sldMkLst>
      </pc:sldChg>
      <pc:sldChg chg="addSp modSp add mod modClrScheme chgLayout">
        <pc:chgData name="Piyumika Kithulgoda Gamage" userId="8130ac14-9727-4963-a006-512f362f8357" providerId="ADAL" clId="{96C27239-60F6-419F-875B-4B4FE8CE7DC4}" dt="2024-05-26T12:41:49.303" v="34" actId="6549"/>
        <pc:sldMkLst>
          <pc:docMk/>
          <pc:sldMk cId="2309992848" sldId="278"/>
        </pc:sldMkLst>
      </pc:sldChg>
      <pc:sldChg chg="add del">
        <pc:chgData name="Piyumika Kithulgoda Gamage" userId="8130ac14-9727-4963-a006-512f362f8357" providerId="ADAL" clId="{96C27239-60F6-419F-875B-4B4FE8CE7DC4}" dt="2024-05-26T13:09:31.213" v="276" actId="47"/>
        <pc:sldMkLst>
          <pc:docMk/>
          <pc:sldMk cId="1280197615" sldId="27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405175230" sldId="287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446182327" sldId="288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616352126" sldId="28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938197706" sldId="29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150623038" sldId="29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155095531" sldId="29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546590388" sldId="300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836466852" sldId="30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977527979" sldId="30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890735563" sldId="304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050390002" sldId="306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502915555" sldId="30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601099693" sldId="310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383477215" sldId="311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36138031" sldId="31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591098271" sldId="31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274501921" sldId="315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529622520" sldId="316"/>
        </pc:sldMkLst>
      </pc:sldChg>
      <pc:sldChg chg="modSp mod">
        <pc:chgData name="Piyumika Kithulgoda Gamage" userId="8130ac14-9727-4963-a006-512f362f8357" providerId="ADAL" clId="{96C27239-60F6-419F-875B-4B4FE8CE7DC4}" dt="2024-05-26T12:39:24.867" v="14" actId="20577"/>
        <pc:sldMkLst>
          <pc:docMk/>
          <pc:sldMk cId="4041403823" sldId="354"/>
        </pc:sldMkLst>
      </pc:sldChg>
      <pc:sldChg chg="addSp delSp modSp add del mod">
        <pc:chgData name="Piyumika Kithulgoda Gamage" userId="8130ac14-9727-4963-a006-512f362f8357" providerId="ADAL" clId="{96C27239-60F6-419F-875B-4B4FE8CE7DC4}" dt="2024-05-26T12:48:13.371" v="86" actId="47"/>
        <pc:sldMkLst>
          <pc:docMk/>
          <pc:sldMk cId="2743874316" sldId="355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739758128" sldId="355"/>
        </pc:sldMkLst>
      </pc:sldChg>
      <pc:sldChg chg="addSp modSp add mod">
        <pc:chgData name="Piyumika Kithulgoda Gamage" userId="8130ac14-9727-4963-a006-512f362f8357" providerId="ADAL" clId="{96C27239-60F6-419F-875B-4B4FE8CE7DC4}" dt="2024-05-26T12:48:06.687" v="85" actId="26606"/>
        <pc:sldMkLst>
          <pc:docMk/>
          <pc:sldMk cId="1911453240" sldId="356"/>
        </pc:sldMkLst>
      </pc:sldChg>
      <pc:sldChg chg="modSp add del mod">
        <pc:chgData name="Piyumika Kithulgoda Gamage" userId="8130ac14-9727-4963-a006-512f362f8357" providerId="ADAL" clId="{96C27239-60F6-419F-875B-4B4FE8CE7DC4}" dt="2024-05-26T13:14:20.692" v="350" actId="113"/>
        <pc:sldMkLst>
          <pc:docMk/>
          <pc:sldMk cId="1948978084" sldId="357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845671684" sldId="357"/>
        </pc:sldMkLst>
      </pc:sldChg>
    </pc:docChg>
  </pc:docChgLst>
  <pc:docChgLst>
    <pc:chgData name="Piyumika Kithulgoda Gamage" userId="8130ac14-9727-4963-a006-512f362f8357" providerId="ADAL" clId="{DE7B6184-9587-4B50-BA05-DC4CD37FBB5B}"/>
    <pc:docChg chg="undo redo custSel addSld delSld modSld">
      <pc:chgData name="Piyumika Kithulgoda Gamage" userId="8130ac14-9727-4963-a006-512f362f8357" providerId="ADAL" clId="{DE7B6184-9587-4B50-BA05-DC4CD37FBB5B}" dt="2024-05-27T12:35:42.942" v="730" actId="20577"/>
      <pc:docMkLst>
        <pc:docMk/>
      </pc:docMkLst>
      <pc:sldChg chg="modSp mod">
        <pc:chgData name="Piyumika Kithulgoda Gamage" userId="8130ac14-9727-4963-a006-512f362f8357" providerId="ADAL" clId="{DE7B6184-9587-4B50-BA05-DC4CD37FBB5B}" dt="2024-05-26T13:24:47.952" v="70" actId="6549"/>
        <pc:sldMkLst>
          <pc:docMk/>
          <pc:sldMk cId="109857222" sldId="256"/>
        </pc:sldMkLst>
      </pc:sldChg>
      <pc:sldChg chg="modSp add del mod">
        <pc:chgData name="Piyumika Kithulgoda Gamage" userId="8130ac14-9727-4963-a006-512f362f8357" providerId="ADAL" clId="{DE7B6184-9587-4B50-BA05-DC4CD37FBB5B}" dt="2024-05-26T13:20:44.437" v="15" actId="47"/>
        <pc:sldMkLst>
          <pc:docMk/>
          <pc:sldMk cId="1414019871" sldId="257"/>
        </pc:sldMkLst>
      </pc:sldChg>
      <pc:sldChg chg="addSp modSp add del mod modClrScheme chgLayout">
        <pc:chgData name="Piyumika Kithulgoda Gamage" userId="8130ac14-9727-4963-a006-512f362f8357" providerId="ADAL" clId="{DE7B6184-9587-4B50-BA05-DC4CD37FBB5B}" dt="2024-05-26T13:21:03.509" v="22" actId="113"/>
        <pc:sldMkLst>
          <pc:docMk/>
          <pc:sldMk cId="3629139323" sldId="258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341478919" sldId="260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71503209" sldId="261"/>
        </pc:sldMkLst>
      </pc:sldChg>
      <pc:sldChg chg="delSp modSp add">
        <pc:chgData name="Piyumika Kithulgoda Gamage" userId="8130ac14-9727-4963-a006-512f362f8357" providerId="ADAL" clId="{DE7B6184-9587-4B50-BA05-DC4CD37FBB5B}" dt="2024-05-26T14:18:30.523" v="544" actId="14100"/>
        <pc:sldMkLst>
          <pc:docMk/>
          <pc:sldMk cId="3488284326" sldId="261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21:28.239" v="30" actId="20577"/>
        <pc:sldMkLst>
          <pc:docMk/>
          <pc:sldMk cId="3356958882" sldId="262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40:12.326" v="201" actId="113"/>
        <pc:sldMkLst>
          <pc:docMk/>
          <pc:sldMk cId="707530436" sldId="263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45621957" sldId="264"/>
        </pc:sldMkLst>
      </pc:sldChg>
      <pc:sldChg chg="addSp modSp add mod modClrScheme chgLayout">
        <pc:chgData name="Piyumika Kithulgoda Gamage" userId="8130ac14-9727-4963-a006-512f362f8357" providerId="ADAL" clId="{DE7B6184-9587-4B50-BA05-DC4CD37FBB5B}" dt="2024-05-26T13:27:32.778" v="95" actId="20577"/>
        <pc:sldMkLst>
          <pc:docMk/>
          <pc:sldMk cId="2713601392" sldId="264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22:00.276" v="42" actId="26606"/>
        <pc:sldMkLst>
          <pc:docMk/>
          <pc:sldMk cId="229798236" sldId="265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28:52.125" v="107" actId="113"/>
        <pc:sldMkLst>
          <pc:docMk/>
          <pc:sldMk cId="883592309" sldId="266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74794439" sldId="266"/>
        </pc:sldMkLst>
      </pc:sldChg>
      <pc:sldChg chg="delSp add setBg delDesignElem">
        <pc:chgData name="Piyumika Kithulgoda Gamage" userId="8130ac14-9727-4963-a006-512f362f8357" providerId="ADAL" clId="{DE7B6184-9587-4B50-BA05-DC4CD37FBB5B}" dt="2024-05-26T13:20:24.908" v="2"/>
        <pc:sldMkLst>
          <pc:docMk/>
          <pc:sldMk cId="802172783" sldId="267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027627675" sldId="267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32:34.998" v="134" actId="20577"/>
        <pc:sldMkLst>
          <pc:docMk/>
          <pc:sldMk cId="907459304" sldId="268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451476043" sldId="268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34:17.071" v="158" actId="120"/>
        <pc:sldMkLst>
          <pc:docMk/>
          <pc:sldMk cId="132706644" sldId="269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4087164922" sldId="269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92495971" sldId="270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606791703" sldId="271"/>
        </pc:sldMkLst>
      </pc:sldChg>
      <pc:sldChg chg="add">
        <pc:chgData name="Piyumika Kithulgoda Gamage" userId="8130ac14-9727-4963-a006-512f362f8357" providerId="ADAL" clId="{DE7B6184-9587-4B50-BA05-DC4CD37FBB5B}" dt="2024-05-26T13:20:24.908" v="2"/>
        <pc:sldMkLst>
          <pc:docMk/>
          <pc:sldMk cId="3310401795" sldId="271"/>
        </pc:sldMkLst>
      </pc:sldChg>
      <pc:sldChg chg="addSp modSp add mod">
        <pc:chgData name="Piyumika Kithulgoda Gamage" userId="8130ac14-9727-4963-a006-512f362f8357" providerId="ADAL" clId="{DE7B6184-9587-4B50-BA05-DC4CD37FBB5B}" dt="2024-05-26T13:45:36.909" v="291" actId="404"/>
        <pc:sldMkLst>
          <pc:docMk/>
          <pc:sldMk cId="1072686992" sldId="272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552879336" sldId="272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028026635" sldId="273"/>
        </pc:sldMkLst>
      </pc:sldChg>
      <pc:sldChg chg="addSp modSp add mod">
        <pc:chgData name="Piyumika Kithulgoda Gamage" userId="8130ac14-9727-4963-a006-512f362f8357" providerId="ADAL" clId="{DE7B6184-9587-4B50-BA05-DC4CD37FBB5B}" dt="2024-05-27T12:31:26.702" v="679" actId="20577"/>
        <pc:sldMkLst>
          <pc:docMk/>
          <pc:sldMk cId="2741149048" sldId="273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857363618" sldId="274"/>
        </pc:sldMkLst>
      </pc:sldChg>
      <pc:sldChg chg="modSp add mod">
        <pc:chgData name="Piyumika Kithulgoda Gamage" userId="8130ac14-9727-4963-a006-512f362f8357" providerId="ADAL" clId="{DE7B6184-9587-4B50-BA05-DC4CD37FBB5B}" dt="2024-05-27T12:16:17.862" v="562" actId="14100"/>
        <pc:sldMkLst>
          <pc:docMk/>
          <pc:sldMk cId="2768871975" sldId="274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17184260" sldId="275"/>
        </pc:sldMkLst>
      </pc:sldChg>
      <pc:sldChg chg="addSp modSp add mod">
        <pc:chgData name="Piyumika Kithulgoda Gamage" userId="8130ac14-9727-4963-a006-512f362f8357" providerId="ADAL" clId="{DE7B6184-9587-4B50-BA05-DC4CD37FBB5B}" dt="2024-05-26T13:51:16.352" v="331" actId="20577"/>
        <pc:sldMkLst>
          <pc:docMk/>
          <pc:sldMk cId="3136026078" sldId="275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623830522" sldId="276"/>
        </pc:sldMkLst>
      </pc:sldChg>
      <pc:sldChg chg="addSp modSp add mod">
        <pc:chgData name="Piyumika Kithulgoda Gamage" userId="8130ac14-9727-4963-a006-512f362f8357" providerId="ADAL" clId="{DE7B6184-9587-4B50-BA05-DC4CD37FBB5B}" dt="2024-05-27T12:27:47.139" v="654" actId="20577"/>
        <pc:sldMkLst>
          <pc:docMk/>
          <pc:sldMk cId="2015377298" sldId="276"/>
        </pc:sldMkLst>
      </pc:sldChg>
      <pc:sldChg chg="addSp modSp add mod">
        <pc:chgData name="Piyumika Kithulgoda Gamage" userId="8130ac14-9727-4963-a006-512f362f8357" providerId="ADAL" clId="{DE7B6184-9587-4B50-BA05-DC4CD37FBB5B}" dt="2024-05-26T13:36:47.226" v="169" actId="20577"/>
        <pc:sldMkLst>
          <pc:docMk/>
          <pc:sldMk cId="2643234909" sldId="277"/>
        </pc:sldMkLst>
      </pc:sldChg>
      <pc:sldChg chg="addSp modSp add mod">
        <pc:chgData name="Piyumika Kithulgoda Gamage" userId="8130ac14-9727-4963-a006-512f362f8357" providerId="ADAL" clId="{DE7B6184-9587-4B50-BA05-DC4CD37FBB5B}" dt="2024-05-26T14:05:26.872" v="440" actId="20577"/>
        <pc:sldMkLst>
          <pc:docMk/>
          <pc:sldMk cId="147113562" sldId="278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309992848" sldId="278"/>
        </pc:sldMkLst>
      </pc:sldChg>
      <pc:sldChg chg="addSp delSp modSp add mod">
        <pc:chgData name="Piyumika Kithulgoda Gamage" userId="8130ac14-9727-4963-a006-512f362f8357" providerId="ADAL" clId="{DE7B6184-9587-4B50-BA05-DC4CD37FBB5B}" dt="2024-05-26T14:09:15.096" v="477" actId="1076"/>
        <pc:sldMkLst>
          <pc:docMk/>
          <pc:sldMk cId="3986990975" sldId="279"/>
        </pc:sldMkLst>
      </pc:sldChg>
      <pc:sldChg chg="addSp modSp add mod">
        <pc:chgData name="Piyumika Kithulgoda Gamage" userId="8130ac14-9727-4963-a006-512f362f8357" providerId="ADAL" clId="{DE7B6184-9587-4B50-BA05-DC4CD37FBB5B}" dt="2024-05-26T14:12:56.579" v="505" actId="14100"/>
        <pc:sldMkLst>
          <pc:docMk/>
          <pc:sldMk cId="794814726" sldId="280"/>
        </pc:sldMkLst>
      </pc:sldChg>
      <pc:sldChg chg="addSp modSp add mod">
        <pc:chgData name="Piyumika Kithulgoda Gamage" userId="8130ac14-9727-4963-a006-512f362f8357" providerId="ADAL" clId="{DE7B6184-9587-4B50-BA05-DC4CD37FBB5B}" dt="2024-05-26T14:16:21.492" v="539" actId="14100"/>
        <pc:sldMkLst>
          <pc:docMk/>
          <pc:sldMk cId="2038755710" sldId="281"/>
        </pc:sldMkLst>
      </pc:sldChg>
      <pc:sldChg chg="add del">
        <pc:chgData name="Piyumika Kithulgoda Gamage" userId="8130ac14-9727-4963-a006-512f362f8357" providerId="ADAL" clId="{DE7B6184-9587-4B50-BA05-DC4CD37FBB5B}" dt="2024-05-26T14:18:13.264" v="540" actId="47"/>
        <pc:sldMkLst>
          <pc:docMk/>
          <pc:sldMk cId="945252502" sldId="283"/>
        </pc:sldMkLst>
      </pc:sldChg>
      <pc:sldChg chg="addSp modSp add mod">
        <pc:chgData name="Piyumika Kithulgoda Gamage" userId="8130ac14-9727-4963-a006-512f362f8357" providerId="ADAL" clId="{DE7B6184-9587-4B50-BA05-DC4CD37FBB5B}" dt="2024-05-27T12:35:42.942" v="730" actId="20577"/>
        <pc:sldMkLst>
          <pc:docMk/>
          <pc:sldMk cId="760970301" sldId="284"/>
        </pc:sldMkLst>
      </pc:sldChg>
      <pc:sldChg chg="modSp add del mod">
        <pc:chgData name="Piyumika Kithulgoda Gamage" userId="8130ac14-9727-4963-a006-512f362f8357" providerId="ADAL" clId="{DE7B6184-9587-4B50-BA05-DC4CD37FBB5B}" dt="2024-05-27T12:33:23.724" v="686" actId="2696"/>
        <pc:sldMkLst>
          <pc:docMk/>
          <pc:sldMk cId="3892063893" sldId="284"/>
        </pc:sldMkLst>
      </pc:sldChg>
      <pc:sldChg chg="add del">
        <pc:chgData name="Piyumika Kithulgoda Gamage" userId="8130ac14-9727-4963-a006-512f362f8357" providerId="ADAL" clId="{DE7B6184-9587-4B50-BA05-DC4CD37FBB5B}" dt="2024-05-26T14:08:41.783" v="467" actId="47"/>
        <pc:sldMkLst>
          <pc:docMk/>
          <pc:sldMk cId="704137529" sldId="285"/>
        </pc:sldMkLst>
      </pc:sldChg>
      <pc:sldChg chg="add del">
        <pc:chgData name="Piyumika Kithulgoda Gamage" userId="8130ac14-9727-4963-a006-512f362f8357" providerId="ADAL" clId="{DE7B6184-9587-4B50-BA05-DC4CD37FBB5B}" dt="2024-05-26T14:13:02.817" v="506" actId="47"/>
        <pc:sldMkLst>
          <pc:docMk/>
          <pc:sldMk cId="307267544" sldId="286"/>
        </pc:sldMkLst>
      </pc:sldChg>
      <pc:sldChg chg="add">
        <pc:chgData name="Piyumika Kithulgoda Gamage" userId="8130ac14-9727-4963-a006-512f362f8357" providerId="ADAL" clId="{DE7B6184-9587-4B50-BA05-DC4CD37FBB5B}" dt="2024-05-26T13:20:24.908" v="2"/>
        <pc:sldMkLst>
          <pc:docMk/>
          <pc:sldMk cId="287629208" sldId="287"/>
        </pc:sldMkLst>
      </pc:sldChg>
      <pc:sldChg chg="add del">
        <pc:chgData name="Piyumika Kithulgoda Gamage" userId="8130ac14-9727-4963-a006-512f362f8357" providerId="ADAL" clId="{DE7B6184-9587-4B50-BA05-DC4CD37FBB5B}" dt="2024-05-26T13:32:46.766" v="135" actId="47"/>
        <pc:sldMkLst>
          <pc:docMk/>
          <pc:sldMk cId="932610982" sldId="288"/>
        </pc:sldMkLst>
      </pc:sldChg>
      <pc:sldChg chg="addSp modSp add mod">
        <pc:chgData name="Piyumika Kithulgoda Gamage" userId="8130ac14-9727-4963-a006-512f362f8357" providerId="ADAL" clId="{DE7B6184-9587-4B50-BA05-DC4CD37FBB5B}" dt="2024-05-26T13:58:01.122" v="400" actId="20577"/>
        <pc:sldMkLst>
          <pc:docMk/>
          <pc:sldMk cId="2098960645" sldId="289"/>
        </pc:sldMkLst>
      </pc:sldChg>
      <pc:sldChg chg="add del">
        <pc:chgData name="Piyumika Kithulgoda Gamage" userId="8130ac14-9727-4963-a006-512f362f8357" providerId="ADAL" clId="{DE7B6184-9587-4B50-BA05-DC4CD37FBB5B}" dt="2024-05-26T13:50:43.753" v="326" actId="47"/>
        <pc:sldMkLst>
          <pc:docMk/>
          <pc:sldMk cId="2045745142" sldId="290"/>
        </pc:sldMkLst>
      </pc:sldChg>
      <pc:sldChg chg="delSp modSp add">
        <pc:chgData name="Piyumika Kithulgoda Gamage" userId="8130ac14-9727-4963-a006-512f362f8357" providerId="ADAL" clId="{DE7B6184-9587-4B50-BA05-DC4CD37FBB5B}" dt="2024-05-26T14:13:10.513" v="509" actId="14100"/>
        <pc:sldMkLst>
          <pc:docMk/>
          <pc:sldMk cId="3089318590" sldId="291"/>
        </pc:sldMkLst>
      </pc:sldChg>
      <pc:sldChg chg="delSp modSp add">
        <pc:chgData name="Piyumika Kithulgoda Gamage" userId="8130ac14-9727-4963-a006-512f362f8357" providerId="ADAL" clId="{DE7B6184-9587-4B50-BA05-DC4CD37FBB5B}" dt="2024-05-26T14:05:04.082" v="437" actId="478"/>
        <pc:sldMkLst>
          <pc:docMk/>
          <pc:sldMk cId="1501537154" sldId="292"/>
        </pc:sldMkLst>
      </pc:sldChg>
      <pc:sldChg chg="modSp add mod">
        <pc:chgData name="Piyumika Kithulgoda Gamage" userId="8130ac14-9727-4963-a006-512f362f8357" providerId="ADAL" clId="{DE7B6184-9587-4B50-BA05-DC4CD37FBB5B}" dt="2024-05-26T14:18:39.047" v="548" actId="20577"/>
        <pc:sldMkLst>
          <pc:docMk/>
          <pc:sldMk cId="3436307167" sldId="293"/>
        </pc:sldMkLst>
      </pc:sldChg>
      <pc:sldChg chg="modSp mod">
        <pc:chgData name="Piyumika Kithulgoda Gamage" userId="8130ac14-9727-4963-a006-512f362f8357" providerId="ADAL" clId="{DE7B6184-9587-4B50-BA05-DC4CD37FBB5B}" dt="2024-05-27T09:53:06.341" v="555" actId="20577"/>
        <pc:sldMkLst>
          <pc:docMk/>
          <pc:sldMk cId="4041403823" sldId="354"/>
        </pc:sldMkLst>
      </pc:sldChg>
      <pc:sldChg chg="modSp new mod">
        <pc:chgData name="Piyumika Kithulgoda Gamage" userId="8130ac14-9727-4963-a006-512f362f8357" providerId="ADAL" clId="{DE7B6184-9587-4B50-BA05-DC4CD37FBB5B}" dt="2024-05-27T12:24:56.749" v="644" actId="255"/>
        <pc:sldMkLst>
          <pc:docMk/>
          <pc:sldMk cId="2063624717" sldId="355"/>
        </pc:sldMkLst>
      </pc:sldChg>
      <pc:sldChg chg="modSp add del mod">
        <pc:chgData name="Piyumika Kithulgoda Gamage" userId="8130ac14-9727-4963-a006-512f362f8357" providerId="ADAL" clId="{DE7B6184-9587-4B50-BA05-DC4CD37FBB5B}" dt="2024-05-26T13:24:50.310" v="71" actId="47"/>
        <pc:sldMkLst>
          <pc:docMk/>
          <pc:sldMk cId="3325927723" sldId="355"/>
        </pc:sldMkLst>
      </pc:sldChg>
      <pc:sldChg chg="delSp modSp new mod">
        <pc:chgData name="Piyumika Kithulgoda Gamage" userId="8130ac14-9727-4963-a006-512f362f8357" providerId="ADAL" clId="{DE7B6184-9587-4B50-BA05-DC4CD37FBB5B}" dt="2024-05-27T12:32:58.839" v="685" actId="113"/>
        <pc:sldMkLst>
          <pc:docMk/>
          <pc:sldMk cId="1207964441" sldId="356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11453240" sldId="356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48978084" sldId="357"/>
        </pc:sldMkLst>
      </pc:sldChg>
    </pc:docChg>
  </pc:docChgLst>
  <pc:docChgLst>
    <pc:chgData name="Piyumika Kithulgoda Gamage" userId="8130ac14-9727-4963-a006-512f362f8357" providerId="ADAL" clId="{877784A9-34C1-43C3-8983-4D44A052C756}"/>
    <pc:docChg chg="modSld">
      <pc:chgData name="Piyumika Kithulgoda Gamage" userId="8130ac14-9727-4963-a006-512f362f8357" providerId="ADAL" clId="{877784A9-34C1-43C3-8983-4D44A052C756}" dt="2025-02-22T15:02:06.297" v="1" actId="20577"/>
      <pc:docMkLst>
        <pc:docMk/>
      </pc:docMkLst>
      <pc:sldChg chg="modSp mod">
        <pc:chgData name="Piyumika Kithulgoda Gamage" userId="8130ac14-9727-4963-a006-512f362f8357" providerId="ADAL" clId="{877784A9-34C1-43C3-8983-4D44A052C756}" dt="2025-02-22T15:02:06.297" v="1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877784A9-34C1-43C3-8983-4D44A052C756}" dt="2025-02-22T15:02:06.297" v="1" actId="20577"/>
          <ac:spMkLst>
            <pc:docMk/>
            <pc:sldMk cId="4041403823" sldId="354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F48E2DFB-AE73-4616-A4BE-FC9CA75FEB67}"/>
    <pc:docChg chg="undo custSel addSld delSld modSld">
      <pc:chgData name="Piyumika Kithulgoda Gamage" userId="8130ac14-9727-4963-a006-512f362f8357" providerId="ADAL" clId="{F48E2DFB-AE73-4616-A4BE-FC9CA75FEB67}" dt="2024-07-12T17:53:07.541" v="177" actId="47"/>
      <pc:docMkLst>
        <pc:docMk/>
      </pc:docMkLst>
      <pc:sldChg chg="modSp">
        <pc:chgData name="Piyumika Kithulgoda Gamage" userId="8130ac14-9727-4963-a006-512f362f8357" providerId="ADAL" clId="{F48E2DFB-AE73-4616-A4BE-FC9CA75FEB67}" dt="2024-06-28T10:55:33.292" v="46" actId="255"/>
        <pc:sldMkLst>
          <pc:docMk/>
          <pc:sldMk cId="109857222" sldId="256"/>
        </pc:sldMkLst>
      </pc:sldChg>
      <pc:sldChg chg="modSp mod">
        <pc:chgData name="Piyumika Kithulgoda Gamage" userId="8130ac14-9727-4963-a006-512f362f8357" providerId="ADAL" clId="{F48E2DFB-AE73-4616-A4BE-FC9CA75FEB67}" dt="2024-07-12T17:42:18.989" v="58" actId="15"/>
        <pc:sldMkLst>
          <pc:docMk/>
          <pc:sldMk cId="3629139323" sldId="258"/>
        </pc:sldMkLst>
      </pc:sldChg>
      <pc:sldChg chg="add del">
        <pc:chgData name="Piyumika Kithulgoda Gamage" userId="8130ac14-9727-4963-a006-512f362f8357" providerId="ADAL" clId="{F48E2DFB-AE73-4616-A4BE-FC9CA75FEB67}" dt="2024-07-12T17:45:49.661" v="59"/>
        <pc:sldMkLst>
          <pc:docMk/>
          <pc:sldMk cId="3488284326" sldId="261"/>
        </pc:sldMkLst>
      </pc:sldChg>
      <pc:sldChg chg="addSp delSp modSp mod">
        <pc:chgData name="Piyumika Kithulgoda Gamage" userId="8130ac14-9727-4963-a006-512f362f8357" providerId="ADAL" clId="{F48E2DFB-AE73-4616-A4BE-FC9CA75FEB67}" dt="2024-07-12T17:51:37.429" v="164" actId="255"/>
        <pc:sldMkLst>
          <pc:docMk/>
          <pc:sldMk cId="2713601392" sldId="264"/>
        </pc:sldMkLst>
      </pc:sldChg>
      <pc:sldChg chg="modSp mod">
        <pc:chgData name="Piyumika Kithulgoda Gamage" userId="8130ac14-9727-4963-a006-512f362f8357" providerId="ADAL" clId="{F48E2DFB-AE73-4616-A4BE-FC9CA75FEB67}" dt="2024-07-12T17:52:10.302" v="175" actId="5793"/>
        <pc:sldMkLst>
          <pc:docMk/>
          <pc:sldMk cId="907459304" sldId="268"/>
        </pc:sldMkLst>
      </pc:sldChg>
      <pc:sldChg chg="del">
        <pc:chgData name="Piyumika Kithulgoda Gamage" userId="8130ac14-9727-4963-a006-512f362f8357" providerId="ADAL" clId="{F48E2DFB-AE73-4616-A4BE-FC9CA75FEB67}" dt="2024-07-12T17:53:07.541" v="177" actId="47"/>
        <pc:sldMkLst>
          <pc:docMk/>
          <pc:sldMk cId="1072686992" sldId="272"/>
        </pc:sldMkLst>
      </pc:sldChg>
      <pc:sldChg chg="modSp mod">
        <pc:chgData name="Piyumika Kithulgoda Gamage" userId="8130ac14-9727-4963-a006-512f362f8357" providerId="ADAL" clId="{F48E2DFB-AE73-4616-A4BE-FC9CA75FEB67}" dt="2024-06-28T10:54:29.958" v="26" actId="20577"/>
        <pc:sldMkLst>
          <pc:docMk/>
          <pc:sldMk cId="2741149048" sldId="273"/>
        </pc:sldMkLst>
      </pc:sldChg>
      <pc:sldChg chg="modSp mod">
        <pc:chgData name="Piyumika Kithulgoda Gamage" userId="8130ac14-9727-4963-a006-512f362f8357" providerId="ADAL" clId="{F48E2DFB-AE73-4616-A4BE-FC9CA75FEB67}" dt="2024-06-28T10:54:08.968" v="16" actId="20577"/>
        <pc:sldMkLst>
          <pc:docMk/>
          <pc:sldMk cId="2015377298" sldId="276"/>
        </pc:sldMkLst>
      </pc:sldChg>
      <pc:sldChg chg="add del">
        <pc:chgData name="Piyumika Kithulgoda Gamage" userId="8130ac14-9727-4963-a006-512f362f8357" providerId="ADAL" clId="{F48E2DFB-AE73-4616-A4BE-FC9CA75FEB67}" dt="2024-07-12T17:46:52.864" v="69" actId="47"/>
        <pc:sldMkLst>
          <pc:docMk/>
          <pc:sldMk cId="147113562" sldId="278"/>
        </pc:sldMkLst>
      </pc:sldChg>
      <pc:sldChg chg="add del">
        <pc:chgData name="Piyumika Kithulgoda Gamage" userId="8130ac14-9727-4963-a006-512f362f8357" providerId="ADAL" clId="{F48E2DFB-AE73-4616-A4BE-FC9CA75FEB67}" dt="2024-07-12T17:45:49.661" v="59"/>
        <pc:sldMkLst>
          <pc:docMk/>
          <pc:sldMk cId="794814726" sldId="280"/>
        </pc:sldMkLst>
      </pc:sldChg>
      <pc:sldChg chg="add del">
        <pc:chgData name="Piyumika Kithulgoda Gamage" userId="8130ac14-9727-4963-a006-512f362f8357" providerId="ADAL" clId="{F48E2DFB-AE73-4616-A4BE-FC9CA75FEB67}" dt="2024-07-12T17:45:49.661" v="59"/>
        <pc:sldMkLst>
          <pc:docMk/>
          <pc:sldMk cId="2038755710" sldId="281"/>
        </pc:sldMkLst>
      </pc:sldChg>
      <pc:sldChg chg="del">
        <pc:chgData name="Piyumika Kithulgoda Gamage" userId="8130ac14-9727-4963-a006-512f362f8357" providerId="ADAL" clId="{F48E2DFB-AE73-4616-A4BE-FC9CA75FEB67}" dt="2024-06-28T10:55:07.077" v="39" actId="47"/>
        <pc:sldMkLst>
          <pc:docMk/>
          <pc:sldMk cId="760970301" sldId="284"/>
        </pc:sldMkLst>
      </pc:sldChg>
      <pc:sldChg chg="add del">
        <pc:chgData name="Piyumika Kithulgoda Gamage" userId="8130ac14-9727-4963-a006-512f362f8357" providerId="ADAL" clId="{F48E2DFB-AE73-4616-A4BE-FC9CA75FEB67}" dt="2024-07-12T17:45:49.661" v="59"/>
        <pc:sldMkLst>
          <pc:docMk/>
          <pc:sldMk cId="3089318590" sldId="291"/>
        </pc:sldMkLst>
      </pc:sldChg>
      <pc:sldChg chg="add del">
        <pc:chgData name="Piyumika Kithulgoda Gamage" userId="8130ac14-9727-4963-a006-512f362f8357" providerId="ADAL" clId="{F48E2DFB-AE73-4616-A4BE-FC9CA75FEB67}" dt="2024-07-12T17:45:49.661" v="59"/>
        <pc:sldMkLst>
          <pc:docMk/>
          <pc:sldMk cId="1501537154" sldId="292"/>
        </pc:sldMkLst>
      </pc:sldChg>
      <pc:sldChg chg="modSp mod">
        <pc:chgData name="Piyumika Kithulgoda Gamage" userId="8130ac14-9727-4963-a006-512f362f8357" providerId="ADAL" clId="{F48E2DFB-AE73-4616-A4BE-FC9CA75FEB67}" dt="2024-07-12T17:46:01.511" v="64" actId="20577"/>
        <pc:sldMkLst>
          <pc:docMk/>
          <pc:sldMk cId="3436307167" sldId="293"/>
        </pc:sldMkLst>
      </pc:sldChg>
      <pc:sldChg chg="modSp">
        <pc:chgData name="Piyumika Kithulgoda Gamage" userId="8130ac14-9727-4963-a006-512f362f8357" providerId="ADAL" clId="{F48E2DFB-AE73-4616-A4BE-FC9CA75FEB67}" dt="2024-06-28T10:49:55.579" v="0" actId="14100"/>
        <pc:sldMkLst>
          <pc:docMk/>
          <pc:sldMk cId="4041403823" sldId="354"/>
        </pc:sldMkLst>
      </pc:sldChg>
      <pc:sldChg chg="modSp mod">
        <pc:chgData name="Piyumika Kithulgoda Gamage" userId="8130ac14-9727-4963-a006-512f362f8357" providerId="ADAL" clId="{F48E2DFB-AE73-4616-A4BE-FC9CA75FEB67}" dt="2024-06-28T10:54:18.900" v="23" actId="20577"/>
        <pc:sldMkLst>
          <pc:docMk/>
          <pc:sldMk cId="2063624717" sldId="355"/>
        </pc:sldMkLst>
      </pc:sldChg>
      <pc:sldChg chg="modSp del mod">
        <pc:chgData name="Piyumika Kithulgoda Gamage" userId="8130ac14-9727-4963-a006-512f362f8357" providerId="ADAL" clId="{F48E2DFB-AE73-4616-A4BE-FC9CA75FEB67}" dt="2024-07-12T17:47:57.809" v="75" actId="47"/>
        <pc:sldMkLst>
          <pc:docMk/>
          <pc:sldMk cId="2211614584" sldId="357"/>
        </pc:sldMkLst>
      </pc:sldChg>
      <pc:sldChg chg="modSp add del mod">
        <pc:chgData name="Piyumika Kithulgoda Gamage" userId="8130ac14-9727-4963-a006-512f362f8357" providerId="ADAL" clId="{F48E2DFB-AE73-4616-A4BE-FC9CA75FEB67}" dt="2024-07-12T17:51:41.153" v="165" actId="47"/>
        <pc:sldMkLst>
          <pc:docMk/>
          <pc:sldMk cId="2264172870" sldId="358"/>
        </pc:sldMkLst>
      </pc:sldChg>
      <pc:sldChg chg="modSp del mod">
        <pc:chgData name="Piyumika Kithulgoda Gamage" userId="8130ac14-9727-4963-a006-512f362f8357" providerId="ADAL" clId="{F48E2DFB-AE73-4616-A4BE-FC9CA75FEB67}" dt="2024-07-12T17:52:12.815" v="176" actId="47"/>
        <pc:sldMkLst>
          <pc:docMk/>
          <pc:sldMk cId="1825260561" sldId="360"/>
        </pc:sldMkLst>
      </pc:sldChg>
      <pc:sldChg chg="modSp mod">
        <pc:chgData name="Piyumika Kithulgoda Gamage" userId="8130ac14-9727-4963-a006-512f362f8357" providerId="ADAL" clId="{F48E2DFB-AE73-4616-A4BE-FC9CA75FEB67}" dt="2024-07-12T17:46:28.597" v="68" actId="21"/>
        <pc:sldMkLst>
          <pc:docMk/>
          <pc:sldMk cId="1435154036" sldId="362"/>
        </pc:sldMkLst>
      </pc:sldChg>
      <pc:sldChg chg="add del">
        <pc:chgData name="Piyumika Kithulgoda Gamage" userId="8130ac14-9727-4963-a006-512f362f8357" providerId="ADAL" clId="{F48E2DFB-AE73-4616-A4BE-FC9CA75FEB67}" dt="2024-07-12T17:45:49.661" v="59"/>
        <pc:sldMkLst>
          <pc:docMk/>
          <pc:sldMk cId="4004056412" sldId="364"/>
        </pc:sldMkLst>
      </pc:sldChg>
      <pc:sldChg chg="del">
        <pc:chgData name="Piyumika Kithulgoda Gamage" userId="8130ac14-9727-4963-a006-512f362f8357" providerId="ADAL" clId="{F48E2DFB-AE73-4616-A4BE-FC9CA75FEB67}" dt="2024-06-28T10:55:02.372" v="27" actId="47"/>
        <pc:sldMkLst>
          <pc:docMk/>
          <pc:sldMk cId="197117663" sldId="365"/>
        </pc:sldMkLst>
      </pc:sldChg>
      <pc:sldChg chg="del">
        <pc:chgData name="Piyumika Kithulgoda Gamage" userId="8130ac14-9727-4963-a006-512f362f8357" providerId="ADAL" clId="{F48E2DFB-AE73-4616-A4BE-FC9CA75FEB67}" dt="2024-06-28T10:55:03.732" v="32" actId="47"/>
        <pc:sldMkLst>
          <pc:docMk/>
          <pc:sldMk cId="2268280757" sldId="366"/>
        </pc:sldMkLst>
      </pc:sldChg>
      <pc:sldChg chg="add del">
        <pc:chgData name="Piyumika Kithulgoda Gamage" userId="8130ac14-9727-4963-a006-512f362f8357" providerId="ADAL" clId="{F48E2DFB-AE73-4616-A4BE-FC9CA75FEB67}" dt="2024-07-12T17:45:49.661" v="59"/>
        <pc:sldMkLst>
          <pc:docMk/>
          <pc:sldMk cId="3022088751" sldId="367"/>
        </pc:sldMkLst>
      </pc:sldChg>
      <pc:sldChg chg="del">
        <pc:chgData name="Piyumika Kithulgoda Gamage" userId="8130ac14-9727-4963-a006-512f362f8357" providerId="ADAL" clId="{F48E2DFB-AE73-4616-A4BE-FC9CA75FEB67}" dt="2024-06-28T10:55:04.965" v="34" actId="47"/>
        <pc:sldMkLst>
          <pc:docMk/>
          <pc:sldMk cId="1049511952" sldId="368"/>
        </pc:sldMkLst>
      </pc:sldChg>
      <pc:sldChg chg="modSp add del mod">
        <pc:chgData name="Piyumika Kithulgoda Gamage" userId="8130ac14-9727-4963-a006-512f362f8357" providerId="ADAL" clId="{F48E2DFB-AE73-4616-A4BE-FC9CA75FEB67}" dt="2024-07-12T17:46:05.501" v="66" actId="47"/>
        <pc:sldMkLst>
          <pc:docMk/>
          <pc:sldMk cId="1692867527" sldId="368"/>
        </pc:sldMkLst>
      </pc:sldChg>
      <pc:sldChg chg="del">
        <pc:chgData name="Piyumika Kithulgoda Gamage" userId="8130ac14-9727-4963-a006-512f362f8357" providerId="ADAL" clId="{F48E2DFB-AE73-4616-A4BE-FC9CA75FEB67}" dt="2024-06-28T10:55:06.114" v="37" actId="47"/>
        <pc:sldMkLst>
          <pc:docMk/>
          <pc:sldMk cId="161101158" sldId="369"/>
        </pc:sldMkLst>
      </pc:sldChg>
      <pc:sldChg chg="add del">
        <pc:chgData name="Piyumika Kithulgoda Gamage" userId="8130ac14-9727-4963-a006-512f362f8357" providerId="ADAL" clId="{F48E2DFB-AE73-4616-A4BE-FC9CA75FEB67}" dt="2024-07-12T17:46:03.803" v="65" actId="47"/>
        <pc:sldMkLst>
          <pc:docMk/>
          <pc:sldMk cId="1681947097" sldId="369"/>
        </pc:sldMkLst>
      </pc:sldChg>
    </pc:docChg>
  </pc:docChgLst>
  <pc:docChgLst>
    <pc:chgData name="Piyumika Kithulgoda Gamage" userId="8130ac14-9727-4963-a006-512f362f8357" providerId="ADAL" clId="{7CB70030-E2E4-460B-B8D0-C251FA863B35}"/>
    <pc:docChg chg="undo custSel addSld delSld modSld sldOrd">
      <pc:chgData name="Piyumika Kithulgoda Gamage" userId="8130ac14-9727-4963-a006-512f362f8357" providerId="ADAL" clId="{7CB70030-E2E4-460B-B8D0-C251FA863B35}" dt="2024-06-28T10:48:35.404" v="440" actId="255"/>
      <pc:docMkLst>
        <pc:docMk/>
      </pc:docMkLst>
      <pc:sldChg chg="modSp mod">
        <pc:chgData name="Piyumika Kithulgoda Gamage" userId="8130ac14-9727-4963-a006-512f362f8357" providerId="ADAL" clId="{7CB70030-E2E4-460B-B8D0-C251FA863B35}" dt="2024-06-28T10:39:43.627" v="319" actId="20577"/>
        <pc:sldMkLst>
          <pc:docMk/>
          <pc:sldMk cId="3629139323" sldId="258"/>
        </pc:sldMkLst>
      </pc:sldChg>
      <pc:sldChg chg="modSp mod">
        <pc:chgData name="Piyumika Kithulgoda Gamage" userId="8130ac14-9727-4963-a006-512f362f8357" providerId="ADAL" clId="{7CB70030-E2E4-460B-B8D0-C251FA863B35}" dt="2024-06-28T10:16:45.522" v="20" actId="255"/>
        <pc:sldMkLst>
          <pc:docMk/>
          <pc:sldMk cId="3356958882" sldId="262"/>
        </pc:sldMkLst>
      </pc:sldChg>
      <pc:sldChg chg="modSp mod">
        <pc:chgData name="Piyumika Kithulgoda Gamage" userId="8130ac14-9727-4963-a006-512f362f8357" providerId="ADAL" clId="{7CB70030-E2E4-460B-B8D0-C251FA863B35}" dt="2024-06-28T10:39:59.748" v="320" actId="255"/>
        <pc:sldMkLst>
          <pc:docMk/>
          <pc:sldMk cId="707530436" sldId="263"/>
        </pc:sldMkLst>
      </pc:sldChg>
      <pc:sldChg chg="addSp delSp modSp mod">
        <pc:chgData name="Piyumika Kithulgoda Gamage" userId="8130ac14-9727-4963-a006-512f362f8357" providerId="ADAL" clId="{7CB70030-E2E4-460B-B8D0-C251FA863B35}" dt="2024-06-28T10:23:04.032" v="138"/>
        <pc:sldMkLst>
          <pc:docMk/>
          <pc:sldMk cId="2713601392" sldId="264"/>
        </pc:sldMkLst>
      </pc:sldChg>
      <pc:sldChg chg="modSp mod">
        <pc:chgData name="Piyumika Kithulgoda Gamage" userId="8130ac14-9727-4963-a006-512f362f8357" providerId="ADAL" clId="{7CB70030-E2E4-460B-B8D0-C251FA863B35}" dt="2024-06-28T10:16:41.171" v="19" actId="255"/>
        <pc:sldMkLst>
          <pc:docMk/>
          <pc:sldMk cId="229798236" sldId="265"/>
        </pc:sldMkLst>
      </pc:sldChg>
      <pc:sldChg chg="modSp">
        <pc:chgData name="Piyumika Kithulgoda Gamage" userId="8130ac14-9727-4963-a006-512f362f8357" providerId="ADAL" clId="{7CB70030-E2E4-460B-B8D0-C251FA863B35}" dt="2024-06-28T10:24:47.624" v="156" actId="122"/>
        <pc:sldMkLst>
          <pc:docMk/>
          <pc:sldMk cId="883592309" sldId="266"/>
        </pc:sldMkLst>
      </pc:sldChg>
      <pc:sldChg chg="addSp delSp del mod">
        <pc:chgData name="Piyumika Kithulgoda Gamage" userId="8130ac14-9727-4963-a006-512f362f8357" providerId="ADAL" clId="{7CB70030-E2E4-460B-B8D0-C251FA863B35}" dt="2024-06-28T10:24:15.871" v="153" actId="47"/>
        <pc:sldMkLst>
          <pc:docMk/>
          <pc:sldMk cId="802172783" sldId="267"/>
        </pc:sldMkLst>
      </pc:sldChg>
      <pc:sldChg chg="modSp mod">
        <pc:chgData name="Piyumika Kithulgoda Gamage" userId="8130ac14-9727-4963-a006-512f362f8357" providerId="ADAL" clId="{7CB70030-E2E4-460B-B8D0-C251FA863B35}" dt="2024-06-28T10:25:14.446" v="163" actId="255"/>
        <pc:sldMkLst>
          <pc:docMk/>
          <pc:sldMk cId="907459304" sldId="268"/>
        </pc:sldMkLst>
      </pc:sldChg>
      <pc:sldChg chg="addSp modSp mod">
        <pc:chgData name="Piyumika Kithulgoda Gamage" userId="8130ac14-9727-4963-a006-512f362f8357" providerId="ADAL" clId="{7CB70030-E2E4-460B-B8D0-C251FA863B35}" dt="2024-06-28T10:27:35.820" v="205" actId="122"/>
        <pc:sldMkLst>
          <pc:docMk/>
          <pc:sldMk cId="132706644" sldId="269"/>
        </pc:sldMkLst>
      </pc:sldChg>
      <pc:sldChg chg="modSp mod">
        <pc:chgData name="Piyumika Kithulgoda Gamage" userId="8130ac14-9727-4963-a006-512f362f8357" providerId="ADAL" clId="{7CB70030-E2E4-460B-B8D0-C251FA863B35}" dt="2024-06-28T10:28:53.187" v="216" actId="14100"/>
        <pc:sldMkLst>
          <pc:docMk/>
          <pc:sldMk cId="3310401795" sldId="271"/>
        </pc:sldMkLst>
      </pc:sldChg>
      <pc:sldChg chg="modSp mod ord">
        <pc:chgData name="Piyumika Kithulgoda Gamage" userId="8130ac14-9727-4963-a006-512f362f8357" providerId="ADAL" clId="{7CB70030-E2E4-460B-B8D0-C251FA863B35}" dt="2024-06-28T10:31:18.814" v="254"/>
        <pc:sldMkLst>
          <pc:docMk/>
          <pc:sldMk cId="1072686992" sldId="272"/>
        </pc:sldMkLst>
      </pc:sldChg>
      <pc:sldChg chg="modSp mod">
        <pc:chgData name="Piyumika Kithulgoda Gamage" userId="8130ac14-9727-4963-a006-512f362f8357" providerId="ADAL" clId="{7CB70030-E2E4-460B-B8D0-C251FA863B35}" dt="2024-06-28T10:36:32.384" v="308" actId="6549"/>
        <pc:sldMkLst>
          <pc:docMk/>
          <pc:sldMk cId="2741149048" sldId="273"/>
        </pc:sldMkLst>
      </pc:sldChg>
      <pc:sldChg chg="modSp mod">
        <pc:chgData name="Piyumika Kithulgoda Gamage" userId="8130ac14-9727-4963-a006-512f362f8357" providerId="ADAL" clId="{7CB70030-E2E4-460B-B8D0-C251FA863B35}" dt="2024-06-28T10:31:42.283" v="257" actId="403"/>
        <pc:sldMkLst>
          <pc:docMk/>
          <pc:sldMk cId="2768871975" sldId="274"/>
        </pc:sldMkLst>
      </pc:sldChg>
      <pc:sldChg chg="modSp mod">
        <pc:chgData name="Piyumika Kithulgoda Gamage" userId="8130ac14-9727-4963-a006-512f362f8357" providerId="ADAL" clId="{7CB70030-E2E4-460B-B8D0-C251FA863B35}" dt="2024-06-28T10:32:11.532" v="264" actId="20577"/>
        <pc:sldMkLst>
          <pc:docMk/>
          <pc:sldMk cId="3136026078" sldId="275"/>
        </pc:sldMkLst>
      </pc:sldChg>
      <pc:sldChg chg="modSp mod">
        <pc:chgData name="Piyumika Kithulgoda Gamage" userId="8130ac14-9727-4963-a006-512f362f8357" providerId="ADAL" clId="{7CB70030-E2E4-460B-B8D0-C251FA863B35}" dt="2024-06-28T10:32:38.109" v="275" actId="13900"/>
        <pc:sldMkLst>
          <pc:docMk/>
          <pc:sldMk cId="2015377298" sldId="276"/>
        </pc:sldMkLst>
      </pc:sldChg>
      <pc:sldChg chg="modSp mod">
        <pc:chgData name="Piyumika Kithulgoda Gamage" userId="8130ac14-9727-4963-a006-512f362f8357" providerId="ADAL" clId="{7CB70030-E2E4-460B-B8D0-C251FA863B35}" dt="2024-06-28T10:28:08.213" v="210" actId="14100"/>
        <pc:sldMkLst>
          <pc:docMk/>
          <pc:sldMk cId="2643234909" sldId="277"/>
        </pc:sldMkLst>
      </pc:sldChg>
      <pc:sldChg chg="modSp mod">
        <pc:chgData name="Piyumika Kithulgoda Gamage" userId="8130ac14-9727-4963-a006-512f362f8357" providerId="ADAL" clId="{7CB70030-E2E4-460B-B8D0-C251FA863B35}" dt="2024-06-28T10:43:12.309" v="342" actId="12"/>
        <pc:sldMkLst>
          <pc:docMk/>
          <pc:sldMk cId="147113562" sldId="278"/>
        </pc:sldMkLst>
      </pc:sldChg>
      <pc:sldChg chg="modSp del">
        <pc:chgData name="Piyumika Kithulgoda Gamage" userId="8130ac14-9727-4963-a006-512f362f8357" providerId="ADAL" clId="{7CB70030-E2E4-460B-B8D0-C251FA863B35}" dt="2024-06-28T10:44:24.264" v="351" actId="47"/>
        <pc:sldMkLst>
          <pc:docMk/>
          <pc:sldMk cId="3986990975" sldId="279"/>
        </pc:sldMkLst>
      </pc:sldChg>
      <pc:sldChg chg="modSp mod">
        <pc:chgData name="Piyumika Kithulgoda Gamage" userId="8130ac14-9727-4963-a006-512f362f8357" providerId="ADAL" clId="{7CB70030-E2E4-460B-B8D0-C251FA863B35}" dt="2024-06-28T10:47:18.344" v="424" actId="20577"/>
        <pc:sldMkLst>
          <pc:docMk/>
          <pc:sldMk cId="794814726" sldId="280"/>
        </pc:sldMkLst>
      </pc:sldChg>
      <pc:sldChg chg="modSp mod">
        <pc:chgData name="Piyumika Kithulgoda Gamage" userId="8130ac14-9727-4963-a006-512f362f8357" providerId="ADAL" clId="{7CB70030-E2E4-460B-B8D0-C251FA863B35}" dt="2024-06-28T10:48:02.903" v="434" actId="403"/>
        <pc:sldMkLst>
          <pc:docMk/>
          <pc:sldMk cId="2038755710" sldId="281"/>
        </pc:sldMkLst>
      </pc:sldChg>
      <pc:sldChg chg="modSp mod">
        <pc:chgData name="Piyumika Kithulgoda Gamage" userId="8130ac14-9727-4963-a006-512f362f8357" providerId="ADAL" clId="{7CB70030-E2E4-460B-B8D0-C251FA863B35}" dt="2024-06-28T10:27:19.940" v="203" actId="1076"/>
        <pc:sldMkLst>
          <pc:docMk/>
          <pc:sldMk cId="287629208" sldId="287"/>
        </pc:sldMkLst>
      </pc:sldChg>
      <pc:sldChg chg="modSp mod">
        <pc:chgData name="Piyumika Kithulgoda Gamage" userId="8130ac14-9727-4963-a006-512f362f8357" providerId="ADAL" clId="{7CB70030-E2E4-460B-B8D0-C251FA863B35}" dt="2024-06-28T10:34:29.458" v="295" actId="6549"/>
        <pc:sldMkLst>
          <pc:docMk/>
          <pc:sldMk cId="2098960645" sldId="289"/>
        </pc:sldMkLst>
      </pc:sldChg>
      <pc:sldChg chg="modSp mod">
        <pc:chgData name="Piyumika Kithulgoda Gamage" userId="8130ac14-9727-4963-a006-512f362f8357" providerId="ADAL" clId="{7CB70030-E2E4-460B-B8D0-C251FA863B35}" dt="2024-06-28T10:15:40.040" v="10" actId="255"/>
        <pc:sldMkLst>
          <pc:docMk/>
          <pc:sldMk cId="4041403823" sldId="354"/>
        </pc:sldMkLst>
      </pc:sldChg>
      <pc:sldChg chg="modSp mod">
        <pc:chgData name="Piyumika Kithulgoda Gamage" userId="8130ac14-9727-4963-a006-512f362f8357" providerId="ADAL" clId="{7CB70030-E2E4-460B-B8D0-C251FA863B35}" dt="2024-06-28T10:33:38.111" v="289" actId="113"/>
        <pc:sldMkLst>
          <pc:docMk/>
          <pc:sldMk cId="2063624717" sldId="355"/>
        </pc:sldMkLst>
      </pc:sldChg>
      <pc:sldChg chg="modSp del mod">
        <pc:chgData name="Piyumika Kithulgoda Gamage" userId="8130ac14-9727-4963-a006-512f362f8357" providerId="ADAL" clId="{7CB70030-E2E4-460B-B8D0-C251FA863B35}" dt="2024-06-28T10:41:12.092" v="321" actId="47"/>
        <pc:sldMkLst>
          <pc:docMk/>
          <pc:sldMk cId="1207964441" sldId="356"/>
        </pc:sldMkLst>
      </pc:sldChg>
      <pc:sldChg chg="modSp add mod">
        <pc:chgData name="Piyumika Kithulgoda Gamage" userId="8130ac14-9727-4963-a006-512f362f8357" providerId="ADAL" clId="{7CB70030-E2E4-460B-B8D0-C251FA863B35}" dt="2024-06-28T10:22:57.525" v="137" actId="20577"/>
        <pc:sldMkLst>
          <pc:docMk/>
          <pc:sldMk cId="2211614584" sldId="357"/>
        </pc:sldMkLst>
      </pc:sldChg>
      <pc:sldChg chg="add del">
        <pc:chgData name="Piyumika Kithulgoda Gamage" userId="8130ac14-9727-4963-a006-512f362f8357" providerId="ADAL" clId="{7CB70030-E2E4-460B-B8D0-C251FA863B35}" dt="2024-06-28T10:20:08.794" v="71" actId="47"/>
        <pc:sldMkLst>
          <pc:docMk/>
          <pc:sldMk cId="2287182857" sldId="357"/>
        </pc:sldMkLst>
      </pc:sldChg>
      <pc:sldChg chg="modSp add mod">
        <pc:chgData name="Piyumika Kithulgoda Gamage" userId="8130ac14-9727-4963-a006-512f362f8357" providerId="ADAL" clId="{7CB70030-E2E4-460B-B8D0-C251FA863B35}" dt="2024-06-28T10:22:46.548" v="123" actId="12"/>
        <pc:sldMkLst>
          <pc:docMk/>
          <pc:sldMk cId="2264172870" sldId="358"/>
        </pc:sldMkLst>
      </pc:sldChg>
      <pc:sldChg chg="add del">
        <pc:chgData name="Piyumika Kithulgoda Gamage" userId="8130ac14-9727-4963-a006-512f362f8357" providerId="ADAL" clId="{7CB70030-E2E4-460B-B8D0-C251FA863B35}" dt="2024-06-28T10:20:07.548" v="70" actId="47"/>
        <pc:sldMkLst>
          <pc:docMk/>
          <pc:sldMk cId="3731561308" sldId="358"/>
        </pc:sldMkLst>
      </pc:sldChg>
      <pc:sldChg chg="addSp delSp modSp add mod">
        <pc:chgData name="Piyumika Kithulgoda Gamage" userId="8130ac14-9727-4963-a006-512f362f8357" providerId="ADAL" clId="{7CB70030-E2E4-460B-B8D0-C251FA863B35}" dt="2024-06-28T10:24:12.561" v="152" actId="26606"/>
        <pc:sldMkLst>
          <pc:docMk/>
          <pc:sldMk cId="1263077216" sldId="359"/>
        </pc:sldMkLst>
      </pc:sldChg>
      <pc:sldChg chg="modSp add mod">
        <pc:chgData name="Piyumika Kithulgoda Gamage" userId="8130ac14-9727-4963-a006-512f362f8357" providerId="ADAL" clId="{7CB70030-E2E4-460B-B8D0-C251FA863B35}" dt="2024-06-28T10:25:31.942" v="176" actId="255"/>
        <pc:sldMkLst>
          <pc:docMk/>
          <pc:sldMk cId="1825260561" sldId="360"/>
        </pc:sldMkLst>
      </pc:sldChg>
      <pc:sldChg chg="modSp add mod">
        <pc:chgData name="Piyumika Kithulgoda Gamage" userId="8130ac14-9727-4963-a006-512f362f8357" providerId="ADAL" clId="{7CB70030-E2E4-460B-B8D0-C251FA863B35}" dt="2024-06-28T10:31:14.883" v="253" actId="20577"/>
        <pc:sldMkLst>
          <pc:docMk/>
          <pc:sldMk cId="750017938" sldId="361"/>
        </pc:sldMkLst>
      </pc:sldChg>
      <pc:sldChg chg="add del">
        <pc:chgData name="Piyumika Kithulgoda Gamage" userId="8130ac14-9727-4963-a006-512f362f8357" providerId="ADAL" clId="{7CB70030-E2E4-460B-B8D0-C251FA863B35}" dt="2024-06-28T10:29:11.390" v="220" actId="47"/>
        <pc:sldMkLst>
          <pc:docMk/>
          <pc:sldMk cId="1605781159" sldId="361"/>
        </pc:sldMkLst>
      </pc:sldChg>
      <pc:sldChg chg="modSp add mod">
        <pc:chgData name="Piyumika Kithulgoda Gamage" userId="8130ac14-9727-4963-a006-512f362f8357" providerId="ADAL" clId="{7CB70030-E2E4-460B-B8D0-C251FA863B35}" dt="2024-06-28T10:31:26.165" v="255"/>
        <pc:sldMkLst>
          <pc:docMk/>
          <pc:sldMk cId="1435154036" sldId="362"/>
        </pc:sldMkLst>
      </pc:sldChg>
      <pc:sldChg chg="modSp add mod">
        <pc:chgData name="Piyumika Kithulgoda Gamage" userId="8130ac14-9727-4963-a006-512f362f8357" providerId="ADAL" clId="{7CB70030-E2E4-460B-B8D0-C251FA863B35}" dt="2024-06-28T10:32:25.968" v="273" actId="20577"/>
        <pc:sldMkLst>
          <pc:docMk/>
          <pc:sldMk cId="2124481042" sldId="363"/>
        </pc:sldMkLst>
      </pc:sldChg>
      <pc:sldChg chg="modSp new mod">
        <pc:chgData name="Piyumika Kithulgoda Gamage" userId="8130ac14-9727-4963-a006-512f362f8357" providerId="ADAL" clId="{7CB70030-E2E4-460B-B8D0-C251FA863B35}" dt="2024-06-28T10:42:33.265" v="339" actId="20577"/>
        <pc:sldMkLst>
          <pc:docMk/>
          <pc:sldMk cId="4004056412" sldId="364"/>
        </pc:sldMkLst>
      </pc:sldChg>
      <pc:sldChg chg="modSp add mod">
        <pc:chgData name="Piyumika Kithulgoda Gamage" userId="8130ac14-9727-4963-a006-512f362f8357" providerId="ADAL" clId="{7CB70030-E2E4-460B-B8D0-C251FA863B35}" dt="2024-06-28T10:42:20.843" v="338" actId="5793"/>
        <pc:sldMkLst>
          <pc:docMk/>
          <pc:sldMk cId="197117663" sldId="365"/>
        </pc:sldMkLst>
      </pc:sldChg>
      <pc:sldChg chg="modSp add del mod ord">
        <pc:chgData name="Piyumika Kithulgoda Gamage" userId="8130ac14-9727-4963-a006-512f362f8357" providerId="ADAL" clId="{7CB70030-E2E4-460B-B8D0-C251FA863B35}" dt="2024-06-28T10:41:53.394" v="335" actId="2696"/>
        <pc:sldMkLst>
          <pc:docMk/>
          <pc:sldMk cId="1230188760" sldId="365"/>
        </pc:sldMkLst>
      </pc:sldChg>
      <pc:sldChg chg="modSp add del mod ord">
        <pc:chgData name="Piyumika Kithulgoda Gamage" userId="8130ac14-9727-4963-a006-512f362f8357" providerId="ADAL" clId="{7CB70030-E2E4-460B-B8D0-C251FA863B35}" dt="2024-06-28T10:46:16.201" v="410" actId="255"/>
        <pc:sldMkLst>
          <pc:docMk/>
          <pc:sldMk cId="2268280757" sldId="366"/>
        </pc:sldMkLst>
      </pc:sldChg>
      <pc:sldChg chg="modSp add mod">
        <pc:chgData name="Piyumika Kithulgoda Gamage" userId="8130ac14-9727-4963-a006-512f362f8357" providerId="ADAL" clId="{7CB70030-E2E4-460B-B8D0-C251FA863B35}" dt="2024-06-28T10:44:50.451" v="361" actId="27636"/>
        <pc:sldMkLst>
          <pc:docMk/>
          <pc:sldMk cId="3022088751" sldId="367"/>
        </pc:sldMkLst>
      </pc:sldChg>
      <pc:sldChg chg="modSp add mod">
        <pc:chgData name="Piyumika Kithulgoda Gamage" userId="8130ac14-9727-4963-a006-512f362f8357" providerId="ADAL" clId="{7CB70030-E2E4-460B-B8D0-C251FA863B35}" dt="2024-06-28T10:47:13.972" v="423" actId="6549"/>
        <pc:sldMkLst>
          <pc:docMk/>
          <pc:sldMk cId="1049511952" sldId="368"/>
        </pc:sldMkLst>
      </pc:sldChg>
      <pc:sldChg chg="add del">
        <pc:chgData name="Piyumika Kithulgoda Gamage" userId="8130ac14-9727-4963-a006-512f362f8357" providerId="ADAL" clId="{7CB70030-E2E4-460B-B8D0-C251FA863B35}" dt="2024-06-28T10:46:55.866" v="416" actId="47"/>
        <pc:sldMkLst>
          <pc:docMk/>
          <pc:sldMk cId="4009464158" sldId="368"/>
        </pc:sldMkLst>
      </pc:sldChg>
      <pc:sldChg chg="modSp add mod">
        <pc:chgData name="Piyumika Kithulgoda Gamage" userId="8130ac14-9727-4963-a006-512f362f8357" providerId="ADAL" clId="{7CB70030-E2E4-460B-B8D0-C251FA863B35}" dt="2024-06-28T10:48:35.404" v="440" actId="255"/>
        <pc:sldMkLst>
          <pc:docMk/>
          <pc:sldMk cId="161101158" sldId="36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07BBC38-615A-4D0B-A79F-9E49CB20AC98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AC82EE4-8B93-4F00-9054-093D44B02D61}">
      <dgm:prSet/>
      <dgm:spPr/>
      <dgm:t>
        <a:bodyPr/>
        <a:lstStyle/>
        <a:p>
          <a:r>
            <a:rPr lang="en-GB" b="1"/>
            <a:t>Discussion Topic: </a:t>
          </a:r>
          <a:endParaRPr lang="en-GB"/>
        </a:p>
      </dgm:t>
    </dgm:pt>
    <dgm:pt modelId="{69110BF0-684F-4681-A2C5-062B737FEA04}" type="parTrans" cxnId="{22158720-D55A-4491-A193-5E631938F55C}">
      <dgm:prSet/>
      <dgm:spPr/>
      <dgm:t>
        <a:bodyPr/>
        <a:lstStyle/>
        <a:p>
          <a:endParaRPr lang="en-GB"/>
        </a:p>
      </dgm:t>
    </dgm:pt>
    <dgm:pt modelId="{C7C4E0FC-0F3B-45E5-898F-0EB0F6E977DF}" type="sibTrans" cxnId="{22158720-D55A-4491-A193-5E631938F55C}">
      <dgm:prSet/>
      <dgm:spPr/>
      <dgm:t>
        <a:bodyPr/>
        <a:lstStyle/>
        <a:p>
          <a:endParaRPr lang="en-GB"/>
        </a:p>
      </dgm:t>
    </dgm:pt>
    <dgm:pt modelId="{2DF3B776-FDD5-4352-B8C9-336BA01E4627}">
      <dgm:prSet/>
      <dgm:spPr/>
      <dgm:t>
        <a:bodyPr/>
        <a:lstStyle/>
        <a:p>
          <a:r>
            <a:rPr lang="en-GB" b="1" dirty="0"/>
            <a:t>The Rationale Behind Organisations Outsourcing Production</a:t>
          </a:r>
          <a:endParaRPr lang="en-GB" dirty="0"/>
        </a:p>
      </dgm:t>
    </dgm:pt>
    <dgm:pt modelId="{8DECDE80-C0DB-49A4-80DB-A446186049E4}" type="parTrans" cxnId="{0F3FF523-63E4-45FC-AA47-8BD92B289F49}">
      <dgm:prSet/>
      <dgm:spPr/>
      <dgm:t>
        <a:bodyPr/>
        <a:lstStyle/>
        <a:p>
          <a:endParaRPr lang="en-GB"/>
        </a:p>
      </dgm:t>
    </dgm:pt>
    <dgm:pt modelId="{65A7C6DC-A478-40C3-B561-F110BF44E525}" type="sibTrans" cxnId="{0F3FF523-63E4-45FC-AA47-8BD92B289F49}">
      <dgm:prSet/>
      <dgm:spPr/>
      <dgm:t>
        <a:bodyPr/>
        <a:lstStyle/>
        <a:p>
          <a:endParaRPr lang="en-GB"/>
        </a:p>
      </dgm:t>
    </dgm:pt>
    <dgm:pt modelId="{0EC470A7-90EB-452E-8012-591ED3A4D766}" type="pres">
      <dgm:prSet presAssocID="{F07BBC38-615A-4D0B-A79F-9E49CB20AC98}" presName="Name0" presStyleCnt="0">
        <dgm:presLayoutVars>
          <dgm:dir/>
          <dgm:resizeHandles val="exact"/>
        </dgm:presLayoutVars>
      </dgm:prSet>
      <dgm:spPr/>
    </dgm:pt>
    <dgm:pt modelId="{1CBB6294-DC14-4978-AFE1-A08EE9FAA2BB}" type="pres">
      <dgm:prSet presAssocID="{BAC82EE4-8B93-4F00-9054-093D44B02D61}" presName="node" presStyleLbl="node1" presStyleIdx="0" presStyleCnt="2">
        <dgm:presLayoutVars>
          <dgm:bulletEnabled val="1"/>
        </dgm:presLayoutVars>
      </dgm:prSet>
      <dgm:spPr/>
    </dgm:pt>
    <dgm:pt modelId="{2748E8DF-297C-4468-A3A6-62A4DAE839A3}" type="pres">
      <dgm:prSet presAssocID="{C7C4E0FC-0F3B-45E5-898F-0EB0F6E977DF}" presName="sibTrans" presStyleLbl="sibTrans2D1" presStyleIdx="0" presStyleCnt="1"/>
      <dgm:spPr/>
    </dgm:pt>
    <dgm:pt modelId="{B6CE6230-66BA-47F6-B6F2-880087DE5342}" type="pres">
      <dgm:prSet presAssocID="{C7C4E0FC-0F3B-45E5-898F-0EB0F6E977DF}" presName="connectorText" presStyleLbl="sibTrans2D1" presStyleIdx="0" presStyleCnt="1"/>
      <dgm:spPr/>
    </dgm:pt>
    <dgm:pt modelId="{E70C5892-8EFC-4F2C-8819-44A03272D605}" type="pres">
      <dgm:prSet presAssocID="{2DF3B776-FDD5-4352-B8C9-336BA01E4627}" presName="node" presStyleLbl="node1" presStyleIdx="1" presStyleCnt="2">
        <dgm:presLayoutVars>
          <dgm:bulletEnabled val="1"/>
        </dgm:presLayoutVars>
      </dgm:prSet>
      <dgm:spPr/>
    </dgm:pt>
  </dgm:ptLst>
  <dgm:cxnLst>
    <dgm:cxn modelId="{54DD7C12-1431-4F08-8EAE-259A9C8AA2E3}" type="presOf" srcId="{F07BBC38-615A-4D0B-A79F-9E49CB20AC98}" destId="{0EC470A7-90EB-452E-8012-591ED3A4D766}" srcOrd="0" destOrd="0" presId="urn:microsoft.com/office/officeart/2005/8/layout/process1"/>
    <dgm:cxn modelId="{E714DA1B-FFFD-4C19-94EB-9C35F1450A60}" type="presOf" srcId="{C7C4E0FC-0F3B-45E5-898F-0EB0F6E977DF}" destId="{B6CE6230-66BA-47F6-B6F2-880087DE5342}" srcOrd="1" destOrd="0" presId="urn:microsoft.com/office/officeart/2005/8/layout/process1"/>
    <dgm:cxn modelId="{22158720-D55A-4491-A193-5E631938F55C}" srcId="{F07BBC38-615A-4D0B-A79F-9E49CB20AC98}" destId="{BAC82EE4-8B93-4F00-9054-093D44B02D61}" srcOrd="0" destOrd="0" parTransId="{69110BF0-684F-4681-A2C5-062B737FEA04}" sibTransId="{C7C4E0FC-0F3B-45E5-898F-0EB0F6E977DF}"/>
    <dgm:cxn modelId="{0F3FF523-63E4-45FC-AA47-8BD92B289F49}" srcId="{F07BBC38-615A-4D0B-A79F-9E49CB20AC98}" destId="{2DF3B776-FDD5-4352-B8C9-336BA01E4627}" srcOrd="1" destOrd="0" parTransId="{8DECDE80-C0DB-49A4-80DB-A446186049E4}" sibTransId="{65A7C6DC-A478-40C3-B561-F110BF44E525}"/>
    <dgm:cxn modelId="{B9D62596-79B9-4AB2-B640-D025A86ABBEA}" type="presOf" srcId="{2DF3B776-FDD5-4352-B8C9-336BA01E4627}" destId="{E70C5892-8EFC-4F2C-8819-44A03272D605}" srcOrd="0" destOrd="0" presId="urn:microsoft.com/office/officeart/2005/8/layout/process1"/>
    <dgm:cxn modelId="{2D771899-54AF-4E0F-B11B-4AECD9831576}" type="presOf" srcId="{BAC82EE4-8B93-4F00-9054-093D44B02D61}" destId="{1CBB6294-DC14-4978-AFE1-A08EE9FAA2BB}" srcOrd="0" destOrd="0" presId="urn:microsoft.com/office/officeart/2005/8/layout/process1"/>
    <dgm:cxn modelId="{805029F1-EB94-4393-9FA8-2EC1C1E70DDA}" type="presOf" srcId="{C7C4E0FC-0F3B-45E5-898F-0EB0F6E977DF}" destId="{2748E8DF-297C-4468-A3A6-62A4DAE839A3}" srcOrd="0" destOrd="0" presId="urn:microsoft.com/office/officeart/2005/8/layout/process1"/>
    <dgm:cxn modelId="{94CC7397-B471-4DFE-9CFC-FDB3660FE4C4}" type="presParOf" srcId="{0EC470A7-90EB-452E-8012-591ED3A4D766}" destId="{1CBB6294-DC14-4978-AFE1-A08EE9FAA2BB}" srcOrd="0" destOrd="0" presId="urn:microsoft.com/office/officeart/2005/8/layout/process1"/>
    <dgm:cxn modelId="{2D9EAB3C-5040-4E57-9E70-8E0E3C4A34D5}" type="presParOf" srcId="{0EC470A7-90EB-452E-8012-591ED3A4D766}" destId="{2748E8DF-297C-4468-A3A6-62A4DAE839A3}" srcOrd="1" destOrd="0" presId="urn:microsoft.com/office/officeart/2005/8/layout/process1"/>
    <dgm:cxn modelId="{18202739-FACF-4973-BDCA-9609EC0F19BF}" type="presParOf" srcId="{2748E8DF-297C-4468-A3A6-62A4DAE839A3}" destId="{B6CE6230-66BA-47F6-B6F2-880087DE5342}" srcOrd="0" destOrd="0" presId="urn:microsoft.com/office/officeart/2005/8/layout/process1"/>
    <dgm:cxn modelId="{358FD027-6AE1-4BC2-9A0D-54974B2BDF29}" type="presParOf" srcId="{0EC470A7-90EB-452E-8012-591ED3A4D766}" destId="{E70C5892-8EFC-4F2C-8819-44A03272D605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BB6294-DC14-4978-AFE1-A08EE9FAA2BB}">
      <dsp:nvSpPr>
        <dsp:cNvPr id="0" name=""/>
        <dsp:cNvSpPr/>
      </dsp:nvSpPr>
      <dsp:spPr>
        <a:xfrm>
          <a:off x="1026" y="0"/>
          <a:ext cx="2189387" cy="8402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Discussion Topic: </a:t>
          </a:r>
          <a:endParaRPr lang="en-GB" sz="1400" kern="1200"/>
        </a:p>
      </dsp:txBody>
      <dsp:txXfrm>
        <a:off x="25635" y="24609"/>
        <a:ext cx="2140169" cy="791012"/>
      </dsp:txXfrm>
    </dsp:sp>
    <dsp:sp modelId="{2748E8DF-297C-4468-A3A6-62A4DAE839A3}">
      <dsp:nvSpPr>
        <dsp:cNvPr id="0" name=""/>
        <dsp:cNvSpPr/>
      </dsp:nvSpPr>
      <dsp:spPr>
        <a:xfrm>
          <a:off x="2409353" y="148630"/>
          <a:ext cx="464150" cy="5429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2409353" y="257224"/>
        <a:ext cx="324905" cy="325780"/>
      </dsp:txXfrm>
    </dsp:sp>
    <dsp:sp modelId="{E70C5892-8EFC-4F2C-8819-44A03272D605}">
      <dsp:nvSpPr>
        <dsp:cNvPr id="0" name=""/>
        <dsp:cNvSpPr/>
      </dsp:nvSpPr>
      <dsp:spPr>
        <a:xfrm>
          <a:off x="3066169" y="0"/>
          <a:ext cx="2189387" cy="8402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The Rationale Behind Organisations Outsourcing Production</a:t>
          </a:r>
          <a:endParaRPr lang="en-GB" sz="1400" kern="1200" dirty="0"/>
        </a:p>
      </dsp:txBody>
      <dsp:txXfrm>
        <a:off x="3090778" y="24609"/>
        <a:ext cx="2140169" cy="7910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69839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With the above example, it might be clear to you due to the absence of trade both the countries produce both the fruits, but if there is a trade between these two countries then they need to produce the goods in which they specialize, i.e. they have an edge over the others.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B9EDC2-4507-4E43-98B1-30C03A147429}" type="slidenum"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2530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11986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95071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eforum.org/agenda/2021/10/how-international-trade-works-global-economy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lN3qrFA4jXc?feature=oembed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68WX7vrzJ4?feature=oembed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Q952ba75Yk?feature=oembed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forum.org/agenda/2021/10/how-international-trade-works-global-economy/" TargetMode="External"/><Relationship Id="rId2" Type="http://schemas.openxmlformats.org/officeDocument/2006/relationships/hyperlink" Target="https://www.wallstreetmojo.com/international-trad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ons.gov.uk/econom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/>
              <a:t>LCBB4010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6</a:t>
            </a:r>
          </a:p>
          <a:p>
            <a:pPr eaLnBrk="1" hangingPunct="1"/>
            <a:r>
              <a:rPr lang="en-GB" altLang="en-US" dirty="0">
                <a:solidFill>
                  <a:srgbClr val="FFFF00"/>
                </a:solidFill>
              </a:rPr>
              <a:t>    International  Trade</a:t>
            </a:r>
          </a:p>
          <a:p>
            <a:pPr eaLnBrk="1" hangingPunct="1"/>
            <a:r>
              <a:rPr lang="en-GB" altLang="en-US">
                <a:solidFill>
                  <a:srgbClr val="FFFF00"/>
                </a:solidFill>
              </a:rPr>
              <a:t>Session 2</a:t>
            </a:r>
            <a:endParaRPr lang="en-GB" altLang="en-US" dirty="0">
              <a:solidFill>
                <a:srgbClr val="FFFF00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</a:t>
            </a:r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041403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06286EA-1A0C-D705-2457-C88E74A8A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algn="l"/>
            <a:r>
              <a:rPr lang="en-GB" sz="3200" b="1" dirty="0"/>
              <a:t>By the end of this session, students should be aware of:</a:t>
            </a:r>
            <a:endParaRPr lang="en-US" sz="3200" b="1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marL="457200" indent="-457200">
              <a:buChar char="•"/>
            </a:pPr>
            <a:r>
              <a:rPr lang="en-GB" dirty="0"/>
              <a:t>International trade </a:t>
            </a:r>
          </a:p>
          <a:p>
            <a:pPr marL="457200" indent="-457200">
              <a:buChar char="•"/>
            </a:pPr>
            <a:r>
              <a:rPr lang="en-GB" dirty="0"/>
              <a:t>Trade theories</a:t>
            </a:r>
          </a:p>
          <a:p>
            <a:pPr marL="449263" indent="-449263"/>
            <a:r>
              <a:rPr lang="en-GB" sz="3200" b="1" dirty="0"/>
              <a:t>Major International Institutions </a:t>
            </a:r>
          </a:p>
          <a:p>
            <a:pPr marL="849313" lvl="1" indent="-449263"/>
            <a:r>
              <a:rPr lang="en-GB" dirty="0"/>
              <a:t>World Trade Organization (WTO)</a:t>
            </a:r>
          </a:p>
          <a:p>
            <a:pPr marL="849313" lvl="1" indent="-449263"/>
            <a:r>
              <a:rPr lang="en-GB" dirty="0"/>
              <a:t>International Monetary Fund (IMF)</a:t>
            </a:r>
          </a:p>
          <a:p>
            <a:pPr marL="849313" lvl="1" indent="-449263"/>
            <a:r>
              <a:rPr lang="en-GB" dirty="0"/>
              <a:t>World Bank</a:t>
            </a:r>
          </a:p>
          <a:p>
            <a:pPr marL="457200" indent="-457200">
              <a:buChar char="•"/>
            </a:pPr>
            <a:endParaRPr lang="en-GB" dirty="0"/>
          </a:p>
          <a:p>
            <a:pPr marL="457200" indent="-457200">
              <a:buChar char="•"/>
            </a:pPr>
            <a:endParaRPr lang="en-GB" dirty="0"/>
          </a:p>
          <a:p>
            <a:pPr marL="457200" indent="-457200">
              <a:buFont typeface="Arial"/>
              <a:buChar char="•"/>
            </a:pPr>
            <a:endParaRPr lang="en-GB" dirty="0"/>
          </a:p>
          <a:p>
            <a:pPr marL="457200" indent="-457200">
              <a:buFont typeface="Arial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139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86822D65-9479-86B4-78E8-480E8562C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sz="3200" b="1" dirty="0">
                <a:latin typeface="+mn-lt"/>
                <a:cs typeface="+mn-cs"/>
              </a:rPr>
              <a:t>What is International Trade?</a:t>
            </a:r>
            <a:endParaRPr lang="en-US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7E08C3-76F3-3868-DFE2-2F5DEFB5A6EE}"/>
              </a:ext>
            </a:extLst>
          </p:cNvPr>
          <p:cNvSpPr txBox="1"/>
          <p:nvPr/>
        </p:nvSpPr>
        <p:spPr bwMode="auto">
          <a:xfrm>
            <a:off x="609600" y="1600201"/>
            <a:ext cx="10972800" cy="39170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latin typeface="+mn-lt"/>
                <a:cs typeface="+mn-cs"/>
              </a:rPr>
              <a:t>International Trade is the exchange of goods and services across international borders ( </a:t>
            </a:r>
            <a:r>
              <a:rPr lang="en-US" sz="2400" dirty="0" err="1">
                <a:latin typeface="+mn-lt"/>
                <a:cs typeface="+mn-cs"/>
              </a:rPr>
              <a:t>Wallstreetmojo</a:t>
            </a:r>
            <a:r>
              <a:rPr lang="en-US" sz="2400" dirty="0">
                <a:latin typeface="+mn-lt"/>
                <a:cs typeface="+mn-cs"/>
              </a:rPr>
              <a:t>, 2024).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latin typeface="+mn-lt"/>
                <a:cs typeface="+mn-cs"/>
              </a:rPr>
              <a:t> It usually comes with additional risks caused by changes in exchange rates, government policies, laws, judicial systems, and financial markets.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latin typeface="+mn-lt"/>
                <a:cs typeface="+mn-cs"/>
              </a:rPr>
              <a:t>International trade comprises import, export, entrepot, foreign direct investment, job outsourcing, setting up production in other countries, and setting up of multinational companies.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400" dirty="0"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69588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22D8377-F515-F7FE-1CF1-898C12C8F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sz="3200" b="1" dirty="0"/>
              <a:t>International Trade Types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International trade can take place via three different routes: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dirty="0"/>
          </a:p>
          <a:p>
            <a:pPr>
              <a:lnSpc>
                <a:spcPct val="90000"/>
              </a:lnSpc>
            </a:pPr>
            <a:r>
              <a:rPr lang="en-GB" sz="2200" b="1" dirty="0"/>
              <a:t>Import: </a:t>
            </a:r>
            <a:r>
              <a:rPr lang="en-GB" sz="2200" dirty="0"/>
              <a:t>Primarily, when a country is incapable of producing products domestically, goods are imported.</a:t>
            </a:r>
          </a:p>
          <a:p>
            <a:pPr>
              <a:lnSpc>
                <a:spcPct val="90000"/>
              </a:lnSpc>
            </a:pPr>
            <a:r>
              <a:rPr lang="en-GB" sz="2200" b="1" dirty="0"/>
              <a:t>Export</a:t>
            </a:r>
            <a:r>
              <a:rPr lang="en-GB" sz="2200" dirty="0"/>
              <a:t>: When a country produces surplus goods or services of international quality, it can sell these outside its geographical boundaries. Such international selling of products is termed export trade.</a:t>
            </a:r>
          </a:p>
          <a:p>
            <a:pPr>
              <a:lnSpc>
                <a:spcPct val="90000"/>
              </a:lnSpc>
            </a:pPr>
            <a:r>
              <a:rPr lang="en-GB" sz="2200" b="1" dirty="0"/>
              <a:t>Entrepot</a:t>
            </a:r>
            <a:r>
              <a:rPr lang="en-GB" sz="2200" dirty="0"/>
              <a:t>: It is a blend of import and export. Country A buys goods or services from country B and sells them to country C after adding some value to the goods.</a:t>
            </a:r>
          </a:p>
          <a:p>
            <a:pPr>
              <a:lnSpc>
                <a:spcPct val="90000"/>
              </a:lnSpc>
              <a:buChar char="•"/>
            </a:pPr>
            <a:endParaRPr lang="en-GB" sz="2200" b="1" dirty="0"/>
          </a:p>
          <a:p>
            <a:pPr marL="457200" indent="-457200">
              <a:lnSpc>
                <a:spcPct val="90000"/>
              </a:lnSpc>
              <a:buChar char="•"/>
            </a:pPr>
            <a:endParaRPr lang="en-GB" sz="2200" dirty="0"/>
          </a:p>
          <a:p>
            <a:pPr marL="457200" indent="-457200">
              <a:lnSpc>
                <a:spcPct val="90000"/>
              </a:lnSpc>
              <a:buFont typeface="Arial"/>
              <a:buChar char="•"/>
            </a:pPr>
            <a:endParaRPr lang="en-GB" sz="2200" dirty="0"/>
          </a:p>
          <a:p>
            <a:pPr marL="457200" indent="-457200">
              <a:lnSpc>
                <a:spcPct val="90000"/>
              </a:lnSpc>
              <a:buFont typeface="Arial"/>
              <a:buChar char="•"/>
            </a:pPr>
            <a:endParaRPr lang="en-GB" sz="2200" dirty="0"/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297982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2523884A-1A03-6234-72CB-8F89B9AB2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Reasons for Importing and Exporting Goods and Services</a:t>
            </a:r>
            <a:endParaRPr lang="en-US" sz="3200" b="1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484784"/>
            <a:ext cx="10972800" cy="4032449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b="1" dirty="0"/>
              <a:t>Goods and Services are Imported for the Following Reasons: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dirty="0"/>
          </a:p>
          <a:p>
            <a:pPr>
              <a:lnSpc>
                <a:spcPct val="90000"/>
              </a:lnSpc>
            </a:pPr>
            <a:r>
              <a:rPr lang="en-GB" sz="2200" dirty="0"/>
              <a:t>Cost Efficiency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Quality and Standards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Resource Scarcity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Demand Fluctuations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Economic Diversification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Market Expansion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Surplus Production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DDC03BC-7867-DB95-34FA-6BDD93BAEC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96355714"/>
              </p:ext>
            </p:extLst>
          </p:nvPr>
        </p:nvGraphicFramePr>
        <p:xfrm>
          <a:off x="5735960" y="4509120"/>
          <a:ext cx="5256584" cy="8402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3601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3623A58B-71D5-EFEC-3BE0-85A47BB09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>
                <a:latin typeface="+mn-lt"/>
                <a:cs typeface="+mn-cs"/>
              </a:rPr>
              <a:t>Example of International Trade</a:t>
            </a:r>
            <a:endParaRPr lang="en-US" sz="3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9E4267-EEEA-346E-557E-48F750ED899D}"/>
              </a:ext>
            </a:extLst>
          </p:cNvPr>
          <p:cNvSpPr txBox="1"/>
          <p:nvPr/>
        </p:nvSpPr>
        <p:spPr bwMode="auto">
          <a:xfrm>
            <a:off x="609600" y="1600201"/>
            <a:ext cx="10972800" cy="39170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85000" lnSpcReduction="10000"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GB" sz="3200" dirty="0">
                <a:latin typeface="+mn-lt"/>
                <a:cs typeface="+mn-cs"/>
              </a:rPr>
              <a:t>Example:</a:t>
            </a:r>
          </a:p>
          <a:p>
            <a:pPr marL="457200" indent="-4572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3200" dirty="0">
                <a:latin typeface="+mn-lt"/>
                <a:cs typeface="+mn-cs"/>
              </a:rPr>
              <a:t>Let us assume that there are two countries, X and Y. X produces rice at a very low price (in comparison to Y). X is a developing nation. Y, on the other hand, cannot grow rice on its land despite having a flourishing economy—due to the unfavourable climate and soil.</a:t>
            </a:r>
          </a:p>
          <a:p>
            <a:pPr marL="457200" indent="-4572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GB" sz="3200" dirty="0">
              <a:latin typeface="+mn-lt"/>
              <a:cs typeface="+mn-cs"/>
            </a:endParaRPr>
          </a:p>
          <a:p>
            <a:pPr marL="457200" indent="-4572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3200" dirty="0">
                <a:latin typeface="+mn-lt"/>
                <a:cs typeface="+mn-cs"/>
              </a:rPr>
              <a:t>In this scenario, Y imports rice from X because of its lower cost and superior quality, which is otherwise unavailable domestically. This trade relationship benefits both countries: X gains a market for its rice, boosting its economy, while Y meets its rice demand efficiently.</a:t>
            </a:r>
            <a:endParaRPr lang="en-US" sz="3200" dirty="0"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835923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nternational Trade">
            <a:extLst>
              <a:ext uri="{FF2B5EF4-FFF2-40B4-BE49-F238E27FC236}">
                <a16:creationId xmlns:a16="http://schemas.microsoft.com/office/drawing/2014/main" id="{EFFE1AA0-EC2D-BE83-5B86-7B6254ADF9C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378" r="819" b="-210"/>
          <a:stretch/>
        </p:blipFill>
        <p:spPr>
          <a:xfrm>
            <a:off x="120650" y="75960"/>
            <a:ext cx="11950700" cy="67060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630772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DAA2E4C5-4BB1-9EBA-664D-2ADDDC3CD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Importance of International Trade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87B61-CE5B-F7D9-FA35-E3D2B1D0EE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340768"/>
            <a:ext cx="10454952" cy="4248473"/>
          </a:xfrm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b="1" dirty="0"/>
              <a:t>More Choices for Consumers: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When the market is flooded with imported goods and services, buyers have more options to select from.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Customer decisions are dictated by preference and purchasing power.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Increased options also mean more competition for producers—leading to increased product innovation and improved product quality.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400" b="1" dirty="0"/>
              <a:t>Access to Abundant Raw Material: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Many nations lack a particular resource required for manufacturing goods. Via international trade, even the rarest natural resources can be acquired.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For example, to manufacture batteries used in electric vehicles, cobalt is required; 70% of the world’s cobalt is found in the Republic of Congo.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Through international commerce, other countries can acquire this essential mineral.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074593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ED639D65-DCEE-E09A-9C13-5C5A6A4F1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Barriers to international trade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87B61-CE5B-F7D9-FA35-E3D2B1D0EE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1424" y="1434480"/>
            <a:ext cx="4622304" cy="3989040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br>
              <a:rPr lang="en-GB" sz="2400" dirty="0"/>
            </a:br>
            <a:r>
              <a:rPr lang="en-GB" sz="2400" dirty="0"/>
              <a:t>Natural Obstacles:</a:t>
            </a:r>
          </a:p>
          <a:p>
            <a:pPr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Language differences</a:t>
            </a:r>
          </a:p>
          <a:p>
            <a:pPr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Geographic distance</a:t>
            </a:r>
          </a:p>
          <a:p>
            <a:pPr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Cultural barriers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Tariff Barriers:</a:t>
            </a:r>
          </a:p>
          <a:p>
            <a:pPr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Import duties</a:t>
            </a:r>
          </a:p>
          <a:p>
            <a:pPr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Export duties</a:t>
            </a:r>
          </a:p>
          <a:p>
            <a:pPr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Anti-dumping duties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3B8A27-B4F4-9DA8-A459-EA2679C8BC92}"/>
              </a:ext>
            </a:extLst>
          </p:cNvPr>
          <p:cNvSpPr txBox="1"/>
          <p:nvPr/>
        </p:nvSpPr>
        <p:spPr>
          <a:xfrm>
            <a:off x="6456040" y="2132856"/>
            <a:ext cx="4752528" cy="24191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Non-Tariff Barriers: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Embargoes</a:t>
            </a:r>
          </a:p>
          <a:p>
            <a:pPr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Government restrictions on imports</a:t>
            </a:r>
          </a:p>
          <a:p>
            <a:pPr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Import quotas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327066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87B61-CE5B-F7D9-FA35-E3D2B1D0EE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60418"/>
            <a:ext cx="10515600" cy="561654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US" dirty="0"/>
          </a:p>
          <a:p>
            <a:pPr marL="0" indent="0">
              <a:buNone/>
            </a:pPr>
            <a:endParaRPr lang="en-GB" sz="2900" b="1" dirty="0">
              <a:solidFill>
                <a:srgbClr val="0C4E54"/>
              </a:solidFill>
            </a:endParaRPr>
          </a:p>
          <a:p>
            <a:endParaRPr lang="en-GB" dirty="0"/>
          </a:p>
        </p:txBody>
      </p:sp>
      <p:pic>
        <p:nvPicPr>
          <p:cNvPr id="2" name="Picture 1" descr="International Trade">
            <a:extLst>
              <a:ext uri="{FF2B5EF4-FFF2-40B4-BE49-F238E27FC236}">
                <a16:creationId xmlns:a16="http://schemas.microsoft.com/office/drawing/2014/main" id="{D87CD93E-17FE-5DBE-1F44-71C684F1E3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5560" y="0"/>
            <a:ext cx="8102160" cy="5784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6292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347F6-A11D-C1A7-E478-5F7F7143E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448" y="1370851"/>
            <a:ext cx="10081120" cy="357031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400" b="1" dirty="0">
              <a:solidFill>
                <a:srgbClr val="222222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b="1" dirty="0">
              <a:solidFill>
                <a:srgbClr val="222222"/>
              </a:solidFill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222222"/>
                </a:solidFill>
                <a:ea typeface="+mn-lt"/>
                <a:cs typeface="+mn-lt"/>
              </a:rPr>
              <a:t>Absolute advantage  </a:t>
            </a:r>
            <a:endParaRPr lang="en-GB" sz="2400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222222"/>
                </a:solidFill>
                <a:ea typeface="+mn-lt"/>
                <a:cs typeface="+mn-lt"/>
              </a:rPr>
              <a:t>Comparative advantage </a:t>
            </a:r>
          </a:p>
          <a:p>
            <a:r>
              <a:rPr lang="en-GB" sz="2400" dirty="0">
                <a:solidFill>
                  <a:srgbClr val="222222"/>
                </a:solidFill>
                <a:ea typeface="+mn-lt"/>
                <a:cs typeface="+mn-lt"/>
              </a:rPr>
              <a:t>Mercantilism </a:t>
            </a:r>
            <a:endParaRPr lang="en-GB" sz="2400" dirty="0">
              <a:solidFill>
                <a:srgbClr val="22222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6125FA-B703-C655-3E0B-D7F903F7D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432" y="332656"/>
            <a:ext cx="10972800" cy="1143000"/>
          </a:xfrm>
        </p:spPr>
        <p:txBody>
          <a:bodyPr/>
          <a:lstStyle/>
          <a:p>
            <a:pPr marL="0" indent="0">
              <a:buNone/>
            </a:pPr>
            <a:r>
              <a:rPr lang="en-GB" sz="3200" b="1" dirty="0">
                <a:solidFill>
                  <a:srgbClr val="222222"/>
                </a:solidFill>
                <a:ea typeface="+mn-lt"/>
                <a:cs typeface="+mn-lt"/>
              </a:rPr>
              <a:t>International trade theories</a:t>
            </a:r>
          </a:p>
        </p:txBody>
      </p:sp>
    </p:spTree>
    <p:extLst>
      <p:ext uri="{BB962C8B-B14F-4D97-AF65-F5344CB8AC3E}">
        <p14:creationId xmlns:p14="http://schemas.microsoft.com/office/powerpoint/2010/main" val="26432349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27FEA1DA-9FA5-27A3-6FAE-4C6AB5CF6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Evolution of International Trade Theories</a:t>
            </a:r>
            <a:endParaRPr lang="en-US" sz="3200" b="1" dirty="0"/>
          </a:p>
        </p:txBody>
      </p:sp>
      <p:sp>
        <p:nvSpPr>
          <p:cNvPr id="3" name="Subtitle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10887000" cy="3989040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b="1" dirty="0"/>
              <a:t>18th Century and Adam Smith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Adam Smith brought the theory of comparative advantage into the limelight.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Founded on mercantilist thoughts of the British School of Classical Economics.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 b="1" dirty="0"/>
              <a:t>Wealth of Nations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Smith's seminal work highlighted the need for specialized goods production amidst extensive demand and scarce resources.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 b="1" dirty="0"/>
              <a:t>David Ricardo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Classical economist David Ricardo further developed the principles of comparative advantage, building on Smith's ideas.</a:t>
            </a:r>
          </a:p>
          <a:p>
            <a:pPr marL="457200" indent="-457200">
              <a:lnSpc>
                <a:spcPct val="90000"/>
              </a:lnSpc>
              <a:buFont typeface="Arial"/>
              <a:buChar char="•"/>
            </a:pPr>
            <a:endParaRPr lang="en-GB" sz="2200" dirty="0"/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7075304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87B61-CE5B-F7D9-FA35-E3D2B1D0EE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60418"/>
            <a:ext cx="10515600" cy="561654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GB" sz="1400" b="1" dirty="0">
              <a:solidFill>
                <a:srgbClr val="212121"/>
              </a:solidFill>
            </a:endParaRPr>
          </a:p>
          <a:p>
            <a:pPr>
              <a:buNone/>
            </a:pPr>
            <a:endParaRPr lang="en-GB" sz="1400" b="1" dirty="0">
              <a:solidFill>
                <a:srgbClr val="212121"/>
              </a:solidFill>
            </a:endParaRPr>
          </a:p>
          <a:p>
            <a:pPr marL="0" indent="0">
              <a:buNone/>
            </a:pPr>
            <a:endParaRPr lang="en-GB" sz="2900" b="1" dirty="0">
              <a:solidFill>
                <a:srgbClr val="0C4E54"/>
              </a:solidFill>
            </a:endParaRPr>
          </a:p>
          <a:p>
            <a:endParaRPr lang="en-GB" dirty="0">
              <a:solidFill>
                <a:srgbClr val="000000"/>
              </a:solidFill>
            </a:endParaRPr>
          </a:p>
        </p:txBody>
      </p:sp>
      <p:pic>
        <p:nvPicPr>
          <p:cNvPr id="2" name="Picture 1" descr="absolute vs comparative advantage">
            <a:extLst>
              <a:ext uri="{FF2B5EF4-FFF2-40B4-BE49-F238E27FC236}">
                <a16:creationId xmlns:a16="http://schemas.microsoft.com/office/drawing/2014/main" id="{6DC0F90D-7670-445C-AAA5-433DBA2E98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640" y="1628800"/>
            <a:ext cx="6564854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4017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347F6-A11D-C1A7-E478-5F7F7143E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400" y="1268761"/>
            <a:ext cx="10803632" cy="43924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222222"/>
                </a:solidFill>
              </a:rPr>
              <a:t>Origin of the Theory</a:t>
            </a:r>
          </a:p>
          <a:p>
            <a:r>
              <a:rPr lang="en-GB" sz="2400" dirty="0">
                <a:solidFill>
                  <a:srgbClr val="222222"/>
                </a:solidFill>
              </a:rPr>
              <a:t>The theory of absolute cost advantage was introduced by Adam Smith in the late 18th century through his influential book "The Wealth of Nations".</a:t>
            </a:r>
          </a:p>
          <a:p>
            <a:r>
              <a:rPr lang="en-GB" sz="2400" dirty="0">
                <a:solidFill>
                  <a:srgbClr val="222222"/>
                </a:solidFill>
              </a:rPr>
              <a:t>This theory opposed the mercantilist view, which considered trade a zero-sum game.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222222"/>
                </a:solidFill>
              </a:rPr>
              <a:t>Core Argument: </a:t>
            </a:r>
            <a:r>
              <a:rPr lang="en-GB" sz="2400" dirty="0">
                <a:solidFill>
                  <a:srgbClr val="222222"/>
                </a:solidFill>
              </a:rPr>
              <a:t>Smith argued that nations benefit from trade by specializing in the production of goods for which they have a production superiority.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222222"/>
                </a:solidFill>
              </a:rPr>
              <a:t>Key Concept: </a:t>
            </a:r>
            <a:r>
              <a:rPr lang="en-GB" sz="2400" dirty="0">
                <a:solidFill>
                  <a:srgbClr val="222222"/>
                </a:solidFill>
              </a:rPr>
              <a:t>According to the theory, a country or business entity has an absolute advantage over others if it can produce a higher quantity of goods of the best quality using fewer resources.</a:t>
            </a:r>
          </a:p>
          <a:p>
            <a:pPr marL="0" indent="0">
              <a:buNone/>
            </a:pPr>
            <a:endParaRPr lang="en-GB" sz="2400" dirty="0">
              <a:solidFill>
                <a:srgbClr val="22222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E0DF82-824D-8137-A0A0-69327733F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50106"/>
          </a:xfrm>
        </p:spPr>
        <p:txBody>
          <a:bodyPr/>
          <a:lstStyle/>
          <a:p>
            <a:r>
              <a:rPr lang="en-GB" sz="3200" b="1" dirty="0">
                <a:solidFill>
                  <a:srgbClr val="222222"/>
                </a:solidFill>
              </a:rPr>
              <a:t>Absolute Advantage</a:t>
            </a:r>
          </a:p>
        </p:txBody>
      </p:sp>
    </p:spTree>
    <p:extLst>
      <p:ext uri="{BB962C8B-B14F-4D97-AF65-F5344CB8AC3E}">
        <p14:creationId xmlns:p14="http://schemas.microsoft.com/office/powerpoint/2010/main" val="7500179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347F6-A11D-C1A7-E478-5F7F7143E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400" y="1268761"/>
            <a:ext cx="10803632" cy="43924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200" dirty="0">
              <a:solidFill>
                <a:srgbClr val="222222"/>
              </a:solidFill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222222"/>
                </a:solidFill>
              </a:rPr>
              <a:t>Examples of Absolute Advantage</a:t>
            </a:r>
          </a:p>
          <a:p>
            <a:r>
              <a:rPr lang="en-GB" sz="2400" dirty="0">
                <a:solidFill>
                  <a:srgbClr val="222222"/>
                </a:solidFill>
              </a:rPr>
              <a:t>Country A and Country B:  If Country A can produce 10 tonnes of rice using fewer resources than Country B, Country A has an absolute advantage in rice production.</a:t>
            </a:r>
          </a:p>
          <a:p>
            <a:r>
              <a:rPr lang="en-GB" sz="2400" dirty="0">
                <a:solidFill>
                  <a:srgbClr val="222222"/>
                </a:solidFill>
              </a:rPr>
              <a:t>Specialized Industries: A country with advanced technology in manufacturing can produce electronics more efficiently and at a higher quality than other countries.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E0DF82-824D-8137-A0A0-69327733F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50106"/>
          </a:xfrm>
        </p:spPr>
        <p:txBody>
          <a:bodyPr/>
          <a:lstStyle/>
          <a:p>
            <a:r>
              <a:rPr lang="en-GB" sz="3200" b="1" dirty="0">
                <a:solidFill>
                  <a:srgbClr val="222222"/>
                </a:solidFill>
              </a:rPr>
              <a:t>Absolute Advantage Cont. </a:t>
            </a:r>
          </a:p>
        </p:txBody>
      </p:sp>
    </p:spTree>
    <p:extLst>
      <p:ext uri="{BB962C8B-B14F-4D97-AF65-F5344CB8AC3E}">
        <p14:creationId xmlns:p14="http://schemas.microsoft.com/office/powerpoint/2010/main" val="14351540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C877F6A-A040-BEBF-6535-29AB40D0F2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7302991"/>
              </p:ext>
            </p:extLst>
          </p:nvPr>
        </p:nvGraphicFramePr>
        <p:xfrm>
          <a:off x="838200" y="1825625"/>
          <a:ext cx="10515600" cy="17373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343138555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29906713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39369533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 fontAlgn="ctr" latinLnBrk="0"/>
                      <a:r>
                        <a:rPr lang="en-GB" sz="2400" b="1" cap="all" dirty="0">
                          <a:effectLst/>
                        </a:rPr>
                        <a:t>COUNTRY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 latinLnBrk="0"/>
                      <a:r>
                        <a:rPr lang="en-GB" sz="2400" b="1" cap="all" dirty="0">
                          <a:effectLst/>
                        </a:rPr>
                        <a:t>ONE UNIT OF ORANGES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 latinLnBrk="0"/>
                      <a:r>
                        <a:rPr lang="en-GB" sz="2400" b="1" cap="all">
                          <a:effectLst/>
                        </a:rPr>
                        <a:t>ONE UNIT OF APPLES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8293279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 fontAlgn="t"/>
                      <a:r>
                        <a:rPr lang="en-GB" sz="2400">
                          <a:effectLst/>
                        </a:rPr>
                        <a:t>Country-A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400">
                          <a:effectLst/>
                        </a:rPr>
                        <a:t>30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400">
                          <a:effectLst/>
                        </a:rPr>
                        <a:t>40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983473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 fontAlgn="t"/>
                      <a:r>
                        <a:rPr lang="en-GB" sz="2400" dirty="0">
                          <a:effectLst/>
                        </a:rPr>
                        <a:t>Country-B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400">
                          <a:effectLst/>
                        </a:rPr>
                        <a:t>40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400" dirty="0">
                          <a:effectLst/>
                        </a:rPr>
                        <a:t>30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343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FB7EEFA-F26B-9341-F1C9-FD689B02DECA}"/>
              </a:ext>
            </a:extLst>
          </p:cNvPr>
          <p:cNvSpPr txBox="1"/>
          <p:nvPr/>
        </p:nvSpPr>
        <p:spPr>
          <a:xfrm>
            <a:off x="4151784" y="1124744"/>
            <a:ext cx="662473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i="1" dirty="0">
                <a:solidFill>
                  <a:srgbClr val="222222"/>
                </a:solidFill>
                <a:latin typeface="Nunito Sans"/>
              </a:rPr>
              <a:t>Resources Required to produce one unit of oranges and apples</a:t>
            </a:r>
          </a:p>
        </p:txBody>
      </p:sp>
    </p:spTree>
    <p:extLst>
      <p:ext uri="{BB962C8B-B14F-4D97-AF65-F5344CB8AC3E}">
        <p14:creationId xmlns:p14="http://schemas.microsoft.com/office/powerpoint/2010/main" val="27688719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A94C73-E68C-9C96-AEE0-C4D134FEA2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04" y="1196752"/>
            <a:ext cx="11293844" cy="43924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200" b="1" dirty="0"/>
              <a:t>Historical Background</a:t>
            </a:r>
            <a:endParaRPr lang="en-GB" sz="2200" dirty="0"/>
          </a:p>
          <a:p>
            <a:r>
              <a:rPr lang="en-GB" sz="2200" dirty="0"/>
              <a:t>In the early 19th century, David Ricardo expanded on Adam Smith's Theory of Absolute Cost Advantage by introducing the concept of Comparative Advantage.</a:t>
            </a:r>
          </a:p>
          <a:p>
            <a:r>
              <a:rPr lang="en-GB" sz="2200" dirty="0"/>
              <a:t>Ricardo argued that even if one country can produce all goods more efficiently than another, both countries can still benefit from trade.</a:t>
            </a:r>
          </a:p>
          <a:p>
            <a:pPr marL="0" indent="0">
              <a:buNone/>
            </a:pPr>
            <a:r>
              <a:rPr lang="en-GB" sz="2200" b="1" dirty="0"/>
              <a:t>Key Principles</a:t>
            </a:r>
          </a:p>
          <a:p>
            <a:r>
              <a:rPr lang="en-GB" sz="2200" dirty="0"/>
              <a:t>Comparative Advantage suggests that countries should specialize in producing goods where they have the lowest opportunity cost, and trade for goods where they have a higher opportunity cost.</a:t>
            </a:r>
          </a:p>
          <a:p>
            <a:r>
              <a:rPr lang="en-GB" sz="2200" dirty="0"/>
              <a:t>This principle implies that international trade can be beneficial even if one country is more efficient in producing all goods.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48E788-BB0C-79EC-30C4-7CA72174B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50106"/>
          </a:xfrm>
        </p:spPr>
        <p:txBody>
          <a:bodyPr/>
          <a:lstStyle/>
          <a:p>
            <a:pPr marL="0" indent="0">
              <a:buNone/>
            </a:pPr>
            <a:r>
              <a:rPr lang="en-GB" sz="3200" b="1" dirty="0">
                <a:solidFill>
                  <a:srgbClr val="222222"/>
                </a:solidFill>
              </a:rPr>
              <a:t>Comparative Advantage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360260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A94C73-E68C-9C96-AEE0-C4D134FEA2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04" y="1196752"/>
            <a:ext cx="11293844" cy="43924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200" b="1" dirty="0"/>
              <a:t>Ricardo's Contribution</a:t>
            </a:r>
          </a:p>
          <a:p>
            <a:r>
              <a:rPr lang="en-GB" sz="2200" dirty="0"/>
              <a:t>In his book Principles of Political Economy, Ricardo emphasized the importance of specialization and efficient resource allocation.</a:t>
            </a:r>
          </a:p>
          <a:p>
            <a:r>
              <a:rPr lang="en-GB" sz="2200" dirty="0"/>
              <a:t>He argued that nations should focus on producing goods where they can achieve the greatest productivity with the least amount of resources.</a:t>
            </a:r>
          </a:p>
          <a:p>
            <a:r>
              <a:rPr lang="en-GB" sz="2200" dirty="0"/>
              <a:t>By doing so, countries can trade to acquire other goods, thus maximizing overall economic welfare.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48E788-BB0C-79EC-30C4-7CA72174B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50106"/>
          </a:xfrm>
        </p:spPr>
        <p:txBody>
          <a:bodyPr/>
          <a:lstStyle/>
          <a:p>
            <a:pPr marL="0" indent="0">
              <a:buNone/>
            </a:pPr>
            <a:r>
              <a:rPr lang="en-GB" sz="3200" b="1" dirty="0">
                <a:solidFill>
                  <a:srgbClr val="222222"/>
                </a:solidFill>
              </a:rPr>
              <a:t>Comparative Advantage Cont.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1244810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A94C73-E68C-9C96-AEE0-C4D134FEA2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2776"/>
            <a:ext cx="10515600" cy="403244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just"/>
            <a:r>
              <a:rPr lang="en-GB" dirty="0">
                <a:solidFill>
                  <a:srgbClr val="222222"/>
                </a:solidFill>
              </a:rPr>
              <a:t>Country A can produce both wine and cloth more efficiently than Country B. However, Country A has a greater advantage in wine production, while Country B has a smaller disadvantage in cloth production.</a:t>
            </a:r>
          </a:p>
          <a:p>
            <a:pPr algn="just"/>
            <a:endParaRPr lang="en-GB" dirty="0">
              <a:solidFill>
                <a:srgbClr val="222222"/>
              </a:solidFill>
            </a:endParaRPr>
          </a:p>
          <a:p>
            <a:pPr algn="just"/>
            <a:r>
              <a:rPr lang="en-GB" dirty="0">
                <a:solidFill>
                  <a:srgbClr val="222222"/>
                </a:solidFill>
              </a:rPr>
              <a:t>By specializing in wine production, Country A can trade wine for cloth with Country B, allowing both countries to benefit from trade despite differing efficiencies.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728521-8054-1584-D830-FB38BFB5C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50106"/>
          </a:xfrm>
        </p:spPr>
        <p:txBody>
          <a:bodyPr/>
          <a:lstStyle/>
          <a:p>
            <a:r>
              <a:rPr lang="en-GB" sz="3200" b="1" dirty="0">
                <a:solidFill>
                  <a:srgbClr val="222222"/>
                </a:solidFill>
              </a:rPr>
              <a:t>Comparative Advantage Example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153772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24577-C1FA-72BC-27E9-0C46D5ABB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50106"/>
          </a:xfrm>
        </p:spPr>
        <p:txBody>
          <a:bodyPr/>
          <a:lstStyle/>
          <a:p>
            <a:r>
              <a:rPr lang="en-GB" sz="2800" b="1" dirty="0">
                <a:solidFill>
                  <a:srgbClr val="222222"/>
                </a:solidFill>
              </a:rPr>
              <a:t>Comparative Advantage: </a:t>
            </a:r>
            <a:r>
              <a:rPr lang="en-GB" sz="2800" b="1" dirty="0"/>
              <a:t>Example Cont.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EB5A0-6E60-7954-9305-99E642A33F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376" y="1137350"/>
            <a:ext cx="10972800" cy="4451889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/>
              <a:t>Country A:</a:t>
            </a:r>
          </a:p>
          <a:p>
            <a:pPr lvl="1"/>
            <a:r>
              <a:rPr lang="en-GB" sz="1800" dirty="0"/>
              <a:t>Produces 10 units of wine using 5 hours of labour.</a:t>
            </a:r>
          </a:p>
          <a:p>
            <a:pPr lvl="1"/>
            <a:r>
              <a:rPr lang="en-GB" sz="1800" dirty="0"/>
              <a:t>Produces 4 units of cloth using 5 hours of labour.</a:t>
            </a:r>
          </a:p>
          <a:p>
            <a:pPr marL="0" indent="0">
              <a:buNone/>
            </a:pPr>
            <a:r>
              <a:rPr lang="en-GB" sz="1800" dirty="0"/>
              <a:t>Country B:</a:t>
            </a:r>
          </a:p>
          <a:p>
            <a:pPr lvl="1"/>
            <a:r>
              <a:rPr lang="en-GB" sz="1800" dirty="0"/>
              <a:t>Produces 5 units of wine using 5 hours of labour.</a:t>
            </a:r>
          </a:p>
          <a:p>
            <a:pPr lvl="1"/>
            <a:r>
              <a:rPr lang="en-GB" sz="1800" dirty="0"/>
              <a:t>Produces 3 units of cloth using 5 hours of labour.</a:t>
            </a:r>
          </a:p>
          <a:p>
            <a:pPr marL="0" indent="0">
              <a:buNone/>
            </a:pPr>
            <a:r>
              <a:rPr lang="en-GB" sz="1800" b="1" dirty="0"/>
              <a:t>Questions:</a:t>
            </a:r>
          </a:p>
          <a:p>
            <a:pPr>
              <a:buFont typeface="+mj-lt"/>
              <a:buAutoNum type="arabicPeriod"/>
            </a:pPr>
            <a:r>
              <a:rPr lang="en-GB" sz="1800" dirty="0"/>
              <a:t>Calculate the opportunity cost of producing 1 unit of wine in Country A and Country B.</a:t>
            </a:r>
          </a:p>
          <a:p>
            <a:pPr>
              <a:buFont typeface="+mj-lt"/>
              <a:buAutoNum type="arabicPeriod"/>
            </a:pPr>
            <a:r>
              <a:rPr lang="en-GB" sz="1800" dirty="0"/>
              <a:t>Calculate the opportunity cost of producing 1 unit of cloth in Country A and Country B.</a:t>
            </a:r>
          </a:p>
          <a:p>
            <a:pPr>
              <a:buFont typeface="+mj-lt"/>
              <a:buAutoNum type="arabicPeriod"/>
            </a:pPr>
            <a:r>
              <a:rPr lang="en-GB" sz="1800" dirty="0"/>
              <a:t>Determine which country has the comparative advantage in wine production and which has the comparative advantage in cloth production.</a:t>
            </a:r>
          </a:p>
          <a:p>
            <a:pPr>
              <a:buFont typeface="+mj-lt"/>
              <a:buAutoNum type="arabicPeriod"/>
            </a:pPr>
            <a:r>
              <a:rPr lang="en-GB" sz="1800" dirty="0"/>
              <a:t>Suggest a potential trade agreement between Country A and Country B that would benefit both countries based on their comparative advantages.</a:t>
            </a:r>
          </a:p>
        </p:txBody>
      </p:sp>
    </p:spTree>
    <p:extLst>
      <p:ext uri="{BB962C8B-B14F-4D97-AF65-F5344CB8AC3E}">
        <p14:creationId xmlns:p14="http://schemas.microsoft.com/office/powerpoint/2010/main" val="20636247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347F6-A11D-C1A7-E478-5F7F7143E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408" y="1412776"/>
            <a:ext cx="10515600" cy="4176464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22222"/>
                </a:solidFill>
                <a:ea typeface="+mn-lt"/>
                <a:cs typeface="+mn-lt"/>
              </a:rPr>
              <a:t>Mercantilism is a dominant theory of international trade from the 17th and 18th centuries in Europe.</a:t>
            </a:r>
          </a:p>
          <a:p>
            <a:pPr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22222"/>
                </a:solidFill>
                <a:ea typeface="+mn-lt"/>
                <a:cs typeface="+mn-lt"/>
              </a:rPr>
              <a:t>Mercantilist writers argued that the primary goal of international trade is to promote a favourable balance of trade, where the value of goods exported exceeds the value of goods imported. </a:t>
            </a:r>
          </a:p>
          <a:p>
            <a:pPr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22222"/>
                </a:solidFill>
                <a:ea typeface="+mn-lt"/>
                <a:cs typeface="+mn-lt"/>
              </a:rPr>
              <a:t>This promotes economic growth and national strength</a:t>
            </a:r>
            <a:r>
              <a:rPr lang="en-GB" sz="1800" dirty="0">
                <a:solidFill>
                  <a:srgbClr val="222222"/>
                </a:solidFill>
                <a:ea typeface="+mn-lt"/>
                <a:cs typeface="+mn-lt"/>
              </a:rPr>
              <a:t>.</a:t>
            </a:r>
            <a:endParaRPr lang="en-GB" sz="1800" dirty="0">
              <a:solidFill>
                <a:srgbClr val="22222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22B6E2-5BF4-9291-FB02-63B46AE78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50106"/>
          </a:xfrm>
        </p:spPr>
        <p:txBody>
          <a:bodyPr/>
          <a:lstStyle/>
          <a:p>
            <a:r>
              <a:rPr lang="en-GB" sz="3200" b="1" dirty="0">
                <a:solidFill>
                  <a:srgbClr val="222222"/>
                </a:solidFill>
                <a:ea typeface="+mn-lt"/>
                <a:cs typeface="+mn-lt"/>
              </a:rPr>
              <a:t>Mercantilism</a:t>
            </a:r>
          </a:p>
        </p:txBody>
      </p:sp>
    </p:spTree>
    <p:extLst>
      <p:ext uri="{BB962C8B-B14F-4D97-AF65-F5344CB8AC3E}">
        <p14:creationId xmlns:p14="http://schemas.microsoft.com/office/powerpoint/2010/main" val="20989606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347F6-A11D-C1A7-E478-5F7F7143E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400" y="1340768"/>
            <a:ext cx="10010328" cy="44673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222222"/>
                </a:solidFill>
              </a:rPr>
              <a:t>Click on the link below and read the article to gain insights into the current state of global trade.</a:t>
            </a:r>
          </a:p>
          <a:p>
            <a:pPr marL="0" indent="0" algn="ctr">
              <a:buNone/>
            </a:pPr>
            <a:endParaRPr lang="en-GB" dirty="0">
              <a:solidFill>
                <a:srgbClr val="222222"/>
              </a:solidFill>
            </a:endParaRPr>
          </a:p>
          <a:p>
            <a:pPr marL="0" indent="0" algn="ctr">
              <a:buNone/>
            </a:pPr>
            <a:r>
              <a:rPr lang="en-GB" sz="2400" dirty="0">
                <a:solidFill>
                  <a:srgbClr val="222222"/>
                </a:solidFill>
                <a:latin typeface="Segoe UI"/>
                <a:cs typeface="Segoe UI"/>
                <a:hlinkClick r:id="rId2"/>
              </a:rPr>
              <a:t>This is the current state of global trade | World Economic Forum (weforum.org)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73E4B0-3A3B-9F40-F0CA-42F63518076D}"/>
              </a:ext>
            </a:extLst>
          </p:cNvPr>
          <p:cNvSpPr txBox="1"/>
          <p:nvPr/>
        </p:nvSpPr>
        <p:spPr>
          <a:xfrm>
            <a:off x="623392" y="476672"/>
            <a:ext cx="1051316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222222"/>
                </a:solidFill>
              </a:rPr>
              <a:t>Activity 01: Understanding the Current State of Global Trade</a:t>
            </a:r>
          </a:p>
        </p:txBody>
      </p:sp>
    </p:spTree>
    <p:extLst>
      <p:ext uri="{BB962C8B-B14F-4D97-AF65-F5344CB8AC3E}">
        <p14:creationId xmlns:p14="http://schemas.microsoft.com/office/powerpoint/2010/main" val="27411490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F1AE4-3848-720A-2126-4FBE6DF56D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Introduction to the Major International Institutions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96262F-F111-54C8-C030-581C889361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dirty="0"/>
              <a:t>Overview</a:t>
            </a:r>
          </a:p>
          <a:p>
            <a:pPr marL="0" indent="0">
              <a:buNone/>
            </a:pPr>
            <a:r>
              <a:rPr lang="en-GB" sz="2400" dirty="0"/>
              <a:t>In the global business environment, several key institutions play a pivotal role in facilitating international trade, financial stability, and economic development. This session introduces three major international financial institutions:</a:t>
            </a:r>
          </a:p>
          <a:p>
            <a:pPr marL="0" indent="0">
              <a:buNone/>
            </a:pPr>
            <a:endParaRPr lang="en-GB" sz="2400" dirty="0"/>
          </a:p>
          <a:p>
            <a:pPr>
              <a:buFont typeface="+mj-lt"/>
              <a:buAutoNum type="arabicPeriod"/>
            </a:pPr>
            <a:r>
              <a:rPr lang="en-GB" sz="2400" b="1" dirty="0"/>
              <a:t>World Trade Organization (WTO)</a:t>
            </a:r>
            <a:endParaRPr lang="en-GB" sz="2400" dirty="0"/>
          </a:p>
          <a:p>
            <a:pPr>
              <a:buFont typeface="+mj-lt"/>
              <a:buAutoNum type="arabicPeriod"/>
            </a:pPr>
            <a:r>
              <a:rPr lang="en-GB" sz="2400" b="1" dirty="0"/>
              <a:t>International Monetary Fund (IMF)</a:t>
            </a:r>
            <a:endParaRPr lang="en-GB" sz="2400" dirty="0"/>
          </a:p>
          <a:p>
            <a:pPr>
              <a:buFont typeface="+mj-lt"/>
              <a:buAutoNum type="arabicPeriod"/>
            </a:pPr>
            <a:r>
              <a:rPr lang="en-GB" sz="2400" b="1" dirty="0"/>
              <a:t>World Bank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040564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What's the difference between the IMF and the World Bank? | CNBC Explains">
            <a:hlinkClick r:id="" action="ppaction://media"/>
            <a:extLst>
              <a:ext uri="{FF2B5EF4-FFF2-40B4-BE49-F238E27FC236}">
                <a16:creationId xmlns:a16="http://schemas.microsoft.com/office/drawing/2014/main" id="{7F13C585-8A0A-3EF7-849C-E44E9F362AA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919536" y="764704"/>
            <a:ext cx="7700963" cy="4351338"/>
          </a:xfrm>
        </p:spPr>
      </p:pic>
    </p:spTree>
    <p:extLst>
      <p:ext uri="{BB962C8B-B14F-4D97-AF65-F5344CB8AC3E}">
        <p14:creationId xmlns:p14="http://schemas.microsoft.com/office/powerpoint/2010/main" val="150153715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347F6-A11D-C1A7-E478-5F7F7143E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00357"/>
            <a:ext cx="10441160" cy="44888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solidFill>
                  <a:srgbClr val="212529"/>
                </a:solidFill>
                <a:latin typeface="-apple-system"/>
                <a:ea typeface="-apple-system"/>
                <a:cs typeface="-apple-system"/>
              </a:rPr>
              <a:t>The IMF is an international organization that provides financial assistance to countries experiencing economic difficulties. </a:t>
            </a:r>
          </a:p>
          <a:p>
            <a:r>
              <a:rPr lang="en-GB" sz="2400" dirty="0">
                <a:solidFill>
                  <a:srgbClr val="212529"/>
                </a:solidFill>
                <a:latin typeface="-apple-system"/>
                <a:ea typeface="-apple-system"/>
                <a:cs typeface="-apple-system"/>
              </a:rPr>
              <a:t>It was established in 1945 to promote international monetary cooperation, facilitate the balanced growth of international trade, and provide resources to help member countries overcome economic difficulties.</a:t>
            </a:r>
            <a:endParaRPr lang="en-GB" sz="2400" dirty="0"/>
          </a:p>
          <a:p>
            <a:r>
              <a:rPr lang="en-GB" sz="2400" dirty="0">
                <a:solidFill>
                  <a:srgbClr val="212529"/>
                </a:solidFill>
                <a:latin typeface="-apple-system"/>
                <a:ea typeface="-apple-system"/>
                <a:cs typeface="-apple-system"/>
              </a:rPr>
              <a:t>The IMF has 190 member countries and is headquartered in Washington, D.C.</a:t>
            </a:r>
          </a:p>
          <a:p>
            <a:r>
              <a:rPr lang="en-GB" sz="2400" dirty="0">
                <a:solidFill>
                  <a:srgbClr val="212529"/>
                </a:solidFill>
                <a:ea typeface="+mn-lt"/>
                <a:cs typeface="+mn-lt"/>
              </a:rPr>
              <a:t>Functions</a:t>
            </a:r>
          </a:p>
          <a:p>
            <a:pPr lvl="1"/>
            <a:r>
              <a:rPr lang="en-GB" sz="2000" dirty="0">
                <a:solidFill>
                  <a:srgbClr val="212529"/>
                </a:solidFill>
                <a:latin typeface="-apple-system"/>
                <a:ea typeface="-apple-system"/>
                <a:cs typeface="-apple-system"/>
              </a:rPr>
              <a:t>Policy Advice</a:t>
            </a:r>
          </a:p>
          <a:p>
            <a:pPr lvl="1"/>
            <a:r>
              <a:rPr lang="en-GB" sz="2000" dirty="0">
                <a:solidFill>
                  <a:srgbClr val="212529"/>
                </a:solidFill>
                <a:latin typeface="-apple-system"/>
                <a:ea typeface="-apple-system"/>
                <a:cs typeface="-apple-system"/>
              </a:rPr>
              <a:t>Financial Assistance</a:t>
            </a:r>
          </a:p>
          <a:p>
            <a:pPr lvl="1"/>
            <a:r>
              <a:rPr lang="en-GB" sz="2000" dirty="0">
                <a:solidFill>
                  <a:srgbClr val="212529"/>
                </a:solidFill>
                <a:latin typeface="-apple-system"/>
                <a:ea typeface="-apple-system"/>
                <a:cs typeface="-apple-system"/>
              </a:rPr>
              <a:t>Capacity Development</a:t>
            </a:r>
            <a:r>
              <a:rPr lang="en-GB" sz="2400" dirty="0">
                <a:solidFill>
                  <a:srgbClr val="212529"/>
                </a:solidFill>
                <a:latin typeface="-apple-system"/>
                <a:ea typeface="-apple-system"/>
                <a:cs typeface="-apple-system"/>
              </a:rPr>
              <a:t> </a:t>
            </a:r>
            <a:endParaRPr lang="en-GB" sz="2400" dirty="0">
              <a:solidFill>
                <a:srgbClr val="212529"/>
              </a:solidFill>
              <a:latin typeface="Aptos" panose="020B0004020202020204"/>
              <a:ea typeface="-apple-system"/>
              <a:cs typeface="-apple-system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D8A283E-C664-0531-24D2-79DB7B0BC2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50106"/>
          </a:xfrm>
        </p:spPr>
        <p:txBody>
          <a:bodyPr/>
          <a:lstStyle/>
          <a:p>
            <a:pPr marL="0" indent="0">
              <a:buNone/>
            </a:pPr>
            <a:r>
              <a:rPr lang="en-GB" sz="3200" b="1" dirty="0">
                <a:solidFill>
                  <a:srgbClr val="212529"/>
                </a:solidFill>
                <a:latin typeface="Myriad Pro (Headings)"/>
                <a:ea typeface="-apple-system"/>
                <a:cs typeface="-apple-system"/>
              </a:rPr>
              <a:t>International Monetary Fund (IMF)</a:t>
            </a:r>
            <a:endParaRPr lang="en-US" sz="3200" b="1" dirty="0">
              <a:latin typeface="Myriad Pro (Headings)"/>
            </a:endParaRPr>
          </a:p>
        </p:txBody>
      </p:sp>
    </p:spTree>
    <p:extLst>
      <p:ext uri="{BB962C8B-B14F-4D97-AF65-F5344CB8AC3E}">
        <p14:creationId xmlns:p14="http://schemas.microsoft.com/office/powerpoint/2010/main" val="30220887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347F6-A11D-C1A7-E478-5F7F7143E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96752"/>
            <a:ext cx="11233030" cy="446449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buNone/>
            </a:pPr>
            <a:r>
              <a:rPr lang="en-GB" sz="2000" dirty="0">
                <a:solidFill>
                  <a:srgbClr val="212529"/>
                </a:solidFill>
                <a:latin typeface="+mj-lt"/>
              </a:rPr>
              <a:t>The World Bank is an international financial institution providing loans to developing countries for capital programs.</a:t>
            </a:r>
          </a:p>
          <a:p>
            <a:pPr algn="just"/>
            <a:r>
              <a:rPr lang="en-GB" sz="2000" dirty="0">
                <a:solidFill>
                  <a:srgbClr val="212529"/>
                </a:solidFill>
                <a:latin typeface="+mj-lt"/>
              </a:rPr>
              <a:t>Established in 1944, headquartered in Washington, D.C.</a:t>
            </a:r>
          </a:p>
          <a:p>
            <a:pPr algn="just"/>
            <a:r>
              <a:rPr lang="en-GB" sz="2000" dirty="0">
                <a:solidFill>
                  <a:srgbClr val="212529"/>
                </a:solidFill>
                <a:latin typeface="+mj-lt"/>
              </a:rPr>
              <a:t>It has 189 member countries and aims to reduce poverty and promote sustainable economic growth.</a:t>
            </a:r>
          </a:p>
          <a:p>
            <a:pPr marL="0" indent="0" algn="just">
              <a:buNone/>
            </a:pPr>
            <a:r>
              <a:rPr lang="en-GB" sz="2000" b="1" dirty="0">
                <a:solidFill>
                  <a:srgbClr val="212529"/>
                </a:solidFill>
                <a:latin typeface="+mj-lt"/>
              </a:rPr>
              <a:t>Functions </a:t>
            </a:r>
          </a:p>
          <a:p>
            <a:pPr algn="just"/>
            <a:r>
              <a:rPr lang="en-GB" sz="2000" dirty="0">
                <a:solidFill>
                  <a:srgbClr val="212529"/>
                </a:solidFill>
                <a:latin typeface="+mj-lt"/>
              </a:rPr>
              <a:t>Works in every major area of development, providing a wide array of financial products and technical assistance.</a:t>
            </a:r>
          </a:p>
          <a:p>
            <a:pPr algn="just"/>
            <a:r>
              <a:rPr lang="en-GB" sz="2000" dirty="0">
                <a:solidFill>
                  <a:srgbClr val="212529"/>
                </a:solidFill>
                <a:latin typeface="+mj-lt"/>
              </a:rPr>
              <a:t>Supports economic growth, infrastructure improvements, and job creation.</a:t>
            </a:r>
          </a:p>
          <a:p>
            <a:pPr algn="just"/>
            <a:r>
              <a:rPr lang="en-GB" sz="2000" dirty="0">
                <a:solidFill>
                  <a:srgbClr val="212529"/>
                </a:solidFill>
                <a:latin typeface="+mj-lt"/>
              </a:rPr>
              <a:t>Helps countries share and apply innovative knowledge and solutions to the challenges they face.</a:t>
            </a:r>
          </a:p>
          <a:p>
            <a:pPr algn="just"/>
            <a:r>
              <a:rPr lang="en-GB" sz="2000" dirty="0">
                <a:solidFill>
                  <a:srgbClr val="212529"/>
                </a:solidFill>
                <a:latin typeface="+mj-lt"/>
              </a:rPr>
              <a:t>Initiatives include the International Finance Corporation (IFC) for private sector financing and the International Development Association (IDA) providing low-interest loans and grants to the poorest countries.</a:t>
            </a:r>
          </a:p>
          <a:p>
            <a:pPr marL="0" indent="0" algn="just">
              <a:buNone/>
            </a:pPr>
            <a:endParaRPr lang="en-GB" sz="2000" dirty="0">
              <a:solidFill>
                <a:srgbClr val="212529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E79CA6-A719-EEE3-B6D7-94DFE141B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50106"/>
          </a:xfrm>
        </p:spPr>
        <p:txBody>
          <a:bodyPr/>
          <a:lstStyle/>
          <a:p>
            <a:pPr>
              <a:buNone/>
            </a:pPr>
            <a:r>
              <a:rPr lang="en-GB" sz="3200" b="1" dirty="0">
                <a:solidFill>
                  <a:srgbClr val="212529"/>
                </a:solidFill>
              </a:rPr>
              <a:t>World Bank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7948147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World Trade Organization">
            <a:hlinkClick r:id="" action="ppaction://media"/>
            <a:extLst>
              <a:ext uri="{FF2B5EF4-FFF2-40B4-BE49-F238E27FC236}">
                <a16:creationId xmlns:a16="http://schemas.microsoft.com/office/drawing/2014/main" id="{19D6D70A-8A30-EA81-FE31-AE6DA444966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567608" y="260648"/>
            <a:ext cx="7272808" cy="5455602"/>
          </a:xfrm>
        </p:spPr>
      </p:pic>
    </p:spTree>
    <p:extLst>
      <p:ext uri="{BB962C8B-B14F-4D97-AF65-F5344CB8AC3E}">
        <p14:creationId xmlns:p14="http://schemas.microsoft.com/office/powerpoint/2010/main" val="30893185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347F6-A11D-C1A7-E478-5F7F7143E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984" y="966739"/>
            <a:ext cx="10515600" cy="447848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212529"/>
                </a:solidFill>
                <a:ea typeface="+mn-lt"/>
                <a:cs typeface="+mn-lt"/>
              </a:rPr>
              <a:t>The WTO is an international organization that deals with the rules of trade between nations. </a:t>
            </a:r>
            <a:endParaRPr lang="en-GB" sz="2400" dirty="0">
              <a:solidFill>
                <a:srgbClr val="000000"/>
              </a:solidFill>
              <a:ea typeface="+mn-lt"/>
              <a:cs typeface="+mn-lt"/>
            </a:endParaRPr>
          </a:p>
          <a:p>
            <a:pPr marL="457200" indent="-457200"/>
            <a:r>
              <a:rPr lang="en-GB" sz="2400" dirty="0">
                <a:solidFill>
                  <a:srgbClr val="212529"/>
                </a:solidFill>
                <a:ea typeface="+mn-lt"/>
                <a:cs typeface="+mn-lt"/>
              </a:rPr>
              <a:t>It was established in 1995 and is headquartered in Geneva, Switzerland. </a:t>
            </a:r>
            <a:endParaRPr lang="en-GB" sz="2400" dirty="0">
              <a:solidFill>
                <a:srgbClr val="000000"/>
              </a:solidFill>
              <a:ea typeface="+mn-lt"/>
              <a:cs typeface="+mn-lt"/>
            </a:endParaRPr>
          </a:p>
          <a:p>
            <a:pPr marL="457200" indent="-457200"/>
            <a:r>
              <a:rPr lang="en-GB" sz="2400" dirty="0">
                <a:solidFill>
                  <a:srgbClr val="212529"/>
                </a:solidFill>
                <a:ea typeface="+mn-lt"/>
                <a:cs typeface="+mn-lt"/>
              </a:rPr>
              <a:t>The WTO has 164 member countries and is responsible for overseeing and regulating international trade.</a:t>
            </a:r>
            <a:endParaRPr lang="en-GB" sz="2400" dirty="0"/>
          </a:p>
          <a:p>
            <a:pPr marL="457200" indent="-457200"/>
            <a:r>
              <a:rPr lang="en-GB" sz="2400" dirty="0">
                <a:solidFill>
                  <a:srgbClr val="212529"/>
                </a:solidFill>
                <a:ea typeface="+mn-lt"/>
                <a:cs typeface="+mn-lt"/>
              </a:rPr>
              <a:t>The WTO sets and enforces rules on trade in goods, services, and intellectual property, and provides a forum for member countries to negotiate trade agreements. </a:t>
            </a:r>
            <a:endParaRPr lang="en-GB" sz="2400" dirty="0">
              <a:solidFill>
                <a:srgbClr val="000000"/>
              </a:solidFill>
              <a:ea typeface="+mn-lt"/>
              <a:cs typeface="+mn-lt"/>
            </a:endParaRPr>
          </a:p>
          <a:p>
            <a:pPr marL="457200" indent="-457200"/>
            <a:r>
              <a:rPr lang="en-GB" sz="2400" dirty="0">
                <a:solidFill>
                  <a:srgbClr val="212529"/>
                </a:solidFill>
                <a:ea typeface="+mn-lt"/>
                <a:cs typeface="+mn-lt"/>
              </a:rPr>
              <a:t>The organization also provides a dispute resolution mechanism to help resolve trade disputes between member countries.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212529"/>
                </a:solidFill>
                <a:ea typeface="+mn-lt"/>
                <a:cs typeface="+mn-lt"/>
              </a:rPr>
              <a:t>What are the functions of WTO?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FB6F0A-ABED-AD6C-F03C-1817438DB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384" y="116632"/>
            <a:ext cx="10972800" cy="850106"/>
          </a:xfrm>
        </p:spPr>
        <p:txBody>
          <a:bodyPr/>
          <a:lstStyle/>
          <a:p>
            <a:pPr>
              <a:buNone/>
            </a:pPr>
            <a:r>
              <a:rPr lang="en-GB" sz="3200" b="1" dirty="0">
                <a:solidFill>
                  <a:srgbClr val="212529"/>
                </a:solidFill>
              </a:rPr>
              <a:t>World Trade Organization (WTO)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20387557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How do the WTO, World Bank and IMF work?">
            <a:hlinkClick r:id="" action="ppaction://media"/>
            <a:extLst>
              <a:ext uri="{FF2B5EF4-FFF2-40B4-BE49-F238E27FC236}">
                <a16:creationId xmlns:a16="http://schemas.microsoft.com/office/drawing/2014/main" id="{3C34D90C-2531-BA5D-06BD-EF459BA6355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79576" y="548680"/>
            <a:ext cx="6552728" cy="4915444"/>
          </a:xfrm>
        </p:spPr>
      </p:pic>
    </p:spTree>
    <p:extLst>
      <p:ext uri="{BB962C8B-B14F-4D97-AF65-F5344CB8AC3E}">
        <p14:creationId xmlns:p14="http://schemas.microsoft.com/office/powerpoint/2010/main" val="348828432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E6711-BFF5-B2AE-3663-B2763CE13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404664"/>
            <a:ext cx="10972800" cy="51125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/>
              <a:t>Summary</a:t>
            </a:r>
          </a:p>
          <a:p>
            <a:pPr marL="0" indent="0">
              <a:buNone/>
            </a:pPr>
            <a:endParaRPr lang="en-US" dirty="0"/>
          </a:p>
          <a:p>
            <a:r>
              <a:rPr lang="en-GB" dirty="0">
                <a:latin typeface="Arial"/>
                <a:cs typeface="Arial"/>
              </a:rPr>
              <a:t>What are the different types of international trade </a:t>
            </a:r>
            <a:endParaRPr lang="en-US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Explain 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Absolute advantage , Comparative advantage and Mercantilism trade t</a:t>
            </a:r>
            <a:r>
              <a:rPr lang="en-GB" dirty="0">
                <a:latin typeface="Arial"/>
                <a:cs typeface="Arial"/>
              </a:rPr>
              <a:t>heories</a:t>
            </a:r>
          </a:p>
          <a:p>
            <a:r>
              <a:rPr lang="en-GB" dirty="0">
                <a:latin typeface="Arial"/>
                <a:cs typeface="Arial"/>
              </a:rPr>
              <a:t>The features and functions of major international institutions: WTO, IMF and World bank</a:t>
            </a: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3630716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053DB01-3AC5-95F3-DB58-6C224EE9D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References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endParaRPr lang="en-GB" sz="3000" dirty="0"/>
          </a:p>
          <a:p>
            <a:pPr algn="l"/>
            <a:r>
              <a:rPr lang="en-GB" sz="2800" dirty="0" err="1">
                <a:ea typeface="+mn-lt"/>
                <a:cs typeface="+mn-lt"/>
              </a:rPr>
              <a:t>Wallstreetmojo</a:t>
            </a:r>
            <a:r>
              <a:rPr lang="en-GB" sz="2800" dirty="0">
                <a:ea typeface="+mn-lt"/>
                <a:cs typeface="+mn-lt"/>
              </a:rPr>
              <a:t> (2024) International trade. Available at: i</a:t>
            </a:r>
            <a:r>
              <a:rPr lang="en-GB" sz="2800" dirty="0">
                <a:ea typeface="+mn-lt"/>
                <a:cs typeface="+mn-lt"/>
                <a:hlinkClick r:id="rId2"/>
              </a:rPr>
              <a:t>nternational Trade - Definition, Theory, Examples, Benefits (wallstreetmojo.com)</a:t>
            </a:r>
            <a:endParaRPr lang="en-US" sz="2800" dirty="0"/>
          </a:p>
          <a:p>
            <a:pPr algn="l"/>
            <a:endParaRPr lang="en-GB" sz="2800" dirty="0"/>
          </a:p>
          <a:p>
            <a:pPr algn="l"/>
            <a:r>
              <a:rPr lang="en-GB" sz="2800" dirty="0">
                <a:ea typeface="+mn-lt"/>
                <a:cs typeface="+mn-lt"/>
              </a:rPr>
              <a:t>World economic forum (2021). Available at: </a:t>
            </a:r>
            <a:r>
              <a:rPr lang="en-GB" sz="2800" dirty="0">
                <a:ea typeface="+mn-lt"/>
                <a:cs typeface="+mn-lt"/>
                <a:hlinkClick r:id="rId3"/>
              </a:rPr>
              <a:t>This is the current state of global trade | World Economic Forum (weforum.org)</a:t>
            </a:r>
            <a:endParaRPr lang="en-GB" sz="2800" dirty="0"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endParaRPr lang="en-GB" sz="3200" dirty="0"/>
          </a:p>
          <a:p>
            <a:pPr>
              <a:lnSpc>
                <a:spcPct val="90000"/>
              </a:lnSpc>
            </a:pPr>
            <a:endParaRPr lang="en-GB" sz="3000" dirty="0">
              <a:hlinkClick r:id="rId4"/>
            </a:endParaRPr>
          </a:p>
          <a:p>
            <a:pPr>
              <a:lnSpc>
                <a:spcPct val="90000"/>
              </a:lnSpc>
            </a:pPr>
            <a:endParaRPr lang="en-GB" sz="3000" dirty="0"/>
          </a:p>
          <a:p>
            <a:pPr>
              <a:lnSpc>
                <a:spcPct val="90000"/>
              </a:lnSpc>
            </a:pP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1805</Words>
  <Application>Microsoft Office PowerPoint</Application>
  <PresentationFormat>Widescreen</PresentationFormat>
  <Paragraphs>194</Paragraphs>
  <Slides>31</Slides>
  <Notes>4</Notes>
  <HiddenSlides>0</HiddenSlides>
  <MMClips>3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1" baseType="lpstr">
      <vt:lpstr>Aharoni</vt:lpstr>
      <vt:lpstr>-apple-system</vt:lpstr>
      <vt:lpstr>Aptos</vt:lpstr>
      <vt:lpstr>Arial</vt:lpstr>
      <vt:lpstr>Myriad Pro</vt:lpstr>
      <vt:lpstr>Myriad Pro (Headings)</vt:lpstr>
      <vt:lpstr>Nunito Sans</vt:lpstr>
      <vt:lpstr>Segoe UI</vt:lpstr>
      <vt:lpstr>Verdana</vt:lpstr>
      <vt:lpstr>20140311PresentationUWTSDTemplate</vt:lpstr>
      <vt:lpstr>LCBB4010</vt:lpstr>
      <vt:lpstr>By the end of this session, students should be aware of:</vt:lpstr>
      <vt:lpstr>What is International Trade?</vt:lpstr>
      <vt:lpstr>International Trade Types</vt:lpstr>
      <vt:lpstr>Reasons for Importing and Exporting Goods and Services</vt:lpstr>
      <vt:lpstr>Example of International Trade</vt:lpstr>
      <vt:lpstr>PowerPoint Presentation</vt:lpstr>
      <vt:lpstr>Importance of International Trade</vt:lpstr>
      <vt:lpstr>Barriers to international trade</vt:lpstr>
      <vt:lpstr>PowerPoint Presentation</vt:lpstr>
      <vt:lpstr>International trade theories</vt:lpstr>
      <vt:lpstr>Evolution of International Trade Theories</vt:lpstr>
      <vt:lpstr>PowerPoint Presentation</vt:lpstr>
      <vt:lpstr>Absolute Advantage</vt:lpstr>
      <vt:lpstr>Absolute Advantage Cont. </vt:lpstr>
      <vt:lpstr>PowerPoint Presentation</vt:lpstr>
      <vt:lpstr>Comparative Advantage</vt:lpstr>
      <vt:lpstr>Comparative Advantage Cont. </vt:lpstr>
      <vt:lpstr>Comparative Advantage Example</vt:lpstr>
      <vt:lpstr>Comparative Advantage: Example Cont. </vt:lpstr>
      <vt:lpstr>Mercantilism</vt:lpstr>
      <vt:lpstr>PowerPoint Presentation</vt:lpstr>
      <vt:lpstr>Introduction to the Major International Institutions</vt:lpstr>
      <vt:lpstr>PowerPoint Presentation</vt:lpstr>
      <vt:lpstr>International Monetary Fund (IMF)</vt:lpstr>
      <vt:lpstr>World Bank</vt:lpstr>
      <vt:lpstr>PowerPoint Presentation</vt:lpstr>
      <vt:lpstr>World Trade Organization (WTO)</vt:lpstr>
      <vt:lpstr>PowerPoint Presentation</vt:lpstr>
      <vt:lpstr>PowerPoint Presentation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136</cp:revision>
  <cp:lastPrinted>2018-07-09T15:27:01Z</cp:lastPrinted>
  <dcterms:created xsi:type="dcterms:W3CDTF">2002-10-07T19:43:58Z</dcterms:created>
  <dcterms:modified xsi:type="dcterms:W3CDTF">2025-02-22T15:02:08Z</dcterms:modified>
</cp:coreProperties>
</file>