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/>
    <p:restoredTop sz="94653"/>
  </p:normalViewPr>
  <p:slideViewPr>
    <p:cSldViewPr snapToGrid="0">
      <p:cViewPr varScale="1">
        <p:scale>
          <a:sx n="71" d="100"/>
          <a:sy n="71" d="100"/>
        </p:scale>
        <p:origin x="168" y="10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0E00F-AC34-DD37-DEAA-F103BC967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E35D74-D52C-29D5-0CA2-3B5B910524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5D507-B778-3482-7252-990E2B415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A6967D-48F8-F800-9EFE-508C21054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A1A94C-868C-5F8F-7F38-8CAC4E9C4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189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140C4-4CC9-3CED-8CC0-FE6D258F2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C3488-3083-E950-33E3-742BD7DD9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F9405-AA68-1328-867E-CE9F75F38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EF82D5-77DC-E12B-45A8-B928C9467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FE43C-09BD-40B1-06DA-E5EA67896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519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0BBDA-A0BC-2CC6-4EEA-9B6813D4A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3065DE-FFFA-765D-D822-5EEB439D6B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52DF1-AD6A-2EE2-885D-715593AC7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F074A-D75A-42C8-2352-D3A4A156A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4CFC36-AECB-2F50-F94F-1BFBE3C11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299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7A1E2-48BA-B799-1E78-A74458BDC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91AA8-F603-3108-4FCE-A1EC99BF1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E74A7-2233-0690-F592-DDE08489B1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4D68C-529A-2FEB-00F9-9327C1DEA6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391EA0-10E3-81F1-9173-BCF3FDCDB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A37A3-CE97-2B1E-547E-9894D5E1D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383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5471C-FE59-25FE-1B54-3A1C52E2B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64110C-E968-CF7C-F3D3-90B474B346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A72FF3-00EB-15E9-41D1-FF7C3668BC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E80FAA-6C4E-A58B-25AF-3CA85F4558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1F7C26-FF88-618D-81D3-210D9185AC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92E138-30A5-2C0B-BA69-3AEF0CF60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27EEA6-572D-12BC-9C46-97F93419D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4B9DB0-B063-2481-61C3-834552954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904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7927A-3E90-5464-C634-B8F51C9F0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DF783D-DDF6-6365-5090-DC45069142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10E7AB-623D-BB27-FF74-35A7983B0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79D7E4-C013-FCD3-25F6-2D4022CC3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82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151FCA-CEFE-197F-A1B4-DBC1DCEEC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D2B624-C966-80DE-CFB4-CD712D9C7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FC276-B178-509B-6F78-92059ED0A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416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F5734-6A29-351A-69CF-CC8D9DA63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6E610-8887-77EE-2055-B0D3DBFE5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5D882B-01A1-D67C-DC62-7CFD857662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161D73-1A59-1D39-EB58-D9450A08A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033B7-1722-2698-5C31-BF25EC5C1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520F02-14A4-24E8-7EB8-63671298F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666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B1BAC-8719-03B8-5F33-834B9B82F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AF6764-1964-ED55-BCDE-50CC5A5767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979013-095D-16DB-105B-10343B2926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1A1D65-5A03-CA6D-FF14-AC0D74017B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038414-C53F-DBA6-FCC4-7FBACB346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5DAEBF-6C76-9049-E9D6-653D389AA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475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456BC-6A1B-7411-EECD-315440DFE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197771-A7E2-B5D5-3EB5-1702AD5209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9CFEB-2027-A628-60C5-AA99DF96A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31713-09C5-CAAF-192A-C9A5EF559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2B3575-7D1F-933B-5510-25AEC4652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338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DE9F6C-BE90-AF89-1D9C-ECC160C34D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072277-1820-C528-E5EA-9CAA5E0DDB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EE613E-7096-9377-9309-58E535103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7BCDB-809B-E2BA-4BAE-705E1F9B4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9C1412-93D9-4194-BBF8-62515D299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872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8132FF-13A6-F94E-4A4C-C10FAA572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27B3E-205C-3153-D77B-ED9400AF42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3C3D4-8460-8302-883D-AAE8D25CD7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1AE9F-CCDA-1748-A52D-8E919A59848E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2AB04-45D3-6077-4461-E97F7EA48D0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92119-D8D6-AEC1-4D46-F52D405DB9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D0EBD0-9970-9C40-8A76-EDB62B7654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96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6" name="New Recording">
            <a:hlinkClick r:id="" action="ppaction://media"/>
            <a:extLst>
              <a:ext uri="{FF2B5EF4-FFF2-40B4-BE49-F238E27FC236}">
                <a16:creationId xmlns:a16="http://schemas.microsoft.com/office/drawing/2014/main" id="{AE177D3C-29C3-49C0-39EB-2302D64C3D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1622" y="4213411"/>
            <a:ext cx="1559859" cy="1559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71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2" name="New Recording 2">
            <a:hlinkClick r:id="" action="ppaction://media"/>
            <a:extLst>
              <a:ext uri="{FF2B5EF4-FFF2-40B4-BE49-F238E27FC236}">
                <a16:creationId xmlns:a16="http://schemas.microsoft.com/office/drawing/2014/main" id="{B9002273-17D9-179A-A541-2DF2F6D7B4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5410" y="4679576"/>
            <a:ext cx="1075765" cy="1075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48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2" name="New Recording 3">
            <a:hlinkClick r:id="" action="ppaction://media"/>
            <a:extLst>
              <a:ext uri="{FF2B5EF4-FFF2-40B4-BE49-F238E27FC236}">
                <a16:creationId xmlns:a16="http://schemas.microsoft.com/office/drawing/2014/main" id="{5E59F5CE-E55A-8CAE-6007-A624F29666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26775" y="3962399"/>
            <a:ext cx="1255059" cy="125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6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81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2" name="New Recording 4">
            <a:hlinkClick r:id="" action="ppaction://media"/>
            <a:extLst>
              <a:ext uri="{FF2B5EF4-FFF2-40B4-BE49-F238E27FC236}">
                <a16:creationId xmlns:a16="http://schemas.microsoft.com/office/drawing/2014/main" id="{E735B781-0ABF-4A5A-3A22-AA72DF2F42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55057" y="4141693"/>
            <a:ext cx="1255059" cy="125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5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1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4" name="New Recording 5">
            <a:hlinkClick r:id="" action="ppaction://media"/>
            <a:extLst>
              <a:ext uri="{FF2B5EF4-FFF2-40B4-BE49-F238E27FC236}">
                <a16:creationId xmlns:a16="http://schemas.microsoft.com/office/drawing/2014/main" id="{D7022CA5-5DFC-F7EF-0AE1-C1E5B39215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37129" y="4267200"/>
            <a:ext cx="1398494" cy="1398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77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2" name="New Recording 6">
            <a:hlinkClick r:id="" action="ppaction://media"/>
            <a:extLst>
              <a:ext uri="{FF2B5EF4-FFF2-40B4-BE49-F238E27FC236}">
                <a16:creationId xmlns:a16="http://schemas.microsoft.com/office/drawing/2014/main" id="{69507184-B3BA-AF53-EAA5-84BA593D21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32328" y="3429000"/>
            <a:ext cx="1685366" cy="168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09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3" name="New Recording 7">
            <a:hlinkClick r:id="" action="ppaction://media"/>
            <a:extLst>
              <a:ext uri="{FF2B5EF4-FFF2-40B4-BE49-F238E27FC236}">
                <a16:creationId xmlns:a16="http://schemas.microsoft.com/office/drawing/2014/main" id="{ED1B15EC-45A9-CEFC-9102-D2683A841C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8847" y="3944471"/>
            <a:ext cx="1290918" cy="129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392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8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2" name="New Recording 8">
            <a:hlinkClick r:id="" action="ppaction://media"/>
            <a:extLst>
              <a:ext uri="{FF2B5EF4-FFF2-40B4-BE49-F238E27FC236}">
                <a16:creationId xmlns:a16="http://schemas.microsoft.com/office/drawing/2014/main" id="{80BC22CA-8839-698F-868D-3CD515743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5763" y="3729316"/>
            <a:ext cx="1488141" cy="1488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41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46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DCEC86F-2F2A-867D-0074-9B0BFA8429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7779" t="24543" r="18442" b="6342"/>
          <a:stretch/>
        </p:blipFill>
        <p:spPr>
          <a:xfrm>
            <a:off x="3519054" y="0"/>
            <a:ext cx="5153891" cy="6858000"/>
          </a:xfrm>
          <a:prstGeom prst="rect">
            <a:avLst/>
          </a:prstGeom>
        </p:spPr>
      </p:pic>
      <p:pic>
        <p:nvPicPr>
          <p:cNvPr id="2" name="New Recording 9">
            <a:hlinkClick r:id="" action="ppaction://media"/>
            <a:extLst>
              <a:ext uri="{FF2B5EF4-FFF2-40B4-BE49-F238E27FC236}">
                <a16:creationId xmlns:a16="http://schemas.microsoft.com/office/drawing/2014/main" id="{41D46117-A15F-0C28-C81D-A742797C8C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19200" y="3854823"/>
            <a:ext cx="15240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088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88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0</Words>
  <Application>Microsoft Macintosh PowerPoint</Application>
  <PresentationFormat>Widescreen</PresentationFormat>
  <Paragraphs>0</Paragraphs>
  <Slides>9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Rhys Davies (2020665)</dc:creator>
  <cp:lastModifiedBy>Rhys Davies (2020665)</cp:lastModifiedBy>
  <cp:revision>5</cp:revision>
  <dcterms:created xsi:type="dcterms:W3CDTF">2024-03-21T16:49:28Z</dcterms:created>
  <dcterms:modified xsi:type="dcterms:W3CDTF">2024-03-21T17:20:42Z</dcterms:modified>
</cp:coreProperties>
</file>