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320" r:id="rId3"/>
    <p:sldId id="261" r:id="rId4"/>
    <p:sldId id="313" r:id="rId5"/>
    <p:sldId id="314" r:id="rId6"/>
    <p:sldId id="316" r:id="rId7"/>
    <p:sldId id="317" r:id="rId8"/>
    <p:sldId id="315" r:id="rId9"/>
    <p:sldId id="318" r:id="rId10"/>
  </p:sldIdLst>
  <p:sldSz cx="9144000" cy="5143500" type="screen16x9"/>
  <p:notesSz cx="6858000" cy="9144000"/>
  <p:embeddedFontLst>
    <p:embeddedFont>
      <p:font typeface="Oxanium ExtraBold" panose="020B0604020202020204" charset="0"/>
      <p:bold r:id="rId12"/>
    </p:embeddedFont>
    <p:embeddedFont>
      <p:font typeface="Rajdhani Medium" panose="020B0604020202020204" charset="0"/>
      <p:regular r:id="rId13"/>
      <p:bold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1C56FC5-F2C5-48C4-9989-33E48C5C384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106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120257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2" name="Google Shape;63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5464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060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62327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61074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2909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3511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64745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26445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99f2f57a71_0_2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1" name="Google Shape;841;g99f2f57a71_0_2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4268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100" y="1649538"/>
            <a:ext cx="4657200" cy="221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500">
                <a:latin typeface="Oxanium ExtraBold"/>
                <a:ea typeface="Oxanium ExtraBold"/>
                <a:cs typeface="Oxanium ExtraBold"/>
                <a:sym typeface="Oxanium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3100" y="3949650"/>
            <a:ext cx="4657200" cy="47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800"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>
            <a:spLocks noGrp="1"/>
          </p:cNvSpPr>
          <p:nvPr>
            <p:ph type="pic" idx="2"/>
          </p:nvPr>
        </p:nvSpPr>
        <p:spPr>
          <a:xfrm flipH="1">
            <a:off x="5005725" y="1395450"/>
            <a:ext cx="4213200" cy="3764400"/>
          </a:xfrm>
          <a:prstGeom prst="rect">
            <a:avLst/>
          </a:prstGeom>
          <a:noFill/>
          <a:ln>
            <a:noFill/>
          </a:ln>
        </p:spPr>
      </p:sp>
      <p:sp>
        <p:nvSpPr>
          <p:cNvPr id="12" name="Google Shape;12;p2"/>
          <p:cNvSpPr txBox="1">
            <a:spLocks noGrp="1"/>
          </p:cNvSpPr>
          <p:nvPr>
            <p:ph type="ctrTitle" idx="3"/>
          </p:nvPr>
        </p:nvSpPr>
        <p:spPr>
          <a:xfrm>
            <a:off x="713100" y="718025"/>
            <a:ext cx="4657200" cy="84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2400">
                <a:solidFill>
                  <a:schemeClr val="dk2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-523900" y="-360025"/>
            <a:ext cx="1243889" cy="1036046"/>
          </a:xfrm>
          <a:custGeom>
            <a:avLst/>
            <a:gdLst/>
            <a:ahLst/>
            <a:cxnLst/>
            <a:rect l="l" t="t" r="r" b="b"/>
            <a:pathLst>
              <a:path w="16099" h="13409" extrusionOk="0">
                <a:moveTo>
                  <a:pt x="9283" y="319"/>
                </a:moveTo>
                <a:cubicBezTo>
                  <a:pt x="10537" y="319"/>
                  <a:pt x="11850" y="493"/>
                  <a:pt x="12973" y="1089"/>
                </a:cubicBezTo>
                <a:cubicBezTo>
                  <a:pt x="15210" y="2284"/>
                  <a:pt x="15814" y="5137"/>
                  <a:pt x="15257" y="7445"/>
                </a:cubicBezTo>
                <a:cubicBezTo>
                  <a:pt x="14760" y="9528"/>
                  <a:pt x="13352" y="11422"/>
                  <a:pt x="11435" y="12416"/>
                </a:cubicBezTo>
                <a:cubicBezTo>
                  <a:pt x="10479" y="12909"/>
                  <a:pt x="9424" y="13143"/>
                  <a:pt x="8367" y="13143"/>
                </a:cubicBezTo>
                <a:cubicBezTo>
                  <a:pt x="7290" y="13143"/>
                  <a:pt x="6212" y="12900"/>
                  <a:pt x="5232" y="12440"/>
                </a:cubicBezTo>
                <a:cubicBezTo>
                  <a:pt x="4454" y="12074"/>
                  <a:pt x="3760" y="11580"/>
                  <a:pt x="3179" y="10986"/>
                </a:cubicBezTo>
                <a:lnTo>
                  <a:pt x="3179" y="10986"/>
                </a:lnTo>
                <a:cubicBezTo>
                  <a:pt x="4006" y="11720"/>
                  <a:pt x="5077" y="12239"/>
                  <a:pt x="6214" y="12535"/>
                </a:cubicBezTo>
                <a:cubicBezTo>
                  <a:pt x="6839" y="12695"/>
                  <a:pt x="7458" y="12774"/>
                  <a:pt x="8063" y="12774"/>
                </a:cubicBezTo>
                <a:cubicBezTo>
                  <a:pt x="10313" y="12774"/>
                  <a:pt x="12354" y="11685"/>
                  <a:pt x="13660" y="9670"/>
                </a:cubicBezTo>
                <a:cubicBezTo>
                  <a:pt x="15186" y="7303"/>
                  <a:pt x="15814" y="3338"/>
                  <a:pt x="12737" y="1882"/>
                </a:cubicBezTo>
                <a:cubicBezTo>
                  <a:pt x="12713" y="1871"/>
                  <a:pt x="12690" y="1867"/>
                  <a:pt x="12668" y="1867"/>
                </a:cubicBezTo>
                <a:cubicBezTo>
                  <a:pt x="12512" y="1867"/>
                  <a:pt x="12405" y="2094"/>
                  <a:pt x="12571" y="2166"/>
                </a:cubicBezTo>
                <a:cubicBezTo>
                  <a:pt x="15352" y="3480"/>
                  <a:pt x="14867" y="6995"/>
                  <a:pt x="13565" y="9209"/>
                </a:cubicBezTo>
                <a:cubicBezTo>
                  <a:pt x="12371" y="11228"/>
                  <a:pt x="10420" y="12471"/>
                  <a:pt x="8105" y="12471"/>
                </a:cubicBezTo>
                <a:cubicBezTo>
                  <a:pt x="7896" y="12471"/>
                  <a:pt x="7684" y="12461"/>
                  <a:pt x="7469" y="12440"/>
                </a:cubicBezTo>
                <a:cubicBezTo>
                  <a:pt x="5066" y="12203"/>
                  <a:pt x="2155" y="10724"/>
                  <a:pt x="1905" y="8049"/>
                </a:cubicBezTo>
                <a:cubicBezTo>
                  <a:pt x="1692" y="5682"/>
                  <a:pt x="2888" y="2308"/>
                  <a:pt x="5078" y="1124"/>
                </a:cubicBezTo>
                <a:cubicBezTo>
                  <a:pt x="6297" y="473"/>
                  <a:pt x="7813" y="319"/>
                  <a:pt x="9162" y="319"/>
                </a:cubicBezTo>
                <a:cubicBezTo>
                  <a:pt x="9202" y="319"/>
                  <a:pt x="9243" y="319"/>
                  <a:pt x="9283" y="319"/>
                </a:cubicBezTo>
                <a:close/>
                <a:moveTo>
                  <a:pt x="9040" y="0"/>
                </a:moveTo>
                <a:cubicBezTo>
                  <a:pt x="7804" y="0"/>
                  <a:pt x="6516" y="170"/>
                  <a:pt x="5398" y="627"/>
                </a:cubicBezTo>
                <a:cubicBezTo>
                  <a:pt x="2959" y="1633"/>
                  <a:pt x="1681" y="4817"/>
                  <a:pt x="1574" y="7279"/>
                </a:cubicBezTo>
                <a:cubicBezTo>
                  <a:pt x="1551" y="7826"/>
                  <a:pt x="1616" y="8334"/>
                  <a:pt x="1754" y="8802"/>
                </a:cubicBezTo>
                <a:lnTo>
                  <a:pt x="1754" y="8802"/>
                </a:lnTo>
                <a:cubicBezTo>
                  <a:pt x="1512" y="8191"/>
                  <a:pt x="1360" y="7537"/>
                  <a:pt x="1314" y="6853"/>
                </a:cubicBezTo>
                <a:cubicBezTo>
                  <a:pt x="1160" y="4522"/>
                  <a:pt x="2142" y="2213"/>
                  <a:pt x="3977" y="758"/>
                </a:cubicBezTo>
                <a:cubicBezTo>
                  <a:pt x="4017" y="718"/>
                  <a:pt x="3982" y="654"/>
                  <a:pt x="3936" y="654"/>
                </a:cubicBezTo>
                <a:cubicBezTo>
                  <a:pt x="3926" y="654"/>
                  <a:pt x="3916" y="657"/>
                  <a:pt x="3906" y="663"/>
                </a:cubicBezTo>
                <a:cubicBezTo>
                  <a:pt x="0" y="3444"/>
                  <a:pt x="213" y="9552"/>
                  <a:pt x="4178" y="12145"/>
                </a:cubicBezTo>
                <a:cubicBezTo>
                  <a:pt x="5425" y="12958"/>
                  <a:pt x="6911" y="13409"/>
                  <a:pt x="8394" y="13409"/>
                </a:cubicBezTo>
                <a:cubicBezTo>
                  <a:pt x="9263" y="13409"/>
                  <a:pt x="10131" y="13254"/>
                  <a:pt x="10949" y="12926"/>
                </a:cubicBezTo>
                <a:cubicBezTo>
                  <a:pt x="13139" y="12061"/>
                  <a:pt x="14808" y="10073"/>
                  <a:pt x="15447" y="7836"/>
                </a:cubicBezTo>
                <a:cubicBezTo>
                  <a:pt x="16098" y="5587"/>
                  <a:pt x="15707" y="2746"/>
                  <a:pt x="13766" y="1242"/>
                </a:cubicBezTo>
                <a:cubicBezTo>
                  <a:pt x="12701" y="414"/>
                  <a:pt x="11340" y="118"/>
                  <a:pt x="10026" y="35"/>
                </a:cubicBezTo>
                <a:cubicBezTo>
                  <a:pt x="9704" y="12"/>
                  <a:pt x="9374" y="0"/>
                  <a:pt x="90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rot="501590">
            <a:off x="-1632105" y="1011710"/>
            <a:ext cx="2005389" cy="1798572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15" name="Google Shape;15;p2"/>
          <p:cNvSpPr/>
          <p:nvPr/>
        </p:nvSpPr>
        <p:spPr>
          <a:xfrm rot="501720">
            <a:off x="4799269" y="4671582"/>
            <a:ext cx="993345" cy="891009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16" name="Google Shape;16;p2"/>
          <p:cNvSpPr/>
          <p:nvPr/>
        </p:nvSpPr>
        <p:spPr>
          <a:xfrm rot="501720">
            <a:off x="4987819" y="-513868"/>
            <a:ext cx="993345" cy="891009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720000" y="1979100"/>
            <a:ext cx="5067600" cy="163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 idx="2" hasCustomPrompt="1"/>
          </p:nvPr>
        </p:nvSpPr>
        <p:spPr>
          <a:xfrm>
            <a:off x="720000" y="1026438"/>
            <a:ext cx="14400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1"/>
          </p:nvPr>
        </p:nvSpPr>
        <p:spPr>
          <a:xfrm>
            <a:off x="720000" y="3722263"/>
            <a:ext cx="5067600" cy="39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>
            <a:spLocks noGrp="1"/>
          </p:cNvSpPr>
          <p:nvPr>
            <p:ph type="pic" idx="3"/>
          </p:nvPr>
        </p:nvSpPr>
        <p:spPr>
          <a:xfrm>
            <a:off x="4964550" y="1337478"/>
            <a:ext cx="4340100" cy="3876900"/>
          </a:xfrm>
          <a:prstGeom prst="rect">
            <a:avLst/>
          </a:prstGeom>
          <a:noFill/>
          <a:ln>
            <a:noFill/>
          </a:ln>
        </p:spPr>
      </p:sp>
      <p:sp>
        <p:nvSpPr>
          <p:cNvPr id="22" name="Google Shape;22;p3"/>
          <p:cNvSpPr/>
          <p:nvPr/>
        </p:nvSpPr>
        <p:spPr>
          <a:xfrm rot="501700">
            <a:off x="2339968" y="-1097951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3" name="Google Shape;23;p3"/>
          <p:cNvSpPr/>
          <p:nvPr/>
        </p:nvSpPr>
        <p:spPr>
          <a:xfrm rot="501720">
            <a:off x="351944" y="4820845"/>
            <a:ext cx="993345" cy="891009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4" name="Google Shape;24;p3"/>
          <p:cNvSpPr/>
          <p:nvPr/>
        </p:nvSpPr>
        <p:spPr>
          <a:xfrm>
            <a:off x="292384" y="1347121"/>
            <a:ext cx="335981" cy="200472"/>
          </a:xfrm>
          <a:custGeom>
            <a:avLst/>
            <a:gdLst/>
            <a:ahLst/>
            <a:cxnLst/>
            <a:rect l="l" t="t" r="r" b="b"/>
            <a:pathLst>
              <a:path w="7163" h="4274" extrusionOk="0">
                <a:moveTo>
                  <a:pt x="1914" y="1"/>
                </a:moveTo>
                <a:cubicBezTo>
                  <a:pt x="1405" y="1"/>
                  <a:pt x="910" y="151"/>
                  <a:pt x="534" y="545"/>
                </a:cubicBezTo>
                <a:cubicBezTo>
                  <a:pt x="1" y="1101"/>
                  <a:pt x="119" y="1895"/>
                  <a:pt x="664" y="2415"/>
                </a:cubicBezTo>
                <a:cubicBezTo>
                  <a:pt x="1184" y="2913"/>
                  <a:pt x="2084" y="3113"/>
                  <a:pt x="2747" y="3362"/>
                </a:cubicBezTo>
                <a:cubicBezTo>
                  <a:pt x="3268" y="3563"/>
                  <a:pt x="3788" y="3741"/>
                  <a:pt x="4322" y="3907"/>
                </a:cubicBezTo>
                <a:cubicBezTo>
                  <a:pt x="4771" y="4056"/>
                  <a:pt x="5265" y="4274"/>
                  <a:pt x="5739" y="4274"/>
                </a:cubicBezTo>
                <a:cubicBezTo>
                  <a:pt x="5751" y="4274"/>
                  <a:pt x="5764" y="4274"/>
                  <a:pt x="5777" y="4273"/>
                </a:cubicBezTo>
                <a:cubicBezTo>
                  <a:pt x="6203" y="4262"/>
                  <a:pt x="6535" y="4025"/>
                  <a:pt x="6760" y="3681"/>
                </a:cubicBezTo>
                <a:cubicBezTo>
                  <a:pt x="6949" y="3397"/>
                  <a:pt x="7162" y="2995"/>
                  <a:pt x="7044" y="2640"/>
                </a:cubicBezTo>
                <a:cubicBezTo>
                  <a:pt x="6913" y="2261"/>
                  <a:pt x="6369" y="2131"/>
                  <a:pt x="6037" y="1989"/>
                </a:cubicBezTo>
                <a:cubicBezTo>
                  <a:pt x="5635" y="1824"/>
                  <a:pt x="5221" y="1682"/>
                  <a:pt x="4795" y="1551"/>
                </a:cubicBezTo>
                <a:cubicBezTo>
                  <a:pt x="4369" y="1421"/>
                  <a:pt x="3943" y="1303"/>
                  <a:pt x="3504" y="1219"/>
                </a:cubicBezTo>
                <a:cubicBezTo>
                  <a:pt x="3120" y="1141"/>
                  <a:pt x="2714" y="1029"/>
                  <a:pt x="2318" y="1029"/>
                </a:cubicBezTo>
                <a:cubicBezTo>
                  <a:pt x="2299" y="1029"/>
                  <a:pt x="2281" y="1030"/>
                  <a:pt x="2262" y="1030"/>
                </a:cubicBezTo>
                <a:cubicBezTo>
                  <a:pt x="1871" y="1042"/>
                  <a:pt x="1445" y="1314"/>
                  <a:pt x="1516" y="1753"/>
                </a:cubicBezTo>
                <a:cubicBezTo>
                  <a:pt x="1623" y="2379"/>
                  <a:pt x="2546" y="2450"/>
                  <a:pt x="3020" y="2605"/>
                </a:cubicBezTo>
                <a:cubicBezTo>
                  <a:pt x="3907" y="2889"/>
                  <a:pt x="4759" y="3220"/>
                  <a:pt x="5611" y="3575"/>
                </a:cubicBezTo>
                <a:cubicBezTo>
                  <a:pt x="5643" y="3588"/>
                  <a:pt x="5672" y="3593"/>
                  <a:pt x="5700" y="3593"/>
                </a:cubicBezTo>
                <a:cubicBezTo>
                  <a:pt x="5916" y="3593"/>
                  <a:pt x="6020" y="3265"/>
                  <a:pt x="5789" y="3161"/>
                </a:cubicBezTo>
                <a:cubicBezTo>
                  <a:pt x="5067" y="2842"/>
                  <a:pt x="4322" y="2581"/>
                  <a:pt x="3575" y="2344"/>
                </a:cubicBezTo>
                <a:cubicBezTo>
                  <a:pt x="3209" y="2226"/>
                  <a:pt x="2842" y="2131"/>
                  <a:pt x="2475" y="2024"/>
                </a:cubicBezTo>
                <a:cubicBezTo>
                  <a:pt x="2321" y="1977"/>
                  <a:pt x="2131" y="1942"/>
                  <a:pt x="2002" y="1835"/>
                </a:cubicBezTo>
                <a:cubicBezTo>
                  <a:pt x="1824" y="1705"/>
                  <a:pt x="1895" y="1527"/>
                  <a:pt x="2084" y="1456"/>
                </a:cubicBezTo>
                <a:cubicBezTo>
                  <a:pt x="2166" y="1423"/>
                  <a:pt x="2259" y="1410"/>
                  <a:pt x="2356" y="1410"/>
                </a:cubicBezTo>
                <a:cubicBezTo>
                  <a:pt x="2607" y="1410"/>
                  <a:pt x="2889" y="1496"/>
                  <a:pt x="3102" y="1539"/>
                </a:cubicBezTo>
                <a:cubicBezTo>
                  <a:pt x="3469" y="1611"/>
                  <a:pt x="3824" y="1682"/>
                  <a:pt x="4180" y="1776"/>
                </a:cubicBezTo>
                <a:cubicBezTo>
                  <a:pt x="4890" y="1966"/>
                  <a:pt x="5576" y="2237"/>
                  <a:pt x="6274" y="2498"/>
                </a:cubicBezTo>
                <a:cubicBezTo>
                  <a:pt x="6393" y="2534"/>
                  <a:pt x="6511" y="2581"/>
                  <a:pt x="6594" y="2664"/>
                </a:cubicBezTo>
                <a:cubicBezTo>
                  <a:pt x="6997" y="3066"/>
                  <a:pt x="6192" y="3871"/>
                  <a:pt x="5789" y="3907"/>
                </a:cubicBezTo>
                <a:cubicBezTo>
                  <a:pt x="5763" y="3909"/>
                  <a:pt x="5736" y="3910"/>
                  <a:pt x="5709" y="3910"/>
                </a:cubicBezTo>
                <a:cubicBezTo>
                  <a:pt x="5405" y="3910"/>
                  <a:pt x="5102" y="3791"/>
                  <a:pt x="4819" y="3694"/>
                </a:cubicBezTo>
                <a:cubicBezTo>
                  <a:pt x="3859" y="3362"/>
                  <a:pt x="2901" y="3031"/>
                  <a:pt x="1954" y="2664"/>
                </a:cubicBezTo>
                <a:cubicBezTo>
                  <a:pt x="1303" y="2415"/>
                  <a:pt x="60" y="1800"/>
                  <a:pt x="711" y="900"/>
                </a:cubicBezTo>
                <a:cubicBezTo>
                  <a:pt x="996" y="512"/>
                  <a:pt x="1440" y="378"/>
                  <a:pt x="1894" y="378"/>
                </a:cubicBezTo>
                <a:cubicBezTo>
                  <a:pt x="2119" y="378"/>
                  <a:pt x="2346" y="411"/>
                  <a:pt x="2557" y="462"/>
                </a:cubicBezTo>
                <a:cubicBezTo>
                  <a:pt x="3410" y="675"/>
                  <a:pt x="4227" y="1006"/>
                  <a:pt x="5055" y="1303"/>
                </a:cubicBezTo>
                <a:cubicBezTo>
                  <a:pt x="5075" y="1310"/>
                  <a:pt x="5095" y="1313"/>
                  <a:pt x="5113" y="1313"/>
                </a:cubicBezTo>
                <a:cubicBezTo>
                  <a:pt x="5281" y="1313"/>
                  <a:pt x="5377" y="1047"/>
                  <a:pt x="5185" y="983"/>
                </a:cubicBezTo>
                <a:cubicBezTo>
                  <a:pt x="4712" y="806"/>
                  <a:pt x="4238" y="640"/>
                  <a:pt x="3765" y="474"/>
                </a:cubicBezTo>
                <a:cubicBezTo>
                  <a:pt x="3362" y="332"/>
                  <a:pt x="2960" y="166"/>
                  <a:pt x="2546" y="72"/>
                </a:cubicBezTo>
                <a:cubicBezTo>
                  <a:pt x="2338" y="27"/>
                  <a:pt x="2125" y="1"/>
                  <a:pt x="191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" name="Google Shape;25;p3"/>
          <p:cNvGrpSpPr/>
          <p:nvPr/>
        </p:nvGrpSpPr>
        <p:grpSpPr>
          <a:xfrm rot="-5967574">
            <a:off x="415508" y="289923"/>
            <a:ext cx="242120" cy="498936"/>
            <a:chOff x="5907675" y="835275"/>
            <a:chExt cx="117800" cy="242750"/>
          </a:xfrm>
        </p:grpSpPr>
        <p:sp>
          <p:nvSpPr>
            <p:cNvPr id="26" name="Google Shape;26;p3"/>
            <p:cNvSpPr/>
            <p:nvPr/>
          </p:nvSpPr>
          <p:spPr>
            <a:xfrm>
              <a:off x="5986100" y="1058125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"/>
                  </a:moveTo>
                  <a:lnTo>
                    <a:pt x="1" y="12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5907675" y="835275"/>
              <a:ext cx="38225" cy="34700"/>
            </a:xfrm>
            <a:custGeom>
              <a:avLst/>
              <a:gdLst/>
              <a:ahLst/>
              <a:cxnLst/>
              <a:rect l="l" t="t" r="r" b="b"/>
              <a:pathLst>
                <a:path w="1529" h="1388" extrusionOk="0">
                  <a:moveTo>
                    <a:pt x="818" y="297"/>
                  </a:moveTo>
                  <a:cubicBezTo>
                    <a:pt x="842" y="297"/>
                    <a:pt x="865" y="309"/>
                    <a:pt x="877" y="309"/>
                  </a:cubicBezTo>
                  <a:lnTo>
                    <a:pt x="924" y="309"/>
                  </a:lnTo>
                  <a:cubicBezTo>
                    <a:pt x="948" y="321"/>
                    <a:pt x="960" y="321"/>
                    <a:pt x="984" y="332"/>
                  </a:cubicBezTo>
                  <a:lnTo>
                    <a:pt x="1007" y="332"/>
                  </a:lnTo>
                  <a:cubicBezTo>
                    <a:pt x="1007" y="345"/>
                    <a:pt x="1019" y="345"/>
                    <a:pt x="1031" y="345"/>
                  </a:cubicBezTo>
                  <a:cubicBezTo>
                    <a:pt x="1042" y="356"/>
                    <a:pt x="1066" y="368"/>
                    <a:pt x="1078" y="380"/>
                  </a:cubicBezTo>
                  <a:cubicBezTo>
                    <a:pt x="1090" y="380"/>
                    <a:pt x="1090" y="392"/>
                    <a:pt x="1102" y="392"/>
                  </a:cubicBezTo>
                  <a:lnTo>
                    <a:pt x="1113" y="403"/>
                  </a:lnTo>
                  <a:cubicBezTo>
                    <a:pt x="1126" y="416"/>
                    <a:pt x="1149" y="427"/>
                    <a:pt x="1161" y="451"/>
                  </a:cubicBezTo>
                  <a:lnTo>
                    <a:pt x="1173" y="463"/>
                  </a:lnTo>
                  <a:cubicBezTo>
                    <a:pt x="1173" y="474"/>
                    <a:pt x="1184" y="474"/>
                    <a:pt x="1184" y="474"/>
                  </a:cubicBezTo>
                  <a:cubicBezTo>
                    <a:pt x="1184" y="487"/>
                    <a:pt x="1197" y="498"/>
                    <a:pt x="1197" y="510"/>
                  </a:cubicBezTo>
                  <a:lnTo>
                    <a:pt x="1208" y="522"/>
                  </a:lnTo>
                  <a:cubicBezTo>
                    <a:pt x="1208" y="545"/>
                    <a:pt x="1220" y="569"/>
                    <a:pt x="1232" y="593"/>
                  </a:cubicBezTo>
                  <a:lnTo>
                    <a:pt x="1232" y="605"/>
                  </a:lnTo>
                  <a:lnTo>
                    <a:pt x="1232" y="640"/>
                  </a:lnTo>
                  <a:lnTo>
                    <a:pt x="1232" y="687"/>
                  </a:lnTo>
                  <a:cubicBezTo>
                    <a:pt x="1220" y="723"/>
                    <a:pt x="1220" y="747"/>
                    <a:pt x="1208" y="771"/>
                  </a:cubicBezTo>
                  <a:cubicBezTo>
                    <a:pt x="1197" y="806"/>
                    <a:pt x="1197" y="806"/>
                    <a:pt x="1184" y="829"/>
                  </a:cubicBezTo>
                  <a:cubicBezTo>
                    <a:pt x="1173" y="865"/>
                    <a:pt x="1137" y="913"/>
                    <a:pt x="1126" y="936"/>
                  </a:cubicBezTo>
                  <a:cubicBezTo>
                    <a:pt x="1090" y="984"/>
                    <a:pt x="1042" y="1019"/>
                    <a:pt x="1007" y="1043"/>
                  </a:cubicBezTo>
                  <a:cubicBezTo>
                    <a:pt x="971" y="1066"/>
                    <a:pt x="936" y="1090"/>
                    <a:pt x="900" y="1102"/>
                  </a:cubicBezTo>
                  <a:cubicBezTo>
                    <a:pt x="877" y="1102"/>
                    <a:pt x="853" y="1114"/>
                    <a:pt x="829" y="1114"/>
                  </a:cubicBezTo>
                  <a:cubicBezTo>
                    <a:pt x="806" y="1126"/>
                    <a:pt x="782" y="1126"/>
                    <a:pt x="747" y="1126"/>
                  </a:cubicBezTo>
                  <a:cubicBezTo>
                    <a:pt x="652" y="1126"/>
                    <a:pt x="557" y="1090"/>
                    <a:pt x="474" y="1031"/>
                  </a:cubicBezTo>
                  <a:cubicBezTo>
                    <a:pt x="285" y="889"/>
                    <a:pt x="261" y="616"/>
                    <a:pt x="427" y="463"/>
                  </a:cubicBezTo>
                  <a:cubicBezTo>
                    <a:pt x="439" y="463"/>
                    <a:pt x="439" y="451"/>
                    <a:pt x="439" y="451"/>
                  </a:cubicBezTo>
                  <a:cubicBezTo>
                    <a:pt x="474" y="451"/>
                    <a:pt x="498" y="439"/>
                    <a:pt x="534" y="416"/>
                  </a:cubicBezTo>
                  <a:lnTo>
                    <a:pt x="581" y="368"/>
                  </a:lnTo>
                  <a:lnTo>
                    <a:pt x="593" y="368"/>
                  </a:lnTo>
                  <a:cubicBezTo>
                    <a:pt x="593" y="356"/>
                    <a:pt x="605" y="356"/>
                    <a:pt x="616" y="345"/>
                  </a:cubicBezTo>
                  <a:cubicBezTo>
                    <a:pt x="629" y="345"/>
                    <a:pt x="640" y="332"/>
                    <a:pt x="640" y="332"/>
                  </a:cubicBezTo>
                  <a:lnTo>
                    <a:pt x="652" y="332"/>
                  </a:lnTo>
                  <a:cubicBezTo>
                    <a:pt x="676" y="321"/>
                    <a:pt x="687" y="309"/>
                    <a:pt x="711" y="309"/>
                  </a:cubicBezTo>
                  <a:cubicBezTo>
                    <a:pt x="723" y="309"/>
                    <a:pt x="735" y="309"/>
                    <a:pt x="747" y="297"/>
                  </a:cubicBezTo>
                  <a:close/>
                  <a:moveTo>
                    <a:pt x="861" y="1"/>
                  </a:moveTo>
                  <a:cubicBezTo>
                    <a:pt x="800" y="1"/>
                    <a:pt x="738" y="9"/>
                    <a:pt x="676" y="25"/>
                  </a:cubicBezTo>
                  <a:cubicBezTo>
                    <a:pt x="557" y="48"/>
                    <a:pt x="427" y="132"/>
                    <a:pt x="356" y="238"/>
                  </a:cubicBezTo>
                  <a:cubicBezTo>
                    <a:pt x="321" y="238"/>
                    <a:pt x="273" y="250"/>
                    <a:pt x="237" y="274"/>
                  </a:cubicBezTo>
                  <a:cubicBezTo>
                    <a:pt x="1" y="498"/>
                    <a:pt x="1" y="877"/>
                    <a:pt x="202" y="1126"/>
                  </a:cubicBezTo>
                  <a:cubicBezTo>
                    <a:pt x="332" y="1295"/>
                    <a:pt x="544" y="1388"/>
                    <a:pt x="756" y="1388"/>
                  </a:cubicBezTo>
                  <a:cubicBezTo>
                    <a:pt x="854" y="1388"/>
                    <a:pt x="952" y="1368"/>
                    <a:pt x="1042" y="1327"/>
                  </a:cubicBezTo>
                  <a:cubicBezTo>
                    <a:pt x="1303" y="1221"/>
                    <a:pt x="1492" y="948"/>
                    <a:pt x="1504" y="664"/>
                  </a:cubicBezTo>
                  <a:cubicBezTo>
                    <a:pt x="1528" y="380"/>
                    <a:pt x="1350" y="155"/>
                    <a:pt x="1090" y="48"/>
                  </a:cubicBezTo>
                  <a:cubicBezTo>
                    <a:pt x="1016" y="15"/>
                    <a:pt x="939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5963900" y="940425"/>
              <a:ext cx="42350" cy="42825"/>
            </a:xfrm>
            <a:custGeom>
              <a:avLst/>
              <a:gdLst/>
              <a:ahLst/>
              <a:cxnLst/>
              <a:rect l="l" t="t" r="r" b="b"/>
              <a:pathLst>
                <a:path w="1694" h="1713" extrusionOk="0">
                  <a:moveTo>
                    <a:pt x="971" y="317"/>
                  </a:moveTo>
                  <a:cubicBezTo>
                    <a:pt x="1173" y="317"/>
                    <a:pt x="1339" y="518"/>
                    <a:pt x="1386" y="719"/>
                  </a:cubicBezTo>
                  <a:cubicBezTo>
                    <a:pt x="1455" y="1056"/>
                    <a:pt x="1110" y="1429"/>
                    <a:pt x="789" y="1429"/>
                  </a:cubicBezTo>
                  <a:cubicBezTo>
                    <a:pt x="669" y="1429"/>
                    <a:pt x="553" y="1377"/>
                    <a:pt x="463" y="1252"/>
                  </a:cubicBezTo>
                  <a:cubicBezTo>
                    <a:pt x="356" y="1098"/>
                    <a:pt x="344" y="908"/>
                    <a:pt x="403" y="731"/>
                  </a:cubicBezTo>
                  <a:lnTo>
                    <a:pt x="403" y="731"/>
                  </a:lnTo>
                  <a:cubicBezTo>
                    <a:pt x="403" y="743"/>
                    <a:pt x="415" y="743"/>
                    <a:pt x="415" y="743"/>
                  </a:cubicBezTo>
                  <a:cubicBezTo>
                    <a:pt x="463" y="743"/>
                    <a:pt x="534" y="719"/>
                    <a:pt x="534" y="660"/>
                  </a:cubicBezTo>
                  <a:cubicBezTo>
                    <a:pt x="581" y="447"/>
                    <a:pt x="771" y="317"/>
                    <a:pt x="971" y="317"/>
                  </a:cubicBezTo>
                  <a:close/>
                  <a:moveTo>
                    <a:pt x="980" y="1"/>
                  </a:moveTo>
                  <a:cubicBezTo>
                    <a:pt x="795" y="1"/>
                    <a:pt x="605" y="81"/>
                    <a:pt x="474" y="222"/>
                  </a:cubicBezTo>
                  <a:cubicBezTo>
                    <a:pt x="456" y="214"/>
                    <a:pt x="437" y="211"/>
                    <a:pt x="419" y="211"/>
                  </a:cubicBezTo>
                  <a:cubicBezTo>
                    <a:pt x="379" y="211"/>
                    <a:pt x="341" y="229"/>
                    <a:pt x="308" y="269"/>
                  </a:cubicBezTo>
                  <a:cubicBezTo>
                    <a:pt x="95" y="589"/>
                    <a:pt x="1" y="1015"/>
                    <a:pt x="202" y="1358"/>
                  </a:cubicBezTo>
                  <a:cubicBezTo>
                    <a:pt x="285" y="1513"/>
                    <a:pt x="427" y="1619"/>
                    <a:pt x="581" y="1678"/>
                  </a:cubicBezTo>
                  <a:cubicBezTo>
                    <a:pt x="646" y="1702"/>
                    <a:pt x="713" y="1713"/>
                    <a:pt x="780" y="1713"/>
                  </a:cubicBezTo>
                  <a:cubicBezTo>
                    <a:pt x="911" y="1713"/>
                    <a:pt x="1044" y="1674"/>
                    <a:pt x="1161" y="1619"/>
                  </a:cubicBezTo>
                  <a:cubicBezTo>
                    <a:pt x="1468" y="1453"/>
                    <a:pt x="1694" y="1110"/>
                    <a:pt x="1682" y="755"/>
                  </a:cubicBezTo>
                  <a:cubicBezTo>
                    <a:pt x="1682" y="411"/>
                    <a:pt x="1421" y="68"/>
                    <a:pt x="1078" y="9"/>
                  </a:cubicBezTo>
                  <a:cubicBezTo>
                    <a:pt x="1046" y="3"/>
                    <a:pt x="1013" y="1"/>
                    <a:pt x="98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5993800" y="104755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extrusionOk="0">
                  <a:moveTo>
                    <a:pt x="722" y="329"/>
                  </a:moveTo>
                  <a:cubicBezTo>
                    <a:pt x="746" y="329"/>
                    <a:pt x="758" y="340"/>
                    <a:pt x="782" y="340"/>
                  </a:cubicBezTo>
                  <a:lnTo>
                    <a:pt x="793" y="340"/>
                  </a:lnTo>
                  <a:cubicBezTo>
                    <a:pt x="793" y="352"/>
                    <a:pt x="806" y="352"/>
                    <a:pt x="817" y="364"/>
                  </a:cubicBezTo>
                  <a:cubicBezTo>
                    <a:pt x="829" y="364"/>
                    <a:pt x="841" y="376"/>
                    <a:pt x="841" y="376"/>
                  </a:cubicBezTo>
                  <a:cubicBezTo>
                    <a:pt x="853" y="376"/>
                    <a:pt x="853" y="376"/>
                    <a:pt x="853" y="388"/>
                  </a:cubicBezTo>
                  <a:cubicBezTo>
                    <a:pt x="864" y="388"/>
                    <a:pt x="864" y="400"/>
                    <a:pt x="877" y="400"/>
                  </a:cubicBezTo>
                  <a:lnTo>
                    <a:pt x="877" y="411"/>
                  </a:lnTo>
                  <a:lnTo>
                    <a:pt x="888" y="411"/>
                  </a:lnTo>
                  <a:lnTo>
                    <a:pt x="888" y="424"/>
                  </a:lnTo>
                  <a:cubicBezTo>
                    <a:pt x="900" y="435"/>
                    <a:pt x="912" y="447"/>
                    <a:pt x="912" y="471"/>
                  </a:cubicBezTo>
                  <a:lnTo>
                    <a:pt x="924" y="471"/>
                  </a:lnTo>
                  <a:lnTo>
                    <a:pt x="924" y="495"/>
                  </a:lnTo>
                  <a:cubicBezTo>
                    <a:pt x="935" y="518"/>
                    <a:pt x="935" y="542"/>
                    <a:pt x="948" y="566"/>
                  </a:cubicBezTo>
                  <a:lnTo>
                    <a:pt x="948" y="601"/>
                  </a:lnTo>
                  <a:lnTo>
                    <a:pt x="948" y="660"/>
                  </a:lnTo>
                  <a:lnTo>
                    <a:pt x="935" y="672"/>
                  </a:lnTo>
                  <a:lnTo>
                    <a:pt x="935" y="708"/>
                  </a:lnTo>
                  <a:cubicBezTo>
                    <a:pt x="924" y="731"/>
                    <a:pt x="924" y="743"/>
                    <a:pt x="912" y="766"/>
                  </a:cubicBezTo>
                  <a:lnTo>
                    <a:pt x="912" y="779"/>
                  </a:lnTo>
                  <a:cubicBezTo>
                    <a:pt x="900" y="790"/>
                    <a:pt x="900" y="790"/>
                    <a:pt x="900" y="802"/>
                  </a:cubicBezTo>
                  <a:cubicBezTo>
                    <a:pt x="888" y="814"/>
                    <a:pt x="888" y="826"/>
                    <a:pt x="877" y="837"/>
                  </a:cubicBezTo>
                  <a:lnTo>
                    <a:pt x="864" y="850"/>
                  </a:lnTo>
                  <a:lnTo>
                    <a:pt x="864" y="861"/>
                  </a:lnTo>
                  <a:lnTo>
                    <a:pt x="853" y="861"/>
                  </a:lnTo>
                  <a:cubicBezTo>
                    <a:pt x="841" y="873"/>
                    <a:pt x="841" y="885"/>
                    <a:pt x="829" y="897"/>
                  </a:cubicBezTo>
                  <a:lnTo>
                    <a:pt x="817" y="897"/>
                  </a:lnTo>
                  <a:lnTo>
                    <a:pt x="817" y="908"/>
                  </a:lnTo>
                  <a:lnTo>
                    <a:pt x="806" y="908"/>
                  </a:lnTo>
                  <a:cubicBezTo>
                    <a:pt x="806" y="908"/>
                    <a:pt x="793" y="908"/>
                    <a:pt x="793" y="921"/>
                  </a:cubicBezTo>
                  <a:cubicBezTo>
                    <a:pt x="782" y="921"/>
                    <a:pt x="770" y="921"/>
                    <a:pt x="770" y="932"/>
                  </a:cubicBezTo>
                  <a:lnTo>
                    <a:pt x="758" y="932"/>
                  </a:lnTo>
                  <a:cubicBezTo>
                    <a:pt x="746" y="944"/>
                    <a:pt x="722" y="944"/>
                    <a:pt x="699" y="944"/>
                  </a:cubicBezTo>
                  <a:lnTo>
                    <a:pt x="604" y="944"/>
                  </a:lnTo>
                  <a:cubicBezTo>
                    <a:pt x="593" y="932"/>
                    <a:pt x="593" y="932"/>
                    <a:pt x="580" y="932"/>
                  </a:cubicBezTo>
                  <a:cubicBezTo>
                    <a:pt x="580" y="932"/>
                    <a:pt x="569" y="921"/>
                    <a:pt x="557" y="921"/>
                  </a:cubicBezTo>
                  <a:cubicBezTo>
                    <a:pt x="557" y="921"/>
                    <a:pt x="545" y="908"/>
                    <a:pt x="533" y="908"/>
                  </a:cubicBezTo>
                  <a:cubicBezTo>
                    <a:pt x="533" y="897"/>
                    <a:pt x="522" y="897"/>
                    <a:pt x="522" y="897"/>
                  </a:cubicBezTo>
                  <a:lnTo>
                    <a:pt x="509" y="885"/>
                  </a:lnTo>
                  <a:cubicBezTo>
                    <a:pt x="498" y="885"/>
                    <a:pt x="498" y="873"/>
                    <a:pt x="486" y="873"/>
                  </a:cubicBezTo>
                  <a:cubicBezTo>
                    <a:pt x="474" y="861"/>
                    <a:pt x="474" y="850"/>
                    <a:pt x="462" y="837"/>
                  </a:cubicBezTo>
                  <a:cubicBezTo>
                    <a:pt x="452" y="828"/>
                    <a:pt x="442" y="826"/>
                    <a:pt x="439" y="818"/>
                  </a:cubicBezTo>
                  <a:lnTo>
                    <a:pt x="439" y="818"/>
                  </a:lnTo>
                  <a:cubicBezTo>
                    <a:pt x="440" y="820"/>
                    <a:pt x="441" y="822"/>
                    <a:pt x="442" y="822"/>
                  </a:cubicBezTo>
                  <a:cubicBezTo>
                    <a:pt x="442" y="822"/>
                    <a:pt x="441" y="819"/>
                    <a:pt x="438" y="814"/>
                  </a:cubicBezTo>
                  <a:lnTo>
                    <a:pt x="438" y="814"/>
                  </a:lnTo>
                  <a:cubicBezTo>
                    <a:pt x="438" y="815"/>
                    <a:pt x="438" y="817"/>
                    <a:pt x="439" y="818"/>
                  </a:cubicBezTo>
                  <a:lnTo>
                    <a:pt x="439" y="818"/>
                  </a:lnTo>
                  <a:cubicBezTo>
                    <a:pt x="435" y="811"/>
                    <a:pt x="427" y="797"/>
                    <a:pt x="427" y="790"/>
                  </a:cubicBezTo>
                  <a:cubicBezTo>
                    <a:pt x="403" y="766"/>
                    <a:pt x="391" y="743"/>
                    <a:pt x="379" y="719"/>
                  </a:cubicBezTo>
                  <a:lnTo>
                    <a:pt x="379" y="708"/>
                  </a:lnTo>
                  <a:cubicBezTo>
                    <a:pt x="379" y="695"/>
                    <a:pt x="367" y="684"/>
                    <a:pt x="367" y="672"/>
                  </a:cubicBezTo>
                  <a:cubicBezTo>
                    <a:pt x="367" y="660"/>
                    <a:pt x="356" y="637"/>
                    <a:pt x="356" y="624"/>
                  </a:cubicBezTo>
                  <a:lnTo>
                    <a:pt x="356" y="613"/>
                  </a:lnTo>
                  <a:lnTo>
                    <a:pt x="356" y="577"/>
                  </a:lnTo>
                  <a:lnTo>
                    <a:pt x="356" y="566"/>
                  </a:lnTo>
                  <a:cubicBezTo>
                    <a:pt x="367" y="542"/>
                    <a:pt x="367" y="518"/>
                    <a:pt x="379" y="495"/>
                  </a:cubicBezTo>
                  <a:lnTo>
                    <a:pt x="379" y="482"/>
                  </a:lnTo>
                  <a:cubicBezTo>
                    <a:pt x="391" y="459"/>
                    <a:pt x="403" y="447"/>
                    <a:pt x="414" y="435"/>
                  </a:cubicBezTo>
                  <a:cubicBezTo>
                    <a:pt x="414" y="424"/>
                    <a:pt x="427" y="411"/>
                    <a:pt x="427" y="400"/>
                  </a:cubicBezTo>
                  <a:cubicBezTo>
                    <a:pt x="438" y="388"/>
                    <a:pt x="462" y="376"/>
                    <a:pt x="462" y="376"/>
                  </a:cubicBezTo>
                  <a:cubicBezTo>
                    <a:pt x="474" y="376"/>
                    <a:pt x="486" y="364"/>
                    <a:pt x="498" y="364"/>
                  </a:cubicBezTo>
                  <a:cubicBezTo>
                    <a:pt x="522" y="352"/>
                    <a:pt x="545" y="340"/>
                    <a:pt x="569" y="340"/>
                  </a:cubicBezTo>
                  <a:cubicBezTo>
                    <a:pt x="580" y="340"/>
                    <a:pt x="593" y="329"/>
                    <a:pt x="604" y="329"/>
                  </a:cubicBezTo>
                  <a:close/>
                  <a:moveTo>
                    <a:pt x="683" y="0"/>
                  </a:moveTo>
                  <a:cubicBezTo>
                    <a:pt x="649" y="0"/>
                    <a:pt x="615" y="3"/>
                    <a:pt x="580" y="9"/>
                  </a:cubicBezTo>
                  <a:cubicBezTo>
                    <a:pt x="296" y="45"/>
                    <a:pt x="1" y="329"/>
                    <a:pt x="24" y="624"/>
                  </a:cubicBezTo>
                  <a:cubicBezTo>
                    <a:pt x="24" y="684"/>
                    <a:pt x="59" y="731"/>
                    <a:pt x="107" y="743"/>
                  </a:cubicBezTo>
                  <a:cubicBezTo>
                    <a:pt x="143" y="850"/>
                    <a:pt x="201" y="956"/>
                    <a:pt x="272" y="1039"/>
                  </a:cubicBezTo>
                  <a:cubicBezTo>
                    <a:pt x="367" y="1134"/>
                    <a:pt x="498" y="1205"/>
                    <a:pt x="628" y="1216"/>
                  </a:cubicBezTo>
                  <a:cubicBezTo>
                    <a:pt x="642" y="1217"/>
                    <a:pt x="657" y="1218"/>
                    <a:pt x="672" y="1218"/>
                  </a:cubicBezTo>
                  <a:cubicBezTo>
                    <a:pt x="797" y="1218"/>
                    <a:pt x="911" y="1171"/>
                    <a:pt x="1006" y="1086"/>
                  </a:cubicBezTo>
                  <a:cubicBezTo>
                    <a:pt x="1196" y="932"/>
                    <a:pt x="1267" y="660"/>
                    <a:pt x="1219" y="424"/>
                  </a:cubicBezTo>
                  <a:cubicBezTo>
                    <a:pt x="1184" y="281"/>
                    <a:pt x="1101" y="174"/>
                    <a:pt x="995" y="92"/>
                  </a:cubicBezTo>
                  <a:cubicBezTo>
                    <a:pt x="896" y="29"/>
                    <a:pt x="790" y="0"/>
                    <a:pt x="6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5998550" y="10504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2"/>
                    <a:pt x="0" y="12"/>
                    <a:pt x="11" y="12"/>
                  </a:cubicBezTo>
                  <a:cubicBezTo>
                    <a:pt x="11" y="12"/>
                    <a:pt x="0" y="1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" name="Google Shape;31;p3"/>
          <p:cNvSpPr/>
          <p:nvPr/>
        </p:nvSpPr>
        <p:spPr>
          <a:xfrm>
            <a:off x="-272565" y="2954481"/>
            <a:ext cx="413755" cy="388649"/>
          </a:xfrm>
          <a:custGeom>
            <a:avLst/>
            <a:gdLst/>
            <a:ahLst/>
            <a:cxnLst/>
            <a:rect l="l" t="t" r="r" b="b"/>
            <a:pathLst>
              <a:path w="4664" h="4381" extrusionOk="0">
                <a:moveTo>
                  <a:pt x="1941" y="498"/>
                </a:moveTo>
                <a:lnTo>
                  <a:pt x="1941" y="510"/>
                </a:lnTo>
                <a:lnTo>
                  <a:pt x="1929" y="498"/>
                </a:lnTo>
                <a:close/>
                <a:moveTo>
                  <a:pt x="2237" y="593"/>
                </a:moveTo>
                <a:cubicBezTo>
                  <a:pt x="2249" y="593"/>
                  <a:pt x="2260" y="593"/>
                  <a:pt x="2273" y="604"/>
                </a:cubicBezTo>
                <a:lnTo>
                  <a:pt x="2273" y="617"/>
                </a:lnTo>
                <a:cubicBezTo>
                  <a:pt x="2260" y="617"/>
                  <a:pt x="2249" y="617"/>
                  <a:pt x="2237" y="604"/>
                </a:cubicBezTo>
                <a:lnTo>
                  <a:pt x="2237" y="593"/>
                </a:lnTo>
                <a:close/>
                <a:moveTo>
                  <a:pt x="2758" y="569"/>
                </a:moveTo>
                <a:cubicBezTo>
                  <a:pt x="2781" y="581"/>
                  <a:pt x="2794" y="593"/>
                  <a:pt x="2805" y="604"/>
                </a:cubicBezTo>
                <a:lnTo>
                  <a:pt x="2770" y="640"/>
                </a:lnTo>
                <a:cubicBezTo>
                  <a:pt x="2758" y="617"/>
                  <a:pt x="2758" y="604"/>
                  <a:pt x="2746" y="581"/>
                </a:cubicBezTo>
                <a:lnTo>
                  <a:pt x="2758" y="569"/>
                </a:lnTo>
                <a:close/>
                <a:moveTo>
                  <a:pt x="3030" y="640"/>
                </a:moveTo>
                <a:cubicBezTo>
                  <a:pt x="3042" y="652"/>
                  <a:pt x="3054" y="664"/>
                  <a:pt x="3054" y="688"/>
                </a:cubicBezTo>
                <a:lnTo>
                  <a:pt x="3030" y="699"/>
                </a:lnTo>
                <a:cubicBezTo>
                  <a:pt x="3018" y="688"/>
                  <a:pt x="3007" y="664"/>
                  <a:pt x="3007" y="652"/>
                </a:cubicBezTo>
                <a:lnTo>
                  <a:pt x="3030" y="640"/>
                </a:lnTo>
                <a:close/>
                <a:moveTo>
                  <a:pt x="1776" y="675"/>
                </a:moveTo>
                <a:cubicBezTo>
                  <a:pt x="1787" y="675"/>
                  <a:pt x="1787" y="688"/>
                  <a:pt x="1811" y="699"/>
                </a:cubicBezTo>
                <a:cubicBezTo>
                  <a:pt x="1787" y="711"/>
                  <a:pt x="1776" y="723"/>
                  <a:pt x="1752" y="723"/>
                </a:cubicBezTo>
                <a:cubicBezTo>
                  <a:pt x="1752" y="711"/>
                  <a:pt x="1740" y="699"/>
                  <a:pt x="1740" y="688"/>
                </a:cubicBezTo>
                <a:cubicBezTo>
                  <a:pt x="1752" y="688"/>
                  <a:pt x="1763" y="675"/>
                  <a:pt x="1776" y="675"/>
                </a:cubicBezTo>
                <a:close/>
                <a:moveTo>
                  <a:pt x="2616" y="759"/>
                </a:moveTo>
                <a:cubicBezTo>
                  <a:pt x="2628" y="770"/>
                  <a:pt x="2639" y="770"/>
                  <a:pt x="2652" y="782"/>
                </a:cubicBezTo>
                <a:lnTo>
                  <a:pt x="2639" y="794"/>
                </a:lnTo>
                <a:cubicBezTo>
                  <a:pt x="2628" y="794"/>
                  <a:pt x="2616" y="782"/>
                  <a:pt x="2604" y="770"/>
                </a:cubicBezTo>
                <a:cubicBezTo>
                  <a:pt x="2616" y="770"/>
                  <a:pt x="2616" y="759"/>
                  <a:pt x="2616" y="759"/>
                </a:cubicBezTo>
                <a:close/>
                <a:moveTo>
                  <a:pt x="1136" y="924"/>
                </a:moveTo>
                <a:cubicBezTo>
                  <a:pt x="1148" y="924"/>
                  <a:pt x="1148" y="924"/>
                  <a:pt x="1160" y="936"/>
                </a:cubicBezTo>
                <a:cubicBezTo>
                  <a:pt x="1160" y="936"/>
                  <a:pt x="1148" y="936"/>
                  <a:pt x="1148" y="948"/>
                </a:cubicBezTo>
                <a:lnTo>
                  <a:pt x="1136" y="948"/>
                </a:lnTo>
                <a:lnTo>
                  <a:pt x="1136" y="924"/>
                </a:lnTo>
                <a:close/>
                <a:moveTo>
                  <a:pt x="3231" y="1030"/>
                </a:moveTo>
                <a:lnTo>
                  <a:pt x="3231" y="1043"/>
                </a:lnTo>
                <a:lnTo>
                  <a:pt x="3207" y="1030"/>
                </a:lnTo>
                <a:close/>
                <a:moveTo>
                  <a:pt x="3456" y="1019"/>
                </a:moveTo>
                <a:cubicBezTo>
                  <a:pt x="3468" y="1019"/>
                  <a:pt x="3468" y="1030"/>
                  <a:pt x="3480" y="1030"/>
                </a:cubicBezTo>
                <a:lnTo>
                  <a:pt x="3480" y="1043"/>
                </a:lnTo>
                <a:lnTo>
                  <a:pt x="3456" y="1043"/>
                </a:lnTo>
                <a:lnTo>
                  <a:pt x="3456" y="1019"/>
                </a:lnTo>
                <a:close/>
                <a:moveTo>
                  <a:pt x="3539" y="959"/>
                </a:moveTo>
                <a:cubicBezTo>
                  <a:pt x="3717" y="1114"/>
                  <a:pt x="3717" y="1125"/>
                  <a:pt x="3622" y="1280"/>
                </a:cubicBezTo>
                <a:cubicBezTo>
                  <a:pt x="3575" y="1232"/>
                  <a:pt x="3610" y="1173"/>
                  <a:pt x="3598" y="1114"/>
                </a:cubicBezTo>
                <a:cubicBezTo>
                  <a:pt x="3586" y="1066"/>
                  <a:pt x="3562" y="1007"/>
                  <a:pt x="3539" y="959"/>
                </a:cubicBezTo>
                <a:close/>
                <a:moveTo>
                  <a:pt x="3835" y="1338"/>
                </a:moveTo>
                <a:cubicBezTo>
                  <a:pt x="3835" y="1351"/>
                  <a:pt x="3835" y="1362"/>
                  <a:pt x="3847" y="1374"/>
                </a:cubicBezTo>
                <a:cubicBezTo>
                  <a:pt x="3835" y="1386"/>
                  <a:pt x="3823" y="1386"/>
                  <a:pt x="3823" y="1398"/>
                </a:cubicBezTo>
                <a:cubicBezTo>
                  <a:pt x="3812" y="1386"/>
                  <a:pt x="3812" y="1374"/>
                  <a:pt x="3812" y="1362"/>
                </a:cubicBezTo>
                <a:cubicBezTo>
                  <a:pt x="3812" y="1351"/>
                  <a:pt x="3823" y="1351"/>
                  <a:pt x="3835" y="1338"/>
                </a:cubicBezTo>
                <a:close/>
                <a:moveTo>
                  <a:pt x="3776" y="1575"/>
                </a:moveTo>
                <a:lnTo>
                  <a:pt x="3788" y="1587"/>
                </a:lnTo>
                <a:lnTo>
                  <a:pt x="3764" y="1587"/>
                </a:lnTo>
                <a:lnTo>
                  <a:pt x="3776" y="1575"/>
                </a:lnTo>
                <a:close/>
                <a:moveTo>
                  <a:pt x="4060" y="1753"/>
                </a:moveTo>
                <a:cubicBezTo>
                  <a:pt x="4048" y="1777"/>
                  <a:pt x="4036" y="1800"/>
                  <a:pt x="4025" y="1812"/>
                </a:cubicBezTo>
                <a:lnTo>
                  <a:pt x="4025" y="1753"/>
                </a:lnTo>
                <a:close/>
                <a:moveTo>
                  <a:pt x="4019" y="1829"/>
                </a:moveTo>
                <a:lnTo>
                  <a:pt x="4019" y="1829"/>
                </a:lnTo>
                <a:cubicBezTo>
                  <a:pt x="4006" y="1868"/>
                  <a:pt x="3987" y="1901"/>
                  <a:pt x="3977" y="1942"/>
                </a:cubicBezTo>
                <a:lnTo>
                  <a:pt x="3954" y="1895"/>
                </a:lnTo>
                <a:lnTo>
                  <a:pt x="4019" y="1829"/>
                </a:lnTo>
                <a:close/>
                <a:moveTo>
                  <a:pt x="588" y="1977"/>
                </a:moveTo>
                <a:cubicBezTo>
                  <a:pt x="589" y="1977"/>
                  <a:pt x="590" y="1977"/>
                  <a:pt x="592" y="1977"/>
                </a:cubicBezTo>
                <a:cubicBezTo>
                  <a:pt x="589" y="1980"/>
                  <a:pt x="588" y="1981"/>
                  <a:pt x="587" y="1981"/>
                </a:cubicBezTo>
                <a:cubicBezTo>
                  <a:pt x="586" y="1981"/>
                  <a:pt x="587" y="1979"/>
                  <a:pt x="588" y="1977"/>
                </a:cubicBezTo>
                <a:close/>
                <a:moveTo>
                  <a:pt x="153" y="2132"/>
                </a:moveTo>
                <a:cubicBezTo>
                  <a:pt x="166" y="2132"/>
                  <a:pt x="166" y="2143"/>
                  <a:pt x="177" y="2143"/>
                </a:cubicBezTo>
                <a:cubicBezTo>
                  <a:pt x="166" y="2155"/>
                  <a:pt x="153" y="2179"/>
                  <a:pt x="142" y="2190"/>
                </a:cubicBezTo>
                <a:lnTo>
                  <a:pt x="130" y="2190"/>
                </a:lnTo>
                <a:cubicBezTo>
                  <a:pt x="130" y="2167"/>
                  <a:pt x="142" y="2155"/>
                  <a:pt x="153" y="2132"/>
                </a:cubicBezTo>
                <a:close/>
                <a:moveTo>
                  <a:pt x="3870" y="2569"/>
                </a:moveTo>
                <a:lnTo>
                  <a:pt x="3870" y="2582"/>
                </a:lnTo>
                <a:lnTo>
                  <a:pt x="3859" y="2569"/>
                </a:lnTo>
                <a:close/>
                <a:moveTo>
                  <a:pt x="4178" y="2582"/>
                </a:moveTo>
                <a:lnTo>
                  <a:pt x="4178" y="2605"/>
                </a:lnTo>
                <a:lnTo>
                  <a:pt x="4167" y="2593"/>
                </a:lnTo>
                <a:lnTo>
                  <a:pt x="4178" y="2582"/>
                </a:lnTo>
                <a:close/>
                <a:moveTo>
                  <a:pt x="805" y="2640"/>
                </a:moveTo>
                <a:lnTo>
                  <a:pt x="805" y="2664"/>
                </a:lnTo>
                <a:lnTo>
                  <a:pt x="793" y="2676"/>
                </a:lnTo>
                <a:lnTo>
                  <a:pt x="793" y="2664"/>
                </a:lnTo>
                <a:cubicBezTo>
                  <a:pt x="793" y="2653"/>
                  <a:pt x="793" y="2653"/>
                  <a:pt x="805" y="2640"/>
                </a:cubicBezTo>
                <a:close/>
                <a:moveTo>
                  <a:pt x="687" y="2711"/>
                </a:moveTo>
                <a:cubicBezTo>
                  <a:pt x="687" y="2735"/>
                  <a:pt x="674" y="2759"/>
                  <a:pt x="674" y="2795"/>
                </a:cubicBezTo>
                <a:cubicBezTo>
                  <a:pt x="674" y="2795"/>
                  <a:pt x="663" y="2795"/>
                  <a:pt x="663" y="2782"/>
                </a:cubicBezTo>
                <a:cubicBezTo>
                  <a:pt x="674" y="2759"/>
                  <a:pt x="674" y="2735"/>
                  <a:pt x="687" y="2711"/>
                </a:cubicBezTo>
                <a:close/>
                <a:moveTo>
                  <a:pt x="887" y="2771"/>
                </a:moveTo>
                <a:cubicBezTo>
                  <a:pt x="887" y="2782"/>
                  <a:pt x="887" y="2782"/>
                  <a:pt x="900" y="2795"/>
                </a:cubicBezTo>
                <a:cubicBezTo>
                  <a:pt x="900" y="2806"/>
                  <a:pt x="900" y="2806"/>
                  <a:pt x="887" y="2818"/>
                </a:cubicBezTo>
                <a:cubicBezTo>
                  <a:pt x="887" y="2806"/>
                  <a:pt x="876" y="2795"/>
                  <a:pt x="876" y="2795"/>
                </a:cubicBezTo>
                <a:cubicBezTo>
                  <a:pt x="876" y="2782"/>
                  <a:pt x="876" y="2782"/>
                  <a:pt x="887" y="2771"/>
                </a:cubicBezTo>
                <a:close/>
                <a:moveTo>
                  <a:pt x="3906" y="2889"/>
                </a:moveTo>
                <a:lnTo>
                  <a:pt x="3930" y="2913"/>
                </a:lnTo>
                <a:lnTo>
                  <a:pt x="3906" y="2937"/>
                </a:lnTo>
                <a:cubicBezTo>
                  <a:pt x="3894" y="2937"/>
                  <a:pt x="3883" y="2924"/>
                  <a:pt x="3883" y="2913"/>
                </a:cubicBezTo>
                <a:lnTo>
                  <a:pt x="3906" y="2889"/>
                </a:lnTo>
                <a:close/>
                <a:moveTo>
                  <a:pt x="532" y="3079"/>
                </a:moveTo>
                <a:cubicBezTo>
                  <a:pt x="532" y="3079"/>
                  <a:pt x="532" y="3090"/>
                  <a:pt x="521" y="3090"/>
                </a:cubicBezTo>
                <a:lnTo>
                  <a:pt x="532" y="3079"/>
                </a:lnTo>
                <a:close/>
                <a:moveTo>
                  <a:pt x="521" y="3090"/>
                </a:moveTo>
                <a:cubicBezTo>
                  <a:pt x="521" y="3102"/>
                  <a:pt x="509" y="3102"/>
                  <a:pt x="509" y="3102"/>
                </a:cubicBezTo>
                <a:lnTo>
                  <a:pt x="521" y="3090"/>
                </a:lnTo>
                <a:close/>
                <a:moveTo>
                  <a:pt x="3883" y="3126"/>
                </a:moveTo>
                <a:lnTo>
                  <a:pt x="3883" y="3150"/>
                </a:lnTo>
                <a:lnTo>
                  <a:pt x="3870" y="3161"/>
                </a:lnTo>
                <a:cubicBezTo>
                  <a:pt x="3870" y="3150"/>
                  <a:pt x="3870" y="3137"/>
                  <a:pt x="3883" y="3126"/>
                </a:cubicBezTo>
                <a:close/>
                <a:moveTo>
                  <a:pt x="1148" y="3161"/>
                </a:moveTo>
                <a:cubicBezTo>
                  <a:pt x="1148" y="3161"/>
                  <a:pt x="1148" y="3173"/>
                  <a:pt x="1160" y="3173"/>
                </a:cubicBezTo>
                <a:cubicBezTo>
                  <a:pt x="1148" y="3185"/>
                  <a:pt x="1148" y="3197"/>
                  <a:pt x="1136" y="3208"/>
                </a:cubicBezTo>
                <a:cubicBezTo>
                  <a:pt x="1136" y="3197"/>
                  <a:pt x="1124" y="3197"/>
                  <a:pt x="1124" y="3197"/>
                </a:cubicBezTo>
                <a:cubicBezTo>
                  <a:pt x="1136" y="3185"/>
                  <a:pt x="1136" y="3173"/>
                  <a:pt x="1148" y="3161"/>
                </a:cubicBezTo>
                <a:close/>
                <a:moveTo>
                  <a:pt x="1006" y="3008"/>
                </a:moveTo>
                <a:cubicBezTo>
                  <a:pt x="1065" y="3090"/>
                  <a:pt x="1029" y="3150"/>
                  <a:pt x="1006" y="3221"/>
                </a:cubicBezTo>
                <a:cubicBezTo>
                  <a:pt x="958" y="3150"/>
                  <a:pt x="947" y="3090"/>
                  <a:pt x="1006" y="3008"/>
                </a:cubicBezTo>
                <a:close/>
                <a:moveTo>
                  <a:pt x="3657" y="3244"/>
                </a:moveTo>
                <a:cubicBezTo>
                  <a:pt x="3669" y="3256"/>
                  <a:pt x="3681" y="3256"/>
                  <a:pt x="3681" y="3256"/>
                </a:cubicBezTo>
                <a:cubicBezTo>
                  <a:pt x="3669" y="3279"/>
                  <a:pt x="3646" y="3303"/>
                  <a:pt x="3633" y="3327"/>
                </a:cubicBezTo>
                <a:cubicBezTo>
                  <a:pt x="3622" y="3327"/>
                  <a:pt x="3610" y="3315"/>
                  <a:pt x="3610" y="3315"/>
                </a:cubicBezTo>
                <a:cubicBezTo>
                  <a:pt x="3622" y="3292"/>
                  <a:pt x="3646" y="3268"/>
                  <a:pt x="3657" y="3244"/>
                </a:cubicBezTo>
                <a:close/>
                <a:moveTo>
                  <a:pt x="2068" y="846"/>
                </a:moveTo>
                <a:cubicBezTo>
                  <a:pt x="2122" y="846"/>
                  <a:pt x="2175" y="852"/>
                  <a:pt x="2225" y="865"/>
                </a:cubicBezTo>
                <a:cubicBezTo>
                  <a:pt x="2462" y="924"/>
                  <a:pt x="2699" y="959"/>
                  <a:pt x="2936" y="1054"/>
                </a:cubicBezTo>
                <a:cubicBezTo>
                  <a:pt x="3231" y="1185"/>
                  <a:pt x="3468" y="1386"/>
                  <a:pt x="3669" y="1646"/>
                </a:cubicBezTo>
                <a:cubicBezTo>
                  <a:pt x="3740" y="1741"/>
                  <a:pt x="3764" y="1859"/>
                  <a:pt x="3788" y="1977"/>
                </a:cubicBezTo>
                <a:cubicBezTo>
                  <a:pt x="3847" y="2369"/>
                  <a:pt x="3740" y="2700"/>
                  <a:pt x="3504" y="3019"/>
                </a:cubicBezTo>
                <a:cubicBezTo>
                  <a:pt x="3362" y="3208"/>
                  <a:pt x="3160" y="3339"/>
                  <a:pt x="2923" y="3386"/>
                </a:cubicBezTo>
                <a:cubicBezTo>
                  <a:pt x="2829" y="3410"/>
                  <a:pt x="2734" y="3410"/>
                  <a:pt x="2639" y="3410"/>
                </a:cubicBezTo>
                <a:lnTo>
                  <a:pt x="2012" y="3410"/>
                </a:lnTo>
                <a:cubicBezTo>
                  <a:pt x="1823" y="3398"/>
                  <a:pt x="1657" y="3351"/>
                  <a:pt x="1491" y="3232"/>
                </a:cubicBezTo>
                <a:cubicBezTo>
                  <a:pt x="1444" y="3197"/>
                  <a:pt x="1384" y="3150"/>
                  <a:pt x="1337" y="3114"/>
                </a:cubicBezTo>
                <a:cubicBezTo>
                  <a:pt x="1077" y="2948"/>
                  <a:pt x="994" y="2700"/>
                  <a:pt x="971" y="2416"/>
                </a:cubicBezTo>
                <a:cubicBezTo>
                  <a:pt x="947" y="2238"/>
                  <a:pt x="971" y="2048"/>
                  <a:pt x="1029" y="1871"/>
                </a:cubicBezTo>
                <a:cubicBezTo>
                  <a:pt x="1089" y="1670"/>
                  <a:pt x="1184" y="1469"/>
                  <a:pt x="1290" y="1280"/>
                </a:cubicBezTo>
                <a:cubicBezTo>
                  <a:pt x="1441" y="1029"/>
                  <a:pt x="1769" y="846"/>
                  <a:pt x="2068" y="846"/>
                </a:cubicBezTo>
                <a:close/>
                <a:moveTo>
                  <a:pt x="1302" y="3398"/>
                </a:moveTo>
                <a:lnTo>
                  <a:pt x="1337" y="3469"/>
                </a:lnTo>
                <a:cubicBezTo>
                  <a:pt x="1337" y="3481"/>
                  <a:pt x="1326" y="3493"/>
                  <a:pt x="1313" y="3505"/>
                </a:cubicBezTo>
                <a:lnTo>
                  <a:pt x="1290" y="3493"/>
                </a:lnTo>
                <a:cubicBezTo>
                  <a:pt x="1290" y="3469"/>
                  <a:pt x="1278" y="3434"/>
                  <a:pt x="1278" y="3410"/>
                </a:cubicBezTo>
                <a:cubicBezTo>
                  <a:pt x="1278" y="3410"/>
                  <a:pt x="1290" y="3398"/>
                  <a:pt x="1302" y="3398"/>
                </a:cubicBezTo>
                <a:close/>
                <a:moveTo>
                  <a:pt x="1745" y="3489"/>
                </a:moveTo>
                <a:cubicBezTo>
                  <a:pt x="1747" y="3489"/>
                  <a:pt x="1750" y="3490"/>
                  <a:pt x="1752" y="3493"/>
                </a:cubicBezTo>
                <a:cubicBezTo>
                  <a:pt x="1763" y="3493"/>
                  <a:pt x="1776" y="3505"/>
                  <a:pt x="1811" y="3540"/>
                </a:cubicBezTo>
                <a:cubicBezTo>
                  <a:pt x="1776" y="3540"/>
                  <a:pt x="1752" y="3540"/>
                  <a:pt x="1740" y="3529"/>
                </a:cubicBezTo>
                <a:cubicBezTo>
                  <a:pt x="1728" y="3529"/>
                  <a:pt x="1716" y="3516"/>
                  <a:pt x="1705" y="3505"/>
                </a:cubicBezTo>
                <a:cubicBezTo>
                  <a:pt x="1724" y="3505"/>
                  <a:pt x="1735" y="3489"/>
                  <a:pt x="1745" y="3489"/>
                </a:cubicBezTo>
                <a:close/>
                <a:moveTo>
                  <a:pt x="1432" y="3587"/>
                </a:moveTo>
                <a:cubicBezTo>
                  <a:pt x="1444" y="3600"/>
                  <a:pt x="1456" y="3623"/>
                  <a:pt x="1468" y="3635"/>
                </a:cubicBezTo>
                <a:cubicBezTo>
                  <a:pt x="1444" y="3635"/>
                  <a:pt x="1432" y="3647"/>
                  <a:pt x="1420" y="3647"/>
                </a:cubicBezTo>
                <a:cubicBezTo>
                  <a:pt x="1408" y="3635"/>
                  <a:pt x="1397" y="3623"/>
                  <a:pt x="1361" y="3611"/>
                </a:cubicBezTo>
                <a:cubicBezTo>
                  <a:pt x="1397" y="3600"/>
                  <a:pt x="1408" y="3587"/>
                  <a:pt x="1432" y="3587"/>
                </a:cubicBezTo>
                <a:close/>
                <a:moveTo>
                  <a:pt x="2166" y="3647"/>
                </a:moveTo>
                <a:cubicBezTo>
                  <a:pt x="2166" y="3658"/>
                  <a:pt x="2178" y="3658"/>
                  <a:pt x="2178" y="3658"/>
                </a:cubicBezTo>
                <a:cubicBezTo>
                  <a:pt x="2178" y="3671"/>
                  <a:pt x="2166" y="3671"/>
                  <a:pt x="2154" y="3671"/>
                </a:cubicBezTo>
                <a:cubicBezTo>
                  <a:pt x="2142" y="3671"/>
                  <a:pt x="2142" y="3671"/>
                  <a:pt x="2131" y="3658"/>
                </a:cubicBezTo>
                <a:cubicBezTo>
                  <a:pt x="2142" y="3658"/>
                  <a:pt x="2154" y="3658"/>
                  <a:pt x="2166" y="3647"/>
                </a:cubicBezTo>
                <a:close/>
                <a:moveTo>
                  <a:pt x="1980" y="3783"/>
                </a:moveTo>
                <a:cubicBezTo>
                  <a:pt x="1982" y="3783"/>
                  <a:pt x="1985" y="3785"/>
                  <a:pt x="1989" y="3789"/>
                </a:cubicBezTo>
                <a:cubicBezTo>
                  <a:pt x="1989" y="3789"/>
                  <a:pt x="2000" y="3789"/>
                  <a:pt x="2000" y="3800"/>
                </a:cubicBezTo>
                <a:lnTo>
                  <a:pt x="1989" y="3800"/>
                </a:lnTo>
                <a:cubicBezTo>
                  <a:pt x="1976" y="3800"/>
                  <a:pt x="1976" y="3789"/>
                  <a:pt x="1965" y="3789"/>
                </a:cubicBezTo>
                <a:cubicBezTo>
                  <a:pt x="1973" y="3789"/>
                  <a:pt x="1975" y="3783"/>
                  <a:pt x="1980" y="3783"/>
                </a:cubicBezTo>
                <a:close/>
                <a:moveTo>
                  <a:pt x="2663" y="3824"/>
                </a:moveTo>
                <a:cubicBezTo>
                  <a:pt x="2663" y="3824"/>
                  <a:pt x="2663" y="3836"/>
                  <a:pt x="2675" y="3848"/>
                </a:cubicBezTo>
                <a:lnTo>
                  <a:pt x="2616" y="3848"/>
                </a:lnTo>
                <a:cubicBezTo>
                  <a:pt x="2628" y="3836"/>
                  <a:pt x="2639" y="3836"/>
                  <a:pt x="2663" y="3824"/>
                </a:cubicBezTo>
                <a:close/>
                <a:moveTo>
                  <a:pt x="2189" y="3990"/>
                </a:moveTo>
                <a:cubicBezTo>
                  <a:pt x="2202" y="3990"/>
                  <a:pt x="2202" y="4002"/>
                  <a:pt x="2213" y="4002"/>
                </a:cubicBezTo>
                <a:cubicBezTo>
                  <a:pt x="2202" y="4013"/>
                  <a:pt x="2202" y="4026"/>
                  <a:pt x="2189" y="4037"/>
                </a:cubicBezTo>
                <a:cubicBezTo>
                  <a:pt x="2189" y="4026"/>
                  <a:pt x="2178" y="4013"/>
                  <a:pt x="2178" y="4002"/>
                </a:cubicBezTo>
                <a:lnTo>
                  <a:pt x="2189" y="3990"/>
                </a:lnTo>
                <a:close/>
                <a:moveTo>
                  <a:pt x="2298" y="1"/>
                </a:moveTo>
                <a:cubicBezTo>
                  <a:pt x="2230" y="1"/>
                  <a:pt x="2164" y="27"/>
                  <a:pt x="2095" y="84"/>
                </a:cubicBezTo>
                <a:cubicBezTo>
                  <a:pt x="2071" y="96"/>
                  <a:pt x="2047" y="120"/>
                  <a:pt x="2036" y="131"/>
                </a:cubicBezTo>
                <a:lnTo>
                  <a:pt x="2000" y="309"/>
                </a:lnTo>
                <a:cubicBezTo>
                  <a:pt x="1847" y="356"/>
                  <a:pt x="1705" y="404"/>
                  <a:pt x="1550" y="451"/>
                </a:cubicBezTo>
                <a:cubicBezTo>
                  <a:pt x="1550" y="451"/>
                  <a:pt x="1539" y="439"/>
                  <a:pt x="1527" y="439"/>
                </a:cubicBezTo>
                <a:lnTo>
                  <a:pt x="1491" y="297"/>
                </a:lnTo>
                <a:cubicBezTo>
                  <a:pt x="1420" y="273"/>
                  <a:pt x="1373" y="249"/>
                  <a:pt x="1313" y="238"/>
                </a:cubicBezTo>
                <a:cubicBezTo>
                  <a:pt x="1297" y="234"/>
                  <a:pt x="1280" y="232"/>
                  <a:pt x="1263" y="232"/>
                </a:cubicBezTo>
                <a:cubicBezTo>
                  <a:pt x="1128" y="232"/>
                  <a:pt x="968" y="350"/>
                  <a:pt x="947" y="486"/>
                </a:cubicBezTo>
                <a:cubicBezTo>
                  <a:pt x="947" y="522"/>
                  <a:pt x="958" y="557"/>
                  <a:pt x="971" y="593"/>
                </a:cubicBezTo>
                <a:cubicBezTo>
                  <a:pt x="1006" y="652"/>
                  <a:pt x="1053" y="711"/>
                  <a:pt x="1100" y="770"/>
                </a:cubicBezTo>
                <a:cubicBezTo>
                  <a:pt x="1006" y="877"/>
                  <a:pt x="947" y="995"/>
                  <a:pt x="840" y="1090"/>
                </a:cubicBezTo>
                <a:cubicBezTo>
                  <a:pt x="816" y="1078"/>
                  <a:pt x="793" y="1066"/>
                  <a:pt x="781" y="1054"/>
                </a:cubicBezTo>
                <a:cubicBezTo>
                  <a:pt x="720" y="1028"/>
                  <a:pt x="667" y="1015"/>
                  <a:pt x="620" y="1015"/>
                </a:cubicBezTo>
                <a:cubicBezTo>
                  <a:pt x="521" y="1015"/>
                  <a:pt x="451" y="1072"/>
                  <a:pt x="402" y="1185"/>
                </a:cubicBezTo>
                <a:cubicBezTo>
                  <a:pt x="355" y="1267"/>
                  <a:pt x="367" y="1327"/>
                  <a:pt x="438" y="1386"/>
                </a:cubicBezTo>
                <a:cubicBezTo>
                  <a:pt x="485" y="1433"/>
                  <a:pt x="545" y="1469"/>
                  <a:pt x="616" y="1528"/>
                </a:cubicBezTo>
                <a:cubicBezTo>
                  <a:pt x="532" y="1658"/>
                  <a:pt x="545" y="1812"/>
                  <a:pt x="438" y="1930"/>
                </a:cubicBezTo>
                <a:cubicBezTo>
                  <a:pt x="355" y="1930"/>
                  <a:pt x="272" y="1942"/>
                  <a:pt x="177" y="1954"/>
                </a:cubicBezTo>
                <a:cubicBezTo>
                  <a:pt x="71" y="1966"/>
                  <a:pt x="24" y="2037"/>
                  <a:pt x="11" y="2179"/>
                </a:cubicBezTo>
                <a:cubicBezTo>
                  <a:pt x="0" y="2309"/>
                  <a:pt x="59" y="2427"/>
                  <a:pt x="153" y="2451"/>
                </a:cubicBezTo>
                <a:cubicBezTo>
                  <a:pt x="189" y="2463"/>
                  <a:pt x="237" y="2463"/>
                  <a:pt x="284" y="2475"/>
                </a:cubicBezTo>
                <a:cubicBezTo>
                  <a:pt x="319" y="2475"/>
                  <a:pt x="355" y="2487"/>
                  <a:pt x="379" y="2498"/>
                </a:cubicBezTo>
                <a:cubicBezTo>
                  <a:pt x="390" y="2522"/>
                  <a:pt x="402" y="2534"/>
                  <a:pt x="402" y="2546"/>
                </a:cubicBezTo>
                <a:cubicBezTo>
                  <a:pt x="426" y="2653"/>
                  <a:pt x="438" y="2759"/>
                  <a:pt x="450" y="2877"/>
                </a:cubicBezTo>
                <a:cubicBezTo>
                  <a:pt x="414" y="2913"/>
                  <a:pt x="379" y="2948"/>
                  <a:pt x="343" y="2995"/>
                </a:cubicBezTo>
                <a:cubicBezTo>
                  <a:pt x="248" y="3090"/>
                  <a:pt x="248" y="3232"/>
                  <a:pt x="367" y="3315"/>
                </a:cubicBezTo>
                <a:cubicBezTo>
                  <a:pt x="379" y="3327"/>
                  <a:pt x="390" y="3339"/>
                  <a:pt x="402" y="3339"/>
                </a:cubicBezTo>
                <a:cubicBezTo>
                  <a:pt x="449" y="3379"/>
                  <a:pt x="492" y="3401"/>
                  <a:pt x="538" y="3401"/>
                </a:cubicBezTo>
                <a:cubicBezTo>
                  <a:pt x="573" y="3401"/>
                  <a:pt x="610" y="3388"/>
                  <a:pt x="651" y="3363"/>
                </a:cubicBezTo>
                <a:cubicBezTo>
                  <a:pt x="674" y="3339"/>
                  <a:pt x="710" y="3315"/>
                  <a:pt x="745" y="3292"/>
                </a:cubicBezTo>
                <a:cubicBezTo>
                  <a:pt x="876" y="3422"/>
                  <a:pt x="994" y="3529"/>
                  <a:pt x="1113" y="3647"/>
                </a:cubicBezTo>
                <a:cubicBezTo>
                  <a:pt x="1089" y="3729"/>
                  <a:pt x="1065" y="3800"/>
                  <a:pt x="1042" y="3871"/>
                </a:cubicBezTo>
                <a:cubicBezTo>
                  <a:pt x="1124" y="3931"/>
                  <a:pt x="1195" y="3978"/>
                  <a:pt x="1266" y="4013"/>
                </a:cubicBezTo>
                <a:cubicBezTo>
                  <a:pt x="1336" y="4051"/>
                  <a:pt x="1391" y="4069"/>
                  <a:pt x="1440" y="4069"/>
                </a:cubicBezTo>
                <a:cubicBezTo>
                  <a:pt x="1514" y="4069"/>
                  <a:pt x="1573" y="4024"/>
                  <a:pt x="1645" y="3931"/>
                </a:cubicBezTo>
                <a:cubicBezTo>
                  <a:pt x="1657" y="3907"/>
                  <a:pt x="1669" y="3895"/>
                  <a:pt x="1681" y="3871"/>
                </a:cubicBezTo>
                <a:cubicBezTo>
                  <a:pt x="1787" y="3895"/>
                  <a:pt x="1882" y="3884"/>
                  <a:pt x="1965" y="3955"/>
                </a:cubicBezTo>
                <a:cubicBezTo>
                  <a:pt x="1976" y="4026"/>
                  <a:pt x="1976" y="4108"/>
                  <a:pt x="1976" y="4179"/>
                </a:cubicBezTo>
                <a:cubicBezTo>
                  <a:pt x="2000" y="4286"/>
                  <a:pt x="2047" y="4333"/>
                  <a:pt x="2154" y="4357"/>
                </a:cubicBezTo>
                <a:cubicBezTo>
                  <a:pt x="2202" y="4368"/>
                  <a:pt x="2249" y="4381"/>
                  <a:pt x="2308" y="4381"/>
                </a:cubicBezTo>
                <a:cubicBezTo>
                  <a:pt x="2367" y="4381"/>
                  <a:pt x="2438" y="4368"/>
                  <a:pt x="2497" y="4345"/>
                </a:cubicBezTo>
                <a:cubicBezTo>
                  <a:pt x="2580" y="4310"/>
                  <a:pt x="2604" y="4250"/>
                  <a:pt x="2592" y="4168"/>
                </a:cubicBezTo>
                <a:cubicBezTo>
                  <a:pt x="2580" y="4108"/>
                  <a:pt x="2544" y="4049"/>
                  <a:pt x="2592" y="3978"/>
                </a:cubicBezTo>
                <a:cubicBezTo>
                  <a:pt x="2639" y="3966"/>
                  <a:pt x="2710" y="3955"/>
                  <a:pt x="2770" y="3955"/>
                </a:cubicBezTo>
                <a:cubicBezTo>
                  <a:pt x="2841" y="3942"/>
                  <a:pt x="2900" y="3942"/>
                  <a:pt x="2959" y="3931"/>
                </a:cubicBezTo>
                <a:cubicBezTo>
                  <a:pt x="2983" y="3966"/>
                  <a:pt x="2994" y="3978"/>
                  <a:pt x="3007" y="4002"/>
                </a:cubicBezTo>
                <a:cubicBezTo>
                  <a:pt x="3079" y="4132"/>
                  <a:pt x="3138" y="4196"/>
                  <a:pt x="3225" y="4196"/>
                </a:cubicBezTo>
                <a:cubicBezTo>
                  <a:pt x="3279" y="4196"/>
                  <a:pt x="3345" y="4171"/>
                  <a:pt x="3433" y="4120"/>
                </a:cubicBezTo>
                <a:cubicBezTo>
                  <a:pt x="3515" y="4073"/>
                  <a:pt x="3551" y="4002"/>
                  <a:pt x="3539" y="3895"/>
                </a:cubicBezTo>
                <a:cubicBezTo>
                  <a:pt x="3527" y="3836"/>
                  <a:pt x="3515" y="3789"/>
                  <a:pt x="3491" y="3729"/>
                </a:cubicBezTo>
                <a:cubicBezTo>
                  <a:pt x="3598" y="3635"/>
                  <a:pt x="3693" y="3540"/>
                  <a:pt x="3799" y="3481"/>
                </a:cubicBezTo>
                <a:cubicBezTo>
                  <a:pt x="3889" y="3526"/>
                  <a:pt x="3954" y="3550"/>
                  <a:pt x="4010" y="3550"/>
                </a:cubicBezTo>
                <a:cubicBezTo>
                  <a:pt x="4085" y="3550"/>
                  <a:pt x="4143" y="3506"/>
                  <a:pt x="4225" y="3410"/>
                </a:cubicBezTo>
                <a:cubicBezTo>
                  <a:pt x="4285" y="3339"/>
                  <a:pt x="4332" y="3268"/>
                  <a:pt x="4380" y="3185"/>
                </a:cubicBezTo>
                <a:cubicBezTo>
                  <a:pt x="4403" y="3150"/>
                  <a:pt x="4403" y="3102"/>
                  <a:pt x="4415" y="3055"/>
                </a:cubicBezTo>
                <a:cubicBezTo>
                  <a:pt x="4356" y="3031"/>
                  <a:pt x="4320" y="3008"/>
                  <a:pt x="4273" y="2984"/>
                </a:cubicBezTo>
                <a:cubicBezTo>
                  <a:pt x="4214" y="2948"/>
                  <a:pt x="4202" y="2901"/>
                  <a:pt x="4214" y="2853"/>
                </a:cubicBezTo>
                <a:cubicBezTo>
                  <a:pt x="4249" y="2735"/>
                  <a:pt x="4296" y="2629"/>
                  <a:pt x="4332" y="2522"/>
                </a:cubicBezTo>
                <a:cubicBezTo>
                  <a:pt x="4380" y="2511"/>
                  <a:pt x="4415" y="2498"/>
                  <a:pt x="4451" y="2487"/>
                </a:cubicBezTo>
                <a:cubicBezTo>
                  <a:pt x="4604" y="2440"/>
                  <a:pt x="4664" y="2369"/>
                  <a:pt x="4664" y="2214"/>
                </a:cubicBezTo>
                <a:cubicBezTo>
                  <a:pt x="4651" y="2132"/>
                  <a:pt x="4651" y="2037"/>
                  <a:pt x="4640" y="1977"/>
                </a:cubicBezTo>
                <a:cubicBezTo>
                  <a:pt x="4545" y="1859"/>
                  <a:pt x="4403" y="1930"/>
                  <a:pt x="4309" y="1859"/>
                </a:cubicBezTo>
                <a:cubicBezTo>
                  <a:pt x="4285" y="1764"/>
                  <a:pt x="4238" y="1670"/>
                  <a:pt x="4261" y="1564"/>
                </a:cubicBezTo>
                <a:cubicBezTo>
                  <a:pt x="4438" y="1445"/>
                  <a:pt x="4462" y="1362"/>
                  <a:pt x="4367" y="1196"/>
                </a:cubicBezTo>
                <a:cubicBezTo>
                  <a:pt x="4332" y="1149"/>
                  <a:pt x="4309" y="1090"/>
                  <a:pt x="4238" y="1054"/>
                </a:cubicBezTo>
                <a:cubicBezTo>
                  <a:pt x="4216" y="1046"/>
                  <a:pt x="4197" y="1042"/>
                  <a:pt x="4179" y="1042"/>
                </a:cubicBezTo>
                <a:cubicBezTo>
                  <a:pt x="4097" y="1042"/>
                  <a:pt x="4045" y="1116"/>
                  <a:pt x="3977" y="1125"/>
                </a:cubicBezTo>
                <a:cubicBezTo>
                  <a:pt x="3870" y="1019"/>
                  <a:pt x="3764" y="912"/>
                  <a:pt x="3657" y="794"/>
                </a:cubicBezTo>
                <a:cubicBezTo>
                  <a:pt x="3681" y="759"/>
                  <a:pt x="3717" y="735"/>
                  <a:pt x="3728" y="711"/>
                </a:cubicBezTo>
                <a:cubicBezTo>
                  <a:pt x="3740" y="675"/>
                  <a:pt x="3764" y="628"/>
                  <a:pt x="3752" y="604"/>
                </a:cubicBezTo>
                <a:cubicBezTo>
                  <a:pt x="3728" y="533"/>
                  <a:pt x="3693" y="475"/>
                  <a:pt x="3646" y="415"/>
                </a:cubicBezTo>
                <a:cubicBezTo>
                  <a:pt x="3600" y="357"/>
                  <a:pt x="3542" y="331"/>
                  <a:pt x="3484" y="331"/>
                </a:cubicBezTo>
                <a:cubicBezTo>
                  <a:pt x="3421" y="331"/>
                  <a:pt x="3357" y="360"/>
                  <a:pt x="3302" y="415"/>
                </a:cubicBezTo>
                <a:cubicBezTo>
                  <a:pt x="3278" y="451"/>
                  <a:pt x="3255" y="475"/>
                  <a:pt x="3231" y="498"/>
                </a:cubicBezTo>
                <a:cubicBezTo>
                  <a:pt x="3042" y="427"/>
                  <a:pt x="2865" y="368"/>
                  <a:pt x="2675" y="309"/>
                </a:cubicBezTo>
                <a:cubicBezTo>
                  <a:pt x="2639" y="96"/>
                  <a:pt x="2663" y="143"/>
                  <a:pt x="2486" y="60"/>
                </a:cubicBezTo>
                <a:cubicBezTo>
                  <a:pt x="2419" y="21"/>
                  <a:pt x="2358" y="1"/>
                  <a:pt x="229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3"/>
          <p:cNvSpPr/>
          <p:nvPr/>
        </p:nvSpPr>
        <p:spPr>
          <a:xfrm>
            <a:off x="4365123" y="4991106"/>
            <a:ext cx="413755" cy="388649"/>
          </a:xfrm>
          <a:custGeom>
            <a:avLst/>
            <a:gdLst/>
            <a:ahLst/>
            <a:cxnLst/>
            <a:rect l="l" t="t" r="r" b="b"/>
            <a:pathLst>
              <a:path w="4664" h="4381" extrusionOk="0">
                <a:moveTo>
                  <a:pt x="1941" y="498"/>
                </a:moveTo>
                <a:lnTo>
                  <a:pt x="1941" y="510"/>
                </a:lnTo>
                <a:lnTo>
                  <a:pt x="1929" y="498"/>
                </a:lnTo>
                <a:close/>
                <a:moveTo>
                  <a:pt x="2237" y="593"/>
                </a:moveTo>
                <a:cubicBezTo>
                  <a:pt x="2249" y="593"/>
                  <a:pt x="2260" y="593"/>
                  <a:pt x="2273" y="604"/>
                </a:cubicBezTo>
                <a:lnTo>
                  <a:pt x="2273" y="617"/>
                </a:lnTo>
                <a:cubicBezTo>
                  <a:pt x="2260" y="617"/>
                  <a:pt x="2249" y="617"/>
                  <a:pt x="2237" y="604"/>
                </a:cubicBezTo>
                <a:lnTo>
                  <a:pt x="2237" y="593"/>
                </a:lnTo>
                <a:close/>
                <a:moveTo>
                  <a:pt x="2758" y="569"/>
                </a:moveTo>
                <a:cubicBezTo>
                  <a:pt x="2781" y="581"/>
                  <a:pt x="2794" y="593"/>
                  <a:pt x="2805" y="604"/>
                </a:cubicBezTo>
                <a:lnTo>
                  <a:pt x="2770" y="640"/>
                </a:lnTo>
                <a:cubicBezTo>
                  <a:pt x="2758" y="617"/>
                  <a:pt x="2758" y="604"/>
                  <a:pt x="2746" y="581"/>
                </a:cubicBezTo>
                <a:lnTo>
                  <a:pt x="2758" y="569"/>
                </a:lnTo>
                <a:close/>
                <a:moveTo>
                  <a:pt x="3030" y="640"/>
                </a:moveTo>
                <a:cubicBezTo>
                  <a:pt x="3042" y="652"/>
                  <a:pt x="3054" y="664"/>
                  <a:pt x="3054" y="688"/>
                </a:cubicBezTo>
                <a:lnTo>
                  <a:pt x="3030" y="699"/>
                </a:lnTo>
                <a:cubicBezTo>
                  <a:pt x="3018" y="688"/>
                  <a:pt x="3007" y="664"/>
                  <a:pt x="3007" y="652"/>
                </a:cubicBezTo>
                <a:lnTo>
                  <a:pt x="3030" y="640"/>
                </a:lnTo>
                <a:close/>
                <a:moveTo>
                  <a:pt x="1776" y="675"/>
                </a:moveTo>
                <a:cubicBezTo>
                  <a:pt x="1787" y="675"/>
                  <a:pt x="1787" y="688"/>
                  <a:pt x="1811" y="699"/>
                </a:cubicBezTo>
                <a:cubicBezTo>
                  <a:pt x="1787" y="711"/>
                  <a:pt x="1776" y="723"/>
                  <a:pt x="1752" y="723"/>
                </a:cubicBezTo>
                <a:cubicBezTo>
                  <a:pt x="1752" y="711"/>
                  <a:pt x="1740" y="699"/>
                  <a:pt x="1740" y="688"/>
                </a:cubicBezTo>
                <a:cubicBezTo>
                  <a:pt x="1752" y="688"/>
                  <a:pt x="1763" y="675"/>
                  <a:pt x="1776" y="675"/>
                </a:cubicBezTo>
                <a:close/>
                <a:moveTo>
                  <a:pt x="2616" y="759"/>
                </a:moveTo>
                <a:cubicBezTo>
                  <a:pt x="2628" y="770"/>
                  <a:pt x="2639" y="770"/>
                  <a:pt x="2652" y="782"/>
                </a:cubicBezTo>
                <a:lnTo>
                  <a:pt x="2639" y="794"/>
                </a:lnTo>
                <a:cubicBezTo>
                  <a:pt x="2628" y="794"/>
                  <a:pt x="2616" y="782"/>
                  <a:pt x="2604" y="770"/>
                </a:cubicBezTo>
                <a:cubicBezTo>
                  <a:pt x="2616" y="770"/>
                  <a:pt x="2616" y="759"/>
                  <a:pt x="2616" y="759"/>
                </a:cubicBezTo>
                <a:close/>
                <a:moveTo>
                  <a:pt x="1136" y="924"/>
                </a:moveTo>
                <a:cubicBezTo>
                  <a:pt x="1148" y="924"/>
                  <a:pt x="1148" y="924"/>
                  <a:pt x="1160" y="936"/>
                </a:cubicBezTo>
                <a:cubicBezTo>
                  <a:pt x="1160" y="936"/>
                  <a:pt x="1148" y="936"/>
                  <a:pt x="1148" y="948"/>
                </a:cubicBezTo>
                <a:lnTo>
                  <a:pt x="1136" y="948"/>
                </a:lnTo>
                <a:lnTo>
                  <a:pt x="1136" y="924"/>
                </a:lnTo>
                <a:close/>
                <a:moveTo>
                  <a:pt x="3231" y="1030"/>
                </a:moveTo>
                <a:lnTo>
                  <a:pt x="3231" y="1043"/>
                </a:lnTo>
                <a:lnTo>
                  <a:pt x="3207" y="1030"/>
                </a:lnTo>
                <a:close/>
                <a:moveTo>
                  <a:pt x="3456" y="1019"/>
                </a:moveTo>
                <a:cubicBezTo>
                  <a:pt x="3468" y="1019"/>
                  <a:pt x="3468" y="1030"/>
                  <a:pt x="3480" y="1030"/>
                </a:cubicBezTo>
                <a:lnTo>
                  <a:pt x="3480" y="1043"/>
                </a:lnTo>
                <a:lnTo>
                  <a:pt x="3456" y="1043"/>
                </a:lnTo>
                <a:lnTo>
                  <a:pt x="3456" y="1019"/>
                </a:lnTo>
                <a:close/>
                <a:moveTo>
                  <a:pt x="3539" y="959"/>
                </a:moveTo>
                <a:cubicBezTo>
                  <a:pt x="3717" y="1114"/>
                  <a:pt x="3717" y="1125"/>
                  <a:pt x="3622" y="1280"/>
                </a:cubicBezTo>
                <a:cubicBezTo>
                  <a:pt x="3575" y="1232"/>
                  <a:pt x="3610" y="1173"/>
                  <a:pt x="3598" y="1114"/>
                </a:cubicBezTo>
                <a:cubicBezTo>
                  <a:pt x="3586" y="1066"/>
                  <a:pt x="3562" y="1007"/>
                  <a:pt x="3539" y="959"/>
                </a:cubicBezTo>
                <a:close/>
                <a:moveTo>
                  <a:pt x="3835" y="1338"/>
                </a:moveTo>
                <a:cubicBezTo>
                  <a:pt x="3835" y="1351"/>
                  <a:pt x="3835" y="1362"/>
                  <a:pt x="3847" y="1374"/>
                </a:cubicBezTo>
                <a:cubicBezTo>
                  <a:pt x="3835" y="1386"/>
                  <a:pt x="3823" y="1386"/>
                  <a:pt x="3823" y="1398"/>
                </a:cubicBezTo>
                <a:cubicBezTo>
                  <a:pt x="3812" y="1386"/>
                  <a:pt x="3812" y="1374"/>
                  <a:pt x="3812" y="1362"/>
                </a:cubicBezTo>
                <a:cubicBezTo>
                  <a:pt x="3812" y="1351"/>
                  <a:pt x="3823" y="1351"/>
                  <a:pt x="3835" y="1338"/>
                </a:cubicBezTo>
                <a:close/>
                <a:moveTo>
                  <a:pt x="3776" y="1575"/>
                </a:moveTo>
                <a:lnTo>
                  <a:pt x="3788" y="1587"/>
                </a:lnTo>
                <a:lnTo>
                  <a:pt x="3764" y="1587"/>
                </a:lnTo>
                <a:lnTo>
                  <a:pt x="3776" y="1575"/>
                </a:lnTo>
                <a:close/>
                <a:moveTo>
                  <a:pt x="4060" y="1753"/>
                </a:moveTo>
                <a:cubicBezTo>
                  <a:pt x="4048" y="1777"/>
                  <a:pt x="4036" y="1800"/>
                  <a:pt x="4025" y="1812"/>
                </a:cubicBezTo>
                <a:lnTo>
                  <a:pt x="4025" y="1753"/>
                </a:lnTo>
                <a:close/>
                <a:moveTo>
                  <a:pt x="4019" y="1829"/>
                </a:moveTo>
                <a:lnTo>
                  <a:pt x="4019" y="1829"/>
                </a:lnTo>
                <a:cubicBezTo>
                  <a:pt x="4006" y="1868"/>
                  <a:pt x="3987" y="1901"/>
                  <a:pt x="3977" y="1942"/>
                </a:cubicBezTo>
                <a:lnTo>
                  <a:pt x="3954" y="1895"/>
                </a:lnTo>
                <a:lnTo>
                  <a:pt x="4019" y="1829"/>
                </a:lnTo>
                <a:close/>
                <a:moveTo>
                  <a:pt x="588" y="1977"/>
                </a:moveTo>
                <a:cubicBezTo>
                  <a:pt x="589" y="1977"/>
                  <a:pt x="590" y="1977"/>
                  <a:pt x="592" y="1977"/>
                </a:cubicBezTo>
                <a:cubicBezTo>
                  <a:pt x="589" y="1980"/>
                  <a:pt x="588" y="1981"/>
                  <a:pt x="587" y="1981"/>
                </a:cubicBezTo>
                <a:cubicBezTo>
                  <a:pt x="586" y="1981"/>
                  <a:pt x="587" y="1979"/>
                  <a:pt x="588" y="1977"/>
                </a:cubicBezTo>
                <a:close/>
                <a:moveTo>
                  <a:pt x="153" y="2132"/>
                </a:moveTo>
                <a:cubicBezTo>
                  <a:pt x="166" y="2132"/>
                  <a:pt x="166" y="2143"/>
                  <a:pt x="177" y="2143"/>
                </a:cubicBezTo>
                <a:cubicBezTo>
                  <a:pt x="166" y="2155"/>
                  <a:pt x="153" y="2179"/>
                  <a:pt x="142" y="2190"/>
                </a:cubicBezTo>
                <a:lnTo>
                  <a:pt x="130" y="2190"/>
                </a:lnTo>
                <a:cubicBezTo>
                  <a:pt x="130" y="2167"/>
                  <a:pt x="142" y="2155"/>
                  <a:pt x="153" y="2132"/>
                </a:cubicBezTo>
                <a:close/>
                <a:moveTo>
                  <a:pt x="3870" y="2569"/>
                </a:moveTo>
                <a:lnTo>
                  <a:pt x="3870" y="2582"/>
                </a:lnTo>
                <a:lnTo>
                  <a:pt x="3859" y="2569"/>
                </a:lnTo>
                <a:close/>
                <a:moveTo>
                  <a:pt x="4178" y="2582"/>
                </a:moveTo>
                <a:lnTo>
                  <a:pt x="4178" y="2605"/>
                </a:lnTo>
                <a:lnTo>
                  <a:pt x="4167" y="2593"/>
                </a:lnTo>
                <a:lnTo>
                  <a:pt x="4178" y="2582"/>
                </a:lnTo>
                <a:close/>
                <a:moveTo>
                  <a:pt x="805" y="2640"/>
                </a:moveTo>
                <a:lnTo>
                  <a:pt x="805" y="2664"/>
                </a:lnTo>
                <a:lnTo>
                  <a:pt x="793" y="2676"/>
                </a:lnTo>
                <a:lnTo>
                  <a:pt x="793" y="2664"/>
                </a:lnTo>
                <a:cubicBezTo>
                  <a:pt x="793" y="2653"/>
                  <a:pt x="793" y="2653"/>
                  <a:pt x="805" y="2640"/>
                </a:cubicBezTo>
                <a:close/>
                <a:moveTo>
                  <a:pt x="687" y="2711"/>
                </a:moveTo>
                <a:cubicBezTo>
                  <a:pt x="687" y="2735"/>
                  <a:pt x="674" y="2759"/>
                  <a:pt x="674" y="2795"/>
                </a:cubicBezTo>
                <a:cubicBezTo>
                  <a:pt x="674" y="2795"/>
                  <a:pt x="663" y="2795"/>
                  <a:pt x="663" y="2782"/>
                </a:cubicBezTo>
                <a:cubicBezTo>
                  <a:pt x="674" y="2759"/>
                  <a:pt x="674" y="2735"/>
                  <a:pt x="687" y="2711"/>
                </a:cubicBezTo>
                <a:close/>
                <a:moveTo>
                  <a:pt x="887" y="2771"/>
                </a:moveTo>
                <a:cubicBezTo>
                  <a:pt x="887" y="2782"/>
                  <a:pt x="887" y="2782"/>
                  <a:pt x="900" y="2795"/>
                </a:cubicBezTo>
                <a:cubicBezTo>
                  <a:pt x="900" y="2806"/>
                  <a:pt x="900" y="2806"/>
                  <a:pt x="887" y="2818"/>
                </a:cubicBezTo>
                <a:cubicBezTo>
                  <a:pt x="887" y="2806"/>
                  <a:pt x="876" y="2795"/>
                  <a:pt x="876" y="2795"/>
                </a:cubicBezTo>
                <a:cubicBezTo>
                  <a:pt x="876" y="2782"/>
                  <a:pt x="876" y="2782"/>
                  <a:pt x="887" y="2771"/>
                </a:cubicBezTo>
                <a:close/>
                <a:moveTo>
                  <a:pt x="3906" y="2889"/>
                </a:moveTo>
                <a:lnTo>
                  <a:pt x="3930" y="2913"/>
                </a:lnTo>
                <a:lnTo>
                  <a:pt x="3906" y="2937"/>
                </a:lnTo>
                <a:cubicBezTo>
                  <a:pt x="3894" y="2937"/>
                  <a:pt x="3883" y="2924"/>
                  <a:pt x="3883" y="2913"/>
                </a:cubicBezTo>
                <a:lnTo>
                  <a:pt x="3906" y="2889"/>
                </a:lnTo>
                <a:close/>
                <a:moveTo>
                  <a:pt x="532" y="3079"/>
                </a:moveTo>
                <a:cubicBezTo>
                  <a:pt x="532" y="3079"/>
                  <a:pt x="532" y="3090"/>
                  <a:pt x="521" y="3090"/>
                </a:cubicBezTo>
                <a:lnTo>
                  <a:pt x="532" y="3079"/>
                </a:lnTo>
                <a:close/>
                <a:moveTo>
                  <a:pt x="521" y="3090"/>
                </a:moveTo>
                <a:cubicBezTo>
                  <a:pt x="521" y="3102"/>
                  <a:pt x="509" y="3102"/>
                  <a:pt x="509" y="3102"/>
                </a:cubicBezTo>
                <a:lnTo>
                  <a:pt x="521" y="3090"/>
                </a:lnTo>
                <a:close/>
                <a:moveTo>
                  <a:pt x="3883" y="3126"/>
                </a:moveTo>
                <a:lnTo>
                  <a:pt x="3883" y="3150"/>
                </a:lnTo>
                <a:lnTo>
                  <a:pt x="3870" y="3161"/>
                </a:lnTo>
                <a:cubicBezTo>
                  <a:pt x="3870" y="3150"/>
                  <a:pt x="3870" y="3137"/>
                  <a:pt x="3883" y="3126"/>
                </a:cubicBezTo>
                <a:close/>
                <a:moveTo>
                  <a:pt x="1148" y="3161"/>
                </a:moveTo>
                <a:cubicBezTo>
                  <a:pt x="1148" y="3161"/>
                  <a:pt x="1148" y="3173"/>
                  <a:pt x="1160" y="3173"/>
                </a:cubicBezTo>
                <a:cubicBezTo>
                  <a:pt x="1148" y="3185"/>
                  <a:pt x="1148" y="3197"/>
                  <a:pt x="1136" y="3208"/>
                </a:cubicBezTo>
                <a:cubicBezTo>
                  <a:pt x="1136" y="3197"/>
                  <a:pt x="1124" y="3197"/>
                  <a:pt x="1124" y="3197"/>
                </a:cubicBezTo>
                <a:cubicBezTo>
                  <a:pt x="1136" y="3185"/>
                  <a:pt x="1136" y="3173"/>
                  <a:pt x="1148" y="3161"/>
                </a:cubicBezTo>
                <a:close/>
                <a:moveTo>
                  <a:pt x="1006" y="3008"/>
                </a:moveTo>
                <a:cubicBezTo>
                  <a:pt x="1065" y="3090"/>
                  <a:pt x="1029" y="3150"/>
                  <a:pt x="1006" y="3221"/>
                </a:cubicBezTo>
                <a:cubicBezTo>
                  <a:pt x="958" y="3150"/>
                  <a:pt x="947" y="3090"/>
                  <a:pt x="1006" y="3008"/>
                </a:cubicBezTo>
                <a:close/>
                <a:moveTo>
                  <a:pt x="3657" y="3244"/>
                </a:moveTo>
                <a:cubicBezTo>
                  <a:pt x="3669" y="3256"/>
                  <a:pt x="3681" y="3256"/>
                  <a:pt x="3681" y="3256"/>
                </a:cubicBezTo>
                <a:cubicBezTo>
                  <a:pt x="3669" y="3279"/>
                  <a:pt x="3646" y="3303"/>
                  <a:pt x="3633" y="3327"/>
                </a:cubicBezTo>
                <a:cubicBezTo>
                  <a:pt x="3622" y="3327"/>
                  <a:pt x="3610" y="3315"/>
                  <a:pt x="3610" y="3315"/>
                </a:cubicBezTo>
                <a:cubicBezTo>
                  <a:pt x="3622" y="3292"/>
                  <a:pt x="3646" y="3268"/>
                  <a:pt x="3657" y="3244"/>
                </a:cubicBezTo>
                <a:close/>
                <a:moveTo>
                  <a:pt x="2068" y="846"/>
                </a:moveTo>
                <a:cubicBezTo>
                  <a:pt x="2122" y="846"/>
                  <a:pt x="2175" y="852"/>
                  <a:pt x="2225" y="865"/>
                </a:cubicBezTo>
                <a:cubicBezTo>
                  <a:pt x="2462" y="924"/>
                  <a:pt x="2699" y="959"/>
                  <a:pt x="2936" y="1054"/>
                </a:cubicBezTo>
                <a:cubicBezTo>
                  <a:pt x="3231" y="1185"/>
                  <a:pt x="3468" y="1386"/>
                  <a:pt x="3669" y="1646"/>
                </a:cubicBezTo>
                <a:cubicBezTo>
                  <a:pt x="3740" y="1741"/>
                  <a:pt x="3764" y="1859"/>
                  <a:pt x="3788" y="1977"/>
                </a:cubicBezTo>
                <a:cubicBezTo>
                  <a:pt x="3847" y="2369"/>
                  <a:pt x="3740" y="2700"/>
                  <a:pt x="3504" y="3019"/>
                </a:cubicBezTo>
                <a:cubicBezTo>
                  <a:pt x="3362" y="3208"/>
                  <a:pt x="3160" y="3339"/>
                  <a:pt x="2923" y="3386"/>
                </a:cubicBezTo>
                <a:cubicBezTo>
                  <a:pt x="2829" y="3410"/>
                  <a:pt x="2734" y="3410"/>
                  <a:pt x="2639" y="3410"/>
                </a:cubicBezTo>
                <a:lnTo>
                  <a:pt x="2012" y="3410"/>
                </a:lnTo>
                <a:cubicBezTo>
                  <a:pt x="1823" y="3398"/>
                  <a:pt x="1657" y="3351"/>
                  <a:pt x="1491" y="3232"/>
                </a:cubicBezTo>
                <a:cubicBezTo>
                  <a:pt x="1444" y="3197"/>
                  <a:pt x="1384" y="3150"/>
                  <a:pt x="1337" y="3114"/>
                </a:cubicBezTo>
                <a:cubicBezTo>
                  <a:pt x="1077" y="2948"/>
                  <a:pt x="994" y="2700"/>
                  <a:pt x="971" y="2416"/>
                </a:cubicBezTo>
                <a:cubicBezTo>
                  <a:pt x="947" y="2238"/>
                  <a:pt x="971" y="2048"/>
                  <a:pt x="1029" y="1871"/>
                </a:cubicBezTo>
                <a:cubicBezTo>
                  <a:pt x="1089" y="1670"/>
                  <a:pt x="1184" y="1469"/>
                  <a:pt x="1290" y="1280"/>
                </a:cubicBezTo>
                <a:cubicBezTo>
                  <a:pt x="1441" y="1029"/>
                  <a:pt x="1769" y="846"/>
                  <a:pt x="2068" y="846"/>
                </a:cubicBezTo>
                <a:close/>
                <a:moveTo>
                  <a:pt x="1302" y="3398"/>
                </a:moveTo>
                <a:lnTo>
                  <a:pt x="1337" y="3469"/>
                </a:lnTo>
                <a:cubicBezTo>
                  <a:pt x="1337" y="3481"/>
                  <a:pt x="1326" y="3493"/>
                  <a:pt x="1313" y="3505"/>
                </a:cubicBezTo>
                <a:lnTo>
                  <a:pt x="1290" y="3493"/>
                </a:lnTo>
                <a:cubicBezTo>
                  <a:pt x="1290" y="3469"/>
                  <a:pt x="1278" y="3434"/>
                  <a:pt x="1278" y="3410"/>
                </a:cubicBezTo>
                <a:cubicBezTo>
                  <a:pt x="1278" y="3410"/>
                  <a:pt x="1290" y="3398"/>
                  <a:pt x="1302" y="3398"/>
                </a:cubicBezTo>
                <a:close/>
                <a:moveTo>
                  <a:pt x="1745" y="3489"/>
                </a:moveTo>
                <a:cubicBezTo>
                  <a:pt x="1747" y="3489"/>
                  <a:pt x="1750" y="3490"/>
                  <a:pt x="1752" y="3493"/>
                </a:cubicBezTo>
                <a:cubicBezTo>
                  <a:pt x="1763" y="3493"/>
                  <a:pt x="1776" y="3505"/>
                  <a:pt x="1811" y="3540"/>
                </a:cubicBezTo>
                <a:cubicBezTo>
                  <a:pt x="1776" y="3540"/>
                  <a:pt x="1752" y="3540"/>
                  <a:pt x="1740" y="3529"/>
                </a:cubicBezTo>
                <a:cubicBezTo>
                  <a:pt x="1728" y="3529"/>
                  <a:pt x="1716" y="3516"/>
                  <a:pt x="1705" y="3505"/>
                </a:cubicBezTo>
                <a:cubicBezTo>
                  <a:pt x="1724" y="3505"/>
                  <a:pt x="1735" y="3489"/>
                  <a:pt x="1745" y="3489"/>
                </a:cubicBezTo>
                <a:close/>
                <a:moveTo>
                  <a:pt x="1432" y="3587"/>
                </a:moveTo>
                <a:cubicBezTo>
                  <a:pt x="1444" y="3600"/>
                  <a:pt x="1456" y="3623"/>
                  <a:pt x="1468" y="3635"/>
                </a:cubicBezTo>
                <a:cubicBezTo>
                  <a:pt x="1444" y="3635"/>
                  <a:pt x="1432" y="3647"/>
                  <a:pt x="1420" y="3647"/>
                </a:cubicBezTo>
                <a:cubicBezTo>
                  <a:pt x="1408" y="3635"/>
                  <a:pt x="1397" y="3623"/>
                  <a:pt x="1361" y="3611"/>
                </a:cubicBezTo>
                <a:cubicBezTo>
                  <a:pt x="1397" y="3600"/>
                  <a:pt x="1408" y="3587"/>
                  <a:pt x="1432" y="3587"/>
                </a:cubicBezTo>
                <a:close/>
                <a:moveTo>
                  <a:pt x="2166" y="3647"/>
                </a:moveTo>
                <a:cubicBezTo>
                  <a:pt x="2166" y="3658"/>
                  <a:pt x="2178" y="3658"/>
                  <a:pt x="2178" y="3658"/>
                </a:cubicBezTo>
                <a:cubicBezTo>
                  <a:pt x="2178" y="3671"/>
                  <a:pt x="2166" y="3671"/>
                  <a:pt x="2154" y="3671"/>
                </a:cubicBezTo>
                <a:cubicBezTo>
                  <a:pt x="2142" y="3671"/>
                  <a:pt x="2142" y="3671"/>
                  <a:pt x="2131" y="3658"/>
                </a:cubicBezTo>
                <a:cubicBezTo>
                  <a:pt x="2142" y="3658"/>
                  <a:pt x="2154" y="3658"/>
                  <a:pt x="2166" y="3647"/>
                </a:cubicBezTo>
                <a:close/>
                <a:moveTo>
                  <a:pt x="1980" y="3783"/>
                </a:moveTo>
                <a:cubicBezTo>
                  <a:pt x="1982" y="3783"/>
                  <a:pt x="1985" y="3785"/>
                  <a:pt x="1989" y="3789"/>
                </a:cubicBezTo>
                <a:cubicBezTo>
                  <a:pt x="1989" y="3789"/>
                  <a:pt x="2000" y="3789"/>
                  <a:pt x="2000" y="3800"/>
                </a:cubicBezTo>
                <a:lnTo>
                  <a:pt x="1989" y="3800"/>
                </a:lnTo>
                <a:cubicBezTo>
                  <a:pt x="1976" y="3800"/>
                  <a:pt x="1976" y="3789"/>
                  <a:pt x="1965" y="3789"/>
                </a:cubicBezTo>
                <a:cubicBezTo>
                  <a:pt x="1973" y="3789"/>
                  <a:pt x="1975" y="3783"/>
                  <a:pt x="1980" y="3783"/>
                </a:cubicBezTo>
                <a:close/>
                <a:moveTo>
                  <a:pt x="2663" y="3824"/>
                </a:moveTo>
                <a:cubicBezTo>
                  <a:pt x="2663" y="3824"/>
                  <a:pt x="2663" y="3836"/>
                  <a:pt x="2675" y="3848"/>
                </a:cubicBezTo>
                <a:lnTo>
                  <a:pt x="2616" y="3848"/>
                </a:lnTo>
                <a:cubicBezTo>
                  <a:pt x="2628" y="3836"/>
                  <a:pt x="2639" y="3836"/>
                  <a:pt x="2663" y="3824"/>
                </a:cubicBezTo>
                <a:close/>
                <a:moveTo>
                  <a:pt x="2189" y="3990"/>
                </a:moveTo>
                <a:cubicBezTo>
                  <a:pt x="2202" y="3990"/>
                  <a:pt x="2202" y="4002"/>
                  <a:pt x="2213" y="4002"/>
                </a:cubicBezTo>
                <a:cubicBezTo>
                  <a:pt x="2202" y="4013"/>
                  <a:pt x="2202" y="4026"/>
                  <a:pt x="2189" y="4037"/>
                </a:cubicBezTo>
                <a:cubicBezTo>
                  <a:pt x="2189" y="4026"/>
                  <a:pt x="2178" y="4013"/>
                  <a:pt x="2178" y="4002"/>
                </a:cubicBezTo>
                <a:lnTo>
                  <a:pt x="2189" y="3990"/>
                </a:lnTo>
                <a:close/>
                <a:moveTo>
                  <a:pt x="2298" y="1"/>
                </a:moveTo>
                <a:cubicBezTo>
                  <a:pt x="2230" y="1"/>
                  <a:pt x="2164" y="27"/>
                  <a:pt x="2095" y="84"/>
                </a:cubicBezTo>
                <a:cubicBezTo>
                  <a:pt x="2071" y="96"/>
                  <a:pt x="2047" y="120"/>
                  <a:pt x="2036" y="131"/>
                </a:cubicBezTo>
                <a:lnTo>
                  <a:pt x="2000" y="309"/>
                </a:lnTo>
                <a:cubicBezTo>
                  <a:pt x="1847" y="356"/>
                  <a:pt x="1705" y="404"/>
                  <a:pt x="1550" y="451"/>
                </a:cubicBezTo>
                <a:cubicBezTo>
                  <a:pt x="1550" y="451"/>
                  <a:pt x="1539" y="439"/>
                  <a:pt x="1527" y="439"/>
                </a:cubicBezTo>
                <a:lnTo>
                  <a:pt x="1491" y="297"/>
                </a:lnTo>
                <a:cubicBezTo>
                  <a:pt x="1420" y="273"/>
                  <a:pt x="1373" y="249"/>
                  <a:pt x="1313" y="238"/>
                </a:cubicBezTo>
                <a:cubicBezTo>
                  <a:pt x="1297" y="234"/>
                  <a:pt x="1280" y="232"/>
                  <a:pt x="1263" y="232"/>
                </a:cubicBezTo>
                <a:cubicBezTo>
                  <a:pt x="1128" y="232"/>
                  <a:pt x="968" y="350"/>
                  <a:pt x="947" y="486"/>
                </a:cubicBezTo>
                <a:cubicBezTo>
                  <a:pt x="947" y="522"/>
                  <a:pt x="958" y="557"/>
                  <a:pt x="971" y="593"/>
                </a:cubicBezTo>
                <a:cubicBezTo>
                  <a:pt x="1006" y="652"/>
                  <a:pt x="1053" y="711"/>
                  <a:pt x="1100" y="770"/>
                </a:cubicBezTo>
                <a:cubicBezTo>
                  <a:pt x="1006" y="877"/>
                  <a:pt x="947" y="995"/>
                  <a:pt x="840" y="1090"/>
                </a:cubicBezTo>
                <a:cubicBezTo>
                  <a:pt x="816" y="1078"/>
                  <a:pt x="793" y="1066"/>
                  <a:pt x="781" y="1054"/>
                </a:cubicBezTo>
                <a:cubicBezTo>
                  <a:pt x="720" y="1028"/>
                  <a:pt x="667" y="1015"/>
                  <a:pt x="620" y="1015"/>
                </a:cubicBezTo>
                <a:cubicBezTo>
                  <a:pt x="521" y="1015"/>
                  <a:pt x="451" y="1072"/>
                  <a:pt x="402" y="1185"/>
                </a:cubicBezTo>
                <a:cubicBezTo>
                  <a:pt x="355" y="1267"/>
                  <a:pt x="367" y="1327"/>
                  <a:pt x="438" y="1386"/>
                </a:cubicBezTo>
                <a:cubicBezTo>
                  <a:pt x="485" y="1433"/>
                  <a:pt x="545" y="1469"/>
                  <a:pt x="616" y="1528"/>
                </a:cubicBezTo>
                <a:cubicBezTo>
                  <a:pt x="532" y="1658"/>
                  <a:pt x="545" y="1812"/>
                  <a:pt x="438" y="1930"/>
                </a:cubicBezTo>
                <a:cubicBezTo>
                  <a:pt x="355" y="1930"/>
                  <a:pt x="272" y="1942"/>
                  <a:pt x="177" y="1954"/>
                </a:cubicBezTo>
                <a:cubicBezTo>
                  <a:pt x="71" y="1966"/>
                  <a:pt x="24" y="2037"/>
                  <a:pt x="11" y="2179"/>
                </a:cubicBezTo>
                <a:cubicBezTo>
                  <a:pt x="0" y="2309"/>
                  <a:pt x="59" y="2427"/>
                  <a:pt x="153" y="2451"/>
                </a:cubicBezTo>
                <a:cubicBezTo>
                  <a:pt x="189" y="2463"/>
                  <a:pt x="237" y="2463"/>
                  <a:pt x="284" y="2475"/>
                </a:cubicBezTo>
                <a:cubicBezTo>
                  <a:pt x="319" y="2475"/>
                  <a:pt x="355" y="2487"/>
                  <a:pt x="379" y="2498"/>
                </a:cubicBezTo>
                <a:cubicBezTo>
                  <a:pt x="390" y="2522"/>
                  <a:pt x="402" y="2534"/>
                  <a:pt x="402" y="2546"/>
                </a:cubicBezTo>
                <a:cubicBezTo>
                  <a:pt x="426" y="2653"/>
                  <a:pt x="438" y="2759"/>
                  <a:pt x="450" y="2877"/>
                </a:cubicBezTo>
                <a:cubicBezTo>
                  <a:pt x="414" y="2913"/>
                  <a:pt x="379" y="2948"/>
                  <a:pt x="343" y="2995"/>
                </a:cubicBezTo>
                <a:cubicBezTo>
                  <a:pt x="248" y="3090"/>
                  <a:pt x="248" y="3232"/>
                  <a:pt x="367" y="3315"/>
                </a:cubicBezTo>
                <a:cubicBezTo>
                  <a:pt x="379" y="3327"/>
                  <a:pt x="390" y="3339"/>
                  <a:pt x="402" y="3339"/>
                </a:cubicBezTo>
                <a:cubicBezTo>
                  <a:pt x="449" y="3379"/>
                  <a:pt x="492" y="3401"/>
                  <a:pt x="538" y="3401"/>
                </a:cubicBezTo>
                <a:cubicBezTo>
                  <a:pt x="573" y="3401"/>
                  <a:pt x="610" y="3388"/>
                  <a:pt x="651" y="3363"/>
                </a:cubicBezTo>
                <a:cubicBezTo>
                  <a:pt x="674" y="3339"/>
                  <a:pt x="710" y="3315"/>
                  <a:pt x="745" y="3292"/>
                </a:cubicBezTo>
                <a:cubicBezTo>
                  <a:pt x="876" y="3422"/>
                  <a:pt x="994" y="3529"/>
                  <a:pt x="1113" y="3647"/>
                </a:cubicBezTo>
                <a:cubicBezTo>
                  <a:pt x="1089" y="3729"/>
                  <a:pt x="1065" y="3800"/>
                  <a:pt x="1042" y="3871"/>
                </a:cubicBezTo>
                <a:cubicBezTo>
                  <a:pt x="1124" y="3931"/>
                  <a:pt x="1195" y="3978"/>
                  <a:pt x="1266" y="4013"/>
                </a:cubicBezTo>
                <a:cubicBezTo>
                  <a:pt x="1336" y="4051"/>
                  <a:pt x="1391" y="4069"/>
                  <a:pt x="1440" y="4069"/>
                </a:cubicBezTo>
                <a:cubicBezTo>
                  <a:pt x="1514" y="4069"/>
                  <a:pt x="1573" y="4024"/>
                  <a:pt x="1645" y="3931"/>
                </a:cubicBezTo>
                <a:cubicBezTo>
                  <a:pt x="1657" y="3907"/>
                  <a:pt x="1669" y="3895"/>
                  <a:pt x="1681" y="3871"/>
                </a:cubicBezTo>
                <a:cubicBezTo>
                  <a:pt x="1787" y="3895"/>
                  <a:pt x="1882" y="3884"/>
                  <a:pt x="1965" y="3955"/>
                </a:cubicBezTo>
                <a:cubicBezTo>
                  <a:pt x="1976" y="4026"/>
                  <a:pt x="1976" y="4108"/>
                  <a:pt x="1976" y="4179"/>
                </a:cubicBezTo>
                <a:cubicBezTo>
                  <a:pt x="2000" y="4286"/>
                  <a:pt x="2047" y="4333"/>
                  <a:pt x="2154" y="4357"/>
                </a:cubicBezTo>
                <a:cubicBezTo>
                  <a:pt x="2202" y="4368"/>
                  <a:pt x="2249" y="4381"/>
                  <a:pt x="2308" y="4381"/>
                </a:cubicBezTo>
                <a:cubicBezTo>
                  <a:pt x="2367" y="4381"/>
                  <a:pt x="2438" y="4368"/>
                  <a:pt x="2497" y="4345"/>
                </a:cubicBezTo>
                <a:cubicBezTo>
                  <a:pt x="2580" y="4310"/>
                  <a:pt x="2604" y="4250"/>
                  <a:pt x="2592" y="4168"/>
                </a:cubicBezTo>
                <a:cubicBezTo>
                  <a:pt x="2580" y="4108"/>
                  <a:pt x="2544" y="4049"/>
                  <a:pt x="2592" y="3978"/>
                </a:cubicBezTo>
                <a:cubicBezTo>
                  <a:pt x="2639" y="3966"/>
                  <a:pt x="2710" y="3955"/>
                  <a:pt x="2770" y="3955"/>
                </a:cubicBezTo>
                <a:cubicBezTo>
                  <a:pt x="2841" y="3942"/>
                  <a:pt x="2900" y="3942"/>
                  <a:pt x="2959" y="3931"/>
                </a:cubicBezTo>
                <a:cubicBezTo>
                  <a:pt x="2983" y="3966"/>
                  <a:pt x="2994" y="3978"/>
                  <a:pt x="3007" y="4002"/>
                </a:cubicBezTo>
                <a:cubicBezTo>
                  <a:pt x="3079" y="4132"/>
                  <a:pt x="3138" y="4196"/>
                  <a:pt x="3225" y="4196"/>
                </a:cubicBezTo>
                <a:cubicBezTo>
                  <a:pt x="3279" y="4196"/>
                  <a:pt x="3345" y="4171"/>
                  <a:pt x="3433" y="4120"/>
                </a:cubicBezTo>
                <a:cubicBezTo>
                  <a:pt x="3515" y="4073"/>
                  <a:pt x="3551" y="4002"/>
                  <a:pt x="3539" y="3895"/>
                </a:cubicBezTo>
                <a:cubicBezTo>
                  <a:pt x="3527" y="3836"/>
                  <a:pt x="3515" y="3789"/>
                  <a:pt x="3491" y="3729"/>
                </a:cubicBezTo>
                <a:cubicBezTo>
                  <a:pt x="3598" y="3635"/>
                  <a:pt x="3693" y="3540"/>
                  <a:pt x="3799" y="3481"/>
                </a:cubicBezTo>
                <a:cubicBezTo>
                  <a:pt x="3889" y="3526"/>
                  <a:pt x="3954" y="3550"/>
                  <a:pt x="4010" y="3550"/>
                </a:cubicBezTo>
                <a:cubicBezTo>
                  <a:pt x="4085" y="3550"/>
                  <a:pt x="4143" y="3506"/>
                  <a:pt x="4225" y="3410"/>
                </a:cubicBezTo>
                <a:cubicBezTo>
                  <a:pt x="4285" y="3339"/>
                  <a:pt x="4332" y="3268"/>
                  <a:pt x="4380" y="3185"/>
                </a:cubicBezTo>
                <a:cubicBezTo>
                  <a:pt x="4403" y="3150"/>
                  <a:pt x="4403" y="3102"/>
                  <a:pt x="4415" y="3055"/>
                </a:cubicBezTo>
                <a:cubicBezTo>
                  <a:pt x="4356" y="3031"/>
                  <a:pt x="4320" y="3008"/>
                  <a:pt x="4273" y="2984"/>
                </a:cubicBezTo>
                <a:cubicBezTo>
                  <a:pt x="4214" y="2948"/>
                  <a:pt x="4202" y="2901"/>
                  <a:pt x="4214" y="2853"/>
                </a:cubicBezTo>
                <a:cubicBezTo>
                  <a:pt x="4249" y="2735"/>
                  <a:pt x="4296" y="2629"/>
                  <a:pt x="4332" y="2522"/>
                </a:cubicBezTo>
                <a:cubicBezTo>
                  <a:pt x="4380" y="2511"/>
                  <a:pt x="4415" y="2498"/>
                  <a:pt x="4451" y="2487"/>
                </a:cubicBezTo>
                <a:cubicBezTo>
                  <a:pt x="4604" y="2440"/>
                  <a:pt x="4664" y="2369"/>
                  <a:pt x="4664" y="2214"/>
                </a:cubicBezTo>
                <a:cubicBezTo>
                  <a:pt x="4651" y="2132"/>
                  <a:pt x="4651" y="2037"/>
                  <a:pt x="4640" y="1977"/>
                </a:cubicBezTo>
                <a:cubicBezTo>
                  <a:pt x="4545" y="1859"/>
                  <a:pt x="4403" y="1930"/>
                  <a:pt x="4309" y="1859"/>
                </a:cubicBezTo>
                <a:cubicBezTo>
                  <a:pt x="4285" y="1764"/>
                  <a:pt x="4238" y="1670"/>
                  <a:pt x="4261" y="1564"/>
                </a:cubicBezTo>
                <a:cubicBezTo>
                  <a:pt x="4438" y="1445"/>
                  <a:pt x="4462" y="1362"/>
                  <a:pt x="4367" y="1196"/>
                </a:cubicBezTo>
                <a:cubicBezTo>
                  <a:pt x="4332" y="1149"/>
                  <a:pt x="4309" y="1090"/>
                  <a:pt x="4238" y="1054"/>
                </a:cubicBezTo>
                <a:cubicBezTo>
                  <a:pt x="4216" y="1046"/>
                  <a:pt x="4197" y="1042"/>
                  <a:pt x="4179" y="1042"/>
                </a:cubicBezTo>
                <a:cubicBezTo>
                  <a:pt x="4097" y="1042"/>
                  <a:pt x="4045" y="1116"/>
                  <a:pt x="3977" y="1125"/>
                </a:cubicBezTo>
                <a:cubicBezTo>
                  <a:pt x="3870" y="1019"/>
                  <a:pt x="3764" y="912"/>
                  <a:pt x="3657" y="794"/>
                </a:cubicBezTo>
                <a:cubicBezTo>
                  <a:pt x="3681" y="759"/>
                  <a:pt x="3717" y="735"/>
                  <a:pt x="3728" y="711"/>
                </a:cubicBezTo>
                <a:cubicBezTo>
                  <a:pt x="3740" y="675"/>
                  <a:pt x="3764" y="628"/>
                  <a:pt x="3752" y="604"/>
                </a:cubicBezTo>
                <a:cubicBezTo>
                  <a:pt x="3728" y="533"/>
                  <a:pt x="3693" y="475"/>
                  <a:pt x="3646" y="415"/>
                </a:cubicBezTo>
                <a:cubicBezTo>
                  <a:pt x="3600" y="357"/>
                  <a:pt x="3542" y="331"/>
                  <a:pt x="3484" y="331"/>
                </a:cubicBezTo>
                <a:cubicBezTo>
                  <a:pt x="3421" y="331"/>
                  <a:pt x="3357" y="360"/>
                  <a:pt x="3302" y="415"/>
                </a:cubicBezTo>
                <a:cubicBezTo>
                  <a:pt x="3278" y="451"/>
                  <a:pt x="3255" y="475"/>
                  <a:pt x="3231" y="498"/>
                </a:cubicBezTo>
                <a:cubicBezTo>
                  <a:pt x="3042" y="427"/>
                  <a:pt x="2865" y="368"/>
                  <a:pt x="2675" y="309"/>
                </a:cubicBezTo>
                <a:cubicBezTo>
                  <a:pt x="2639" y="96"/>
                  <a:pt x="2663" y="143"/>
                  <a:pt x="2486" y="60"/>
                </a:cubicBezTo>
                <a:cubicBezTo>
                  <a:pt x="2419" y="21"/>
                  <a:pt x="2358" y="1"/>
                  <a:pt x="229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 rot="501792">
            <a:off x="7404327" y="-2710290"/>
            <a:ext cx="4113723" cy="3579084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2"/>
          <p:cNvSpPr/>
          <p:nvPr/>
        </p:nvSpPr>
        <p:spPr>
          <a:xfrm rot="501700">
            <a:off x="-1573157" y="3615774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567" name="Google Shape;567;p32"/>
          <p:cNvSpPr/>
          <p:nvPr/>
        </p:nvSpPr>
        <p:spPr>
          <a:xfrm rot="501792">
            <a:off x="4791852" y="4706435"/>
            <a:ext cx="4113723" cy="3579084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568" name="Google Shape;568;p32"/>
          <p:cNvSpPr/>
          <p:nvPr/>
        </p:nvSpPr>
        <p:spPr>
          <a:xfrm>
            <a:off x="8689050" y="2544425"/>
            <a:ext cx="1243889" cy="1036046"/>
          </a:xfrm>
          <a:custGeom>
            <a:avLst/>
            <a:gdLst/>
            <a:ahLst/>
            <a:cxnLst/>
            <a:rect l="l" t="t" r="r" b="b"/>
            <a:pathLst>
              <a:path w="16099" h="13409" extrusionOk="0">
                <a:moveTo>
                  <a:pt x="9283" y="319"/>
                </a:moveTo>
                <a:cubicBezTo>
                  <a:pt x="10537" y="319"/>
                  <a:pt x="11850" y="493"/>
                  <a:pt x="12973" y="1089"/>
                </a:cubicBezTo>
                <a:cubicBezTo>
                  <a:pt x="15210" y="2284"/>
                  <a:pt x="15814" y="5137"/>
                  <a:pt x="15257" y="7445"/>
                </a:cubicBezTo>
                <a:cubicBezTo>
                  <a:pt x="14760" y="9528"/>
                  <a:pt x="13352" y="11422"/>
                  <a:pt x="11435" y="12416"/>
                </a:cubicBezTo>
                <a:cubicBezTo>
                  <a:pt x="10479" y="12909"/>
                  <a:pt x="9424" y="13143"/>
                  <a:pt x="8367" y="13143"/>
                </a:cubicBezTo>
                <a:cubicBezTo>
                  <a:pt x="7290" y="13143"/>
                  <a:pt x="6212" y="12900"/>
                  <a:pt x="5232" y="12440"/>
                </a:cubicBezTo>
                <a:cubicBezTo>
                  <a:pt x="4454" y="12074"/>
                  <a:pt x="3760" y="11580"/>
                  <a:pt x="3179" y="10986"/>
                </a:cubicBezTo>
                <a:lnTo>
                  <a:pt x="3179" y="10986"/>
                </a:lnTo>
                <a:cubicBezTo>
                  <a:pt x="4006" y="11720"/>
                  <a:pt x="5077" y="12239"/>
                  <a:pt x="6214" y="12535"/>
                </a:cubicBezTo>
                <a:cubicBezTo>
                  <a:pt x="6839" y="12695"/>
                  <a:pt x="7458" y="12774"/>
                  <a:pt x="8063" y="12774"/>
                </a:cubicBezTo>
                <a:cubicBezTo>
                  <a:pt x="10313" y="12774"/>
                  <a:pt x="12354" y="11685"/>
                  <a:pt x="13660" y="9670"/>
                </a:cubicBezTo>
                <a:cubicBezTo>
                  <a:pt x="15186" y="7303"/>
                  <a:pt x="15814" y="3338"/>
                  <a:pt x="12737" y="1882"/>
                </a:cubicBezTo>
                <a:cubicBezTo>
                  <a:pt x="12713" y="1871"/>
                  <a:pt x="12690" y="1867"/>
                  <a:pt x="12668" y="1867"/>
                </a:cubicBezTo>
                <a:cubicBezTo>
                  <a:pt x="12512" y="1867"/>
                  <a:pt x="12405" y="2094"/>
                  <a:pt x="12571" y="2166"/>
                </a:cubicBezTo>
                <a:cubicBezTo>
                  <a:pt x="15352" y="3480"/>
                  <a:pt x="14867" y="6995"/>
                  <a:pt x="13565" y="9209"/>
                </a:cubicBezTo>
                <a:cubicBezTo>
                  <a:pt x="12371" y="11228"/>
                  <a:pt x="10420" y="12471"/>
                  <a:pt x="8105" y="12471"/>
                </a:cubicBezTo>
                <a:cubicBezTo>
                  <a:pt x="7896" y="12471"/>
                  <a:pt x="7684" y="12461"/>
                  <a:pt x="7469" y="12440"/>
                </a:cubicBezTo>
                <a:cubicBezTo>
                  <a:pt x="5066" y="12203"/>
                  <a:pt x="2155" y="10724"/>
                  <a:pt x="1905" y="8049"/>
                </a:cubicBezTo>
                <a:cubicBezTo>
                  <a:pt x="1692" y="5682"/>
                  <a:pt x="2888" y="2308"/>
                  <a:pt x="5078" y="1124"/>
                </a:cubicBezTo>
                <a:cubicBezTo>
                  <a:pt x="6297" y="473"/>
                  <a:pt x="7813" y="319"/>
                  <a:pt x="9162" y="319"/>
                </a:cubicBezTo>
                <a:cubicBezTo>
                  <a:pt x="9202" y="319"/>
                  <a:pt x="9243" y="319"/>
                  <a:pt x="9283" y="319"/>
                </a:cubicBezTo>
                <a:close/>
                <a:moveTo>
                  <a:pt x="9040" y="0"/>
                </a:moveTo>
                <a:cubicBezTo>
                  <a:pt x="7804" y="0"/>
                  <a:pt x="6516" y="170"/>
                  <a:pt x="5398" y="627"/>
                </a:cubicBezTo>
                <a:cubicBezTo>
                  <a:pt x="2959" y="1633"/>
                  <a:pt x="1681" y="4817"/>
                  <a:pt x="1574" y="7279"/>
                </a:cubicBezTo>
                <a:cubicBezTo>
                  <a:pt x="1551" y="7826"/>
                  <a:pt x="1616" y="8334"/>
                  <a:pt x="1754" y="8802"/>
                </a:cubicBezTo>
                <a:lnTo>
                  <a:pt x="1754" y="8802"/>
                </a:lnTo>
                <a:cubicBezTo>
                  <a:pt x="1512" y="8191"/>
                  <a:pt x="1360" y="7537"/>
                  <a:pt x="1314" y="6853"/>
                </a:cubicBezTo>
                <a:cubicBezTo>
                  <a:pt x="1160" y="4522"/>
                  <a:pt x="2142" y="2213"/>
                  <a:pt x="3977" y="758"/>
                </a:cubicBezTo>
                <a:cubicBezTo>
                  <a:pt x="4017" y="718"/>
                  <a:pt x="3982" y="654"/>
                  <a:pt x="3936" y="654"/>
                </a:cubicBezTo>
                <a:cubicBezTo>
                  <a:pt x="3926" y="654"/>
                  <a:pt x="3916" y="657"/>
                  <a:pt x="3906" y="663"/>
                </a:cubicBezTo>
                <a:cubicBezTo>
                  <a:pt x="0" y="3444"/>
                  <a:pt x="213" y="9552"/>
                  <a:pt x="4178" y="12145"/>
                </a:cubicBezTo>
                <a:cubicBezTo>
                  <a:pt x="5425" y="12958"/>
                  <a:pt x="6911" y="13409"/>
                  <a:pt x="8394" y="13409"/>
                </a:cubicBezTo>
                <a:cubicBezTo>
                  <a:pt x="9263" y="13409"/>
                  <a:pt x="10131" y="13254"/>
                  <a:pt x="10949" y="12926"/>
                </a:cubicBezTo>
                <a:cubicBezTo>
                  <a:pt x="13139" y="12061"/>
                  <a:pt x="14808" y="10073"/>
                  <a:pt x="15447" y="7836"/>
                </a:cubicBezTo>
                <a:cubicBezTo>
                  <a:pt x="16098" y="5587"/>
                  <a:pt x="15707" y="2746"/>
                  <a:pt x="13766" y="1242"/>
                </a:cubicBezTo>
                <a:cubicBezTo>
                  <a:pt x="12701" y="414"/>
                  <a:pt x="11340" y="118"/>
                  <a:pt x="10026" y="35"/>
                </a:cubicBezTo>
                <a:cubicBezTo>
                  <a:pt x="9704" y="12"/>
                  <a:pt x="9374" y="0"/>
                  <a:pt x="90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9" name="Google Shape;569;p32"/>
          <p:cNvSpPr/>
          <p:nvPr/>
        </p:nvSpPr>
        <p:spPr>
          <a:xfrm>
            <a:off x="-879900" y="631850"/>
            <a:ext cx="1243889" cy="1036046"/>
          </a:xfrm>
          <a:custGeom>
            <a:avLst/>
            <a:gdLst/>
            <a:ahLst/>
            <a:cxnLst/>
            <a:rect l="l" t="t" r="r" b="b"/>
            <a:pathLst>
              <a:path w="16099" h="13409" extrusionOk="0">
                <a:moveTo>
                  <a:pt x="9283" y="319"/>
                </a:moveTo>
                <a:cubicBezTo>
                  <a:pt x="10537" y="319"/>
                  <a:pt x="11850" y="493"/>
                  <a:pt x="12973" y="1089"/>
                </a:cubicBezTo>
                <a:cubicBezTo>
                  <a:pt x="15210" y="2284"/>
                  <a:pt x="15814" y="5137"/>
                  <a:pt x="15257" y="7445"/>
                </a:cubicBezTo>
                <a:cubicBezTo>
                  <a:pt x="14760" y="9528"/>
                  <a:pt x="13352" y="11422"/>
                  <a:pt x="11435" y="12416"/>
                </a:cubicBezTo>
                <a:cubicBezTo>
                  <a:pt x="10479" y="12909"/>
                  <a:pt x="9424" y="13143"/>
                  <a:pt x="8367" y="13143"/>
                </a:cubicBezTo>
                <a:cubicBezTo>
                  <a:pt x="7290" y="13143"/>
                  <a:pt x="6212" y="12900"/>
                  <a:pt x="5232" y="12440"/>
                </a:cubicBezTo>
                <a:cubicBezTo>
                  <a:pt x="4454" y="12074"/>
                  <a:pt x="3760" y="11580"/>
                  <a:pt x="3179" y="10986"/>
                </a:cubicBezTo>
                <a:lnTo>
                  <a:pt x="3179" y="10986"/>
                </a:lnTo>
                <a:cubicBezTo>
                  <a:pt x="4006" y="11720"/>
                  <a:pt x="5077" y="12239"/>
                  <a:pt x="6214" y="12535"/>
                </a:cubicBezTo>
                <a:cubicBezTo>
                  <a:pt x="6839" y="12695"/>
                  <a:pt x="7458" y="12774"/>
                  <a:pt x="8063" y="12774"/>
                </a:cubicBezTo>
                <a:cubicBezTo>
                  <a:pt x="10313" y="12774"/>
                  <a:pt x="12354" y="11685"/>
                  <a:pt x="13660" y="9670"/>
                </a:cubicBezTo>
                <a:cubicBezTo>
                  <a:pt x="15186" y="7303"/>
                  <a:pt x="15814" y="3338"/>
                  <a:pt x="12737" y="1882"/>
                </a:cubicBezTo>
                <a:cubicBezTo>
                  <a:pt x="12713" y="1871"/>
                  <a:pt x="12690" y="1867"/>
                  <a:pt x="12668" y="1867"/>
                </a:cubicBezTo>
                <a:cubicBezTo>
                  <a:pt x="12512" y="1867"/>
                  <a:pt x="12405" y="2094"/>
                  <a:pt x="12571" y="2166"/>
                </a:cubicBezTo>
                <a:cubicBezTo>
                  <a:pt x="15352" y="3480"/>
                  <a:pt x="14867" y="6995"/>
                  <a:pt x="13565" y="9209"/>
                </a:cubicBezTo>
                <a:cubicBezTo>
                  <a:pt x="12371" y="11228"/>
                  <a:pt x="10420" y="12471"/>
                  <a:pt x="8105" y="12471"/>
                </a:cubicBezTo>
                <a:cubicBezTo>
                  <a:pt x="7896" y="12471"/>
                  <a:pt x="7684" y="12461"/>
                  <a:pt x="7469" y="12440"/>
                </a:cubicBezTo>
                <a:cubicBezTo>
                  <a:pt x="5066" y="12203"/>
                  <a:pt x="2155" y="10724"/>
                  <a:pt x="1905" y="8049"/>
                </a:cubicBezTo>
                <a:cubicBezTo>
                  <a:pt x="1692" y="5682"/>
                  <a:pt x="2888" y="2308"/>
                  <a:pt x="5078" y="1124"/>
                </a:cubicBezTo>
                <a:cubicBezTo>
                  <a:pt x="6297" y="473"/>
                  <a:pt x="7813" y="319"/>
                  <a:pt x="9162" y="319"/>
                </a:cubicBezTo>
                <a:cubicBezTo>
                  <a:pt x="9202" y="319"/>
                  <a:pt x="9243" y="319"/>
                  <a:pt x="9283" y="319"/>
                </a:cubicBezTo>
                <a:close/>
                <a:moveTo>
                  <a:pt x="9040" y="0"/>
                </a:moveTo>
                <a:cubicBezTo>
                  <a:pt x="7804" y="0"/>
                  <a:pt x="6516" y="170"/>
                  <a:pt x="5398" y="627"/>
                </a:cubicBezTo>
                <a:cubicBezTo>
                  <a:pt x="2959" y="1633"/>
                  <a:pt x="1681" y="4817"/>
                  <a:pt x="1574" y="7279"/>
                </a:cubicBezTo>
                <a:cubicBezTo>
                  <a:pt x="1551" y="7826"/>
                  <a:pt x="1616" y="8334"/>
                  <a:pt x="1754" y="8802"/>
                </a:cubicBezTo>
                <a:lnTo>
                  <a:pt x="1754" y="8802"/>
                </a:lnTo>
                <a:cubicBezTo>
                  <a:pt x="1512" y="8191"/>
                  <a:pt x="1360" y="7537"/>
                  <a:pt x="1314" y="6853"/>
                </a:cubicBezTo>
                <a:cubicBezTo>
                  <a:pt x="1160" y="4522"/>
                  <a:pt x="2142" y="2213"/>
                  <a:pt x="3977" y="758"/>
                </a:cubicBezTo>
                <a:cubicBezTo>
                  <a:pt x="4017" y="718"/>
                  <a:pt x="3982" y="654"/>
                  <a:pt x="3936" y="654"/>
                </a:cubicBezTo>
                <a:cubicBezTo>
                  <a:pt x="3926" y="654"/>
                  <a:pt x="3916" y="657"/>
                  <a:pt x="3906" y="663"/>
                </a:cubicBezTo>
                <a:cubicBezTo>
                  <a:pt x="0" y="3444"/>
                  <a:pt x="213" y="9552"/>
                  <a:pt x="4178" y="12145"/>
                </a:cubicBezTo>
                <a:cubicBezTo>
                  <a:pt x="5425" y="12958"/>
                  <a:pt x="6911" y="13409"/>
                  <a:pt x="8394" y="13409"/>
                </a:cubicBezTo>
                <a:cubicBezTo>
                  <a:pt x="9263" y="13409"/>
                  <a:pt x="10131" y="13254"/>
                  <a:pt x="10949" y="12926"/>
                </a:cubicBezTo>
                <a:cubicBezTo>
                  <a:pt x="13139" y="12061"/>
                  <a:pt x="14808" y="10073"/>
                  <a:pt x="15447" y="7836"/>
                </a:cubicBezTo>
                <a:cubicBezTo>
                  <a:pt x="16098" y="5587"/>
                  <a:pt x="15707" y="2746"/>
                  <a:pt x="13766" y="1242"/>
                </a:cubicBezTo>
                <a:cubicBezTo>
                  <a:pt x="12701" y="414"/>
                  <a:pt x="11340" y="118"/>
                  <a:pt x="10026" y="35"/>
                </a:cubicBezTo>
                <a:cubicBezTo>
                  <a:pt x="9704" y="12"/>
                  <a:pt x="9374" y="0"/>
                  <a:pt x="90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70" name="Google Shape;570;p32"/>
          <p:cNvGrpSpPr/>
          <p:nvPr/>
        </p:nvGrpSpPr>
        <p:grpSpPr>
          <a:xfrm rot="3571720">
            <a:off x="8608494" y="4407672"/>
            <a:ext cx="242124" cy="498944"/>
            <a:chOff x="5907675" y="835275"/>
            <a:chExt cx="117800" cy="242750"/>
          </a:xfrm>
        </p:grpSpPr>
        <p:sp>
          <p:nvSpPr>
            <p:cNvPr id="571" name="Google Shape;571;p32"/>
            <p:cNvSpPr/>
            <p:nvPr/>
          </p:nvSpPr>
          <p:spPr>
            <a:xfrm>
              <a:off x="5986100" y="1058125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"/>
                  </a:moveTo>
                  <a:lnTo>
                    <a:pt x="1" y="12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2"/>
            <p:cNvSpPr/>
            <p:nvPr/>
          </p:nvSpPr>
          <p:spPr>
            <a:xfrm>
              <a:off x="5907675" y="835275"/>
              <a:ext cx="38225" cy="34700"/>
            </a:xfrm>
            <a:custGeom>
              <a:avLst/>
              <a:gdLst/>
              <a:ahLst/>
              <a:cxnLst/>
              <a:rect l="l" t="t" r="r" b="b"/>
              <a:pathLst>
                <a:path w="1529" h="1388" extrusionOk="0">
                  <a:moveTo>
                    <a:pt x="818" y="297"/>
                  </a:moveTo>
                  <a:cubicBezTo>
                    <a:pt x="842" y="297"/>
                    <a:pt x="865" y="309"/>
                    <a:pt x="877" y="309"/>
                  </a:cubicBezTo>
                  <a:lnTo>
                    <a:pt x="924" y="309"/>
                  </a:lnTo>
                  <a:cubicBezTo>
                    <a:pt x="948" y="321"/>
                    <a:pt x="960" y="321"/>
                    <a:pt x="984" y="332"/>
                  </a:cubicBezTo>
                  <a:lnTo>
                    <a:pt x="1007" y="332"/>
                  </a:lnTo>
                  <a:cubicBezTo>
                    <a:pt x="1007" y="345"/>
                    <a:pt x="1019" y="345"/>
                    <a:pt x="1031" y="345"/>
                  </a:cubicBezTo>
                  <a:cubicBezTo>
                    <a:pt x="1042" y="356"/>
                    <a:pt x="1066" y="368"/>
                    <a:pt x="1078" y="380"/>
                  </a:cubicBezTo>
                  <a:cubicBezTo>
                    <a:pt x="1090" y="380"/>
                    <a:pt x="1090" y="392"/>
                    <a:pt x="1102" y="392"/>
                  </a:cubicBezTo>
                  <a:lnTo>
                    <a:pt x="1113" y="403"/>
                  </a:lnTo>
                  <a:cubicBezTo>
                    <a:pt x="1126" y="416"/>
                    <a:pt x="1149" y="427"/>
                    <a:pt x="1161" y="451"/>
                  </a:cubicBezTo>
                  <a:lnTo>
                    <a:pt x="1173" y="463"/>
                  </a:lnTo>
                  <a:cubicBezTo>
                    <a:pt x="1173" y="474"/>
                    <a:pt x="1184" y="474"/>
                    <a:pt x="1184" y="474"/>
                  </a:cubicBezTo>
                  <a:cubicBezTo>
                    <a:pt x="1184" y="487"/>
                    <a:pt x="1197" y="498"/>
                    <a:pt x="1197" y="510"/>
                  </a:cubicBezTo>
                  <a:lnTo>
                    <a:pt x="1208" y="522"/>
                  </a:lnTo>
                  <a:cubicBezTo>
                    <a:pt x="1208" y="545"/>
                    <a:pt x="1220" y="569"/>
                    <a:pt x="1232" y="593"/>
                  </a:cubicBezTo>
                  <a:lnTo>
                    <a:pt x="1232" y="605"/>
                  </a:lnTo>
                  <a:lnTo>
                    <a:pt x="1232" y="640"/>
                  </a:lnTo>
                  <a:lnTo>
                    <a:pt x="1232" y="687"/>
                  </a:lnTo>
                  <a:cubicBezTo>
                    <a:pt x="1220" y="723"/>
                    <a:pt x="1220" y="747"/>
                    <a:pt x="1208" y="771"/>
                  </a:cubicBezTo>
                  <a:cubicBezTo>
                    <a:pt x="1197" y="806"/>
                    <a:pt x="1197" y="806"/>
                    <a:pt x="1184" y="829"/>
                  </a:cubicBezTo>
                  <a:cubicBezTo>
                    <a:pt x="1173" y="865"/>
                    <a:pt x="1137" y="913"/>
                    <a:pt x="1126" y="936"/>
                  </a:cubicBezTo>
                  <a:cubicBezTo>
                    <a:pt x="1090" y="984"/>
                    <a:pt x="1042" y="1019"/>
                    <a:pt x="1007" y="1043"/>
                  </a:cubicBezTo>
                  <a:cubicBezTo>
                    <a:pt x="971" y="1066"/>
                    <a:pt x="936" y="1090"/>
                    <a:pt x="900" y="1102"/>
                  </a:cubicBezTo>
                  <a:cubicBezTo>
                    <a:pt x="877" y="1102"/>
                    <a:pt x="853" y="1114"/>
                    <a:pt x="829" y="1114"/>
                  </a:cubicBezTo>
                  <a:cubicBezTo>
                    <a:pt x="806" y="1126"/>
                    <a:pt x="782" y="1126"/>
                    <a:pt x="747" y="1126"/>
                  </a:cubicBezTo>
                  <a:cubicBezTo>
                    <a:pt x="652" y="1126"/>
                    <a:pt x="557" y="1090"/>
                    <a:pt x="474" y="1031"/>
                  </a:cubicBezTo>
                  <a:cubicBezTo>
                    <a:pt x="285" y="889"/>
                    <a:pt x="261" y="616"/>
                    <a:pt x="427" y="463"/>
                  </a:cubicBezTo>
                  <a:cubicBezTo>
                    <a:pt x="439" y="463"/>
                    <a:pt x="439" y="451"/>
                    <a:pt x="439" y="451"/>
                  </a:cubicBezTo>
                  <a:cubicBezTo>
                    <a:pt x="474" y="451"/>
                    <a:pt x="498" y="439"/>
                    <a:pt x="534" y="416"/>
                  </a:cubicBezTo>
                  <a:lnTo>
                    <a:pt x="581" y="368"/>
                  </a:lnTo>
                  <a:lnTo>
                    <a:pt x="593" y="368"/>
                  </a:lnTo>
                  <a:cubicBezTo>
                    <a:pt x="593" y="356"/>
                    <a:pt x="605" y="356"/>
                    <a:pt x="616" y="345"/>
                  </a:cubicBezTo>
                  <a:cubicBezTo>
                    <a:pt x="629" y="345"/>
                    <a:pt x="640" y="332"/>
                    <a:pt x="640" y="332"/>
                  </a:cubicBezTo>
                  <a:lnTo>
                    <a:pt x="652" y="332"/>
                  </a:lnTo>
                  <a:cubicBezTo>
                    <a:pt x="676" y="321"/>
                    <a:pt x="687" y="309"/>
                    <a:pt x="711" y="309"/>
                  </a:cubicBezTo>
                  <a:cubicBezTo>
                    <a:pt x="723" y="309"/>
                    <a:pt x="735" y="309"/>
                    <a:pt x="747" y="297"/>
                  </a:cubicBezTo>
                  <a:close/>
                  <a:moveTo>
                    <a:pt x="861" y="1"/>
                  </a:moveTo>
                  <a:cubicBezTo>
                    <a:pt x="800" y="1"/>
                    <a:pt x="738" y="9"/>
                    <a:pt x="676" y="25"/>
                  </a:cubicBezTo>
                  <a:cubicBezTo>
                    <a:pt x="557" y="48"/>
                    <a:pt x="427" y="132"/>
                    <a:pt x="356" y="238"/>
                  </a:cubicBezTo>
                  <a:cubicBezTo>
                    <a:pt x="321" y="238"/>
                    <a:pt x="273" y="250"/>
                    <a:pt x="237" y="274"/>
                  </a:cubicBezTo>
                  <a:cubicBezTo>
                    <a:pt x="1" y="498"/>
                    <a:pt x="1" y="877"/>
                    <a:pt x="202" y="1126"/>
                  </a:cubicBezTo>
                  <a:cubicBezTo>
                    <a:pt x="332" y="1295"/>
                    <a:pt x="544" y="1388"/>
                    <a:pt x="756" y="1388"/>
                  </a:cubicBezTo>
                  <a:cubicBezTo>
                    <a:pt x="854" y="1388"/>
                    <a:pt x="952" y="1368"/>
                    <a:pt x="1042" y="1327"/>
                  </a:cubicBezTo>
                  <a:cubicBezTo>
                    <a:pt x="1303" y="1221"/>
                    <a:pt x="1492" y="948"/>
                    <a:pt x="1504" y="664"/>
                  </a:cubicBezTo>
                  <a:cubicBezTo>
                    <a:pt x="1528" y="380"/>
                    <a:pt x="1350" y="155"/>
                    <a:pt x="1090" y="48"/>
                  </a:cubicBezTo>
                  <a:cubicBezTo>
                    <a:pt x="1016" y="15"/>
                    <a:pt x="939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2"/>
            <p:cNvSpPr/>
            <p:nvPr/>
          </p:nvSpPr>
          <p:spPr>
            <a:xfrm>
              <a:off x="5963900" y="940425"/>
              <a:ext cx="42350" cy="42825"/>
            </a:xfrm>
            <a:custGeom>
              <a:avLst/>
              <a:gdLst/>
              <a:ahLst/>
              <a:cxnLst/>
              <a:rect l="l" t="t" r="r" b="b"/>
              <a:pathLst>
                <a:path w="1694" h="1713" extrusionOk="0">
                  <a:moveTo>
                    <a:pt x="971" y="317"/>
                  </a:moveTo>
                  <a:cubicBezTo>
                    <a:pt x="1173" y="317"/>
                    <a:pt x="1339" y="518"/>
                    <a:pt x="1386" y="719"/>
                  </a:cubicBezTo>
                  <a:cubicBezTo>
                    <a:pt x="1455" y="1056"/>
                    <a:pt x="1110" y="1429"/>
                    <a:pt x="789" y="1429"/>
                  </a:cubicBezTo>
                  <a:cubicBezTo>
                    <a:pt x="669" y="1429"/>
                    <a:pt x="553" y="1377"/>
                    <a:pt x="463" y="1252"/>
                  </a:cubicBezTo>
                  <a:cubicBezTo>
                    <a:pt x="356" y="1098"/>
                    <a:pt x="344" y="908"/>
                    <a:pt x="403" y="731"/>
                  </a:cubicBezTo>
                  <a:lnTo>
                    <a:pt x="403" y="731"/>
                  </a:lnTo>
                  <a:cubicBezTo>
                    <a:pt x="403" y="743"/>
                    <a:pt x="415" y="743"/>
                    <a:pt x="415" y="743"/>
                  </a:cubicBezTo>
                  <a:cubicBezTo>
                    <a:pt x="463" y="743"/>
                    <a:pt x="534" y="719"/>
                    <a:pt x="534" y="660"/>
                  </a:cubicBezTo>
                  <a:cubicBezTo>
                    <a:pt x="581" y="447"/>
                    <a:pt x="771" y="317"/>
                    <a:pt x="971" y="317"/>
                  </a:cubicBezTo>
                  <a:close/>
                  <a:moveTo>
                    <a:pt x="980" y="1"/>
                  </a:moveTo>
                  <a:cubicBezTo>
                    <a:pt x="795" y="1"/>
                    <a:pt x="605" y="81"/>
                    <a:pt x="474" y="222"/>
                  </a:cubicBezTo>
                  <a:cubicBezTo>
                    <a:pt x="456" y="214"/>
                    <a:pt x="437" y="211"/>
                    <a:pt x="419" y="211"/>
                  </a:cubicBezTo>
                  <a:cubicBezTo>
                    <a:pt x="379" y="211"/>
                    <a:pt x="341" y="229"/>
                    <a:pt x="308" y="269"/>
                  </a:cubicBezTo>
                  <a:cubicBezTo>
                    <a:pt x="95" y="589"/>
                    <a:pt x="1" y="1015"/>
                    <a:pt x="202" y="1358"/>
                  </a:cubicBezTo>
                  <a:cubicBezTo>
                    <a:pt x="285" y="1513"/>
                    <a:pt x="427" y="1619"/>
                    <a:pt x="581" y="1678"/>
                  </a:cubicBezTo>
                  <a:cubicBezTo>
                    <a:pt x="646" y="1702"/>
                    <a:pt x="713" y="1713"/>
                    <a:pt x="780" y="1713"/>
                  </a:cubicBezTo>
                  <a:cubicBezTo>
                    <a:pt x="911" y="1713"/>
                    <a:pt x="1044" y="1674"/>
                    <a:pt x="1161" y="1619"/>
                  </a:cubicBezTo>
                  <a:cubicBezTo>
                    <a:pt x="1468" y="1453"/>
                    <a:pt x="1694" y="1110"/>
                    <a:pt x="1682" y="755"/>
                  </a:cubicBezTo>
                  <a:cubicBezTo>
                    <a:pt x="1682" y="411"/>
                    <a:pt x="1421" y="68"/>
                    <a:pt x="1078" y="9"/>
                  </a:cubicBezTo>
                  <a:cubicBezTo>
                    <a:pt x="1046" y="3"/>
                    <a:pt x="1013" y="1"/>
                    <a:pt x="98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2"/>
            <p:cNvSpPr/>
            <p:nvPr/>
          </p:nvSpPr>
          <p:spPr>
            <a:xfrm>
              <a:off x="5993800" y="104755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extrusionOk="0">
                  <a:moveTo>
                    <a:pt x="722" y="329"/>
                  </a:moveTo>
                  <a:cubicBezTo>
                    <a:pt x="746" y="329"/>
                    <a:pt x="758" y="340"/>
                    <a:pt x="782" y="340"/>
                  </a:cubicBezTo>
                  <a:lnTo>
                    <a:pt x="793" y="340"/>
                  </a:lnTo>
                  <a:cubicBezTo>
                    <a:pt x="793" y="352"/>
                    <a:pt x="806" y="352"/>
                    <a:pt x="817" y="364"/>
                  </a:cubicBezTo>
                  <a:cubicBezTo>
                    <a:pt x="829" y="364"/>
                    <a:pt x="841" y="376"/>
                    <a:pt x="841" y="376"/>
                  </a:cubicBezTo>
                  <a:cubicBezTo>
                    <a:pt x="853" y="376"/>
                    <a:pt x="853" y="376"/>
                    <a:pt x="853" y="388"/>
                  </a:cubicBezTo>
                  <a:cubicBezTo>
                    <a:pt x="864" y="388"/>
                    <a:pt x="864" y="400"/>
                    <a:pt x="877" y="400"/>
                  </a:cubicBezTo>
                  <a:lnTo>
                    <a:pt x="877" y="411"/>
                  </a:lnTo>
                  <a:lnTo>
                    <a:pt x="888" y="411"/>
                  </a:lnTo>
                  <a:lnTo>
                    <a:pt x="888" y="424"/>
                  </a:lnTo>
                  <a:cubicBezTo>
                    <a:pt x="900" y="435"/>
                    <a:pt x="912" y="447"/>
                    <a:pt x="912" y="471"/>
                  </a:cubicBezTo>
                  <a:lnTo>
                    <a:pt x="924" y="471"/>
                  </a:lnTo>
                  <a:lnTo>
                    <a:pt x="924" y="495"/>
                  </a:lnTo>
                  <a:cubicBezTo>
                    <a:pt x="935" y="518"/>
                    <a:pt x="935" y="542"/>
                    <a:pt x="948" y="566"/>
                  </a:cubicBezTo>
                  <a:lnTo>
                    <a:pt x="948" y="601"/>
                  </a:lnTo>
                  <a:lnTo>
                    <a:pt x="948" y="660"/>
                  </a:lnTo>
                  <a:lnTo>
                    <a:pt x="935" y="672"/>
                  </a:lnTo>
                  <a:lnTo>
                    <a:pt x="935" y="708"/>
                  </a:lnTo>
                  <a:cubicBezTo>
                    <a:pt x="924" y="731"/>
                    <a:pt x="924" y="743"/>
                    <a:pt x="912" y="766"/>
                  </a:cubicBezTo>
                  <a:lnTo>
                    <a:pt x="912" y="779"/>
                  </a:lnTo>
                  <a:cubicBezTo>
                    <a:pt x="900" y="790"/>
                    <a:pt x="900" y="790"/>
                    <a:pt x="900" y="802"/>
                  </a:cubicBezTo>
                  <a:cubicBezTo>
                    <a:pt x="888" y="814"/>
                    <a:pt x="888" y="826"/>
                    <a:pt x="877" y="837"/>
                  </a:cubicBezTo>
                  <a:lnTo>
                    <a:pt x="864" y="850"/>
                  </a:lnTo>
                  <a:lnTo>
                    <a:pt x="864" y="861"/>
                  </a:lnTo>
                  <a:lnTo>
                    <a:pt x="853" y="861"/>
                  </a:lnTo>
                  <a:cubicBezTo>
                    <a:pt x="841" y="873"/>
                    <a:pt x="841" y="885"/>
                    <a:pt x="829" y="897"/>
                  </a:cubicBezTo>
                  <a:lnTo>
                    <a:pt x="817" y="897"/>
                  </a:lnTo>
                  <a:lnTo>
                    <a:pt x="817" y="908"/>
                  </a:lnTo>
                  <a:lnTo>
                    <a:pt x="806" y="908"/>
                  </a:lnTo>
                  <a:cubicBezTo>
                    <a:pt x="806" y="908"/>
                    <a:pt x="793" y="908"/>
                    <a:pt x="793" y="921"/>
                  </a:cubicBezTo>
                  <a:cubicBezTo>
                    <a:pt x="782" y="921"/>
                    <a:pt x="770" y="921"/>
                    <a:pt x="770" y="932"/>
                  </a:cubicBezTo>
                  <a:lnTo>
                    <a:pt x="758" y="932"/>
                  </a:lnTo>
                  <a:cubicBezTo>
                    <a:pt x="746" y="944"/>
                    <a:pt x="722" y="944"/>
                    <a:pt x="699" y="944"/>
                  </a:cubicBezTo>
                  <a:lnTo>
                    <a:pt x="604" y="944"/>
                  </a:lnTo>
                  <a:cubicBezTo>
                    <a:pt x="593" y="932"/>
                    <a:pt x="593" y="932"/>
                    <a:pt x="580" y="932"/>
                  </a:cubicBezTo>
                  <a:cubicBezTo>
                    <a:pt x="580" y="932"/>
                    <a:pt x="569" y="921"/>
                    <a:pt x="557" y="921"/>
                  </a:cubicBezTo>
                  <a:cubicBezTo>
                    <a:pt x="557" y="921"/>
                    <a:pt x="545" y="908"/>
                    <a:pt x="533" y="908"/>
                  </a:cubicBezTo>
                  <a:cubicBezTo>
                    <a:pt x="533" y="897"/>
                    <a:pt x="522" y="897"/>
                    <a:pt x="522" y="897"/>
                  </a:cubicBezTo>
                  <a:lnTo>
                    <a:pt x="509" y="885"/>
                  </a:lnTo>
                  <a:cubicBezTo>
                    <a:pt x="498" y="885"/>
                    <a:pt x="498" y="873"/>
                    <a:pt x="486" y="873"/>
                  </a:cubicBezTo>
                  <a:cubicBezTo>
                    <a:pt x="474" y="861"/>
                    <a:pt x="474" y="850"/>
                    <a:pt x="462" y="837"/>
                  </a:cubicBezTo>
                  <a:cubicBezTo>
                    <a:pt x="452" y="828"/>
                    <a:pt x="442" y="826"/>
                    <a:pt x="439" y="818"/>
                  </a:cubicBezTo>
                  <a:lnTo>
                    <a:pt x="439" y="818"/>
                  </a:lnTo>
                  <a:cubicBezTo>
                    <a:pt x="440" y="820"/>
                    <a:pt x="441" y="822"/>
                    <a:pt x="442" y="822"/>
                  </a:cubicBezTo>
                  <a:cubicBezTo>
                    <a:pt x="442" y="822"/>
                    <a:pt x="441" y="819"/>
                    <a:pt x="438" y="814"/>
                  </a:cubicBezTo>
                  <a:lnTo>
                    <a:pt x="438" y="814"/>
                  </a:lnTo>
                  <a:cubicBezTo>
                    <a:pt x="438" y="815"/>
                    <a:pt x="438" y="817"/>
                    <a:pt x="439" y="818"/>
                  </a:cubicBezTo>
                  <a:lnTo>
                    <a:pt x="439" y="818"/>
                  </a:lnTo>
                  <a:cubicBezTo>
                    <a:pt x="435" y="811"/>
                    <a:pt x="427" y="797"/>
                    <a:pt x="427" y="790"/>
                  </a:cubicBezTo>
                  <a:cubicBezTo>
                    <a:pt x="403" y="766"/>
                    <a:pt x="391" y="743"/>
                    <a:pt x="379" y="719"/>
                  </a:cubicBezTo>
                  <a:lnTo>
                    <a:pt x="379" y="708"/>
                  </a:lnTo>
                  <a:cubicBezTo>
                    <a:pt x="379" y="695"/>
                    <a:pt x="367" y="684"/>
                    <a:pt x="367" y="672"/>
                  </a:cubicBezTo>
                  <a:cubicBezTo>
                    <a:pt x="367" y="660"/>
                    <a:pt x="356" y="637"/>
                    <a:pt x="356" y="624"/>
                  </a:cubicBezTo>
                  <a:lnTo>
                    <a:pt x="356" y="613"/>
                  </a:lnTo>
                  <a:lnTo>
                    <a:pt x="356" y="577"/>
                  </a:lnTo>
                  <a:lnTo>
                    <a:pt x="356" y="566"/>
                  </a:lnTo>
                  <a:cubicBezTo>
                    <a:pt x="367" y="542"/>
                    <a:pt x="367" y="518"/>
                    <a:pt x="379" y="495"/>
                  </a:cubicBezTo>
                  <a:lnTo>
                    <a:pt x="379" y="482"/>
                  </a:lnTo>
                  <a:cubicBezTo>
                    <a:pt x="391" y="459"/>
                    <a:pt x="403" y="447"/>
                    <a:pt x="414" y="435"/>
                  </a:cubicBezTo>
                  <a:cubicBezTo>
                    <a:pt x="414" y="424"/>
                    <a:pt x="427" y="411"/>
                    <a:pt x="427" y="400"/>
                  </a:cubicBezTo>
                  <a:cubicBezTo>
                    <a:pt x="438" y="388"/>
                    <a:pt x="462" y="376"/>
                    <a:pt x="462" y="376"/>
                  </a:cubicBezTo>
                  <a:cubicBezTo>
                    <a:pt x="474" y="376"/>
                    <a:pt x="486" y="364"/>
                    <a:pt x="498" y="364"/>
                  </a:cubicBezTo>
                  <a:cubicBezTo>
                    <a:pt x="522" y="352"/>
                    <a:pt x="545" y="340"/>
                    <a:pt x="569" y="340"/>
                  </a:cubicBezTo>
                  <a:cubicBezTo>
                    <a:pt x="580" y="340"/>
                    <a:pt x="593" y="329"/>
                    <a:pt x="604" y="329"/>
                  </a:cubicBezTo>
                  <a:close/>
                  <a:moveTo>
                    <a:pt x="683" y="0"/>
                  </a:moveTo>
                  <a:cubicBezTo>
                    <a:pt x="649" y="0"/>
                    <a:pt x="615" y="3"/>
                    <a:pt x="580" y="9"/>
                  </a:cubicBezTo>
                  <a:cubicBezTo>
                    <a:pt x="296" y="45"/>
                    <a:pt x="1" y="329"/>
                    <a:pt x="24" y="624"/>
                  </a:cubicBezTo>
                  <a:cubicBezTo>
                    <a:pt x="24" y="684"/>
                    <a:pt x="59" y="731"/>
                    <a:pt x="107" y="743"/>
                  </a:cubicBezTo>
                  <a:cubicBezTo>
                    <a:pt x="143" y="850"/>
                    <a:pt x="201" y="956"/>
                    <a:pt x="272" y="1039"/>
                  </a:cubicBezTo>
                  <a:cubicBezTo>
                    <a:pt x="367" y="1134"/>
                    <a:pt x="498" y="1205"/>
                    <a:pt x="628" y="1216"/>
                  </a:cubicBezTo>
                  <a:cubicBezTo>
                    <a:pt x="642" y="1217"/>
                    <a:pt x="657" y="1218"/>
                    <a:pt x="672" y="1218"/>
                  </a:cubicBezTo>
                  <a:cubicBezTo>
                    <a:pt x="797" y="1218"/>
                    <a:pt x="911" y="1171"/>
                    <a:pt x="1006" y="1086"/>
                  </a:cubicBezTo>
                  <a:cubicBezTo>
                    <a:pt x="1196" y="932"/>
                    <a:pt x="1267" y="660"/>
                    <a:pt x="1219" y="424"/>
                  </a:cubicBezTo>
                  <a:cubicBezTo>
                    <a:pt x="1184" y="281"/>
                    <a:pt x="1101" y="174"/>
                    <a:pt x="995" y="92"/>
                  </a:cubicBezTo>
                  <a:cubicBezTo>
                    <a:pt x="896" y="29"/>
                    <a:pt x="790" y="0"/>
                    <a:pt x="6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2"/>
            <p:cNvSpPr/>
            <p:nvPr/>
          </p:nvSpPr>
          <p:spPr>
            <a:xfrm>
              <a:off x="5998550" y="10504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2"/>
                    <a:pt x="0" y="12"/>
                    <a:pt x="11" y="12"/>
                  </a:cubicBezTo>
                  <a:cubicBezTo>
                    <a:pt x="11" y="12"/>
                    <a:pt x="0" y="1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6" name="Google Shape;576;p32"/>
          <p:cNvSpPr/>
          <p:nvPr/>
        </p:nvSpPr>
        <p:spPr>
          <a:xfrm>
            <a:off x="250900" y="228600"/>
            <a:ext cx="165293" cy="200477"/>
          </a:xfrm>
          <a:custGeom>
            <a:avLst/>
            <a:gdLst/>
            <a:ahLst/>
            <a:cxnLst/>
            <a:rect l="l" t="t" r="r" b="b"/>
            <a:pathLst>
              <a:path w="2372" h="2877" extrusionOk="0">
                <a:moveTo>
                  <a:pt x="2099" y="1"/>
                </a:moveTo>
                <a:cubicBezTo>
                  <a:pt x="2068" y="1"/>
                  <a:pt x="2035" y="10"/>
                  <a:pt x="2002" y="31"/>
                </a:cubicBezTo>
                <a:cubicBezTo>
                  <a:pt x="1600" y="304"/>
                  <a:pt x="1257" y="659"/>
                  <a:pt x="1008" y="1085"/>
                </a:cubicBezTo>
                <a:cubicBezTo>
                  <a:pt x="878" y="1286"/>
                  <a:pt x="783" y="1499"/>
                  <a:pt x="700" y="1724"/>
                </a:cubicBezTo>
                <a:cubicBezTo>
                  <a:pt x="665" y="1843"/>
                  <a:pt x="629" y="1961"/>
                  <a:pt x="605" y="2080"/>
                </a:cubicBezTo>
                <a:cubicBezTo>
                  <a:pt x="605" y="2127"/>
                  <a:pt x="594" y="2174"/>
                  <a:pt x="582" y="2233"/>
                </a:cubicBezTo>
                <a:lnTo>
                  <a:pt x="369" y="1878"/>
                </a:lnTo>
                <a:cubicBezTo>
                  <a:pt x="334" y="1822"/>
                  <a:pt x="285" y="1799"/>
                  <a:pt x="236" y="1799"/>
                </a:cubicBezTo>
                <a:cubicBezTo>
                  <a:pt x="118" y="1799"/>
                  <a:pt x="1" y="1933"/>
                  <a:pt x="85" y="2067"/>
                </a:cubicBezTo>
                <a:cubicBezTo>
                  <a:pt x="156" y="2186"/>
                  <a:pt x="227" y="2304"/>
                  <a:pt x="310" y="2422"/>
                </a:cubicBezTo>
                <a:lnTo>
                  <a:pt x="416" y="2600"/>
                </a:lnTo>
                <a:cubicBezTo>
                  <a:pt x="452" y="2671"/>
                  <a:pt x="476" y="2730"/>
                  <a:pt x="511" y="2801"/>
                </a:cubicBezTo>
                <a:cubicBezTo>
                  <a:pt x="547" y="2852"/>
                  <a:pt x="606" y="2876"/>
                  <a:pt x="665" y="2876"/>
                </a:cubicBezTo>
                <a:cubicBezTo>
                  <a:pt x="702" y="2876"/>
                  <a:pt x="739" y="2867"/>
                  <a:pt x="771" y="2848"/>
                </a:cubicBezTo>
                <a:cubicBezTo>
                  <a:pt x="949" y="2742"/>
                  <a:pt x="1126" y="2624"/>
                  <a:pt x="1316" y="2506"/>
                </a:cubicBezTo>
                <a:cubicBezTo>
                  <a:pt x="1399" y="2446"/>
                  <a:pt x="1494" y="2387"/>
                  <a:pt x="1588" y="2328"/>
                </a:cubicBezTo>
                <a:cubicBezTo>
                  <a:pt x="1683" y="2269"/>
                  <a:pt x="1789" y="2209"/>
                  <a:pt x="1837" y="2103"/>
                </a:cubicBezTo>
                <a:cubicBezTo>
                  <a:pt x="1884" y="1996"/>
                  <a:pt x="1813" y="1902"/>
                  <a:pt x="1694" y="1890"/>
                </a:cubicBezTo>
                <a:cubicBezTo>
                  <a:pt x="1576" y="1890"/>
                  <a:pt x="1481" y="1961"/>
                  <a:pt x="1387" y="2020"/>
                </a:cubicBezTo>
                <a:cubicBezTo>
                  <a:pt x="1292" y="2080"/>
                  <a:pt x="1197" y="2138"/>
                  <a:pt x="1115" y="2198"/>
                </a:cubicBezTo>
                <a:lnTo>
                  <a:pt x="937" y="2304"/>
                </a:lnTo>
                <a:cubicBezTo>
                  <a:pt x="949" y="2269"/>
                  <a:pt x="961" y="2233"/>
                  <a:pt x="973" y="2186"/>
                </a:cubicBezTo>
                <a:cubicBezTo>
                  <a:pt x="997" y="2080"/>
                  <a:pt x="1020" y="1973"/>
                  <a:pt x="1055" y="1878"/>
                </a:cubicBezTo>
                <a:cubicBezTo>
                  <a:pt x="1115" y="1665"/>
                  <a:pt x="1210" y="1464"/>
                  <a:pt x="1328" y="1286"/>
                </a:cubicBezTo>
                <a:cubicBezTo>
                  <a:pt x="1541" y="907"/>
                  <a:pt x="1849" y="588"/>
                  <a:pt x="2204" y="351"/>
                </a:cubicBezTo>
                <a:cubicBezTo>
                  <a:pt x="2372" y="242"/>
                  <a:pt x="2259" y="1"/>
                  <a:pt x="2099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7" name="Google Shape;577;p32"/>
          <p:cNvSpPr/>
          <p:nvPr/>
        </p:nvSpPr>
        <p:spPr>
          <a:xfrm>
            <a:off x="8901173" y="539406"/>
            <a:ext cx="413755" cy="388649"/>
          </a:xfrm>
          <a:custGeom>
            <a:avLst/>
            <a:gdLst/>
            <a:ahLst/>
            <a:cxnLst/>
            <a:rect l="l" t="t" r="r" b="b"/>
            <a:pathLst>
              <a:path w="4664" h="4381" extrusionOk="0">
                <a:moveTo>
                  <a:pt x="1941" y="498"/>
                </a:moveTo>
                <a:lnTo>
                  <a:pt x="1941" y="510"/>
                </a:lnTo>
                <a:lnTo>
                  <a:pt x="1929" y="498"/>
                </a:lnTo>
                <a:close/>
                <a:moveTo>
                  <a:pt x="2237" y="593"/>
                </a:moveTo>
                <a:cubicBezTo>
                  <a:pt x="2249" y="593"/>
                  <a:pt x="2260" y="593"/>
                  <a:pt x="2273" y="604"/>
                </a:cubicBezTo>
                <a:lnTo>
                  <a:pt x="2273" y="617"/>
                </a:lnTo>
                <a:cubicBezTo>
                  <a:pt x="2260" y="617"/>
                  <a:pt x="2249" y="617"/>
                  <a:pt x="2237" y="604"/>
                </a:cubicBezTo>
                <a:lnTo>
                  <a:pt x="2237" y="593"/>
                </a:lnTo>
                <a:close/>
                <a:moveTo>
                  <a:pt x="2758" y="569"/>
                </a:moveTo>
                <a:cubicBezTo>
                  <a:pt x="2781" y="581"/>
                  <a:pt x="2794" y="593"/>
                  <a:pt x="2805" y="604"/>
                </a:cubicBezTo>
                <a:lnTo>
                  <a:pt x="2770" y="640"/>
                </a:lnTo>
                <a:cubicBezTo>
                  <a:pt x="2758" y="617"/>
                  <a:pt x="2758" y="604"/>
                  <a:pt x="2746" y="581"/>
                </a:cubicBezTo>
                <a:lnTo>
                  <a:pt x="2758" y="569"/>
                </a:lnTo>
                <a:close/>
                <a:moveTo>
                  <a:pt x="3030" y="640"/>
                </a:moveTo>
                <a:cubicBezTo>
                  <a:pt x="3042" y="652"/>
                  <a:pt x="3054" y="664"/>
                  <a:pt x="3054" y="688"/>
                </a:cubicBezTo>
                <a:lnTo>
                  <a:pt x="3030" y="699"/>
                </a:lnTo>
                <a:cubicBezTo>
                  <a:pt x="3018" y="688"/>
                  <a:pt x="3007" y="664"/>
                  <a:pt x="3007" y="652"/>
                </a:cubicBezTo>
                <a:lnTo>
                  <a:pt x="3030" y="640"/>
                </a:lnTo>
                <a:close/>
                <a:moveTo>
                  <a:pt x="1776" y="675"/>
                </a:moveTo>
                <a:cubicBezTo>
                  <a:pt x="1787" y="675"/>
                  <a:pt x="1787" y="688"/>
                  <a:pt x="1811" y="699"/>
                </a:cubicBezTo>
                <a:cubicBezTo>
                  <a:pt x="1787" y="711"/>
                  <a:pt x="1776" y="723"/>
                  <a:pt x="1752" y="723"/>
                </a:cubicBezTo>
                <a:cubicBezTo>
                  <a:pt x="1752" y="711"/>
                  <a:pt x="1740" y="699"/>
                  <a:pt x="1740" y="688"/>
                </a:cubicBezTo>
                <a:cubicBezTo>
                  <a:pt x="1752" y="688"/>
                  <a:pt x="1763" y="675"/>
                  <a:pt x="1776" y="675"/>
                </a:cubicBezTo>
                <a:close/>
                <a:moveTo>
                  <a:pt x="2616" y="759"/>
                </a:moveTo>
                <a:cubicBezTo>
                  <a:pt x="2628" y="770"/>
                  <a:pt x="2639" y="770"/>
                  <a:pt x="2652" y="782"/>
                </a:cubicBezTo>
                <a:lnTo>
                  <a:pt x="2639" y="794"/>
                </a:lnTo>
                <a:cubicBezTo>
                  <a:pt x="2628" y="794"/>
                  <a:pt x="2616" y="782"/>
                  <a:pt x="2604" y="770"/>
                </a:cubicBezTo>
                <a:cubicBezTo>
                  <a:pt x="2616" y="770"/>
                  <a:pt x="2616" y="759"/>
                  <a:pt x="2616" y="759"/>
                </a:cubicBezTo>
                <a:close/>
                <a:moveTo>
                  <a:pt x="1136" y="924"/>
                </a:moveTo>
                <a:cubicBezTo>
                  <a:pt x="1148" y="924"/>
                  <a:pt x="1148" y="924"/>
                  <a:pt x="1160" y="936"/>
                </a:cubicBezTo>
                <a:cubicBezTo>
                  <a:pt x="1160" y="936"/>
                  <a:pt x="1148" y="936"/>
                  <a:pt x="1148" y="948"/>
                </a:cubicBezTo>
                <a:lnTo>
                  <a:pt x="1136" y="948"/>
                </a:lnTo>
                <a:lnTo>
                  <a:pt x="1136" y="924"/>
                </a:lnTo>
                <a:close/>
                <a:moveTo>
                  <a:pt x="3231" y="1030"/>
                </a:moveTo>
                <a:lnTo>
                  <a:pt x="3231" y="1043"/>
                </a:lnTo>
                <a:lnTo>
                  <a:pt x="3207" y="1030"/>
                </a:lnTo>
                <a:close/>
                <a:moveTo>
                  <a:pt x="3456" y="1019"/>
                </a:moveTo>
                <a:cubicBezTo>
                  <a:pt x="3468" y="1019"/>
                  <a:pt x="3468" y="1030"/>
                  <a:pt x="3480" y="1030"/>
                </a:cubicBezTo>
                <a:lnTo>
                  <a:pt x="3480" y="1043"/>
                </a:lnTo>
                <a:lnTo>
                  <a:pt x="3456" y="1043"/>
                </a:lnTo>
                <a:lnTo>
                  <a:pt x="3456" y="1019"/>
                </a:lnTo>
                <a:close/>
                <a:moveTo>
                  <a:pt x="3539" y="959"/>
                </a:moveTo>
                <a:cubicBezTo>
                  <a:pt x="3717" y="1114"/>
                  <a:pt x="3717" y="1125"/>
                  <a:pt x="3622" y="1280"/>
                </a:cubicBezTo>
                <a:cubicBezTo>
                  <a:pt x="3575" y="1232"/>
                  <a:pt x="3610" y="1173"/>
                  <a:pt x="3598" y="1114"/>
                </a:cubicBezTo>
                <a:cubicBezTo>
                  <a:pt x="3586" y="1066"/>
                  <a:pt x="3562" y="1007"/>
                  <a:pt x="3539" y="959"/>
                </a:cubicBezTo>
                <a:close/>
                <a:moveTo>
                  <a:pt x="3835" y="1338"/>
                </a:moveTo>
                <a:cubicBezTo>
                  <a:pt x="3835" y="1351"/>
                  <a:pt x="3835" y="1362"/>
                  <a:pt x="3847" y="1374"/>
                </a:cubicBezTo>
                <a:cubicBezTo>
                  <a:pt x="3835" y="1386"/>
                  <a:pt x="3823" y="1386"/>
                  <a:pt x="3823" y="1398"/>
                </a:cubicBezTo>
                <a:cubicBezTo>
                  <a:pt x="3812" y="1386"/>
                  <a:pt x="3812" y="1374"/>
                  <a:pt x="3812" y="1362"/>
                </a:cubicBezTo>
                <a:cubicBezTo>
                  <a:pt x="3812" y="1351"/>
                  <a:pt x="3823" y="1351"/>
                  <a:pt x="3835" y="1338"/>
                </a:cubicBezTo>
                <a:close/>
                <a:moveTo>
                  <a:pt x="3776" y="1575"/>
                </a:moveTo>
                <a:lnTo>
                  <a:pt x="3788" y="1587"/>
                </a:lnTo>
                <a:lnTo>
                  <a:pt x="3764" y="1587"/>
                </a:lnTo>
                <a:lnTo>
                  <a:pt x="3776" y="1575"/>
                </a:lnTo>
                <a:close/>
                <a:moveTo>
                  <a:pt x="4060" y="1753"/>
                </a:moveTo>
                <a:cubicBezTo>
                  <a:pt x="4048" y="1777"/>
                  <a:pt x="4036" y="1800"/>
                  <a:pt x="4025" y="1812"/>
                </a:cubicBezTo>
                <a:lnTo>
                  <a:pt x="4025" y="1753"/>
                </a:lnTo>
                <a:close/>
                <a:moveTo>
                  <a:pt x="4019" y="1829"/>
                </a:moveTo>
                <a:lnTo>
                  <a:pt x="4019" y="1829"/>
                </a:lnTo>
                <a:cubicBezTo>
                  <a:pt x="4006" y="1868"/>
                  <a:pt x="3987" y="1901"/>
                  <a:pt x="3977" y="1942"/>
                </a:cubicBezTo>
                <a:lnTo>
                  <a:pt x="3954" y="1895"/>
                </a:lnTo>
                <a:lnTo>
                  <a:pt x="4019" y="1829"/>
                </a:lnTo>
                <a:close/>
                <a:moveTo>
                  <a:pt x="588" y="1977"/>
                </a:moveTo>
                <a:cubicBezTo>
                  <a:pt x="589" y="1977"/>
                  <a:pt x="590" y="1977"/>
                  <a:pt x="592" y="1977"/>
                </a:cubicBezTo>
                <a:cubicBezTo>
                  <a:pt x="589" y="1980"/>
                  <a:pt x="588" y="1981"/>
                  <a:pt x="587" y="1981"/>
                </a:cubicBezTo>
                <a:cubicBezTo>
                  <a:pt x="586" y="1981"/>
                  <a:pt x="587" y="1979"/>
                  <a:pt x="588" y="1977"/>
                </a:cubicBezTo>
                <a:close/>
                <a:moveTo>
                  <a:pt x="153" y="2132"/>
                </a:moveTo>
                <a:cubicBezTo>
                  <a:pt x="166" y="2132"/>
                  <a:pt x="166" y="2143"/>
                  <a:pt x="177" y="2143"/>
                </a:cubicBezTo>
                <a:cubicBezTo>
                  <a:pt x="166" y="2155"/>
                  <a:pt x="153" y="2179"/>
                  <a:pt x="142" y="2190"/>
                </a:cubicBezTo>
                <a:lnTo>
                  <a:pt x="130" y="2190"/>
                </a:lnTo>
                <a:cubicBezTo>
                  <a:pt x="130" y="2167"/>
                  <a:pt x="142" y="2155"/>
                  <a:pt x="153" y="2132"/>
                </a:cubicBezTo>
                <a:close/>
                <a:moveTo>
                  <a:pt x="3870" y="2569"/>
                </a:moveTo>
                <a:lnTo>
                  <a:pt x="3870" y="2582"/>
                </a:lnTo>
                <a:lnTo>
                  <a:pt x="3859" y="2569"/>
                </a:lnTo>
                <a:close/>
                <a:moveTo>
                  <a:pt x="4178" y="2582"/>
                </a:moveTo>
                <a:lnTo>
                  <a:pt x="4178" y="2605"/>
                </a:lnTo>
                <a:lnTo>
                  <a:pt x="4167" y="2593"/>
                </a:lnTo>
                <a:lnTo>
                  <a:pt x="4178" y="2582"/>
                </a:lnTo>
                <a:close/>
                <a:moveTo>
                  <a:pt x="805" y="2640"/>
                </a:moveTo>
                <a:lnTo>
                  <a:pt x="805" y="2664"/>
                </a:lnTo>
                <a:lnTo>
                  <a:pt x="793" y="2676"/>
                </a:lnTo>
                <a:lnTo>
                  <a:pt x="793" y="2664"/>
                </a:lnTo>
                <a:cubicBezTo>
                  <a:pt x="793" y="2653"/>
                  <a:pt x="793" y="2653"/>
                  <a:pt x="805" y="2640"/>
                </a:cubicBezTo>
                <a:close/>
                <a:moveTo>
                  <a:pt x="687" y="2711"/>
                </a:moveTo>
                <a:cubicBezTo>
                  <a:pt x="687" y="2735"/>
                  <a:pt x="674" y="2759"/>
                  <a:pt x="674" y="2795"/>
                </a:cubicBezTo>
                <a:cubicBezTo>
                  <a:pt x="674" y="2795"/>
                  <a:pt x="663" y="2795"/>
                  <a:pt x="663" y="2782"/>
                </a:cubicBezTo>
                <a:cubicBezTo>
                  <a:pt x="674" y="2759"/>
                  <a:pt x="674" y="2735"/>
                  <a:pt x="687" y="2711"/>
                </a:cubicBezTo>
                <a:close/>
                <a:moveTo>
                  <a:pt x="887" y="2771"/>
                </a:moveTo>
                <a:cubicBezTo>
                  <a:pt x="887" y="2782"/>
                  <a:pt x="887" y="2782"/>
                  <a:pt x="900" y="2795"/>
                </a:cubicBezTo>
                <a:cubicBezTo>
                  <a:pt x="900" y="2806"/>
                  <a:pt x="900" y="2806"/>
                  <a:pt x="887" y="2818"/>
                </a:cubicBezTo>
                <a:cubicBezTo>
                  <a:pt x="887" y="2806"/>
                  <a:pt x="876" y="2795"/>
                  <a:pt x="876" y="2795"/>
                </a:cubicBezTo>
                <a:cubicBezTo>
                  <a:pt x="876" y="2782"/>
                  <a:pt x="876" y="2782"/>
                  <a:pt x="887" y="2771"/>
                </a:cubicBezTo>
                <a:close/>
                <a:moveTo>
                  <a:pt x="3906" y="2889"/>
                </a:moveTo>
                <a:lnTo>
                  <a:pt x="3930" y="2913"/>
                </a:lnTo>
                <a:lnTo>
                  <a:pt x="3906" y="2937"/>
                </a:lnTo>
                <a:cubicBezTo>
                  <a:pt x="3894" y="2937"/>
                  <a:pt x="3883" y="2924"/>
                  <a:pt x="3883" y="2913"/>
                </a:cubicBezTo>
                <a:lnTo>
                  <a:pt x="3906" y="2889"/>
                </a:lnTo>
                <a:close/>
                <a:moveTo>
                  <a:pt x="532" y="3079"/>
                </a:moveTo>
                <a:cubicBezTo>
                  <a:pt x="532" y="3079"/>
                  <a:pt x="532" y="3090"/>
                  <a:pt x="521" y="3090"/>
                </a:cubicBezTo>
                <a:lnTo>
                  <a:pt x="532" y="3079"/>
                </a:lnTo>
                <a:close/>
                <a:moveTo>
                  <a:pt x="521" y="3090"/>
                </a:moveTo>
                <a:cubicBezTo>
                  <a:pt x="521" y="3102"/>
                  <a:pt x="509" y="3102"/>
                  <a:pt x="509" y="3102"/>
                </a:cubicBezTo>
                <a:lnTo>
                  <a:pt x="521" y="3090"/>
                </a:lnTo>
                <a:close/>
                <a:moveTo>
                  <a:pt x="3883" y="3126"/>
                </a:moveTo>
                <a:lnTo>
                  <a:pt x="3883" y="3150"/>
                </a:lnTo>
                <a:lnTo>
                  <a:pt x="3870" y="3161"/>
                </a:lnTo>
                <a:cubicBezTo>
                  <a:pt x="3870" y="3150"/>
                  <a:pt x="3870" y="3137"/>
                  <a:pt x="3883" y="3126"/>
                </a:cubicBezTo>
                <a:close/>
                <a:moveTo>
                  <a:pt x="1148" y="3161"/>
                </a:moveTo>
                <a:cubicBezTo>
                  <a:pt x="1148" y="3161"/>
                  <a:pt x="1148" y="3173"/>
                  <a:pt x="1160" y="3173"/>
                </a:cubicBezTo>
                <a:cubicBezTo>
                  <a:pt x="1148" y="3185"/>
                  <a:pt x="1148" y="3197"/>
                  <a:pt x="1136" y="3208"/>
                </a:cubicBezTo>
                <a:cubicBezTo>
                  <a:pt x="1136" y="3197"/>
                  <a:pt x="1124" y="3197"/>
                  <a:pt x="1124" y="3197"/>
                </a:cubicBezTo>
                <a:cubicBezTo>
                  <a:pt x="1136" y="3185"/>
                  <a:pt x="1136" y="3173"/>
                  <a:pt x="1148" y="3161"/>
                </a:cubicBezTo>
                <a:close/>
                <a:moveTo>
                  <a:pt x="1006" y="3008"/>
                </a:moveTo>
                <a:cubicBezTo>
                  <a:pt x="1065" y="3090"/>
                  <a:pt x="1029" y="3150"/>
                  <a:pt x="1006" y="3221"/>
                </a:cubicBezTo>
                <a:cubicBezTo>
                  <a:pt x="958" y="3150"/>
                  <a:pt x="947" y="3090"/>
                  <a:pt x="1006" y="3008"/>
                </a:cubicBezTo>
                <a:close/>
                <a:moveTo>
                  <a:pt x="3657" y="3244"/>
                </a:moveTo>
                <a:cubicBezTo>
                  <a:pt x="3669" y="3256"/>
                  <a:pt x="3681" y="3256"/>
                  <a:pt x="3681" y="3256"/>
                </a:cubicBezTo>
                <a:cubicBezTo>
                  <a:pt x="3669" y="3279"/>
                  <a:pt x="3646" y="3303"/>
                  <a:pt x="3633" y="3327"/>
                </a:cubicBezTo>
                <a:cubicBezTo>
                  <a:pt x="3622" y="3327"/>
                  <a:pt x="3610" y="3315"/>
                  <a:pt x="3610" y="3315"/>
                </a:cubicBezTo>
                <a:cubicBezTo>
                  <a:pt x="3622" y="3292"/>
                  <a:pt x="3646" y="3268"/>
                  <a:pt x="3657" y="3244"/>
                </a:cubicBezTo>
                <a:close/>
                <a:moveTo>
                  <a:pt x="2068" y="846"/>
                </a:moveTo>
                <a:cubicBezTo>
                  <a:pt x="2122" y="846"/>
                  <a:pt x="2175" y="852"/>
                  <a:pt x="2225" y="865"/>
                </a:cubicBezTo>
                <a:cubicBezTo>
                  <a:pt x="2462" y="924"/>
                  <a:pt x="2699" y="959"/>
                  <a:pt x="2936" y="1054"/>
                </a:cubicBezTo>
                <a:cubicBezTo>
                  <a:pt x="3231" y="1185"/>
                  <a:pt x="3468" y="1386"/>
                  <a:pt x="3669" y="1646"/>
                </a:cubicBezTo>
                <a:cubicBezTo>
                  <a:pt x="3740" y="1741"/>
                  <a:pt x="3764" y="1859"/>
                  <a:pt x="3788" y="1977"/>
                </a:cubicBezTo>
                <a:cubicBezTo>
                  <a:pt x="3847" y="2369"/>
                  <a:pt x="3740" y="2700"/>
                  <a:pt x="3504" y="3019"/>
                </a:cubicBezTo>
                <a:cubicBezTo>
                  <a:pt x="3362" y="3208"/>
                  <a:pt x="3160" y="3339"/>
                  <a:pt x="2923" y="3386"/>
                </a:cubicBezTo>
                <a:cubicBezTo>
                  <a:pt x="2829" y="3410"/>
                  <a:pt x="2734" y="3410"/>
                  <a:pt x="2639" y="3410"/>
                </a:cubicBezTo>
                <a:lnTo>
                  <a:pt x="2012" y="3410"/>
                </a:lnTo>
                <a:cubicBezTo>
                  <a:pt x="1823" y="3398"/>
                  <a:pt x="1657" y="3351"/>
                  <a:pt x="1491" y="3232"/>
                </a:cubicBezTo>
                <a:cubicBezTo>
                  <a:pt x="1444" y="3197"/>
                  <a:pt x="1384" y="3150"/>
                  <a:pt x="1337" y="3114"/>
                </a:cubicBezTo>
                <a:cubicBezTo>
                  <a:pt x="1077" y="2948"/>
                  <a:pt x="994" y="2700"/>
                  <a:pt x="971" y="2416"/>
                </a:cubicBezTo>
                <a:cubicBezTo>
                  <a:pt x="947" y="2238"/>
                  <a:pt x="971" y="2048"/>
                  <a:pt x="1029" y="1871"/>
                </a:cubicBezTo>
                <a:cubicBezTo>
                  <a:pt x="1089" y="1670"/>
                  <a:pt x="1184" y="1469"/>
                  <a:pt x="1290" y="1280"/>
                </a:cubicBezTo>
                <a:cubicBezTo>
                  <a:pt x="1441" y="1029"/>
                  <a:pt x="1769" y="846"/>
                  <a:pt x="2068" y="846"/>
                </a:cubicBezTo>
                <a:close/>
                <a:moveTo>
                  <a:pt x="1302" y="3398"/>
                </a:moveTo>
                <a:lnTo>
                  <a:pt x="1337" y="3469"/>
                </a:lnTo>
                <a:cubicBezTo>
                  <a:pt x="1337" y="3481"/>
                  <a:pt x="1326" y="3493"/>
                  <a:pt x="1313" y="3505"/>
                </a:cubicBezTo>
                <a:lnTo>
                  <a:pt x="1290" y="3493"/>
                </a:lnTo>
                <a:cubicBezTo>
                  <a:pt x="1290" y="3469"/>
                  <a:pt x="1278" y="3434"/>
                  <a:pt x="1278" y="3410"/>
                </a:cubicBezTo>
                <a:cubicBezTo>
                  <a:pt x="1278" y="3410"/>
                  <a:pt x="1290" y="3398"/>
                  <a:pt x="1302" y="3398"/>
                </a:cubicBezTo>
                <a:close/>
                <a:moveTo>
                  <a:pt x="1745" y="3489"/>
                </a:moveTo>
                <a:cubicBezTo>
                  <a:pt x="1747" y="3489"/>
                  <a:pt x="1750" y="3490"/>
                  <a:pt x="1752" y="3493"/>
                </a:cubicBezTo>
                <a:cubicBezTo>
                  <a:pt x="1763" y="3493"/>
                  <a:pt x="1776" y="3505"/>
                  <a:pt x="1811" y="3540"/>
                </a:cubicBezTo>
                <a:cubicBezTo>
                  <a:pt x="1776" y="3540"/>
                  <a:pt x="1752" y="3540"/>
                  <a:pt x="1740" y="3529"/>
                </a:cubicBezTo>
                <a:cubicBezTo>
                  <a:pt x="1728" y="3529"/>
                  <a:pt x="1716" y="3516"/>
                  <a:pt x="1705" y="3505"/>
                </a:cubicBezTo>
                <a:cubicBezTo>
                  <a:pt x="1724" y="3505"/>
                  <a:pt x="1735" y="3489"/>
                  <a:pt x="1745" y="3489"/>
                </a:cubicBezTo>
                <a:close/>
                <a:moveTo>
                  <a:pt x="1432" y="3587"/>
                </a:moveTo>
                <a:cubicBezTo>
                  <a:pt x="1444" y="3600"/>
                  <a:pt x="1456" y="3623"/>
                  <a:pt x="1468" y="3635"/>
                </a:cubicBezTo>
                <a:cubicBezTo>
                  <a:pt x="1444" y="3635"/>
                  <a:pt x="1432" y="3647"/>
                  <a:pt x="1420" y="3647"/>
                </a:cubicBezTo>
                <a:cubicBezTo>
                  <a:pt x="1408" y="3635"/>
                  <a:pt x="1397" y="3623"/>
                  <a:pt x="1361" y="3611"/>
                </a:cubicBezTo>
                <a:cubicBezTo>
                  <a:pt x="1397" y="3600"/>
                  <a:pt x="1408" y="3587"/>
                  <a:pt x="1432" y="3587"/>
                </a:cubicBezTo>
                <a:close/>
                <a:moveTo>
                  <a:pt x="2166" y="3647"/>
                </a:moveTo>
                <a:cubicBezTo>
                  <a:pt x="2166" y="3658"/>
                  <a:pt x="2178" y="3658"/>
                  <a:pt x="2178" y="3658"/>
                </a:cubicBezTo>
                <a:cubicBezTo>
                  <a:pt x="2178" y="3671"/>
                  <a:pt x="2166" y="3671"/>
                  <a:pt x="2154" y="3671"/>
                </a:cubicBezTo>
                <a:cubicBezTo>
                  <a:pt x="2142" y="3671"/>
                  <a:pt x="2142" y="3671"/>
                  <a:pt x="2131" y="3658"/>
                </a:cubicBezTo>
                <a:cubicBezTo>
                  <a:pt x="2142" y="3658"/>
                  <a:pt x="2154" y="3658"/>
                  <a:pt x="2166" y="3647"/>
                </a:cubicBezTo>
                <a:close/>
                <a:moveTo>
                  <a:pt x="1980" y="3783"/>
                </a:moveTo>
                <a:cubicBezTo>
                  <a:pt x="1982" y="3783"/>
                  <a:pt x="1985" y="3785"/>
                  <a:pt x="1989" y="3789"/>
                </a:cubicBezTo>
                <a:cubicBezTo>
                  <a:pt x="1989" y="3789"/>
                  <a:pt x="2000" y="3789"/>
                  <a:pt x="2000" y="3800"/>
                </a:cubicBezTo>
                <a:lnTo>
                  <a:pt x="1989" y="3800"/>
                </a:lnTo>
                <a:cubicBezTo>
                  <a:pt x="1976" y="3800"/>
                  <a:pt x="1976" y="3789"/>
                  <a:pt x="1965" y="3789"/>
                </a:cubicBezTo>
                <a:cubicBezTo>
                  <a:pt x="1973" y="3789"/>
                  <a:pt x="1975" y="3783"/>
                  <a:pt x="1980" y="3783"/>
                </a:cubicBezTo>
                <a:close/>
                <a:moveTo>
                  <a:pt x="2663" y="3824"/>
                </a:moveTo>
                <a:cubicBezTo>
                  <a:pt x="2663" y="3824"/>
                  <a:pt x="2663" y="3836"/>
                  <a:pt x="2675" y="3848"/>
                </a:cubicBezTo>
                <a:lnTo>
                  <a:pt x="2616" y="3848"/>
                </a:lnTo>
                <a:cubicBezTo>
                  <a:pt x="2628" y="3836"/>
                  <a:pt x="2639" y="3836"/>
                  <a:pt x="2663" y="3824"/>
                </a:cubicBezTo>
                <a:close/>
                <a:moveTo>
                  <a:pt x="2189" y="3990"/>
                </a:moveTo>
                <a:cubicBezTo>
                  <a:pt x="2202" y="3990"/>
                  <a:pt x="2202" y="4002"/>
                  <a:pt x="2213" y="4002"/>
                </a:cubicBezTo>
                <a:cubicBezTo>
                  <a:pt x="2202" y="4013"/>
                  <a:pt x="2202" y="4026"/>
                  <a:pt x="2189" y="4037"/>
                </a:cubicBezTo>
                <a:cubicBezTo>
                  <a:pt x="2189" y="4026"/>
                  <a:pt x="2178" y="4013"/>
                  <a:pt x="2178" y="4002"/>
                </a:cubicBezTo>
                <a:lnTo>
                  <a:pt x="2189" y="3990"/>
                </a:lnTo>
                <a:close/>
                <a:moveTo>
                  <a:pt x="2298" y="1"/>
                </a:moveTo>
                <a:cubicBezTo>
                  <a:pt x="2230" y="1"/>
                  <a:pt x="2164" y="27"/>
                  <a:pt x="2095" y="84"/>
                </a:cubicBezTo>
                <a:cubicBezTo>
                  <a:pt x="2071" y="96"/>
                  <a:pt x="2047" y="120"/>
                  <a:pt x="2036" y="131"/>
                </a:cubicBezTo>
                <a:lnTo>
                  <a:pt x="2000" y="309"/>
                </a:lnTo>
                <a:cubicBezTo>
                  <a:pt x="1847" y="356"/>
                  <a:pt x="1705" y="404"/>
                  <a:pt x="1550" y="451"/>
                </a:cubicBezTo>
                <a:cubicBezTo>
                  <a:pt x="1550" y="451"/>
                  <a:pt x="1539" y="439"/>
                  <a:pt x="1527" y="439"/>
                </a:cubicBezTo>
                <a:lnTo>
                  <a:pt x="1491" y="297"/>
                </a:lnTo>
                <a:cubicBezTo>
                  <a:pt x="1420" y="273"/>
                  <a:pt x="1373" y="249"/>
                  <a:pt x="1313" y="238"/>
                </a:cubicBezTo>
                <a:cubicBezTo>
                  <a:pt x="1297" y="234"/>
                  <a:pt x="1280" y="232"/>
                  <a:pt x="1263" y="232"/>
                </a:cubicBezTo>
                <a:cubicBezTo>
                  <a:pt x="1128" y="232"/>
                  <a:pt x="968" y="350"/>
                  <a:pt x="947" y="486"/>
                </a:cubicBezTo>
                <a:cubicBezTo>
                  <a:pt x="947" y="522"/>
                  <a:pt x="958" y="557"/>
                  <a:pt x="971" y="593"/>
                </a:cubicBezTo>
                <a:cubicBezTo>
                  <a:pt x="1006" y="652"/>
                  <a:pt x="1053" y="711"/>
                  <a:pt x="1100" y="770"/>
                </a:cubicBezTo>
                <a:cubicBezTo>
                  <a:pt x="1006" y="877"/>
                  <a:pt x="947" y="995"/>
                  <a:pt x="840" y="1090"/>
                </a:cubicBezTo>
                <a:cubicBezTo>
                  <a:pt x="816" y="1078"/>
                  <a:pt x="793" y="1066"/>
                  <a:pt x="781" y="1054"/>
                </a:cubicBezTo>
                <a:cubicBezTo>
                  <a:pt x="720" y="1028"/>
                  <a:pt x="667" y="1015"/>
                  <a:pt x="620" y="1015"/>
                </a:cubicBezTo>
                <a:cubicBezTo>
                  <a:pt x="521" y="1015"/>
                  <a:pt x="451" y="1072"/>
                  <a:pt x="402" y="1185"/>
                </a:cubicBezTo>
                <a:cubicBezTo>
                  <a:pt x="355" y="1267"/>
                  <a:pt x="367" y="1327"/>
                  <a:pt x="438" y="1386"/>
                </a:cubicBezTo>
                <a:cubicBezTo>
                  <a:pt x="485" y="1433"/>
                  <a:pt x="545" y="1469"/>
                  <a:pt x="616" y="1528"/>
                </a:cubicBezTo>
                <a:cubicBezTo>
                  <a:pt x="532" y="1658"/>
                  <a:pt x="545" y="1812"/>
                  <a:pt x="438" y="1930"/>
                </a:cubicBezTo>
                <a:cubicBezTo>
                  <a:pt x="355" y="1930"/>
                  <a:pt x="272" y="1942"/>
                  <a:pt x="177" y="1954"/>
                </a:cubicBezTo>
                <a:cubicBezTo>
                  <a:pt x="71" y="1966"/>
                  <a:pt x="24" y="2037"/>
                  <a:pt x="11" y="2179"/>
                </a:cubicBezTo>
                <a:cubicBezTo>
                  <a:pt x="0" y="2309"/>
                  <a:pt x="59" y="2427"/>
                  <a:pt x="153" y="2451"/>
                </a:cubicBezTo>
                <a:cubicBezTo>
                  <a:pt x="189" y="2463"/>
                  <a:pt x="237" y="2463"/>
                  <a:pt x="284" y="2475"/>
                </a:cubicBezTo>
                <a:cubicBezTo>
                  <a:pt x="319" y="2475"/>
                  <a:pt x="355" y="2487"/>
                  <a:pt x="379" y="2498"/>
                </a:cubicBezTo>
                <a:cubicBezTo>
                  <a:pt x="390" y="2522"/>
                  <a:pt x="402" y="2534"/>
                  <a:pt x="402" y="2546"/>
                </a:cubicBezTo>
                <a:cubicBezTo>
                  <a:pt x="426" y="2653"/>
                  <a:pt x="438" y="2759"/>
                  <a:pt x="450" y="2877"/>
                </a:cubicBezTo>
                <a:cubicBezTo>
                  <a:pt x="414" y="2913"/>
                  <a:pt x="379" y="2948"/>
                  <a:pt x="343" y="2995"/>
                </a:cubicBezTo>
                <a:cubicBezTo>
                  <a:pt x="248" y="3090"/>
                  <a:pt x="248" y="3232"/>
                  <a:pt x="367" y="3315"/>
                </a:cubicBezTo>
                <a:cubicBezTo>
                  <a:pt x="379" y="3327"/>
                  <a:pt x="390" y="3339"/>
                  <a:pt x="402" y="3339"/>
                </a:cubicBezTo>
                <a:cubicBezTo>
                  <a:pt x="449" y="3379"/>
                  <a:pt x="492" y="3401"/>
                  <a:pt x="538" y="3401"/>
                </a:cubicBezTo>
                <a:cubicBezTo>
                  <a:pt x="573" y="3401"/>
                  <a:pt x="610" y="3388"/>
                  <a:pt x="651" y="3363"/>
                </a:cubicBezTo>
                <a:cubicBezTo>
                  <a:pt x="674" y="3339"/>
                  <a:pt x="710" y="3315"/>
                  <a:pt x="745" y="3292"/>
                </a:cubicBezTo>
                <a:cubicBezTo>
                  <a:pt x="876" y="3422"/>
                  <a:pt x="994" y="3529"/>
                  <a:pt x="1113" y="3647"/>
                </a:cubicBezTo>
                <a:cubicBezTo>
                  <a:pt x="1089" y="3729"/>
                  <a:pt x="1065" y="3800"/>
                  <a:pt x="1042" y="3871"/>
                </a:cubicBezTo>
                <a:cubicBezTo>
                  <a:pt x="1124" y="3931"/>
                  <a:pt x="1195" y="3978"/>
                  <a:pt x="1266" y="4013"/>
                </a:cubicBezTo>
                <a:cubicBezTo>
                  <a:pt x="1336" y="4051"/>
                  <a:pt x="1391" y="4069"/>
                  <a:pt x="1440" y="4069"/>
                </a:cubicBezTo>
                <a:cubicBezTo>
                  <a:pt x="1514" y="4069"/>
                  <a:pt x="1573" y="4024"/>
                  <a:pt x="1645" y="3931"/>
                </a:cubicBezTo>
                <a:cubicBezTo>
                  <a:pt x="1657" y="3907"/>
                  <a:pt x="1669" y="3895"/>
                  <a:pt x="1681" y="3871"/>
                </a:cubicBezTo>
                <a:cubicBezTo>
                  <a:pt x="1787" y="3895"/>
                  <a:pt x="1882" y="3884"/>
                  <a:pt x="1965" y="3955"/>
                </a:cubicBezTo>
                <a:cubicBezTo>
                  <a:pt x="1976" y="4026"/>
                  <a:pt x="1976" y="4108"/>
                  <a:pt x="1976" y="4179"/>
                </a:cubicBezTo>
                <a:cubicBezTo>
                  <a:pt x="2000" y="4286"/>
                  <a:pt x="2047" y="4333"/>
                  <a:pt x="2154" y="4357"/>
                </a:cubicBezTo>
                <a:cubicBezTo>
                  <a:pt x="2202" y="4368"/>
                  <a:pt x="2249" y="4381"/>
                  <a:pt x="2308" y="4381"/>
                </a:cubicBezTo>
                <a:cubicBezTo>
                  <a:pt x="2367" y="4381"/>
                  <a:pt x="2438" y="4368"/>
                  <a:pt x="2497" y="4345"/>
                </a:cubicBezTo>
                <a:cubicBezTo>
                  <a:pt x="2580" y="4310"/>
                  <a:pt x="2604" y="4250"/>
                  <a:pt x="2592" y="4168"/>
                </a:cubicBezTo>
                <a:cubicBezTo>
                  <a:pt x="2580" y="4108"/>
                  <a:pt x="2544" y="4049"/>
                  <a:pt x="2592" y="3978"/>
                </a:cubicBezTo>
                <a:cubicBezTo>
                  <a:pt x="2639" y="3966"/>
                  <a:pt x="2710" y="3955"/>
                  <a:pt x="2770" y="3955"/>
                </a:cubicBezTo>
                <a:cubicBezTo>
                  <a:pt x="2841" y="3942"/>
                  <a:pt x="2900" y="3942"/>
                  <a:pt x="2959" y="3931"/>
                </a:cubicBezTo>
                <a:cubicBezTo>
                  <a:pt x="2983" y="3966"/>
                  <a:pt x="2994" y="3978"/>
                  <a:pt x="3007" y="4002"/>
                </a:cubicBezTo>
                <a:cubicBezTo>
                  <a:pt x="3079" y="4132"/>
                  <a:pt x="3138" y="4196"/>
                  <a:pt x="3225" y="4196"/>
                </a:cubicBezTo>
                <a:cubicBezTo>
                  <a:pt x="3279" y="4196"/>
                  <a:pt x="3345" y="4171"/>
                  <a:pt x="3433" y="4120"/>
                </a:cubicBezTo>
                <a:cubicBezTo>
                  <a:pt x="3515" y="4073"/>
                  <a:pt x="3551" y="4002"/>
                  <a:pt x="3539" y="3895"/>
                </a:cubicBezTo>
                <a:cubicBezTo>
                  <a:pt x="3527" y="3836"/>
                  <a:pt x="3515" y="3789"/>
                  <a:pt x="3491" y="3729"/>
                </a:cubicBezTo>
                <a:cubicBezTo>
                  <a:pt x="3598" y="3635"/>
                  <a:pt x="3693" y="3540"/>
                  <a:pt x="3799" y="3481"/>
                </a:cubicBezTo>
                <a:cubicBezTo>
                  <a:pt x="3889" y="3526"/>
                  <a:pt x="3954" y="3550"/>
                  <a:pt x="4010" y="3550"/>
                </a:cubicBezTo>
                <a:cubicBezTo>
                  <a:pt x="4085" y="3550"/>
                  <a:pt x="4143" y="3506"/>
                  <a:pt x="4225" y="3410"/>
                </a:cubicBezTo>
                <a:cubicBezTo>
                  <a:pt x="4285" y="3339"/>
                  <a:pt x="4332" y="3268"/>
                  <a:pt x="4380" y="3185"/>
                </a:cubicBezTo>
                <a:cubicBezTo>
                  <a:pt x="4403" y="3150"/>
                  <a:pt x="4403" y="3102"/>
                  <a:pt x="4415" y="3055"/>
                </a:cubicBezTo>
                <a:cubicBezTo>
                  <a:pt x="4356" y="3031"/>
                  <a:pt x="4320" y="3008"/>
                  <a:pt x="4273" y="2984"/>
                </a:cubicBezTo>
                <a:cubicBezTo>
                  <a:pt x="4214" y="2948"/>
                  <a:pt x="4202" y="2901"/>
                  <a:pt x="4214" y="2853"/>
                </a:cubicBezTo>
                <a:cubicBezTo>
                  <a:pt x="4249" y="2735"/>
                  <a:pt x="4296" y="2629"/>
                  <a:pt x="4332" y="2522"/>
                </a:cubicBezTo>
                <a:cubicBezTo>
                  <a:pt x="4380" y="2511"/>
                  <a:pt x="4415" y="2498"/>
                  <a:pt x="4451" y="2487"/>
                </a:cubicBezTo>
                <a:cubicBezTo>
                  <a:pt x="4604" y="2440"/>
                  <a:pt x="4664" y="2369"/>
                  <a:pt x="4664" y="2214"/>
                </a:cubicBezTo>
                <a:cubicBezTo>
                  <a:pt x="4651" y="2132"/>
                  <a:pt x="4651" y="2037"/>
                  <a:pt x="4640" y="1977"/>
                </a:cubicBezTo>
                <a:cubicBezTo>
                  <a:pt x="4545" y="1859"/>
                  <a:pt x="4403" y="1930"/>
                  <a:pt x="4309" y="1859"/>
                </a:cubicBezTo>
                <a:cubicBezTo>
                  <a:pt x="4285" y="1764"/>
                  <a:pt x="4238" y="1670"/>
                  <a:pt x="4261" y="1564"/>
                </a:cubicBezTo>
                <a:cubicBezTo>
                  <a:pt x="4438" y="1445"/>
                  <a:pt x="4462" y="1362"/>
                  <a:pt x="4367" y="1196"/>
                </a:cubicBezTo>
                <a:cubicBezTo>
                  <a:pt x="4332" y="1149"/>
                  <a:pt x="4309" y="1090"/>
                  <a:pt x="4238" y="1054"/>
                </a:cubicBezTo>
                <a:cubicBezTo>
                  <a:pt x="4216" y="1046"/>
                  <a:pt x="4197" y="1042"/>
                  <a:pt x="4179" y="1042"/>
                </a:cubicBezTo>
                <a:cubicBezTo>
                  <a:pt x="4097" y="1042"/>
                  <a:pt x="4045" y="1116"/>
                  <a:pt x="3977" y="1125"/>
                </a:cubicBezTo>
                <a:cubicBezTo>
                  <a:pt x="3870" y="1019"/>
                  <a:pt x="3764" y="912"/>
                  <a:pt x="3657" y="794"/>
                </a:cubicBezTo>
                <a:cubicBezTo>
                  <a:pt x="3681" y="759"/>
                  <a:pt x="3717" y="735"/>
                  <a:pt x="3728" y="711"/>
                </a:cubicBezTo>
                <a:cubicBezTo>
                  <a:pt x="3740" y="675"/>
                  <a:pt x="3764" y="628"/>
                  <a:pt x="3752" y="604"/>
                </a:cubicBezTo>
                <a:cubicBezTo>
                  <a:pt x="3728" y="533"/>
                  <a:pt x="3693" y="475"/>
                  <a:pt x="3646" y="415"/>
                </a:cubicBezTo>
                <a:cubicBezTo>
                  <a:pt x="3600" y="357"/>
                  <a:pt x="3542" y="331"/>
                  <a:pt x="3484" y="331"/>
                </a:cubicBezTo>
                <a:cubicBezTo>
                  <a:pt x="3421" y="331"/>
                  <a:pt x="3357" y="360"/>
                  <a:pt x="3302" y="415"/>
                </a:cubicBezTo>
                <a:cubicBezTo>
                  <a:pt x="3278" y="451"/>
                  <a:pt x="3255" y="475"/>
                  <a:pt x="3231" y="498"/>
                </a:cubicBezTo>
                <a:cubicBezTo>
                  <a:pt x="3042" y="427"/>
                  <a:pt x="2865" y="368"/>
                  <a:pt x="2675" y="309"/>
                </a:cubicBezTo>
                <a:cubicBezTo>
                  <a:pt x="2639" y="96"/>
                  <a:pt x="2663" y="143"/>
                  <a:pt x="2486" y="60"/>
                </a:cubicBezTo>
                <a:cubicBezTo>
                  <a:pt x="2419" y="21"/>
                  <a:pt x="2358" y="1"/>
                  <a:pt x="229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8" name="Google Shape;578;p32"/>
          <p:cNvSpPr/>
          <p:nvPr/>
        </p:nvSpPr>
        <p:spPr>
          <a:xfrm>
            <a:off x="-224840" y="2755581"/>
            <a:ext cx="413755" cy="388649"/>
          </a:xfrm>
          <a:custGeom>
            <a:avLst/>
            <a:gdLst/>
            <a:ahLst/>
            <a:cxnLst/>
            <a:rect l="l" t="t" r="r" b="b"/>
            <a:pathLst>
              <a:path w="4664" h="4381" extrusionOk="0">
                <a:moveTo>
                  <a:pt x="1941" y="498"/>
                </a:moveTo>
                <a:lnTo>
                  <a:pt x="1941" y="510"/>
                </a:lnTo>
                <a:lnTo>
                  <a:pt x="1929" y="498"/>
                </a:lnTo>
                <a:close/>
                <a:moveTo>
                  <a:pt x="2237" y="593"/>
                </a:moveTo>
                <a:cubicBezTo>
                  <a:pt x="2249" y="593"/>
                  <a:pt x="2260" y="593"/>
                  <a:pt x="2273" y="604"/>
                </a:cubicBezTo>
                <a:lnTo>
                  <a:pt x="2273" y="617"/>
                </a:lnTo>
                <a:cubicBezTo>
                  <a:pt x="2260" y="617"/>
                  <a:pt x="2249" y="617"/>
                  <a:pt x="2237" y="604"/>
                </a:cubicBezTo>
                <a:lnTo>
                  <a:pt x="2237" y="593"/>
                </a:lnTo>
                <a:close/>
                <a:moveTo>
                  <a:pt x="2758" y="569"/>
                </a:moveTo>
                <a:cubicBezTo>
                  <a:pt x="2781" y="581"/>
                  <a:pt x="2794" y="593"/>
                  <a:pt x="2805" y="604"/>
                </a:cubicBezTo>
                <a:lnTo>
                  <a:pt x="2770" y="640"/>
                </a:lnTo>
                <a:cubicBezTo>
                  <a:pt x="2758" y="617"/>
                  <a:pt x="2758" y="604"/>
                  <a:pt x="2746" y="581"/>
                </a:cubicBezTo>
                <a:lnTo>
                  <a:pt x="2758" y="569"/>
                </a:lnTo>
                <a:close/>
                <a:moveTo>
                  <a:pt x="3030" y="640"/>
                </a:moveTo>
                <a:cubicBezTo>
                  <a:pt x="3042" y="652"/>
                  <a:pt x="3054" y="664"/>
                  <a:pt x="3054" y="688"/>
                </a:cubicBezTo>
                <a:lnTo>
                  <a:pt x="3030" y="699"/>
                </a:lnTo>
                <a:cubicBezTo>
                  <a:pt x="3018" y="688"/>
                  <a:pt x="3007" y="664"/>
                  <a:pt x="3007" y="652"/>
                </a:cubicBezTo>
                <a:lnTo>
                  <a:pt x="3030" y="640"/>
                </a:lnTo>
                <a:close/>
                <a:moveTo>
                  <a:pt x="1776" y="675"/>
                </a:moveTo>
                <a:cubicBezTo>
                  <a:pt x="1787" y="675"/>
                  <a:pt x="1787" y="688"/>
                  <a:pt x="1811" y="699"/>
                </a:cubicBezTo>
                <a:cubicBezTo>
                  <a:pt x="1787" y="711"/>
                  <a:pt x="1776" y="723"/>
                  <a:pt x="1752" y="723"/>
                </a:cubicBezTo>
                <a:cubicBezTo>
                  <a:pt x="1752" y="711"/>
                  <a:pt x="1740" y="699"/>
                  <a:pt x="1740" y="688"/>
                </a:cubicBezTo>
                <a:cubicBezTo>
                  <a:pt x="1752" y="688"/>
                  <a:pt x="1763" y="675"/>
                  <a:pt x="1776" y="675"/>
                </a:cubicBezTo>
                <a:close/>
                <a:moveTo>
                  <a:pt x="2616" y="759"/>
                </a:moveTo>
                <a:cubicBezTo>
                  <a:pt x="2628" y="770"/>
                  <a:pt x="2639" y="770"/>
                  <a:pt x="2652" y="782"/>
                </a:cubicBezTo>
                <a:lnTo>
                  <a:pt x="2639" y="794"/>
                </a:lnTo>
                <a:cubicBezTo>
                  <a:pt x="2628" y="794"/>
                  <a:pt x="2616" y="782"/>
                  <a:pt x="2604" y="770"/>
                </a:cubicBezTo>
                <a:cubicBezTo>
                  <a:pt x="2616" y="770"/>
                  <a:pt x="2616" y="759"/>
                  <a:pt x="2616" y="759"/>
                </a:cubicBezTo>
                <a:close/>
                <a:moveTo>
                  <a:pt x="1136" y="924"/>
                </a:moveTo>
                <a:cubicBezTo>
                  <a:pt x="1148" y="924"/>
                  <a:pt x="1148" y="924"/>
                  <a:pt x="1160" y="936"/>
                </a:cubicBezTo>
                <a:cubicBezTo>
                  <a:pt x="1160" y="936"/>
                  <a:pt x="1148" y="936"/>
                  <a:pt x="1148" y="948"/>
                </a:cubicBezTo>
                <a:lnTo>
                  <a:pt x="1136" y="948"/>
                </a:lnTo>
                <a:lnTo>
                  <a:pt x="1136" y="924"/>
                </a:lnTo>
                <a:close/>
                <a:moveTo>
                  <a:pt x="3231" y="1030"/>
                </a:moveTo>
                <a:lnTo>
                  <a:pt x="3231" y="1043"/>
                </a:lnTo>
                <a:lnTo>
                  <a:pt x="3207" y="1030"/>
                </a:lnTo>
                <a:close/>
                <a:moveTo>
                  <a:pt x="3456" y="1019"/>
                </a:moveTo>
                <a:cubicBezTo>
                  <a:pt x="3468" y="1019"/>
                  <a:pt x="3468" y="1030"/>
                  <a:pt x="3480" y="1030"/>
                </a:cubicBezTo>
                <a:lnTo>
                  <a:pt x="3480" y="1043"/>
                </a:lnTo>
                <a:lnTo>
                  <a:pt x="3456" y="1043"/>
                </a:lnTo>
                <a:lnTo>
                  <a:pt x="3456" y="1019"/>
                </a:lnTo>
                <a:close/>
                <a:moveTo>
                  <a:pt x="3539" y="959"/>
                </a:moveTo>
                <a:cubicBezTo>
                  <a:pt x="3717" y="1114"/>
                  <a:pt x="3717" y="1125"/>
                  <a:pt x="3622" y="1280"/>
                </a:cubicBezTo>
                <a:cubicBezTo>
                  <a:pt x="3575" y="1232"/>
                  <a:pt x="3610" y="1173"/>
                  <a:pt x="3598" y="1114"/>
                </a:cubicBezTo>
                <a:cubicBezTo>
                  <a:pt x="3586" y="1066"/>
                  <a:pt x="3562" y="1007"/>
                  <a:pt x="3539" y="959"/>
                </a:cubicBezTo>
                <a:close/>
                <a:moveTo>
                  <a:pt x="3835" y="1338"/>
                </a:moveTo>
                <a:cubicBezTo>
                  <a:pt x="3835" y="1351"/>
                  <a:pt x="3835" y="1362"/>
                  <a:pt x="3847" y="1374"/>
                </a:cubicBezTo>
                <a:cubicBezTo>
                  <a:pt x="3835" y="1386"/>
                  <a:pt x="3823" y="1386"/>
                  <a:pt x="3823" y="1398"/>
                </a:cubicBezTo>
                <a:cubicBezTo>
                  <a:pt x="3812" y="1386"/>
                  <a:pt x="3812" y="1374"/>
                  <a:pt x="3812" y="1362"/>
                </a:cubicBezTo>
                <a:cubicBezTo>
                  <a:pt x="3812" y="1351"/>
                  <a:pt x="3823" y="1351"/>
                  <a:pt x="3835" y="1338"/>
                </a:cubicBezTo>
                <a:close/>
                <a:moveTo>
                  <a:pt x="3776" y="1575"/>
                </a:moveTo>
                <a:lnTo>
                  <a:pt x="3788" y="1587"/>
                </a:lnTo>
                <a:lnTo>
                  <a:pt x="3764" y="1587"/>
                </a:lnTo>
                <a:lnTo>
                  <a:pt x="3776" y="1575"/>
                </a:lnTo>
                <a:close/>
                <a:moveTo>
                  <a:pt x="4060" y="1753"/>
                </a:moveTo>
                <a:cubicBezTo>
                  <a:pt x="4048" y="1777"/>
                  <a:pt x="4036" y="1800"/>
                  <a:pt x="4025" y="1812"/>
                </a:cubicBezTo>
                <a:lnTo>
                  <a:pt x="4025" y="1753"/>
                </a:lnTo>
                <a:close/>
                <a:moveTo>
                  <a:pt x="4019" y="1829"/>
                </a:moveTo>
                <a:lnTo>
                  <a:pt x="4019" y="1829"/>
                </a:lnTo>
                <a:cubicBezTo>
                  <a:pt x="4006" y="1868"/>
                  <a:pt x="3987" y="1901"/>
                  <a:pt x="3977" y="1942"/>
                </a:cubicBezTo>
                <a:lnTo>
                  <a:pt x="3954" y="1895"/>
                </a:lnTo>
                <a:lnTo>
                  <a:pt x="4019" y="1829"/>
                </a:lnTo>
                <a:close/>
                <a:moveTo>
                  <a:pt x="588" y="1977"/>
                </a:moveTo>
                <a:cubicBezTo>
                  <a:pt x="589" y="1977"/>
                  <a:pt x="590" y="1977"/>
                  <a:pt x="592" y="1977"/>
                </a:cubicBezTo>
                <a:cubicBezTo>
                  <a:pt x="589" y="1980"/>
                  <a:pt x="588" y="1981"/>
                  <a:pt x="587" y="1981"/>
                </a:cubicBezTo>
                <a:cubicBezTo>
                  <a:pt x="586" y="1981"/>
                  <a:pt x="587" y="1979"/>
                  <a:pt x="588" y="1977"/>
                </a:cubicBezTo>
                <a:close/>
                <a:moveTo>
                  <a:pt x="153" y="2132"/>
                </a:moveTo>
                <a:cubicBezTo>
                  <a:pt x="166" y="2132"/>
                  <a:pt x="166" y="2143"/>
                  <a:pt x="177" y="2143"/>
                </a:cubicBezTo>
                <a:cubicBezTo>
                  <a:pt x="166" y="2155"/>
                  <a:pt x="153" y="2179"/>
                  <a:pt x="142" y="2190"/>
                </a:cubicBezTo>
                <a:lnTo>
                  <a:pt x="130" y="2190"/>
                </a:lnTo>
                <a:cubicBezTo>
                  <a:pt x="130" y="2167"/>
                  <a:pt x="142" y="2155"/>
                  <a:pt x="153" y="2132"/>
                </a:cubicBezTo>
                <a:close/>
                <a:moveTo>
                  <a:pt x="3870" y="2569"/>
                </a:moveTo>
                <a:lnTo>
                  <a:pt x="3870" y="2582"/>
                </a:lnTo>
                <a:lnTo>
                  <a:pt x="3859" y="2569"/>
                </a:lnTo>
                <a:close/>
                <a:moveTo>
                  <a:pt x="4178" y="2582"/>
                </a:moveTo>
                <a:lnTo>
                  <a:pt x="4178" y="2605"/>
                </a:lnTo>
                <a:lnTo>
                  <a:pt x="4167" y="2593"/>
                </a:lnTo>
                <a:lnTo>
                  <a:pt x="4178" y="2582"/>
                </a:lnTo>
                <a:close/>
                <a:moveTo>
                  <a:pt x="805" y="2640"/>
                </a:moveTo>
                <a:lnTo>
                  <a:pt x="805" y="2664"/>
                </a:lnTo>
                <a:lnTo>
                  <a:pt x="793" y="2676"/>
                </a:lnTo>
                <a:lnTo>
                  <a:pt x="793" y="2664"/>
                </a:lnTo>
                <a:cubicBezTo>
                  <a:pt x="793" y="2653"/>
                  <a:pt x="793" y="2653"/>
                  <a:pt x="805" y="2640"/>
                </a:cubicBezTo>
                <a:close/>
                <a:moveTo>
                  <a:pt x="687" y="2711"/>
                </a:moveTo>
                <a:cubicBezTo>
                  <a:pt x="687" y="2735"/>
                  <a:pt x="674" y="2759"/>
                  <a:pt x="674" y="2795"/>
                </a:cubicBezTo>
                <a:cubicBezTo>
                  <a:pt x="674" y="2795"/>
                  <a:pt x="663" y="2795"/>
                  <a:pt x="663" y="2782"/>
                </a:cubicBezTo>
                <a:cubicBezTo>
                  <a:pt x="674" y="2759"/>
                  <a:pt x="674" y="2735"/>
                  <a:pt x="687" y="2711"/>
                </a:cubicBezTo>
                <a:close/>
                <a:moveTo>
                  <a:pt x="887" y="2771"/>
                </a:moveTo>
                <a:cubicBezTo>
                  <a:pt x="887" y="2782"/>
                  <a:pt x="887" y="2782"/>
                  <a:pt x="900" y="2795"/>
                </a:cubicBezTo>
                <a:cubicBezTo>
                  <a:pt x="900" y="2806"/>
                  <a:pt x="900" y="2806"/>
                  <a:pt x="887" y="2818"/>
                </a:cubicBezTo>
                <a:cubicBezTo>
                  <a:pt x="887" y="2806"/>
                  <a:pt x="876" y="2795"/>
                  <a:pt x="876" y="2795"/>
                </a:cubicBezTo>
                <a:cubicBezTo>
                  <a:pt x="876" y="2782"/>
                  <a:pt x="876" y="2782"/>
                  <a:pt x="887" y="2771"/>
                </a:cubicBezTo>
                <a:close/>
                <a:moveTo>
                  <a:pt x="3906" y="2889"/>
                </a:moveTo>
                <a:lnTo>
                  <a:pt x="3930" y="2913"/>
                </a:lnTo>
                <a:lnTo>
                  <a:pt x="3906" y="2937"/>
                </a:lnTo>
                <a:cubicBezTo>
                  <a:pt x="3894" y="2937"/>
                  <a:pt x="3883" y="2924"/>
                  <a:pt x="3883" y="2913"/>
                </a:cubicBezTo>
                <a:lnTo>
                  <a:pt x="3906" y="2889"/>
                </a:lnTo>
                <a:close/>
                <a:moveTo>
                  <a:pt x="532" y="3079"/>
                </a:moveTo>
                <a:cubicBezTo>
                  <a:pt x="532" y="3079"/>
                  <a:pt x="532" y="3090"/>
                  <a:pt x="521" y="3090"/>
                </a:cubicBezTo>
                <a:lnTo>
                  <a:pt x="532" y="3079"/>
                </a:lnTo>
                <a:close/>
                <a:moveTo>
                  <a:pt x="521" y="3090"/>
                </a:moveTo>
                <a:cubicBezTo>
                  <a:pt x="521" y="3102"/>
                  <a:pt x="509" y="3102"/>
                  <a:pt x="509" y="3102"/>
                </a:cubicBezTo>
                <a:lnTo>
                  <a:pt x="521" y="3090"/>
                </a:lnTo>
                <a:close/>
                <a:moveTo>
                  <a:pt x="3883" y="3126"/>
                </a:moveTo>
                <a:lnTo>
                  <a:pt x="3883" y="3150"/>
                </a:lnTo>
                <a:lnTo>
                  <a:pt x="3870" y="3161"/>
                </a:lnTo>
                <a:cubicBezTo>
                  <a:pt x="3870" y="3150"/>
                  <a:pt x="3870" y="3137"/>
                  <a:pt x="3883" y="3126"/>
                </a:cubicBezTo>
                <a:close/>
                <a:moveTo>
                  <a:pt x="1148" y="3161"/>
                </a:moveTo>
                <a:cubicBezTo>
                  <a:pt x="1148" y="3161"/>
                  <a:pt x="1148" y="3173"/>
                  <a:pt x="1160" y="3173"/>
                </a:cubicBezTo>
                <a:cubicBezTo>
                  <a:pt x="1148" y="3185"/>
                  <a:pt x="1148" y="3197"/>
                  <a:pt x="1136" y="3208"/>
                </a:cubicBezTo>
                <a:cubicBezTo>
                  <a:pt x="1136" y="3197"/>
                  <a:pt x="1124" y="3197"/>
                  <a:pt x="1124" y="3197"/>
                </a:cubicBezTo>
                <a:cubicBezTo>
                  <a:pt x="1136" y="3185"/>
                  <a:pt x="1136" y="3173"/>
                  <a:pt x="1148" y="3161"/>
                </a:cubicBezTo>
                <a:close/>
                <a:moveTo>
                  <a:pt x="1006" y="3008"/>
                </a:moveTo>
                <a:cubicBezTo>
                  <a:pt x="1065" y="3090"/>
                  <a:pt x="1029" y="3150"/>
                  <a:pt x="1006" y="3221"/>
                </a:cubicBezTo>
                <a:cubicBezTo>
                  <a:pt x="958" y="3150"/>
                  <a:pt x="947" y="3090"/>
                  <a:pt x="1006" y="3008"/>
                </a:cubicBezTo>
                <a:close/>
                <a:moveTo>
                  <a:pt x="3657" y="3244"/>
                </a:moveTo>
                <a:cubicBezTo>
                  <a:pt x="3669" y="3256"/>
                  <a:pt x="3681" y="3256"/>
                  <a:pt x="3681" y="3256"/>
                </a:cubicBezTo>
                <a:cubicBezTo>
                  <a:pt x="3669" y="3279"/>
                  <a:pt x="3646" y="3303"/>
                  <a:pt x="3633" y="3327"/>
                </a:cubicBezTo>
                <a:cubicBezTo>
                  <a:pt x="3622" y="3327"/>
                  <a:pt x="3610" y="3315"/>
                  <a:pt x="3610" y="3315"/>
                </a:cubicBezTo>
                <a:cubicBezTo>
                  <a:pt x="3622" y="3292"/>
                  <a:pt x="3646" y="3268"/>
                  <a:pt x="3657" y="3244"/>
                </a:cubicBezTo>
                <a:close/>
                <a:moveTo>
                  <a:pt x="2068" y="846"/>
                </a:moveTo>
                <a:cubicBezTo>
                  <a:pt x="2122" y="846"/>
                  <a:pt x="2175" y="852"/>
                  <a:pt x="2225" y="865"/>
                </a:cubicBezTo>
                <a:cubicBezTo>
                  <a:pt x="2462" y="924"/>
                  <a:pt x="2699" y="959"/>
                  <a:pt x="2936" y="1054"/>
                </a:cubicBezTo>
                <a:cubicBezTo>
                  <a:pt x="3231" y="1185"/>
                  <a:pt x="3468" y="1386"/>
                  <a:pt x="3669" y="1646"/>
                </a:cubicBezTo>
                <a:cubicBezTo>
                  <a:pt x="3740" y="1741"/>
                  <a:pt x="3764" y="1859"/>
                  <a:pt x="3788" y="1977"/>
                </a:cubicBezTo>
                <a:cubicBezTo>
                  <a:pt x="3847" y="2369"/>
                  <a:pt x="3740" y="2700"/>
                  <a:pt x="3504" y="3019"/>
                </a:cubicBezTo>
                <a:cubicBezTo>
                  <a:pt x="3362" y="3208"/>
                  <a:pt x="3160" y="3339"/>
                  <a:pt x="2923" y="3386"/>
                </a:cubicBezTo>
                <a:cubicBezTo>
                  <a:pt x="2829" y="3410"/>
                  <a:pt x="2734" y="3410"/>
                  <a:pt x="2639" y="3410"/>
                </a:cubicBezTo>
                <a:lnTo>
                  <a:pt x="2012" y="3410"/>
                </a:lnTo>
                <a:cubicBezTo>
                  <a:pt x="1823" y="3398"/>
                  <a:pt x="1657" y="3351"/>
                  <a:pt x="1491" y="3232"/>
                </a:cubicBezTo>
                <a:cubicBezTo>
                  <a:pt x="1444" y="3197"/>
                  <a:pt x="1384" y="3150"/>
                  <a:pt x="1337" y="3114"/>
                </a:cubicBezTo>
                <a:cubicBezTo>
                  <a:pt x="1077" y="2948"/>
                  <a:pt x="994" y="2700"/>
                  <a:pt x="971" y="2416"/>
                </a:cubicBezTo>
                <a:cubicBezTo>
                  <a:pt x="947" y="2238"/>
                  <a:pt x="971" y="2048"/>
                  <a:pt x="1029" y="1871"/>
                </a:cubicBezTo>
                <a:cubicBezTo>
                  <a:pt x="1089" y="1670"/>
                  <a:pt x="1184" y="1469"/>
                  <a:pt x="1290" y="1280"/>
                </a:cubicBezTo>
                <a:cubicBezTo>
                  <a:pt x="1441" y="1029"/>
                  <a:pt x="1769" y="846"/>
                  <a:pt x="2068" y="846"/>
                </a:cubicBezTo>
                <a:close/>
                <a:moveTo>
                  <a:pt x="1302" y="3398"/>
                </a:moveTo>
                <a:lnTo>
                  <a:pt x="1337" y="3469"/>
                </a:lnTo>
                <a:cubicBezTo>
                  <a:pt x="1337" y="3481"/>
                  <a:pt x="1326" y="3493"/>
                  <a:pt x="1313" y="3505"/>
                </a:cubicBezTo>
                <a:lnTo>
                  <a:pt x="1290" y="3493"/>
                </a:lnTo>
                <a:cubicBezTo>
                  <a:pt x="1290" y="3469"/>
                  <a:pt x="1278" y="3434"/>
                  <a:pt x="1278" y="3410"/>
                </a:cubicBezTo>
                <a:cubicBezTo>
                  <a:pt x="1278" y="3410"/>
                  <a:pt x="1290" y="3398"/>
                  <a:pt x="1302" y="3398"/>
                </a:cubicBezTo>
                <a:close/>
                <a:moveTo>
                  <a:pt x="1745" y="3489"/>
                </a:moveTo>
                <a:cubicBezTo>
                  <a:pt x="1747" y="3489"/>
                  <a:pt x="1750" y="3490"/>
                  <a:pt x="1752" y="3493"/>
                </a:cubicBezTo>
                <a:cubicBezTo>
                  <a:pt x="1763" y="3493"/>
                  <a:pt x="1776" y="3505"/>
                  <a:pt x="1811" y="3540"/>
                </a:cubicBezTo>
                <a:cubicBezTo>
                  <a:pt x="1776" y="3540"/>
                  <a:pt x="1752" y="3540"/>
                  <a:pt x="1740" y="3529"/>
                </a:cubicBezTo>
                <a:cubicBezTo>
                  <a:pt x="1728" y="3529"/>
                  <a:pt x="1716" y="3516"/>
                  <a:pt x="1705" y="3505"/>
                </a:cubicBezTo>
                <a:cubicBezTo>
                  <a:pt x="1724" y="3505"/>
                  <a:pt x="1735" y="3489"/>
                  <a:pt x="1745" y="3489"/>
                </a:cubicBezTo>
                <a:close/>
                <a:moveTo>
                  <a:pt x="1432" y="3587"/>
                </a:moveTo>
                <a:cubicBezTo>
                  <a:pt x="1444" y="3600"/>
                  <a:pt x="1456" y="3623"/>
                  <a:pt x="1468" y="3635"/>
                </a:cubicBezTo>
                <a:cubicBezTo>
                  <a:pt x="1444" y="3635"/>
                  <a:pt x="1432" y="3647"/>
                  <a:pt x="1420" y="3647"/>
                </a:cubicBezTo>
                <a:cubicBezTo>
                  <a:pt x="1408" y="3635"/>
                  <a:pt x="1397" y="3623"/>
                  <a:pt x="1361" y="3611"/>
                </a:cubicBezTo>
                <a:cubicBezTo>
                  <a:pt x="1397" y="3600"/>
                  <a:pt x="1408" y="3587"/>
                  <a:pt x="1432" y="3587"/>
                </a:cubicBezTo>
                <a:close/>
                <a:moveTo>
                  <a:pt x="2166" y="3647"/>
                </a:moveTo>
                <a:cubicBezTo>
                  <a:pt x="2166" y="3658"/>
                  <a:pt x="2178" y="3658"/>
                  <a:pt x="2178" y="3658"/>
                </a:cubicBezTo>
                <a:cubicBezTo>
                  <a:pt x="2178" y="3671"/>
                  <a:pt x="2166" y="3671"/>
                  <a:pt x="2154" y="3671"/>
                </a:cubicBezTo>
                <a:cubicBezTo>
                  <a:pt x="2142" y="3671"/>
                  <a:pt x="2142" y="3671"/>
                  <a:pt x="2131" y="3658"/>
                </a:cubicBezTo>
                <a:cubicBezTo>
                  <a:pt x="2142" y="3658"/>
                  <a:pt x="2154" y="3658"/>
                  <a:pt x="2166" y="3647"/>
                </a:cubicBezTo>
                <a:close/>
                <a:moveTo>
                  <a:pt x="1980" y="3783"/>
                </a:moveTo>
                <a:cubicBezTo>
                  <a:pt x="1982" y="3783"/>
                  <a:pt x="1985" y="3785"/>
                  <a:pt x="1989" y="3789"/>
                </a:cubicBezTo>
                <a:cubicBezTo>
                  <a:pt x="1989" y="3789"/>
                  <a:pt x="2000" y="3789"/>
                  <a:pt x="2000" y="3800"/>
                </a:cubicBezTo>
                <a:lnTo>
                  <a:pt x="1989" y="3800"/>
                </a:lnTo>
                <a:cubicBezTo>
                  <a:pt x="1976" y="3800"/>
                  <a:pt x="1976" y="3789"/>
                  <a:pt x="1965" y="3789"/>
                </a:cubicBezTo>
                <a:cubicBezTo>
                  <a:pt x="1973" y="3789"/>
                  <a:pt x="1975" y="3783"/>
                  <a:pt x="1980" y="3783"/>
                </a:cubicBezTo>
                <a:close/>
                <a:moveTo>
                  <a:pt x="2663" y="3824"/>
                </a:moveTo>
                <a:cubicBezTo>
                  <a:pt x="2663" y="3824"/>
                  <a:pt x="2663" y="3836"/>
                  <a:pt x="2675" y="3848"/>
                </a:cubicBezTo>
                <a:lnTo>
                  <a:pt x="2616" y="3848"/>
                </a:lnTo>
                <a:cubicBezTo>
                  <a:pt x="2628" y="3836"/>
                  <a:pt x="2639" y="3836"/>
                  <a:pt x="2663" y="3824"/>
                </a:cubicBezTo>
                <a:close/>
                <a:moveTo>
                  <a:pt x="2189" y="3990"/>
                </a:moveTo>
                <a:cubicBezTo>
                  <a:pt x="2202" y="3990"/>
                  <a:pt x="2202" y="4002"/>
                  <a:pt x="2213" y="4002"/>
                </a:cubicBezTo>
                <a:cubicBezTo>
                  <a:pt x="2202" y="4013"/>
                  <a:pt x="2202" y="4026"/>
                  <a:pt x="2189" y="4037"/>
                </a:cubicBezTo>
                <a:cubicBezTo>
                  <a:pt x="2189" y="4026"/>
                  <a:pt x="2178" y="4013"/>
                  <a:pt x="2178" y="4002"/>
                </a:cubicBezTo>
                <a:lnTo>
                  <a:pt x="2189" y="3990"/>
                </a:lnTo>
                <a:close/>
                <a:moveTo>
                  <a:pt x="2298" y="1"/>
                </a:moveTo>
                <a:cubicBezTo>
                  <a:pt x="2230" y="1"/>
                  <a:pt x="2164" y="27"/>
                  <a:pt x="2095" y="84"/>
                </a:cubicBezTo>
                <a:cubicBezTo>
                  <a:pt x="2071" y="96"/>
                  <a:pt x="2047" y="120"/>
                  <a:pt x="2036" y="131"/>
                </a:cubicBezTo>
                <a:lnTo>
                  <a:pt x="2000" y="309"/>
                </a:lnTo>
                <a:cubicBezTo>
                  <a:pt x="1847" y="356"/>
                  <a:pt x="1705" y="404"/>
                  <a:pt x="1550" y="451"/>
                </a:cubicBezTo>
                <a:cubicBezTo>
                  <a:pt x="1550" y="451"/>
                  <a:pt x="1539" y="439"/>
                  <a:pt x="1527" y="439"/>
                </a:cubicBezTo>
                <a:lnTo>
                  <a:pt x="1491" y="297"/>
                </a:lnTo>
                <a:cubicBezTo>
                  <a:pt x="1420" y="273"/>
                  <a:pt x="1373" y="249"/>
                  <a:pt x="1313" y="238"/>
                </a:cubicBezTo>
                <a:cubicBezTo>
                  <a:pt x="1297" y="234"/>
                  <a:pt x="1280" y="232"/>
                  <a:pt x="1263" y="232"/>
                </a:cubicBezTo>
                <a:cubicBezTo>
                  <a:pt x="1128" y="232"/>
                  <a:pt x="968" y="350"/>
                  <a:pt x="947" y="486"/>
                </a:cubicBezTo>
                <a:cubicBezTo>
                  <a:pt x="947" y="522"/>
                  <a:pt x="958" y="557"/>
                  <a:pt x="971" y="593"/>
                </a:cubicBezTo>
                <a:cubicBezTo>
                  <a:pt x="1006" y="652"/>
                  <a:pt x="1053" y="711"/>
                  <a:pt x="1100" y="770"/>
                </a:cubicBezTo>
                <a:cubicBezTo>
                  <a:pt x="1006" y="877"/>
                  <a:pt x="947" y="995"/>
                  <a:pt x="840" y="1090"/>
                </a:cubicBezTo>
                <a:cubicBezTo>
                  <a:pt x="816" y="1078"/>
                  <a:pt x="793" y="1066"/>
                  <a:pt x="781" y="1054"/>
                </a:cubicBezTo>
                <a:cubicBezTo>
                  <a:pt x="720" y="1028"/>
                  <a:pt x="667" y="1015"/>
                  <a:pt x="620" y="1015"/>
                </a:cubicBezTo>
                <a:cubicBezTo>
                  <a:pt x="521" y="1015"/>
                  <a:pt x="451" y="1072"/>
                  <a:pt x="402" y="1185"/>
                </a:cubicBezTo>
                <a:cubicBezTo>
                  <a:pt x="355" y="1267"/>
                  <a:pt x="367" y="1327"/>
                  <a:pt x="438" y="1386"/>
                </a:cubicBezTo>
                <a:cubicBezTo>
                  <a:pt x="485" y="1433"/>
                  <a:pt x="545" y="1469"/>
                  <a:pt x="616" y="1528"/>
                </a:cubicBezTo>
                <a:cubicBezTo>
                  <a:pt x="532" y="1658"/>
                  <a:pt x="545" y="1812"/>
                  <a:pt x="438" y="1930"/>
                </a:cubicBezTo>
                <a:cubicBezTo>
                  <a:pt x="355" y="1930"/>
                  <a:pt x="272" y="1942"/>
                  <a:pt x="177" y="1954"/>
                </a:cubicBezTo>
                <a:cubicBezTo>
                  <a:pt x="71" y="1966"/>
                  <a:pt x="24" y="2037"/>
                  <a:pt x="11" y="2179"/>
                </a:cubicBezTo>
                <a:cubicBezTo>
                  <a:pt x="0" y="2309"/>
                  <a:pt x="59" y="2427"/>
                  <a:pt x="153" y="2451"/>
                </a:cubicBezTo>
                <a:cubicBezTo>
                  <a:pt x="189" y="2463"/>
                  <a:pt x="237" y="2463"/>
                  <a:pt x="284" y="2475"/>
                </a:cubicBezTo>
                <a:cubicBezTo>
                  <a:pt x="319" y="2475"/>
                  <a:pt x="355" y="2487"/>
                  <a:pt x="379" y="2498"/>
                </a:cubicBezTo>
                <a:cubicBezTo>
                  <a:pt x="390" y="2522"/>
                  <a:pt x="402" y="2534"/>
                  <a:pt x="402" y="2546"/>
                </a:cubicBezTo>
                <a:cubicBezTo>
                  <a:pt x="426" y="2653"/>
                  <a:pt x="438" y="2759"/>
                  <a:pt x="450" y="2877"/>
                </a:cubicBezTo>
                <a:cubicBezTo>
                  <a:pt x="414" y="2913"/>
                  <a:pt x="379" y="2948"/>
                  <a:pt x="343" y="2995"/>
                </a:cubicBezTo>
                <a:cubicBezTo>
                  <a:pt x="248" y="3090"/>
                  <a:pt x="248" y="3232"/>
                  <a:pt x="367" y="3315"/>
                </a:cubicBezTo>
                <a:cubicBezTo>
                  <a:pt x="379" y="3327"/>
                  <a:pt x="390" y="3339"/>
                  <a:pt x="402" y="3339"/>
                </a:cubicBezTo>
                <a:cubicBezTo>
                  <a:pt x="449" y="3379"/>
                  <a:pt x="492" y="3401"/>
                  <a:pt x="538" y="3401"/>
                </a:cubicBezTo>
                <a:cubicBezTo>
                  <a:pt x="573" y="3401"/>
                  <a:pt x="610" y="3388"/>
                  <a:pt x="651" y="3363"/>
                </a:cubicBezTo>
                <a:cubicBezTo>
                  <a:pt x="674" y="3339"/>
                  <a:pt x="710" y="3315"/>
                  <a:pt x="745" y="3292"/>
                </a:cubicBezTo>
                <a:cubicBezTo>
                  <a:pt x="876" y="3422"/>
                  <a:pt x="994" y="3529"/>
                  <a:pt x="1113" y="3647"/>
                </a:cubicBezTo>
                <a:cubicBezTo>
                  <a:pt x="1089" y="3729"/>
                  <a:pt x="1065" y="3800"/>
                  <a:pt x="1042" y="3871"/>
                </a:cubicBezTo>
                <a:cubicBezTo>
                  <a:pt x="1124" y="3931"/>
                  <a:pt x="1195" y="3978"/>
                  <a:pt x="1266" y="4013"/>
                </a:cubicBezTo>
                <a:cubicBezTo>
                  <a:pt x="1336" y="4051"/>
                  <a:pt x="1391" y="4069"/>
                  <a:pt x="1440" y="4069"/>
                </a:cubicBezTo>
                <a:cubicBezTo>
                  <a:pt x="1514" y="4069"/>
                  <a:pt x="1573" y="4024"/>
                  <a:pt x="1645" y="3931"/>
                </a:cubicBezTo>
                <a:cubicBezTo>
                  <a:pt x="1657" y="3907"/>
                  <a:pt x="1669" y="3895"/>
                  <a:pt x="1681" y="3871"/>
                </a:cubicBezTo>
                <a:cubicBezTo>
                  <a:pt x="1787" y="3895"/>
                  <a:pt x="1882" y="3884"/>
                  <a:pt x="1965" y="3955"/>
                </a:cubicBezTo>
                <a:cubicBezTo>
                  <a:pt x="1976" y="4026"/>
                  <a:pt x="1976" y="4108"/>
                  <a:pt x="1976" y="4179"/>
                </a:cubicBezTo>
                <a:cubicBezTo>
                  <a:pt x="2000" y="4286"/>
                  <a:pt x="2047" y="4333"/>
                  <a:pt x="2154" y="4357"/>
                </a:cubicBezTo>
                <a:cubicBezTo>
                  <a:pt x="2202" y="4368"/>
                  <a:pt x="2249" y="4381"/>
                  <a:pt x="2308" y="4381"/>
                </a:cubicBezTo>
                <a:cubicBezTo>
                  <a:pt x="2367" y="4381"/>
                  <a:pt x="2438" y="4368"/>
                  <a:pt x="2497" y="4345"/>
                </a:cubicBezTo>
                <a:cubicBezTo>
                  <a:pt x="2580" y="4310"/>
                  <a:pt x="2604" y="4250"/>
                  <a:pt x="2592" y="4168"/>
                </a:cubicBezTo>
                <a:cubicBezTo>
                  <a:pt x="2580" y="4108"/>
                  <a:pt x="2544" y="4049"/>
                  <a:pt x="2592" y="3978"/>
                </a:cubicBezTo>
                <a:cubicBezTo>
                  <a:pt x="2639" y="3966"/>
                  <a:pt x="2710" y="3955"/>
                  <a:pt x="2770" y="3955"/>
                </a:cubicBezTo>
                <a:cubicBezTo>
                  <a:pt x="2841" y="3942"/>
                  <a:pt x="2900" y="3942"/>
                  <a:pt x="2959" y="3931"/>
                </a:cubicBezTo>
                <a:cubicBezTo>
                  <a:pt x="2983" y="3966"/>
                  <a:pt x="2994" y="3978"/>
                  <a:pt x="3007" y="4002"/>
                </a:cubicBezTo>
                <a:cubicBezTo>
                  <a:pt x="3079" y="4132"/>
                  <a:pt x="3138" y="4196"/>
                  <a:pt x="3225" y="4196"/>
                </a:cubicBezTo>
                <a:cubicBezTo>
                  <a:pt x="3279" y="4196"/>
                  <a:pt x="3345" y="4171"/>
                  <a:pt x="3433" y="4120"/>
                </a:cubicBezTo>
                <a:cubicBezTo>
                  <a:pt x="3515" y="4073"/>
                  <a:pt x="3551" y="4002"/>
                  <a:pt x="3539" y="3895"/>
                </a:cubicBezTo>
                <a:cubicBezTo>
                  <a:pt x="3527" y="3836"/>
                  <a:pt x="3515" y="3789"/>
                  <a:pt x="3491" y="3729"/>
                </a:cubicBezTo>
                <a:cubicBezTo>
                  <a:pt x="3598" y="3635"/>
                  <a:pt x="3693" y="3540"/>
                  <a:pt x="3799" y="3481"/>
                </a:cubicBezTo>
                <a:cubicBezTo>
                  <a:pt x="3889" y="3526"/>
                  <a:pt x="3954" y="3550"/>
                  <a:pt x="4010" y="3550"/>
                </a:cubicBezTo>
                <a:cubicBezTo>
                  <a:pt x="4085" y="3550"/>
                  <a:pt x="4143" y="3506"/>
                  <a:pt x="4225" y="3410"/>
                </a:cubicBezTo>
                <a:cubicBezTo>
                  <a:pt x="4285" y="3339"/>
                  <a:pt x="4332" y="3268"/>
                  <a:pt x="4380" y="3185"/>
                </a:cubicBezTo>
                <a:cubicBezTo>
                  <a:pt x="4403" y="3150"/>
                  <a:pt x="4403" y="3102"/>
                  <a:pt x="4415" y="3055"/>
                </a:cubicBezTo>
                <a:cubicBezTo>
                  <a:pt x="4356" y="3031"/>
                  <a:pt x="4320" y="3008"/>
                  <a:pt x="4273" y="2984"/>
                </a:cubicBezTo>
                <a:cubicBezTo>
                  <a:pt x="4214" y="2948"/>
                  <a:pt x="4202" y="2901"/>
                  <a:pt x="4214" y="2853"/>
                </a:cubicBezTo>
                <a:cubicBezTo>
                  <a:pt x="4249" y="2735"/>
                  <a:pt x="4296" y="2629"/>
                  <a:pt x="4332" y="2522"/>
                </a:cubicBezTo>
                <a:cubicBezTo>
                  <a:pt x="4380" y="2511"/>
                  <a:pt x="4415" y="2498"/>
                  <a:pt x="4451" y="2487"/>
                </a:cubicBezTo>
                <a:cubicBezTo>
                  <a:pt x="4604" y="2440"/>
                  <a:pt x="4664" y="2369"/>
                  <a:pt x="4664" y="2214"/>
                </a:cubicBezTo>
                <a:cubicBezTo>
                  <a:pt x="4651" y="2132"/>
                  <a:pt x="4651" y="2037"/>
                  <a:pt x="4640" y="1977"/>
                </a:cubicBezTo>
                <a:cubicBezTo>
                  <a:pt x="4545" y="1859"/>
                  <a:pt x="4403" y="1930"/>
                  <a:pt x="4309" y="1859"/>
                </a:cubicBezTo>
                <a:cubicBezTo>
                  <a:pt x="4285" y="1764"/>
                  <a:pt x="4238" y="1670"/>
                  <a:pt x="4261" y="1564"/>
                </a:cubicBezTo>
                <a:cubicBezTo>
                  <a:pt x="4438" y="1445"/>
                  <a:pt x="4462" y="1362"/>
                  <a:pt x="4367" y="1196"/>
                </a:cubicBezTo>
                <a:cubicBezTo>
                  <a:pt x="4332" y="1149"/>
                  <a:pt x="4309" y="1090"/>
                  <a:pt x="4238" y="1054"/>
                </a:cubicBezTo>
                <a:cubicBezTo>
                  <a:pt x="4216" y="1046"/>
                  <a:pt x="4197" y="1042"/>
                  <a:pt x="4179" y="1042"/>
                </a:cubicBezTo>
                <a:cubicBezTo>
                  <a:pt x="4097" y="1042"/>
                  <a:pt x="4045" y="1116"/>
                  <a:pt x="3977" y="1125"/>
                </a:cubicBezTo>
                <a:cubicBezTo>
                  <a:pt x="3870" y="1019"/>
                  <a:pt x="3764" y="912"/>
                  <a:pt x="3657" y="794"/>
                </a:cubicBezTo>
                <a:cubicBezTo>
                  <a:pt x="3681" y="759"/>
                  <a:pt x="3717" y="735"/>
                  <a:pt x="3728" y="711"/>
                </a:cubicBezTo>
                <a:cubicBezTo>
                  <a:pt x="3740" y="675"/>
                  <a:pt x="3764" y="628"/>
                  <a:pt x="3752" y="604"/>
                </a:cubicBezTo>
                <a:cubicBezTo>
                  <a:pt x="3728" y="533"/>
                  <a:pt x="3693" y="475"/>
                  <a:pt x="3646" y="415"/>
                </a:cubicBezTo>
                <a:cubicBezTo>
                  <a:pt x="3600" y="357"/>
                  <a:pt x="3542" y="331"/>
                  <a:pt x="3484" y="331"/>
                </a:cubicBezTo>
                <a:cubicBezTo>
                  <a:pt x="3421" y="331"/>
                  <a:pt x="3357" y="360"/>
                  <a:pt x="3302" y="415"/>
                </a:cubicBezTo>
                <a:cubicBezTo>
                  <a:pt x="3278" y="451"/>
                  <a:pt x="3255" y="475"/>
                  <a:pt x="3231" y="498"/>
                </a:cubicBezTo>
                <a:cubicBezTo>
                  <a:pt x="3042" y="427"/>
                  <a:pt x="2865" y="368"/>
                  <a:pt x="2675" y="309"/>
                </a:cubicBezTo>
                <a:cubicBezTo>
                  <a:pt x="2639" y="96"/>
                  <a:pt x="2663" y="143"/>
                  <a:pt x="2486" y="60"/>
                </a:cubicBezTo>
                <a:cubicBezTo>
                  <a:pt x="2419" y="21"/>
                  <a:pt x="2358" y="1"/>
                  <a:pt x="229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9" name="Google Shape;579;p32"/>
          <p:cNvSpPr/>
          <p:nvPr/>
        </p:nvSpPr>
        <p:spPr>
          <a:xfrm rot="501700">
            <a:off x="6751893" y="-1224026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580" name="Google Shape;580;p32"/>
          <p:cNvSpPr/>
          <p:nvPr/>
        </p:nvSpPr>
        <p:spPr>
          <a:xfrm rot="501700">
            <a:off x="645280" y="-1224026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81" name="Google Shape;581;p32"/>
          <p:cNvSpPr/>
          <p:nvPr/>
        </p:nvSpPr>
        <p:spPr>
          <a:xfrm rot="501700">
            <a:off x="2088218" y="4882249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82" name="Google Shape;582;p32"/>
          <p:cNvSpPr/>
          <p:nvPr/>
        </p:nvSpPr>
        <p:spPr>
          <a:xfrm>
            <a:off x="545109" y="4503859"/>
            <a:ext cx="335981" cy="200472"/>
          </a:xfrm>
          <a:custGeom>
            <a:avLst/>
            <a:gdLst/>
            <a:ahLst/>
            <a:cxnLst/>
            <a:rect l="l" t="t" r="r" b="b"/>
            <a:pathLst>
              <a:path w="7163" h="4274" extrusionOk="0">
                <a:moveTo>
                  <a:pt x="1914" y="1"/>
                </a:moveTo>
                <a:cubicBezTo>
                  <a:pt x="1405" y="1"/>
                  <a:pt x="910" y="151"/>
                  <a:pt x="534" y="545"/>
                </a:cubicBezTo>
                <a:cubicBezTo>
                  <a:pt x="1" y="1101"/>
                  <a:pt x="119" y="1895"/>
                  <a:pt x="664" y="2415"/>
                </a:cubicBezTo>
                <a:cubicBezTo>
                  <a:pt x="1184" y="2913"/>
                  <a:pt x="2084" y="3113"/>
                  <a:pt x="2747" y="3362"/>
                </a:cubicBezTo>
                <a:cubicBezTo>
                  <a:pt x="3268" y="3563"/>
                  <a:pt x="3788" y="3741"/>
                  <a:pt x="4322" y="3907"/>
                </a:cubicBezTo>
                <a:cubicBezTo>
                  <a:pt x="4771" y="4056"/>
                  <a:pt x="5265" y="4274"/>
                  <a:pt x="5739" y="4274"/>
                </a:cubicBezTo>
                <a:cubicBezTo>
                  <a:pt x="5751" y="4274"/>
                  <a:pt x="5764" y="4274"/>
                  <a:pt x="5777" y="4273"/>
                </a:cubicBezTo>
                <a:cubicBezTo>
                  <a:pt x="6203" y="4262"/>
                  <a:pt x="6535" y="4025"/>
                  <a:pt x="6760" y="3681"/>
                </a:cubicBezTo>
                <a:cubicBezTo>
                  <a:pt x="6949" y="3397"/>
                  <a:pt x="7162" y="2995"/>
                  <a:pt x="7044" y="2640"/>
                </a:cubicBezTo>
                <a:cubicBezTo>
                  <a:pt x="6913" y="2261"/>
                  <a:pt x="6369" y="2131"/>
                  <a:pt x="6037" y="1989"/>
                </a:cubicBezTo>
                <a:cubicBezTo>
                  <a:pt x="5635" y="1824"/>
                  <a:pt x="5221" y="1682"/>
                  <a:pt x="4795" y="1551"/>
                </a:cubicBezTo>
                <a:cubicBezTo>
                  <a:pt x="4369" y="1421"/>
                  <a:pt x="3943" y="1303"/>
                  <a:pt x="3504" y="1219"/>
                </a:cubicBezTo>
                <a:cubicBezTo>
                  <a:pt x="3120" y="1141"/>
                  <a:pt x="2714" y="1029"/>
                  <a:pt x="2318" y="1029"/>
                </a:cubicBezTo>
                <a:cubicBezTo>
                  <a:pt x="2299" y="1029"/>
                  <a:pt x="2281" y="1030"/>
                  <a:pt x="2262" y="1030"/>
                </a:cubicBezTo>
                <a:cubicBezTo>
                  <a:pt x="1871" y="1042"/>
                  <a:pt x="1445" y="1314"/>
                  <a:pt x="1516" y="1753"/>
                </a:cubicBezTo>
                <a:cubicBezTo>
                  <a:pt x="1623" y="2379"/>
                  <a:pt x="2546" y="2450"/>
                  <a:pt x="3020" y="2605"/>
                </a:cubicBezTo>
                <a:cubicBezTo>
                  <a:pt x="3907" y="2889"/>
                  <a:pt x="4759" y="3220"/>
                  <a:pt x="5611" y="3575"/>
                </a:cubicBezTo>
                <a:cubicBezTo>
                  <a:pt x="5643" y="3588"/>
                  <a:pt x="5672" y="3593"/>
                  <a:pt x="5700" y="3593"/>
                </a:cubicBezTo>
                <a:cubicBezTo>
                  <a:pt x="5916" y="3593"/>
                  <a:pt x="6020" y="3265"/>
                  <a:pt x="5789" y="3161"/>
                </a:cubicBezTo>
                <a:cubicBezTo>
                  <a:pt x="5067" y="2842"/>
                  <a:pt x="4322" y="2581"/>
                  <a:pt x="3575" y="2344"/>
                </a:cubicBezTo>
                <a:cubicBezTo>
                  <a:pt x="3209" y="2226"/>
                  <a:pt x="2842" y="2131"/>
                  <a:pt x="2475" y="2024"/>
                </a:cubicBezTo>
                <a:cubicBezTo>
                  <a:pt x="2321" y="1977"/>
                  <a:pt x="2131" y="1942"/>
                  <a:pt x="2002" y="1835"/>
                </a:cubicBezTo>
                <a:cubicBezTo>
                  <a:pt x="1824" y="1705"/>
                  <a:pt x="1895" y="1527"/>
                  <a:pt x="2084" y="1456"/>
                </a:cubicBezTo>
                <a:cubicBezTo>
                  <a:pt x="2166" y="1423"/>
                  <a:pt x="2259" y="1410"/>
                  <a:pt x="2356" y="1410"/>
                </a:cubicBezTo>
                <a:cubicBezTo>
                  <a:pt x="2607" y="1410"/>
                  <a:pt x="2889" y="1496"/>
                  <a:pt x="3102" y="1539"/>
                </a:cubicBezTo>
                <a:cubicBezTo>
                  <a:pt x="3469" y="1611"/>
                  <a:pt x="3824" y="1682"/>
                  <a:pt x="4180" y="1776"/>
                </a:cubicBezTo>
                <a:cubicBezTo>
                  <a:pt x="4890" y="1966"/>
                  <a:pt x="5576" y="2237"/>
                  <a:pt x="6274" y="2498"/>
                </a:cubicBezTo>
                <a:cubicBezTo>
                  <a:pt x="6393" y="2534"/>
                  <a:pt x="6511" y="2581"/>
                  <a:pt x="6594" y="2664"/>
                </a:cubicBezTo>
                <a:cubicBezTo>
                  <a:pt x="6997" y="3066"/>
                  <a:pt x="6192" y="3871"/>
                  <a:pt x="5789" y="3907"/>
                </a:cubicBezTo>
                <a:cubicBezTo>
                  <a:pt x="5763" y="3909"/>
                  <a:pt x="5736" y="3910"/>
                  <a:pt x="5709" y="3910"/>
                </a:cubicBezTo>
                <a:cubicBezTo>
                  <a:pt x="5405" y="3910"/>
                  <a:pt x="5102" y="3791"/>
                  <a:pt x="4819" y="3694"/>
                </a:cubicBezTo>
                <a:cubicBezTo>
                  <a:pt x="3859" y="3362"/>
                  <a:pt x="2901" y="3031"/>
                  <a:pt x="1954" y="2664"/>
                </a:cubicBezTo>
                <a:cubicBezTo>
                  <a:pt x="1303" y="2415"/>
                  <a:pt x="60" y="1800"/>
                  <a:pt x="711" y="900"/>
                </a:cubicBezTo>
                <a:cubicBezTo>
                  <a:pt x="996" y="512"/>
                  <a:pt x="1440" y="378"/>
                  <a:pt x="1894" y="378"/>
                </a:cubicBezTo>
                <a:cubicBezTo>
                  <a:pt x="2119" y="378"/>
                  <a:pt x="2346" y="411"/>
                  <a:pt x="2557" y="462"/>
                </a:cubicBezTo>
                <a:cubicBezTo>
                  <a:pt x="3410" y="675"/>
                  <a:pt x="4227" y="1006"/>
                  <a:pt x="5055" y="1303"/>
                </a:cubicBezTo>
                <a:cubicBezTo>
                  <a:pt x="5075" y="1310"/>
                  <a:pt x="5095" y="1313"/>
                  <a:pt x="5113" y="1313"/>
                </a:cubicBezTo>
                <a:cubicBezTo>
                  <a:pt x="5281" y="1313"/>
                  <a:pt x="5377" y="1047"/>
                  <a:pt x="5185" y="983"/>
                </a:cubicBezTo>
                <a:cubicBezTo>
                  <a:pt x="4712" y="806"/>
                  <a:pt x="4238" y="640"/>
                  <a:pt x="3765" y="474"/>
                </a:cubicBezTo>
                <a:cubicBezTo>
                  <a:pt x="3362" y="332"/>
                  <a:pt x="2960" y="166"/>
                  <a:pt x="2546" y="72"/>
                </a:cubicBezTo>
                <a:cubicBezTo>
                  <a:pt x="2338" y="27"/>
                  <a:pt x="2125" y="1"/>
                  <a:pt x="1914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83" name="Google Shape;583;p32"/>
          <p:cNvGrpSpPr/>
          <p:nvPr/>
        </p:nvGrpSpPr>
        <p:grpSpPr>
          <a:xfrm rot="-5101736">
            <a:off x="2839968" y="79376"/>
            <a:ext cx="242118" cy="498932"/>
            <a:chOff x="5907675" y="835275"/>
            <a:chExt cx="117800" cy="242750"/>
          </a:xfrm>
        </p:grpSpPr>
        <p:sp>
          <p:nvSpPr>
            <p:cNvPr id="584" name="Google Shape;584;p32"/>
            <p:cNvSpPr/>
            <p:nvPr/>
          </p:nvSpPr>
          <p:spPr>
            <a:xfrm>
              <a:off x="5986100" y="1058125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"/>
                  </a:moveTo>
                  <a:lnTo>
                    <a:pt x="1" y="12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2"/>
            <p:cNvSpPr/>
            <p:nvPr/>
          </p:nvSpPr>
          <p:spPr>
            <a:xfrm>
              <a:off x="5907675" y="835275"/>
              <a:ext cx="38225" cy="34700"/>
            </a:xfrm>
            <a:custGeom>
              <a:avLst/>
              <a:gdLst/>
              <a:ahLst/>
              <a:cxnLst/>
              <a:rect l="l" t="t" r="r" b="b"/>
              <a:pathLst>
                <a:path w="1529" h="1388" extrusionOk="0">
                  <a:moveTo>
                    <a:pt x="818" y="297"/>
                  </a:moveTo>
                  <a:cubicBezTo>
                    <a:pt x="842" y="297"/>
                    <a:pt x="865" y="309"/>
                    <a:pt x="877" y="309"/>
                  </a:cubicBezTo>
                  <a:lnTo>
                    <a:pt x="924" y="309"/>
                  </a:lnTo>
                  <a:cubicBezTo>
                    <a:pt x="948" y="321"/>
                    <a:pt x="960" y="321"/>
                    <a:pt x="984" y="332"/>
                  </a:cubicBezTo>
                  <a:lnTo>
                    <a:pt x="1007" y="332"/>
                  </a:lnTo>
                  <a:cubicBezTo>
                    <a:pt x="1007" y="345"/>
                    <a:pt x="1019" y="345"/>
                    <a:pt x="1031" y="345"/>
                  </a:cubicBezTo>
                  <a:cubicBezTo>
                    <a:pt x="1042" y="356"/>
                    <a:pt x="1066" y="368"/>
                    <a:pt x="1078" y="380"/>
                  </a:cubicBezTo>
                  <a:cubicBezTo>
                    <a:pt x="1090" y="380"/>
                    <a:pt x="1090" y="392"/>
                    <a:pt x="1102" y="392"/>
                  </a:cubicBezTo>
                  <a:lnTo>
                    <a:pt x="1113" y="403"/>
                  </a:lnTo>
                  <a:cubicBezTo>
                    <a:pt x="1126" y="416"/>
                    <a:pt x="1149" y="427"/>
                    <a:pt x="1161" y="451"/>
                  </a:cubicBezTo>
                  <a:lnTo>
                    <a:pt x="1173" y="463"/>
                  </a:lnTo>
                  <a:cubicBezTo>
                    <a:pt x="1173" y="474"/>
                    <a:pt x="1184" y="474"/>
                    <a:pt x="1184" y="474"/>
                  </a:cubicBezTo>
                  <a:cubicBezTo>
                    <a:pt x="1184" y="487"/>
                    <a:pt x="1197" y="498"/>
                    <a:pt x="1197" y="510"/>
                  </a:cubicBezTo>
                  <a:lnTo>
                    <a:pt x="1208" y="522"/>
                  </a:lnTo>
                  <a:cubicBezTo>
                    <a:pt x="1208" y="545"/>
                    <a:pt x="1220" y="569"/>
                    <a:pt x="1232" y="593"/>
                  </a:cubicBezTo>
                  <a:lnTo>
                    <a:pt x="1232" y="605"/>
                  </a:lnTo>
                  <a:lnTo>
                    <a:pt x="1232" y="640"/>
                  </a:lnTo>
                  <a:lnTo>
                    <a:pt x="1232" y="687"/>
                  </a:lnTo>
                  <a:cubicBezTo>
                    <a:pt x="1220" y="723"/>
                    <a:pt x="1220" y="747"/>
                    <a:pt x="1208" y="771"/>
                  </a:cubicBezTo>
                  <a:cubicBezTo>
                    <a:pt x="1197" y="806"/>
                    <a:pt x="1197" y="806"/>
                    <a:pt x="1184" y="829"/>
                  </a:cubicBezTo>
                  <a:cubicBezTo>
                    <a:pt x="1173" y="865"/>
                    <a:pt x="1137" y="913"/>
                    <a:pt x="1126" y="936"/>
                  </a:cubicBezTo>
                  <a:cubicBezTo>
                    <a:pt x="1090" y="984"/>
                    <a:pt x="1042" y="1019"/>
                    <a:pt x="1007" y="1043"/>
                  </a:cubicBezTo>
                  <a:cubicBezTo>
                    <a:pt x="971" y="1066"/>
                    <a:pt x="936" y="1090"/>
                    <a:pt x="900" y="1102"/>
                  </a:cubicBezTo>
                  <a:cubicBezTo>
                    <a:pt x="877" y="1102"/>
                    <a:pt x="853" y="1114"/>
                    <a:pt x="829" y="1114"/>
                  </a:cubicBezTo>
                  <a:cubicBezTo>
                    <a:pt x="806" y="1126"/>
                    <a:pt x="782" y="1126"/>
                    <a:pt x="747" y="1126"/>
                  </a:cubicBezTo>
                  <a:cubicBezTo>
                    <a:pt x="652" y="1126"/>
                    <a:pt x="557" y="1090"/>
                    <a:pt x="474" y="1031"/>
                  </a:cubicBezTo>
                  <a:cubicBezTo>
                    <a:pt x="285" y="889"/>
                    <a:pt x="261" y="616"/>
                    <a:pt x="427" y="463"/>
                  </a:cubicBezTo>
                  <a:cubicBezTo>
                    <a:pt x="439" y="463"/>
                    <a:pt x="439" y="451"/>
                    <a:pt x="439" y="451"/>
                  </a:cubicBezTo>
                  <a:cubicBezTo>
                    <a:pt x="474" y="451"/>
                    <a:pt x="498" y="439"/>
                    <a:pt x="534" y="416"/>
                  </a:cubicBezTo>
                  <a:lnTo>
                    <a:pt x="581" y="368"/>
                  </a:lnTo>
                  <a:lnTo>
                    <a:pt x="593" y="368"/>
                  </a:lnTo>
                  <a:cubicBezTo>
                    <a:pt x="593" y="356"/>
                    <a:pt x="605" y="356"/>
                    <a:pt x="616" y="345"/>
                  </a:cubicBezTo>
                  <a:cubicBezTo>
                    <a:pt x="629" y="345"/>
                    <a:pt x="640" y="332"/>
                    <a:pt x="640" y="332"/>
                  </a:cubicBezTo>
                  <a:lnTo>
                    <a:pt x="652" y="332"/>
                  </a:lnTo>
                  <a:cubicBezTo>
                    <a:pt x="676" y="321"/>
                    <a:pt x="687" y="309"/>
                    <a:pt x="711" y="309"/>
                  </a:cubicBezTo>
                  <a:cubicBezTo>
                    <a:pt x="723" y="309"/>
                    <a:pt x="735" y="309"/>
                    <a:pt x="747" y="297"/>
                  </a:cubicBezTo>
                  <a:close/>
                  <a:moveTo>
                    <a:pt x="861" y="1"/>
                  </a:moveTo>
                  <a:cubicBezTo>
                    <a:pt x="800" y="1"/>
                    <a:pt x="738" y="9"/>
                    <a:pt x="676" y="25"/>
                  </a:cubicBezTo>
                  <a:cubicBezTo>
                    <a:pt x="557" y="48"/>
                    <a:pt x="427" y="132"/>
                    <a:pt x="356" y="238"/>
                  </a:cubicBezTo>
                  <a:cubicBezTo>
                    <a:pt x="321" y="238"/>
                    <a:pt x="273" y="250"/>
                    <a:pt x="237" y="274"/>
                  </a:cubicBezTo>
                  <a:cubicBezTo>
                    <a:pt x="1" y="498"/>
                    <a:pt x="1" y="877"/>
                    <a:pt x="202" y="1126"/>
                  </a:cubicBezTo>
                  <a:cubicBezTo>
                    <a:pt x="332" y="1295"/>
                    <a:pt x="544" y="1388"/>
                    <a:pt x="756" y="1388"/>
                  </a:cubicBezTo>
                  <a:cubicBezTo>
                    <a:pt x="854" y="1388"/>
                    <a:pt x="952" y="1368"/>
                    <a:pt x="1042" y="1327"/>
                  </a:cubicBezTo>
                  <a:cubicBezTo>
                    <a:pt x="1303" y="1221"/>
                    <a:pt x="1492" y="948"/>
                    <a:pt x="1504" y="664"/>
                  </a:cubicBezTo>
                  <a:cubicBezTo>
                    <a:pt x="1528" y="380"/>
                    <a:pt x="1350" y="155"/>
                    <a:pt x="1090" y="48"/>
                  </a:cubicBezTo>
                  <a:cubicBezTo>
                    <a:pt x="1016" y="15"/>
                    <a:pt x="939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2"/>
            <p:cNvSpPr/>
            <p:nvPr/>
          </p:nvSpPr>
          <p:spPr>
            <a:xfrm>
              <a:off x="5963900" y="940425"/>
              <a:ext cx="42350" cy="42825"/>
            </a:xfrm>
            <a:custGeom>
              <a:avLst/>
              <a:gdLst/>
              <a:ahLst/>
              <a:cxnLst/>
              <a:rect l="l" t="t" r="r" b="b"/>
              <a:pathLst>
                <a:path w="1694" h="1713" extrusionOk="0">
                  <a:moveTo>
                    <a:pt x="971" y="317"/>
                  </a:moveTo>
                  <a:cubicBezTo>
                    <a:pt x="1173" y="317"/>
                    <a:pt x="1339" y="518"/>
                    <a:pt x="1386" y="719"/>
                  </a:cubicBezTo>
                  <a:cubicBezTo>
                    <a:pt x="1455" y="1056"/>
                    <a:pt x="1110" y="1429"/>
                    <a:pt x="789" y="1429"/>
                  </a:cubicBezTo>
                  <a:cubicBezTo>
                    <a:pt x="669" y="1429"/>
                    <a:pt x="553" y="1377"/>
                    <a:pt x="463" y="1252"/>
                  </a:cubicBezTo>
                  <a:cubicBezTo>
                    <a:pt x="356" y="1098"/>
                    <a:pt x="344" y="908"/>
                    <a:pt x="403" y="731"/>
                  </a:cubicBezTo>
                  <a:lnTo>
                    <a:pt x="403" y="731"/>
                  </a:lnTo>
                  <a:cubicBezTo>
                    <a:pt x="403" y="743"/>
                    <a:pt x="415" y="743"/>
                    <a:pt x="415" y="743"/>
                  </a:cubicBezTo>
                  <a:cubicBezTo>
                    <a:pt x="463" y="743"/>
                    <a:pt x="534" y="719"/>
                    <a:pt x="534" y="660"/>
                  </a:cubicBezTo>
                  <a:cubicBezTo>
                    <a:pt x="581" y="447"/>
                    <a:pt x="771" y="317"/>
                    <a:pt x="971" y="317"/>
                  </a:cubicBezTo>
                  <a:close/>
                  <a:moveTo>
                    <a:pt x="980" y="1"/>
                  </a:moveTo>
                  <a:cubicBezTo>
                    <a:pt x="795" y="1"/>
                    <a:pt x="605" y="81"/>
                    <a:pt x="474" y="222"/>
                  </a:cubicBezTo>
                  <a:cubicBezTo>
                    <a:pt x="456" y="214"/>
                    <a:pt x="437" y="211"/>
                    <a:pt x="419" y="211"/>
                  </a:cubicBezTo>
                  <a:cubicBezTo>
                    <a:pt x="379" y="211"/>
                    <a:pt x="341" y="229"/>
                    <a:pt x="308" y="269"/>
                  </a:cubicBezTo>
                  <a:cubicBezTo>
                    <a:pt x="95" y="589"/>
                    <a:pt x="1" y="1015"/>
                    <a:pt x="202" y="1358"/>
                  </a:cubicBezTo>
                  <a:cubicBezTo>
                    <a:pt x="285" y="1513"/>
                    <a:pt x="427" y="1619"/>
                    <a:pt x="581" y="1678"/>
                  </a:cubicBezTo>
                  <a:cubicBezTo>
                    <a:pt x="646" y="1702"/>
                    <a:pt x="713" y="1713"/>
                    <a:pt x="780" y="1713"/>
                  </a:cubicBezTo>
                  <a:cubicBezTo>
                    <a:pt x="911" y="1713"/>
                    <a:pt x="1044" y="1674"/>
                    <a:pt x="1161" y="1619"/>
                  </a:cubicBezTo>
                  <a:cubicBezTo>
                    <a:pt x="1468" y="1453"/>
                    <a:pt x="1694" y="1110"/>
                    <a:pt x="1682" y="755"/>
                  </a:cubicBezTo>
                  <a:cubicBezTo>
                    <a:pt x="1682" y="411"/>
                    <a:pt x="1421" y="68"/>
                    <a:pt x="1078" y="9"/>
                  </a:cubicBezTo>
                  <a:cubicBezTo>
                    <a:pt x="1046" y="3"/>
                    <a:pt x="1013" y="1"/>
                    <a:pt x="98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2"/>
            <p:cNvSpPr/>
            <p:nvPr/>
          </p:nvSpPr>
          <p:spPr>
            <a:xfrm>
              <a:off x="5993800" y="104755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extrusionOk="0">
                  <a:moveTo>
                    <a:pt x="722" y="329"/>
                  </a:moveTo>
                  <a:cubicBezTo>
                    <a:pt x="746" y="329"/>
                    <a:pt x="758" y="340"/>
                    <a:pt x="782" y="340"/>
                  </a:cubicBezTo>
                  <a:lnTo>
                    <a:pt x="793" y="340"/>
                  </a:lnTo>
                  <a:cubicBezTo>
                    <a:pt x="793" y="352"/>
                    <a:pt x="806" y="352"/>
                    <a:pt x="817" y="364"/>
                  </a:cubicBezTo>
                  <a:cubicBezTo>
                    <a:pt x="829" y="364"/>
                    <a:pt x="841" y="376"/>
                    <a:pt x="841" y="376"/>
                  </a:cubicBezTo>
                  <a:cubicBezTo>
                    <a:pt x="853" y="376"/>
                    <a:pt x="853" y="376"/>
                    <a:pt x="853" y="388"/>
                  </a:cubicBezTo>
                  <a:cubicBezTo>
                    <a:pt x="864" y="388"/>
                    <a:pt x="864" y="400"/>
                    <a:pt x="877" y="400"/>
                  </a:cubicBezTo>
                  <a:lnTo>
                    <a:pt x="877" y="411"/>
                  </a:lnTo>
                  <a:lnTo>
                    <a:pt x="888" y="411"/>
                  </a:lnTo>
                  <a:lnTo>
                    <a:pt x="888" y="424"/>
                  </a:lnTo>
                  <a:cubicBezTo>
                    <a:pt x="900" y="435"/>
                    <a:pt x="912" y="447"/>
                    <a:pt x="912" y="471"/>
                  </a:cubicBezTo>
                  <a:lnTo>
                    <a:pt x="924" y="471"/>
                  </a:lnTo>
                  <a:lnTo>
                    <a:pt x="924" y="495"/>
                  </a:lnTo>
                  <a:cubicBezTo>
                    <a:pt x="935" y="518"/>
                    <a:pt x="935" y="542"/>
                    <a:pt x="948" y="566"/>
                  </a:cubicBezTo>
                  <a:lnTo>
                    <a:pt x="948" y="601"/>
                  </a:lnTo>
                  <a:lnTo>
                    <a:pt x="948" y="660"/>
                  </a:lnTo>
                  <a:lnTo>
                    <a:pt x="935" y="672"/>
                  </a:lnTo>
                  <a:lnTo>
                    <a:pt x="935" y="708"/>
                  </a:lnTo>
                  <a:cubicBezTo>
                    <a:pt x="924" y="731"/>
                    <a:pt x="924" y="743"/>
                    <a:pt x="912" y="766"/>
                  </a:cubicBezTo>
                  <a:lnTo>
                    <a:pt x="912" y="779"/>
                  </a:lnTo>
                  <a:cubicBezTo>
                    <a:pt x="900" y="790"/>
                    <a:pt x="900" y="790"/>
                    <a:pt x="900" y="802"/>
                  </a:cubicBezTo>
                  <a:cubicBezTo>
                    <a:pt x="888" y="814"/>
                    <a:pt x="888" y="826"/>
                    <a:pt x="877" y="837"/>
                  </a:cubicBezTo>
                  <a:lnTo>
                    <a:pt x="864" y="850"/>
                  </a:lnTo>
                  <a:lnTo>
                    <a:pt x="864" y="861"/>
                  </a:lnTo>
                  <a:lnTo>
                    <a:pt x="853" y="861"/>
                  </a:lnTo>
                  <a:cubicBezTo>
                    <a:pt x="841" y="873"/>
                    <a:pt x="841" y="885"/>
                    <a:pt x="829" y="897"/>
                  </a:cubicBezTo>
                  <a:lnTo>
                    <a:pt x="817" y="897"/>
                  </a:lnTo>
                  <a:lnTo>
                    <a:pt x="817" y="908"/>
                  </a:lnTo>
                  <a:lnTo>
                    <a:pt x="806" y="908"/>
                  </a:lnTo>
                  <a:cubicBezTo>
                    <a:pt x="806" y="908"/>
                    <a:pt x="793" y="908"/>
                    <a:pt x="793" y="921"/>
                  </a:cubicBezTo>
                  <a:cubicBezTo>
                    <a:pt x="782" y="921"/>
                    <a:pt x="770" y="921"/>
                    <a:pt x="770" y="932"/>
                  </a:cubicBezTo>
                  <a:lnTo>
                    <a:pt x="758" y="932"/>
                  </a:lnTo>
                  <a:cubicBezTo>
                    <a:pt x="746" y="944"/>
                    <a:pt x="722" y="944"/>
                    <a:pt x="699" y="944"/>
                  </a:cubicBezTo>
                  <a:lnTo>
                    <a:pt x="604" y="944"/>
                  </a:lnTo>
                  <a:cubicBezTo>
                    <a:pt x="593" y="932"/>
                    <a:pt x="593" y="932"/>
                    <a:pt x="580" y="932"/>
                  </a:cubicBezTo>
                  <a:cubicBezTo>
                    <a:pt x="580" y="932"/>
                    <a:pt x="569" y="921"/>
                    <a:pt x="557" y="921"/>
                  </a:cubicBezTo>
                  <a:cubicBezTo>
                    <a:pt x="557" y="921"/>
                    <a:pt x="545" y="908"/>
                    <a:pt x="533" y="908"/>
                  </a:cubicBezTo>
                  <a:cubicBezTo>
                    <a:pt x="533" y="897"/>
                    <a:pt x="522" y="897"/>
                    <a:pt x="522" y="897"/>
                  </a:cubicBezTo>
                  <a:lnTo>
                    <a:pt x="509" y="885"/>
                  </a:lnTo>
                  <a:cubicBezTo>
                    <a:pt x="498" y="885"/>
                    <a:pt x="498" y="873"/>
                    <a:pt x="486" y="873"/>
                  </a:cubicBezTo>
                  <a:cubicBezTo>
                    <a:pt x="474" y="861"/>
                    <a:pt x="474" y="850"/>
                    <a:pt x="462" y="837"/>
                  </a:cubicBezTo>
                  <a:cubicBezTo>
                    <a:pt x="452" y="828"/>
                    <a:pt x="442" y="826"/>
                    <a:pt x="439" y="818"/>
                  </a:cubicBezTo>
                  <a:lnTo>
                    <a:pt x="439" y="818"/>
                  </a:lnTo>
                  <a:cubicBezTo>
                    <a:pt x="440" y="820"/>
                    <a:pt x="441" y="822"/>
                    <a:pt x="442" y="822"/>
                  </a:cubicBezTo>
                  <a:cubicBezTo>
                    <a:pt x="442" y="822"/>
                    <a:pt x="441" y="819"/>
                    <a:pt x="438" y="814"/>
                  </a:cubicBezTo>
                  <a:lnTo>
                    <a:pt x="438" y="814"/>
                  </a:lnTo>
                  <a:cubicBezTo>
                    <a:pt x="438" y="815"/>
                    <a:pt x="438" y="817"/>
                    <a:pt x="439" y="818"/>
                  </a:cubicBezTo>
                  <a:lnTo>
                    <a:pt x="439" y="818"/>
                  </a:lnTo>
                  <a:cubicBezTo>
                    <a:pt x="435" y="811"/>
                    <a:pt x="427" y="797"/>
                    <a:pt x="427" y="790"/>
                  </a:cubicBezTo>
                  <a:cubicBezTo>
                    <a:pt x="403" y="766"/>
                    <a:pt x="391" y="743"/>
                    <a:pt x="379" y="719"/>
                  </a:cubicBezTo>
                  <a:lnTo>
                    <a:pt x="379" y="708"/>
                  </a:lnTo>
                  <a:cubicBezTo>
                    <a:pt x="379" y="695"/>
                    <a:pt x="367" y="684"/>
                    <a:pt x="367" y="672"/>
                  </a:cubicBezTo>
                  <a:cubicBezTo>
                    <a:pt x="367" y="660"/>
                    <a:pt x="356" y="637"/>
                    <a:pt x="356" y="624"/>
                  </a:cubicBezTo>
                  <a:lnTo>
                    <a:pt x="356" y="613"/>
                  </a:lnTo>
                  <a:lnTo>
                    <a:pt x="356" y="577"/>
                  </a:lnTo>
                  <a:lnTo>
                    <a:pt x="356" y="566"/>
                  </a:lnTo>
                  <a:cubicBezTo>
                    <a:pt x="367" y="542"/>
                    <a:pt x="367" y="518"/>
                    <a:pt x="379" y="495"/>
                  </a:cubicBezTo>
                  <a:lnTo>
                    <a:pt x="379" y="482"/>
                  </a:lnTo>
                  <a:cubicBezTo>
                    <a:pt x="391" y="459"/>
                    <a:pt x="403" y="447"/>
                    <a:pt x="414" y="435"/>
                  </a:cubicBezTo>
                  <a:cubicBezTo>
                    <a:pt x="414" y="424"/>
                    <a:pt x="427" y="411"/>
                    <a:pt x="427" y="400"/>
                  </a:cubicBezTo>
                  <a:cubicBezTo>
                    <a:pt x="438" y="388"/>
                    <a:pt x="462" y="376"/>
                    <a:pt x="462" y="376"/>
                  </a:cubicBezTo>
                  <a:cubicBezTo>
                    <a:pt x="474" y="376"/>
                    <a:pt x="486" y="364"/>
                    <a:pt x="498" y="364"/>
                  </a:cubicBezTo>
                  <a:cubicBezTo>
                    <a:pt x="522" y="352"/>
                    <a:pt x="545" y="340"/>
                    <a:pt x="569" y="340"/>
                  </a:cubicBezTo>
                  <a:cubicBezTo>
                    <a:pt x="580" y="340"/>
                    <a:pt x="593" y="329"/>
                    <a:pt x="604" y="329"/>
                  </a:cubicBezTo>
                  <a:close/>
                  <a:moveTo>
                    <a:pt x="683" y="0"/>
                  </a:moveTo>
                  <a:cubicBezTo>
                    <a:pt x="649" y="0"/>
                    <a:pt x="615" y="3"/>
                    <a:pt x="580" y="9"/>
                  </a:cubicBezTo>
                  <a:cubicBezTo>
                    <a:pt x="296" y="45"/>
                    <a:pt x="1" y="329"/>
                    <a:pt x="24" y="624"/>
                  </a:cubicBezTo>
                  <a:cubicBezTo>
                    <a:pt x="24" y="684"/>
                    <a:pt x="59" y="731"/>
                    <a:pt x="107" y="743"/>
                  </a:cubicBezTo>
                  <a:cubicBezTo>
                    <a:pt x="143" y="850"/>
                    <a:pt x="201" y="956"/>
                    <a:pt x="272" y="1039"/>
                  </a:cubicBezTo>
                  <a:cubicBezTo>
                    <a:pt x="367" y="1134"/>
                    <a:pt x="498" y="1205"/>
                    <a:pt x="628" y="1216"/>
                  </a:cubicBezTo>
                  <a:cubicBezTo>
                    <a:pt x="642" y="1217"/>
                    <a:pt x="657" y="1218"/>
                    <a:pt x="672" y="1218"/>
                  </a:cubicBezTo>
                  <a:cubicBezTo>
                    <a:pt x="797" y="1218"/>
                    <a:pt x="911" y="1171"/>
                    <a:pt x="1006" y="1086"/>
                  </a:cubicBezTo>
                  <a:cubicBezTo>
                    <a:pt x="1196" y="932"/>
                    <a:pt x="1267" y="660"/>
                    <a:pt x="1219" y="424"/>
                  </a:cubicBezTo>
                  <a:cubicBezTo>
                    <a:pt x="1184" y="281"/>
                    <a:pt x="1101" y="174"/>
                    <a:pt x="995" y="92"/>
                  </a:cubicBezTo>
                  <a:cubicBezTo>
                    <a:pt x="896" y="29"/>
                    <a:pt x="790" y="0"/>
                    <a:pt x="6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2"/>
            <p:cNvSpPr/>
            <p:nvPr/>
          </p:nvSpPr>
          <p:spPr>
            <a:xfrm>
              <a:off x="5998550" y="10504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2"/>
                    <a:pt x="0" y="12"/>
                    <a:pt x="11" y="12"/>
                  </a:cubicBezTo>
                  <a:cubicBezTo>
                    <a:pt x="11" y="12"/>
                    <a:pt x="0" y="1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9" name="Google Shape;589;p32"/>
          <p:cNvGrpSpPr/>
          <p:nvPr/>
        </p:nvGrpSpPr>
        <p:grpSpPr>
          <a:xfrm rot="-1991524" flipH="1">
            <a:off x="7751452" y="3931430"/>
            <a:ext cx="1033216" cy="733609"/>
            <a:chOff x="2322275" y="2894125"/>
            <a:chExt cx="1245336" cy="884219"/>
          </a:xfrm>
        </p:grpSpPr>
        <p:sp>
          <p:nvSpPr>
            <p:cNvPr id="590" name="Google Shape;590;p32"/>
            <p:cNvSpPr/>
            <p:nvPr/>
          </p:nvSpPr>
          <p:spPr>
            <a:xfrm>
              <a:off x="2322275" y="2948778"/>
              <a:ext cx="1166937" cy="829567"/>
            </a:xfrm>
            <a:custGeom>
              <a:avLst/>
              <a:gdLst/>
              <a:ahLst/>
              <a:cxnLst/>
              <a:rect l="l" t="t" r="r" b="b"/>
              <a:pathLst>
                <a:path w="17893" h="12720" extrusionOk="0">
                  <a:moveTo>
                    <a:pt x="5571" y="0"/>
                  </a:moveTo>
                  <a:cubicBezTo>
                    <a:pt x="5085" y="0"/>
                    <a:pt x="4537" y="209"/>
                    <a:pt x="4168" y="394"/>
                  </a:cubicBezTo>
                  <a:cubicBezTo>
                    <a:pt x="2179" y="1400"/>
                    <a:pt x="1019" y="3460"/>
                    <a:pt x="25" y="5354"/>
                  </a:cubicBezTo>
                  <a:cubicBezTo>
                    <a:pt x="0" y="5404"/>
                    <a:pt x="47" y="5449"/>
                    <a:pt x="89" y="5449"/>
                  </a:cubicBezTo>
                  <a:cubicBezTo>
                    <a:pt x="106" y="5449"/>
                    <a:pt x="122" y="5442"/>
                    <a:pt x="132" y="5425"/>
                  </a:cubicBezTo>
                  <a:cubicBezTo>
                    <a:pt x="1185" y="3661"/>
                    <a:pt x="2357" y="1708"/>
                    <a:pt x="4239" y="737"/>
                  </a:cubicBezTo>
                  <a:cubicBezTo>
                    <a:pt x="4585" y="564"/>
                    <a:pt x="4998" y="360"/>
                    <a:pt x="5397" y="360"/>
                  </a:cubicBezTo>
                  <a:cubicBezTo>
                    <a:pt x="5599" y="360"/>
                    <a:pt x="5796" y="413"/>
                    <a:pt x="5979" y="548"/>
                  </a:cubicBezTo>
                  <a:cubicBezTo>
                    <a:pt x="6335" y="796"/>
                    <a:pt x="6204" y="1222"/>
                    <a:pt x="6074" y="1566"/>
                  </a:cubicBezTo>
                  <a:cubicBezTo>
                    <a:pt x="5837" y="2158"/>
                    <a:pt x="5246" y="2655"/>
                    <a:pt x="4819" y="3128"/>
                  </a:cubicBezTo>
                  <a:cubicBezTo>
                    <a:pt x="4121" y="3897"/>
                    <a:pt x="3410" y="4667"/>
                    <a:pt x="2771" y="5483"/>
                  </a:cubicBezTo>
                  <a:cubicBezTo>
                    <a:pt x="2168" y="6265"/>
                    <a:pt x="1611" y="7106"/>
                    <a:pt x="1221" y="8017"/>
                  </a:cubicBezTo>
                  <a:cubicBezTo>
                    <a:pt x="1043" y="8455"/>
                    <a:pt x="475" y="9532"/>
                    <a:pt x="996" y="9923"/>
                  </a:cubicBezTo>
                  <a:cubicBezTo>
                    <a:pt x="1093" y="9996"/>
                    <a:pt x="1204" y="10028"/>
                    <a:pt x="1322" y="10028"/>
                  </a:cubicBezTo>
                  <a:cubicBezTo>
                    <a:pt x="1849" y="10028"/>
                    <a:pt x="2523" y="9407"/>
                    <a:pt x="2842" y="9165"/>
                  </a:cubicBezTo>
                  <a:cubicBezTo>
                    <a:pt x="3552" y="8621"/>
                    <a:pt x="4180" y="7993"/>
                    <a:pt x="4783" y="7342"/>
                  </a:cubicBezTo>
                  <a:cubicBezTo>
                    <a:pt x="6027" y="5993"/>
                    <a:pt x="7103" y="4489"/>
                    <a:pt x="8382" y="3176"/>
                  </a:cubicBezTo>
                  <a:cubicBezTo>
                    <a:pt x="9057" y="2477"/>
                    <a:pt x="9791" y="1826"/>
                    <a:pt x="10631" y="1329"/>
                  </a:cubicBezTo>
                  <a:cubicBezTo>
                    <a:pt x="10985" y="1116"/>
                    <a:pt x="11546" y="665"/>
                    <a:pt x="12034" y="665"/>
                  </a:cubicBezTo>
                  <a:cubicBezTo>
                    <a:pt x="12197" y="665"/>
                    <a:pt x="12353" y="716"/>
                    <a:pt x="12490" y="843"/>
                  </a:cubicBezTo>
                  <a:cubicBezTo>
                    <a:pt x="12987" y="1317"/>
                    <a:pt x="12312" y="2240"/>
                    <a:pt x="12064" y="2655"/>
                  </a:cubicBezTo>
                  <a:cubicBezTo>
                    <a:pt x="10927" y="4608"/>
                    <a:pt x="9518" y="6359"/>
                    <a:pt x="8287" y="8242"/>
                  </a:cubicBezTo>
                  <a:cubicBezTo>
                    <a:pt x="7648" y="9213"/>
                    <a:pt x="7045" y="10207"/>
                    <a:pt x="6571" y="11272"/>
                  </a:cubicBezTo>
                  <a:cubicBezTo>
                    <a:pt x="6358" y="11757"/>
                    <a:pt x="6085" y="12385"/>
                    <a:pt x="6737" y="12645"/>
                  </a:cubicBezTo>
                  <a:cubicBezTo>
                    <a:pt x="6866" y="12697"/>
                    <a:pt x="7003" y="12720"/>
                    <a:pt x="7144" y="12720"/>
                  </a:cubicBezTo>
                  <a:cubicBezTo>
                    <a:pt x="7739" y="12720"/>
                    <a:pt x="8404" y="12317"/>
                    <a:pt x="8844" y="12030"/>
                  </a:cubicBezTo>
                  <a:cubicBezTo>
                    <a:pt x="9542" y="11544"/>
                    <a:pt x="10134" y="10917"/>
                    <a:pt x="10691" y="10266"/>
                  </a:cubicBezTo>
                  <a:cubicBezTo>
                    <a:pt x="11282" y="9555"/>
                    <a:pt x="11838" y="8798"/>
                    <a:pt x="12477" y="8124"/>
                  </a:cubicBezTo>
                  <a:cubicBezTo>
                    <a:pt x="12740" y="7851"/>
                    <a:pt x="13884" y="6688"/>
                    <a:pt x="14454" y="6688"/>
                  </a:cubicBezTo>
                  <a:cubicBezTo>
                    <a:pt x="14528" y="6688"/>
                    <a:pt x="14592" y="6707"/>
                    <a:pt x="14644" y="6750"/>
                  </a:cubicBezTo>
                  <a:cubicBezTo>
                    <a:pt x="15070" y="7117"/>
                    <a:pt x="13945" y="8621"/>
                    <a:pt x="13756" y="8999"/>
                  </a:cubicBezTo>
                  <a:cubicBezTo>
                    <a:pt x="13484" y="9532"/>
                    <a:pt x="13093" y="10408"/>
                    <a:pt x="13460" y="10988"/>
                  </a:cubicBezTo>
                  <a:cubicBezTo>
                    <a:pt x="13609" y="11222"/>
                    <a:pt x="13815" y="11305"/>
                    <a:pt x="14040" y="11305"/>
                  </a:cubicBezTo>
                  <a:cubicBezTo>
                    <a:pt x="14407" y="11305"/>
                    <a:pt x="14824" y="11083"/>
                    <a:pt x="15117" y="10928"/>
                  </a:cubicBezTo>
                  <a:cubicBezTo>
                    <a:pt x="16088" y="10396"/>
                    <a:pt x="16952" y="9733"/>
                    <a:pt x="17745" y="8976"/>
                  </a:cubicBezTo>
                  <a:cubicBezTo>
                    <a:pt x="17892" y="8838"/>
                    <a:pt x="17754" y="8635"/>
                    <a:pt x="17601" y="8635"/>
                  </a:cubicBezTo>
                  <a:cubicBezTo>
                    <a:pt x="17557" y="8635"/>
                    <a:pt x="17512" y="8652"/>
                    <a:pt x="17473" y="8692"/>
                  </a:cubicBezTo>
                  <a:cubicBezTo>
                    <a:pt x="16846" y="9271"/>
                    <a:pt x="16183" y="9792"/>
                    <a:pt x="15473" y="10242"/>
                  </a:cubicBezTo>
                  <a:cubicBezTo>
                    <a:pt x="15153" y="10444"/>
                    <a:pt x="14786" y="10621"/>
                    <a:pt x="14442" y="10763"/>
                  </a:cubicBezTo>
                  <a:cubicBezTo>
                    <a:pt x="14347" y="10796"/>
                    <a:pt x="14238" y="10822"/>
                    <a:pt x="14135" y="10822"/>
                  </a:cubicBezTo>
                  <a:cubicBezTo>
                    <a:pt x="14021" y="10822"/>
                    <a:pt x="13914" y="10791"/>
                    <a:pt x="13839" y="10704"/>
                  </a:cubicBezTo>
                  <a:cubicBezTo>
                    <a:pt x="13661" y="10515"/>
                    <a:pt x="13744" y="10231"/>
                    <a:pt x="13803" y="10005"/>
                  </a:cubicBezTo>
                  <a:cubicBezTo>
                    <a:pt x="13850" y="9792"/>
                    <a:pt x="13921" y="9591"/>
                    <a:pt x="14016" y="9390"/>
                  </a:cubicBezTo>
                  <a:cubicBezTo>
                    <a:pt x="14336" y="8715"/>
                    <a:pt x="15650" y="7093"/>
                    <a:pt x="15010" y="6359"/>
                  </a:cubicBezTo>
                  <a:cubicBezTo>
                    <a:pt x="14915" y="6250"/>
                    <a:pt x="14788" y="6204"/>
                    <a:pt x="14643" y="6204"/>
                  </a:cubicBezTo>
                  <a:cubicBezTo>
                    <a:pt x="14055" y="6204"/>
                    <a:pt x="13172" y="6956"/>
                    <a:pt x="12868" y="7212"/>
                  </a:cubicBezTo>
                  <a:cubicBezTo>
                    <a:pt x="12241" y="7745"/>
                    <a:pt x="11708" y="8372"/>
                    <a:pt x="11188" y="9011"/>
                  </a:cubicBezTo>
                  <a:cubicBezTo>
                    <a:pt x="10643" y="9674"/>
                    <a:pt x="10122" y="10349"/>
                    <a:pt x="9507" y="10941"/>
                  </a:cubicBezTo>
                  <a:cubicBezTo>
                    <a:pt x="9187" y="11248"/>
                    <a:pt x="8855" y="11533"/>
                    <a:pt x="8477" y="11769"/>
                  </a:cubicBezTo>
                  <a:cubicBezTo>
                    <a:pt x="8299" y="11888"/>
                    <a:pt x="8121" y="11994"/>
                    <a:pt x="7932" y="12077"/>
                  </a:cubicBezTo>
                  <a:cubicBezTo>
                    <a:pt x="7814" y="12136"/>
                    <a:pt x="7684" y="12183"/>
                    <a:pt x="7553" y="12230"/>
                  </a:cubicBezTo>
                  <a:cubicBezTo>
                    <a:pt x="7439" y="12264"/>
                    <a:pt x="7302" y="12310"/>
                    <a:pt x="7172" y="12310"/>
                  </a:cubicBezTo>
                  <a:cubicBezTo>
                    <a:pt x="7073" y="12310"/>
                    <a:pt x="6979" y="12284"/>
                    <a:pt x="6903" y="12207"/>
                  </a:cubicBezTo>
                  <a:cubicBezTo>
                    <a:pt x="6808" y="12101"/>
                    <a:pt x="6772" y="11946"/>
                    <a:pt x="6784" y="11804"/>
                  </a:cubicBezTo>
                  <a:cubicBezTo>
                    <a:pt x="6819" y="11485"/>
                    <a:pt x="7056" y="11177"/>
                    <a:pt x="7198" y="10893"/>
                  </a:cubicBezTo>
                  <a:cubicBezTo>
                    <a:pt x="7317" y="10657"/>
                    <a:pt x="7435" y="10431"/>
                    <a:pt x="7566" y="10207"/>
                  </a:cubicBezTo>
                  <a:cubicBezTo>
                    <a:pt x="7850" y="9686"/>
                    <a:pt x="8169" y="9165"/>
                    <a:pt x="8489" y="8668"/>
                  </a:cubicBezTo>
                  <a:cubicBezTo>
                    <a:pt x="9152" y="7650"/>
                    <a:pt x="9862" y="6667"/>
                    <a:pt x="10560" y="5685"/>
                  </a:cubicBezTo>
                  <a:cubicBezTo>
                    <a:pt x="11235" y="4726"/>
                    <a:pt x="11898" y="3768"/>
                    <a:pt x="12477" y="2750"/>
                  </a:cubicBezTo>
                  <a:cubicBezTo>
                    <a:pt x="12797" y="2193"/>
                    <a:pt x="13342" y="1341"/>
                    <a:pt x="12987" y="678"/>
                  </a:cubicBezTo>
                  <a:cubicBezTo>
                    <a:pt x="12814" y="351"/>
                    <a:pt x="12538" y="222"/>
                    <a:pt x="12208" y="222"/>
                  </a:cubicBezTo>
                  <a:cubicBezTo>
                    <a:pt x="11138" y="222"/>
                    <a:pt x="9501" y="1587"/>
                    <a:pt x="8986" y="2039"/>
                  </a:cubicBezTo>
                  <a:cubicBezTo>
                    <a:pt x="7530" y="3305"/>
                    <a:pt x="6382" y="4880"/>
                    <a:pt x="5127" y="6336"/>
                  </a:cubicBezTo>
                  <a:cubicBezTo>
                    <a:pt x="4512" y="7058"/>
                    <a:pt x="3872" y="7756"/>
                    <a:pt x="3162" y="8384"/>
                  </a:cubicBezTo>
                  <a:cubicBezTo>
                    <a:pt x="2783" y="8715"/>
                    <a:pt x="2381" y="9023"/>
                    <a:pt x="1966" y="9295"/>
                  </a:cubicBezTo>
                  <a:cubicBezTo>
                    <a:pt x="1843" y="9371"/>
                    <a:pt x="1619" y="9571"/>
                    <a:pt x="1437" y="9571"/>
                  </a:cubicBezTo>
                  <a:cubicBezTo>
                    <a:pt x="1394" y="9571"/>
                    <a:pt x="1352" y="9559"/>
                    <a:pt x="1316" y="9532"/>
                  </a:cubicBezTo>
                  <a:cubicBezTo>
                    <a:pt x="1232" y="9461"/>
                    <a:pt x="1221" y="9355"/>
                    <a:pt x="1221" y="9248"/>
                  </a:cubicBezTo>
                  <a:cubicBezTo>
                    <a:pt x="1221" y="8928"/>
                    <a:pt x="1398" y="8644"/>
                    <a:pt x="1516" y="8348"/>
                  </a:cubicBezTo>
                  <a:cubicBezTo>
                    <a:pt x="2381" y="6111"/>
                    <a:pt x="4204" y="4430"/>
                    <a:pt x="5743" y="2655"/>
                  </a:cubicBezTo>
                  <a:cubicBezTo>
                    <a:pt x="6109" y="2229"/>
                    <a:pt x="6571" y="1684"/>
                    <a:pt x="6571" y="1092"/>
                  </a:cubicBezTo>
                  <a:cubicBezTo>
                    <a:pt x="6571" y="749"/>
                    <a:pt x="6453" y="299"/>
                    <a:pt x="6121" y="122"/>
                  </a:cubicBezTo>
                  <a:cubicBezTo>
                    <a:pt x="5959" y="36"/>
                    <a:pt x="5770" y="0"/>
                    <a:pt x="55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2"/>
            <p:cNvSpPr/>
            <p:nvPr/>
          </p:nvSpPr>
          <p:spPr>
            <a:xfrm>
              <a:off x="3447154" y="3410977"/>
              <a:ext cx="120457" cy="135522"/>
            </a:xfrm>
            <a:custGeom>
              <a:avLst/>
              <a:gdLst/>
              <a:ahLst/>
              <a:cxnLst/>
              <a:rect l="l" t="t" r="r" b="b"/>
              <a:pathLst>
                <a:path w="1847" h="2078" extrusionOk="0">
                  <a:moveTo>
                    <a:pt x="1018" y="369"/>
                  </a:moveTo>
                  <a:cubicBezTo>
                    <a:pt x="1089" y="369"/>
                    <a:pt x="1161" y="402"/>
                    <a:pt x="1231" y="480"/>
                  </a:cubicBezTo>
                  <a:cubicBezTo>
                    <a:pt x="1456" y="716"/>
                    <a:pt x="1444" y="1261"/>
                    <a:pt x="1278" y="1521"/>
                  </a:cubicBezTo>
                  <a:cubicBezTo>
                    <a:pt x="1182" y="1678"/>
                    <a:pt x="1002" y="1758"/>
                    <a:pt x="822" y="1758"/>
                  </a:cubicBezTo>
                  <a:cubicBezTo>
                    <a:pt x="650" y="1758"/>
                    <a:pt x="477" y="1685"/>
                    <a:pt x="379" y="1534"/>
                  </a:cubicBezTo>
                  <a:cubicBezTo>
                    <a:pt x="294" y="1390"/>
                    <a:pt x="277" y="1191"/>
                    <a:pt x="320" y="1010"/>
                  </a:cubicBezTo>
                  <a:lnTo>
                    <a:pt x="320" y="1010"/>
                  </a:lnTo>
                  <a:cubicBezTo>
                    <a:pt x="370" y="1004"/>
                    <a:pt x="418" y="976"/>
                    <a:pt x="450" y="918"/>
                  </a:cubicBezTo>
                  <a:cubicBezTo>
                    <a:pt x="550" y="735"/>
                    <a:pt x="778" y="369"/>
                    <a:pt x="1018" y="369"/>
                  </a:cubicBezTo>
                  <a:close/>
                  <a:moveTo>
                    <a:pt x="1019" y="0"/>
                  </a:moveTo>
                  <a:cubicBezTo>
                    <a:pt x="647" y="0"/>
                    <a:pt x="300" y="400"/>
                    <a:pt x="118" y="729"/>
                  </a:cubicBezTo>
                  <a:cubicBezTo>
                    <a:pt x="77" y="803"/>
                    <a:pt x="91" y="874"/>
                    <a:pt x="131" y="927"/>
                  </a:cubicBezTo>
                  <a:lnTo>
                    <a:pt x="131" y="927"/>
                  </a:lnTo>
                  <a:cubicBezTo>
                    <a:pt x="113" y="960"/>
                    <a:pt x="97" y="996"/>
                    <a:pt x="83" y="1037"/>
                  </a:cubicBezTo>
                  <a:cubicBezTo>
                    <a:pt x="0" y="1261"/>
                    <a:pt x="24" y="1534"/>
                    <a:pt x="154" y="1734"/>
                  </a:cubicBezTo>
                  <a:cubicBezTo>
                    <a:pt x="306" y="1966"/>
                    <a:pt x="567" y="2078"/>
                    <a:pt x="832" y="2078"/>
                  </a:cubicBezTo>
                  <a:cubicBezTo>
                    <a:pt x="1083" y="2078"/>
                    <a:pt x="1336" y="1977"/>
                    <a:pt x="1503" y="1782"/>
                  </a:cubicBezTo>
                  <a:cubicBezTo>
                    <a:pt x="1847" y="1379"/>
                    <a:pt x="1834" y="551"/>
                    <a:pt x="1432" y="184"/>
                  </a:cubicBezTo>
                  <a:cubicBezTo>
                    <a:pt x="1296" y="54"/>
                    <a:pt x="1156" y="0"/>
                    <a:pt x="10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2"/>
            <p:cNvSpPr/>
            <p:nvPr/>
          </p:nvSpPr>
          <p:spPr>
            <a:xfrm>
              <a:off x="2323253" y="3122975"/>
              <a:ext cx="39261" cy="170152"/>
            </a:xfrm>
            <a:custGeom>
              <a:avLst/>
              <a:gdLst/>
              <a:ahLst/>
              <a:cxnLst/>
              <a:rect l="l" t="t" r="r" b="b"/>
              <a:pathLst>
                <a:path w="602" h="2609" extrusionOk="0">
                  <a:moveTo>
                    <a:pt x="551" y="1"/>
                  </a:moveTo>
                  <a:cubicBezTo>
                    <a:pt x="532" y="1"/>
                    <a:pt x="513" y="10"/>
                    <a:pt x="507" y="31"/>
                  </a:cubicBezTo>
                  <a:cubicBezTo>
                    <a:pt x="330" y="824"/>
                    <a:pt x="152" y="1617"/>
                    <a:pt x="22" y="2410"/>
                  </a:cubicBezTo>
                  <a:cubicBezTo>
                    <a:pt x="1" y="2531"/>
                    <a:pt x="103" y="2609"/>
                    <a:pt x="195" y="2609"/>
                  </a:cubicBezTo>
                  <a:cubicBezTo>
                    <a:pt x="258" y="2609"/>
                    <a:pt x="316" y="2574"/>
                    <a:pt x="330" y="2493"/>
                  </a:cubicBezTo>
                  <a:cubicBezTo>
                    <a:pt x="448" y="1688"/>
                    <a:pt x="531" y="871"/>
                    <a:pt x="602" y="43"/>
                  </a:cubicBezTo>
                  <a:cubicBezTo>
                    <a:pt x="602" y="16"/>
                    <a:pt x="576" y="1"/>
                    <a:pt x="5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2"/>
            <p:cNvSpPr/>
            <p:nvPr/>
          </p:nvSpPr>
          <p:spPr>
            <a:xfrm>
              <a:off x="2323710" y="3192888"/>
              <a:ext cx="127305" cy="111587"/>
            </a:xfrm>
            <a:custGeom>
              <a:avLst/>
              <a:gdLst/>
              <a:ahLst/>
              <a:cxnLst/>
              <a:rect l="l" t="t" r="r" b="b"/>
              <a:pathLst>
                <a:path w="1952" h="1711" extrusionOk="0">
                  <a:moveTo>
                    <a:pt x="1727" y="0"/>
                  </a:moveTo>
                  <a:cubicBezTo>
                    <a:pt x="1702" y="0"/>
                    <a:pt x="1675" y="8"/>
                    <a:pt x="1649" y="25"/>
                  </a:cubicBezTo>
                  <a:cubicBezTo>
                    <a:pt x="997" y="474"/>
                    <a:pt x="476" y="983"/>
                    <a:pt x="27" y="1634"/>
                  </a:cubicBezTo>
                  <a:cubicBezTo>
                    <a:pt x="1" y="1669"/>
                    <a:pt x="33" y="1711"/>
                    <a:pt x="70" y="1711"/>
                  </a:cubicBezTo>
                  <a:cubicBezTo>
                    <a:pt x="84" y="1711"/>
                    <a:pt x="98" y="1705"/>
                    <a:pt x="110" y="1693"/>
                  </a:cubicBezTo>
                  <a:cubicBezTo>
                    <a:pt x="631" y="1196"/>
                    <a:pt x="1210" y="711"/>
                    <a:pt x="1802" y="296"/>
                  </a:cubicBezTo>
                  <a:cubicBezTo>
                    <a:pt x="1952" y="207"/>
                    <a:pt x="1859" y="0"/>
                    <a:pt x="172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2"/>
            <p:cNvSpPr/>
            <p:nvPr/>
          </p:nvSpPr>
          <p:spPr>
            <a:xfrm>
              <a:off x="2355536" y="3128453"/>
              <a:ext cx="17804" cy="90326"/>
            </a:xfrm>
            <a:custGeom>
              <a:avLst/>
              <a:gdLst/>
              <a:ahLst/>
              <a:cxnLst/>
              <a:rect l="l" t="t" r="r" b="b"/>
              <a:pathLst>
                <a:path w="273" h="1385" extrusionOk="0">
                  <a:moveTo>
                    <a:pt x="137" y="0"/>
                  </a:moveTo>
                  <a:cubicBezTo>
                    <a:pt x="110" y="0"/>
                    <a:pt x="83" y="18"/>
                    <a:pt x="83" y="53"/>
                  </a:cubicBezTo>
                  <a:cubicBezTo>
                    <a:pt x="36" y="456"/>
                    <a:pt x="12" y="858"/>
                    <a:pt x="1" y="1261"/>
                  </a:cubicBezTo>
                  <a:cubicBezTo>
                    <a:pt x="1" y="1344"/>
                    <a:pt x="69" y="1385"/>
                    <a:pt x="137" y="1385"/>
                  </a:cubicBezTo>
                  <a:cubicBezTo>
                    <a:pt x="205" y="1385"/>
                    <a:pt x="273" y="1344"/>
                    <a:pt x="273" y="1261"/>
                  </a:cubicBezTo>
                  <a:cubicBezTo>
                    <a:pt x="261" y="858"/>
                    <a:pt x="238" y="456"/>
                    <a:pt x="190" y="53"/>
                  </a:cubicBezTo>
                  <a:cubicBezTo>
                    <a:pt x="190" y="18"/>
                    <a:pt x="163" y="0"/>
                    <a:pt x="1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2"/>
            <p:cNvSpPr/>
            <p:nvPr/>
          </p:nvSpPr>
          <p:spPr>
            <a:xfrm>
              <a:off x="2357362" y="3193867"/>
              <a:ext cx="77022" cy="33522"/>
            </a:xfrm>
            <a:custGeom>
              <a:avLst/>
              <a:gdLst/>
              <a:ahLst/>
              <a:cxnLst/>
              <a:rect l="l" t="t" r="r" b="b"/>
              <a:pathLst>
                <a:path w="1181" h="514" extrusionOk="0">
                  <a:moveTo>
                    <a:pt x="818" y="0"/>
                  </a:moveTo>
                  <a:cubicBezTo>
                    <a:pt x="575" y="0"/>
                    <a:pt x="342" y="65"/>
                    <a:pt x="126" y="223"/>
                  </a:cubicBezTo>
                  <a:cubicBezTo>
                    <a:pt x="0" y="320"/>
                    <a:pt x="81" y="513"/>
                    <a:pt x="200" y="513"/>
                  </a:cubicBezTo>
                  <a:cubicBezTo>
                    <a:pt x="226" y="513"/>
                    <a:pt x="253" y="504"/>
                    <a:pt x="281" y="483"/>
                  </a:cubicBezTo>
                  <a:cubicBezTo>
                    <a:pt x="529" y="294"/>
                    <a:pt x="825" y="139"/>
                    <a:pt x="1133" y="104"/>
                  </a:cubicBezTo>
                  <a:cubicBezTo>
                    <a:pt x="1168" y="92"/>
                    <a:pt x="1180" y="45"/>
                    <a:pt x="1133" y="33"/>
                  </a:cubicBezTo>
                  <a:cubicBezTo>
                    <a:pt x="1027" y="12"/>
                    <a:pt x="921" y="0"/>
                    <a:pt x="8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2"/>
            <p:cNvSpPr/>
            <p:nvPr/>
          </p:nvSpPr>
          <p:spPr>
            <a:xfrm>
              <a:off x="2346080" y="3196997"/>
              <a:ext cx="66261" cy="74609"/>
            </a:xfrm>
            <a:custGeom>
              <a:avLst/>
              <a:gdLst/>
              <a:ahLst/>
              <a:cxnLst/>
              <a:rect l="l" t="t" r="r" b="b"/>
              <a:pathLst>
                <a:path w="1016" h="1144" extrusionOk="0">
                  <a:moveTo>
                    <a:pt x="821" y="1"/>
                  </a:moveTo>
                  <a:cubicBezTo>
                    <a:pt x="801" y="1"/>
                    <a:pt x="781" y="7"/>
                    <a:pt x="761" y="20"/>
                  </a:cubicBezTo>
                  <a:cubicBezTo>
                    <a:pt x="621" y="128"/>
                    <a:pt x="482" y="226"/>
                    <a:pt x="342" y="322"/>
                  </a:cubicBezTo>
                  <a:lnTo>
                    <a:pt x="342" y="322"/>
                  </a:lnTo>
                  <a:cubicBezTo>
                    <a:pt x="337" y="250"/>
                    <a:pt x="327" y="177"/>
                    <a:pt x="312" y="104"/>
                  </a:cubicBezTo>
                  <a:cubicBezTo>
                    <a:pt x="312" y="89"/>
                    <a:pt x="301" y="82"/>
                    <a:pt x="288" y="82"/>
                  </a:cubicBezTo>
                  <a:cubicBezTo>
                    <a:pt x="270" y="82"/>
                    <a:pt x="247" y="95"/>
                    <a:pt x="241" y="115"/>
                  </a:cubicBezTo>
                  <a:cubicBezTo>
                    <a:pt x="241" y="250"/>
                    <a:pt x="229" y="384"/>
                    <a:pt x="202" y="513"/>
                  </a:cubicBezTo>
                  <a:lnTo>
                    <a:pt x="202" y="513"/>
                  </a:lnTo>
                  <a:cubicBezTo>
                    <a:pt x="195" y="518"/>
                    <a:pt x="188" y="524"/>
                    <a:pt x="181" y="530"/>
                  </a:cubicBezTo>
                  <a:cubicBezTo>
                    <a:pt x="140" y="567"/>
                    <a:pt x="131" y="608"/>
                    <a:pt x="141" y="645"/>
                  </a:cubicBezTo>
                  <a:lnTo>
                    <a:pt x="141" y="645"/>
                  </a:lnTo>
                  <a:cubicBezTo>
                    <a:pt x="80" y="743"/>
                    <a:pt x="38" y="853"/>
                    <a:pt x="19" y="973"/>
                  </a:cubicBezTo>
                  <a:lnTo>
                    <a:pt x="19" y="973"/>
                  </a:lnTo>
                  <a:cubicBezTo>
                    <a:pt x="18" y="975"/>
                    <a:pt x="17" y="977"/>
                    <a:pt x="15" y="980"/>
                  </a:cubicBezTo>
                  <a:cubicBezTo>
                    <a:pt x="16" y="980"/>
                    <a:pt x="17" y="980"/>
                    <a:pt x="18" y="981"/>
                  </a:cubicBezTo>
                  <a:lnTo>
                    <a:pt x="18" y="981"/>
                  </a:lnTo>
                  <a:cubicBezTo>
                    <a:pt x="17" y="988"/>
                    <a:pt x="16" y="996"/>
                    <a:pt x="15" y="1003"/>
                  </a:cubicBezTo>
                  <a:cubicBezTo>
                    <a:pt x="1" y="1088"/>
                    <a:pt x="63" y="1144"/>
                    <a:pt x="126" y="1144"/>
                  </a:cubicBezTo>
                  <a:cubicBezTo>
                    <a:pt x="167" y="1144"/>
                    <a:pt x="209" y="1119"/>
                    <a:pt x="228" y="1062"/>
                  </a:cubicBezTo>
                  <a:cubicBezTo>
                    <a:pt x="241" y="1025"/>
                    <a:pt x="253" y="989"/>
                    <a:pt x="264" y="952"/>
                  </a:cubicBezTo>
                  <a:lnTo>
                    <a:pt x="264" y="952"/>
                  </a:lnTo>
                  <a:cubicBezTo>
                    <a:pt x="330" y="779"/>
                    <a:pt x="440" y="638"/>
                    <a:pt x="607" y="530"/>
                  </a:cubicBezTo>
                  <a:cubicBezTo>
                    <a:pt x="606" y="528"/>
                    <a:pt x="605" y="527"/>
                    <a:pt x="604" y="526"/>
                  </a:cubicBezTo>
                  <a:lnTo>
                    <a:pt x="604" y="526"/>
                  </a:lnTo>
                  <a:cubicBezTo>
                    <a:pt x="613" y="519"/>
                    <a:pt x="622" y="513"/>
                    <a:pt x="631" y="506"/>
                  </a:cubicBezTo>
                  <a:cubicBezTo>
                    <a:pt x="648" y="492"/>
                    <a:pt x="659" y="476"/>
                    <a:pt x="664" y="458"/>
                  </a:cubicBezTo>
                  <a:lnTo>
                    <a:pt x="664" y="458"/>
                  </a:lnTo>
                  <a:cubicBezTo>
                    <a:pt x="752" y="384"/>
                    <a:pt x="840" y="310"/>
                    <a:pt x="927" y="233"/>
                  </a:cubicBezTo>
                  <a:cubicBezTo>
                    <a:pt x="1016" y="154"/>
                    <a:pt x="923" y="1"/>
                    <a:pt x="8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2"/>
            <p:cNvSpPr/>
            <p:nvPr/>
          </p:nvSpPr>
          <p:spPr>
            <a:xfrm>
              <a:off x="2344123" y="3194258"/>
              <a:ext cx="24326" cy="64761"/>
            </a:xfrm>
            <a:custGeom>
              <a:avLst/>
              <a:gdLst/>
              <a:ahLst/>
              <a:cxnLst/>
              <a:rect l="l" t="t" r="r" b="b"/>
              <a:pathLst>
                <a:path w="373" h="993" extrusionOk="0">
                  <a:moveTo>
                    <a:pt x="299" y="0"/>
                  </a:moveTo>
                  <a:cubicBezTo>
                    <a:pt x="277" y="0"/>
                    <a:pt x="256" y="12"/>
                    <a:pt x="247" y="39"/>
                  </a:cubicBezTo>
                  <a:cubicBezTo>
                    <a:pt x="163" y="311"/>
                    <a:pt x="92" y="595"/>
                    <a:pt x="21" y="867"/>
                  </a:cubicBezTo>
                  <a:cubicBezTo>
                    <a:pt x="1" y="944"/>
                    <a:pt x="62" y="992"/>
                    <a:pt x="120" y="992"/>
                  </a:cubicBezTo>
                  <a:cubicBezTo>
                    <a:pt x="161" y="992"/>
                    <a:pt x="201" y="968"/>
                    <a:pt x="211" y="915"/>
                  </a:cubicBezTo>
                  <a:cubicBezTo>
                    <a:pt x="258" y="643"/>
                    <a:pt x="329" y="359"/>
                    <a:pt x="365" y="75"/>
                  </a:cubicBezTo>
                  <a:cubicBezTo>
                    <a:pt x="372" y="31"/>
                    <a:pt x="334" y="0"/>
                    <a:pt x="2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2"/>
            <p:cNvSpPr/>
            <p:nvPr/>
          </p:nvSpPr>
          <p:spPr>
            <a:xfrm>
              <a:off x="2355080" y="3216758"/>
              <a:ext cx="40891" cy="31957"/>
            </a:xfrm>
            <a:custGeom>
              <a:avLst/>
              <a:gdLst/>
              <a:ahLst/>
              <a:cxnLst/>
              <a:rect l="l" t="t" r="r" b="b"/>
              <a:pathLst>
                <a:path w="627" h="490" extrusionOk="0">
                  <a:moveTo>
                    <a:pt x="507" y="0"/>
                  </a:moveTo>
                  <a:cubicBezTo>
                    <a:pt x="490" y="0"/>
                    <a:pt x="473" y="7"/>
                    <a:pt x="458" y="25"/>
                  </a:cubicBezTo>
                  <a:cubicBezTo>
                    <a:pt x="316" y="167"/>
                    <a:pt x="174" y="298"/>
                    <a:pt x="31" y="440"/>
                  </a:cubicBezTo>
                  <a:cubicBezTo>
                    <a:pt x="0" y="460"/>
                    <a:pt x="23" y="489"/>
                    <a:pt x="53" y="489"/>
                  </a:cubicBezTo>
                  <a:cubicBezTo>
                    <a:pt x="57" y="489"/>
                    <a:pt x="62" y="489"/>
                    <a:pt x="67" y="487"/>
                  </a:cubicBezTo>
                  <a:cubicBezTo>
                    <a:pt x="221" y="369"/>
                    <a:pt x="387" y="262"/>
                    <a:pt x="552" y="156"/>
                  </a:cubicBezTo>
                  <a:cubicBezTo>
                    <a:pt x="627" y="100"/>
                    <a:pt x="569" y="0"/>
                    <a:pt x="5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2"/>
            <p:cNvSpPr/>
            <p:nvPr/>
          </p:nvSpPr>
          <p:spPr>
            <a:xfrm>
              <a:off x="3399349" y="3203193"/>
              <a:ext cx="64826" cy="81065"/>
            </a:xfrm>
            <a:custGeom>
              <a:avLst/>
              <a:gdLst/>
              <a:ahLst/>
              <a:cxnLst/>
              <a:rect l="l" t="t" r="r" b="b"/>
              <a:pathLst>
                <a:path w="994" h="1243" extrusionOk="0">
                  <a:moveTo>
                    <a:pt x="379" y="238"/>
                  </a:moveTo>
                  <a:cubicBezTo>
                    <a:pt x="497" y="238"/>
                    <a:pt x="656" y="475"/>
                    <a:pt x="673" y="564"/>
                  </a:cubicBezTo>
                  <a:cubicBezTo>
                    <a:pt x="697" y="671"/>
                    <a:pt x="686" y="801"/>
                    <a:pt x="638" y="896"/>
                  </a:cubicBezTo>
                  <a:cubicBezTo>
                    <a:pt x="599" y="975"/>
                    <a:pt x="540" y="1014"/>
                    <a:pt x="476" y="1014"/>
                  </a:cubicBezTo>
                  <a:cubicBezTo>
                    <a:pt x="425" y="1014"/>
                    <a:pt x="370" y="990"/>
                    <a:pt x="318" y="943"/>
                  </a:cubicBezTo>
                  <a:cubicBezTo>
                    <a:pt x="141" y="790"/>
                    <a:pt x="247" y="506"/>
                    <a:pt x="307" y="304"/>
                  </a:cubicBezTo>
                  <a:cubicBezTo>
                    <a:pt x="309" y="297"/>
                    <a:pt x="308" y="289"/>
                    <a:pt x="306" y="282"/>
                  </a:cubicBezTo>
                  <a:lnTo>
                    <a:pt x="306" y="282"/>
                  </a:lnTo>
                  <a:cubicBezTo>
                    <a:pt x="327" y="251"/>
                    <a:pt x="352" y="238"/>
                    <a:pt x="379" y="238"/>
                  </a:cubicBezTo>
                  <a:close/>
                  <a:moveTo>
                    <a:pt x="394" y="1"/>
                  </a:moveTo>
                  <a:cubicBezTo>
                    <a:pt x="240" y="1"/>
                    <a:pt x="94" y="84"/>
                    <a:pt x="34" y="257"/>
                  </a:cubicBezTo>
                  <a:cubicBezTo>
                    <a:pt x="0" y="353"/>
                    <a:pt x="69" y="417"/>
                    <a:pt x="144" y="422"/>
                  </a:cubicBezTo>
                  <a:lnTo>
                    <a:pt x="144" y="422"/>
                  </a:lnTo>
                  <a:cubicBezTo>
                    <a:pt x="49" y="679"/>
                    <a:pt x="27" y="993"/>
                    <a:pt x="271" y="1169"/>
                  </a:cubicBezTo>
                  <a:cubicBezTo>
                    <a:pt x="341" y="1220"/>
                    <a:pt x="415" y="1243"/>
                    <a:pt x="488" y="1243"/>
                  </a:cubicBezTo>
                  <a:cubicBezTo>
                    <a:pt x="649" y="1243"/>
                    <a:pt x="801" y="1130"/>
                    <a:pt x="875" y="967"/>
                  </a:cubicBezTo>
                  <a:cubicBezTo>
                    <a:pt x="994" y="707"/>
                    <a:pt x="934" y="364"/>
                    <a:pt x="733" y="151"/>
                  </a:cubicBezTo>
                  <a:cubicBezTo>
                    <a:pt x="640" y="52"/>
                    <a:pt x="514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2"/>
            <p:cNvSpPr/>
            <p:nvPr/>
          </p:nvSpPr>
          <p:spPr>
            <a:xfrm>
              <a:off x="3370393" y="2894125"/>
              <a:ext cx="81457" cy="287087"/>
            </a:xfrm>
            <a:custGeom>
              <a:avLst/>
              <a:gdLst/>
              <a:ahLst/>
              <a:cxnLst/>
              <a:rect l="l" t="t" r="r" b="b"/>
              <a:pathLst>
                <a:path w="1249" h="4402" extrusionOk="0">
                  <a:moveTo>
                    <a:pt x="756" y="517"/>
                  </a:moveTo>
                  <a:cubicBezTo>
                    <a:pt x="810" y="517"/>
                    <a:pt x="867" y="578"/>
                    <a:pt x="928" y="723"/>
                  </a:cubicBezTo>
                  <a:cubicBezTo>
                    <a:pt x="1070" y="1078"/>
                    <a:pt x="810" y="1978"/>
                    <a:pt x="762" y="2344"/>
                  </a:cubicBezTo>
                  <a:cubicBezTo>
                    <a:pt x="722" y="2715"/>
                    <a:pt x="678" y="3082"/>
                    <a:pt x="632" y="3450"/>
                  </a:cubicBezTo>
                  <a:lnTo>
                    <a:pt x="632" y="3450"/>
                  </a:lnTo>
                  <a:cubicBezTo>
                    <a:pt x="529" y="2994"/>
                    <a:pt x="416" y="2537"/>
                    <a:pt x="372" y="2072"/>
                  </a:cubicBezTo>
                  <a:cubicBezTo>
                    <a:pt x="353" y="1819"/>
                    <a:pt x="509" y="517"/>
                    <a:pt x="756" y="517"/>
                  </a:cubicBezTo>
                  <a:close/>
                  <a:moveTo>
                    <a:pt x="816" y="0"/>
                  </a:moveTo>
                  <a:cubicBezTo>
                    <a:pt x="390" y="0"/>
                    <a:pt x="194" y="845"/>
                    <a:pt x="147" y="1126"/>
                  </a:cubicBezTo>
                  <a:cubicBezTo>
                    <a:pt x="1" y="2037"/>
                    <a:pt x="304" y="2929"/>
                    <a:pt x="589" y="3788"/>
                  </a:cubicBezTo>
                  <a:lnTo>
                    <a:pt x="589" y="3788"/>
                  </a:lnTo>
                  <a:cubicBezTo>
                    <a:pt x="568" y="3953"/>
                    <a:pt x="547" y="4119"/>
                    <a:pt x="526" y="4286"/>
                  </a:cubicBezTo>
                  <a:cubicBezTo>
                    <a:pt x="514" y="4363"/>
                    <a:pt x="570" y="4401"/>
                    <a:pt x="632" y="4401"/>
                  </a:cubicBezTo>
                  <a:cubicBezTo>
                    <a:pt x="695" y="4401"/>
                    <a:pt x="763" y="4363"/>
                    <a:pt x="775" y="4286"/>
                  </a:cubicBezTo>
                  <a:cubicBezTo>
                    <a:pt x="917" y="3197"/>
                    <a:pt x="1130" y="2072"/>
                    <a:pt x="1177" y="971"/>
                  </a:cubicBezTo>
                  <a:cubicBezTo>
                    <a:pt x="1177" y="723"/>
                    <a:pt x="1248" y="13"/>
                    <a:pt x="833" y="1"/>
                  </a:cubicBezTo>
                  <a:cubicBezTo>
                    <a:pt x="827" y="0"/>
                    <a:pt x="822" y="0"/>
                    <a:pt x="81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" name="Google Shape;602;p33"/>
          <p:cNvSpPr/>
          <p:nvPr/>
        </p:nvSpPr>
        <p:spPr>
          <a:xfrm rot="501700">
            <a:off x="8686818" y="1218824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03" name="Google Shape;603;p33"/>
          <p:cNvSpPr/>
          <p:nvPr/>
        </p:nvSpPr>
        <p:spPr>
          <a:xfrm rot="501700">
            <a:off x="-947182" y="-965076"/>
            <a:ext cx="1827646" cy="1639251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604" name="Google Shape;604;p33"/>
          <p:cNvSpPr/>
          <p:nvPr/>
        </p:nvSpPr>
        <p:spPr>
          <a:xfrm>
            <a:off x="8925048" y="3975306"/>
            <a:ext cx="413755" cy="388649"/>
          </a:xfrm>
          <a:custGeom>
            <a:avLst/>
            <a:gdLst/>
            <a:ahLst/>
            <a:cxnLst/>
            <a:rect l="l" t="t" r="r" b="b"/>
            <a:pathLst>
              <a:path w="4664" h="4381" extrusionOk="0">
                <a:moveTo>
                  <a:pt x="1941" y="498"/>
                </a:moveTo>
                <a:lnTo>
                  <a:pt x="1941" y="510"/>
                </a:lnTo>
                <a:lnTo>
                  <a:pt x="1929" y="498"/>
                </a:lnTo>
                <a:close/>
                <a:moveTo>
                  <a:pt x="2237" y="593"/>
                </a:moveTo>
                <a:cubicBezTo>
                  <a:pt x="2249" y="593"/>
                  <a:pt x="2260" y="593"/>
                  <a:pt x="2273" y="604"/>
                </a:cubicBezTo>
                <a:lnTo>
                  <a:pt x="2273" y="617"/>
                </a:lnTo>
                <a:cubicBezTo>
                  <a:pt x="2260" y="617"/>
                  <a:pt x="2249" y="617"/>
                  <a:pt x="2237" y="604"/>
                </a:cubicBezTo>
                <a:lnTo>
                  <a:pt x="2237" y="593"/>
                </a:lnTo>
                <a:close/>
                <a:moveTo>
                  <a:pt x="2758" y="569"/>
                </a:moveTo>
                <a:cubicBezTo>
                  <a:pt x="2781" y="581"/>
                  <a:pt x="2794" y="593"/>
                  <a:pt x="2805" y="604"/>
                </a:cubicBezTo>
                <a:lnTo>
                  <a:pt x="2770" y="640"/>
                </a:lnTo>
                <a:cubicBezTo>
                  <a:pt x="2758" y="617"/>
                  <a:pt x="2758" y="604"/>
                  <a:pt x="2746" y="581"/>
                </a:cubicBezTo>
                <a:lnTo>
                  <a:pt x="2758" y="569"/>
                </a:lnTo>
                <a:close/>
                <a:moveTo>
                  <a:pt x="3030" y="640"/>
                </a:moveTo>
                <a:cubicBezTo>
                  <a:pt x="3042" y="652"/>
                  <a:pt x="3054" y="664"/>
                  <a:pt x="3054" y="688"/>
                </a:cubicBezTo>
                <a:lnTo>
                  <a:pt x="3030" y="699"/>
                </a:lnTo>
                <a:cubicBezTo>
                  <a:pt x="3018" y="688"/>
                  <a:pt x="3007" y="664"/>
                  <a:pt x="3007" y="652"/>
                </a:cubicBezTo>
                <a:lnTo>
                  <a:pt x="3030" y="640"/>
                </a:lnTo>
                <a:close/>
                <a:moveTo>
                  <a:pt x="1776" y="675"/>
                </a:moveTo>
                <a:cubicBezTo>
                  <a:pt x="1787" y="675"/>
                  <a:pt x="1787" y="688"/>
                  <a:pt x="1811" y="699"/>
                </a:cubicBezTo>
                <a:cubicBezTo>
                  <a:pt x="1787" y="711"/>
                  <a:pt x="1776" y="723"/>
                  <a:pt x="1752" y="723"/>
                </a:cubicBezTo>
                <a:cubicBezTo>
                  <a:pt x="1752" y="711"/>
                  <a:pt x="1740" y="699"/>
                  <a:pt x="1740" y="688"/>
                </a:cubicBezTo>
                <a:cubicBezTo>
                  <a:pt x="1752" y="688"/>
                  <a:pt x="1763" y="675"/>
                  <a:pt x="1776" y="675"/>
                </a:cubicBezTo>
                <a:close/>
                <a:moveTo>
                  <a:pt x="2616" y="759"/>
                </a:moveTo>
                <a:cubicBezTo>
                  <a:pt x="2628" y="770"/>
                  <a:pt x="2639" y="770"/>
                  <a:pt x="2652" y="782"/>
                </a:cubicBezTo>
                <a:lnTo>
                  <a:pt x="2639" y="794"/>
                </a:lnTo>
                <a:cubicBezTo>
                  <a:pt x="2628" y="794"/>
                  <a:pt x="2616" y="782"/>
                  <a:pt x="2604" y="770"/>
                </a:cubicBezTo>
                <a:cubicBezTo>
                  <a:pt x="2616" y="770"/>
                  <a:pt x="2616" y="759"/>
                  <a:pt x="2616" y="759"/>
                </a:cubicBezTo>
                <a:close/>
                <a:moveTo>
                  <a:pt x="1136" y="924"/>
                </a:moveTo>
                <a:cubicBezTo>
                  <a:pt x="1148" y="924"/>
                  <a:pt x="1148" y="924"/>
                  <a:pt x="1160" y="936"/>
                </a:cubicBezTo>
                <a:cubicBezTo>
                  <a:pt x="1160" y="936"/>
                  <a:pt x="1148" y="936"/>
                  <a:pt x="1148" y="948"/>
                </a:cubicBezTo>
                <a:lnTo>
                  <a:pt x="1136" y="948"/>
                </a:lnTo>
                <a:lnTo>
                  <a:pt x="1136" y="924"/>
                </a:lnTo>
                <a:close/>
                <a:moveTo>
                  <a:pt x="3231" y="1030"/>
                </a:moveTo>
                <a:lnTo>
                  <a:pt x="3231" y="1043"/>
                </a:lnTo>
                <a:lnTo>
                  <a:pt x="3207" y="1030"/>
                </a:lnTo>
                <a:close/>
                <a:moveTo>
                  <a:pt x="3456" y="1019"/>
                </a:moveTo>
                <a:cubicBezTo>
                  <a:pt x="3468" y="1019"/>
                  <a:pt x="3468" y="1030"/>
                  <a:pt x="3480" y="1030"/>
                </a:cubicBezTo>
                <a:lnTo>
                  <a:pt x="3480" y="1043"/>
                </a:lnTo>
                <a:lnTo>
                  <a:pt x="3456" y="1043"/>
                </a:lnTo>
                <a:lnTo>
                  <a:pt x="3456" y="1019"/>
                </a:lnTo>
                <a:close/>
                <a:moveTo>
                  <a:pt x="3539" y="959"/>
                </a:moveTo>
                <a:cubicBezTo>
                  <a:pt x="3717" y="1114"/>
                  <a:pt x="3717" y="1125"/>
                  <a:pt x="3622" y="1280"/>
                </a:cubicBezTo>
                <a:cubicBezTo>
                  <a:pt x="3575" y="1232"/>
                  <a:pt x="3610" y="1173"/>
                  <a:pt x="3598" y="1114"/>
                </a:cubicBezTo>
                <a:cubicBezTo>
                  <a:pt x="3586" y="1066"/>
                  <a:pt x="3562" y="1007"/>
                  <a:pt x="3539" y="959"/>
                </a:cubicBezTo>
                <a:close/>
                <a:moveTo>
                  <a:pt x="3835" y="1338"/>
                </a:moveTo>
                <a:cubicBezTo>
                  <a:pt x="3835" y="1351"/>
                  <a:pt x="3835" y="1362"/>
                  <a:pt x="3847" y="1374"/>
                </a:cubicBezTo>
                <a:cubicBezTo>
                  <a:pt x="3835" y="1386"/>
                  <a:pt x="3823" y="1386"/>
                  <a:pt x="3823" y="1398"/>
                </a:cubicBezTo>
                <a:cubicBezTo>
                  <a:pt x="3812" y="1386"/>
                  <a:pt x="3812" y="1374"/>
                  <a:pt x="3812" y="1362"/>
                </a:cubicBezTo>
                <a:cubicBezTo>
                  <a:pt x="3812" y="1351"/>
                  <a:pt x="3823" y="1351"/>
                  <a:pt x="3835" y="1338"/>
                </a:cubicBezTo>
                <a:close/>
                <a:moveTo>
                  <a:pt x="3776" y="1575"/>
                </a:moveTo>
                <a:lnTo>
                  <a:pt x="3788" y="1587"/>
                </a:lnTo>
                <a:lnTo>
                  <a:pt x="3764" y="1587"/>
                </a:lnTo>
                <a:lnTo>
                  <a:pt x="3776" y="1575"/>
                </a:lnTo>
                <a:close/>
                <a:moveTo>
                  <a:pt x="4060" y="1753"/>
                </a:moveTo>
                <a:cubicBezTo>
                  <a:pt x="4048" y="1777"/>
                  <a:pt x="4036" y="1800"/>
                  <a:pt x="4025" y="1812"/>
                </a:cubicBezTo>
                <a:lnTo>
                  <a:pt x="4025" y="1753"/>
                </a:lnTo>
                <a:close/>
                <a:moveTo>
                  <a:pt x="4019" y="1829"/>
                </a:moveTo>
                <a:lnTo>
                  <a:pt x="4019" y="1829"/>
                </a:lnTo>
                <a:cubicBezTo>
                  <a:pt x="4006" y="1868"/>
                  <a:pt x="3987" y="1901"/>
                  <a:pt x="3977" y="1942"/>
                </a:cubicBezTo>
                <a:lnTo>
                  <a:pt x="3954" y="1895"/>
                </a:lnTo>
                <a:lnTo>
                  <a:pt x="4019" y="1829"/>
                </a:lnTo>
                <a:close/>
                <a:moveTo>
                  <a:pt x="588" y="1977"/>
                </a:moveTo>
                <a:cubicBezTo>
                  <a:pt x="589" y="1977"/>
                  <a:pt x="590" y="1977"/>
                  <a:pt x="592" y="1977"/>
                </a:cubicBezTo>
                <a:cubicBezTo>
                  <a:pt x="589" y="1980"/>
                  <a:pt x="588" y="1981"/>
                  <a:pt x="587" y="1981"/>
                </a:cubicBezTo>
                <a:cubicBezTo>
                  <a:pt x="586" y="1981"/>
                  <a:pt x="587" y="1979"/>
                  <a:pt x="588" y="1977"/>
                </a:cubicBezTo>
                <a:close/>
                <a:moveTo>
                  <a:pt x="153" y="2132"/>
                </a:moveTo>
                <a:cubicBezTo>
                  <a:pt x="166" y="2132"/>
                  <a:pt x="166" y="2143"/>
                  <a:pt x="177" y="2143"/>
                </a:cubicBezTo>
                <a:cubicBezTo>
                  <a:pt x="166" y="2155"/>
                  <a:pt x="153" y="2179"/>
                  <a:pt x="142" y="2190"/>
                </a:cubicBezTo>
                <a:lnTo>
                  <a:pt x="130" y="2190"/>
                </a:lnTo>
                <a:cubicBezTo>
                  <a:pt x="130" y="2167"/>
                  <a:pt x="142" y="2155"/>
                  <a:pt x="153" y="2132"/>
                </a:cubicBezTo>
                <a:close/>
                <a:moveTo>
                  <a:pt x="3870" y="2569"/>
                </a:moveTo>
                <a:lnTo>
                  <a:pt x="3870" y="2582"/>
                </a:lnTo>
                <a:lnTo>
                  <a:pt x="3859" y="2569"/>
                </a:lnTo>
                <a:close/>
                <a:moveTo>
                  <a:pt x="4178" y="2582"/>
                </a:moveTo>
                <a:lnTo>
                  <a:pt x="4178" y="2605"/>
                </a:lnTo>
                <a:lnTo>
                  <a:pt x="4167" y="2593"/>
                </a:lnTo>
                <a:lnTo>
                  <a:pt x="4178" y="2582"/>
                </a:lnTo>
                <a:close/>
                <a:moveTo>
                  <a:pt x="805" y="2640"/>
                </a:moveTo>
                <a:lnTo>
                  <a:pt x="805" y="2664"/>
                </a:lnTo>
                <a:lnTo>
                  <a:pt x="793" y="2676"/>
                </a:lnTo>
                <a:lnTo>
                  <a:pt x="793" y="2664"/>
                </a:lnTo>
                <a:cubicBezTo>
                  <a:pt x="793" y="2653"/>
                  <a:pt x="793" y="2653"/>
                  <a:pt x="805" y="2640"/>
                </a:cubicBezTo>
                <a:close/>
                <a:moveTo>
                  <a:pt x="687" y="2711"/>
                </a:moveTo>
                <a:cubicBezTo>
                  <a:pt x="687" y="2735"/>
                  <a:pt x="674" y="2759"/>
                  <a:pt x="674" y="2795"/>
                </a:cubicBezTo>
                <a:cubicBezTo>
                  <a:pt x="674" y="2795"/>
                  <a:pt x="663" y="2795"/>
                  <a:pt x="663" y="2782"/>
                </a:cubicBezTo>
                <a:cubicBezTo>
                  <a:pt x="674" y="2759"/>
                  <a:pt x="674" y="2735"/>
                  <a:pt x="687" y="2711"/>
                </a:cubicBezTo>
                <a:close/>
                <a:moveTo>
                  <a:pt x="887" y="2771"/>
                </a:moveTo>
                <a:cubicBezTo>
                  <a:pt x="887" y="2782"/>
                  <a:pt x="887" y="2782"/>
                  <a:pt x="900" y="2795"/>
                </a:cubicBezTo>
                <a:cubicBezTo>
                  <a:pt x="900" y="2806"/>
                  <a:pt x="900" y="2806"/>
                  <a:pt x="887" y="2818"/>
                </a:cubicBezTo>
                <a:cubicBezTo>
                  <a:pt x="887" y="2806"/>
                  <a:pt x="876" y="2795"/>
                  <a:pt x="876" y="2795"/>
                </a:cubicBezTo>
                <a:cubicBezTo>
                  <a:pt x="876" y="2782"/>
                  <a:pt x="876" y="2782"/>
                  <a:pt x="887" y="2771"/>
                </a:cubicBezTo>
                <a:close/>
                <a:moveTo>
                  <a:pt x="3906" y="2889"/>
                </a:moveTo>
                <a:lnTo>
                  <a:pt x="3930" y="2913"/>
                </a:lnTo>
                <a:lnTo>
                  <a:pt x="3906" y="2937"/>
                </a:lnTo>
                <a:cubicBezTo>
                  <a:pt x="3894" y="2937"/>
                  <a:pt x="3883" y="2924"/>
                  <a:pt x="3883" y="2913"/>
                </a:cubicBezTo>
                <a:lnTo>
                  <a:pt x="3906" y="2889"/>
                </a:lnTo>
                <a:close/>
                <a:moveTo>
                  <a:pt x="532" y="3079"/>
                </a:moveTo>
                <a:cubicBezTo>
                  <a:pt x="532" y="3079"/>
                  <a:pt x="532" y="3090"/>
                  <a:pt x="521" y="3090"/>
                </a:cubicBezTo>
                <a:lnTo>
                  <a:pt x="532" y="3079"/>
                </a:lnTo>
                <a:close/>
                <a:moveTo>
                  <a:pt x="521" y="3090"/>
                </a:moveTo>
                <a:cubicBezTo>
                  <a:pt x="521" y="3102"/>
                  <a:pt x="509" y="3102"/>
                  <a:pt x="509" y="3102"/>
                </a:cubicBezTo>
                <a:lnTo>
                  <a:pt x="521" y="3090"/>
                </a:lnTo>
                <a:close/>
                <a:moveTo>
                  <a:pt x="3883" y="3126"/>
                </a:moveTo>
                <a:lnTo>
                  <a:pt x="3883" y="3150"/>
                </a:lnTo>
                <a:lnTo>
                  <a:pt x="3870" y="3161"/>
                </a:lnTo>
                <a:cubicBezTo>
                  <a:pt x="3870" y="3150"/>
                  <a:pt x="3870" y="3137"/>
                  <a:pt x="3883" y="3126"/>
                </a:cubicBezTo>
                <a:close/>
                <a:moveTo>
                  <a:pt x="1148" y="3161"/>
                </a:moveTo>
                <a:cubicBezTo>
                  <a:pt x="1148" y="3161"/>
                  <a:pt x="1148" y="3173"/>
                  <a:pt x="1160" y="3173"/>
                </a:cubicBezTo>
                <a:cubicBezTo>
                  <a:pt x="1148" y="3185"/>
                  <a:pt x="1148" y="3197"/>
                  <a:pt x="1136" y="3208"/>
                </a:cubicBezTo>
                <a:cubicBezTo>
                  <a:pt x="1136" y="3197"/>
                  <a:pt x="1124" y="3197"/>
                  <a:pt x="1124" y="3197"/>
                </a:cubicBezTo>
                <a:cubicBezTo>
                  <a:pt x="1136" y="3185"/>
                  <a:pt x="1136" y="3173"/>
                  <a:pt x="1148" y="3161"/>
                </a:cubicBezTo>
                <a:close/>
                <a:moveTo>
                  <a:pt x="1006" y="3008"/>
                </a:moveTo>
                <a:cubicBezTo>
                  <a:pt x="1065" y="3090"/>
                  <a:pt x="1029" y="3150"/>
                  <a:pt x="1006" y="3221"/>
                </a:cubicBezTo>
                <a:cubicBezTo>
                  <a:pt x="958" y="3150"/>
                  <a:pt x="947" y="3090"/>
                  <a:pt x="1006" y="3008"/>
                </a:cubicBezTo>
                <a:close/>
                <a:moveTo>
                  <a:pt x="3657" y="3244"/>
                </a:moveTo>
                <a:cubicBezTo>
                  <a:pt x="3669" y="3256"/>
                  <a:pt x="3681" y="3256"/>
                  <a:pt x="3681" y="3256"/>
                </a:cubicBezTo>
                <a:cubicBezTo>
                  <a:pt x="3669" y="3279"/>
                  <a:pt x="3646" y="3303"/>
                  <a:pt x="3633" y="3327"/>
                </a:cubicBezTo>
                <a:cubicBezTo>
                  <a:pt x="3622" y="3327"/>
                  <a:pt x="3610" y="3315"/>
                  <a:pt x="3610" y="3315"/>
                </a:cubicBezTo>
                <a:cubicBezTo>
                  <a:pt x="3622" y="3292"/>
                  <a:pt x="3646" y="3268"/>
                  <a:pt x="3657" y="3244"/>
                </a:cubicBezTo>
                <a:close/>
                <a:moveTo>
                  <a:pt x="2068" y="846"/>
                </a:moveTo>
                <a:cubicBezTo>
                  <a:pt x="2122" y="846"/>
                  <a:pt x="2175" y="852"/>
                  <a:pt x="2225" y="865"/>
                </a:cubicBezTo>
                <a:cubicBezTo>
                  <a:pt x="2462" y="924"/>
                  <a:pt x="2699" y="959"/>
                  <a:pt x="2936" y="1054"/>
                </a:cubicBezTo>
                <a:cubicBezTo>
                  <a:pt x="3231" y="1185"/>
                  <a:pt x="3468" y="1386"/>
                  <a:pt x="3669" y="1646"/>
                </a:cubicBezTo>
                <a:cubicBezTo>
                  <a:pt x="3740" y="1741"/>
                  <a:pt x="3764" y="1859"/>
                  <a:pt x="3788" y="1977"/>
                </a:cubicBezTo>
                <a:cubicBezTo>
                  <a:pt x="3847" y="2369"/>
                  <a:pt x="3740" y="2700"/>
                  <a:pt x="3504" y="3019"/>
                </a:cubicBezTo>
                <a:cubicBezTo>
                  <a:pt x="3362" y="3208"/>
                  <a:pt x="3160" y="3339"/>
                  <a:pt x="2923" y="3386"/>
                </a:cubicBezTo>
                <a:cubicBezTo>
                  <a:pt x="2829" y="3410"/>
                  <a:pt x="2734" y="3410"/>
                  <a:pt x="2639" y="3410"/>
                </a:cubicBezTo>
                <a:lnTo>
                  <a:pt x="2012" y="3410"/>
                </a:lnTo>
                <a:cubicBezTo>
                  <a:pt x="1823" y="3398"/>
                  <a:pt x="1657" y="3351"/>
                  <a:pt x="1491" y="3232"/>
                </a:cubicBezTo>
                <a:cubicBezTo>
                  <a:pt x="1444" y="3197"/>
                  <a:pt x="1384" y="3150"/>
                  <a:pt x="1337" y="3114"/>
                </a:cubicBezTo>
                <a:cubicBezTo>
                  <a:pt x="1077" y="2948"/>
                  <a:pt x="994" y="2700"/>
                  <a:pt x="971" y="2416"/>
                </a:cubicBezTo>
                <a:cubicBezTo>
                  <a:pt x="947" y="2238"/>
                  <a:pt x="971" y="2048"/>
                  <a:pt x="1029" y="1871"/>
                </a:cubicBezTo>
                <a:cubicBezTo>
                  <a:pt x="1089" y="1670"/>
                  <a:pt x="1184" y="1469"/>
                  <a:pt x="1290" y="1280"/>
                </a:cubicBezTo>
                <a:cubicBezTo>
                  <a:pt x="1441" y="1029"/>
                  <a:pt x="1769" y="846"/>
                  <a:pt x="2068" y="846"/>
                </a:cubicBezTo>
                <a:close/>
                <a:moveTo>
                  <a:pt x="1302" y="3398"/>
                </a:moveTo>
                <a:lnTo>
                  <a:pt x="1337" y="3469"/>
                </a:lnTo>
                <a:cubicBezTo>
                  <a:pt x="1337" y="3481"/>
                  <a:pt x="1326" y="3493"/>
                  <a:pt x="1313" y="3505"/>
                </a:cubicBezTo>
                <a:lnTo>
                  <a:pt x="1290" y="3493"/>
                </a:lnTo>
                <a:cubicBezTo>
                  <a:pt x="1290" y="3469"/>
                  <a:pt x="1278" y="3434"/>
                  <a:pt x="1278" y="3410"/>
                </a:cubicBezTo>
                <a:cubicBezTo>
                  <a:pt x="1278" y="3410"/>
                  <a:pt x="1290" y="3398"/>
                  <a:pt x="1302" y="3398"/>
                </a:cubicBezTo>
                <a:close/>
                <a:moveTo>
                  <a:pt x="1745" y="3489"/>
                </a:moveTo>
                <a:cubicBezTo>
                  <a:pt x="1747" y="3489"/>
                  <a:pt x="1750" y="3490"/>
                  <a:pt x="1752" y="3493"/>
                </a:cubicBezTo>
                <a:cubicBezTo>
                  <a:pt x="1763" y="3493"/>
                  <a:pt x="1776" y="3505"/>
                  <a:pt x="1811" y="3540"/>
                </a:cubicBezTo>
                <a:cubicBezTo>
                  <a:pt x="1776" y="3540"/>
                  <a:pt x="1752" y="3540"/>
                  <a:pt x="1740" y="3529"/>
                </a:cubicBezTo>
                <a:cubicBezTo>
                  <a:pt x="1728" y="3529"/>
                  <a:pt x="1716" y="3516"/>
                  <a:pt x="1705" y="3505"/>
                </a:cubicBezTo>
                <a:cubicBezTo>
                  <a:pt x="1724" y="3505"/>
                  <a:pt x="1735" y="3489"/>
                  <a:pt x="1745" y="3489"/>
                </a:cubicBezTo>
                <a:close/>
                <a:moveTo>
                  <a:pt x="1432" y="3587"/>
                </a:moveTo>
                <a:cubicBezTo>
                  <a:pt x="1444" y="3600"/>
                  <a:pt x="1456" y="3623"/>
                  <a:pt x="1468" y="3635"/>
                </a:cubicBezTo>
                <a:cubicBezTo>
                  <a:pt x="1444" y="3635"/>
                  <a:pt x="1432" y="3647"/>
                  <a:pt x="1420" y="3647"/>
                </a:cubicBezTo>
                <a:cubicBezTo>
                  <a:pt x="1408" y="3635"/>
                  <a:pt x="1397" y="3623"/>
                  <a:pt x="1361" y="3611"/>
                </a:cubicBezTo>
                <a:cubicBezTo>
                  <a:pt x="1397" y="3600"/>
                  <a:pt x="1408" y="3587"/>
                  <a:pt x="1432" y="3587"/>
                </a:cubicBezTo>
                <a:close/>
                <a:moveTo>
                  <a:pt x="2166" y="3647"/>
                </a:moveTo>
                <a:cubicBezTo>
                  <a:pt x="2166" y="3658"/>
                  <a:pt x="2178" y="3658"/>
                  <a:pt x="2178" y="3658"/>
                </a:cubicBezTo>
                <a:cubicBezTo>
                  <a:pt x="2178" y="3671"/>
                  <a:pt x="2166" y="3671"/>
                  <a:pt x="2154" y="3671"/>
                </a:cubicBezTo>
                <a:cubicBezTo>
                  <a:pt x="2142" y="3671"/>
                  <a:pt x="2142" y="3671"/>
                  <a:pt x="2131" y="3658"/>
                </a:cubicBezTo>
                <a:cubicBezTo>
                  <a:pt x="2142" y="3658"/>
                  <a:pt x="2154" y="3658"/>
                  <a:pt x="2166" y="3647"/>
                </a:cubicBezTo>
                <a:close/>
                <a:moveTo>
                  <a:pt x="1980" y="3783"/>
                </a:moveTo>
                <a:cubicBezTo>
                  <a:pt x="1982" y="3783"/>
                  <a:pt x="1985" y="3785"/>
                  <a:pt x="1989" y="3789"/>
                </a:cubicBezTo>
                <a:cubicBezTo>
                  <a:pt x="1989" y="3789"/>
                  <a:pt x="2000" y="3789"/>
                  <a:pt x="2000" y="3800"/>
                </a:cubicBezTo>
                <a:lnTo>
                  <a:pt x="1989" y="3800"/>
                </a:lnTo>
                <a:cubicBezTo>
                  <a:pt x="1976" y="3800"/>
                  <a:pt x="1976" y="3789"/>
                  <a:pt x="1965" y="3789"/>
                </a:cubicBezTo>
                <a:cubicBezTo>
                  <a:pt x="1973" y="3789"/>
                  <a:pt x="1975" y="3783"/>
                  <a:pt x="1980" y="3783"/>
                </a:cubicBezTo>
                <a:close/>
                <a:moveTo>
                  <a:pt x="2663" y="3824"/>
                </a:moveTo>
                <a:cubicBezTo>
                  <a:pt x="2663" y="3824"/>
                  <a:pt x="2663" y="3836"/>
                  <a:pt x="2675" y="3848"/>
                </a:cubicBezTo>
                <a:lnTo>
                  <a:pt x="2616" y="3848"/>
                </a:lnTo>
                <a:cubicBezTo>
                  <a:pt x="2628" y="3836"/>
                  <a:pt x="2639" y="3836"/>
                  <a:pt x="2663" y="3824"/>
                </a:cubicBezTo>
                <a:close/>
                <a:moveTo>
                  <a:pt x="2189" y="3990"/>
                </a:moveTo>
                <a:cubicBezTo>
                  <a:pt x="2202" y="3990"/>
                  <a:pt x="2202" y="4002"/>
                  <a:pt x="2213" y="4002"/>
                </a:cubicBezTo>
                <a:cubicBezTo>
                  <a:pt x="2202" y="4013"/>
                  <a:pt x="2202" y="4026"/>
                  <a:pt x="2189" y="4037"/>
                </a:cubicBezTo>
                <a:cubicBezTo>
                  <a:pt x="2189" y="4026"/>
                  <a:pt x="2178" y="4013"/>
                  <a:pt x="2178" y="4002"/>
                </a:cubicBezTo>
                <a:lnTo>
                  <a:pt x="2189" y="3990"/>
                </a:lnTo>
                <a:close/>
                <a:moveTo>
                  <a:pt x="2298" y="1"/>
                </a:moveTo>
                <a:cubicBezTo>
                  <a:pt x="2230" y="1"/>
                  <a:pt x="2164" y="27"/>
                  <a:pt x="2095" y="84"/>
                </a:cubicBezTo>
                <a:cubicBezTo>
                  <a:pt x="2071" y="96"/>
                  <a:pt x="2047" y="120"/>
                  <a:pt x="2036" y="131"/>
                </a:cubicBezTo>
                <a:lnTo>
                  <a:pt x="2000" y="309"/>
                </a:lnTo>
                <a:cubicBezTo>
                  <a:pt x="1847" y="356"/>
                  <a:pt x="1705" y="404"/>
                  <a:pt x="1550" y="451"/>
                </a:cubicBezTo>
                <a:cubicBezTo>
                  <a:pt x="1550" y="451"/>
                  <a:pt x="1539" y="439"/>
                  <a:pt x="1527" y="439"/>
                </a:cubicBezTo>
                <a:lnTo>
                  <a:pt x="1491" y="297"/>
                </a:lnTo>
                <a:cubicBezTo>
                  <a:pt x="1420" y="273"/>
                  <a:pt x="1373" y="249"/>
                  <a:pt x="1313" y="238"/>
                </a:cubicBezTo>
                <a:cubicBezTo>
                  <a:pt x="1297" y="234"/>
                  <a:pt x="1280" y="232"/>
                  <a:pt x="1263" y="232"/>
                </a:cubicBezTo>
                <a:cubicBezTo>
                  <a:pt x="1128" y="232"/>
                  <a:pt x="968" y="350"/>
                  <a:pt x="947" y="486"/>
                </a:cubicBezTo>
                <a:cubicBezTo>
                  <a:pt x="947" y="522"/>
                  <a:pt x="958" y="557"/>
                  <a:pt x="971" y="593"/>
                </a:cubicBezTo>
                <a:cubicBezTo>
                  <a:pt x="1006" y="652"/>
                  <a:pt x="1053" y="711"/>
                  <a:pt x="1100" y="770"/>
                </a:cubicBezTo>
                <a:cubicBezTo>
                  <a:pt x="1006" y="877"/>
                  <a:pt x="947" y="995"/>
                  <a:pt x="840" y="1090"/>
                </a:cubicBezTo>
                <a:cubicBezTo>
                  <a:pt x="816" y="1078"/>
                  <a:pt x="793" y="1066"/>
                  <a:pt x="781" y="1054"/>
                </a:cubicBezTo>
                <a:cubicBezTo>
                  <a:pt x="720" y="1028"/>
                  <a:pt x="667" y="1015"/>
                  <a:pt x="620" y="1015"/>
                </a:cubicBezTo>
                <a:cubicBezTo>
                  <a:pt x="521" y="1015"/>
                  <a:pt x="451" y="1072"/>
                  <a:pt x="402" y="1185"/>
                </a:cubicBezTo>
                <a:cubicBezTo>
                  <a:pt x="355" y="1267"/>
                  <a:pt x="367" y="1327"/>
                  <a:pt x="438" y="1386"/>
                </a:cubicBezTo>
                <a:cubicBezTo>
                  <a:pt x="485" y="1433"/>
                  <a:pt x="545" y="1469"/>
                  <a:pt x="616" y="1528"/>
                </a:cubicBezTo>
                <a:cubicBezTo>
                  <a:pt x="532" y="1658"/>
                  <a:pt x="545" y="1812"/>
                  <a:pt x="438" y="1930"/>
                </a:cubicBezTo>
                <a:cubicBezTo>
                  <a:pt x="355" y="1930"/>
                  <a:pt x="272" y="1942"/>
                  <a:pt x="177" y="1954"/>
                </a:cubicBezTo>
                <a:cubicBezTo>
                  <a:pt x="71" y="1966"/>
                  <a:pt x="24" y="2037"/>
                  <a:pt x="11" y="2179"/>
                </a:cubicBezTo>
                <a:cubicBezTo>
                  <a:pt x="0" y="2309"/>
                  <a:pt x="59" y="2427"/>
                  <a:pt x="153" y="2451"/>
                </a:cubicBezTo>
                <a:cubicBezTo>
                  <a:pt x="189" y="2463"/>
                  <a:pt x="237" y="2463"/>
                  <a:pt x="284" y="2475"/>
                </a:cubicBezTo>
                <a:cubicBezTo>
                  <a:pt x="319" y="2475"/>
                  <a:pt x="355" y="2487"/>
                  <a:pt x="379" y="2498"/>
                </a:cubicBezTo>
                <a:cubicBezTo>
                  <a:pt x="390" y="2522"/>
                  <a:pt x="402" y="2534"/>
                  <a:pt x="402" y="2546"/>
                </a:cubicBezTo>
                <a:cubicBezTo>
                  <a:pt x="426" y="2653"/>
                  <a:pt x="438" y="2759"/>
                  <a:pt x="450" y="2877"/>
                </a:cubicBezTo>
                <a:cubicBezTo>
                  <a:pt x="414" y="2913"/>
                  <a:pt x="379" y="2948"/>
                  <a:pt x="343" y="2995"/>
                </a:cubicBezTo>
                <a:cubicBezTo>
                  <a:pt x="248" y="3090"/>
                  <a:pt x="248" y="3232"/>
                  <a:pt x="367" y="3315"/>
                </a:cubicBezTo>
                <a:cubicBezTo>
                  <a:pt x="379" y="3327"/>
                  <a:pt x="390" y="3339"/>
                  <a:pt x="402" y="3339"/>
                </a:cubicBezTo>
                <a:cubicBezTo>
                  <a:pt x="449" y="3379"/>
                  <a:pt x="492" y="3401"/>
                  <a:pt x="538" y="3401"/>
                </a:cubicBezTo>
                <a:cubicBezTo>
                  <a:pt x="573" y="3401"/>
                  <a:pt x="610" y="3388"/>
                  <a:pt x="651" y="3363"/>
                </a:cubicBezTo>
                <a:cubicBezTo>
                  <a:pt x="674" y="3339"/>
                  <a:pt x="710" y="3315"/>
                  <a:pt x="745" y="3292"/>
                </a:cubicBezTo>
                <a:cubicBezTo>
                  <a:pt x="876" y="3422"/>
                  <a:pt x="994" y="3529"/>
                  <a:pt x="1113" y="3647"/>
                </a:cubicBezTo>
                <a:cubicBezTo>
                  <a:pt x="1089" y="3729"/>
                  <a:pt x="1065" y="3800"/>
                  <a:pt x="1042" y="3871"/>
                </a:cubicBezTo>
                <a:cubicBezTo>
                  <a:pt x="1124" y="3931"/>
                  <a:pt x="1195" y="3978"/>
                  <a:pt x="1266" y="4013"/>
                </a:cubicBezTo>
                <a:cubicBezTo>
                  <a:pt x="1336" y="4051"/>
                  <a:pt x="1391" y="4069"/>
                  <a:pt x="1440" y="4069"/>
                </a:cubicBezTo>
                <a:cubicBezTo>
                  <a:pt x="1514" y="4069"/>
                  <a:pt x="1573" y="4024"/>
                  <a:pt x="1645" y="3931"/>
                </a:cubicBezTo>
                <a:cubicBezTo>
                  <a:pt x="1657" y="3907"/>
                  <a:pt x="1669" y="3895"/>
                  <a:pt x="1681" y="3871"/>
                </a:cubicBezTo>
                <a:cubicBezTo>
                  <a:pt x="1787" y="3895"/>
                  <a:pt x="1882" y="3884"/>
                  <a:pt x="1965" y="3955"/>
                </a:cubicBezTo>
                <a:cubicBezTo>
                  <a:pt x="1976" y="4026"/>
                  <a:pt x="1976" y="4108"/>
                  <a:pt x="1976" y="4179"/>
                </a:cubicBezTo>
                <a:cubicBezTo>
                  <a:pt x="2000" y="4286"/>
                  <a:pt x="2047" y="4333"/>
                  <a:pt x="2154" y="4357"/>
                </a:cubicBezTo>
                <a:cubicBezTo>
                  <a:pt x="2202" y="4368"/>
                  <a:pt x="2249" y="4381"/>
                  <a:pt x="2308" y="4381"/>
                </a:cubicBezTo>
                <a:cubicBezTo>
                  <a:pt x="2367" y="4381"/>
                  <a:pt x="2438" y="4368"/>
                  <a:pt x="2497" y="4345"/>
                </a:cubicBezTo>
                <a:cubicBezTo>
                  <a:pt x="2580" y="4310"/>
                  <a:pt x="2604" y="4250"/>
                  <a:pt x="2592" y="4168"/>
                </a:cubicBezTo>
                <a:cubicBezTo>
                  <a:pt x="2580" y="4108"/>
                  <a:pt x="2544" y="4049"/>
                  <a:pt x="2592" y="3978"/>
                </a:cubicBezTo>
                <a:cubicBezTo>
                  <a:pt x="2639" y="3966"/>
                  <a:pt x="2710" y="3955"/>
                  <a:pt x="2770" y="3955"/>
                </a:cubicBezTo>
                <a:cubicBezTo>
                  <a:pt x="2841" y="3942"/>
                  <a:pt x="2900" y="3942"/>
                  <a:pt x="2959" y="3931"/>
                </a:cubicBezTo>
                <a:cubicBezTo>
                  <a:pt x="2983" y="3966"/>
                  <a:pt x="2994" y="3978"/>
                  <a:pt x="3007" y="4002"/>
                </a:cubicBezTo>
                <a:cubicBezTo>
                  <a:pt x="3079" y="4132"/>
                  <a:pt x="3138" y="4196"/>
                  <a:pt x="3225" y="4196"/>
                </a:cubicBezTo>
                <a:cubicBezTo>
                  <a:pt x="3279" y="4196"/>
                  <a:pt x="3345" y="4171"/>
                  <a:pt x="3433" y="4120"/>
                </a:cubicBezTo>
                <a:cubicBezTo>
                  <a:pt x="3515" y="4073"/>
                  <a:pt x="3551" y="4002"/>
                  <a:pt x="3539" y="3895"/>
                </a:cubicBezTo>
                <a:cubicBezTo>
                  <a:pt x="3527" y="3836"/>
                  <a:pt x="3515" y="3789"/>
                  <a:pt x="3491" y="3729"/>
                </a:cubicBezTo>
                <a:cubicBezTo>
                  <a:pt x="3598" y="3635"/>
                  <a:pt x="3693" y="3540"/>
                  <a:pt x="3799" y="3481"/>
                </a:cubicBezTo>
                <a:cubicBezTo>
                  <a:pt x="3889" y="3526"/>
                  <a:pt x="3954" y="3550"/>
                  <a:pt x="4010" y="3550"/>
                </a:cubicBezTo>
                <a:cubicBezTo>
                  <a:pt x="4085" y="3550"/>
                  <a:pt x="4143" y="3506"/>
                  <a:pt x="4225" y="3410"/>
                </a:cubicBezTo>
                <a:cubicBezTo>
                  <a:pt x="4285" y="3339"/>
                  <a:pt x="4332" y="3268"/>
                  <a:pt x="4380" y="3185"/>
                </a:cubicBezTo>
                <a:cubicBezTo>
                  <a:pt x="4403" y="3150"/>
                  <a:pt x="4403" y="3102"/>
                  <a:pt x="4415" y="3055"/>
                </a:cubicBezTo>
                <a:cubicBezTo>
                  <a:pt x="4356" y="3031"/>
                  <a:pt x="4320" y="3008"/>
                  <a:pt x="4273" y="2984"/>
                </a:cubicBezTo>
                <a:cubicBezTo>
                  <a:pt x="4214" y="2948"/>
                  <a:pt x="4202" y="2901"/>
                  <a:pt x="4214" y="2853"/>
                </a:cubicBezTo>
                <a:cubicBezTo>
                  <a:pt x="4249" y="2735"/>
                  <a:pt x="4296" y="2629"/>
                  <a:pt x="4332" y="2522"/>
                </a:cubicBezTo>
                <a:cubicBezTo>
                  <a:pt x="4380" y="2511"/>
                  <a:pt x="4415" y="2498"/>
                  <a:pt x="4451" y="2487"/>
                </a:cubicBezTo>
                <a:cubicBezTo>
                  <a:pt x="4604" y="2440"/>
                  <a:pt x="4664" y="2369"/>
                  <a:pt x="4664" y="2214"/>
                </a:cubicBezTo>
                <a:cubicBezTo>
                  <a:pt x="4651" y="2132"/>
                  <a:pt x="4651" y="2037"/>
                  <a:pt x="4640" y="1977"/>
                </a:cubicBezTo>
                <a:cubicBezTo>
                  <a:pt x="4545" y="1859"/>
                  <a:pt x="4403" y="1930"/>
                  <a:pt x="4309" y="1859"/>
                </a:cubicBezTo>
                <a:cubicBezTo>
                  <a:pt x="4285" y="1764"/>
                  <a:pt x="4238" y="1670"/>
                  <a:pt x="4261" y="1564"/>
                </a:cubicBezTo>
                <a:cubicBezTo>
                  <a:pt x="4438" y="1445"/>
                  <a:pt x="4462" y="1362"/>
                  <a:pt x="4367" y="1196"/>
                </a:cubicBezTo>
                <a:cubicBezTo>
                  <a:pt x="4332" y="1149"/>
                  <a:pt x="4309" y="1090"/>
                  <a:pt x="4238" y="1054"/>
                </a:cubicBezTo>
                <a:cubicBezTo>
                  <a:pt x="4216" y="1046"/>
                  <a:pt x="4197" y="1042"/>
                  <a:pt x="4179" y="1042"/>
                </a:cubicBezTo>
                <a:cubicBezTo>
                  <a:pt x="4097" y="1042"/>
                  <a:pt x="4045" y="1116"/>
                  <a:pt x="3977" y="1125"/>
                </a:cubicBezTo>
                <a:cubicBezTo>
                  <a:pt x="3870" y="1019"/>
                  <a:pt x="3764" y="912"/>
                  <a:pt x="3657" y="794"/>
                </a:cubicBezTo>
                <a:cubicBezTo>
                  <a:pt x="3681" y="759"/>
                  <a:pt x="3717" y="735"/>
                  <a:pt x="3728" y="711"/>
                </a:cubicBezTo>
                <a:cubicBezTo>
                  <a:pt x="3740" y="675"/>
                  <a:pt x="3764" y="628"/>
                  <a:pt x="3752" y="604"/>
                </a:cubicBezTo>
                <a:cubicBezTo>
                  <a:pt x="3728" y="533"/>
                  <a:pt x="3693" y="475"/>
                  <a:pt x="3646" y="415"/>
                </a:cubicBezTo>
                <a:cubicBezTo>
                  <a:pt x="3600" y="357"/>
                  <a:pt x="3542" y="331"/>
                  <a:pt x="3484" y="331"/>
                </a:cubicBezTo>
                <a:cubicBezTo>
                  <a:pt x="3421" y="331"/>
                  <a:pt x="3357" y="360"/>
                  <a:pt x="3302" y="415"/>
                </a:cubicBezTo>
                <a:cubicBezTo>
                  <a:pt x="3278" y="451"/>
                  <a:pt x="3255" y="475"/>
                  <a:pt x="3231" y="498"/>
                </a:cubicBezTo>
                <a:cubicBezTo>
                  <a:pt x="3042" y="427"/>
                  <a:pt x="2865" y="368"/>
                  <a:pt x="2675" y="309"/>
                </a:cubicBezTo>
                <a:cubicBezTo>
                  <a:pt x="2639" y="96"/>
                  <a:pt x="2663" y="143"/>
                  <a:pt x="2486" y="60"/>
                </a:cubicBezTo>
                <a:cubicBezTo>
                  <a:pt x="2419" y="21"/>
                  <a:pt x="2358" y="1"/>
                  <a:pt x="229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5" name="Google Shape;605;p33"/>
          <p:cNvSpPr/>
          <p:nvPr/>
        </p:nvSpPr>
        <p:spPr>
          <a:xfrm>
            <a:off x="-224840" y="1017731"/>
            <a:ext cx="413755" cy="388649"/>
          </a:xfrm>
          <a:custGeom>
            <a:avLst/>
            <a:gdLst/>
            <a:ahLst/>
            <a:cxnLst/>
            <a:rect l="l" t="t" r="r" b="b"/>
            <a:pathLst>
              <a:path w="4664" h="4381" extrusionOk="0">
                <a:moveTo>
                  <a:pt x="1941" y="498"/>
                </a:moveTo>
                <a:lnTo>
                  <a:pt x="1941" y="510"/>
                </a:lnTo>
                <a:lnTo>
                  <a:pt x="1929" y="498"/>
                </a:lnTo>
                <a:close/>
                <a:moveTo>
                  <a:pt x="2237" y="593"/>
                </a:moveTo>
                <a:cubicBezTo>
                  <a:pt x="2249" y="593"/>
                  <a:pt x="2260" y="593"/>
                  <a:pt x="2273" y="604"/>
                </a:cubicBezTo>
                <a:lnTo>
                  <a:pt x="2273" y="617"/>
                </a:lnTo>
                <a:cubicBezTo>
                  <a:pt x="2260" y="617"/>
                  <a:pt x="2249" y="617"/>
                  <a:pt x="2237" y="604"/>
                </a:cubicBezTo>
                <a:lnTo>
                  <a:pt x="2237" y="593"/>
                </a:lnTo>
                <a:close/>
                <a:moveTo>
                  <a:pt x="2758" y="569"/>
                </a:moveTo>
                <a:cubicBezTo>
                  <a:pt x="2781" y="581"/>
                  <a:pt x="2794" y="593"/>
                  <a:pt x="2805" y="604"/>
                </a:cubicBezTo>
                <a:lnTo>
                  <a:pt x="2770" y="640"/>
                </a:lnTo>
                <a:cubicBezTo>
                  <a:pt x="2758" y="617"/>
                  <a:pt x="2758" y="604"/>
                  <a:pt x="2746" y="581"/>
                </a:cubicBezTo>
                <a:lnTo>
                  <a:pt x="2758" y="569"/>
                </a:lnTo>
                <a:close/>
                <a:moveTo>
                  <a:pt x="3030" y="640"/>
                </a:moveTo>
                <a:cubicBezTo>
                  <a:pt x="3042" y="652"/>
                  <a:pt x="3054" y="664"/>
                  <a:pt x="3054" y="688"/>
                </a:cubicBezTo>
                <a:lnTo>
                  <a:pt x="3030" y="699"/>
                </a:lnTo>
                <a:cubicBezTo>
                  <a:pt x="3018" y="688"/>
                  <a:pt x="3007" y="664"/>
                  <a:pt x="3007" y="652"/>
                </a:cubicBezTo>
                <a:lnTo>
                  <a:pt x="3030" y="640"/>
                </a:lnTo>
                <a:close/>
                <a:moveTo>
                  <a:pt x="1776" y="675"/>
                </a:moveTo>
                <a:cubicBezTo>
                  <a:pt x="1787" y="675"/>
                  <a:pt x="1787" y="688"/>
                  <a:pt x="1811" y="699"/>
                </a:cubicBezTo>
                <a:cubicBezTo>
                  <a:pt x="1787" y="711"/>
                  <a:pt x="1776" y="723"/>
                  <a:pt x="1752" y="723"/>
                </a:cubicBezTo>
                <a:cubicBezTo>
                  <a:pt x="1752" y="711"/>
                  <a:pt x="1740" y="699"/>
                  <a:pt x="1740" y="688"/>
                </a:cubicBezTo>
                <a:cubicBezTo>
                  <a:pt x="1752" y="688"/>
                  <a:pt x="1763" y="675"/>
                  <a:pt x="1776" y="675"/>
                </a:cubicBezTo>
                <a:close/>
                <a:moveTo>
                  <a:pt x="2616" y="759"/>
                </a:moveTo>
                <a:cubicBezTo>
                  <a:pt x="2628" y="770"/>
                  <a:pt x="2639" y="770"/>
                  <a:pt x="2652" y="782"/>
                </a:cubicBezTo>
                <a:lnTo>
                  <a:pt x="2639" y="794"/>
                </a:lnTo>
                <a:cubicBezTo>
                  <a:pt x="2628" y="794"/>
                  <a:pt x="2616" y="782"/>
                  <a:pt x="2604" y="770"/>
                </a:cubicBezTo>
                <a:cubicBezTo>
                  <a:pt x="2616" y="770"/>
                  <a:pt x="2616" y="759"/>
                  <a:pt x="2616" y="759"/>
                </a:cubicBezTo>
                <a:close/>
                <a:moveTo>
                  <a:pt x="1136" y="924"/>
                </a:moveTo>
                <a:cubicBezTo>
                  <a:pt x="1148" y="924"/>
                  <a:pt x="1148" y="924"/>
                  <a:pt x="1160" y="936"/>
                </a:cubicBezTo>
                <a:cubicBezTo>
                  <a:pt x="1160" y="936"/>
                  <a:pt x="1148" y="936"/>
                  <a:pt x="1148" y="948"/>
                </a:cubicBezTo>
                <a:lnTo>
                  <a:pt x="1136" y="948"/>
                </a:lnTo>
                <a:lnTo>
                  <a:pt x="1136" y="924"/>
                </a:lnTo>
                <a:close/>
                <a:moveTo>
                  <a:pt x="3231" y="1030"/>
                </a:moveTo>
                <a:lnTo>
                  <a:pt x="3231" y="1043"/>
                </a:lnTo>
                <a:lnTo>
                  <a:pt x="3207" y="1030"/>
                </a:lnTo>
                <a:close/>
                <a:moveTo>
                  <a:pt x="3456" y="1019"/>
                </a:moveTo>
                <a:cubicBezTo>
                  <a:pt x="3468" y="1019"/>
                  <a:pt x="3468" y="1030"/>
                  <a:pt x="3480" y="1030"/>
                </a:cubicBezTo>
                <a:lnTo>
                  <a:pt x="3480" y="1043"/>
                </a:lnTo>
                <a:lnTo>
                  <a:pt x="3456" y="1043"/>
                </a:lnTo>
                <a:lnTo>
                  <a:pt x="3456" y="1019"/>
                </a:lnTo>
                <a:close/>
                <a:moveTo>
                  <a:pt x="3539" y="959"/>
                </a:moveTo>
                <a:cubicBezTo>
                  <a:pt x="3717" y="1114"/>
                  <a:pt x="3717" y="1125"/>
                  <a:pt x="3622" y="1280"/>
                </a:cubicBezTo>
                <a:cubicBezTo>
                  <a:pt x="3575" y="1232"/>
                  <a:pt x="3610" y="1173"/>
                  <a:pt x="3598" y="1114"/>
                </a:cubicBezTo>
                <a:cubicBezTo>
                  <a:pt x="3586" y="1066"/>
                  <a:pt x="3562" y="1007"/>
                  <a:pt x="3539" y="959"/>
                </a:cubicBezTo>
                <a:close/>
                <a:moveTo>
                  <a:pt x="3835" y="1338"/>
                </a:moveTo>
                <a:cubicBezTo>
                  <a:pt x="3835" y="1351"/>
                  <a:pt x="3835" y="1362"/>
                  <a:pt x="3847" y="1374"/>
                </a:cubicBezTo>
                <a:cubicBezTo>
                  <a:pt x="3835" y="1386"/>
                  <a:pt x="3823" y="1386"/>
                  <a:pt x="3823" y="1398"/>
                </a:cubicBezTo>
                <a:cubicBezTo>
                  <a:pt x="3812" y="1386"/>
                  <a:pt x="3812" y="1374"/>
                  <a:pt x="3812" y="1362"/>
                </a:cubicBezTo>
                <a:cubicBezTo>
                  <a:pt x="3812" y="1351"/>
                  <a:pt x="3823" y="1351"/>
                  <a:pt x="3835" y="1338"/>
                </a:cubicBezTo>
                <a:close/>
                <a:moveTo>
                  <a:pt x="3776" y="1575"/>
                </a:moveTo>
                <a:lnTo>
                  <a:pt x="3788" y="1587"/>
                </a:lnTo>
                <a:lnTo>
                  <a:pt x="3764" y="1587"/>
                </a:lnTo>
                <a:lnTo>
                  <a:pt x="3776" y="1575"/>
                </a:lnTo>
                <a:close/>
                <a:moveTo>
                  <a:pt x="4060" y="1753"/>
                </a:moveTo>
                <a:cubicBezTo>
                  <a:pt x="4048" y="1777"/>
                  <a:pt x="4036" y="1800"/>
                  <a:pt x="4025" y="1812"/>
                </a:cubicBezTo>
                <a:lnTo>
                  <a:pt x="4025" y="1753"/>
                </a:lnTo>
                <a:close/>
                <a:moveTo>
                  <a:pt x="4019" y="1829"/>
                </a:moveTo>
                <a:lnTo>
                  <a:pt x="4019" y="1829"/>
                </a:lnTo>
                <a:cubicBezTo>
                  <a:pt x="4006" y="1868"/>
                  <a:pt x="3987" y="1901"/>
                  <a:pt x="3977" y="1942"/>
                </a:cubicBezTo>
                <a:lnTo>
                  <a:pt x="3954" y="1895"/>
                </a:lnTo>
                <a:lnTo>
                  <a:pt x="4019" y="1829"/>
                </a:lnTo>
                <a:close/>
                <a:moveTo>
                  <a:pt x="588" y="1977"/>
                </a:moveTo>
                <a:cubicBezTo>
                  <a:pt x="589" y="1977"/>
                  <a:pt x="590" y="1977"/>
                  <a:pt x="592" y="1977"/>
                </a:cubicBezTo>
                <a:cubicBezTo>
                  <a:pt x="589" y="1980"/>
                  <a:pt x="588" y="1981"/>
                  <a:pt x="587" y="1981"/>
                </a:cubicBezTo>
                <a:cubicBezTo>
                  <a:pt x="586" y="1981"/>
                  <a:pt x="587" y="1979"/>
                  <a:pt x="588" y="1977"/>
                </a:cubicBezTo>
                <a:close/>
                <a:moveTo>
                  <a:pt x="153" y="2132"/>
                </a:moveTo>
                <a:cubicBezTo>
                  <a:pt x="166" y="2132"/>
                  <a:pt x="166" y="2143"/>
                  <a:pt x="177" y="2143"/>
                </a:cubicBezTo>
                <a:cubicBezTo>
                  <a:pt x="166" y="2155"/>
                  <a:pt x="153" y="2179"/>
                  <a:pt x="142" y="2190"/>
                </a:cubicBezTo>
                <a:lnTo>
                  <a:pt x="130" y="2190"/>
                </a:lnTo>
                <a:cubicBezTo>
                  <a:pt x="130" y="2167"/>
                  <a:pt x="142" y="2155"/>
                  <a:pt x="153" y="2132"/>
                </a:cubicBezTo>
                <a:close/>
                <a:moveTo>
                  <a:pt x="3870" y="2569"/>
                </a:moveTo>
                <a:lnTo>
                  <a:pt x="3870" y="2582"/>
                </a:lnTo>
                <a:lnTo>
                  <a:pt x="3859" y="2569"/>
                </a:lnTo>
                <a:close/>
                <a:moveTo>
                  <a:pt x="4178" y="2582"/>
                </a:moveTo>
                <a:lnTo>
                  <a:pt x="4178" y="2605"/>
                </a:lnTo>
                <a:lnTo>
                  <a:pt x="4167" y="2593"/>
                </a:lnTo>
                <a:lnTo>
                  <a:pt x="4178" y="2582"/>
                </a:lnTo>
                <a:close/>
                <a:moveTo>
                  <a:pt x="805" y="2640"/>
                </a:moveTo>
                <a:lnTo>
                  <a:pt x="805" y="2664"/>
                </a:lnTo>
                <a:lnTo>
                  <a:pt x="793" y="2676"/>
                </a:lnTo>
                <a:lnTo>
                  <a:pt x="793" y="2664"/>
                </a:lnTo>
                <a:cubicBezTo>
                  <a:pt x="793" y="2653"/>
                  <a:pt x="793" y="2653"/>
                  <a:pt x="805" y="2640"/>
                </a:cubicBezTo>
                <a:close/>
                <a:moveTo>
                  <a:pt x="687" y="2711"/>
                </a:moveTo>
                <a:cubicBezTo>
                  <a:pt x="687" y="2735"/>
                  <a:pt x="674" y="2759"/>
                  <a:pt x="674" y="2795"/>
                </a:cubicBezTo>
                <a:cubicBezTo>
                  <a:pt x="674" y="2795"/>
                  <a:pt x="663" y="2795"/>
                  <a:pt x="663" y="2782"/>
                </a:cubicBezTo>
                <a:cubicBezTo>
                  <a:pt x="674" y="2759"/>
                  <a:pt x="674" y="2735"/>
                  <a:pt x="687" y="2711"/>
                </a:cubicBezTo>
                <a:close/>
                <a:moveTo>
                  <a:pt x="887" y="2771"/>
                </a:moveTo>
                <a:cubicBezTo>
                  <a:pt x="887" y="2782"/>
                  <a:pt x="887" y="2782"/>
                  <a:pt x="900" y="2795"/>
                </a:cubicBezTo>
                <a:cubicBezTo>
                  <a:pt x="900" y="2806"/>
                  <a:pt x="900" y="2806"/>
                  <a:pt x="887" y="2818"/>
                </a:cubicBezTo>
                <a:cubicBezTo>
                  <a:pt x="887" y="2806"/>
                  <a:pt x="876" y="2795"/>
                  <a:pt x="876" y="2795"/>
                </a:cubicBezTo>
                <a:cubicBezTo>
                  <a:pt x="876" y="2782"/>
                  <a:pt x="876" y="2782"/>
                  <a:pt x="887" y="2771"/>
                </a:cubicBezTo>
                <a:close/>
                <a:moveTo>
                  <a:pt x="3906" y="2889"/>
                </a:moveTo>
                <a:lnTo>
                  <a:pt x="3930" y="2913"/>
                </a:lnTo>
                <a:lnTo>
                  <a:pt x="3906" y="2937"/>
                </a:lnTo>
                <a:cubicBezTo>
                  <a:pt x="3894" y="2937"/>
                  <a:pt x="3883" y="2924"/>
                  <a:pt x="3883" y="2913"/>
                </a:cubicBezTo>
                <a:lnTo>
                  <a:pt x="3906" y="2889"/>
                </a:lnTo>
                <a:close/>
                <a:moveTo>
                  <a:pt x="532" y="3079"/>
                </a:moveTo>
                <a:cubicBezTo>
                  <a:pt x="532" y="3079"/>
                  <a:pt x="532" y="3090"/>
                  <a:pt x="521" y="3090"/>
                </a:cubicBezTo>
                <a:lnTo>
                  <a:pt x="532" y="3079"/>
                </a:lnTo>
                <a:close/>
                <a:moveTo>
                  <a:pt x="521" y="3090"/>
                </a:moveTo>
                <a:cubicBezTo>
                  <a:pt x="521" y="3102"/>
                  <a:pt x="509" y="3102"/>
                  <a:pt x="509" y="3102"/>
                </a:cubicBezTo>
                <a:lnTo>
                  <a:pt x="521" y="3090"/>
                </a:lnTo>
                <a:close/>
                <a:moveTo>
                  <a:pt x="3883" y="3126"/>
                </a:moveTo>
                <a:lnTo>
                  <a:pt x="3883" y="3150"/>
                </a:lnTo>
                <a:lnTo>
                  <a:pt x="3870" y="3161"/>
                </a:lnTo>
                <a:cubicBezTo>
                  <a:pt x="3870" y="3150"/>
                  <a:pt x="3870" y="3137"/>
                  <a:pt x="3883" y="3126"/>
                </a:cubicBezTo>
                <a:close/>
                <a:moveTo>
                  <a:pt x="1148" y="3161"/>
                </a:moveTo>
                <a:cubicBezTo>
                  <a:pt x="1148" y="3161"/>
                  <a:pt x="1148" y="3173"/>
                  <a:pt x="1160" y="3173"/>
                </a:cubicBezTo>
                <a:cubicBezTo>
                  <a:pt x="1148" y="3185"/>
                  <a:pt x="1148" y="3197"/>
                  <a:pt x="1136" y="3208"/>
                </a:cubicBezTo>
                <a:cubicBezTo>
                  <a:pt x="1136" y="3197"/>
                  <a:pt x="1124" y="3197"/>
                  <a:pt x="1124" y="3197"/>
                </a:cubicBezTo>
                <a:cubicBezTo>
                  <a:pt x="1136" y="3185"/>
                  <a:pt x="1136" y="3173"/>
                  <a:pt x="1148" y="3161"/>
                </a:cubicBezTo>
                <a:close/>
                <a:moveTo>
                  <a:pt x="1006" y="3008"/>
                </a:moveTo>
                <a:cubicBezTo>
                  <a:pt x="1065" y="3090"/>
                  <a:pt x="1029" y="3150"/>
                  <a:pt x="1006" y="3221"/>
                </a:cubicBezTo>
                <a:cubicBezTo>
                  <a:pt x="958" y="3150"/>
                  <a:pt x="947" y="3090"/>
                  <a:pt x="1006" y="3008"/>
                </a:cubicBezTo>
                <a:close/>
                <a:moveTo>
                  <a:pt x="3657" y="3244"/>
                </a:moveTo>
                <a:cubicBezTo>
                  <a:pt x="3669" y="3256"/>
                  <a:pt x="3681" y="3256"/>
                  <a:pt x="3681" y="3256"/>
                </a:cubicBezTo>
                <a:cubicBezTo>
                  <a:pt x="3669" y="3279"/>
                  <a:pt x="3646" y="3303"/>
                  <a:pt x="3633" y="3327"/>
                </a:cubicBezTo>
                <a:cubicBezTo>
                  <a:pt x="3622" y="3327"/>
                  <a:pt x="3610" y="3315"/>
                  <a:pt x="3610" y="3315"/>
                </a:cubicBezTo>
                <a:cubicBezTo>
                  <a:pt x="3622" y="3292"/>
                  <a:pt x="3646" y="3268"/>
                  <a:pt x="3657" y="3244"/>
                </a:cubicBezTo>
                <a:close/>
                <a:moveTo>
                  <a:pt x="2068" y="846"/>
                </a:moveTo>
                <a:cubicBezTo>
                  <a:pt x="2122" y="846"/>
                  <a:pt x="2175" y="852"/>
                  <a:pt x="2225" y="865"/>
                </a:cubicBezTo>
                <a:cubicBezTo>
                  <a:pt x="2462" y="924"/>
                  <a:pt x="2699" y="959"/>
                  <a:pt x="2936" y="1054"/>
                </a:cubicBezTo>
                <a:cubicBezTo>
                  <a:pt x="3231" y="1185"/>
                  <a:pt x="3468" y="1386"/>
                  <a:pt x="3669" y="1646"/>
                </a:cubicBezTo>
                <a:cubicBezTo>
                  <a:pt x="3740" y="1741"/>
                  <a:pt x="3764" y="1859"/>
                  <a:pt x="3788" y="1977"/>
                </a:cubicBezTo>
                <a:cubicBezTo>
                  <a:pt x="3847" y="2369"/>
                  <a:pt x="3740" y="2700"/>
                  <a:pt x="3504" y="3019"/>
                </a:cubicBezTo>
                <a:cubicBezTo>
                  <a:pt x="3362" y="3208"/>
                  <a:pt x="3160" y="3339"/>
                  <a:pt x="2923" y="3386"/>
                </a:cubicBezTo>
                <a:cubicBezTo>
                  <a:pt x="2829" y="3410"/>
                  <a:pt x="2734" y="3410"/>
                  <a:pt x="2639" y="3410"/>
                </a:cubicBezTo>
                <a:lnTo>
                  <a:pt x="2012" y="3410"/>
                </a:lnTo>
                <a:cubicBezTo>
                  <a:pt x="1823" y="3398"/>
                  <a:pt x="1657" y="3351"/>
                  <a:pt x="1491" y="3232"/>
                </a:cubicBezTo>
                <a:cubicBezTo>
                  <a:pt x="1444" y="3197"/>
                  <a:pt x="1384" y="3150"/>
                  <a:pt x="1337" y="3114"/>
                </a:cubicBezTo>
                <a:cubicBezTo>
                  <a:pt x="1077" y="2948"/>
                  <a:pt x="994" y="2700"/>
                  <a:pt x="971" y="2416"/>
                </a:cubicBezTo>
                <a:cubicBezTo>
                  <a:pt x="947" y="2238"/>
                  <a:pt x="971" y="2048"/>
                  <a:pt x="1029" y="1871"/>
                </a:cubicBezTo>
                <a:cubicBezTo>
                  <a:pt x="1089" y="1670"/>
                  <a:pt x="1184" y="1469"/>
                  <a:pt x="1290" y="1280"/>
                </a:cubicBezTo>
                <a:cubicBezTo>
                  <a:pt x="1441" y="1029"/>
                  <a:pt x="1769" y="846"/>
                  <a:pt x="2068" y="846"/>
                </a:cubicBezTo>
                <a:close/>
                <a:moveTo>
                  <a:pt x="1302" y="3398"/>
                </a:moveTo>
                <a:lnTo>
                  <a:pt x="1337" y="3469"/>
                </a:lnTo>
                <a:cubicBezTo>
                  <a:pt x="1337" y="3481"/>
                  <a:pt x="1326" y="3493"/>
                  <a:pt x="1313" y="3505"/>
                </a:cubicBezTo>
                <a:lnTo>
                  <a:pt x="1290" y="3493"/>
                </a:lnTo>
                <a:cubicBezTo>
                  <a:pt x="1290" y="3469"/>
                  <a:pt x="1278" y="3434"/>
                  <a:pt x="1278" y="3410"/>
                </a:cubicBezTo>
                <a:cubicBezTo>
                  <a:pt x="1278" y="3410"/>
                  <a:pt x="1290" y="3398"/>
                  <a:pt x="1302" y="3398"/>
                </a:cubicBezTo>
                <a:close/>
                <a:moveTo>
                  <a:pt x="1745" y="3489"/>
                </a:moveTo>
                <a:cubicBezTo>
                  <a:pt x="1747" y="3489"/>
                  <a:pt x="1750" y="3490"/>
                  <a:pt x="1752" y="3493"/>
                </a:cubicBezTo>
                <a:cubicBezTo>
                  <a:pt x="1763" y="3493"/>
                  <a:pt x="1776" y="3505"/>
                  <a:pt x="1811" y="3540"/>
                </a:cubicBezTo>
                <a:cubicBezTo>
                  <a:pt x="1776" y="3540"/>
                  <a:pt x="1752" y="3540"/>
                  <a:pt x="1740" y="3529"/>
                </a:cubicBezTo>
                <a:cubicBezTo>
                  <a:pt x="1728" y="3529"/>
                  <a:pt x="1716" y="3516"/>
                  <a:pt x="1705" y="3505"/>
                </a:cubicBezTo>
                <a:cubicBezTo>
                  <a:pt x="1724" y="3505"/>
                  <a:pt x="1735" y="3489"/>
                  <a:pt x="1745" y="3489"/>
                </a:cubicBezTo>
                <a:close/>
                <a:moveTo>
                  <a:pt x="1432" y="3587"/>
                </a:moveTo>
                <a:cubicBezTo>
                  <a:pt x="1444" y="3600"/>
                  <a:pt x="1456" y="3623"/>
                  <a:pt x="1468" y="3635"/>
                </a:cubicBezTo>
                <a:cubicBezTo>
                  <a:pt x="1444" y="3635"/>
                  <a:pt x="1432" y="3647"/>
                  <a:pt x="1420" y="3647"/>
                </a:cubicBezTo>
                <a:cubicBezTo>
                  <a:pt x="1408" y="3635"/>
                  <a:pt x="1397" y="3623"/>
                  <a:pt x="1361" y="3611"/>
                </a:cubicBezTo>
                <a:cubicBezTo>
                  <a:pt x="1397" y="3600"/>
                  <a:pt x="1408" y="3587"/>
                  <a:pt x="1432" y="3587"/>
                </a:cubicBezTo>
                <a:close/>
                <a:moveTo>
                  <a:pt x="2166" y="3647"/>
                </a:moveTo>
                <a:cubicBezTo>
                  <a:pt x="2166" y="3658"/>
                  <a:pt x="2178" y="3658"/>
                  <a:pt x="2178" y="3658"/>
                </a:cubicBezTo>
                <a:cubicBezTo>
                  <a:pt x="2178" y="3671"/>
                  <a:pt x="2166" y="3671"/>
                  <a:pt x="2154" y="3671"/>
                </a:cubicBezTo>
                <a:cubicBezTo>
                  <a:pt x="2142" y="3671"/>
                  <a:pt x="2142" y="3671"/>
                  <a:pt x="2131" y="3658"/>
                </a:cubicBezTo>
                <a:cubicBezTo>
                  <a:pt x="2142" y="3658"/>
                  <a:pt x="2154" y="3658"/>
                  <a:pt x="2166" y="3647"/>
                </a:cubicBezTo>
                <a:close/>
                <a:moveTo>
                  <a:pt x="1980" y="3783"/>
                </a:moveTo>
                <a:cubicBezTo>
                  <a:pt x="1982" y="3783"/>
                  <a:pt x="1985" y="3785"/>
                  <a:pt x="1989" y="3789"/>
                </a:cubicBezTo>
                <a:cubicBezTo>
                  <a:pt x="1989" y="3789"/>
                  <a:pt x="2000" y="3789"/>
                  <a:pt x="2000" y="3800"/>
                </a:cubicBezTo>
                <a:lnTo>
                  <a:pt x="1989" y="3800"/>
                </a:lnTo>
                <a:cubicBezTo>
                  <a:pt x="1976" y="3800"/>
                  <a:pt x="1976" y="3789"/>
                  <a:pt x="1965" y="3789"/>
                </a:cubicBezTo>
                <a:cubicBezTo>
                  <a:pt x="1973" y="3789"/>
                  <a:pt x="1975" y="3783"/>
                  <a:pt x="1980" y="3783"/>
                </a:cubicBezTo>
                <a:close/>
                <a:moveTo>
                  <a:pt x="2663" y="3824"/>
                </a:moveTo>
                <a:cubicBezTo>
                  <a:pt x="2663" y="3824"/>
                  <a:pt x="2663" y="3836"/>
                  <a:pt x="2675" y="3848"/>
                </a:cubicBezTo>
                <a:lnTo>
                  <a:pt x="2616" y="3848"/>
                </a:lnTo>
                <a:cubicBezTo>
                  <a:pt x="2628" y="3836"/>
                  <a:pt x="2639" y="3836"/>
                  <a:pt x="2663" y="3824"/>
                </a:cubicBezTo>
                <a:close/>
                <a:moveTo>
                  <a:pt x="2189" y="3990"/>
                </a:moveTo>
                <a:cubicBezTo>
                  <a:pt x="2202" y="3990"/>
                  <a:pt x="2202" y="4002"/>
                  <a:pt x="2213" y="4002"/>
                </a:cubicBezTo>
                <a:cubicBezTo>
                  <a:pt x="2202" y="4013"/>
                  <a:pt x="2202" y="4026"/>
                  <a:pt x="2189" y="4037"/>
                </a:cubicBezTo>
                <a:cubicBezTo>
                  <a:pt x="2189" y="4026"/>
                  <a:pt x="2178" y="4013"/>
                  <a:pt x="2178" y="4002"/>
                </a:cubicBezTo>
                <a:lnTo>
                  <a:pt x="2189" y="3990"/>
                </a:lnTo>
                <a:close/>
                <a:moveTo>
                  <a:pt x="2298" y="1"/>
                </a:moveTo>
                <a:cubicBezTo>
                  <a:pt x="2230" y="1"/>
                  <a:pt x="2164" y="27"/>
                  <a:pt x="2095" y="84"/>
                </a:cubicBezTo>
                <a:cubicBezTo>
                  <a:pt x="2071" y="96"/>
                  <a:pt x="2047" y="120"/>
                  <a:pt x="2036" y="131"/>
                </a:cubicBezTo>
                <a:lnTo>
                  <a:pt x="2000" y="309"/>
                </a:lnTo>
                <a:cubicBezTo>
                  <a:pt x="1847" y="356"/>
                  <a:pt x="1705" y="404"/>
                  <a:pt x="1550" y="451"/>
                </a:cubicBezTo>
                <a:cubicBezTo>
                  <a:pt x="1550" y="451"/>
                  <a:pt x="1539" y="439"/>
                  <a:pt x="1527" y="439"/>
                </a:cubicBezTo>
                <a:lnTo>
                  <a:pt x="1491" y="297"/>
                </a:lnTo>
                <a:cubicBezTo>
                  <a:pt x="1420" y="273"/>
                  <a:pt x="1373" y="249"/>
                  <a:pt x="1313" y="238"/>
                </a:cubicBezTo>
                <a:cubicBezTo>
                  <a:pt x="1297" y="234"/>
                  <a:pt x="1280" y="232"/>
                  <a:pt x="1263" y="232"/>
                </a:cubicBezTo>
                <a:cubicBezTo>
                  <a:pt x="1128" y="232"/>
                  <a:pt x="968" y="350"/>
                  <a:pt x="947" y="486"/>
                </a:cubicBezTo>
                <a:cubicBezTo>
                  <a:pt x="947" y="522"/>
                  <a:pt x="958" y="557"/>
                  <a:pt x="971" y="593"/>
                </a:cubicBezTo>
                <a:cubicBezTo>
                  <a:pt x="1006" y="652"/>
                  <a:pt x="1053" y="711"/>
                  <a:pt x="1100" y="770"/>
                </a:cubicBezTo>
                <a:cubicBezTo>
                  <a:pt x="1006" y="877"/>
                  <a:pt x="947" y="995"/>
                  <a:pt x="840" y="1090"/>
                </a:cubicBezTo>
                <a:cubicBezTo>
                  <a:pt x="816" y="1078"/>
                  <a:pt x="793" y="1066"/>
                  <a:pt x="781" y="1054"/>
                </a:cubicBezTo>
                <a:cubicBezTo>
                  <a:pt x="720" y="1028"/>
                  <a:pt x="667" y="1015"/>
                  <a:pt x="620" y="1015"/>
                </a:cubicBezTo>
                <a:cubicBezTo>
                  <a:pt x="521" y="1015"/>
                  <a:pt x="451" y="1072"/>
                  <a:pt x="402" y="1185"/>
                </a:cubicBezTo>
                <a:cubicBezTo>
                  <a:pt x="355" y="1267"/>
                  <a:pt x="367" y="1327"/>
                  <a:pt x="438" y="1386"/>
                </a:cubicBezTo>
                <a:cubicBezTo>
                  <a:pt x="485" y="1433"/>
                  <a:pt x="545" y="1469"/>
                  <a:pt x="616" y="1528"/>
                </a:cubicBezTo>
                <a:cubicBezTo>
                  <a:pt x="532" y="1658"/>
                  <a:pt x="545" y="1812"/>
                  <a:pt x="438" y="1930"/>
                </a:cubicBezTo>
                <a:cubicBezTo>
                  <a:pt x="355" y="1930"/>
                  <a:pt x="272" y="1942"/>
                  <a:pt x="177" y="1954"/>
                </a:cubicBezTo>
                <a:cubicBezTo>
                  <a:pt x="71" y="1966"/>
                  <a:pt x="24" y="2037"/>
                  <a:pt x="11" y="2179"/>
                </a:cubicBezTo>
                <a:cubicBezTo>
                  <a:pt x="0" y="2309"/>
                  <a:pt x="59" y="2427"/>
                  <a:pt x="153" y="2451"/>
                </a:cubicBezTo>
                <a:cubicBezTo>
                  <a:pt x="189" y="2463"/>
                  <a:pt x="237" y="2463"/>
                  <a:pt x="284" y="2475"/>
                </a:cubicBezTo>
                <a:cubicBezTo>
                  <a:pt x="319" y="2475"/>
                  <a:pt x="355" y="2487"/>
                  <a:pt x="379" y="2498"/>
                </a:cubicBezTo>
                <a:cubicBezTo>
                  <a:pt x="390" y="2522"/>
                  <a:pt x="402" y="2534"/>
                  <a:pt x="402" y="2546"/>
                </a:cubicBezTo>
                <a:cubicBezTo>
                  <a:pt x="426" y="2653"/>
                  <a:pt x="438" y="2759"/>
                  <a:pt x="450" y="2877"/>
                </a:cubicBezTo>
                <a:cubicBezTo>
                  <a:pt x="414" y="2913"/>
                  <a:pt x="379" y="2948"/>
                  <a:pt x="343" y="2995"/>
                </a:cubicBezTo>
                <a:cubicBezTo>
                  <a:pt x="248" y="3090"/>
                  <a:pt x="248" y="3232"/>
                  <a:pt x="367" y="3315"/>
                </a:cubicBezTo>
                <a:cubicBezTo>
                  <a:pt x="379" y="3327"/>
                  <a:pt x="390" y="3339"/>
                  <a:pt x="402" y="3339"/>
                </a:cubicBezTo>
                <a:cubicBezTo>
                  <a:pt x="449" y="3379"/>
                  <a:pt x="492" y="3401"/>
                  <a:pt x="538" y="3401"/>
                </a:cubicBezTo>
                <a:cubicBezTo>
                  <a:pt x="573" y="3401"/>
                  <a:pt x="610" y="3388"/>
                  <a:pt x="651" y="3363"/>
                </a:cubicBezTo>
                <a:cubicBezTo>
                  <a:pt x="674" y="3339"/>
                  <a:pt x="710" y="3315"/>
                  <a:pt x="745" y="3292"/>
                </a:cubicBezTo>
                <a:cubicBezTo>
                  <a:pt x="876" y="3422"/>
                  <a:pt x="994" y="3529"/>
                  <a:pt x="1113" y="3647"/>
                </a:cubicBezTo>
                <a:cubicBezTo>
                  <a:pt x="1089" y="3729"/>
                  <a:pt x="1065" y="3800"/>
                  <a:pt x="1042" y="3871"/>
                </a:cubicBezTo>
                <a:cubicBezTo>
                  <a:pt x="1124" y="3931"/>
                  <a:pt x="1195" y="3978"/>
                  <a:pt x="1266" y="4013"/>
                </a:cubicBezTo>
                <a:cubicBezTo>
                  <a:pt x="1336" y="4051"/>
                  <a:pt x="1391" y="4069"/>
                  <a:pt x="1440" y="4069"/>
                </a:cubicBezTo>
                <a:cubicBezTo>
                  <a:pt x="1514" y="4069"/>
                  <a:pt x="1573" y="4024"/>
                  <a:pt x="1645" y="3931"/>
                </a:cubicBezTo>
                <a:cubicBezTo>
                  <a:pt x="1657" y="3907"/>
                  <a:pt x="1669" y="3895"/>
                  <a:pt x="1681" y="3871"/>
                </a:cubicBezTo>
                <a:cubicBezTo>
                  <a:pt x="1787" y="3895"/>
                  <a:pt x="1882" y="3884"/>
                  <a:pt x="1965" y="3955"/>
                </a:cubicBezTo>
                <a:cubicBezTo>
                  <a:pt x="1976" y="4026"/>
                  <a:pt x="1976" y="4108"/>
                  <a:pt x="1976" y="4179"/>
                </a:cubicBezTo>
                <a:cubicBezTo>
                  <a:pt x="2000" y="4286"/>
                  <a:pt x="2047" y="4333"/>
                  <a:pt x="2154" y="4357"/>
                </a:cubicBezTo>
                <a:cubicBezTo>
                  <a:pt x="2202" y="4368"/>
                  <a:pt x="2249" y="4381"/>
                  <a:pt x="2308" y="4381"/>
                </a:cubicBezTo>
                <a:cubicBezTo>
                  <a:pt x="2367" y="4381"/>
                  <a:pt x="2438" y="4368"/>
                  <a:pt x="2497" y="4345"/>
                </a:cubicBezTo>
                <a:cubicBezTo>
                  <a:pt x="2580" y="4310"/>
                  <a:pt x="2604" y="4250"/>
                  <a:pt x="2592" y="4168"/>
                </a:cubicBezTo>
                <a:cubicBezTo>
                  <a:pt x="2580" y="4108"/>
                  <a:pt x="2544" y="4049"/>
                  <a:pt x="2592" y="3978"/>
                </a:cubicBezTo>
                <a:cubicBezTo>
                  <a:pt x="2639" y="3966"/>
                  <a:pt x="2710" y="3955"/>
                  <a:pt x="2770" y="3955"/>
                </a:cubicBezTo>
                <a:cubicBezTo>
                  <a:pt x="2841" y="3942"/>
                  <a:pt x="2900" y="3942"/>
                  <a:pt x="2959" y="3931"/>
                </a:cubicBezTo>
                <a:cubicBezTo>
                  <a:pt x="2983" y="3966"/>
                  <a:pt x="2994" y="3978"/>
                  <a:pt x="3007" y="4002"/>
                </a:cubicBezTo>
                <a:cubicBezTo>
                  <a:pt x="3079" y="4132"/>
                  <a:pt x="3138" y="4196"/>
                  <a:pt x="3225" y="4196"/>
                </a:cubicBezTo>
                <a:cubicBezTo>
                  <a:pt x="3279" y="4196"/>
                  <a:pt x="3345" y="4171"/>
                  <a:pt x="3433" y="4120"/>
                </a:cubicBezTo>
                <a:cubicBezTo>
                  <a:pt x="3515" y="4073"/>
                  <a:pt x="3551" y="4002"/>
                  <a:pt x="3539" y="3895"/>
                </a:cubicBezTo>
                <a:cubicBezTo>
                  <a:pt x="3527" y="3836"/>
                  <a:pt x="3515" y="3789"/>
                  <a:pt x="3491" y="3729"/>
                </a:cubicBezTo>
                <a:cubicBezTo>
                  <a:pt x="3598" y="3635"/>
                  <a:pt x="3693" y="3540"/>
                  <a:pt x="3799" y="3481"/>
                </a:cubicBezTo>
                <a:cubicBezTo>
                  <a:pt x="3889" y="3526"/>
                  <a:pt x="3954" y="3550"/>
                  <a:pt x="4010" y="3550"/>
                </a:cubicBezTo>
                <a:cubicBezTo>
                  <a:pt x="4085" y="3550"/>
                  <a:pt x="4143" y="3506"/>
                  <a:pt x="4225" y="3410"/>
                </a:cubicBezTo>
                <a:cubicBezTo>
                  <a:pt x="4285" y="3339"/>
                  <a:pt x="4332" y="3268"/>
                  <a:pt x="4380" y="3185"/>
                </a:cubicBezTo>
                <a:cubicBezTo>
                  <a:pt x="4403" y="3150"/>
                  <a:pt x="4403" y="3102"/>
                  <a:pt x="4415" y="3055"/>
                </a:cubicBezTo>
                <a:cubicBezTo>
                  <a:pt x="4356" y="3031"/>
                  <a:pt x="4320" y="3008"/>
                  <a:pt x="4273" y="2984"/>
                </a:cubicBezTo>
                <a:cubicBezTo>
                  <a:pt x="4214" y="2948"/>
                  <a:pt x="4202" y="2901"/>
                  <a:pt x="4214" y="2853"/>
                </a:cubicBezTo>
                <a:cubicBezTo>
                  <a:pt x="4249" y="2735"/>
                  <a:pt x="4296" y="2629"/>
                  <a:pt x="4332" y="2522"/>
                </a:cubicBezTo>
                <a:cubicBezTo>
                  <a:pt x="4380" y="2511"/>
                  <a:pt x="4415" y="2498"/>
                  <a:pt x="4451" y="2487"/>
                </a:cubicBezTo>
                <a:cubicBezTo>
                  <a:pt x="4604" y="2440"/>
                  <a:pt x="4664" y="2369"/>
                  <a:pt x="4664" y="2214"/>
                </a:cubicBezTo>
                <a:cubicBezTo>
                  <a:pt x="4651" y="2132"/>
                  <a:pt x="4651" y="2037"/>
                  <a:pt x="4640" y="1977"/>
                </a:cubicBezTo>
                <a:cubicBezTo>
                  <a:pt x="4545" y="1859"/>
                  <a:pt x="4403" y="1930"/>
                  <a:pt x="4309" y="1859"/>
                </a:cubicBezTo>
                <a:cubicBezTo>
                  <a:pt x="4285" y="1764"/>
                  <a:pt x="4238" y="1670"/>
                  <a:pt x="4261" y="1564"/>
                </a:cubicBezTo>
                <a:cubicBezTo>
                  <a:pt x="4438" y="1445"/>
                  <a:pt x="4462" y="1362"/>
                  <a:pt x="4367" y="1196"/>
                </a:cubicBezTo>
                <a:cubicBezTo>
                  <a:pt x="4332" y="1149"/>
                  <a:pt x="4309" y="1090"/>
                  <a:pt x="4238" y="1054"/>
                </a:cubicBezTo>
                <a:cubicBezTo>
                  <a:pt x="4216" y="1046"/>
                  <a:pt x="4197" y="1042"/>
                  <a:pt x="4179" y="1042"/>
                </a:cubicBezTo>
                <a:cubicBezTo>
                  <a:pt x="4097" y="1042"/>
                  <a:pt x="4045" y="1116"/>
                  <a:pt x="3977" y="1125"/>
                </a:cubicBezTo>
                <a:cubicBezTo>
                  <a:pt x="3870" y="1019"/>
                  <a:pt x="3764" y="912"/>
                  <a:pt x="3657" y="794"/>
                </a:cubicBezTo>
                <a:cubicBezTo>
                  <a:pt x="3681" y="759"/>
                  <a:pt x="3717" y="735"/>
                  <a:pt x="3728" y="711"/>
                </a:cubicBezTo>
                <a:cubicBezTo>
                  <a:pt x="3740" y="675"/>
                  <a:pt x="3764" y="628"/>
                  <a:pt x="3752" y="604"/>
                </a:cubicBezTo>
                <a:cubicBezTo>
                  <a:pt x="3728" y="533"/>
                  <a:pt x="3693" y="475"/>
                  <a:pt x="3646" y="415"/>
                </a:cubicBezTo>
                <a:cubicBezTo>
                  <a:pt x="3600" y="357"/>
                  <a:pt x="3542" y="331"/>
                  <a:pt x="3484" y="331"/>
                </a:cubicBezTo>
                <a:cubicBezTo>
                  <a:pt x="3421" y="331"/>
                  <a:pt x="3357" y="360"/>
                  <a:pt x="3302" y="415"/>
                </a:cubicBezTo>
                <a:cubicBezTo>
                  <a:pt x="3278" y="451"/>
                  <a:pt x="3255" y="475"/>
                  <a:pt x="3231" y="498"/>
                </a:cubicBezTo>
                <a:cubicBezTo>
                  <a:pt x="3042" y="427"/>
                  <a:pt x="2865" y="368"/>
                  <a:pt x="2675" y="309"/>
                </a:cubicBezTo>
                <a:cubicBezTo>
                  <a:pt x="2639" y="96"/>
                  <a:pt x="2663" y="143"/>
                  <a:pt x="2486" y="60"/>
                </a:cubicBezTo>
                <a:cubicBezTo>
                  <a:pt x="2419" y="21"/>
                  <a:pt x="2358" y="1"/>
                  <a:pt x="2298" y="1"/>
                </a:cubicBez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06" name="Google Shape;606;p33"/>
          <p:cNvGrpSpPr/>
          <p:nvPr/>
        </p:nvGrpSpPr>
        <p:grpSpPr>
          <a:xfrm rot="-3606345">
            <a:off x="8376416" y="186953"/>
            <a:ext cx="242123" cy="498942"/>
            <a:chOff x="5907675" y="835275"/>
            <a:chExt cx="117800" cy="242750"/>
          </a:xfrm>
        </p:grpSpPr>
        <p:sp>
          <p:nvSpPr>
            <p:cNvPr id="607" name="Google Shape;607;p33"/>
            <p:cNvSpPr/>
            <p:nvPr/>
          </p:nvSpPr>
          <p:spPr>
            <a:xfrm>
              <a:off x="5986100" y="1058125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"/>
                  </a:moveTo>
                  <a:lnTo>
                    <a:pt x="1" y="12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3"/>
            <p:cNvSpPr/>
            <p:nvPr/>
          </p:nvSpPr>
          <p:spPr>
            <a:xfrm>
              <a:off x="5907675" y="835275"/>
              <a:ext cx="38225" cy="34700"/>
            </a:xfrm>
            <a:custGeom>
              <a:avLst/>
              <a:gdLst/>
              <a:ahLst/>
              <a:cxnLst/>
              <a:rect l="l" t="t" r="r" b="b"/>
              <a:pathLst>
                <a:path w="1529" h="1388" extrusionOk="0">
                  <a:moveTo>
                    <a:pt x="818" y="297"/>
                  </a:moveTo>
                  <a:cubicBezTo>
                    <a:pt x="842" y="297"/>
                    <a:pt x="865" y="309"/>
                    <a:pt x="877" y="309"/>
                  </a:cubicBezTo>
                  <a:lnTo>
                    <a:pt x="924" y="309"/>
                  </a:lnTo>
                  <a:cubicBezTo>
                    <a:pt x="948" y="321"/>
                    <a:pt x="960" y="321"/>
                    <a:pt x="984" y="332"/>
                  </a:cubicBezTo>
                  <a:lnTo>
                    <a:pt x="1007" y="332"/>
                  </a:lnTo>
                  <a:cubicBezTo>
                    <a:pt x="1007" y="345"/>
                    <a:pt x="1019" y="345"/>
                    <a:pt x="1031" y="345"/>
                  </a:cubicBezTo>
                  <a:cubicBezTo>
                    <a:pt x="1042" y="356"/>
                    <a:pt x="1066" y="368"/>
                    <a:pt x="1078" y="380"/>
                  </a:cubicBezTo>
                  <a:cubicBezTo>
                    <a:pt x="1090" y="380"/>
                    <a:pt x="1090" y="392"/>
                    <a:pt x="1102" y="392"/>
                  </a:cubicBezTo>
                  <a:lnTo>
                    <a:pt x="1113" y="403"/>
                  </a:lnTo>
                  <a:cubicBezTo>
                    <a:pt x="1126" y="416"/>
                    <a:pt x="1149" y="427"/>
                    <a:pt x="1161" y="451"/>
                  </a:cubicBezTo>
                  <a:lnTo>
                    <a:pt x="1173" y="463"/>
                  </a:lnTo>
                  <a:cubicBezTo>
                    <a:pt x="1173" y="474"/>
                    <a:pt x="1184" y="474"/>
                    <a:pt x="1184" y="474"/>
                  </a:cubicBezTo>
                  <a:cubicBezTo>
                    <a:pt x="1184" y="487"/>
                    <a:pt x="1197" y="498"/>
                    <a:pt x="1197" y="510"/>
                  </a:cubicBezTo>
                  <a:lnTo>
                    <a:pt x="1208" y="522"/>
                  </a:lnTo>
                  <a:cubicBezTo>
                    <a:pt x="1208" y="545"/>
                    <a:pt x="1220" y="569"/>
                    <a:pt x="1232" y="593"/>
                  </a:cubicBezTo>
                  <a:lnTo>
                    <a:pt x="1232" y="605"/>
                  </a:lnTo>
                  <a:lnTo>
                    <a:pt x="1232" y="640"/>
                  </a:lnTo>
                  <a:lnTo>
                    <a:pt x="1232" y="687"/>
                  </a:lnTo>
                  <a:cubicBezTo>
                    <a:pt x="1220" y="723"/>
                    <a:pt x="1220" y="747"/>
                    <a:pt x="1208" y="771"/>
                  </a:cubicBezTo>
                  <a:cubicBezTo>
                    <a:pt x="1197" y="806"/>
                    <a:pt x="1197" y="806"/>
                    <a:pt x="1184" y="829"/>
                  </a:cubicBezTo>
                  <a:cubicBezTo>
                    <a:pt x="1173" y="865"/>
                    <a:pt x="1137" y="913"/>
                    <a:pt x="1126" y="936"/>
                  </a:cubicBezTo>
                  <a:cubicBezTo>
                    <a:pt x="1090" y="984"/>
                    <a:pt x="1042" y="1019"/>
                    <a:pt x="1007" y="1043"/>
                  </a:cubicBezTo>
                  <a:cubicBezTo>
                    <a:pt x="971" y="1066"/>
                    <a:pt x="936" y="1090"/>
                    <a:pt x="900" y="1102"/>
                  </a:cubicBezTo>
                  <a:cubicBezTo>
                    <a:pt x="877" y="1102"/>
                    <a:pt x="853" y="1114"/>
                    <a:pt x="829" y="1114"/>
                  </a:cubicBezTo>
                  <a:cubicBezTo>
                    <a:pt x="806" y="1126"/>
                    <a:pt x="782" y="1126"/>
                    <a:pt x="747" y="1126"/>
                  </a:cubicBezTo>
                  <a:cubicBezTo>
                    <a:pt x="652" y="1126"/>
                    <a:pt x="557" y="1090"/>
                    <a:pt x="474" y="1031"/>
                  </a:cubicBezTo>
                  <a:cubicBezTo>
                    <a:pt x="285" y="889"/>
                    <a:pt x="261" y="616"/>
                    <a:pt x="427" y="463"/>
                  </a:cubicBezTo>
                  <a:cubicBezTo>
                    <a:pt x="439" y="463"/>
                    <a:pt x="439" y="451"/>
                    <a:pt x="439" y="451"/>
                  </a:cubicBezTo>
                  <a:cubicBezTo>
                    <a:pt x="474" y="451"/>
                    <a:pt x="498" y="439"/>
                    <a:pt x="534" y="416"/>
                  </a:cubicBezTo>
                  <a:lnTo>
                    <a:pt x="581" y="368"/>
                  </a:lnTo>
                  <a:lnTo>
                    <a:pt x="593" y="368"/>
                  </a:lnTo>
                  <a:cubicBezTo>
                    <a:pt x="593" y="356"/>
                    <a:pt x="605" y="356"/>
                    <a:pt x="616" y="345"/>
                  </a:cubicBezTo>
                  <a:cubicBezTo>
                    <a:pt x="629" y="345"/>
                    <a:pt x="640" y="332"/>
                    <a:pt x="640" y="332"/>
                  </a:cubicBezTo>
                  <a:lnTo>
                    <a:pt x="652" y="332"/>
                  </a:lnTo>
                  <a:cubicBezTo>
                    <a:pt x="676" y="321"/>
                    <a:pt x="687" y="309"/>
                    <a:pt x="711" y="309"/>
                  </a:cubicBezTo>
                  <a:cubicBezTo>
                    <a:pt x="723" y="309"/>
                    <a:pt x="735" y="309"/>
                    <a:pt x="747" y="297"/>
                  </a:cubicBezTo>
                  <a:close/>
                  <a:moveTo>
                    <a:pt x="861" y="1"/>
                  </a:moveTo>
                  <a:cubicBezTo>
                    <a:pt x="800" y="1"/>
                    <a:pt x="738" y="9"/>
                    <a:pt x="676" y="25"/>
                  </a:cubicBezTo>
                  <a:cubicBezTo>
                    <a:pt x="557" y="48"/>
                    <a:pt x="427" y="132"/>
                    <a:pt x="356" y="238"/>
                  </a:cubicBezTo>
                  <a:cubicBezTo>
                    <a:pt x="321" y="238"/>
                    <a:pt x="273" y="250"/>
                    <a:pt x="237" y="274"/>
                  </a:cubicBezTo>
                  <a:cubicBezTo>
                    <a:pt x="1" y="498"/>
                    <a:pt x="1" y="877"/>
                    <a:pt x="202" y="1126"/>
                  </a:cubicBezTo>
                  <a:cubicBezTo>
                    <a:pt x="332" y="1295"/>
                    <a:pt x="544" y="1388"/>
                    <a:pt x="756" y="1388"/>
                  </a:cubicBezTo>
                  <a:cubicBezTo>
                    <a:pt x="854" y="1388"/>
                    <a:pt x="952" y="1368"/>
                    <a:pt x="1042" y="1327"/>
                  </a:cubicBezTo>
                  <a:cubicBezTo>
                    <a:pt x="1303" y="1221"/>
                    <a:pt x="1492" y="948"/>
                    <a:pt x="1504" y="664"/>
                  </a:cubicBezTo>
                  <a:cubicBezTo>
                    <a:pt x="1528" y="380"/>
                    <a:pt x="1350" y="155"/>
                    <a:pt x="1090" y="48"/>
                  </a:cubicBezTo>
                  <a:cubicBezTo>
                    <a:pt x="1016" y="15"/>
                    <a:pt x="939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3"/>
            <p:cNvSpPr/>
            <p:nvPr/>
          </p:nvSpPr>
          <p:spPr>
            <a:xfrm>
              <a:off x="5963900" y="940425"/>
              <a:ext cx="42350" cy="42825"/>
            </a:xfrm>
            <a:custGeom>
              <a:avLst/>
              <a:gdLst/>
              <a:ahLst/>
              <a:cxnLst/>
              <a:rect l="l" t="t" r="r" b="b"/>
              <a:pathLst>
                <a:path w="1694" h="1713" extrusionOk="0">
                  <a:moveTo>
                    <a:pt x="971" y="317"/>
                  </a:moveTo>
                  <a:cubicBezTo>
                    <a:pt x="1173" y="317"/>
                    <a:pt x="1339" y="518"/>
                    <a:pt x="1386" y="719"/>
                  </a:cubicBezTo>
                  <a:cubicBezTo>
                    <a:pt x="1455" y="1056"/>
                    <a:pt x="1110" y="1429"/>
                    <a:pt x="789" y="1429"/>
                  </a:cubicBezTo>
                  <a:cubicBezTo>
                    <a:pt x="669" y="1429"/>
                    <a:pt x="553" y="1377"/>
                    <a:pt x="463" y="1252"/>
                  </a:cubicBezTo>
                  <a:cubicBezTo>
                    <a:pt x="356" y="1098"/>
                    <a:pt x="344" y="908"/>
                    <a:pt x="403" y="731"/>
                  </a:cubicBezTo>
                  <a:lnTo>
                    <a:pt x="403" y="731"/>
                  </a:lnTo>
                  <a:cubicBezTo>
                    <a:pt x="403" y="743"/>
                    <a:pt x="415" y="743"/>
                    <a:pt x="415" y="743"/>
                  </a:cubicBezTo>
                  <a:cubicBezTo>
                    <a:pt x="463" y="743"/>
                    <a:pt x="534" y="719"/>
                    <a:pt x="534" y="660"/>
                  </a:cubicBezTo>
                  <a:cubicBezTo>
                    <a:pt x="581" y="447"/>
                    <a:pt x="771" y="317"/>
                    <a:pt x="971" y="317"/>
                  </a:cubicBezTo>
                  <a:close/>
                  <a:moveTo>
                    <a:pt x="980" y="1"/>
                  </a:moveTo>
                  <a:cubicBezTo>
                    <a:pt x="795" y="1"/>
                    <a:pt x="605" y="81"/>
                    <a:pt x="474" y="222"/>
                  </a:cubicBezTo>
                  <a:cubicBezTo>
                    <a:pt x="456" y="214"/>
                    <a:pt x="437" y="211"/>
                    <a:pt x="419" y="211"/>
                  </a:cubicBezTo>
                  <a:cubicBezTo>
                    <a:pt x="379" y="211"/>
                    <a:pt x="341" y="229"/>
                    <a:pt x="308" y="269"/>
                  </a:cubicBezTo>
                  <a:cubicBezTo>
                    <a:pt x="95" y="589"/>
                    <a:pt x="1" y="1015"/>
                    <a:pt x="202" y="1358"/>
                  </a:cubicBezTo>
                  <a:cubicBezTo>
                    <a:pt x="285" y="1513"/>
                    <a:pt x="427" y="1619"/>
                    <a:pt x="581" y="1678"/>
                  </a:cubicBezTo>
                  <a:cubicBezTo>
                    <a:pt x="646" y="1702"/>
                    <a:pt x="713" y="1713"/>
                    <a:pt x="780" y="1713"/>
                  </a:cubicBezTo>
                  <a:cubicBezTo>
                    <a:pt x="911" y="1713"/>
                    <a:pt x="1044" y="1674"/>
                    <a:pt x="1161" y="1619"/>
                  </a:cubicBezTo>
                  <a:cubicBezTo>
                    <a:pt x="1468" y="1453"/>
                    <a:pt x="1694" y="1110"/>
                    <a:pt x="1682" y="755"/>
                  </a:cubicBezTo>
                  <a:cubicBezTo>
                    <a:pt x="1682" y="411"/>
                    <a:pt x="1421" y="68"/>
                    <a:pt x="1078" y="9"/>
                  </a:cubicBezTo>
                  <a:cubicBezTo>
                    <a:pt x="1046" y="3"/>
                    <a:pt x="1013" y="1"/>
                    <a:pt x="98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3"/>
            <p:cNvSpPr/>
            <p:nvPr/>
          </p:nvSpPr>
          <p:spPr>
            <a:xfrm>
              <a:off x="5993800" y="104755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extrusionOk="0">
                  <a:moveTo>
                    <a:pt x="722" y="329"/>
                  </a:moveTo>
                  <a:cubicBezTo>
                    <a:pt x="746" y="329"/>
                    <a:pt x="758" y="340"/>
                    <a:pt x="782" y="340"/>
                  </a:cubicBezTo>
                  <a:lnTo>
                    <a:pt x="793" y="340"/>
                  </a:lnTo>
                  <a:cubicBezTo>
                    <a:pt x="793" y="352"/>
                    <a:pt x="806" y="352"/>
                    <a:pt x="817" y="364"/>
                  </a:cubicBezTo>
                  <a:cubicBezTo>
                    <a:pt x="829" y="364"/>
                    <a:pt x="841" y="376"/>
                    <a:pt x="841" y="376"/>
                  </a:cubicBezTo>
                  <a:cubicBezTo>
                    <a:pt x="853" y="376"/>
                    <a:pt x="853" y="376"/>
                    <a:pt x="853" y="388"/>
                  </a:cubicBezTo>
                  <a:cubicBezTo>
                    <a:pt x="864" y="388"/>
                    <a:pt x="864" y="400"/>
                    <a:pt x="877" y="400"/>
                  </a:cubicBezTo>
                  <a:lnTo>
                    <a:pt x="877" y="411"/>
                  </a:lnTo>
                  <a:lnTo>
                    <a:pt x="888" y="411"/>
                  </a:lnTo>
                  <a:lnTo>
                    <a:pt x="888" y="424"/>
                  </a:lnTo>
                  <a:cubicBezTo>
                    <a:pt x="900" y="435"/>
                    <a:pt x="912" y="447"/>
                    <a:pt x="912" y="471"/>
                  </a:cubicBezTo>
                  <a:lnTo>
                    <a:pt x="924" y="471"/>
                  </a:lnTo>
                  <a:lnTo>
                    <a:pt x="924" y="495"/>
                  </a:lnTo>
                  <a:cubicBezTo>
                    <a:pt x="935" y="518"/>
                    <a:pt x="935" y="542"/>
                    <a:pt x="948" y="566"/>
                  </a:cubicBezTo>
                  <a:lnTo>
                    <a:pt x="948" y="601"/>
                  </a:lnTo>
                  <a:lnTo>
                    <a:pt x="948" y="660"/>
                  </a:lnTo>
                  <a:lnTo>
                    <a:pt x="935" y="672"/>
                  </a:lnTo>
                  <a:lnTo>
                    <a:pt x="935" y="708"/>
                  </a:lnTo>
                  <a:cubicBezTo>
                    <a:pt x="924" y="731"/>
                    <a:pt x="924" y="743"/>
                    <a:pt x="912" y="766"/>
                  </a:cubicBezTo>
                  <a:lnTo>
                    <a:pt x="912" y="779"/>
                  </a:lnTo>
                  <a:cubicBezTo>
                    <a:pt x="900" y="790"/>
                    <a:pt x="900" y="790"/>
                    <a:pt x="900" y="802"/>
                  </a:cubicBezTo>
                  <a:cubicBezTo>
                    <a:pt x="888" y="814"/>
                    <a:pt x="888" y="826"/>
                    <a:pt x="877" y="837"/>
                  </a:cubicBezTo>
                  <a:lnTo>
                    <a:pt x="864" y="850"/>
                  </a:lnTo>
                  <a:lnTo>
                    <a:pt x="864" y="861"/>
                  </a:lnTo>
                  <a:lnTo>
                    <a:pt x="853" y="861"/>
                  </a:lnTo>
                  <a:cubicBezTo>
                    <a:pt x="841" y="873"/>
                    <a:pt x="841" y="885"/>
                    <a:pt x="829" y="897"/>
                  </a:cubicBezTo>
                  <a:lnTo>
                    <a:pt x="817" y="897"/>
                  </a:lnTo>
                  <a:lnTo>
                    <a:pt x="817" y="908"/>
                  </a:lnTo>
                  <a:lnTo>
                    <a:pt x="806" y="908"/>
                  </a:lnTo>
                  <a:cubicBezTo>
                    <a:pt x="806" y="908"/>
                    <a:pt x="793" y="908"/>
                    <a:pt x="793" y="921"/>
                  </a:cubicBezTo>
                  <a:cubicBezTo>
                    <a:pt x="782" y="921"/>
                    <a:pt x="770" y="921"/>
                    <a:pt x="770" y="932"/>
                  </a:cubicBezTo>
                  <a:lnTo>
                    <a:pt x="758" y="932"/>
                  </a:lnTo>
                  <a:cubicBezTo>
                    <a:pt x="746" y="944"/>
                    <a:pt x="722" y="944"/>
                    <a:pt x="699" y="944"/>
                  </a:cubicBezTo>
                  <a:lnTo>
                    <a:pt x="604" y="944"/>
                  </a:lnTo>
                  <a:cubicBezTo>
                    <a:pt x="593" y="932"/>
                    <a:pt x="593" y="932"/>
                    <a:pt x="580" y="932"/>
                  </a:cubicBezTo>
                  <a:cubicBezTo>
                    <a:pt x="580" y="932"/>
                    <a:pt x="569" y="921"/>
                    <a:pt x="557" y="921"/>
                  </a:cubicBezTo>
                  <a:cubicBezTo>
                    <a:pt x="557" y="921"/>
                    <a:pt x="545" y="908"/>
                    <a:pt x="533" y="908"/>
                  </a:cubicBezTo>
                  <a:cubicBezTo>
                    <a:pt x="533" y="897"/>
                    <a:pt x="522" y="897"/>
                    <a:pt x="522" y="897"/>
                  </a:cubicBezTo>
                  <a:lnTo>
                    <a:pt x="509" y="885"/>
                  </a:lnTo>
                  <a:cubicBezTo>
                    <a:pt x="498" y="885"/>
                    <a:pt x="498" y="873"/>
                    <a:pt x="486" y="873"/>
                  </a:cubicBezTo>
                  <a:cubicBezTo>
                    <a:pt x="474" y="861"/>
                    <a:pt x="474" y="850"/>
                    <a:pt x="462" y="837"/>
                  </a:cubicBezTo>
                  <a:cubicBezTo>
                    <a:pt x="452" y="828"/>
                    <a:pt x="442" y="826"/>
                    <a:pt x="439" y="818"/>
                  </a:cubicBezTo>
                  <a:lnTo>
                    <a:pt x="439" y="818"/>
                  </a:lnTo>
                  <a:cubicBezTo>
                    <a:pt x="440" y="820"/>
                    <a:pt x="441" y="822"/>
                    <a:pt x="442" y="822"/>
                  </a:cubicBezTo>
                  <a:cubicBezTo>
                    <a:pt x="442" y="822"/>
                    <a:pt x="441" y="819"/>
                    <a:pt x="438" y="814"/>
                  </a:cubicBezTo>
                  <a:lnTo>
                    <a:pt x="438" y="814"/>
                  </a:lnTo>
                  <a:cubicBezTo>
                    <a:pt x="438" y="815"/>
                    <a:pt x="438" y="817"/>
                    <a:pt x="439" y="818"/>
                  </a:cubicBezTo>
                  <a:lnTo>
                    <a:pt x="439" y="818"/>
                  </a:lnTo>
                  <a:cubicBezTo>
                    <a:pt x="435" y="811"/>
                    <a:pt x="427" y="797"/>
                    <a:pt x="427" y="790"/>
                  </a:cubicBezTo>
                  <a:cubicBezTo>
                    <a:pt x="403" y="766"/>
                    <a:pt x="391" y="743"/>
                    <a:pt x="379" y="719"/>
                  </a:cubicBezTo>
                  <a:lnTo>
                    <a:pt x="379" y="708"/>
                  </a:lnTo>
                  <a:cubicBezTo>
                    <a:pt x="379" y="695"/>
                    <a:pt x="367" y="684"/>
                    <a:pt x="367" y="672"/>
                  </a:cubicBezTo>
                  <a:cubicBezTo>
                    <a:pt x="367" y="660"/>
                    <a:pt x="356" y="637"/>
                    <a:pt x="356" y="624"/>
                  </a:cubicBezTo>
                  <a:lnTo>
                    <a:pt x="356" y="613"/>
                  </a:lnTo>
                  <a:lnTo>
                    <a:pt x="356" y="577"/>
                  </a:lnTo>
                  <a:lnTo>
                    <a:pt x="356" y="566"/>
                  </a:lnTo>
                  <a:cubicBezTo>
                    <a:pt x="367" y="542"/>
                    <a:pt x="367" y="518"/>
                    <a:pt x="379" y="495"/>
                  </a:cubicBezTo>
                  <a:lnTo>
                    <a:pt x="379" y="482"/>
                  </a:lnTo>
                  <a:cubicBezTo>
                    <a:pt x="391" y="459"/>
                    <a:pt x="403" y="447"/>
                    <a:pt x="414" y="435"/>
                  </a:cubicBezTo>
                  <a:cubicBezTo>
                    <a:pt x="414" y="424"/>
                    <a:pt x="427" y="411"/>
                    <a:pt x="427" y="400"/>
                  </a:cubicBezTo>
                  <a:cubicBezTo>
                    <a:pt x="438" y="388"/>
                    <a:pt x="462" y="376"/>
                    <a:pt x="462" y="376"/>
                  </a:cubicBezTo>
                  <a:cubicBezTo>
                    <a:pt x="474" y="376"/>
                    <a:pt x="486" y="364"/>
                    <a:pt x="498" y="364"/>
                  </a:cubicBezTo>
                  <a:cubicBezTo>
                    <a:pt x="522" y="352"/>
                    <a:pt x="545" y="340"/>
                    <a:pt x="569" y="340"/>
                  </a:cubicBezTo>
                  <a:cubicBezTo>
                    <a:pt x="580" y="340"/>
                    <a:pt x="593" y="329"/>
                    <a:pt x="604" y="329"/>
                  </a:cubicBezTo>
                  <a:close/>
                  <a:moveTo>
                    <a:pt x="683" y="0"/>
                  </a:moveTo>
                  <a:cubicBezTo>
                    <a:pt x="649" y="0"/>
                    <a:pt x="615" y="3"/>
                    <a:pt x="580" y="9"/>
                  </a:cubicBezTo>
                  <a:cubicBezTo>
                    <a:pt x="296" y="45"/>
                    <a:pt x="1" y="329"/>
                    <a:pt x="24" y="624"/>
                  </a:cubicBezTo>
                  <a:cubicBezTo>
                    <a:pt x="24" y="684"/>
                    <a:pt x="59" y="731"/>
                    <a:pt x="107" y="743"/>
                  </a:cubicBezTo>
                  <a:cubicBezTo>
                    <a:pt x="143" y="850"/>
                    <a:pt x="201" y="956"/>
                    <a:pt x="272" y="1039"/>
                  </a:cubicBezTo>
                  <a:cubicBezTo>
                    <a:pt x="367" y="1134"/>
                    <a:pt x="498" y="1205"/>
                    <a:pt x="628" y="1216"/>
                  </a:cubicBezTo>
                  <a:cubicBezTo>
                    <a:pt x="642" y="1217"/>
                    <a:pt x="657" y="1218"/>
                    <a:pt x="672" y="1218"/>
                  </a:cubicBezTo>
                  <a:cubicBezTo>
                    <a:pt x="797" y="1218"/>
                    <a:pt x="911" y="1171"/>
                    <a:pt x="1006" y="1086"/>
                  </a:cubicBezTo>
                  <a:cubicBezTo>
                    <a:pt x="1196" y="932"/>
                    <a:pt x="1267" y="660"/>
                    <a:pt x="1219" y="424"/>
                  </a:cubicBezTo>
                  <a:cubicBezTo>
                    <a:pt x="1184" y="281"/>
                    <a:pt x="1101" y="174"/>
                    <a:pt x="995" y="92"/>
                  </a:cubicBezTo>
                  <a:cubicBezTo>
                    <a:pt x="896" y="29"/>
                    <a:pt x="790" y="0"/>
                    <a:pt x="6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3"/>
            <p:cNvSpPr/>
            <p:nvPr/>
          </p:nvSpPr>
          <p:spPr>
            <a:xfrm>
              <a:off x="5998550" y="10504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2"/>
                    <a:pt x="0" y="12"/>
                    <a:pt x="11" y="12"/>
                  </a:cubicBezTo>
                  <a:cubicBezTo>
                    <a:pt x="11" y="12"/>
                    <a:pt x="0" y="1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2" name="Google Shape;612;p33"/>
          <p:cNvGrpSpPr/>
          <p:nvPr/>
        </p:nvGrpSpPr>
        <p:grpSpPr>
          <a:xfrm rot="10261903">
            <a:off x="321355" y="4447429"/>
            <a:ext cx="242117" cy="498931"/>
            <a:chOff x="5907675" y="835275"/>
            <a:chExt cx="117800" cy="242750"/>
          </a:xfrm>
        </p:grpSpPr>
        <p:sp>
          <p:nvSpPr>
            <p:cNvPr id="613" name="Google Shape;613;p33"/>
            <p:cNvSpPr/>
            <p:nvPr/>
          </p:nvSpPr>
          <p:spPr>
            <a:xfrm>
              <a:off x="5986100" y="1058125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"/>
                  </a:moveTo>
                  <a:lnTo>
                    <a:pt x="1" y="12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3"/>
            <p:cNvSpPr/>
            <p:nvPr/>
          </p:nvSpPr>
          <p:spPr>
            <a:xfrm>
              <a:off x="5907675" y="835275"/>
              <a:ext cx="38225" cy="34700"/>
            </a:xfrm>
            <a:custGeom>
              <a:avLst/>
              <a:gdLst/>
              <a:ahLst/>
              <a:cxnLst/>
              <a:rect l="l" t="t" r="r" b="b"/>
              <a:pathLst>
                <a:path w="1529" h="1388" extrusionOk="0">
                  <a:moveTo>
                    <a:pt x="818" y="297"/>
                  </a:moveTo>
                  <a:cubicBezTo>
                    <a:pt x="842" y="297"/>
                    <a:pt x="865" y="309"/>
                    <a:pt x="877" y="309"/>
                  </a:cubicBezTo>
                  <a:lnTo>
                    <a:pt x="924" y="309"/>
                  </a:lnTo>
                  <a:cubicBezTo>
                    <a:pt x="948" y="321"/>
                    <a:pt x="960" y="321"/>
                    <a:pt x="984" y="332"/>
                  </a:cubicBezTo>
                  <a:lnTo>
                    <a:pt x="1007" y="332"/>
                  </a:lnTo>
                  <a:cubicBezTo>
                    <a:pt x="1007" y="345"/>
                    <a:pt x="1019" y="345"/>
                    <a:pt x="1031" y="345"/>
                  </a:cubicBezTo>
                  <a:cubicBezTo>
                    <a:pt x="1042" y="356"/>
                    <a:pt x="1066" y="368"/>
                    <a:pt x="1078" y="380"/>
                  </a:cubicBezTo>
                  <a:cubicBezTo>
                    <a:pt x="1090" y="380"/>
                    <a:pt x="1090" y="392"/>
                    <a:pt x="1102" y="392"/>
                  </a:cubicBezTo>
                  <a:lnTo>
                    <a:pt x="1113" y="403"/>
                  </a:lnTo>
                  <a:cubicBezTo>
                    <a:pt x="1126" y="416"/>
                    <a:pt x="1149" y="427"/>
                    <a:pt x="1161" y="451"/>
                  </a:cubicBezTo>
                  <a:lnTo>
                    <a:pt x="1173" y="463"/>
                  </a:lnTo>
                  <a:cubicBezTo>
                    <a:pt x="1173" y="474"/>
                    <a:pt x="1184" y="474"/>
                    <a:pt x="1184" y="474"/>
                  </a:cubicBezTo>
                  <a:cubicBezTo>
                    <a:pt x="1184" y="487"/>
                    <a:pt x="1197" y="498"/>
                    <a:pt x="1197" y="510"/>
                  </a:cubicBezTo>
                  <a:lnTo>
                    <a:pt x="1208" y="522"/>
                  </a:lnTo>
                  <a:cubicBezTo>
                    <a:pt x="1208" y="545"/>
                    <a:pt x="1220" y="569"/>
                    <a:pt x="1232" y="593"/>
                  </a:cubicBezTo>
                  <a:lnTo>
                    <a:pt x="1232" y="605"/>
                  </a:lnTo>
                  <a:lnTo>
                    <a:pt x="1232" y="640"/>
                  </a:lnTo>
                  <a:lnTo>
                    <a:pt x="1232" y="687"/>
                  </a:lnTo>
                  <a:cubicBezTo>
                    <a:pt x="1220" y="723"/>
                    <a:pt x="1220" y="747"/>
                    <a:pt x="1208" y="771"/>
                  </a:cubicBezTo>
                  <a:cubicBezTo>
                    <a:pt x="1197" y="806"/>
                    <a:pt x="1197" y="806"/>
                    <a:pt x="1184" y="829"/>
                  </a:cubicBezTo>
                  <a:cubicBezTo>
                    <a:pt x="1173" y="865"/>
                    <a:pt x="1137" y="913"/>
                    <a:pt x="1126" y="936"/>
                  </a:cubicBezTo>
                  <a:cubicBezTo>
                    <a:pt x="1090" y="984"/>
                    <a:pt x="1042" y="1019"/>
                    <a:pt x="1007" y="1043"/>
                  </a:cubicBezTo>
                  <a:cubicBezTo>
                    <a:pt x="971" y="1066"/>
                    <a:pt x="936" y="1090"/>
                    <a:pt x="900" y="1102"/>
                  </a:cubicBezTo>
                  <a:cubicBezTo>
                    <a:pt x="877" y="1102"/>
                    <a:pt x="853" y="1114"/>
                    <a:pt x="829" y="1114"/>
                  </a:cubicBezTo>
                  <a:cubicBezTo>
                    <a:pt x="806" y="1126"/>
                    <a:pt x="782" y="1126"/>
                    <a:pt x="747" y="1126"/>
                  </a:cubicBezTo>
                  <a:cubicBezTo>
                    <a:pt x="652" y="1126"/>
                    <a:pt x="557" y="1090"/>
                    <a:pt x="474" y="1031"/>
                  </a:cubicBezTo>
                  <a:cubicBezTo>
                    <a:pt x="285" y="889"/>
                    <a:pt x="261" y="616"/>
                    <a:pt x="427" y="463"/>
                  </a:cubicBezTo>
                  <a:cubicBezTo>
                    <a:pt x="439" y="463"/>
                    <a:pt x="439" y="451"/>
                    <a:pt x="439" y="451"/>
                  </a:cubicBezTo>
                  <a:cubicBezTo>
                    <a:pt x="474" y="451"/>
                    <a:pt x="498" y="439"/>
                    <a:pt x="534" y="416"/>
                  </a:cubicBezTo>
                  <a:lnTo>
                    <a:pt x="581" y="368"/>
                  </a:lnTo>
                  <a:lnTo>
                    <a:pt x="593" y="368"/>
                  </a:lnTo>
                  <a:cubicBezTo>
                    <a:pt x="593" y="356"/>
                    <a:pt x="605" y="356"/>
                    <a:pt x="616" y="345"/>
                  </a:cubicBezTo>
                  <a:cubicBezTo>
                    <a:pt x="629" y="345"/>
                    <a:pt x="640" y="332"/>
                    <a:pt x="640" y="332"/>
                  </a:cubicBezTo>
                  <a:lnTo>
                    <a:pt x="652" y="332"/>
                  </a:lnTo>
                  <a:cubicBezTo>
                    <a:pt x="676" y="321"/>
                    <a:pt x="687" y="309"/>
                    <a:pt x="711" y="309"/>
                  </a:cubicBezTo>
                  <a:cubicBezTo>
                    <a:pt x="723" y="309"/>
                    <a:pt x="735" y="309"/>
                    <a:pt x="747" y="297"/>
                  </a:cubicBezTo>
                  <a:close/>
                  <a:moveTo>
                    <a:pt x="861" y="1"/>
                  </a:moveTo>
                  <a:cubicBezTo>
                    <a:pt x="800" y="1"/>
                    <a:pt x="738" y="9"/>
                    <a:pt x="676" y="25"/>
                  </a:cubicBezTo>
                  <a:cubicBezTo>
                    <a:pt x="557" y="48"/>
                    <a:pt x="427" y="132"/>
                    <a:pt x="356" y="238"/>
                  </a:cubicBezTo>
                  <a:cubicBezTo>
                    <a:pt x="321" y="238"/>
                    <a:pt x="273" y="250"/>
                    <a:pt x="237" y="274"/>
                  </a:cubicBezTo>
                  <a:cubicBezTo>
                    <a:pt x="1" y="498"/>
                    <a:pt x="1" y="877"/>
                    <a:pt x="202" y="1126"/>
                  </a:cubicBezTo>
                  <a:cubicBezTo>
                    <a:pt x="332" y="1295"/>
                    <a:pt x="544" y="1388"/>
                    <a:pt x="756" y="1388"/>
                  </a:cubicBezTo>
                  <a:cubicBezTo>
                    <a:pt x="854" y="1388"/>
                    <a:pt x="952" y="1368"/>
                    <a:pt x="1042" y="1327"/>
                  </a:cubicBezTo>
                  <a:cubicBezTo>
                    <a:pt x="1303" y="1221"/>
                    <a:pt x="1492" y="948"/>
                    <a:pt x="1504" y="664"/>
                  </a:cubicBezTo>
                  <a:cubicBezTo>
                    <a:pt x="1528" y="380"/>
                    <a:pt x="1350" y="155"/>
                    <a:pt x="1090" y="48"/>
                  </a:cubicBezTo>
                  <a:cubicBezTo>
                    <a:pt x="1016" y="15"/>
                    <a:pt x="939" y="1"/>
                    <a:pt x="861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3"/>
            <p:cNvSpPr/>
            <p:nvPr/>
          </p:nvSpPr>
          <p:spPr>
            <a:xfrm>
              <a:off x="5963900" y="940425"/>
              <a:ext cx="42350" cy="42825"/>
            </a:xfrm>
            <a:custGeom>
              <a:avLst/>
              <a:gdLst/>
              <a:ahLst/>
              <a:cxnLst/>
              <a:rect l="l" t="t" r="r" b="b"/>
              <a:pathLst>
                <a:path w="1694" h="1713" extrusionOk="0">
                  <a:moveTo>
                    <a:pt x="971" y="317"/>
                  </a:moveTo>
                  <a:cubicBezTo>
                    <a:pt x="1173" y="317"/>
                    <a:pt x="1339" y="518"/>
                    <a:pt x="1386" y="719"/>
                  </a:cubicBezTo>
                  <a:cubicBezTo>
                    <a:pt x="1455" y="1056"/>
                    <a:pt x="1110" y="1429"/>
                    <a:pt x="789" y="1429"/>
                  </a:cubicBezTo>
                  <a:cubicBezTo>
                    <a:pt x="669" y="1429"/>
                    <a:pt x="553" y="1377"/>
                    <a:pt x="463" y="1252"/>
                  </a:cubicBezTo>
                  <a:cubicBezTo>
                    <a:pt x="356" y="1098"/>
                    <a:pt x="344" y="908"/>
                    <a:pt x="403" y="731"/>
                  </a:cubicBezTo>
                  <a:lnTo>
                    <a:pt x="403" y="731"/>
                  </a:lnTo>
                  <a:cubicBezTo>
                    <a:pt x="403" y="743"/>
                    <a:pt x="415" y="743"/>
                    <a:pt x="415" y="743"/>
                  </a:cubicBezTo>
                  <a:cubicBezTo>
                    <a:pt x="463" y="743"/>
                    <a:pt x="534" y="719"/>
                    <a:pt x="534" y="660"/>
                  </a:cubicBezTo>
                  <a:cubicBezTo>
                    <a:pt x="581" y="447"/>
                    <a:pt x="771" y="317"/>
                    <a:pt x="971" y="317"/>
                  </a:cubicBezTo>
                  <a:close/>
                  <a:moveTo>
                    <a:pt x="980" y="1"/>
                  </a:moveTo>
                  <a:cubicBezTo>
                    <a:pt x="795" y="1"/>
                    <a:pt x="605" y="81"/>
                    <a:pt x="474" y="222"/>
                  </a:cubicBezTo>
                  <a:cubicBezTo>
                    <a:pt x="456" y="214"/>
                    <a:pt x="437" y="211"/>
                    <a:pt x="419" y="211"/>
                  </a:cubicBezTo>
                  <a:cubicBezTo>
                    <a:pt x="379" y="211"/>
                    <a:pt x="341" y="229"/>
                    <a:pt x="308" y="269"/>
                  </a:cubicBezTo>
                  <a:cubicBezTo>
                    <a:pt x="95" y="589"/>
                    <a:pt x="1" y="1015"/>
                    <a:pt x="202" y="1358"/>
                  </a:cubicBezTo>
                  <a:cubicBezTo>
                    <a:pt x="285" y="1513"/>
                    <a:pt x="427" y="1619"/>
                    <a:pt x="581" y="1678"/>
                  </a:cubicBezTo>
                  <a:cubicBezTo>
                    <a:pt x="646" y="1702"/>
                    <a:pt x="713" y="1713"/>
                    <a:pt x="780" y="1713"/>
                  </a:cubicBezTo>
                  <a:cubicBezTo>
                    <a:pt x="911" y="1713"/>
                    <a:pt x="1044" y="1674"/>
                    <a:pt x="1161" y="1619"/>
                  </a:cubicBezTo>
                  <a:cubicBezTo>
                    <a:pt x="1468" y="1453"/>
                    <a:pt x="1694" y="1110"/>
                    <a:pt x="1682" y="755"/>
                  </a:cubicBezTo>
                  <a:cubicBezTo>
                    <a:pt x="1682" y="411"/>
                    <a:pt x="1421" y="68"/>
                    <a:pt x="1078" y="9"/>
                  </a:cubicBezTo>
                  <a:cubicBezTo>
                    <a:pt x="1046" y="3"/>
                    <a:pt x="1013" y="1"/>
                    <a:pt x="98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3"/>
            <p:cNvSpPr/>
            <p:nvPr/>
          </p:nvSpPr>
          <p:spPr>
            <a:xfrm>
              <a:off x="5993800" y="104755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extrusionOk="0">
                  <a:moveTo>
                    <a:pt x="722" y="329"/>
                  </a:moveTo>
                  <a:cubicBezTo>
                    <a:pt x="746" y="329"/>
                    <a:pt x="758" y="340"/>
                    <a:pt x="782" y="340"/>
                  </a:cubicBezTo>
                  <a:lnTo>
                    <a:pt x="793" y="340"/>
                  </a:lnTo>
                  <a:cubicBezTo>
                    <a:pt x="793" y="352"/>
                    <a:pt x="806" y="352"/>
                    <a:pt x="817" y="364"/>
                  </a:cubicBezTo>
                  <a:cubicBezTo>
                    <a:pt x="829" y="364"/>
                    <a:pt x="841" y="376"/>
                    <a:pt x="841" y="376"/>
                  </a:cubicBezTo>
                  <a:cubicBezTo>
                    <a:pt x="853" y="376"/>
                    <a:pt x="853" y="376"/>
                    <a:pt x="853" y="388"/>
                  </a:cubicBezTo>
                  <a:cubicBezTo>
                    <a:pt x="864" y="388"/>
                    <a:pt x="864" y="400"/>
                    <a:pt x="877" y="400"/>
                  </a:cubicBezTo>
                  <a:lnTo>
                    <a:pt x="877" y="411"/>
                  </a:lnTo>
                  <a:lnTo>
                    <a:pt x="888" y="411"/>
                  </a:lnTo>
                  <a:lnTo>
                    <a:pt x="888" y="424"/>
                  </a:lnTo>
                  <a:cubicBezTo>
                    <a:pt x="900" y="435"/>
                    <a:pt x="912" y="447"/>
                    <a:pt x="912" y="471"/>
                  </a:cubicBezTo>
                  <a:lnTo>
                    <a:pt x="924" y="471"/>
                  </a:lnTo>
                  <a:lnTo>
                    <a:pt x="924" y="495"/>
                  </a:lnTo>
                  <a:cubicBezTo>
                    <a:pt x="935" y="518"/>
                    <a:pt x="935" y="542"/>
                    <a:pt x="948" y="566"/>
                  </a:cubicBezTo>
                  <a:lnTo>
                    <a:pt x="948" y="601"/>
                  </a:lnTo>
                  <a:lnTo>
                    <a:pt x="948" y="660"/>
                  </a:lnTo>
                  <a:lnTo>
                    <a:pt x="935" y="672"/>
                  </a:lnTo>
                  <a:lnTo>
                    <a:pt x="935" y="708"/>
                  </a:lnTo>
                  <a:cubicBezTo>
                    <a:pt x="924" y="731"/>
                    <a:pt x="924" y="743"/>
                    <a:pt x="912" y="766"/>
                  </a:cubicBezTo>
                  <a:lnTo>
                    <a:pt x="912" y="779"/>
                  </a:lnTo>
                  <a:cubicBezTo>
                    <a:pt x="900" y="790"/>
                    <a:pt x="900" y="790"/>
                    <a:pt x="900" y="802"/>
                  </a:cubicBezTo>
                  <a:cubicBezTo>
                    <a:pt x="888" y="814"/>
                    <a:pt x="888" y="826"/>
                    <a:pt x="877" y="837"/>
                  </a:cubicBezTo>
                  <a:lnTo>
                    <a:pt x="864" y="850"/>
                  </a:lnTo>
                  <a:lnTo>
                    <a:pt x="864" y="861"/>
                  </a:lnTo>
                  <a:lnTo>
                    <a:pt x="853" y="861"/>
                  </a:lnTo>
                  <a:cubicBezTo>
                    <a:pt x="841" y="873"/>
                    <a:pt x="841" y="885"/>
                    <a:pt x="829" y="897"/>
                  </a:cubicBezTo>
                  <a:lnTo>
                    <a:pt x="817" y="897"/>
                  </a:lnTo>
                  <a:lnTo>
                    <a:pt x="817" y="908"/>
                  </a:lnTo>
                  <a:lnTo>
                    <a:pt x="806" y="908"/>
                  </a:lnTo>
                  <a:cubicBezTo>
                    <a:pt x="806" y="908"/>
                    <a:pt x="793" y="908"/>
                    <a:pt x="793" y="921"/>
                  </a:cubicBezTo>
                  <a:cubicBezTo>
                    <a:pt x="782" y="921"/>
                    <a:pt x="770" y="921"/>
                    <a:pt x="770" y="932"/>
                  </a:cubicBezTo>
                  <a:lnTo>
                    <a:pt x="758" y="932"/>
                  </a:lnTo>
                  <a:cubicBezTo>
                    <a:pt x="746" y="944"/>
                    <a:pt x="722" y="944"/>
                    <a:pt x="699" y="944"/>
                  </a:cubicBezTo>
                  <a:lnTo>
                    <a:pt x="604" y="944"/>
                  </a:lnTo>
                  <a:cubicBezTo>
                    <a:pt x="593" y="932"/>
                    <a:pt x="593" y="932"/>
                    <a:pt x="580" y="932"/>
                  </a:cubicBezTo>
                  <a:cubicBezTo>
                    <a:pt x="580" y="932"/>
                    <a:pt x="569" y="921"/>
                    <a:pt x="557" y="921"/>
                  </a:cubicBezTo>
                  <a:cubicBezTo>
                    <a:pt x="557" y="921"/>
                    <a:pt x="545" y="908"/>
                    <a:pt x="533" y="908"/>
                  </a:cubicBezTo>
                  <a:cubicBezTo>
                    <a:pt x="533" y="897"/>
                    <a:pt x="522" y="897"/>
                    <a:pt x="522" y="897"/>
                  </a:cubicBezTo>
                  <a:lnTo>
                    <a:pt x="509" y="885"/>
                  </a:lnTo>
                  <a:cubicBezTo>
                    <a:pt x="498" y="885"/>
                    <a:pt x="498" y="873"/>
                    <a:pt x="486" y="873"/>
                  </a:cubicBezTo>
                  <a:cubicBezTo>
                    <a:pt x="474" y="861"/>
                    <a:pt x="474" y="850"/>
                    <a:pt x="462" y="837"/>
                  </a:cubicBezTo>
                  <a:cubicBezTo>
                    <a:pt x="452" y="828"/>
                    <a:pt x="442" y="826"/>
                    <a:pt x="439" y="818"/>
                  </a:cubicBezTo>
                  <a:lnTo>
                    <a:pt x="439" y="818"/>
                  </a:lnTo>
                  <a:cubicBezTo>
                    <a:pt x="440" y="820"/>
                    <a:pt x="441" y="822"/>
                    <a:pt x="442" y="822"/>
                  </a:cubicBezTo>
                  <a:cubicBezTo>
                    <a:pt x="442" y="822"/>
                    <a:pt x="441" y="819"/>
                    <a:pt x="438" y="814"/>
                  </a:cubicBezTo>
                  <a:lnTo>
                    <a:pt x="438" y="814"/>
                  </a:lnTo>
                  <a:cubicBezTo>
                    <a:pt x="438" y="815"/>
                    <a:pt x="438" y="817"/>
                    <a:pt x="439" y="818"/>
                  </a:cubicBezTo>
                  <a:lnTo>
                    <a:pt x="439" y="818"/>
                  </a:lnTo>
                  <a:cubicBezTo>
                    <a:pt x="435" y="811"/>
                    <a:pt x="427" y="797"/>
                    <a:pt x="427" y="790"/>
                  </a:cubicBezTo>
                  <a:cubicBezTo>
                    <a:pt x="403" y="766"/>
                    <a:pt x="391" y="743"/>
                    <a:pt x="379" y="719"/>
                  </a:cubicBezTo>
                  <a:lnTo>
                    <a:pt x="379" y="708"/>
                  </a:lnTo>
                  <a:cubicBezTo>
                    <a:pt x="379" y="695"/>
                    <a:pt x="367" y="684"/>
                    <a:pt x="367" y="672"/>
                  </a:cubicBezTo>
                  <a:cubicBezTo>
                    <a:pt x="367" y="660"/>
                    <a:pt x="356" y="637"/>
                    <a:pt x="356" y="624"/>
                  </a:cubicBezTo>
                  <a:lnTo>
                    <a:pt x="356" y="613"/>
                  </a:lnTo>
                  <a:lnTo>
                    <a:pt x="356" y="577"/>
                  </a:lnTo>
                  <a:lnTo>
                    <a:pt x="356" y="566"/>
                  </a:lnTo>
                  <a:cubicBezTo>
                    <a:pt x="367" y="542"/>
                    <a:pt x="367" y="518"/>
                    <a:pt x="379" y="495"/>
                  </a:cubicBezTo>
                  <a:lnTo>
                    <a:pt x="379" y="482"/>
                  </a:lnTo>
                  <a:cubicBezTo>
                    <a:pt x="391" y="459"/>
                    <a:pt x="403" y="447"/>
                    <a:pt x="414" y="435"/>
                  </a:cubicBezTo>
                  <a:cubicBezTo>
                    <a:pt x="414" y="424"/>
                    <a:pt x="427" y="411"/>
                    <a:pt x="427" y="400"/>
                  </a:cubicBezTo>
                  <a:cubicBezTo>
                    <a:pt x="438" y="388"/>
                    <a:pt x="462" y="376"/>
                    <a:pt x="462" y="376"/>
                  </a:cubicBezTo>
                  <a:cubicBezTo>
                    <a:pt x="474" y="376"/>
                    <a:pt x="486" y="364"/>
                    <a:pt x="498" y="364"/>
                  </a:cubicBezTo>
                  <a:cubicBezTo>
                    <a:pt x="522" y="352"/>
                    <a:pt x="545" y="340"/>
                    <a:pt x="569" y="340"/>
                  </a:cubicBezTo>
                  <a:cubicBezTo>
                    <a:pt x="580" y="340"/>
                    <a:pt x="593" y="329"/>
                    <a:pt x="604" y="329"/>
                  </a:cubicBezTo>
                  <a:close/>
                  <a:moveTo>
                    <a:pt x="683" y="0"/>
                  </a:moveTo>
                  <a:cubicBezTo>
                    <a:pt x="649" y="0"/>
                    <a:pt x="615" y="3"/>
                    <a:pt x="580" y="9"/>
                  </a:cubicBezTo>
                  <a:cubicBezTo>
                    <a:pt x="296" y="45"/>
                    <a:pt x="1" y="329"/>
                    <a:pt x="24" y="624"/>
                  </a:cubicBezTo>
                  <a:cubicBezTo>
                    <a:pt x="24" y="684"/>
                    <a:pt x="59" y="731"/>
                    <a:pt x="107" y="743"/>
                  </a:cubicBezTo>
                  <a:cubicBezTo>
                    <a:pt x="143" y="850"/>
                    <a:pt x="201" y="956"/>
                    <a:pt x="272" y="1039"/>
                  </a:cubicBezTo>
                  <a:cubicBezTo>
                    <a:pt x="367" y="1134"/>
                    <a:pt x="498" y="1205"/>
                    <a:pt x="628" y="1216"/>
                  </a:cubicBezTo>
                  <a:cubicBezTo>
                    <a:pt x="642" y="1217"/>
                    <a:pt x="657" y="1218"/>
                    <a:pt x="672" y="1218"/>
                  </a:cubicBezTo>
                  <a:cubicBezTo>
                    <a:pt x="797" y="1218"/>
                    <a:pt x="911" y="1171"/>
                    <a:pt x="1006" y="1086"/>
                  </a:cubicBezTo>
                  <a:cubicBezTo>
                    <a:pt x="1196" y="932"/>
                    <a:pt x="1267" y="660"/>
                    <a:pt x="1219" y="424"/>
                  </a:cubicBezTo>
                  <a:cubicBezTo>
                    <a:pt x="1184" y="281"/>
                    <a:pt x="1101" y="174"/>
                    <a:pt x="995" y="92"/>
                  </a:cubicBezTo>
                  <a:cubicBezTo>
                    <a:pt x="896" y="29"/>
                    <a:pt x="790" y="0"/>
                    <a:pt x="683" y="0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3"/>
            <p:cNvSpPr/>
            <p:nvPr/>
          </p:nvSpPr>
          <p:spPr>
            <a:xfrm>
              <a:off x="5998550" y="10504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2"/>
                    <a:pt x="0" y="12"/>
                    <a:pt x="11" y="12"/>
                  </a:cubicBezTo>
                  <a:cubicBezTo>
                    <a:pt x="11" y="12"/>
                    <a:pt x="0" y="12"/>
                    <a:pt x="0" y="1"/>
                  </a:cubicBezTo>
                  <a:close/>
                </a:path>
              </a:pathLst>
            </a:custGeom>
            <a:solidFill>
              <a:schemeClr val="dk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18" name="Google Shape;618;p33"/>
          <p:cNvSpPr/>
          <p:nvPr/>
        </p:nvSpPr>
        <p:spPr>
          <a:xfrm>
            <a:off x="8145450" y="4132200"/>
            <a:ext cx="570902" cy="643107"/>
          </a:xfrm>
          <a:custGeom>
            <a:avLst/>
            <a:gdLst/>
            <a:ahLst/>
            <a:cxnLst/>
            <a:rect l="l" t="t" r="r" b="b"/>
            <a:pathLst>
              <a:path w="4404" h="4961" extrusionOk="0">
                <a:moveTo>
                  <a:pt x="2344" y="179"/>
                </a:moveTo>
                <a:cubicBezTo>
                  <a:pt x="2367" y="273"/>
                  <a:pt x="2367" y="273"/>
                  <a:pt x="2344" y="392"/>
                </a:cubicBezTo>
                <a:cubicBezTo>
                  <a:pt x="2285" y="451"/>
                  <a:pt x="2214" y="510"/>
                  <a:pt x="2143" y="581"/>
                </a:cubicBezTo>
                <a:cubicBezTo>
                  <a:pt x="2178" y="510"/>
                  <a:pt x="2214" y="451"/>
                  <a:pt x="2238" y="380"/>
                </a:cubicBezTo>
                <a:cubicBezTo>
                  <a:pt x="2273" y="308"/>
                  <a:pt x="2309" y="250"/>
                  <a:pt x="2344" y="179"/>
                </a:cubicBezTo>
                <a:close/>
                <a:moveTo>
                  <a:pt x="2309" y="534"/>
                </a:moveTo>
                <a:cubicBezTo>
                  <a:pt x="2309" y="616"/>
                  <a:pt x="2296" y="700"/>
                  <a:pt x="2285" y="794"/>
                </a:cubicBezTo>
                <a:cubicBezTo>
                  <a:pt x="2273" y="877"/>
                  <a:pt x="2261" y="948"/>
                  <a:pt x="2178" y="1007"/>
                </a:cubicBezTo>
                <a:cubicBezTo>
                  <a:pt x="2131" y="1042"/>
                  <a:pt x="2096" y="1102"/>
                  <a:pt x="2036" y="1184"/>
                </a:cubicBezTo>
                <a:cubicBezTo>
                  <a:pt x="2048" y="1090"/>
                  <a:pt x="2083" y="1042"/>
                  <a:pt x="2107" y="995"/>
                </a:cubicBezTo>
                <a:lnTo>
                  <a:pt x="2178" y="853"/>
                </a:lnTo>
                <a:cubicBezTo>
                  <a:pt x="2214" y="806"/>
                  <a:pt x="2249" y="758"/>
                  <a:pt x="2261" y="700"/>
                </a:cubicBezTo>
                <a:cubicBezTo>
                  <a:pt x="2257" y="699"/>
                  <a:pt x="2252" y="698"/>
                  <a:pt x="2248" y="698"/>
                </a:cubicBezTo>
                <a:cubicBezTo>
                  <a:pt x="2190" y="698"/>
                  <a:pt x="2185" y="771"/>
                  <a:pt x="2119" y="771"/>
                </a:cubicBezTo>
                <a:cubicBezTo>
                  <a:pt x="2178" y="687"/>
                  <a:pt x="2238" y="605"/>
                  <a:pt x="2285" y="534"/>
                </a:cubicBezTo>
                <a:close/>
                <a:moveTo>
                  <a:pt x="2225" y="1066"/>
                </a:moveTo>
                <a:cubicBezTo>
                  <a:pt x="2249" y="1149"/>
                  <a:pt x="2249" y="1197"/>
                  <a:pt x="2202" y="1232"/>
                </a:cubicBezTo>
                <a:cubicBezTo>
                  <a:pt x="2156" y="1278"/>
                  <a:pt x="2109" y="1313"/>
                  <a:pt x="2063" y="1347"/>
                </a:cubicBezTo>
                <a:lnTo>
                  <a:pt x="2063" y="1347"/>
                </a:lnTo>
                <a:cubicBezTo>
                  <a:pt x="2090" y="1248"/>
                  <a:pt x="2158" y="1168"/>
                  <a:pt x="2225" y="1066"/>
                </a:cubicBezTo>
                <a:close/>
                <a:moveTo>
                  <a:pt x="2202" y="1362"/>
                </a:moveTo>
                <a:cubicBezTo>
                  <a:pt x="2202" y="1433"/>
                  <a:pt x="2190" y="1492"/>
                  <a:pt x="2178" y="1552"/>
                </a:cubicBezTo>
                <a:cubicBezTo>
                  <a:pt x="2178" y="1587"/>
                  <a:pt x="2167" y="1623"/>
                  <a:pt x="2167" y="1658"/>
                </a:cubicBezTo>
                <a:cubicBezTo>
                  <a:pt x="2143" y="1718"/>
                  <a:pt x="2096" y="1729"/>
                  <a:pt x="2036" y="1765"/>
                </a:cubicBezTo>
                <a:cubicBezTo>
                  <a:pt x="2072" y="1694"/>
                  <a:pt x="2096" y="1634"/>
                  <a:pt x="2119" y="1576"/>
                </a:cubicBezTo>
                <a:cubicBezTo>
                  <a:pt x="2111" y="1563"/>
                  <a:pt x="2103" y="1559"/>
                  <a:pt x="2094" y="1559"/>
                </a:cubicBezTo>
                <a:cubicBezTo>
                  <a:pt x="2081" y="1559"/>
                  <a:pt x="2068" y="1566"/>
                  <a:pt x="2052" y="1566"/>
                </a:cubicBezTo>
                <a:cubicBezTo>
                  <a:pt x="2047" y="1566"/>
                  <a:pt x="2042" y="1565"/>
                  <a:pt x="2036" y="1563"/>
                </a:cubicBezTo>
                <a:cubicBezTo>
                  <a:pt x="2072" y="1492"/>
                  <a:pt x="2119" y="1421"/>
                  <a:pt x="2202" y="1362"/>
                </a:cubicBezTo>
                <a:close/>
                <a:moveTo>
                  <a:pt x="2083" y="1883"/>
                </a:moveTo>
                <a:cubicBezTo>
                  <a:pt x="2119" y="1942"/>
                  <a:pt x="2131" y="2002"/>
                  <a:pt x="2083" y="2037"/>
                </a:cubicBezTo>
                <a:cubicBezTo>
                  <a:pt x="2072" y="2037"/>
                  <a:pt x="2060" y="2037"/>
                  <a:pt x="2048" y="2025"/>
                </a:cubicBezTo>
                <a:lnTo>
                  <a:pt x="2083" y="1883"/>
                </a:lnTo>
                <a:close/>
                <a:moveTo>
                  <a:pt x="284" y="2333"/>
                </a:moveTo>
                <a:cubicBezTo>
                  <a:pt x="320" y="2344"/>
                  <a:pt x="308" y="2380"/>
                  <a:pt x="296" y="2392"/>
                </a:cubicBezTo>
                <a:cubicBezTo>
                  <a:pt x="260" y="2439"/>
                  <a:pt x="225" y="2499"/>
                  <a:pt x="154" y="2534"/>
                </a:cubicBezTo>
                <a:cubicBezTo>
                  <a:pt x="178" y="2451"/>
                  <a:pt x="225" y="2392"/>
                  <a:pt x="284" y="2333"/>
                </a:cubicBezTo>
                <a:close/>
                <a:moveTo>
                  <a:pt x="273" y="2546"/>
                </a:moveTo>
                <a:lnTo>
                  <a:pt x="273" y="2558"/>
                </a:lnTo>
                <a:lnTo>
                  <a:pt x="260" y="2546"/>
                </a:lnTo>
                <a:close/>
                <a:moveTo>
                  <a:pt x="3291" y="2712"/>
                </a:moveTo>
                <a:cubicBezTo>
                  <a:pt x="3303" y="2712"/>
                  <a:pt x="3314" y="2723"/>
                  <a:pt x="3314" y="2736"/>
                </a:cubicBezTo>
                <a:cubicBezTo>
                  <a:pt x="3303" y="2736"/>
                  <a:pt x="3291" y="2747"/>
                  <a:pt x="3279" y="2747"/>
                </a:cubicBezTo>
                <a:cubicBezTo>
                  <a:pt x="3279" y="2747"/>
                  <a:pt x="3267" y="2736"/>
                  <a:pt x="3267" y="2723"/>
                </a:cubicBezTo>
                <a:cubicBezTo>
                  <a:pt x="3279" y="2723"/>
                  <a:pt x="3291" y="2712"/>
                  <a:pt x="3291" y="2712"/>
                </a:cubicBezTo>
                <a:close/>
                <a:moveTo>
                  <a:pt x="284" y="2641"/>
                </a:moveTo>
                <a:cubicBezTo>
                  <a:pt x="320" y="2665"/>
                  <a:pt x="320" y="2700"/>
                  <a:pt x="308" y="2712"/>
                </a:cubicBezTo>
                <a:cubicBezTo>
                  <a:pt x="284" y="2736"/>
                  <a:pt x="249" y="2759"/>
                  <a:pt x="213" y="2771"/>
                </a:cubicBezTo>
                <a:cubicBezTo>
                  <a:pt x="225" y="2723"/>
                  <a:pt x="249" y="2688"/>
                  <a:pt x="284" y="2641"/>
                </a:cubicBezTo>
                <a:close/>
                <a:moveTo>
                  <a:pt x="4025" y="2712"/>
                </a:moveTo>
                <a:cubicBezTo>
                  <a:pt x="4037" y="2723"/>
                  <a:pt x="4037" y="2736"/>
                  <a:pt x="4048" y="2736"/>
                </a:cubicBezTo>
                <a:cubicBezTo>
                  <a:pt x="4025" y="2747"/>
                  <a:pt x="4013" y="2759"/>
                  <a:pt x="4001" y="2771"/>
                </a:cubicBezTo>
                <a:cubicBezTo>
                  <a:pt x="3990" y="2771"/>
                  <a:pt x="3966" y="2771"/>
                  <a:pt x="3954" y="2759"/>
                </a:cubicBezTo>
                <a:cubicBezTo>
                  <a:pt x="3942" y="2736"/>
                  <a:pt x="3966" y="2723"/>
                  <a:pt x="3990" y="2723"/>
                </a:cubicBezTo>
                <a:cubicBezTo>
                  <a:pt x="4001" y="2723"/>
                  <a:pt x="4013" y="2723"/>
                  <a:pt x="4025" y="2712"/>
                </a:cubicBezTo>
                <a:close/>
                <a:moveTo>
                  <a:pt x="1291" y="2794"/>
                </a:moveTo>
                <a:cubicBezTo>
                  <a:pt x="1302" y="2794"/>
                  <a:pt x="1302" y="2794"/>
                  <a:pt x="1302" y="2807"/>
                </a:cubicBezTo>
                <a:lnTo>
                  <a:pt x="1291" y="2818"/>
                </a:lnTo>
                <a:cubicBezTo>
                  <a:pt x="1278" y="2818"/>
                  <a:pt x="1278" y="2818"/>
                  <a:pt x="1267" y="2807"/>
                </a:cubicBezTo>
                <a:cubicBezTo>
                  <a:pt x="1278" y="2807"/>
                  <a:pt x="1291" y="2794"/>
                  <a:pt x="1291" y="2794"/>
                </a:cubicBezTo>
                <a:close/>
                <a:moveTo>
                  <a:pt x="1728" y="2771"/>
                </a:moveTo>
                <a:cubicBezTo>
                  <a:pt x="1728" y="2783"/>
                  <a:pt x="1728" y="2794"/>
                  <a:pt x="1717" y="2807"/>
                </a:cubicBezTo>
                <a:cubicBezTo>
                  <a:pt x="1705" y="2807"/>
                  <a:pt x="1693" y="2807"/>
                  <a:pt x="1670" y="2818"/>
                </a:cubicBezTo>
                <a:cubicBezTo>
                  <a:pt x="1681" y="2794"/>
                  <a:pt x="1693" y="2783"/>
                  <a:pt x="1705" y="2771"/>
                </a:cubicBezTo>
                <a:close/>
                <a:moveTo>
                  <a:pt x="947" y="2771"/>
                </a:moveTo>
                <a:cubicBezTo>
                  <a:pt x="959" y="2783"/>
                  <a:pt x="959" y="2794"/>
                  <a:pt x="959" y="2794"/>
                </a:cubicBezTo>
                <a:cubicBezTo>
                  <a:pt x="947" y="2807"/>
                  <a:pt x="947" y="2818"/>
                  <a:pt x="923" y="2818"/>
                </a:cubicBezTo>
                <a:cubicBezTo>
                  <a:pt x="923" y="2822"/>
                  <a:pt x="922" y="2823"/>
                  <a:pt x="921" y="2823"/>
                </a:cubicBezTo>
                <a:cubicBezTo>
                  <a:pt x="918" y="2823"/>
                  <a:pt x="912" y="2815"/>
                  <a:pt x="912" y="2807"/>
                </a:cubicBezTo>
                <a:lnTo>
                  <a:pt x="947" y="2771"/>
                </a:lnTo>
                <a:close/>
                <a:moveTo>
                  <a:pt x="213" y="2771"/>
                </a:moveTo>
                <a:lnTo>
                  <a:pt x="213" y="2771"/>
                </a:lnTo>
                <a:cubicBezTo>
                  <a:pt x="202" y="2794"/>
                  <a:pt x="189" y="2818"/>
                  <a:pt x="189" y="2830"/>
                </a:cubicBezTo>
                <a:cubicBezTo>
                  <a:pt x="166" y="2794"/>
                  <a:pt x="189" y="2783"/>
                  <a:pt x="213" y="2771"/>
                </a:cubicBezTo>
                <a:close/>
                <a:moveTo>
                  <a:pt x="746" y="2807"/>
                </a:moveTo>
                <a:cubicBezTo>
                  <a:pt x="746" y="2807"/>
                  <a:pt x="758" y="2807"/>
                  <a:pt x="770" y="2818"/>
                </a:cubicBezTo>
                <a:cubicBezTo>
                  <a:pt x="758" y="2830"/>
                  <a:pt x="746" y="2842"/>
                  <a:pt x="734" y="2842"/>
                </a:cubicBezTo>
                <a:cubicBezTo>
                  <a:pt x="734" y="2842"/>
                  <a:pt x="723" y="2830"/>
                  <a:pt x="710" y="2830"/>
                </a:cubicBezTo>
                <a:cubicBezTo>
                  <a:pt x="723" y="2818"/>
                  <a:pt x="734" y="2807"/>
                  <a:pt x="746" y="2807"/>
                </a:cubicBezTo>
                <a:close/>
                <a:moveTo>
                  <a:pt x="4048" y="2807"/>
                </a:moveTo>
                <a:cubicBezTo>
                  <a:pt x="4048" y="2807"/>
                  <a:pt x="4061" y="2807"/>
                  <a:pt x="4072" y="2818"/>
                </a:cubicBezTo>
                <a:lnTo>
                  <a:pt x="4061" y="2818"/>
                </a:lnTo>
                <a:cubicBezTo>
                  <a:pt x="4048" y="2830"/>
                  <a:pt x="4037" y="2830"/>
                  <a:pt x="4025" y="2830"/>
                </a:cubicBezTo>
                <a:cubicBezTo>
                  <a:pt x="4013" y="2830"/>
                  <a:pt x="4013" y="2830"/>
                  <a:pt x="4001" y="2842"/>
                </a:cubicBezTo>
                <a:cubicBezTo>
                  <a:pt x="4001" y="2830"/>
                  <a:pt x="4013" y="2830"/>
                  <a:pt x="4013" y="2830"/>
                </a:cubicBezTo>
                <a:lnTo>
                  <a:pt x="4025" y="2830"/>
                </a:lnTo>
                <a:lnTo>
                  <a:pt x="4048" y="2807"/>
                </a:lnTo>
                <a:close/>
                <a:moveTo>
                  <a:pt x="337" y="2807"/>
                </a:moveTo>
                <a:cubicBezTo>
                  <a:pt x="355" y="2807"/>
                  <a:pt x="377" y="2816"/>
                  <a:pt x="415" y="2830"/>
                </a:cubicBezTo>
                <a:cubicBezTo>
                  <a:pt x="357" y="2871"/>
                  <a:pt x="339" y="2883"/>
                  <a:pt x="306" y="2883"/>
                </a:cubicBezTo>
                <a:cubicBezTo>
                  <a:pt x="292" y="2883"/>
                  <a:pt x="274" y="2881"/>
                  <a:pt x="249" y="2878"/>
                </a:cubicBezTo>
                <a:cubicBezTo>
                  <a:pt x="292" y="2827"/>
                  <a:pt x="309" y="2807"/>
                  <a:pt x="337" y="2807"/>
                </a:cubicBezTo>
                <a:close/>
                <a:moveTo>
                  <a:pt x="3385" y="2878"/>
                </a:moveTo>
                <a:cubicBezTo>
                  <a:pt x="3385" y="2878"/>
                  <a:pt x="3398" y="2878"/>
                  <a:pt x="3409" y="2889"/>
                </a:cubicBezTo>
                <a:cubicBezTo>
                  <a:pt x="3398" y="2889"/>
                  <a:pt x="3385" y="2901"/>
                  <a:pt x="3385" y="2901"/>
                </a:cubicBezTo>
                <a:cubicBezTo>
                  <a:pt x="3374" y="2901"/>
                  <a:pt x="3374" y="2889"/>
                  <a:pt x="3374" y="2878"/>
                </a:cubicBezTo>
                <a:close/>
                <a:moveTo>
                  <a:pt x="3196" y="2759"/>
                </a:moveTo>
                <a:lnTo>
                  <a:pt x="3196" y="2759"/>
                </a:lnTo>
                <a:cubicBezTo>
                  <a:pt x="3137" y="2818"/>
                  <a:pt x="3078" y="2865"/>
                  <a:pt x="2995" y="2889"/>
                </a:cubicBezTo>
                <a:cubicBezTo>
                  <a:pt x="2972" y="2901"/>
                  <a:pt x="2951" y="2907"/>
                  <a:pt x="2930" y="2907"/>
                </a:cubicBezTo>
                <a:cubicBezTo>
                  <a:pt x="2909" y="2907"/>
                  <a:pt x="2888" y="2901"/>
                  <a:pt x="2865" y="2889"/>
                </a:cubicBezTo>
                <a:lnTo>
                  <a:pt x="2865" y="2865"/>
                </a:lnTo>
                <a:cubicBezTo>
                  <a:pt x="2972" y="2830"/>
                  <a:pt x="3078" y="2794"/>
                  <a:pt x="3196" y="2759"/>
                </a:cubicBezTo>
                <a:close/>
                <a:moveTo>
                  <a:pt x="1054" y="2783"/>
                </a:moveTo>
                <a:lnTo>
                  <a:pt x="1125" y="2818"/>
                </a:lnTo>
                <a:cubicBezTo>
                  <a:pt x="1089" y="2865"/>
                  <a:pt x="1042" y="2901"/>
                  <a:pt x="994" y="2913"/>
                </a:cubicBezTo>
                <a:cubicBezTo>
                  <a:pt x="994" y="2901"/>
                  <a:pt x="983" y="2889"/>
                  <a:pt x="983" y="2889"/>
                </a:cubicBezTo>
                <a:lnTo>
                  <a:pt x="1054" y="2783"/>
                </a:lnTo>
                <a:close/>
                <a:moveTo>
                  <a:pt x="2119" y="2901"/>
                </a:moveTo>
                <a:cubicBezTo>
                  <a:pt x="2131" y="2901"/>
                  <a:pt x="2131" y="2913"/>
                  <a:pt x="2131" y="2913"/>
                </a:cubicBezTo>
                <a:cubicBezTo>
                  <a:pt x="2131" y="2913"/>
                  <a:pt x="2119" y="2913"/>
                  <a:pt x="2119" y="2925"/>
                </a:cubicBezTo>
                <a:lnTo>
                  <a:pt x="2119" y="2901"/>
                </a:lnTo>
                <a:close/>
                <a:moveTo>
                  <a:pt x="3374" y="2783"/>
                </a:moveTo>
                <a:lnTo>
                  <a:pt x="3374" y="2783"/>
                </a:lnTo>
                <a:cubicBezTo>
                  <a:pt x="3338" y="2842"/>
                  <a:pt x="3291" y="2854"/>
                  <a:pt x="3232" y="2865"/>
                </a:cubicBezTo>
                <a:cubicBezTo>
                  <a:pt x="3208" y="2878"/>
                  <a:pt x="3196" y="2889"/>
                  <a:pt x="3161" y="2925"/>
                </a:cubicBezTo>
                <a:cubicBezTo>
                  <a:pt x="3170" y="2871"/>
                  <a:pt x="3185" y="2865"/>
                  <a:pt x="3208" y="2865"/>
                </a:cubicBezTo>
                <a:cubicBezTo>
                  <a:pt x="3215" y="2865"/>
                  <a:pt x="3223" y="2865"/>
                  <a:pt x="3232" y="2865"/>
                </a:cubicBezTo>
                <a:cubicBezTo>
                  <a:pt x="3267" y="2807"/>
                  <a:pt x="3314" y="2794"/>
                  <a:pt x="3374" y="2783"/>
                </a:cubicBezTo>
                <a:close/>
                <a:moveTo>
                  <a:pt x="1823" y="2936"/>
                </a:moveTo>
                <a:lnTo>
                  <a:pt x="1823" y="2949"/>
                </a:lnTo>
                <a:lnTo>
                  <a:pt x="1812" y="2949"/>
                </a:lnTo>
                <a:cubicBezTo>
                  <a:pt x="1812" y="2949"/>
                  <a:pt x="1799" y="2936"/>
                  <a:pt x="1812" y="2936"/>
                </a:cubicBezTo>
                <a:close/>
                <a:moveTo>
                  <a:pt x="1681" y="2913"/>
                </a:moveTo>
                <a:lnTo>
                  <a:pt x="1681" y="2913"/>
                </a:lnTo>
                <a:cubicBezTo>
                  <a:pt x="1649" y="2944"/>
                  <a:pt x="1639" y="2955"/>
                  <a:pt x="1614" y="2955"/>
                </a:cubicBezTo>
                <a:cubicBezTo>
                  <a:pt x="1606" y="2955"/>
                  <a:pt x="1597" y="2954"/>
                  <a:pt x="1586" y="2952"/>
                </a:cubicBezTo>
                <a:lnTo>
                  <a:pt x="1586" y="2952"/>
                </a:lnTo>
                <a:cubicBezTo>
                  <a:pt x="1614" y="2943"/>
                  <a:pt x="1644" y="2931"/>
                  <a:pt x="1681" y="2913"/>
                </a:cubicBezTo>
                <a:close/>
                <a:moveTo>
                  <a:pt x="604" y="2818"/>
                </a:moveTo>
                <a:lnTo>
                  <a:pt x="568" y="2889"/>
                </a:lnTo>
                <a:cubicBezTo>
                  <a:pt x="568" y="2901"/>
                  <a:pt x="581" y="2925"/>
                  <a:pt x="581" y="2936"/>
                </a:cubicBezTo>
                <a:cubicBezTo>
                  <a:pt x="581" y="2949"/>
                  <a:pt x="581" y="2972"/>
                  <a:pt x="568" y="2972"/>
                </a:cubicBezTo>
                <a:cubicBezTo>
                  <a:pt x="557" y="2972"/>
                  <a:pt x="533" y="2972"/>
                  <a:pt x="521" y="2960"/>
                </a:cubicBezTo>
                <a:cubicBezTo>
                  <a:pt x="533" y="2949"/>
                  <a:pt x="533" y="2936"/>
                  <a:pt x="545" y="2925"/>
                </a:cubicBezTo>
                <a:cubicBezTo>
                  <a:pt x="545" y="2913"/>
                  <a:pt x="557" y="2901"/>
                  <a:pt x="568" y="2889"/>
                </a:cubicBezTo>
                <a:lnTo>
                  <a:pt x="568" y="2889"/>
                </a:lnTo>
                <a:cubicBezTo>
                  <a:pt x="533" y="2901"/>
                  <a:pt x="497" y="2901"/>
                  <a:pt x="462" y="2913"/>
                </a:cubicBezTo>
                <a:cubicBezTo>
                  <a:pt x="497" y="2830"/>
                  <a:pt x="510" y="2818"/>
                  <a:pt x="604" y="2818"/>
                </a:cubicBezTo>
                <a:close/>
                <a:moveTo>
                  <a:pt x="1196" y="2949"/>
                </a:moveTo>
                <a:cubicBezTo>
                  <a:pt x="1196" y="2960"/>
                  <a:pt x="1207" y="2960"/>
                  <a:pt x="1207" y="2972"/>
                </a:cubicBezTo>
                <a:cubicBezTo>
                  <a:pt x="1207" y="2972"/>
                  <a:pt x="1196" y="2984"/>
                  <a:pt x="1184" y="2984"/>
                </a:cubicBezTo>
                <a:lnTo>
                  <a:pt x="1172" y="2972"/>
                </a:lnTo>
                <a:lnTo>
                  <a:pt x="1196" y="2949"/>
                </a:lnTo>
                <a:close/>
                <a:moveTo>
                  <a:pt x="1563" y="2759"/>
                </a:moveTo>
                <a:cubicBezTo>
                  <a:pt x="1551" y="2842"/>
                  <a:pt x="1456" y="2842"/>
                  <a:pt x="1444" y="2901"/>
                </a:cubicBezTo>
                <a:cubicBezTo>
                  <a:pt x="1478" y="2923"/>
                  <a:pt x="1521" y="2935"/>
                  <a:pt x="1555" y="2955"/>
                </a:cubicBezTo>
                <a:lnTo>
                  <a:pt x="1555" y="2955"/>
                </a:lnTo>
                <a:cubicBezTo>
                  <a:pt x="1522" y="2982"/>
                  <a:pt x="1488" y="2973"/>
                  <a:pt x="1444" y="2984"/>
                </a:cubicBezTo>
                <a:lnTo>
                  <a:pt x="1444" y="2901"/>
                </a:lnTo>
                <a:cubicBezTo>
                  <a:pt x="1433" y="2901"/>
                  <a:pt x="1421" y="2889"/>
                  <a:pt x="1397" y="2878"/>
                </a:cubicBezTo>
                <a:cubicBezTo>
                  <a:pt x="1433" y="2807"/>
                  <a:pt x="1480" y="2771"/>
                  <a:pt x="1563" y="2759"/>
                </a:cubicBezTo>
                <a:close/>
                <a:moveTo>
                  <a:pt x="1030" y="2979"/>
                </a:moveTo>
                <a:cubicBezTo>
                  <a:pt x="1030" y="2979"/>
                  <a:pt x="1030" y="2980"/>
                  <a:pt x="1030" y="2984"/>
                </a:cubicBezTo>
                <a:lnTo>
                  <a:pt x="1042" y="2984"/>
                </a:lnTo>
                <a:cubicBezTo>
                  <a:pt x="1042" y="2984"/>
                  <a:pt x="1030" y="2984"/>
                  <a:pt x="1030" y="2996"/>
                </a:cubicBezTo>
                <a:cubicBezTo>
                  <a:pt x="1030" y="2984"/>
                  <a:pt x="1030" y="2984"/>
                  <a:pt x="1018" y="2984"/>
                </a:cubicBezTo>
                <a:cubicBezTo>
                  <a:pt x="1026" y="2984"/>
                  <a:pt x="1029" y="2979"/>
                  <a:pt x="1030" y="2979"/>
                </a:cubicBezTo>
                <a:close/>
                <a:moveTo>
                  <a:pt x="1883" y="3114"/>
                </a:moveTo>
                <a:lnTo>
                  <a:pt x="1883" y="3126"/>
                </a:lnTo>
                <a:lnTo>
                  <a:pt x="1870" y="3126"/>
                </a:lnTo>
                <a:lnTo>
                  <a:pt x="1883" y="3114"/>
                </a:lnTo>
                <a:close/>
                <a:moveTo>
                  <a:pt x="2083" y="3031"/>
                </a:moveTo>
                <a:lnTo>
                  <a:pt x="2083" y="3031"/>
                </a:lnTo>
                <a:cubicBezTo>
                  <a:pt x="2072" y="3067"/>
                  <a:pt x="2083" y="3091"/>
                  <a:pt x="2072" y="3102"/>
                </a:cubicBezTo>
                <a:cubicBezTo>
                  <a:pt x="2012" y="3185"/>
                  <a:pt x="1941" y="3268"/>
                  <a:pt x="1847" y="3386"/>
                </a:cubicBezTo>
                <a:cubicBezTo>
                  <a:pt x="1847" y="3327"/>
                  <a:pt x="1847" y="3304"/>
                  <a:pt x="1859" y="3280"/>
                </a:cubicBezTo>
                <a:cubicBezTo>
                  <a:pt x="1906" y="3209"/>
                  <a:pt x="1965" y="3138"/>
                  <a:pt x="2025" y="3067"/>
                </a:cubicBezTo>
                <a:cubicBezTo>
                  <a:pt x="2036" y="3055"/>
                  <a:pt x="2048" y="3055"/>
                  <a:pt x="2083" y="3031"/>
                </a:cubicBezTo>
                <a:close/>
                <a:moveTo>
                  <a:pt x="2036" y="3375"/>
                </a:moveTo>
                <a:lnTo>
                  <a:pt x="2036" y="3375"/>
                </a:lnTo>
                <a:cubicBezTo>
                  <a:pt x="2066" y="3414"/>
                  <a:pt x="2047" y="3437"/>
                  <a:pt x="2026" y="3450"/>
                </a:cubicBezTo>
                <a:lnTo>
                  <a:pt x="2026" y="3450"/>
                </a:lnTo>
                <a:cubicBezTo>
                  <a:pt x="2029" y="3424"/>
                  <a:pt x="2036" y="3403"/>
                  <a:pt x="2036" y="3375"/>
                </a:cubicBezTo>
                <a:close/>
                <a:moveTo>
                  <a:pt x="2003" y="3486"/>
                </a:moveTo>
                <a:cubicBezTo>
                  <a:pt x="1991" y="3522"/>
                  <a:pt x="1972" y="3556"/>
                  <a:pt x="1954" y="3611"/>
                </a:cubicBezTo>
                <a:cubicBezTo>
                  <a:pt x="1963" y="3530"/>
                  <a:pt x="1965" y="3519"/>
                  <a:pt x="2003" y="3486"/>
                </a:cubicBezTo>
                <a:close/>
                <a:moveTo>
                  <a:pt x="1883" y="3552"/>
                </a:moveTo>
                <a:lnTo>
                  <a:pt x="1883" y="3552"/>
                </a:lnTo>
                <a:cubicBezTo>
                  <a:pt x="1859" y="3588"/>
                  <a:pt x="1823" y="3635"/>
                  <a:pt x="1788" y="3694"/>
                </a:cubicBezTo>
                <a:cubicBezTo>
                  <a:pt x="1812" y="3599"/>
                  <a:pt x="1812" y="3599"/>
                  <a:pt x="1883" y="3552"/>
                </a:cubicBezTo>
                <a:close/>
                <a:moveTo>
                  <a:pt x="1941" y="3754"/>
                </a:moveTo>
                <a:cubicBezTo>
                  <a:pt x="1954" y="3754"/>
                  <a:pt x="1954" y="3765"/>
                  <a:pt x="1954" y="3765"/>
                </a:cubicBezTo>
                <a:cubicBezTo>
                  <a:pt x="1941" y="3777"/>
                  <a:pt x="1941" y="3789"/>
                  <a:pt x="1930" y="3812"/>
                </a:cubicBezTo>
                <a:lnTo>
                  <a:pt x="1918" y="3801"/>
                </a:lnTo>
                <a:cubicBezTo>
                  <a:pt x="1918" y="3789"/>
                  <a:pt x="1930" y="3765"/>
                  <a:pt x="1941" y="3754"/>
                </a:cubicBezTo>
                <a:close/>
                <a:moveTo>
                  <a:pt x="1764" y="3801"/>
                </a:moveTo>
                <a:lnTo>
                  <a:pt x="1752" y="3812"/>
                </a:lnTo>
                <a:cubicBezTo>
                  <a:pt x="1752" y="3812"/>
                  <a:pt x="1741" y="3812"/>
                  <a:pt x="1741" y="3825"/>
                </a:cubicBezTo>
                <a:lnTo>
                  <a:pt x="1741" y="3801"/>
                </a:lnTo>
                <a:close/>
                <a:moveTo>
                  <a:pt x="1717" y="4014"/>
                </a:moveTo>
                <a:lnTo>
                  <a:pt x="1717" y="4025"/>
                </a:lnTo>
                <a:cubicBezTo>
                  <a:pt x="1717" y="4038"/>
                  <a:pt x="1717" y="4038"/>
                  <a:pt x="1705" y="4038"/>
                </a:cubicBezTo>
                <a:lnTo>
                  <a:pt x="1705" y="4025"/>
                </a:lnTo>
                <a:lnTo>
                  <a:pt x="1717" y="4014"/>
                </a:lnTo>
                <a:close/>
                <a:moveTo>
                  <a:pt x="1788" y="4227"/>
                </a:moveTo>
                <a:lnTo>
                  <a:pt x="1788" y="4274"/>
                </a:lnTo>
                <a:lnTo>
                  <a:pt x="1859" y="4238"/>
                </a:lnTo>
                <a:lnTo>
                  <a:pt x="1859" y="4238"/>
                </a:lnTo>
                <a:cubicBezTo>
                  <a:pt x="1859" y="4309"/>
                  <a:pt x="1859" y="4309"/>
                  <a:pt x="1776" y="4333"/>
                </a:cubicBezTo>
                <a:cubicBezTo>
                  <a:pt x="1771" y="4347"/>
                  <a:pt x="1767" y="4352"/>
                  <a:pt x="1762" y="4352"/>
                </a:cubicBezTo>
                <a:cubicBezTo>
                  <a:pt x="1755" y="4352"/>
                  <a:pt x="1747" y="4341"/>
                  <a:pt x="1741" y="4333"/>
                </a:cubicBezTo>
                <a:cubicBezTo>
                  <a:pt x="1728" y="4333"/>
                  <a:pt x="1705" y="4322"/>
                  <a:pt x="1705" y="4322"/>
                </a:cubicBezTo>
                <a:cubicBezTo>
                  <a:pt x="1705" y="4286"/>
                  <a:pt x="1728" y="4274"/>
                  <a:pt x="1752" y="4274"/>
                </a:cubicBezTo>
                <a:cubicBezTo>
                  <a:pt x="1761" y="4257"/>
                  <a:pt x="1776" y="4240"/>
                  <a:pt x="1788" y="4227"/>
                </a:cubicBezTo>
                <a:close/>
                <a:moveTo>
                  <a:pt x="1670" y="4464"/>
                </a:moveTo>
                <a:lnTo>
                  <a:pt x="1670" y="4475"/>
                </a:lnTo>
                <a:cubicBezTo>
                  <a:pt x="1667" y="4475"/>
                  <a:pt x="1665" y="4475"/>
                  <a:pt x="1663" y="4475"/>
                </a:cubicBezTo>
                <a:lnTo>
                  <a:pt x="1663" y="4475"/>
                </a:lnTo>
                <a:cubicBezTo>
                  <a:pt x="1666" y="4472"/>
                  <a:pt x="1670" y="4469"/>
                  <a:pt x="1670" y="4464"/>
                </a:cubicBezTo>
                <a:close/>
                <a:moveTo>
                  <a:pt x="1657" y="4487"/>
                </a:moveTo>
                <a:cubicBezTo>
                  <a:pt x="1646" y="4487"/>
                  <a:pt x="1646" y="4499"/>
                  <a:pt x="1634" y="4499"/>
                </a:cubicBezTo>
                <a:cubicBezTo>
                  <a:pt x="1634" y="4499"/>
                  <a:pt x="1634" y="4487"/>
                  <a:pt x="1646" y="4487"/>
                </a:cubicBezTo>
                <a:close/>
                <a:moveTo>
                  <a:pt x="1894" y="4380"/>
                </a:moveTo>
                <a:lnTo>
                  <a:pt x="1894" y="4380"/>
                </a:lnTo>
                <a:cubicBezTo>
                  <a:pt x="1883" y="4475"/>
                  <a:pt x="1870" y="4535"/>
                  <a:pt x="1859" y="4629"/>
                </a:cubicBezTo>
                <a:cubicBezTo>
                  <a:pt x="1847" y="4570"/>
                  <a:pt x="1847" y="4546"/>
                  <a:pt x="1835" y="4522"/>
                </a:cubicBezTo>
                <a:cubicBezTo>
                  <a:pt x="1788" y="4464"/>
                  <a:pt x="1835" y="4428"/>
                  <a:pt x="1894" y="4380"/>
                </a:cubicBezTo>
                <a:close/>
                <a:moveTo>
                  <a:pt x="2877" y="72"/>
                </a:moveTo>
                <a:cubicBezTo>
                  <a:pt x="2877" y="108"/>
                  <a:pt x="2901" y="143"/>
                  <a:pt x="2888" y="179"/>
                </a:cubicBezTo>
                <a:cubicBezTo>
                  <a:pt x="2877" y="332"/>
                  <a:pt x="2865" y="498"/>
                  <a:pt x="2841" y="664"/>
                </a:cubicBezTo>
                <a:cubicBezTo>
                  <a:pt x="2770" y="1019"/>
                  <a:pt x="2711" y="1386"/>
                  <a:pt x="2640" y="1741"/>
                </a:cubicBezTo>
                <a:cubicBezTo>
                  <a:pt x="2616" y="1860"/>
                  <a:pt x="2604" y="1978"/>
                  <a:pt x="2604" y="2084"/>
                </a:cubicBezTo>
                <a:cubicBezTo>
                  <a:pt x="2640" y="2131"/>
                  <a:pt x="2675" y="2131"/>
                  <a:pt x="2723" y="2131"/>
                </a:cubicBezTo>
                <a:cubicBezTo>
                  <a:pt x="2912" y="2120"/>
                  <a:pt x="3101" y="2108"/>
                  <a:pt x="3303" y="2096"/>
                </a:cubicBezTo>
                <a:lnTo>
                  <a:pt x="3788" y="2096"/>
                </a:lnTo>
                <a:cubicBezTo>
                  <a:pt x="3942" y="2096"/>
                  <a:pt x="4096" y="2108"/>
                  <a:pt x="4238" y="2120"/>
                </a:cubicBezTo>
                <a:cubicBezTo>
                  <a:pt x="4261" y="2120"/>
                  <a:pt x="4285" y="2131"/>
                  <a:pt x="4321" y="2144"/>
                </a:cubicBezTo>
                <a:cubicBezTo>
                  <a:pt x="4345" y="2309"/>
                  <a:pt x="4297" y="2463"/>
                  <a:pt x="4261" y="2605"/>
                </a:cubicBezTo>
                <a:cubicBezTo>
                  <a:pt x="4190" y="2652"/>
                  <a:pt x="4119" y="2652"/>
                  <a:pt x="4048" y="2652"/>
                </a:cubicBezTo>
                <a:cubicBezTo>
                  <a:pt x="3997" y="2644"/>
                  <a:pt x="3946" y="2642"/>
                  <a:pt x="3895" y="2642"/>
                </a:cubicBezTo>
                <a:cubicBezTo>
                  <a:pt x="3792" y="2642"/>
                  <a:pt x="3689" y="2652"/>
                  <a:pt x="3587" y="2652"/>
                </a:cubicBezTo>
                <a:cubicBezTo>
                  <a:pt x="3533" y="2655"/>
                  <a:pt x="3480" y="2657"/>
                  <a:pt x="3426" y="2657"/>
                </a:cubicBezTo>
                <a:cubicBezTo>
                  <a:pt x="3266" y="2657"/>
                  <a:pt x="3107" y="2643"/>
                  <a:pt x="2948" y="2617"/>
                </a:cubicBezTo>
                <a:cubicBezTo>
                  <a:pt x="2900" y="2613"/>
                  <a:pt x="2866" y="2610"/>
                  <a:pt x="2836" y="2610"/>
                </a:cubicBezTo>
                <a:cubicBezTo>
                  <a:pt x="2785" y="2610"/>
                  <a:pt x="2746" y="2618"/>
                  <a:pt x="2664" y="2641"/>
                </a:cubicBezTo>
                <a:cubicBezTo>
                  <a:pt x="2640" y="2936"/>
                  <a:pt x="2581" y="3220"/>
                  <a:pt x="2522" y="3517"/>
                </a:cubicBezTo>
                <a:cubicBezTo>
                  <a:pt x="2498" y="3647"/>
                  <a:pt x="2462" y="3777"/>
                  <a:pt x="2438" y="3896"/>
                </a:cubicBezTo>
                <a:cubicBezTo>
                  <a:pt x="2415" y="4061"/>
                  <a:pt x="2391" y="4215"/>
                  <a:pt x="2356" y="4380"/>
                </a:cubicBezTo>
                <a:cubicBezTo>
                  <a:pt x="2320" y="4570"/>
                  <a:pt x="2309" y="4617"/>
                  <a:pt x="2072" y="4629"/>
                </a:cubicBezTo>
                <a:cubicBezTo>
                  <a:pt x="2048" y="4629"/>
                  <a:pt x="2012" y="4617"/>
                  <a:pt x="1989" y="4617"/>
                </a:cubicBezTo>
                <a:cubicBezTo>
                  <a:pt x="1954" y="4558"/>
                  <a:pt x="1965" y="4499"/>
                  <a:pt x="1965" y="4451"/>
                </a:cubicBezTo>
                <a:cubicBezTo>
                  <a:pt x="1977" y="4369"/>
                  <a:pt x="1989" y="4298"/>
                  <a:pt x="2001" y="4227"/>
                </a:cubicBezTo>
                <a:cubicBezTo>
                  <a:pt x="2001" y="4191"/>
                  <a:pt x="2001" y="4144"/>
                  <a:pt x="2012" y="4109"/>
                </a:cubicBezTo>
                <a:cubicBezTo>
                  <a:pt x="2096" y="3765"/>
                  <a:pt x="2131" y="3410"/>
                  <a:pt x="2190" y="3055"/>
                </a:cubicBezTo>
                <a:cubicBezTo>
                  <a:pt x="2214" y="2925"/>
                  <a:pt x="2214" y="2794"/>
                  <a:pt x="2214" y="2665"/>
                </a:cubicBezTo>
                <a:cubicBezTo>
                  <a:pt x="2178" y="2665"/>
                  <a:pt x="2143" y="2652"/>
                  <a:pt x="2119" y="2652"/>
                </a:cubicBezTo>
                <a:cubicBezTo>
                  <a:pt x="2001" y="2665"/>
                  <a:pt x="1894" y="2676"/>
                  <a:pt x="1776" y="2688"/>
                </a:cubicBezTo>
                <a:cubicBezTo>
                  <a:pt x="1586" y="2700"/>
                  <a:pt x="1385" y="2688"/>
                  <a:pt x="1196" y="2736"/>
                </a:cubicBezTo>
                <a:cubicBezTo>
                  <a:pt x="1129" y="2722"/>
                  <a:pt x="1063" y="2717"/>
                  <a:pt x="996" y="2717"/>
                </a:cubicBezTo>
                <a:cubicBezTo>
                  <a:pt x="858" y="2717"/>
                  <a:pt x="721" y="2737"/>
                  <a:pt x="583" y="2737"/>
                </a:cubicBezTo>
                <a:cubicBezTo>
                  <a:pt x="562" y="2737"/>
                  <a:pt x="542" y="2737"/>
                  <a:pt x="521" y="2736"/>
                </a:cubicBezTo>
                <a:cubicBezTo>
                  <a:pt x="486" y="2736"/>
                  <a:pt x="450" y="2736"/>
                  <a:pt x="415" y="2723"/>
                </a:cubicBezTo>
                <a:cubicBezTo>
                  <a:pt x="355" y="2652"/>
                  <a:pt x="391" y="2558"/>
                  <a:pt x="379" y="2475"/>
                </a:cubicBezTo>
                <a:cubicBezTo>
                  <a:pt x="367" y="2404"/>
                  <a:pt x="379" y="2321"/>
                  <a:pt x="379" y="2226"/>
                </a:cubicBezTo>
                <a:cubicBezTo>
                  <a:pt x="415" y="2226"/>
                  <a:pt x="450" y="2215"/>
                  <a:pt x="474" y="2215"/>
                </a:cubicBezTo>
                <a:lnTo>
                  <a:pt x="1042" y="2144"/>
                </a:lnTo>
                <a:cubicBezTo>
                  <a:pt x="1199" y="2121"/>
                  <a:pt x="1351" y="2113"/>
                  <a:pt x="1504" y="2113"/>
                </a:cubicBezTo>
                <a:cubicBezTo>
                  <a:pt x="1594" y="2113"/>
                  <a:pt x="1684" y="2115"/>
                  <a:pt x="1776" y="2120"/>
                </a:cubicBezTo>
                <a:lnTo>
                  <a:pt x="2143" y="2120"/>
                </a:lnTo>
                <a:cubicBezTo>
                  <a:pt x="2154" y="2084"/>
                  <a:pt x="2167" y="2060"/>
                  <a:pt x="2167" y="2025"/>
                </a:cubicBezTo>
                <a:cubicBezTo>
                  <a:pt x="2178" y="1978"/>
                  <a:pt x="2167" y="1918"/>
                  <a:pt x="2178" y="1871"/>
                </a:cubicBezTo>
                <a:cubicBezTo>
                  <a:pt x="2285" y="1362"/>
                  <a:pt x="2320" y="842"/>
                  <a:pt x="2427" y="332"/>
                </a:cubicBezTo>
                <a:cubicBezTo>
                  <a:pt x="2427" y="297"/>
                  <a:pt x="2438" y="250"/>
                  <a:pt x="2451" y="214"/>
                </a:cubicBezTo>
                <a:cubicBezTo>
                  <a:pt x="2462" y="166"/>
                  <a:pt x="2498" y="119"/>
                  <a:pt x="2557" y="119"/>
                </a:cubicBezTo>
                <a:cubicBezTo>
                  <a:pt x="2664" y="95"/>
                  <a:pt x="2759" y="84"/>
                  <a:pt x="2877" y="72"/>
                </a:cubicBezTo>
                <a:close/>
                <a:moveTo>
                  <a:pt x="2025" y="4712"/>
                </a:moveTo>
                <a:cubicBezTo>
                  <a:pt x="2036" y="4712"/>
                  <a:pt x="2025" y="4724"/>
                  <a:pt x="2025" y="4724"/>
                </a:cubicBezTo>
                <a:lnTo>
                  <a:pt x="2012" y="4724"/>
                </a:lnTo>
                <a:lnTo>
                  <a:pt x="2012" y="4712"/>
                </a:lnTo>
                <a:close/>
                <a:moveTo>
                  <a:pt x="1610" y="4748"/>
                </a:moveTo>
                <a:cubicBezTo>
                  <a:pt x="1622" y="4748"/>
                  <a:pt x="1634" y="4759"/>
                  <a:pt x="1634" y="4759"/>
                </a:cubicBezTo>
                <a:cubicBezTo>
                  <a:pt x="1646" y="4771"/>
                  <a:pt x="1646" y="4783"/>
                  <a:pt x="1646" y="4795"/>
                </a:cubicBezTo>
                <a:cubicBezTo>
                  <a:pt x="1646" y="4807"/>
                  <a:pt x="1634" y="4807"/>
                  <a:pt x="1622" y="4807"/>
                </a:cubicBezTo>
                <a:cubicBezTo>
                  <a:pt x="1622" y="4795"/>
                  <a:pt x="1610" y="4783"/>
                  <a:pt x="1610" y="4771"/>
                </a:cubicBezTo>
                <a:lnTo>
                  <a:pt x="1610" y="4748"/>
                </a:lnTo>
                <a:close/>
                <a:moveTo>
                  <a:pt x="1894" y="4783"/>
                </a:moveTo>
                <a:lnTo>
                  <a:pt x="1894" y="4783"/>
                </a:lnTo>
                <a:cubicBezTo>
                  <a:pt x="1883" y="4819"/>
                  <a:pt x="1883" y="4843"/>
                  <a:pt x="1870" y="4843"/>
                </a:cubicBezTo>
                <a:cubicBezTo>
                  <a:pt x="1859" y="4866"/>
                  <a:pt x="1847" y="4866"/>
                  <a:pt x="1823" y="4878"/>
                </a:cubicBezTo>
                <a:lnTo>
                  <a:pt x="1799" y="4854"/>
                </a:lnTo>
                <a:cubicBezTo>
                  <a:pt x="1823" y="4843"/>
                  <a:pt x="1847" y="4819"/>
                  <a:pt x="1894" y="4783"/>
                </a:cubicBezTo>
                <a:close/>
                <a:moveTo>
                  <a:pt x="2901" y="1"/>
                </a:moveTo>
                <a:cubicBezTo>
                  <a:pt x="2735" y="24"/>
                  <a:pt x="2569" y="60"/>
                  <a:pt x="2391" y="84"/>
                </a:cubicBezTo>
                <a:cubicBezTo>
                  <a:pt x="2380" y="84"/>
                  <a:pt x="2367" y="84"/>
                  <a:pt x="2367" y="95"/>
                </a:cubicBezTo>
                <a:cubicBezTo>
                  <a:pt x="2202" y="143"/>
                  <a:pt x="2096" y="250"/>
                  <a:pt x="2072" y="427"/>
                </a:cubicBezTo>
                <a:cubicBezTo>
                  <a:pt x="2060" y="487"/>
                  <a:pt x="2060" y="545"/>
                  <a:pt x="2048" y="605"/>
                </a:cubicBezTo>
                <a:cubicBezTo>
                  <a:pt x="2012" y="782"/>
                  <a:pt x="1977" y="960"/>
                  <a:pt x="1954" y="1149"/>
                </a:cubicBezTo>
                <a:cubicBezTo>
                  <a:pt x="1954" y="1232"/>
                  <a:pt x="1930" y="1326"/>
                  <a:pt x="1906" y="1421"/>
                </a:cubicBezTo>
                <a:cubicBezTo>
                  <a:pt x="1870" y="1576"/>
                  <a:pt x="1847" y="1729"/>
                  <a:pt x="1835" y="1895"/>
                </a:cubicBezTo>
                <a:cubicBezTo>
                  <a:pt x="1835" y="1942"/>
                  <a:pt x="1835" y="1989"/>
                  <a:pt x="1788" y="2049"/>
                </a:cubicBezTo>
                <a:lnTo>
                  <a:pt x="1646" y="2049"/>
                </a:lnTo>
                <a:cubicBezTo>
                  <a:pt x="1456" y="2049"/>
                  <a:pt x="1278" y="2049"/>
                  <a:pt x="1089" y="2073"/>
                </a:cubicBezTo>
                <a:cubicBezTo>
                  <a:pt x="876" y="2108"/>
                  <a:pt x="652" y="2144"/>
                  <a:pt x="426" y="2155"/>
                </a:cubicBezTo>
                <a:cubicBezTo>
                  <a:pt x="308" y="2155"/>
                  <a:pt x="202" y="2202"/>
                  <a:pt x="83" y="2238"/>
                </a:cubicBezTo>
                <a:cubicBezTo>
                  <a:pt x="71" y="2273"/>
                  <a:pt x="60" y="2321"/>
                  <a:pt x="60" y="2368"/>
                </a:cubicBezTo>
                <a:lnTo>
                  <a:pt x="24" y="2652"/>
                </a:lnTo>
                <a:cubicBezTo>
                  <a:pt x="24" y="2747"/>
                  <a:pt x="12" y="2830"/>
                  <a:pt x="0" y="2925"/>
                </a:cubicBezTo>
                <a:cubicBezTo>
                  <a:pt x="0" y="2996"/>
                  <a:pt x="24" y="3020"/>
                  <a:pt x="95" y="3031"/>
                </a:cubicBezTo>
                <a:cubicBezTo>
                  <a:pt x="154" y="3043"/>
                  <a:pt x="225" y="3055"/>
                  <a:pt x="284" y="3067"/>
                </a:cubicBezTo>
                <a:cubicBezTo>
                  <a:pt x="308" y="3067"/>
                  <a:pt x="332" y="3067"/>
                  <a:pt x="355" y="3055"/>
                </a:cubicBezTo>
                <a:cubicBezTo>
                  <a:pt x="391" y="3037"/>
                  <a:pt x="426" y="3031"/>
                  <a:pt x="462" y="3031"/>
                </a:cubicBezTo>
                <a:cubicBezTo>
                  <a:pt x="497" y="3031"/>
                  <a:pt x="533" y="3037"/>
                  <a:pt x="568" y="3043"/>
                </a:cubicBezTo>
                <a:cubicBezTo>
                  <a:pt x="675" y="3055"/>
                  <a:pt x="770" y="3055"/>
                  <a:pt x="865" y="3055"/>
                </a:cubicBezTo>
                <a:cubicBezTo>
                  <a:pt x="965" y="3055"/>
                  <a:pt x="1066" y="3057"/>
                  <a:pt x="1167" y="3057"/>
                </a:cubicBezTo>
                <a:cubicBezTo>
                  <a:pt x="1315" y="3057"/>
                  <a:pt x="1463" y="3052"/>
                  <a:pt x="1610" y="3031"/>
                </a:cubicBezTo>
                <a:cubicBezTo>
                  <a:pt x="1637" y="3026"/>
                  <a:pt x="1663" y="3021"/>
                  <a:pt x="1690" y="3021"/>
                </a:cubicBezTo>
                <a:cubicBezTo>
                  <a:pt x="1722" y="3021"/>
                  <a:pt x="1755" y="3029"/>
                  <a:pt x="1788" y="3055"/>
                </a:cubicBezTo>
                <a:cubicBezTo>
                  <a:pt x="1788" y="3244"/>
                  <a:pt x="1752" y="3422"/>
                  <a:pt x="1705" y="3599"/>
                </a:cubicBezTo>
                <a:cubicBezTo>
                  <a:pt x="1681" y="3718"/>
                  <a:pt x="1657" y="3836"/>
                  <a:pt x="1646" y="3954"/>
                </a:cubicBezTo>
                <a:cubicBezTo>
                  <a:pt x="1622" y="4073"/>
                  <a:pt x="1622" y="4203"/>
                  <a:pt x="1586" y="4322"/>
                </a:cubicBezTo>
                <a:cubicBezTo>
                  <a:pt x="1563" y="4428"/>
                  <a:pt x="1551" y="4535"/>
                  <a:pt x="1539" y="4641"/>
                </a:cubicBezTo>
                <a:cubicBezTo>
                  <a:pt x="1528" y="4688"/>
                  <a:pt x="1528" y="4735"/>
                  <a:pt x="1528" y="4783"/>
                </a:cubicBezTo>
                <a:lnTo>
                  <a:pt x="1528" y="4937"/>
                </a:lnTo>
                <a:cubicBezTo>
                  <a:pt x="1539" y="4949"/>
                  <a:pt x="1551" y="4961"/>
                  <a:pt x="1563" y="4961"/>
                </a:cubicBezTo>
                <a:cubicBezTo>
                  <a:pt x="1717" y="4961"/>
                  <a:pt x="1883" y="4961"/>
                  <a:pt x="2048" y="4949"/>
                </a:cubicBezTo>
                <a:cubicBezTo>
                  <a:pt x="2107" y="4949"/>
                  <a:pt x="2143" y="4925"/>
                  <a:pt x="2178" y="4866"/>
                </a:cubicBezTo>
                <a:cubicBezTo>
                  <a:pt x="2214" y="4819"/>
                  <a:pt x="2238" y="4759"/>
                  <a:pt x="2273" y="4724"/>
                </a:cubicBezTo>
                <a:cubicBezTo>
                  <a:pt x="2356" y="4641"/>
                  <a:pt x="2380" y="4546"/>
                  <a:pt x="2403" y="4451"/>
                </a:cubicBezTo>
                <a:cubicBezTo>
                  <a:pt x="2451" y="4286"/>
                  <a:pt x="2451" y="4109"/>
                  <a:pt x="2498" y="3943"/>
                </a:cubicBezTo>
                <a:cubicBezTo>
                  <a:pt x="2569" y="3682"/>
                  <a:pt x="2604" y="3410"/>
                  <a:pt x="2664" y="3149"/>
                </a:cubicBezTo>
                <a:lnTo>
                  <a:pt x="2699" y="2972"/>
                </a:lnTo>
                <a:cubicBezTo>
                  <a:pt x="2759" y="2972"/>
                  <a:pt x="2806" y="2960"/>
                  <a:pt x="2853" y="2960"/>
                </a:cubicBezTo>
                <a:cubicBezTo>
                  <a:pt x="2950" y="2972"/>
                  <a:pt x="3046" y="2975"/>
                  <a:pt x="3143" y="2975"/>
                </a:cubicBezTo>
                <a:cubicBezTo>
                  <a:pt x="3236" y="2975"/>
                  <a:pt x="3329" y="2972"/>
                  <a:pt x="3421" y="2972"/>
                </a:cubicBezTo>
                <a:cubicBezTo>
                  <a:pt x="3527" y="2960"/>
                  <a:pt x="3646" y="2960"/>
                  <a:pt x="3764" y="2960"/>
                </a:cubicBezTo>
                <a:cubicBezTo>
                  <a:pt x="3775" y="2961"/>
                  <a:pt x="3786" y="2961"/>
                  <a:pt x="3796" y="2961"/>
                </a:cubicBezTo>
                <a:cubicBezTo>
                  <a:pt x="4005" y="2961"/>
                  <a:pt x="4163" y="2847"/>
                  <a:pt x="4309" y="2700"/>
                </a:cubicBezTo>
                <a:cubicBezTo>
                  <a:pt x="4332" y="2688"/>
                  <a:pt x="4345" y="2652"/>
                  <a:pt x="4345" y="2629"/>
                </a:cubicBezTo>
                <a:cubicBezTo>
                  <a:pt x="4368" y="2475"/>
                  <a:pt x="4380" y="2321"/>
                  <a:pt x="4403" y="2167"/>
                </a:cubicBezTo>
                <a:cubicBezTo>
                  <a:pt x="4403" y="2131"/>
                  <a:pt x="4392" y="2108"/>
                  <a:pt x="4392" y="2060"/>
                </a:cubicBezTo>
                <a:cubicBezTo>
                  <a:pt x="4261" y="2060"/>
                  <a:pt x="4132" y="2049"/>
                  <a:pt x="4013" y="2037"/>
                </a:cubicBezTo>
                <a:cubicBezTo>
                  <a:pt x="3895" y="2031"/>
                  <a:pt x="3779" y="2028"/>
                  <a:pt x="3664" y="2028"/>
                </a:cubicBezTo>
                <a:cubicBezTo>
                  <a:pt x="3548" y="2028"/>
                  <a:pt x="3433" y="2031"/>
                  <a:pt x="3314" y="2037"/>
                </a:cubicBezTo>
                <a:cubicBezTo>
                  <a:pt x="3161" y="2049"/>
                  <a:pt x="3007" y="2060"/>
                  <a:pt x="2841" y="2060"/>
                </a:cubicBezTo>
                <a:cubicBezTo>
                  <a:pt x="2823" y="2065"/>
                  <a:pt x="2806" y="2068"/>
                  <a:pt x="2789" y="2068"/>
                </a:cubicBezTo>
                <a:cubicBezTo>
                  <a:pt x="2759" y="2068"/>
                  <a:pt x="2729" y="2059"/>
                  <a:pt x="2699" y="2037"/>
                </a:cubicBezTo>
                <a:cubicBezTo>
                  <a:pt x="2675" y="1931"/>
                  <a:pt x="2688" y="1824"/>
                  <a:pt x="2711" y="1718"/>
                </a:cubicBezTo>
                <a:cubicBezTo>
                  <a:pt x="2782" y="1326"/>
                  <a:pt x="2853" y="936"/>
                  <a:pt x="2924" y="534"/>
                </a:cubicBezTo>
                <a:cubicBezTo>
                  <a:pt x="2948" y="403"/>
                  <a:pt x="2948" y="261"/>
                  <a:pt x="2959" y="119"/>
                </a:cubicBezTo>
                <a:lnTo>
                  <a:pt x="2959" y="24"/>
                </a:lnTo>
                <a:cubicBezTo>
                  <a:pt x="2924" y="13"/>
                  <a:pt x="2912" y="1"/>
                  <a:pt x="2901" y="1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9" name="Google Shape;619;p33"/>
          <p:cNvSpPr/>
          <p:nvPr/>
        </p:nvSpPr>
        <p:spPr>
          <a:xfrm>
            <a:off x="8577325" y="3384228"/>
            <a:ext cx="307157" cy="346005"/>
          </a:xfrm>
          <a:custGeom>
            <a:avLst/>
            <a:gdLst/>
            <a:ahLst/>
            <a:cxnLst/>
            <a:rect l="l" t="t" r="r" b="b"/>
            <a:pathLst>
              <a:path w="4404" h="4961" extrusionOk="0">
                <a:moveTo>
                  <a:pt x="2344" y="179"/>
                </a:moveTo>
                <a:cubicBezTo>
                  <a:pt x="2367" y="273"/>
                  <a:pt x="2367" y="273"/>
                  <a:pt x="2344" y="392"/>
                </a:cubicBezTo>
                <a:cubicBezTo>
                  <a:pt x="2285" y="451"/>
                  <a:pt x="2214" y="510"/>
                  <a:pt x="2143" y="581"/>
                </a:cubicBezTo>
                <a:cubicBezTo>
                  <a:pt x="2178" y="510"/>
                  <a:pt x="2214" y="451"/>
                  <a:pt x="2238" y="380"/>
                </a:cubicBezTo>
                <a:cubicBezTo>
                  <a:pt x="2273" y="308"/>
                  <a:pt x="2309" y="250"/>
                  <a:pt x="2344" y="179"/>
                </a:cubicBezTo>
                <a:close/>
                <a:moveTo>
                  <a:pt x="2309" y="534"/>
                </a:moveTo>
                <a:cubicBezTo>
                  <a:pt x="2309" y="616"/>
                  <a:pt x="2296" y="700"/>
                  <a:pt x="2285" y="794"/>
                </a:cubicBezTo>
                <a:cubicBezTo>
                  <a:pt x="2273" y="877"/>
                  <a:pt x="2261" y="948"/>
                  <a:pt x="2178" y="1007"/>
                </a:cubicBezTo>
                <a:cubicBezTo>
                  <a:pt x="2131" y="1042"/>
                  <a:pt x="2096" y="1102"/>
                  <a:pt x="2036" y="1184"/>
                </a:cubicBezTo>
                <a:cubicBezTo>
                  <a:pt x="2048" y="1090"/>
                  <a:pt x="2083" y="1042"/>
                  <a:pt x="2107" y="995"/>
                </a:cubicBezTo>
                <a:lnTo>
                  <a:pt x="2178" y="853"/>
                </a:lnTo>
                <a:cubicBezTo>
                  <a:pt x="2214" y="806"/>
                  <a:pt x="2249" y="758"/>
                  <a:pt x="2261" y="700"/>
                </a:cubicBezTo>
                <a:cubicBezTo>
                  <a:pt x="2257" y="699"/>
                  <a:pt x="2252" y="698"/>
                  <a:pt x="2248" y="698"/>
                </a:cubicBezTo>
                <a:cubicBezTo>
                  <a:pt x="2190" y="698"/>
                  <a:pt x="2185" y="771"/>
                  <a:pt x="2119" y="771"/>
                </a:cubicBezTo>
                <a:cubicBezTo>
                  <a:pt x="2178" y="687"/>
                  <a:pt x="2238" y="605"/>
                  <a:pt x="2285" y="534"/>
                </a:cubicBezTo>
                <a:close/>
                <a:moveTo>
                  <a:pt x="2225" y="1066"/>
                </a:moveTo>
                <a:cubicBezTo>
                  <a:pt x="2249" y="1149"/>
                  <a:pt x="2249" y="1197"/>
                  <a:pt x="2202" y="1232"/>
                </a:cubicBezTo>
                <a:cubicBezTo>
                  <a:pt x="2156" y="1278"/>
                  <a:pt x="2109" y="1313"/>
                  <a:pt x="2063" y="1347"/>
                </a:cubicBezTo>
                <a:lnTo>
                  <a:pt x="2063" y="1347"/>
                </a:lnTo>
                <a:cubicBezTo>
                  <a:pt x="2090" y="1248"/>
                  <a:pt x="2158" y="1168"/>
                  <a:pt x="2225" y="1066"/>
                </a:cubicBezTo>
                <a:close/>
                <a:moveTo>
                  <a:pt x="2202" y="1362"/>
                </a:moveTo>
                <a:cubicBezTo>
                  <a:pt x="2202" y="1433"/>
                  <a:pt x="2190" y="1492"/>
                  <a:pt x="2178" y="1552"/>
                </a:cubicBezTo>
                <a:cubicBezTo>
                  <a:pt x="2178" y="1587"/>
                  <a:pt x="2167" y="1623"/>
                  <a:pt x="2167" y="1658"/>
                </a:cubicBezTo>
                <a:cubicBezTo>
                  <a:pt x="2143" y="1718"/>
                  <a:pt x="2096" y="1729"/>
                  <a:pt x="2036" y="1765"/>
                </a:cubicBezTo>
                <a:cubicBezTo>
                  <a:pt x="2072" y="1694"/>
                  <a:pt x="2096" y="1634"/>
                  <a:pt x="2119" y="1576"/>
                </a:cubicBezTo>
                <a:cubicBezTo>
                  <a:pt x="2111" y="1563"/>
                  <a:pt x="2103" y="1559"/>
                  <a:pt x="2094" y="1559"/>
                </a:cubicBezTo>
                <a:cubicBezTo>
                  <a:pt x="2081" y="1559"/>
                  <a:pt x="2068" y="1566"/>
                  <a:pt x="2052" y="1566"/>
                </a:cubicBezTo>
                <a:cubicBezTo>
                  <a:pt x="2047" y="1566"/>
                  <a:pt x="2042" y="1565"/>
                  <a:pt x="2036" y="1563"/>
                </a:cubicBezTo>
                <a:cubicBezTo>
                  <a:pt x="2072" y="1492"/>
                  <a:pt x="2119" y="1421"/>
                  <a:pt x="2202" y="1362"/>
                </a:cubicBezTo>
                <a:close/>
                <a:moveTo>
                  <a:pt x="2083" y="1883"/>
                </a:moveTo>
                <a:cubicBezTo>
                  <a:pt x="2119" y="1942"/>
                  <a:pt x="2131" y="2002"/>
                  <a:pt x="2083" y="2037"/>
                </a:cubicBezTo>
                <a:cubicBezTo>
                  <a:pt x="2072" y="2037"/>
                  <a:pt x="2060" y="2037"/>
                  <a:pt x="2048" y="2025"/>
                </a:cubicBezTo>
                <a:lnTo>
                  <a:pt x="2083" y="1883"/>
                </a:lnTo>
                <a:close/>
                <a:moveTo>
                  <a:pt x="284" y="2333"/>
                </a:moveTo>
                <a:cubicBezTo>
                  <a:pt x="320" y="2344"/>
                  <a:pt x="308" y="2380"/>
                  <a:pt x="296" y="2392"/>
                </a:cubicBezTo>
                <a:cubicBezTo>
                  <a:pt x="260" y="2439"/>
                  <a:pt x="225" y="2499"/>
                  <a:pt x="154" y="2534"/>
                </a:cubicBezTo>
                <a:cubicBezTo>
                  <a:pt x="178" y="2451"/>
                  <a:pt x="225" y="2392"/>
                  <a:pt x="284" y="2333"/>
                </a:cubicBezTo>
                <a:close/>
                <a:moveTo>
                  <a:pt x="273" y="2546"/>
                </a:moveTo>
                <a:lnTo>
                  <a:pt x="273" y="2558"/>
                </a:lnTo>
                <a:lnTo>
                  <a:pt x="260" y="2546"/>
                </a:lnTo>
                <a:close/>
                <a:moveTo>
                  <a:pt x="3291" y="2712"/>
                </a:moveTo>
                <a:cubicBezTo>
                  <a:pt x="3303" y="2712"/>
                  <a:pt x="3314" y="2723"/>
                  <a:pt x="3314" y="2736"/>
                </a:cubicBezTo>
                <a:cubicBezTo>
                  <a:pt x="3303" y="2736"/>
                  <a:pt x="3291" y="2747"/>
                  <a:pt x="3279" y="2747"/>
                </a:cubicBezTo>
                <a:cubicBezTo>
                  <a:pt x="3279" y="2747"/>
                  <a:pt x="3267" y="2736"/>
                  <a:pt x="3267" y="2723"/>
                </a:cubicBezTo>
                <a:cubicBezTo>
                  <a:pt x="3279" y="2723"/>
                  <a:pt x="3291" y="2712"/>
                  <a:pt x="3291" y="2712"/>
                </a:cubicBezTo>
                <a:close/>
                <a:moveTo>
                  <a:pt x="284" y="2641"/>
                </a:moveTo>
                <a:cubicBezTo>
                  <a:pt x="320" y="2665"/>
                  <a:pt x="320" y="2700"/>
                  <a:pt x="308" y="2712"/>
                </a:cubicBezTo>
                <a:cubicBezTo>
                  <a:pt x="284" y="2736"/>
                  <a:pt x="249" y="2759"/>
                  <a:pt x="213" y="2771"/>
                </a:cubicBezTo>
                <a:cubicBezTo>
                  <a:pt x="225" y="2723"/>
                  <a:pt x="249" y="2688"/>
                  <a:pt x="284" y="2641"/>
                </a:cubicBezTo>
                <a:close/>
                <a:moveTo>
                  <a:pt x="4025" y="2712"/>
                </a:moveTo>
                <a:cubicBezTo>
                  <a:pt x="4037" y="2723"/>
                  <a:pt x="4037" y="2736"/>
                  <a:pt x="4048" y="2736"/>
                </a:cubicBezTo>
                <a:cubicBezTo>
                  <a:pt x="4025" y="2747"/>
                  <a:pt x="4013" y="2759"/>
                  <a:pt x="4001" y="2771"/>
                </a:cubicBezTo>
                <a:cubicBezTo>
                  <a:pt x="3990" y="2771"/>
                  <a:pt x="3966" y="2771"/>
                  <a:pt x="3954" y="2759"/>
                </a:cubicBezTo>
                <a:cubicBezTo>
                  <a:pt x="3942" y="2736"/>
                  <a:pt x="3966" y="2723"/>
                  <a:pt x="3990" y="2723"/>
                </a:cubicBezTo>
                <a:cubicBezTo>
                  <a:pt x="4001" y="2723"/>
                  <a:pt x="4013" y="2723"/>
                  <a:pt x="4025" y="2712"/>
                </a:cubicBezTo>
                <a:close/>
                <a:moveTo>
                  <a:pt x="1291" y="2794"/>
                </a:moveTo>
                <a:cubicBezTo>
                  <a:pt x="1302" y="2794"/>
                  <a:pt x="1302" y="2794"/>
                  <a:pt x="1302" y="2807"/>
                </a:cubicBezTo>
                <a:lnTo>
                  <a:pt x="1291" y="2818"/>
                </a:lnTo>
                <a:cubicBezTo>
                  <a:pt x="1278" y="2818"/>
                  <a:pt x="1278" y="2818"/>
                  <a:pt x="1267" y="2807"/>
                </a:cubicBezTo>
                <a:cubicBezTo>
                  <a:pt x="1278" y="2807"/>
                  <a:pt x="1291" y="2794"/>
                  <a:pt x="1291" y="2794"/>
                </a:cubicBezTo>
                <a:close/>
                <a:moveTo>
                  <a:pt x="1728" y="2771"/>
                </a:moveTo>
                <a:cubicBezTo>
                  <a:pt x="1728" y="2783"/>
                  <a:pt x="1728" y="2794"/>
                  <a:pt x="1717" y="2807"/>
                </a:cubicBezTo>
                <a:cubicBezTo>
                  <a:pt x="1705" y="2807"/>
                  <a:pt x="1693" y="2807"/>
                  <a:pt x="1670" y="2818"/>
                </a:cubicBezTo>
                <a:cubicBezTo>
                  <a:pt x="1681" y="2794"/>
                  <a:pt x="1693" y="2783"/>
                  <a:pt x="1705" y="2771"/>
                </a:cubicBezTo>
                <a:close/>
                <a:moveTo>
                  <a:pt x="947" y="2771"/>
                </a:moveTo>
                <a:cubicBezTo>
                  <a:pt x="959" y="2783"/>
                  <a:pt x="959" y="2794"/>
                  <a:pt x="959" y="2794"/>
                </a:cubicBezTo>
                <a:cubicBezTo>
                  <a:pt x="947" y="2807"/>
                  <a:pt x="947" y="2818"/>
                  <a:pt x="923" y="2818"/>
                </a:cubicBezTo>
                <a:cubicBezTo>
                  <a:pt x="923" y="2822"/>
                  <a:pt x="922" y="2823"/>
                  <a:pt x="921" y="2823"/>
                </a:cubicBezTo>
                <a:cubicBezTo>
                  <a:pt x="918" y="2823"/>
                  <a:pt x="912" y="2815"/>
                  <a:pt x="912" y="2807"/>
                </a:cubicBezTo>
                <a:lnTo>
                  <a:pt x="947" y="2771"/>
                </a:lnTo>
                <a:close/>
                <a:moveTo>
                  <a:pt x="213" y="2771"/>
                </a:moveTo>
                <a:lnTo>
                  <a:pt x="213" y="2771"/>
                </a:lnTo>
                <a:cubicBezTo>
                  <a:pt x="202" y="2794"/>
                  <a:pt x="189" y="2818"/>
                  <a:pt x="189" y="2830"/>
                </a:cubicBezTo>
                <a:cubicBezTo>
                  <a:pt x="166" y="2794"/>
                  <a:pt x="189" y="2783"/>
                  <a:pt x="213" y="2771"/>
                </a:cubicBezTo>
                <a:close/>
                <a:moveTo>
                  <a:pt x="746" y="2807"/>
                </a:moveTo>
                <a:cubicBezTo>
                  <a:pt x="746" y="2807"/>
                  <a:pt x="758" y="2807"/>
                  <a:pt x="770" y="2818"/>
                </a:cubicBezTo>
                <a:cubicBezTo>
                  <a:pt x="758" y="2830"/>
                  <a:pt x="746" y="2842"/>
                  <a:pt x="734" y="2842"/>
                </a:cubicBezTo>
                <a:cubicBezTo>
                  <a:pt x="734" y="2842"/>
                  <a:pt x="723" y="2830"/>
                  <a:pt x="710" y="2830"/>
                </a:cubicBezTo>
                <a:cubicBezTo>
                  <a:pt x="723" y="2818"/>
                  <a:pt x="734" y="2807"/>
                  <a:pt x="746" y="2807"/>
                </a:cubicBezTo>
                <a:close/>
                <a:moveTo>
                  <a:pt x="4048" y="2807"/>
                </a:moveTo>
                <a:cubicBezTo>
                  <a:pt x="4048" y="2807"/>
                  <a:pt x="4061" y="2807"/>
                  <a:pt x="4072" y="2818"/>
                </a:cubicBezTo>
                <a:lnTo>
                  <a:pt x="4061" y="2818"/>
                </a:lnTo>
                <a:cubicBezTo>
                  <a:pt x="4048" y="2830"/>
                  <a:pt x="4037" y="2830"/>
                  <a:pt x="4025" y="2830"/>
                </a:cubicBezTo>
                <a:cubicBezTo>
                  <a:pt x="4013" y="2830"/>
                  <a:pt x="4013" y="2830"/>
                  <a:pt x="4001" y="2842"/>
                </a:cubicBezTo>
                <a:cubicBezTo>
                  <a:pt x="4001" y="2830"/>
                  <a:pt x="4013" y="2830"/>
                  <a:pt x="4013" y="2830"/>
                </a:cubicBezTo>
                <a:lnTo>
                  <a:pt x="4025" y="2830"/>
                </a:lnTo>
                <a:lnTo>
                  <a:pt x="4048" y="2807"/>
                </a:lnTo>
                <a:close/>
                <a:moveTo>
                  <a:pt x="337" y="2807"/>
                </a:moveTo>
                <a:cubicBezTo>
                  <a:pt x="355" y="2807"/>
                  <a:pt x="377" y="2816"/>
                  <a:pt x="415" y="2830"/>
                </a:cubicBezTo>
                <a:cubicBezTo>
                  <a:pt x="357" y="2871"/>
                  <a:pt x="339" y="2883"/>
                  <a:pt x="306" y="2883"/>
                </a:cubicBezTo>
                <a:cubicBezTo>
                  <a:pt x="292" y="2883"/>
                  <a:pt x="274" y="2881"/>
                  <a:pt x="249" y="2878"/>
                </a:cubicBezTo>
                <a:cubicBezTo>
                  <a:pt x="292" y="2827"/>
                  <a:pt x="309" y="2807"/>
                  <a:pt x="337" y="2807"/>
                </a:cubicBezTo>
                <a:close/>
                <a:moveTo>
                  <a:pt x="3385" y="2878"/>
                </a:moveTo>
                <a:cubicBezTo>
                  <a:pt x="3385" y="2878"/>
                  <a:pt x="3398" y="2878"/>
                  <a:pt x="3409" y="2889"/>
                </a:cubicBezTo>
                <a:cubicBezTo>
                  <a:pt x="3398" y="2889"/>
                  <a:pt x="3385" y="2901"/>
                  <a:pt x="3385" y="2901"/>
                </a:cubicBezTo>
                <a:cubicBezTo>
                  <a:pt x="3374" y="2901"/>
                  <a:pt x="3374" y="2889"/>
                  <a:pt x="3374" y="2878"/>
                </a:cubicBezTo>
                <a:close/>
                <a:moveTo>
                  <a:pt x="3196" y="2759"/>
                </a:moveTo>
                <a:lnTo>
                  <a:pt x="3196" y="2759"/>
                </a:lnTo>
                <a:cubicBezTo>
                  <a:pt x="3137" y="2818"/>
                  <a:pt x="3078" y="2865"/>
                  <a:pt x="2995" y="2889"/>
                </a:cubicBezTo>
                <a:cubicBezTo>
                  <a:pt x="2972" y="2901"/>
                  <a:pt x="2951" y="2907"/>
                  <a:pt x="2930" y="2907"/>
                </a:cubicBezTo>
                <a:cubicBezTo>
                  <a:pt x="2909" y="2907"/>
                  <a:pt x="2888" y="2901"/>
                  <a:pt x="2865" y="2889"/>
                </a:cubicBezTo>
                <a:lnTo>
                  <a:pt x="2865" y="2865"/>
                </a:lnTo>
                <a:cubicBezTo>
                  <a:pt x="2972" y="2830"/>
                  <a:pt x="3078" y="2794"/>
                  <a:pt x="3196" y="2759"/>
                </a:cubicBezTo>
                <a:close/>
                <a:moveTo>
                  <a:pt x="1054" y="2783"/>
                </a:moveTo>
                <a:lnTo>
                  <a:pt x="1125" y="2818"/>
                </a:lnTo>
                <a:cubicBezTo>
                  <a:pt x="1089" y="2865"/>
                  <a:pt x="1042" y="2901"/>
                  <a:pt x="994" y="2913"/>
                </a:cubicBezTo>
                <a:cubicBezTo>
                  <a:pt x="994" y="2901"/>
                  <a:pt x="983" y="2889"/>
                  <a:pt x="983" y="2889"/>
                </a:cubicBezTo>
                <a:lnTo>
                  <a:pt x="1054" y="2783"/>
                </a:lnTo>
                <a:close/>
                <a:moveTo>
                  <a:pt x="2119" y="2901"/>
                </a:moveTo>
                <a:cubicBezTo>
                  <a:pt x="2131" y="2901"/>
                  <a:pt x="2131" y="2913"/>
                  <a:pt x="2131" y="2913"/>
                </a:cubicBezTo>
                <a:cubicBezTo>
                  <a:pt x="2131" y="2913"/>
                  <a:pt x="2119" y="2913"/>
                  <a:pt x="2119" y="2925"/>
                </a:cubicBezTo>
                <a:lnTo>
                  <a:pt x="2119" y="2901"/>
                </a:lnTo>
                <a:close/>
                <a:moveTo>
                  <a:pt x="3374" y="2783"/>
                </a:moveTo>
                <a:lnTo>
                  <a:pt x="3374" y="2783"/>
                </a:lnTo>
                <a:cubicBezTo>
                  <a:pt x="3338" y="2842"/>
                  <a:pt x="3291" y="2854"/>
                  <a:pt x="3232" y="2865"/>
                </a:cubicBezTo>
                <a:cubicBezTo>
                  <a:pt x="3208" y="2878"/>
                  <a:pt x="3196" y="2889"/>
                  <a:pt x="3161" y="2925"/>
                </a:cubicBezTo>
                <a:cubicBezTo>
                  <a:pt x="3170" y="2871"/>
                  <a:pt x="3185" y="2865"/>
                  <a:pt x="3208" y="2865"/>
                </a:cubicBezTo>
                <a:cubicBezTo>
                  <a:pt x="3215" y="2865"/>
                  <a:pt x="3223" y="2865"/>
                  <a:pt x="3232" y="2865"/>
                </a:cubicBezTo>
                <a:cubicBezTo>
                  <a:pt x="3267" y="2807"/>
                  <a:pt x="3314" y="2794"/>
                  <a:pt x="3374" y="2783"/>
                </a:cubicBezTo>
                <a:close/>
                <a:moveTo>
                  <a:pt x="1823" y="2936"/>
                </a:moveTo>
                <a:lnTo>
                  <a:pt x="1823" y="2949"/>
                </a:lnTo>
                <a:lnTo>
                  <a:pt x="1812" y="2949"/>
                </a:lnTo>
                <a:cubicBezTo>
                  <a:pt x="1812" y="2949"/>
                  <a:pt x="1799" y="2936"/>
                  <a:pt x="1812" y="2936"/>
                </a:cubicBezTo>
                <a:close/>
                <a:moveTo>
                  <a:pt x="1681" y="2913"/>
                </a:moveTo>
                <a:lnTo>
                  <a:pt x="1681" y="2913"/>
                </a:lnTo>
                <a:cubicBezTo>
                  <a:pt x="1649" y="2944"/>
                  <a:pt x="1639" y="2955"/>
                  <a:pt x="1614" y="2955"/>
                </a:cubicBezTo>
                <a:cubicBezTo>
                  <a:pt x="1606" y="2955"/>
                  <a:pt x="1597" y="2954"/>
                  <a:pt x="1586" y="2952"/>
                </a:cubicBezTo>
                <a:lnTo>
                  <a:pt x="1586" y="2952"/>
                </a:lnTo>
                <a:cubicBezTo>
                  <a:pt x="1614" y="2943"/>
                  <a:pt x="1644" y="2931"/>
                  <a:pt x="1681" y="2913"/>
                </a:cubicBezTo>
                <a:close/>
                <a:moveTo>
                  <a:pt x="604" y="2818"/>
                </a:moveTo>
                <a:lnTo>
                  <a:pt x="568" y="2889"/>
                </a:lnTo>
                <a:cubicBezTo>
                  <a:pt x="568" y="2901"/>
                  <a:pt x="581" y="2925"/>
                  <a:pt x="581" y="2936"/>
                </a:cubicBezTo>
                <a:cubicBezTo>
                  <a:pt x="581" y="2949"/>
                  <a:pt x="581" y="2972"/>
                  <a:pt x="568" y="2972"/>
                </a:cubicBezTo>
                <a:cubicBezTo>
                  <a:pt x="557" y="2972"/>
                  <a:pt x="533" y="2972"/>
                  <a:pt x="521" y="2960"/>
                </a:cubicBezTo>
                <a:cubicBezTo>
                  <a:pt x="533" y="2949"/>
                  <a:pt x="533" y="2936"/>
                  <a:pt x="545" y="2925"/>
                </a:cubicBezTo>
                <a:cubicBezTo>
                  <a:pt x="545" y="2913"/>
                  <a:pt x="557" y="2901"/>
                  <a:pt x="568" y="2889"/>
                </a:cubicBezTo>
                <a:lnTo>
                  <a:pt x="568" y="2889"/>
                </a:lnTo>
                <a:cubicBezTo>
                  <a:pt x="533" y="2901"/>
                  <a:pt x="497" y="2901"/>
                  <a:pt x="462" y="2913"/>
                </a:cubicBezTo>
                <a:cubicBezTo>
                  <a:pt x="497" y="2830"/>
                  <a:pt x="510" y="2818"/>
                  <a:pt x="604" y="2818"/>
                </a:cubicBezTo>
                <a:close/>
                <a:moveTo>
                  <a:pt x="1196" y="2949"/>
                </a:moveTo>
                <a:cubicBezTo>
                  <a:pt x="1196" y="2960"/>
                  <a:pt x="1207" y="2960"/>
                  <a:pt x="1207" y="2972"/>
                </a:cubicBezTo>
                <a:cubicBezTo>
                  <a:pt x="1207" y="2972"/>
                  <a:pt x="1196" y="2984"/>
                  <a:pt x="1184" y="2984"/>
                </a:cubicBezTo>
                <a:lnTo>
                  <a:pt x="1172" y="2972"/>
                </a:lnTo>
                <a:lnTo>
                  <a:pt x="1196" y="2949"/>
                </a:lnTo>
                <a:close/>
                <a:moveTo>
                  <a:pt x="1563" y="2759"/>
                </a:moveTo>
                <a:cubicBezTo>
                  <a:pt x="1551" y="2842"/>
                  <a:pt x="1456" y="2842"/>
                  <a:pt x="1444" y="2901"/>
                </a:cubicBezTo>
                <a:cubicBezTo>
                  <a:pt x="1478" y="2923"/>
                  <a:pt x="1521" y="2935"/>
                  <a:pt x="1555" y="2955"/>
                </a:cubicBezTo>
                <a:lnTo>
                  <a:pt x="1555" y="2955"/>
                </a:lnTo>
                <a:cubicBezTo>
                  <a:pt x="1522" y="2982"/>
                  <a:pt x="1488" y="2973"/>
                  <a:pt x="1444" y="2984"/>
                </a:cubicBezTo>
                <a:lnTo>
                  <a:pt x="1444" y="2901"/>
                </a:lnTo>
                <a:cubicBezTo>
                  <a:pt x="1433" y="2901"/>
                  <a:pt x="1421" y="2889"/>
                  <a:pt x="1397" y="2878"/>
                </a:cubicBezTo>
                <a:cubicBezTo>
                  <a:pt x="1433" y="2807"/>
                  <a:pt x="1480" y="2771"/>
                  <a:pt x="1563" y="2759"/>
                </a:cubicBezTo>
                <a:close/>
                <a:moveTo>
                  <a:pt x="1030" y="2979"/>
                </a:moveTo>
                <a:cubicBezTo>
                  <a:pt x="1030" y="2979"/>
                  <a:pt x="1030" y="2980"/>
                  <a:pt x="1030" y="2984"/>
                </a:cubicBezTo>
                <a:lnTo>
                  <a:pt x="1042" y="2984"/>
                </a:lnTo>
                <a:cubicBezTo>
                  <a:pt x="1042" y="2984"/>
                  <a:pt x="1030" y="2984"/>
                  <a:pt x="1030" y="2996"/>
                </a:cubicBezTo>
                <a:cubicBezTo>
                  <a:pt x="1030" y="2984"/>
                  <a:pt x="1030" y="2984"/>
                  <a:pt x="1018" y="2984"/>
                </a:cubicBezTo>
                <a:cubicBezTo>
                  <a:pt x="1026" y="2984"/>
                  <a:pt x="1029" y="2979"/>
                  <a:pt x="1030" y="2979"/>
                </a:cubicBezTo>
                <a:close/>
                <a:moveTo>
                  <a:pt x="1883" y="3114"/>
                </a:moveTo>
                <a:lnTo>
                  <a:pt x="1883" y="3126"/>
                </a:lnTo>
                <a:lnTo>
                  <a:pt x="1870" y="3126"/>
                </a:lnTo>
                <a:lnTo>
                  <a:pt x="1883" y="3114"/>
                </a:lnTo>
                <a:close/>
                <a:moveTo>
                  <a:pt x="2083" y="3031"/>
                </a:moveTo>
                <a:lnTo>
                  <a:pt x="2083" y="3031"/>
                </a:lnTo>
                <a:cubicBezTo>
                  <a:pt x="2072" y="3067"/>
                  <a:pt x="2083" y="3091"/>
                  <a:pt x="2072" y="3102"/>
                </a:cubicBezTo>
                <a:cubicBezTo>
                  <a:pt x="2012" y="3185"/>
                  <a:pt x="1941" y="3268"/>
                  <a:pt x="1847" y="3386"/>
                </a:cubicBezTo>
                <a:cubicBezTo>
                  <a:pt x="1847" y="3327"/>
                  <a:pt x="1847" y="3304"/>
                  <a:pt x="1859" y="3280"/>
                </a:cubicBezTo>
                <a:cubicBezTo>
                  <a:pt x="1906" y="3209"/>
                  <a:pt x="1965" y="3138"/>
                  <a:pt x="2025" y="3067"/>
                </a:cubicBezTo>
                <a:cubicBezTo>
                  <a:pt x="2036" y="3055"/>
                  <a:pt x="2048" y="3055"/>
                  <a:pt x="2083" y="3031"/>
                </a:cubicBezTo>
                <a:close/>
                <a:moveTo>
                  <a:pt x="2036" y="3375"/>
                </a:moveTo>
                <a:lnTo>
                  <a:pt x="2036" y="3375"/>
                </a:lnTo>
                <a:cubicBezTo>
                  <a:pt x="2066" y="3414"/>
                  <a:pt x="2047" y="3437"/>
                  <a:pt x="2026" y="3450"/>
                </a:cubicBezTo>
                <a:lnTo>
                  <a:pt x="2026" y="3450"/>
                </a:lnTo>
                <a:cubicBezTo>
                  <a:pt x="2029" y="3424"/>
                  <a:pt x="2036" y="3403"/>
                  <a:pt x="2036" y="3375"/>
                </a:cubicBezTo>
                <a:close/>
                <a:moveTo>
                  <a:pt x="2003" y="3486"/>
                </a:moveTo>
                <a:cubicBezTo>
                  <a:pt x="1991" y="3522"/>
                  <a:pt x="1972" y="3556"/>
                  <a:pt x="1954" y="3611"/>
                </a:cubicBezTo>
                <a:cubicBezTo>
                  <a:pt x="1963" y="3530"/>
                  <a:pt x="1965" y="3519"/>
                  <a:pt x="2003" y="3486"/>
                </a:cubicBezTo>
                <a:close/>
                <a:moveTo>
                  <a:pt x="1883" y="3552"/>
                </a:moveTo>
                <a:lnTo>
                  <a:pt x="1883" y="3552"/>
                </a:lnTo>
                <a:cubicBezTo>
                  <a:pt x="1859" y="3588"/>
                  <a:pt x="1823" y="3635"/>
                  <a:pt x="1788" y="3694"/>
                </a:cubicBezTo>
                <a:cubicBezTo>
                  <a:pt x="1812" y="3599"/>
                  <a:pt x="1812" y="3599"/>
                  <a:pt x="1883" y="3552"/>
                </a:cubicBezTo>
                <a:close/>
                <a:moveTo>
                  <a:pt x="1941" y="3754"/>
                </a:moveTo>
                <a:cubicBezTo>
                  <a:pt x="1954" y="3754"/>
                  <a:pt x="1954" y="3765"/>
                  <a:pt x="1954" y="3765"/>
                </a:cubicBezTo>
                <a:cubicBezTo>
                  <a:pt x="1941" y="3777"/>
                  <a:pt x="1941" y="3789"/>
                  <a:pt x="1930" y="3812"/>
                </a:cubicBezTo>
                <a:lnTo>
                  <a:pt x="1918" y="3801"/>
                </a:lnTo>
                <a:cubicBezTo>
                  <a:pt x="1918" y="3789"/>
                  <a:pt x="1930" y="3765"/>
                  <a:pt x="1941" y="3754"/>
                </a:cubicBezTo>
                <a:close/>
                <a:moveTo>
                  <a:pt x="1764" y="3801"/>
                </a:moveTo>
                <a:lnTo>
                  <a:pt x="1752" y="3812"/>
                </a:lnTo>
                <a:cubicBezTo>
                  <a:pt x="1752" y="3812"/>
                  <a:pt x="1741" y="3812"/>
                  <a:pt x="1741" y="3825"/>
                </a:cubicBezTo>
                <a:lnTo>
                  <a:pt x="1741" y="3801"/>
                </a:lnTo>
                <a:close/>
                <a:moveTo>
                  <a:pt x="1717" y="4014"/>
                </a:moveTo>
                <a:lnTo>
                  <a:pt x="1717" y="4025"/>
                </a:lnTo>
                <a:cubicBezTo>
                  <a:pt x="1717" y="4038"/>
                  <a:pt x="1717" y="4038"/>
                  <a:pt x="1705" y="4038"/>
                </a:cubicBezTo>
                <a:lnTo>
                  <a:pt x="1705" y="4025"/>
                </a:lnTo>
                <a:lnTo>
                  <a:pt x="1717" y="4014"/>
                </a:lnTo>
                <a:close/>
                <a:moveTo>
                  <a:pt x="1788" y="4227"/>
                </a:moveTo>
                <a:lnTo>
                  <a:pt x="1788" y="4274"/>
                </a:lnTo>
                <a:lnTo>
                  <a:pt x="1859" y="4238"/>
                </a:lnTo>
                <a:lnTo>
                  <a:pt x="1859" y="4238"/>
                </a:lnTo>
                <a:cubicBezTo>
                  <a:pt x="1859" y="4309"/>
                  <a:pt x="1859" y="4309"/>
                  <a:pt x="1776" y="4333"/>
                </a:cubicBezTo>
                <a:cubicBezTo>
                  <a:pt x="1771" y="4347"/>
                  <a:pt x="1767" y="4352"/>
                  <a:pt x="1762" y="4352"/>
                </a:cubicBezTo>
                <a:cubicBezTo>
                  <a:pt x="1755" y="4352"/>
                  <a:pt x="1747" y="4341"/>
                  <a:pt x="1741" y="4333"/>
                </a:cubicBezTo>
                <a:cubicBezTo>
                  <a:pt x="1728" y="4333"/>
                  <a:pt x="1705" y="4322"/>
                  <a:pt x="1705" y="4322"/>
                </a:cubicBezTo>
                <a:cubicBezTo>
                  <a:pt x="1705" y="4286"/>
                  <a:pt x="1728" y="4274"/>
                  <a:pt x="1752" y="4274"/>
                </a:cubicBezTo>
                <a:cubicBezTo>
                  <a:pt x="1761" y="4257"/>
                  <a:pt x="1776" y="4240"/>
                  <a:pt x="1788" y="4227"/>
                </a:cubicBezTo>
                <a:close/>
                <a:moveTo>
                  <a:pt x="1670" y="4464"/>
                </a:moveTo>
                <a:lnTo>
                  <a:pt x="1670" y="4475"/>
                </a:lnTo>
                <a:cubicBezTo>
                  <a:pt x="1667" y="4475"/>
                  <a:pt x="1665" y="4475"/>
                  <a:pt x="1663" y="4475"/>
                </a:cubicBezTo>
                <a:lnTo>
                  <a:pt x="1663" y="4475"/>
                </a:lnTo>
                <a:cubicBezTo>
                  <a:pt x="1666" y="4472"/>
                  <a:pt x="1670" y="4469"/>
                  <a:pt x="1670" y="4464"/>
                </a:cubicBezTo>
                <a:close/>
                <a:moveTo>
                  <a:pt x="1657" y="4487"/>
                </a:moveTo>
                <a:cubicBezTo>
                  <a:pt x="1646" y="4487"/>
                  <a:pt x="1646" y="4499"/>
                  <a:pt x="1634" y="4499"/>
                </a:cubicBezTo>
                <a:cubicBezTo>
                  <a:pt x="1634" y="4499"/>
                  <a:pt x="1634" y="4487"/>
                  <a:pt x="1646" y="4487"/>
                </a:cubicBezTo>
                <a:close/>
                <a:moveTo>
                  <a:pt x="1894" y="4380"/>
                </a:moveTo>
                <a:lnTo>
                  <a:pt x="1894" y="4380"/>
                </a:lnTo>
                <a:cubicBezTo>
                  <a:pt x="1883" y="4475"/>
                  <a:pt x="1870" y="4535"/>
                  <a:pt x="1859" y="4629"/>
                </a:cubicBezTo>
                <a:cubicBezTo>
                  <a:pt x="1847" y="4570"/>
                  <a:pt x="1847" y="4546"/>
                  <a:pt x="1835" y="4522"/>
                </a:cubicBezTo>
                <a:cubicBezTo>
                  <a:pt x="1788" y="4464"/>
                  <a:pt x="1835" y="4428"/>
                  <a:pt x="1894" y="4380"/>
                </a:cubicBezTo>
                <a:close/>
                <a:moveTo>
                  <a:pt x="2877" y="72"/>
                </a:moveTo>
                <a:cubicBezTo>
                  <a:pt x="2877" y="108"/>
                  <a:pt x="2901" y="143"/>
                  <a:pt x="2888" y="179"/>
                </a:cubicBezTo>
                <a:cubicBezTo>
                  <a:pt x="2877" y="332"/>
                  <a:pt x="2865" y="498"/>
                  <a:pt x="2841" y="664"/>
                </a:cubicBezTo>
                <a:cubicBezTo>
                  <a:pt x="2770" y="1019"/>
                  <a:pt x="2711" y="1386"/>
                  <a:pt x="2640" y="1741"/>
                </a:cubicBezTo>
                <a:cubicBezTo>
                  <a:pt x="2616" y="1860"/>
                  <a:pt x="2604" y="1978"/>
                  <a:pt x="2604" y="2084"/>
                </a:cubicBezTo>
                <a:cubicBezTo>
                  <a:pt x="2640" y="2131"/>
                  <a:pt x="2675" y="2131"/>
                  <a:pt x="2723" y="2131"/>
                </a:cubicBezTo>
                <a:cubicBezTo>
                  <a:pt x="2912" y="2120"/>
                  <a:pt x="3101" y="2108"/>
                  <a:pt x="3303" y="2096"/>
                </a:cubicBezTo>
                <a:lnTo>
                  <a:pt x="3788" y="2096"/>
                </a:lnTo>
                <a:cubicBezTo>
                  <a:pt x="3942" y="2096"/>
                  <a:pt x="4096" y="2108"/>
                  <a:pt x="4238" y="2120"/>
                </a:cubicBezTo>
                <a:cubicBezTo>
                  <a:pt x="4261" y="2120"/>
                  <a:pt x="4285" y="2131"/>
                  <a:pt x="4321" y="2144"/>
                </a:cubicBezTo>
                <a:cubicBezTo>
                  <a:pt x="4345" y="2309"/>
                  <a:pt x="4297" y="2463"/>
                  <a:pt x="4261" y="2605"/>
                </a:cubicBezTo>
                <a:cubicBezTo>
                  <a:pt x="4190" y="2652"/>
                  <a:pt x="4119" y="2652"/>
                  <a:pt x="4048" y="2652"/>
                </a:cubicBezTo>
                <a:cubicBezTo>
                  <a:pt x="3997" y="2644"/>
                  <a:pt x="3946" y="2642"/>
                  <a:pt x="3895" y="2642"/>
                </a:cubicBezTo>
                <a:cubicBezTo>
                  <a:pt x="3792" y="2642"/>
                  <a:pt x="3689" y="2652"/>
                  <a:pt x="3587" y="2652"/>
                </a:cubicBezTo>
                <a:cubicBezTo>
                  <a:pt x="3533" y="2655"/>
                  <a:pt x="3480" y="2657"/>
                  <a:pt x="3426" y="2657"/>
                </a:cubicBezTo>
                <a:cubicBezTo>
                  <a:pt x="3266" y="2657"/>
                  <a:pt x="3107" y="2643"/>
                  <a:pt x="2948" y="2617"/>
                </a:cubicBezTo>
                <a:cubicBezTo>
                  <a:pt x="2900" y="2613"/>
                  <a:pt x="2866" y="2610"/>
                  <a:pt x="2836" y="2610"/>
                </a:cubicBezTo>
                <a:cubicBezTo>
                  <a:pt x="2785" y="2610"/>
                  <a:pt x="2746" y="2618"/>
                  <a:pt x="2664" y="2641"/>
                </a:cubicBezTo>
                <a:cubicBezTo>
                  <a:pt x="2640" y="2936"/>
                  <a:pt x="2581" y="3220"/>
                  <a:pt x="2522" y="3517"/>
                </a:cubicBezTo>
                <a:cubicBezTo>
                  <a:pt x="2498" y="3647"/>
                  <a:pt x="2462" y="3777"/>
                  <a:pt x="2438" y="3896"/>
                </a:cubicBezTo>
                <a:cubicBezTo>
                  <a:pt x="2415" y="4061"/>
                  <a:pt x="2391" y="4215"/>
                  <a:pt x="2356" y="4380"/>
                </a:cubicBezTo>
                <a:cubicBezTo>
                  <a:pt x="2320" y="4570"/>
                  <a:pt x="2309" y="4617"/>
                  <a:pt x="2072" y="4629"/>
                </a:cubicBezTo>
                <a:cubicBezTo>
                  <a:pt x="2048" y="4629"/>
                  <a:pt x="2012" y="4617"/>
                  <a:pt x="1989" y="4617"/>
                </a:cubicBezTo>
                <a:cubicBezTo>
                  <a:pt x="1954" y="4558"/>
                  <a:pt x="1965" y="4499"/>
                  <a:pt x="1965" y="4451"/>
                </a:cubicBezTo>
                <a:cubicBezTo>
                  <a:pt x="1977" y="4369"/>
                  <a:pt x="1989" y="4298"/>
                  <a:pt x="2001" y="4227"/>
                </a:cubicBezTo>
                <a:cubicBezTo>
                  <a:pt x="2001" y="4191"/>
                  <a:pt x="2001" y="4144"/>
                  <a:pt x="2012" y="4109"/>
                </a:cubicBezTo>
                <a:cubicBezTo>
                  <a:pt x="2096" y="3765"/>
                  <a:pt x="2131" y="3410"/>
                  <a:pt x="2190" y="3055"/>
                </a:cubicBezTo>
                <a:cubicBezTo>
                  <a:pt x="2214" y="2925"/>
                  <a:pt x="2214" y="2794"/>
                  <a:pt x="2214" y="2665"/>
                </a:cubicBezTo>
                <a:cubicBezTo>
                  <a:pt x="2178" y="2665"/>
                  <a:pt x="2143" y="2652"/>
                  <a:pt x="2119" y="2652"/>
                </a:cubicBezTo>
                <a:cubicBezTo>
                  <a:pt x="2001" y="2665"/>
                  <a:pt x="1894" y="2676"/>
                  <a:pt x="1776" y="2688"/>
                </a:cubicBezTo>
                <a:cubicBezTo>
                  <a:pt x="1586" y="2700"/>
                  <a:pt x="1385" y="2688"/>
                  <a:pt x="1196" y="2736"/>
                </a:cubicBezTo>
                <a:cubicBezTo>
                  <a:pt x="1129" y="2722"/>
                  <a:pt x="1063" y="2717"/>
                  <a:pt x="996" y="2717"/>
                </a:cubicBezTo>
                <a:cubicBezTo>
                  <a:pt x="858" y="2717"/>
                  <a:pt x="721" y="2737"/>
                  <a:pt x="583" y="2737"/>
                </a:cubicBezTo>
                <a:cubicBezTo>
                  <a:pt x="562" y="2737"/>
                  <a:pt x="542" y="2737"/>
                  <a:pt x="521" y="2736"/>
                </a:cubicBezTo>
                <a:cubicBezTo>
                  <a:pt x="486" y="2736"/>
                  <a:pt x="450" y="2736"/>
                  <a:pt x="415" y="2723"/>
                </a:cubicBezTo>
                <a:cubicBezTo>
                  <a:pt x="355" y="2652"/>
                  <a:pt x="391" y="2558"/>
                  <a:pt x="379" y="2475"/>
                </a:cubicBezTo>
                <a:cubicBezTo>
                  <a:pt x="367" y="2404"/>
                  <a:pt x="379" y="2321"/>
                  <a:pt x="379" y="2226"/>
                </a:cubicBezTo>
                <a:cubicBezTo>
                  <a:pt x="415" y="2226"/>
                  <a:pt x="450" y="2215"/>
                  <a:pt x="474" y="2215"/>
                </a:cubicBezTo>
                <a:lnTo>
                  <a:pt x="1042" y="2144"/>
                </a:lnTo>
                <a:cubicBezTo>
                  <a:pt x="1199" y="2121"/>
                  <a:pt x="1351" y="2113"/>
                  <a:pt x="1504" y="2113"/>
                </a:cubicBezTo>
                <a:cubicBezTo>
                  <a:pt x="1594" y="2113"/>
                  <a:pt x="1684" y="2115"/>
                  <a:pt x="1776" y="2120"/>
                </a:cubicBezTo>
                <a:lnTo>
                  <a:pt x="2143" y="2120"/>
                </a:lnTo>
                <a:cubicBezTo>
                  <a:pt x="2154" y="2084"/>
                  <a:pt x="2167" y="2060"/>
                  <a:pt x="2167" y="2025"/>
                </a:cubicBezTo>
                <a:cubicBezTo>
                  <a:pt x="2178" y="1978"/>
                  <a:pt x="2167" y="1918"/>
                  <a:pt x="2178" y="1871"/>
                </a:cubicBezTo>
                <a:cubicBezTo>
                  <a:pt x="2285" y="1362"/>
                  <a:pt x="2320" y="842"/>
                  <a:pt x="2427" y="332"/>
                </a:cubicBezTo>
                <a:cubicBezTo>
                  <a:pt x="2427" y="297"/>
                  <a:pt x="2438" y="250"/>
                  <a:pt x="2451" y="214"/>
                </a:cubicBezTo>
                <a:cubicBezTo>
                  <a:pt x="2462" y="166"/>
                  <a:pt x="2498" y="119"/>
                  <a:pt x="2557" y="119"/>
                </a:cubicBezTo>
                <a:cubicBezTo>
                  <a:pt x="2664" y="95"/>
                  <a:pt x="2759" y="84"/>
                  <a:pt x="2877" y="72"/>
                </a:cubicBezTo>
                <a:close/>
                <a:moveTo>
                  <a:pt x="2025" y="4712"/>
                </a:moveTo>
                <a:cubicBezTo>
                  <a:pt x="2036" y="4712"/>
                  <a:pt x="2025" y="4724"/>
                  <a:pt x="2025" y="4724"/>
                </a:cubicBezTo>
                <a:lnTo>
                  <a:pt x="2012" y="4724"/>
                </a:lnTo>
                <a:lnTo>
                  <a:pt x="2012" y="4712"/>
                </a:lnTo>
                <a:close/>
                <a:moveTo>
                  <a:pt x="1610" y="4748"/>
                </a:moveTo>
                <a:cubicBezTo>
                  <a:pt x="1622" y="4748"/>
                  <a:pt x="1634" y="4759"/>
                  <a:pt x="1634" y="4759"/>
                </a:cubicBezTo>
                <a:cubicBezTo>
                  <a:pt x="1646" y="4771"/>
                  <a:pt x="1646" y="4783"/>
                  <a:pt x="1646" y="4795"/>
                </a:cubicBezTo>
                <a:cubicBezTo>
                  <a:pt x="1646" y="4807"/>
                  <a:pt x="1634" y="4807"/>
                  <a:pt x="1622" y="4807"/>
                </a:cubicBezTo>
                <a:cubicBezTo>
                  <a:pt x="1622" y="4795"/>
                  <a:pt x="1610" y="4783"/>
                  <a:pt x="1610" y="4771"/>
                </a:cubicBezTo>
                <a:lnTo>
                  <a:pt x="1610" y="4748"/>
                </a:lnTo>
                <a:close/>
                <a:moveTo>
                  <a:pt x="1894" y="4783"/>
                </a:moveTo>
                <a:lnTo>
                  <a:pt x="1894" y="4783"/>
                </a:lnTo>
                <a:cubicBezTo>
                  <a:pt x="1883" y="4819"/>
                  <a:pt x="1883" y="4843"/>
                  <a:pt x="1870" y="4843"/>
                </a:cubicBezTo>
                <a:cubicBezTo>
                  <a:pt x="1859" y="4866"/>
                  <a:pt x="1847" y="4866"/>
                  <a:pt x="1823" y="4878"/>
                </a:cubicBezTo>
                <a:lnTo>
                  <a:pt x="1799" y="4854"/>
                </a:lnTo>
                <a:cubicBezTo>
                  <a:pt x="1823" y="4843"/>
                  <a:pt x="1847" y="4819"/>
                  <a:pt x="1894" y="4783"/>
                </a:cubicBezTo>
                <a:close/>
                <a:moveTo>
                  <a:pt x="2901" y="1"/>
                </a:moveTo>
                <a:cubicBezTo>
                  <a:pt x="2735" y="24"/>
                  <a:pt x="2569" y="60"/>
                  <a:pt x="2391" y="84"/>
                </a:cubicBezTo>
                <a:cubicBezTo>
                  <a:pt x="2380" y="84"/>
                  <a:pt x="2367" y="84"/>
                  <a:pt x="2367" y="95"/>
                </a:cubicBezTo>
                <a:cubicBezTo>
                  <a:pt x="2202" y="143"/>
                  <a:pt x="2096" y="250"/>
                  <a:pt x="2072" y="427"/>
                </a:cubicBezTo>
                <a:cubicBezTo>
                  <a:pt x="2060" y="487"/>
                  <a:pt x="2060" y="545"/>
                  <a:pt x="2048" y="605"/>
                </a:cubicBezTo>
                <a:cubicBezTo>
                  <a:pt x="2012" y="782"/>
                  <a:pt x="1977" y="960"/>
                  <a:pt x="1954" y="1149"/>
                </a:cubicBezTo>
                <a:cubicBezTo>
                  <a:pt x="1954" y="1232"/>
                  <a:pt x="1930" y="1326"/>
                  <a:pt x="1906" y="1421"/>
                </a:cubicBezTo>
                <a:cubicBezTo>
                  <a:pt x="1870" y="1576"/>
                  <a:pt x="1847" y="1729"/>
                  <a:pt x="1835" y="1895"/>
                </a:cubicBezTo>
                <a:cubicBezTo>
                  <a:pt x="1835" y="1942"/>
                  <a:pt x="1835" y="1989"/>
                  <a:pt x="1788" y="2049"/>
                </a:cubicBezTo>
                <a:lnTo>
                  <a:pt x="1646" y="2049"/>
                </a:lnTo>
                <a:cubicBezTo>
                  <a:pt x="1456" y="2049"/>
                  <a:pt x="1278" y="2049"/>
                  <a:pt x="1089" y="2073"/>
                </a:cubicBezTo>
                <a:cubicBezTo>
                  <a:pt x="876" y="2108"/>
                  <a:pt x="652" y="2144"/>
                  <a:pt x="426" y="2155"/>
                </a:cubicBezTo>
                <a:cubicBezTo>
                  <a:pt x="308" y="2155"/>
                  <a:pt x="202" y="2202"/>
                  <a:pt x="83" y="2238"/>
                </a:cubicBezTo>
                <a:cubicBezTo>
                  <a:pt x="71" y="2273"/>
                  <a:pt x="60" y="2321"/>
                  <a:pt x="60" y="2368"/>
                </a:cubicBezTo>
                <a:lnTo>
                  <a:pt x="24" y="2652"/>
                </a:lnTo>
                <a:cubicBezTo>
                  <a:pt x="24" y="2747"/>
                  <a:pt x="12" y="2830"/>
                  <a:pt x="0" y="2925"/>
                </a:cubicBezTo>
                <a:cubicBezTo>
                  <a:pt x="0" y="2996"/>
                  <a:pt x="24" y="3020"/>
                  <a:pt x="95" y="3031"/>
                </a:cubicBezTo>
                <a:cubicBezTo>
                  <a:pt x="154" y="3043"/>
                  <a:pt x="225" y="3055"/>
                  <a:pt x="284" y="3067"/>
                </a:cubicBezTo>
                <a:cubicBezTo>
                  <a:pt x="308" y="3067"/>
                  <a:pt x="332" y="3067"/>
                  <a:pt x="355" y="3055"/>
                </a:cubicBezTo>
                <a:cubicBezTo>
                  <a:pt x="391" y="3037"/>
                  <a:pt x="426" y="3031"/>
                  <a:pt x="462" y="3031"/>
                </a:cubicBezTo>
                <a:cubicBezTo>
                  <a:pt x="497" y="3031"/>
                  <a:pt x="533" y="3037"/>
                  <a:pt x="568" y="3043"/>
                </a:cubicBezTo>
                <a:cubicBezTo>
                  <a:pt x="675" y="3055"/>
                  <a:pt x="770" y="3055"/>
                  <a:pt x="865" y="3055"/>
                </a:cubicBezTo>
                <a:cubicBezTo>
                  <a:pt x="965" y="3055"/>
                  <a:pt x="1066" y="3057"/>
                  <a:pt x="1167" y="3057"/>
                </a:cubicBezTo>
                <a:cubicBezTo>
                  <a:pt x="1315" y="3057"/>
                  <a:pt x="1463" y="3052"/>
                  <a:pt x="1610" y="3031"/>
                </a:cubicBezTo>
                <a:cubicBezTo>
                  <a:pt x="1637" y="3026"/>
                  <a:pt x="1663" y="3021"/>
                  <a:pt x="1690" y="3021"/>
                </a:cubicBezTo>
                <a:cubicBezTo>
                  <a:pt x="1722" y="3021"/>
                  <a:pt x="1755" y="3029"/>
                  <a:pt x="1788" y="3055"/>
                </a:cubicBezTo>
                <a:cubicBezTo>
                  <a:pt x="1788" y="3244"/>
                  <a:pt x="1752" y="3422"/>
                  <a:pt x="1705" y="3599"/>
                </a:cubicBezTo>
                <a:cubicBezTo>
                  <a:pt x="1681" y="3718"/>
                  <a:pt x="1657" y="3836"/>
                  <a:pt x="1646" y="3954"/>
                </a:cubicBezTo>
                <a:cubicBezTo>
                  <a:pt x="1622" y="4073"/>
                  <a:pt x="1622" y="4203"/>
                  <a:pt x="1586" y="4322"/>
                </a:cubicBezTo>
                <a:cubicBezTo>
                  <a:pt x="1563" y="4428"/>
                  <a:pt x="1551" y="4535"/>
                  <a:pt x="1539" y="4641"/>
                </a:cubicBezTo>
                <a:cubicBezTo>
                  <a:pt x="1528" y="4688"/>
                  <a:pt x="1528" y="4735"/>
                  <a:pt x="1528" y="4783"/>
                </a:cubicBezTo>
                <a:lnTo>
                  <a:pt x="1528" y="4937"/>
                </a:lnTo>
                <a:cubicBezTo>
                  <a:pt x="1539" y="4949"/>
                  <a:pt x="1551" y="4961"/>
                  <a:pt x="1563" y="4961"/>
                </a:cubicBezTo>
                <a:cubicBezTo>
                  <a:pt x="1717" y="4961"/>
                  <a:pt x="1883" y="4961"/>
                  <a:pt x="2048" y="4949"/>
                </a:cubicBezTo>
                <a:cubicBezTo>
                  <a:pt x="2107" y="4949"/>
                  <a:pt x="2143" y="4925"/>
                  <a:pt x="2178" y="4866"/>
                </a:cubicBezTo>
                <a:cubicBezTo>
                  <a:pt x="2214" y="4819"/>
                  <a:pt x="2238" y="4759"/>
                  <a:pt x="2273" y="4724"/>
                </a:cubicBezTo>
                <a:cubicBezTo>
                  <a:pt x="2356" y="4641"/>
                  <a:pt x="2380" y="4546"/>
                  <a:pt x="2403" y="4451"/>
                </a:cubicBezTo>
                <a:cubicBezTo>
                  <a:pt x="2451" y="4286"/>
                  <a:pt x="2451" y="4109"/>
                  <a:pt x="2498" y="3943"/>
                </a:cubicBezTo>
                <a:cubicBezTo>
                  <a:pt x="2569" y="3682"/>
                  <a:pt x="2604" y="3410"/>
                  <a:pt x="2664" y="3149"/>
                </a:cubicBezTo>
                <a:lnTo>
                  <a:pt x="2699" y="2972"/>
                </a:lnTo>
                <a:cubicBezTo>
                  <a:pt x="2759" y="2972"/>
                  <a:pt x="2806" y="2960"/>
                  <a:pt x="2853" y="2960"/>
                </a:cubicBezTo>
                <a:cubicBezTo>
                  <a:pt x="2950" y="2972"/>
                  <a:pt x="3046" y="2975"/>
                  <a:pt x="3143" y="2975"/>
                </a:cubicBezTo>
                <a:cubicBezTo>
                  <a:pt x="3236" y="2975"/>
                  <a:pt x="3329" y="2972"/>
                  <a:pt x="3421" y="2972"/>
                </a:cubicBezTo>
                <a:cubicBezTo>
                  <a:pt x="3527" y="2960"/>
                  <a:pt x="3646" y="2960"/>
                  <a:pt x="3764" y="2960"/>
                </a:cubicBezTo>
                <a:cubicBezTo>
                  <a:pt x="3775" y="2961"/>
                  <a:pt x="3786" y="2961"/>
                  <a:pt x="3796" y="2961"/>
                </a:cubicBezTo>
                <a:cubicBezTo>
                  <a:pt x="4005" y="2961"/>
                  <a:pt x="4163" y="2847"/>
                  <a:pt x="4309" y="2700"/>
                </a:cubicBezTo>
                <a:cubicBezTo>
                  <a:pt x="4332" y="2688"/>
                  <a:pt x="4345" y="2652"/>
                  <a:pt x="4345" y="2629"/>
                </a:cubicBezTo>
                <a:cubicBezTo>
                  <a:pt x="4368" y="2475"/>
                  <a:pt x="4380" y="2321"/>
                  <a:pt x="4403" y="2167"/>
                </a:cubicBezTo>
                <a:cubicBezTo>
                  <a:pt x="4403" y="2131"/>
                  <a:pt x="4392" y="2108"/>
                  <a:pt x="4392" y="2060"/>
                </a:cubicBezTo>
                <a:cubicBezTo>
                  <a:pt x="4261" y="2060"/>
                  <a:pt x="4132" y="2049"/>
                  <a:pt x="4013" y="2037"/>
                </a:cubicBezTo>
                <a:cubicBezTo>
                  <a:pt x="3895" y="2031"/>
                  <a:pt x="3779" y="2028"/>
                  <a:pt x="3664" y="2028"/>
                </a:cubicBezTo>
                <a:cubicBezTo>
                  <a:pt x="3548" y="2028"/>
                  <a:pt x="3433" y="2031"/>
                  <a:pt x="3314" y="2037"/>
                </a:cubicBezTo>
                <a:cubicBezTo>
                  <a:pt x="3161" y="2049"/>
                  <a:pt x="3007" y="2060"/>
                  <a:pt x="2841" y="2060"/>
                </a:cubicBezTo>
                <a:cubicBezTo>
                  <a:pt x="2823" y="2065"/>
                  <a:pt x="2806" y="2068"/>
                  <a:pt x="2789" y="2068"/>
                </a:cubicBezTo>
                <a:cubicBezTo>
                  <a:pt x="2759" y="2068"/>
                  <a:pt x="2729" y="2059"/>
                  <a:pt x="2699" y="2037"/>
                </a:cubicBezTo>
                <a:cubicBezTo>
                  <a:pt x="2675" y="1931"/>
                  <a:pt x="2688" y="1824"/>
                  <a:pt x="2711" y="1718"/>
                </a:cubicBezTo>
                <a:cubicBezTo>
                  <a:pt x="2782" y="1326"/>
                  <a:pt x="2853" y="936"/>
                  <a:pt x="2924" y="534"/>
                </a:cubicBezTo>
                <a:cubicBezTo>
                  <a:pt x="2948" y="403"/>
                  <a:pt x="2948" y="261"/>
                  <a:pt x="2959" y="119"/>
                </a:cubicBezTo>
                <a:lnTo>
                  <a:pt x="2959" y="24"/>
                </a:lnTo>
                <a:cubicBezTo>
                  <a:pt x="2924" y="13"/>
                  <a:pt x="2912" y="1"/>
                  <a:pt x="2901" y="1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0" name="Google Shape;620;p33"/>
          <p:cNvSpPr/>
          <p:nvPr/>
        </p:nvSpPr>
        <p:spPr>
          <a:xfrm>
            <a:off x="506223" y="989125"/>
            <a:ext cx="316928" cy="341513"/>
          </a:xfrm>
          <a:custGeom>
            <a:avLst/>
            <a:gdLst/>
            <a:ahLst/>
            <a:cxnLst/>
            <a:rect l="l" t="t" r="r" b="b"/>
            <a:pathLst>
              <a:path w="5766" h="6213" extrusionOk="0">
                <a:moveTo>
                  <a:pt x="5126" y="765"/>
                </a:moveTo>
                <a:cubicBezTo>
                  <a:pt x="5138" y="776"/>
                  <a:pt x="5256" y="1025"/>
                  <a:pt x="5280" y="1060"/>
                </a:cubicBezTo>
                <a:cubicBezTo>
                  <a:pt x="5256" y="1143"/>
                  <a:pt x="5232" y="1226"/>
                  <a:pt x="5209" y="1321"/>
                </a:cubicBezTo>
                <a:cubicBezTo>
                  <a:pt x="5209" y="1309"/>
                  <a:pt x="5032" y="1143"/>
                  <a:pt x="5032" y="1143"/>
                </a:cubicBezTo>
                <a:cubicBezTo>
                  <a:pt x="5067" y="1013"/>
                  <a:pt x="5103" y="894"/>
                  <a:pt x="5126" y="765"/>
                </a:cubicBezTo>
                <a:close/>
                <a:moveTo>
                  <a:pt x="4948" y="1380"/>
                </a:moveTo>
                <a:cubicBezTo>
                  <a:pt x="4972" y="1415"/>
                  <a:pt x="5103" y="1534"/>
                  <a:pt x="5150" y="1570"/>
                </a:cubicBezTo>
                <a:cubicBezTo>
                  <a:pt x="5114" y="1676"/>
                  <a:pt x="5067" y="1889"/>
                  <a:pt x="5067" y="1889"/>
                </a:cubicBezTo>
                <a:cubicBezTo>
                  <a:pt x="5055" y="1889"/>
                  <a:pt x="4866" y="1628"/>
                  <a:pt x="4854" y="1617"/>
                </a:cubicBezTo>
                <a:cubicBezTo>
                  <a:pt x="4889" y="1534"/>
                  <a:pt x="4913" y="1463"/>
                  <a:pt x="4948" y="1380"/>
                </a:cubicBezTo>
                <a:close/>
                <a:moveTo>
                  <a:pt x="4735" y="1901"/>
                </a:moveTo>
                <a:cubicBezTo>
                  <a:pt x="4759" y="1936"/>
                  <a:pt x="4961" y="2209"/>
                  <a:pt x="4972" y="2220"/>
                </a:cubicBezTo>
                <a:cubicBezTo>
                  <a:pt x="4961" y="2244"/>
                  <a:pt x="4913" y="2410"/>
                  <a:pt x="4889" y="2457"/>
                </a:cubicBezTo>
                <a:cubicBezTo>
                  <a:pt x="4889" y="2457"/>
                  <a:pt x="4724" y="2267"/>
                  <a:pt x="4700" y="2161"/>
                </a:cubicBezTo>
                <a:cubicBezTo>
                  <a:pt x="4676" y="2078"/>
                  <a:pt x="4700" y="1983"/>
                  <a:pt x="4735" y="1901"/>
                </a:cubicBezTo>
                <a:close/>
                <a:moveTo>
                  <a:pt x="1741" y="3806"/>
                </a:moveTo>
                <a:cubicBezTo>
                  <a:pt x="1859" y="3819"/>
                  <a:pt x="1965" y="4043"/>
                  <a:pt x="1989" y="4090"/>
                </a:cubicBezTo>
                <a:cubicBezTo>
                  <a:pt x="1930" y="4103"/>
                  <a:pt x="1859" y="4126"/>
                  <a:pt x="1788" y="4138"/>
                </a:cubicBezTo>
                <a:cubicBezTo>
                  <a:pt x="1788" y="4138"/>
                  <a:pt x="1634" y="3854"/>
                  <a:pt x="1599" y="3806"/>
                </a:cubicBezTo>
                <a:close/>
                <a:moveTo>
                  <a:pt x="5363" y="3795"/>
                </a:moveTo>
                <a:lnTo>
                  <a:pt x="5363" y="3795"/>
                </a:lnTo>
                <a:cubicBezTo>
                  <a:pt x="5339" y="3842"/>
                  <a:pt x="5150" y="4174"/>
                  <a:pt x="5150" y="4174"/>
                </a:cubicBezTo>
                <a:cubicBezTo>
                  <a:pt x="5138" y="4171"/>
                  <a:pt x="5121" y="4170"/>
                  <a:pt x="5102" y="4170"/>
                </a:cubicBezTo>
                <a:cubicBezTo>
                  <a:pt x="5028" y="4170"/>
                  <a:pt x="4920" y="4185"/>
                  <a:pt x="4901" y="4185"/>
                </a:cubicBezTo>
                <a:cubicBezTo>
                  <a:pt x="4913" y="4161"/>
                  <a:pt x="5114" y="3830"/>
                  <a:pt x="5114" y="3819"/>
                </a:cubicBezTo>
                <a:cubicBezTo>
                  <a:pt x="5197" y="3806"/>
                  <a:pt x="5280" y="3806"/>
                  <a:pt x="5363" y="3795"/>
                </a:cubicBezTo>
                <a:close/>
                <a:moveTo>
                  <a:pt x="3824" y="3724"/>
                </a:moveTo>
                <a:cubicBezTo>
                  <a:pt x="3919" y="3748"/>
                  <a:pt x="4025" y="3759"/>
                  <a:pt x="4120" y="3771"/>
                </a:cubicBezTo>
                <a:cubicBezTo>
                  <a:pt x="4120" y="3783"/>
                  <a:pt x="4072" y="4174"/>
                  <a:pt x="4072" y="4221"/>
                </a:cubicBezTo>
                <a:cubicBezTo>
                  <a:pt x="4061" y="4221"/>
                  <a:pt x="3741" y="4161"/>
                  <a:pt x="3729" y="4161"/>
                </a:cubicBezTo>
                <a:cubicBezTo>
                  <a:pt x="3753" y="4019"/>
                  <a:pt x="3788" y="3866"/>
                  <a:pt x="3824" y="3724"/>
                </a:cubicBezTo>
                <a:close/>
                <a:moveTo>
                  <a:pt x="1302" y="3854"/>
                </a:moveTo>
                <a:cubicBezTo>
                  <a:pt x="1302" y="3854"/>
                  <a:pt x="1516" y="4161"/>
                  <a:pt x="1539" y="4185"/>
                </a:cubicBezTo>
                <a:cubicBezTo>
                  <a:pt x="1492" y="4197"/>
                  <a:pt x="1315" y="4232"/>
                  <a:pt x="1279" y="4232"/>
                </a:cubicBezTo>
                <a:cubicBezTo>
                  <a:pt x="1279" y="4232"/>
                  <a:pt x="1042" y="3925"/>
                  <a:pt x="1007" y="3890"/>
                </a:cubicBezTo>
                <a:cubicBezTo>
                  <a:pt x="1078" y="3877"/>
                  <a:pt x="1279" y="3854"/>
                  <a:pt x="1302" y="3854"/>
                </a:cubicBezTo>
                <a:close/>
                <a:moveTo>
                  <a:pt x="4392" y="3806"/>
                </a:moveTo>
                <a:cubicBezTo>
                  <a:pt x="4534" y="3806"/>
                  <a:pt x="4676" y="3819"/>
                  <a:pt x="4818" y="3819"/>
                </a:cubicBezTo>
                <a:cubicBezTo>
                  <a:pt x="4771" y="3877"/>
                  <a:pt x="4593" y="4185"/>
                  <a:pt x="4582" y="4221"/>
                </a:cubicBezTo>
                <a:lnTo>
                  <a:pt x="4345" y="4245"/>
                </a:lnTo>
                <a:cubicBezTo>
                  <a:pt x="4356" y="4197"/>
                  <a:pt x="4404" y="3819"/>
                  <a:pt x="4392" y="3806"/>
                </a:cubicBezTo>
                <a:close/>
                <a:moveTo>
                  <a:pt x="711" y="3913"/>
                </a:moveTo>
                <a:cubicBezTo>
                  <a:pt x="723" y="3948"/>
                  <a:pt x="960" y="4256"/>
                  <a:pt x="983" y="4292"/>
                </a:cubicBezTo>
                <a:cubicBezTo>
                  <a:pt x="876" y="4316"/>
                  <a:pt x="770" y="4327"/>
                  <a:pt x="676" y="4351"/>
                </a:cubicBezTo>
                <a:cubicBezTo>
                  <a:pt x="663" y="4327"/>
                  <a:pt x="391" y="4008"/>
                  <a:pt x="356" y="3961"/>
                </a:cubicBezTo>
                <a:cubicBezTo>
                  <a:pt x="474" y="3948"/>
                  <a:pt x="592" y="3925"/>
                  <a:pt x="711" y="3913"/>
                </a:cubicBezTo>
                <a:close/>
                <a:moveTo>
                  <a:pt x="3658" y="4434"/>
                </a:moveTo>
                <a:cubicBezTo>
                  <a:pt x="3670" y="4434"/>
                  <a:pt x="4001" y="4493"/>
                  <a:pt x="4025" y="4493"/>
                </a:cubicBezTo>
                <a:cubicBezTo>
                  <a:pt x="3990" y="4682"/>
                  <a:pt x="3943" y="4884"/>
                  <a:pt x="3895" y="5073"/>
                </a:cubicBezTo>
                <a:cubicBezTo>
                  <a:pt x="3848" y="5061"/>
                  <a:pt x="3516" y="5014"/>
                  <a:pt x="3516" y="5014"/>
                </a:cubicBezTo>
                <a:cubicBezTo>
                  <a:pt x="3564" y="4824"/>
                  <a:pt x="3611" y="4624"/>
                  <a:pt x="3658" y="4434"/>
                </a:cubicBezTo>
                <a:close/>
                <a:moveTo>
                  <a:pt x="983" y="397"/>
                </a:moveTo>
                <a:cubicBezTo>
                  <a:pt x="1552" y="646"/>
                  <a:pt x="2107" y="978"/>
                  <a:pt x="2581" y="1368"/>
                </a:cubicBezTo>
                <a:cubicBezTo>
                  <a:pt x="2610" y="1397"/>
                  <a:pt x="2731" y="1464"/>
                  <a:pt x="2820" y="1464"/>
                </a:cubicBezTo>
                <a:cubicBezTo>
                  <a:pt x="2842" y="1464"/>
                  <a:pt x="2861" y="1460"/>
                  <a:pt x="2877" y="1451"/>
                </a:cubicBezTo>
                <a:cubicBezTo>
                  <a:pt x="3315" y="1179"/>
                  <a:pt x="4830" y="504"/>
                  <a:pt x="4842" y="504"/>
                </a:cubicBezTo>
                <a:lnTo>
                  <a:pt x="4842" y="504"/>
                </a:lnTo>
                <a:cubicBezTo>
                  <a:pt x="4830" y="552"/>
                  <a:pt x="4451" y="1664"/>
                  <a:pt x="4392" y="1889"/>
                </a:cubicBezTo>
                <a:cubicBezTo>
                  <a:pt x="4333" y="2125"/>
                  <a:pt x="4392" y="2315"/>
                  <a:pt x="4534" y="2504"/>
                </a:cubicBezTo>
                <a:cubicBezTo>
                  <a:pt x="4782" y="2848"/>
                  <a:pt x="5043" y="3191"/>
                  <a:pt x="5327" y="3522"/>
                </a:cubicBezTo>
                <a:cubicBezTo>
                  <a:pt x="5187" y="3535"/>
                  <a:pt x="5046" y="3541"/>
                  <a:pt x="4905" y="3541"/>
                </a:cubicBezTo>
                <a:cubicBezTo>
                  <a:pt x="4511" y="3541"/>
                  <a:pt x="4116" y="3494"/>
                  <a:pt x="3741" y="3416"/>
                </a:cubicBezTo>
                <a:cubicBezTo>
                  <a:pt x="3726" y="3411"/>
                  <a:pt x="3711" y="3409"/>
                  <a:pt x="3696" y="3409"/>
                </a:cubicBezTo>
                <a:cubicBezTo>
                  <a:pt x="3638" y="3409"/>
                  <a:pt x="3583" y="3445"/>
                  <a:pt x="3564" y="3511"/>
                </a:cubicBezTo>
                <a:cubicBezTo>
                  <a:pt x="3433" y="4209"/>
                  <a:pt x="3256" y="4884"/>
                  <a:pt x="3043" y="5558"/>
                </a:cubicBezTo>
                <a:cubicBezTo>
                  <a:pt x="2747" y="4966"/>
                  <a:pt x="2451" y="4363"/>
                  <a:pt x="2155" y="3771"/>
                </a:cubicBezTo>
                <a:cubicBezTo>
                  <a:pt x="2096" y="3653"/>
                  <a:pt x="2025" y="3558"/>
                  <a:pt x="1894" y="3522"/>
                </a:cubicBezTo>
                <a:cubicBezTo>
                  <a:pt x="1876" y="3518"/>
                  <a:pt x="1849" y="3517"/>
                  <a:pt x="1813" y="3517"/>
                </a:cubicBezTo>
                <a:cubicBezTo>
                  <a:pt x="1521" y="3517"/>
                  <a:pt x="701" y="3633"/>
                  <a:pt x="427" y="3664"/>
                </a:cubicBezTo>
                <a:cubicBezTo>
                  <a:pt x="758" y="3214"/>
                  <a:pt x="1149" y="2801"/>
                  <a:pt x="1575" y="2433"/>
                </a:cubicBezTo>
                <a:cubicBezTo>
                  <a:pt x="1623" y="2386"/>
                  <a:pt x="1681" y="2209"/>
                  <a:pt x="1658" y="2138"/>
                </a:cubicBezTo>
                <a:cubicBezTo>
                  <a:pt x="1528" y="1794"/>
                  <a:pt x="1078" y="623"/>
                  <a:pt x="983" y="397"/>
                </a:cubicBezTo>
                <a:close/>
                <a:moveTo>
                  <a:pt x="3433" y="5298"/>
                </a:moveTo>
                <a:cubicBezTo>
                  <a:pt x="3433" y="5298"/>
                  <a:pt x="3777" y="5357"/>
                  <a:pt x="3812" y="5357"/>
                </a:cubicBezTo>
                <a:cubicBezTo>
                  <a:pt x="3753" y="5547"/>
                  <a:pt x="3622" y="5913"/>
                  <a:pt x="3622" y="5926"/>
                </a:cubicBezTo>
                <a:cubicBezTo>
                  <a:pt x="3611" y="5926"/>
                  <a:pt x="3315" y="5890"/>
                  <a:pt x="3256" y="5878"/>
                </a:cubicBezTo>
                <a:cubicBezTo>
                  <a:pt x="3315" y="5689"/>
                  <a:pt x="3374" y="5487"/>
                  <a:pt x="3433" y="5298"/>
                </a:cubicBezTo>
                <a:close/>
                <a:moveTo>
                  <a:pt x="734" y="0"/>
                </a:moveTo>
                <a:cubicBezTo>
                  <a:pt x="651" y="0"/>
                  <a:pt x="573" y="100"/>
                  <a:pt x="605" y="173"/>
                </a:cubicBezTo>
                <a:cubicBezTo>
                  <a:pt x="711" y="516"/>
                  <a:pt x="853" y="859"/>
                  <a:pt x="983" y="1191"/>
                </a:cubicBezTo>
                <a:cubicBezTo>
                  <a:pt x="1113" y="1534"/>
                  <a:pt x="1244" y="1865"/>
                  <a:pt x="1373" y="2196"/>
                </a:cubicBezTo>
                <a:cubicBezTo>
                  <a:pt x="1373" y="2209"/>
                  <a:pt x="403" y="3191"/>
                  <a:pt x="24" y="3771"/>
                </a:cubicBezTo>
                <a:cubicBezTo>
                  <a:pt x="0" y="3819"/>
                  <a:pt x="48" y="4008"/>
                  <a:pt x="71" y="4043"/>
                </a:cubicBezTo>
                <a:cubicBezTo>
                  <a:pt x="71" y="4043"/>
                  <a:pt x="450" y="4493"/>
                  <a:pt x="463" y="4505"/>
                </a:cubicBezTo>
                <a:cubicBezTo>
                  <a:pt x="486" y="4529"/>
                  <a:pt x="676" y="4611"/>
                  <a:pt x="723" y="4611"/>
                </a:cubicBezTo>
                <a:cubicBezTo>
                  <a:pt x="960" y="4564"/>
                  <a:pt x="2025" y="4374"/>
                  <a:pt x="2120" y="4351"/>
                </a:cubicBezTo>
                <a:cubicBezTo>
                  <a:pt x="2391" y="4908"/>
                  <a:pt x="2676" y="5463"/>
                  <a:pt x="2948" y="6032"/>
                </a:cubicBezTo>
                <a:cubicBezTo>
                  <a:pt x="2981" y="6087"/>
                  <a:pt x="3327" y="6212"/>
                  <a:pt x="3603" y="6212"/>
                </a:cubicBezTo>
                <a:cubicBezTo>
                  <a:pt x="3626" y="6212"/>
                  <a:pt x="3648" y="6211"/>
                  <a:pt x="3670" y="6210"/>
                </a:cubicBezTo>
                <a:cubicBezTo>
                  <a:pt x="3706" y="6210"/>
                  <a:pt x="3859" y="6032"/>
                  <a:pt x="3883" y="5984"/>
                </a:cubicBezTo>
                <a:cubicBezTo>
                  <a:pt x="4061" y="5511"/>
                  <a:pt x="4214" y="5002"/>
                  <a:pt x="4298" y="4505"/>
                </a:cubicBezTo>
                <a:cubicBezTo>
                  <a:pt x="4298" y="4505"/>
                  <a:pt x="5268" y="4422"/>
                  <a:pt x="5303" y="4398"/>
                </a:cubicBezTo>
                <a:cubicBezTo>
                  <a:pt x="5363" y="4363"/>
                  <a:pt x="5694" y="3759"/>
                  <a:pt x="5694" y="3735"/>
                </a:cubicBezTo>
                <a:cubicBezTo>
                  <a:pt x="5753" y="3688"/>
                  <a:pt x="5765" y="3606"/>
                  <a:pt x="5718" y="3522"/>
                </a:cubicBezTo>
                <a:cubicBezTo>
                  <a:pt x="5516" y="3285"/>
                  <a:pt x="5103" y="2753"/>
                  <a:pt x="5079" y="2717"/>
                </a:cubicBezTo>
                <a:cubicBezTo>
                  <a:pt x="5126" y="2611"/>
                  <a:pt x="5469" y="1392"/>
                  <a:pt x="5540" y="1107"/>
                </a:cubicBezTo>
                <a:cubicBezTo>
                  <a:pt x="5540" y="1107"/>
                  <a:pt x="5564" y="1060"/>
                  <a:pt x="5564" y="1025"/>
                </a:cubicBezTo>
                <a:cubicBezTo>
                  <a:pt x="5576" y="954"/>
                  <a:pt x="5292" y="433"/>
                  <a:pt x="5221" y="326"/>
                </a:cubicBezTo>
                <a:cubicBezTo>
                  <a:pt x="5209" y="303"/>
                  <a:pt x="5055" y="137"/>
                  <a:pt x="4948" y="137"/>
                </a:cubicBezTo>
                <a:cubicBezTo>
                  <a:pt x="4818" y="137"/>
                  <a:pt x="3244" y="883"/>
                  <a:pt x="2770" y="1167"/>
                </a:cubicBezTo>
                <a:cubicBezTo>
                  <a:pt x="2770" y="1155"/>
                  <a:pt x="2770" y="1155"/>
                  <a:pt x="2759" y="1143"/>
                </a:cubicBezTo>
                <a:cubicBezTo>
                  <a:pt x="2451" y="918"/>
                  <a:pt x="2131" y="705"/>
                  <a:pt x="1800" y="516"/>
                </a:cubicBezTo>
                <a:cubicBezTo>
                  <a:pt x="1468" y="326"/>
                  <a:pt x="1125" y="161"/>
                  <a:pt x="770" y="7"/>
                </a:cubicBezTo>
                <a:cubicBezTo>
                  <a:pt x="758" y="3"/>
                  <a:pt x="746" y="0"/>
                  <a:pt x="734" y="0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1" name="Google Shape;621;p33"/>
          <p:cNvSpPr/>
          <p:nvPr/>
        </p:nvSpPr>
        <p:spPr>
          <a:xfrm>
            <a:off x="1014625" y="363770"/>
            <a:ext cx="413768" cy="445876"/>
          </a:xfrm>
          <a:custGeom>
            <a:avLst/>
            <a:gdLst/>
            <a:ahLst/>
            <a:cxnLst/>
            <a:rect l="l" t="t" r="r" b="b"/>
            <a:pathLst>
              <a:path w="5766" h="6213" extrusionOk="0">
                <a:moveTo>
                  <a:pt x="5126" y="765"/>
                </a:moveTo>
                <a:cubicBezTo>
                  <a:pt x="5138" y="776"/>
                  <a:pt x="5256" y="1025"/>
                  <a:pt x="5280" y="1060"/>
                </a:cubicBezTo>
                <a:cubicBezTo>
                  <a:pt x="5256" y="1143"/>
                  <a:pt x="5232" y="1226"/>
                  <a:pt x="5209" y="1321"/>
                </a:cubicBezTo>
                <a:cubicBezTo>
                  <a:pt x="5209" y="1309"/>
                  <a:pt x="5032" y="1143"/>
                  <a:pt x="5032" y="1143"/>
                </a:cubicBezTo>
                <a:cubicBezTo>
                  <a:pt x="5067" y="1013"/>
                  <a:pt x="5103" y="894"/>
                  <a:pt x="5126" y="765"/>
                </a:cubicBezTo>
                <a:close/>
                <a:moveTo>
                  <a:pt x="4948" y="1380"/>
                </a:moveTo>
                <a:cubicBezTo>
                  <a:pt x="4972" y="1415"/>
                  <a:pt x="5103" y="1534"/>
                  <a:pt x="5150" y="1570"/>
                </a:cubicBezTo>
                <a:cubicBezTo>
                  <a:pt x="5114" y="1676"/>
                  <a:pt x="5067" y="1889"/>
                  <a:pt x="5067" y="1889"/>
                </a:cubicBezTo>
                <a:cubicBezTo>
                  <a:pt x="5055" y="1889"/>
                  <a:pt x="4866" y="1628"/>
                  <a:pt x="4854" y="1617"/>
                </a:cubicBezTo>
                <a:cubicBezTo>
                  <a:pt x="4889" y="1534"/>
                  <a:pt x="4913" y="1463"/>
                  <a:pt x="4948" y="1380"/>
                </a:cubicBezTo>
                <a:close/>
                <a:moveTo>
                  <a:pt x="4735" y="1901"/>
                </a:moveTo>
                <a:cubicBezTo>
                  <a:pt x="4759" y="1936"/>
                  <a:pt x="4961" y="2209"/>
                  <a:pt x="4972" y="2220"/>
                </a:cubicBezTo>
                <a:cubicBezTo>
                  <a:pt x="4961" y="2244"/>
                  <a:pt x="4913" y="2410"/>
                  <a:pt x="4889" y="2457"/>
                </a:cubicBezTo>
                <a:cubicBezTo>
                  <a:pt x="4889" y="2457"/>
                  <a:pt x="4724" y="2267"/>
                  <a:pt x="4700" y="2161"/>
                </a:cubicBezTo>
                <a:cubicBezTo>
                  <a:pt x="4676" y="2078"/>
                  <a:pt x="4700" y="1983"/>
                  <a:pt x="4735" y="1901"/>
                </a:cubicBezTo>
                <a:close/>
                <a:moveTo>
                  <a:pt x="1741" y="3806"/>
                </a:moveTo>
                <a:cubicBezTo>
                  <a:pt x="1859" y="3819"/>
                  <a:pt x="1965" y="4043"/>
                  <a:pt x="1989" y="4090"/>
                </a:cubicBezTo>
                <a:cubicBezTo>
                  <a:pt x="1930" y="4103"/>
                  <a:pt x="1859" y="4126"/>
                  <a:pt x="1788" y="4138"/>
                </a:cubicBezTo>
                <a:cubicBezTo>
                  <a:pt x="1788" y="4138"/>
                  <a:pt x="1634" y="3854"/>
                  <a:pt x="1599" y="3806"/>
                </a:cubicBezTo>
                <a:close/>
                <a:moveTo>
                  <a:pt x="5363" y="3795"/>
                </a:moveTo>
                <a:lnTo>
                  <a:pt x="5363" y="3795"/>
                </a:lnTo>
                <a:cubicBezTo>
                  <a:pt x="5339" y="3842"/>
                  <a:pt x="5150" y="4174"/>
                  <a:pt x="5150" y="4174"/>
                </a:cubicBezTo>
                <a:cubicBezTo>
                  <a:pt x="5138" y="4171"/>
                  <a:pt x="5121" y="4170"/>
                  <a:pt x="5102" y="4170"/>
                </a:cubicBezTo>
                <a:cubicBezTo>
                  <a:pt x="5028" y="4170"/>
                  <a:pt x="4920" y="4185"/>
                  <a:pt x="4901" y="4185"/>
                </a:cubicBezTo>
                <a:cubicBezTo>
                  <a:pt x="4913" y="4161"/>
                  <a:pt x="5114" y="3830"/>
                  <a:pt x="5114" y="3819"/>
                </a:cubicBezTo>
                <a:cubicBezTo>
                  <a:pt x="5197" y="3806"/>
                  <a:pt x="5280" y="3806"/>
                  <a:pt x="5363" y="3795"/>
                </a:cubicBezTo>
                <a:close/>
                <a:moveTo>
                  <a:pt x="3824" y="3724"/>
                </a:moveTo>
                <a:cubicBezTo>
                  <a:pt x="3919" y="3748"/>
                  <a:pt x="4025" y="3759"/>
                  <a:pt x="4120" y="3771"/>
                </a:cubicBezTo>
                <a:cubicBezTo>
                  <a:pt x="4120" y="3783"/>
                  <a:pt x="4072" y="4174"/>
                  <a:pt x="4072" y="4221"/>
                </a:cubicBezTo>
                <a:cubicBezTo>
                  <a:pt x="4061" y="4221"/>
                  <a:pt x="3741" y="4161"/>
                  <a:pt x="3729" y="4161"/>
                </a:cubicBezTo>
                <a:cubicBezTo>
                  <a:pt x="3753" y="4019"/>
                  <a:pt x="3788" y="3866"/>
                  <a:pt x="3824" y="3724"/>
                </a:cubicBezTo>
                <a:close/>
                <a:moveTo>
                  <a:pt x="1302" y="3854"/>
                </a:moveTo>
                <a:cubicBezTo>
                  <a:pt x="1302" y="3854"/>
                  <a:pt x="1516" y="4161"/>
                  <a:pt x="1539" y="4185"/>
                </a:cubicBezTo>
                <a:cubicBezTo>
                  <a:pt x="1492" y="4197"/>
                  <a:pt x="1315" y="4232"/>
                  <a:pt x="1279" y="4232"/>
                </a:cubicBezTo>
                <a:cubicBezTo>
                  <a:pt x="1279" y="4232"/>
                  <a:pt x="1042" y="3925"/>
                  <a:pt x="1007" y="3890"/>
                </a:cubicBezTo>
                <a:cubicBezTo>
                  <a:pt x="1078" y="3877"/>
                  <a:pt x="1279" y="3854"/>
                  <a:pt x="1302" y="3854"/>
                </a:cubicBezTo>
                <a:close/>
                <a:moveTo>
                  <a:pt x="4392" y="3806"/>
                </a:moveTo>
                <a:cubicBezTo>
                  <a:pt x="4534" y="3806"/>
                  <a:pt x="4676" y="3819"/>
                  <a:pt x="4818" y="3819"/>
                </a:cubicBezTo>
                <a:cubicBezTo>
                  <a:pt x="4771" y="3877"/>
                  <a:pt x="4593" y="4185"/>
                  <a:pt x="4582" y="4221"/>
                </a:cubicBezTo>
                <a:lnTo>
                  <a:pt x="4345" y="4245"/>
                </a:lnTo>
                <a:cubicBezTo>
                  <a:pt x="4356" y="4197"/>
                  <a:pt x="4404" y="3819"/>
                  <a:pt x="4392" y="3806"/>
                </a:cubicBezTo>
                <a:close/>
                <a:moveTo>
                  <a:pt x="711" y="3913"/>
                </a:moveTo>
                <a:cubicBezTo>
                  <a:pt x="723" y="3948"/>
                  <a:pt x="960" y="4256"/>
                  <a:pt x="983" y="4292"/>
                </a:cubicBezTo>
                <a:cubicBezTo>
                  <a:pt x="876" y="4316"/>
                  <a:pt x="770" y="4327"/>
                  <a:pt x="676" y="4351"/>
                </a:cubicBezTo>
                <a:cubicBezTo>
                  <a:pt x="663" y="4327"/>
                  <a:pt x="391" y="4008"/>
                  <a:pt x="356" y="3961"/>
                </a:cubicBezTo>
                <a:cubicBezTo>
                  <a:pt x="474" y="3948"/>
                  <a:pt x="592" y="3925"/>
                  <a:pt x="711" y="3913"/>
                </a:cubicBezTo>
                <a:close/>
                <a:moveTo>
                  <a:pt x="3658" y="4434"/>
                </a:moveTo>
                <a:cubicBezTo>
                  <a:pt x="3670" y="4434"/>
                  <a:pt x="4001" y="4493"/>
                  <a:pt x="4025" y="4493"/>
                </a:cubicBezTo>
                <a:cubicBezTo>
                  <a:pt x="3990" y="4682"/>
                  <a:pt x="3943" y="4884"/>
                  <a:pt x="3895" y="5073"/>
                </a:cubicBezTo>
                <a:cubicBezTo>
                  <a:pt x="3848" y="5061"/>
                  <a:pt x="3516" y="5014"/>
                  <a:pt x="3516" y="5014"/>
                </a:cubicBezTo>
                <a:cubicBezTo>
                  <a:pt x="3564" y="4824"/>
                  <a:pt x="3611" y="4624"/>
                  <a:pt x="3658" y="4434"/>
                </a:cubicBezTo>
                <a:close/>
                <a:moveTo>
                  <a:pt x="983" y="397"/>
                </a:moveTo>
                <a:cubicBezTo>
                  <a:pt x="1552" y="646"/>
                  <a:pt x="2107" y="978"/>
                  <a:pt x="2581" y="1368"/>
                </a:cubicBezTo>
                <a:cubicBezTo>
                  <a:pt x="2610" y="1397"/>
                  <a:pt x="2731" y="1464"/>
                  <a:pt x="2820" y="1464"/>
                </a:cubicBezTo>
                <a:cubicBezTo>
                  <a:pt x="2842" y="1464"/>
                  <a:pt x="2861" y="1460"/>
                  <a:pt x="2877" y="1451"/>
                </a:cubicBezTo>
                <a:cubicBezTo>
                  <a:pt x="3315" y="1179"/>
                  <a:pt x="4830" y="504"/>
                  <a:pt x="4842" y="504"/>
                </a:cubicBezTo>
                <a:lnTo>
                  <a:pt x="4842" y="504"/>
                </a:lnTo>
                <a:cubicBezTo>
                  <a:pt x="4830" y="552"/>
                  <a:pt x="4451" y="1664"/>
                  <a:pt x="4392" y="1889"/>
                </a:cubicBezTo>
                <a:cubicBezTo>
                  <a:pt x="4333" y="2125"/>
                  <a:pt x="4392" y="2315"/>
                  <a:pt x="4534" y="2504"/>
                </a:cubicBezTo>
                <a:cubicBezTo>
                  <a:pt x="4782" y="2848"/>
                  <a:pt x="5043" y="3191"/>
                  <a:pt x="5327" y="3522"/>
                </a:cubicBezTo>
                <a:cubicBezTo>
                  <a:pt x="5187" y="3535"/>
                  <a:pt x="5046" y="3541"/>
                  <a:pt x="4905" y="3541"/>
                </a:cubicBezTo>
                <a:cubicBezTo>
                  <a:pt x="4511" y="3541"/>
                  <a:pt x="4116" y="3494"/>
                  <a:pt x="3741" y="3416"/>
                </a:cubicBezTo>
                <a:cubicBezTo>
                  <a:pt x="3726" y="3411"/>
                  <a:pt x="3711" y="3409"/>
                  <a:pt x="3696" y="3409"/>
                </a:cubicBezTo>
                <a:cubicBezTo>
                  <a:pt x="3638" y="3409"/>
                  <a:pt x="3583" y="3445"/>
                  <a:pt x="3564" y="3511"/>
                </a:cubicBezTo>
                <a:cubicBezTo>
                  <a:pt x="3433" y="4209"/>
                  <a:pt x="3256" y="4884"/>
                  <a:pt x="3043" y="5558"/>
                </a:cubicBezTo>
                <a:cubicBezTo>
                  <a:pt x="2747" y="4966"/>
                  <a:pt x="2451" y="4363"/>
                  <a:pt x="2155" y="3771"/>
                </a:cubicBezTo>
                <a:cubicBezTo>
                  <a:pt x="2096" y="3653"/>
                  <a:pt x="2025" y="3558"/>
                  <a:pt x="1894" y="3522"/>
                </a:cubicBezTo>
                <a:cubicBezTo>
                  <a:pt x="1876" y="3518"/>
                  <a:pt x="1849" y="3517"/>
                  <a:pt x="1813" y="3517"/>
                </a:cubicBezTo>
                <a:cubicBezTo>
                  <a:pt x="1521" y="3517"/>
                  <a:pt x="701" y="3633"/>
                  <a:pt x="427" y="3664"/>
                </a:cubicBezTo>
                <a:cubicBezTo>
                  <a:pt x="758" y="3214"/>
                  <a:pt x="1149" y="2801"/>
                  <a:pt x="1575" y="2433"/>
                </a:cubicBezTo>
                <a:cubicBezTo>
                  <a:pt x="1623" y="2386"/>
                  <a:pt x="1681" y="2209"/>
                  <a:pt x="1658" y="2138"/>
                </a:cubicBezTo>
                <a:cubicBezTo>
                  <a:pt x="1528" y="1794"/>
                  <a:pt x="1078" y="623"/>
                  <a:pt x="983" y="397"/>
                </a:cubicBezTo>
                <a:close/>
                <a:moveTo>
                  <a:pt x="3433" y="5298"/>
                </a:moveTo>
                <a:cubicBezTo>
                  <a:pt x="3433" y="5298"/>
                  <a:pt x="3777" y="5357"/>
                  <a:pt x="3812" y="5357"/>
                </a:cubicBezTo>
                <a:cubicBezTo>
                  <a:pt x="3753" y="5547"/>
                  <a:pt x="3622" y="5913"/>
                  <a:pt x="3622" y="5926"/>
                </a:cubicBezTo>
                <a:cubicBezTo>
                  <a:pt x="3611" y="5926"/>
                  <a:pt x="3315" y="5890"/>
                  <a:pt x="3256" y="5878"/>
                </a:cubicBezTo>
                <a:cubicBezTo>
                  <a:pt x="3315" y="5689"/>
                  <a:pt x="3374" y="5487"/>
                  <a:pt x="3433" y="5298"/>
                </a:cubicBezTo>
                <a:close/>
                <a:moveTo>
                  <a:pt x="734" y="0"/>
                </a:moveTo>
                <a:cubicBezTo>
                  <a:pt x="651" y="0"/>
                  <a:pt x="573" y="100"/>
                  <a:pt x="605" y="173"/>
                </a:cubicBezTo>
                <a:cubicBezTo>
                  <a:pt x="711" y="516"/>
                  <a:pt x="853" y="859"/>
                  <a:pt x="983" y="1191"/>
                </a:cubicBezTo>
                <a:cubicBezTo>
                  <a:pt x="1113" y="1534"/>
                  <a:pt x="1244" y="1865"/>
                  <a:pt x="1373" y="2196"/>
                </a:cubicBezTo>
                <a:cubicBezTo>
                  <a:pt x="1373" y="2209"/>
                  <a:pt x="403" y="3191"/>
                  <a:pt x="24" y="3771"/>
                </a:cubicBezTo>
                <a:cubicBezTo>
                  <a:pt x="0" y="3819"/>
                  <a:pt x="48" y="4008"/>
                  <a:pt x="71" y="4043"/>
                </a:cubicBezTo>
                <a:cubicBezTo>
                  <a:pt x="71" y="4043"/>
                  <a:pt x="450" y="4493"/>
                  <a:pt x="463" y="4505"/>
                </a:cubicBezTo>
                <a:cubicBezTo>
                  <a:pt x="486" y="4529"/>
                  <a:pt x="676" y="4611"/>
                  <a:pt x="723" y="4611"/>
                </a:cubicBezTo>
                <a:cubicBezTo>
                  <a:pt x="960" y="4564"/>
                  <a:pt x="2025" y="4374"/>
                  <a:pt x="2120" y="4351"/>
                </a:cubicBezTo>
                <a:cubicBezTo>
                  <a:pt x="2391" y="4908"/>
                  <a:pt x="2676" y="5463"/>
                  <a:pt x="2948" y="6032"/>
                </a:cubicBezTo>
                <a:cubicBezTo>
                  <a:pt x="2981" y="6087"/>
                  <a:pt x="3327" y="6212"/>
                  <a:pt x="3603" y="6212"/>
                </a:cubicBezTo>
                <a:cubicBezTo>
                  <a:pt x="3626" y="6212"/>
                  <a:pt x="3648" y="6211"/>
                  <a:pt x="3670" y="6210"/>
                </a:cubicBezTo>
                <a:cubicBezTo>
                  <a:pt x="3706" y="6210"/>
                  <a:pt x="3859" y="6032"/>
                  <a:pt x="3883" y="5984"/>
                </a:cubicBezTo>
                <a:cubicBezTo>
                  <a:pt x="4061" y="5511"/>
                  <a:pt x="4214" y="5002"/>
                  <a:pt x="4298" y="4505"/>
                </a:cubicBezTo>
                <a:cubicBezTo>
                  <a:pt x="4298" y="4505"/>
                  <a:pt x="5268" y="4422"/>
                  <a:pt x="5303" y="4398"/>
                </a:cubicBezTo>
                <a:cubicBezTo>
                  <a:pt x="5363" y="4363"/>
                  <a:pt x="5694" y="3759"/>
                  <a:pt x="5694" y="3735"/>
                </a:cubicBezTo>
                <a:cubicBezTo>
                  <a:pt x="5753" y="3688"/>
                  <a:pt x="5765" y="3606"/>
                  <a:pt x="5718" y="3522"/>
                </a:cubicBezTo>
                <a:cubicBezTo>
                  <a:pt x="5516" y="3285"/>
                  <a:pt x="5103" y="2753"/>
                  <a:pt x="5079" y="2717"/>
                </a:cubicBezTo>
                <a:cubicBezTo>
                  <a:pt x="5126" y="2611"/>
                  <a:pt x="5469" y="1392"/>
                  <a:pt x="5540" y="1107"/>
                </a:cubicBezTo>
                <a:cubicBezTo>
                  <a:pt x="5540" y="1107"/>
                  <a:pt x="5564" y="1060"/>
                  <a:pt x="5564" y="1025"/>
                </a:cubicBezTo>
                <a:cubicBezTo>
                  <a:pt x="5576" y="954"/>
                  <a:pt x="5292" y="433"/>
                  <a:pt x="5221" y="326"/>
                </a:cubicBezTo>
                <a:cubicBezTo>
                  <a:pt x="5209" y="303"/>
                  <a:pt x="5055" y="137"/>
                  <a:pt x="4948" y="137"/>
                </a:cubicBezTo>
                <a:cubicBezTo>
                  <a:pt x="4818" y="137"/>
                  <a:pt x="3244" y="883"/>
                  <a:pt x="2770" y="1167"/>
                </a:cubicBezTo>
                <a:cubicBezTo>
                  <a:pt x="2770" y="1155"/>
                  <a:pt x="2770" y="1155"/>
                  <a:pt x="2759" y="1143"/>
                </a:cubicBezTo>
                <a:cubicBezTo>
                  <a:pt x="2451" y="918"/>
                  <a:pt x="2131" y="705"/>
                  <a:pt x="1800" y="516"/>
                </a:cubicBezTo>
                <a:cubicBezTo>
                  <a:pt x="1468" y="326"/>
                  <a:pt x="1125" y="161"/>
                  <a:pt x="770" y="7"/>
                </a:cubicBezTo>
                <a:cubicBezTo>
                  <a:pt x="758" y="3"/>
                  <a:pt x="746" y="0"/>
                  <a:pt x="734" y="0"/>
                </a:cubicBezTo>
                <a:close/>
              </a:path>
            </a:pathLst>
          </a:custGeom>
          <a:solidFill>
            <a:schemeClr val="dk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2" name="Google Shape;622;p33"/>
          <p:cNvSpPr/>
          <p:nvPr/>
        </p:nvSpPr>
        <p:spPr>
          <a:xfrm rot="501660">
            <a:off x="1684919" y="4894910"/>
            <a:ext cx="4280761" cy="3839562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23" name="Google Shape;623;p33"/>
          <p:cNvSpPr/>
          <p:nvPr/>
        </p:nvSpPr>
        <p:spPr>
          <a:xfrm rot="501660">
            <a:off x="4347194" y="-3437690"/>
            <a:ext cx="4280761" cy="3839562"/>
          </a:xfrm>
          <a:custGeom>
            <a:avLst/>
            <a:gdLst/>
            <a:ahLst/>
            <a:cxnLst/>
            <a:rect l="l" t="t" r="r" b="b"/>
            <a:pathLst>
              <a:path w="132228" h="115043" extrusionOk="0">
                <a:moveTo>
                  <a:pt x="23391" y="6206"/>
                </a:moveTo>
                <a:lnTo>
                  <a:pt x="1432" y="26732"/>
                </a:lnTo>
                <a:lnTo>
                  <a:pt x="0" y="47736"/>
                </a:lnTo>
                <a:lnTo>
                  <a:pt x="6683" y="80196"/>
                </a:lnTo>
                <a:lnTo>
                  <a:pt x="17662" y="100245"/>
                </a:lnTo>
                <a:lnTo>
                  <a:pt x="42008" y="112178"/>
                </a:lnTo>
                <a:lnTo>
                  <a:pt x="74468" y="115043"/>
                </a:lnTo>
                <a:lnTo>
                  <a:pt x="121249" y="100245"/>
                </a:lnTo>
                <a:lnTo>
                  <a:pt x="130318" y="77332"/>
                </a:lnTo>
                <a:lnTo>
                  <a:pt x="132228" y="55373"/>
                </a:lnTo>
                <a:lnTo>
                  <a:pt x="129364" y="26732"/>
                </a:lnTo>
                <a:lnTo>
                  <a:pt x="116475" y="11934"/>
                </a:lnTo>
                <a:lnTo>
                  <a:pt x="94517" y="2387"/>
                </a:lnTo>
                <a:lnTo>
                  <a:pt x="74945" y="0"/>
                </a:lnTo>
                <a:lnTo>
                  <a:pt x="37234" y="47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Oxanium ExtraBold"/>
              <a:buNone/>
              <a:defRPr sz="3500">
                <a:solidFill>
                  <a:schemeClr val="dk1"/>
                </a:solidFill>
                <a:latin typeface="Oxanium ExtraBold"/>
                <a:ea typeface="Oxanium ExtraBold"/>
                <a:cs typeface="Oxanium ExtraBold"/>
                <a:sym typeface="Oxanium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●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○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■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●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○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■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●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ajdhani Medium" panose="02000000000000000000"/>
              <a:buChar char="○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Font typeface="Rajdhani Medium" panose="02000000000000000000"/>
              <a:buChar char="■"/>
              <a:defRPr sz="1600">
                <a:solidFill>
                  <a:schemeClr val="dk1"/>
                </a:solidFill>
                <a:latin typeface="Rajdhani Medium" panose="02000000000000000000"/>
                <a:ea typeface="Rajdhani Medium" panose="02000000000000000000"/>
                <a:cs typeface="Rajdhani Medium" panose="02000000000000000000"/>
                <a:sym typeface="Rajdhani Medium" panose="02000000000000000000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" name="Google Shape;638;p37"/>
          <p:cNvSpPr/>
          <p:nvPr/>
        </p:nvSpPr>
        <p:spPr>
          <a:xfrm>
            <a:off x="6941457" y="1808997"/>
            <a:ext cx="1466740" cy="1221660"/>
          </a:xfrm>
          <a:custGeom>
            <a:avLst/>
            <a:gdLst/>
            <a:ahLst/>
            <a:cxnLst/>
            <a:rect l="l" t="t" r="r" b="b"/>
            <a:pathLst>
              <a:path w="16099" h="13409" extrusionOk="0">
                <a:moveTo>
                  <a:pt x="9283" y="319"/>
                </a:moveTo>
                <a:cubicBezTo>
                  <a:pt x="10537" y="319"/>
                  <a:pt x="11850" y="493"/>
                  <a:pt x="12973" y="1089"/>
                </a:cubicBezTo>
                <a:cubicBezTo>
                  <a:pt x="15210" y="2284"/>
                  <a:pt x="15814" y="5137"/>
                  <a:pt x="15257" y="7445"/>
                </a:cubicBezTo>
                <a:cubicBezTo>
                  <a:pt x="14760" y="9528"/>
                  <a:pt x="13352" y="11422"/>
                  <a:pt x="11435" y="12416"/>
                </a:cubicBezTo>
                <a:cubicBezTo>
                  <a:pt x="10479" y="12909"/>
                  <a:pt x="9424" y="13143"/>
                  <a:pt x="8367" y="13143"/>
                </a:cubicBezTo>
                <a:cubicBezTo>
                  <a:pt x="7290" y="13143"/>
                  <a:pt x="6212" y="12900"/>
                  <a:pt x="5232" y="12440"/>
                </a:cubicBezTo>
                <a:cubicBezTo>
                  <a:pt x="4454" y="12074"/>
                  <a:pt x="3760" y="11580"/>
                  <a:pt x="3179" y="10986"/>
                </a:cubicBezTo>
                <a:lnTo>
                  <a:pt x="3179" y="10986"/>
                </a:lnTo>
                <a:cubicBezTo>
                  <a:pt x="4006" y="11720"/>
                  <a:pt x="5077" y="12239"/>
                  <a:pt x="6214" y="12535"/>
                </a:cubicBezTo>
                <a:cubicBezTo>
                  <a:pt x="6839" y="12695"/>
                  <a:pt x="7458" y="12774"/>
                  <a:pt x="8063" y="12774"/>
                </a:cubicBezTo>
                <a:cubicBezTo>
                  <a:pt x="10313" y="12774"/>
                  <a:pt x="12354" y="11685"/>
                  <a:pt x="13660" y="9670"/>
                </a:cubicBezTo>
                <a:cubicBezTo>
                  <a:pt x="15186" y="7303"/>
                  <a:pt x="15814" y="3338"/>
                  <a:pt x="12737" y="1882"/>
                </a:cubicBezTo>
                <a:cubicBezTo>
                  <a:pt x="12713" y="1871"/>
                  <a:pt x="12690" y="1867"/>
                  <a:pt x="12668" y="1867"/>
                </a:cubicBezTo>
                <a:cubicBezTo>
                  <a:pt x="12512" y="1867"/>
                  <a:pt x="12405" y="2094"/>
                  <a:pt x="12571" y="2166"/>
                </a:cubicBezTo>
                <a:cubicBezTo>
                  <a:pt x="15352" y="3480"/>
                  <a:pt x="14867" y="6995"/>
                  <a:pt x="13565" y="9209"/>
                </a:cubicBezTo>
                <a:cubicBezTo>
                  <a:pt x="12371" y="11228"/>
                  <a:pt x="10420" y="12471"/>
                  <a:pt x="8105" y="12471"/>
                </a:cubicBezTo>
                <a:cubicBezTo>
                  <a:pt x="7896" y="12471"/>
                  <a:pt x="7684" y="12461"/>
                  <a:pt x="7469" y="12440"/>
                </a:cubicBezTo>
                <a:cubicBezTo>
                  <a:pt x="5066" y="12203"/>
                  <a:pt x="2155" y="10724"/>
                  <a:pt x="1905" y="8049"/>
                </a:cubicBezTo>
                <a:cubicBezTo>
                  <a:pt x="1692" y="5682"/>
                  <a:pt x="2888" y="2308"/>
                  <a:pt x="5078" y="1124"/>
                </a:cubicBezTo>
                <a:cubicBezTo>
                  <a:pt x="6297" y="473"/>
                  <a:pt x="7813" y="319"/>
                  <a:pt x="9162" y="319"/>
                </a:cubicBezTo>
                <a:cubicBezTo>
                  <a:pt x="9202" y="319"/>
                  <a:pt x="9243" y="319"/>
                  <a:pt x="9283" y="319"/>
                </a:cubicBezTo>
                <a:close/>
                <a:moveTo>
                  <a:pt x="9040" y="0"/>
                </a:moveTo>
                <a:cubicBezTo>
                  <a:pt x="7804" y="0"/>
                  <a:pt x="6516" y="170"/>
                  <a:pt x="5398" y="627"/>
                </a:cubicBezTo>
                <a:cubicBezTo>
                  <a:pt x="2959" y="1633"/>
                  <a:pt x="1681" y="4817"/>
                  <a:pt x="1574" y="7279"/>
                </a:cubicBezTo>
                <a:cubicBezTo>
                  <a:pt x="1551" y="7826"/>
                  <a:pt x="1616" y="8334"/>
                  <a:pt x="1754" y="8802"/>
                </a:cubicBezTo>
                <a:lnTo>
                  <a:pt x="1754" y="8802"/>
                </a:lnTo>
                <a:cubicBezTo>
                  <a:pt x="1512" y="8191"/>
                  <a:pt x="1360" y="7537"/>
                  <a:pt x="1314" y="6853"/>
                </a:cubicBezTo>
                <a:cubicBezTo>
                  <a:pt x="1160" y="4522"/>
                  <a:pt x="2142" y="2213"/>
                  <a:pt x="3977" y="758"/>
                </a:cubicBezTo>
                <a:cubicBezTo>
                  <a:pt x="4017" y="718"/>
                  <a:pt x="3982" y="654"/>
                  <a:pt x="3936" y="654"/>
                </a:cubicBezTo>
                <a:cubicBezTo>
                  <a:pt x="3926" y="654"/>
                  <a:pt x="3916" y="657"/>
                  <a:pt x="3906" y="663"/>
                </a:cubicBezTo>
                <a:cubicBezTo>
                  <a:pt x="0" y="3444"/>
                  <a:pt x="213" y="9552"/>
                  <a:pt x="4178" y="12145"/>
                </a:cubicBezTo>
                <a:cubicBezTo>
                  <a:pt x="5425" y="12958"/>
                  <a:pt x="6911" y="13409"/>
                  <a:pt x="8394" y="13409"/>
                </a:cubicBezTo>
                <a:cubicBezTo>
                  <a:pt x="9263" y="13409"/>
                  <a:pt x="10131" y="13254"/>
                  <a:pt x="10949" y="12926"/>
                </a:cubicBezTo>
                <a:cubicBezTo>
                  <a:pt x="13139" y="12061"/>
                  <a:pt x="14808" y="10073"/>
                  <a:pt x="15447" y="7836"/>
                </a:cubicBezTo>
                <a:cubicBezTo>
                  <a:pt x="16098" y="5587"/>
                  <a:pt x="15707" y="2746"/>
                  <a:pt x="13766" y="1242"/>
                </a:cubicBezTo>
                <a:cubicBezTo>
                  <a:pt x="12701" y="414"/>
                  <a:pt x="11340" y="118"/>
                  <a:pt x="10026" y="35"/>
                </a:cubicBezTo>
                <a:cubicBezTo>
                  <a:pt x="9704" y="12"/>
                  <a:pt x="9374" y="0"/>
                  <a:pt x="90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43" name="Google Shape;643;p37"/>
          <p:cNvGrpSpPr/>
          <p:nvPr/>
        </p:nvGrpSpPr>
        <p:grpSpPr>
          <a:xfrm rot="-613234">
            <a:off x="8592047" y="834783"/>
            <a:ext cx="297956" cy="613972"/>
            <a:chOff x="5907675" y="835275"/>
            <a:chExt cx="117800" cy="242750"/>
          </a:xfrm>
        </p:grpSpPr>
        <p:sp>
          <p:nvSpPr>
            <p:cNvPr id="644" name="Google Shape;644;p37"/>
            <p:cNvSpPr/>
            <p:nvPr/>
          </p:nvSpPr>
          <p:spPr>
            <a:xfrm>
              <a:off x="5986100" y="1058125"/>
              <a:ext cx="25" cy="300"/>
            </a:xfrm>
            <a:custGeom>
              <a:avLst/>
              <a:gdLst/>
              <a:ahLst/>
              <a:cxnLst/>
              <a:rect l="l" t="t" r="r" b="b"/>
              <a:pathLst>
                <a:path w="1" h="12" extrusionOk="0">
                  <a:moveTo>
                    <a:pt x="1" y="1"/>
                  </a:moveTo>
                  <a:lnTo>
                    <a:pt x="1" y="12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7"/>
            <p:cNvSpPr/>
            <p:nvPr/>
          </p:nvSpPr>
          <p:spPr>
            <a:xfrm>
              <a:off x="5907675" y="835275"/>
              <a:ext cx="38225" cy="34700"/>
            </a:xfrm>
            <a:custGeom>
              <a:avLst/>
              <a:gdLst/>
              <a:ahLst/>
              <a:cxnLst/>
              <a:rect l="l" t="t" r="r" b="b"/>
              <a:pathLst>
                <a:path w="1529" h="1388" extrusionOk="0">
                  <a:moveTo>
                    <a:pt x="818" y="297"/>
                  </a:moveTo>
                  <a:cubicBezTo>
                    <a:pt x="842" y="297"/>
                    <a:pt x="865" y="309"/>
                    <a:pt x="877" y="309"/>
                  </a:cubicBezTo>
                  <a:lnTo>
                    <a:pt x="924" y="309"/>
                  </a:lnTo>
                  <a:cubicBezTo>
                    <a:pt x="948" y="321"/>
                    <a:pt x="960" y="321"/>
                    <a:pt x="984" y="332"/>
                  </a:cubicBezTo>
                  <a:lnTo>
                    <a:pt x="1007" y="332"/>
                  </a:lnTo>
                  <a:cubicBezTo>
                    <a:pt x="1007" y="345"/>
                    <a:pt x="1019" y="345"/>
                    <a:pt x="1031" y="345"/>
                  </a:cubicBezTo>
                  <a:cubicBezTo>
                    <a:pt x="1042" y="356"/>
                    <a:pt x="1066" y="368"/>
                    <a:pt x="1078" y="380"/>
                  </a:cubicBezTo>
                  <a:cubicBezTo>
                    <a:pt x="1090" y="380"/>
                    <a:pt x="1090" y="392"/>
                    <a:pt x="1102" y="392"/>
                  </a:cubicBezTo>
                  <a:lnTo>
                    <a:pt x="1113" y="403"/>
                  </a:lnTo>
                  <a:cubicBezTo>
                    <a:pt x="1126" y="416"/>
                    <a:pt x="1149" y="427"/>
                    <a:pt x="1161" y="451"/>
                  </a:cubicBezTo>
                  <a:lnTo>
                    <a:pt x="1173" y="463"/>
                  </a:lnTo>
                  <a:cubicBezTo>
                    <a:pt x="1173" y="474"/>
                    <a:pt x="1184" y="474"/>
                    <a:pt x="1184" y="474"/>
                  </a:cubicBezTo>
                  <a:cubicBezTo>
                    <a:pt x="1184" y="487"/>
                    <a:pt x="1197" y="498"/>
                    <a:pt x="1197" y="510"/>
                  </a:cubicBezTo>
                  <a:lnTo>
                    <a:pt x="1208" y="522"/>
                  </a:lnTo>
                  <a:cubicBezTo>
                    <a:pt x="1208" y="545"/>
                    <a:pt x="1220" y="569"/>
                    <a:pt x="1232" y="593"/>
                  </a:cubicBezTo>
                  <a:lnTo>
                    <a:pt x="1232" y="605"/>
                  </a:lnTo>
                  <a:lnTo>
                    <a:pt x="1232" y="640"/>
                  </a:lnTo>
                  <a:lnTo>
                    <a:pt x="1232" y="687"/>
                  </a:lnTo>
                  <a:cubicBezTo>
                    <a:pt x="1220" y="723"/>
                    <a:pt x="1220" y="747"/>
                    <a:pt x="1208" y="771"/>
                  </a:cubicBezTo>
                  <a:cubicBezTo>
                    <a:pt x="1197" y="806"/>
                    <a:pt x="1197" y="806"/>
                    <a:pt x="1184" y="829"/>
                  </a:cubicBezTo>
                  <a:cubicBezTo>
                    <a:pt x="1173" y="865"/>
                    <a:pt x="1137" y="913"/>
                    <a:pt x="1126" y="936"/>
                  </a:cubicBezTo>
                  <a:cubicBezTo>
                    <a:pt x="1090" y="984"/>
                    <a:pt x="1042" y="1019"/>
                    <a:pt x="1007" y="1043"/>
                  </a:cubicBezTo>
                  <a:cubicBezTo>
                    <a:pt x="971" y="1066"/>
                    <a:pt x="936" y="1090"/>
                    <a:pt x="900" y="1102"/>
                  </a:cubicBezTo>
                  <a:cubicBezTo>
                    <a:pt x="877" y="1102"/>
                    <a:pt x="853" y="1114"/>
                    <a:pt x="829" y="1114"/>
                  </a:cubicBezTo>
                  <a:cubicBezTo>
                    <a:pt x="806" y="1126"/>
                    <a:pt x="782" y="1126"/>
                    <a:pt x="747" y="1126"/>
                  </a:cubicBezTo>
                  <a:cubicBezTo>
                    <a:pt x="652" y="1126"/>
                    <a:pt x="557" y="1090"/>
                    <a:pt x="474" y="1031"/>
                  </a:cubicBezTo>
                  <a:cubicBezTo>
                    <a:pt x="285" y="889"/>
                    <a:pt x="261" y="616"/>
                    <a:pt x="427" y="463"/>
                  </a:cubicBezTo>
                  <a:cubicBezTo>
                    <a:pt x="439" y="463"/>
                    <a:pt x="439" y="451"/>
                    <a:pt x="439" y="451"/>
                  </a:cubicBezTo>
                  <a:cubicBezTo>
                    <a:pt x="474" y="451"/>
                    <a:pt x="498" y="439"/>
                    <a:pt x="534" y="416"/>
                  </a:cubicBezTo>
                  <a:lnTo>
                    <a:pt x="581" y="368"/>
                  </a:lnTo>
                  <a:lnTo>
                    <a:pt x="593" y="368"/>
                  </a:lnTo>
                  <a:cubicBezTo>
                    <a:pt x="593" y="356"/>
                    <a:pt x="605" y="356"/>
                    <a:pt x="616" y="345"/>
                  </a:cubicBezTo>
                  <a:cubicBezTo>
                    <a:pt x="629" y="345"/>
                    <a:pt x="640" y="332"/>
                    <a:pt x="640" y="332"/>
                  </a:cubicBezTo>
                  <a:lnTo>
                    <a:pt x="652" y="332"/>
                  </a:lnTo>
                  <a:cubicBezTo>
                    <a:pt x="676" y="321"/>
                    <a:pt x="687" y="309"/>
                    <a:pt x="711" y="309"/>
                  </a:cubicBezTo>
                  <a:cubicBezTo>
                    <a:pt x="723" y="309"/>
                    <a:pt x="735" y="309"/>
                    <a:pt x="747" y="297"/>
                  </a:cubicBezTo>
                  <a:close/>
                  <a:moveTo>
                    <a:pt x="861" y="1"/>
                  </a:moveTo>
                  <a:cubicBezTo>
                    <a:pt x="800" y="1"/>
                    <a:pt x="738" y="9"/>
                    <a:pt x="676" y="25"/>
                  </a:cubicBezTo>
                  <a:cubicBezTo>
                    <a:pt x="557" y="48"/>
                    <a:pt x="427" y="132"/>
                    <a:pt x="356" y="238"/>
                  </a:cubicBezTo>
                  <a:cubicBezTo>
                    <a:pt x="321" y="238"/>
                    <a:pt x="273" y="250"/>
                    <a:pt x="237" y="274"/>
                  </a:cubicBezTo>
                  <a:cubicBezTo>
                    <a:pt x="1" y="498"/>
                    <a:pt x="1" y="877"/>
                    <a:pt x="202" y="1126"/>
                  </a:cubicBezTo>
                  <a:cubicBezTo>
                    <a:pt x="332" y="1295"/>
                    <a:pt x="544" y="1388"/>
                    <a:pt x="756" y="1388"/>
                  </a:cubicBezTo>
                  <a:cubicBezTo>
                    <a:pt x="854" y="1388"/>
                    <a:pt x="952" y="1368"/>
                    <a:pt x="1042" y="1327"/>
                  </a:cubicBezTo>
                  <a:cubicBezTo>
                    <a:pt x="1303" y="1221"/>
                    <a:pt x="1492" y="948"/>
                    <a:pt x="1504" y="664"/>
                  </a:cubicBezTo>
                  <a:cubicBezTo>
                    <a:pt x="1528" y="380"/>
                    <a:pt x="1350" y="155"/>
                    <a:pt x="1090" y="48"/>
                  </a:cubicBezTo>
                  <a:cubicBezTo>
                    <a:pt x="1016" y="15"/>
                    <a:pt x="939" y="1"/>
                    <a:pt x="8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7"/>
            <p:cNvSpPr/>
            <p:nvPr/>
          </p:nvSpPr>
          <p:spPr>
            <a:xfrm>
              <a:off x="5963900" y="940425"/>
              <a:ext cx="42350" cy="42825"/>
            </a:xfrm>
            <a:custGeom>
              <a:avLst/>
              <a:gdLst/>
              <a:ahLst/>
              <a:cxnLst/>
              <a:rect l="l" t="t" r="r" b="b"/>
              <a:pathLst>
                <a:path w="1694" h="1713" extrusionOk="0">
                  <a:moveTo>
                    <a:pt x="971" y="317"/>
                  </a:moveTo>
                  <a:cubicBezTo>
                    <a:pt x="1173" y="317"/>
                    <a:pt x="1339" y="518"/>
                    <a:pt x="1386" y="719"/>
                  </a:cubicBezTo>
                  <a:cubicBezTo>
                    <a:pt x="1455" y="1056"/>
                    <a:pt x="1110" y="1429"/>
                    <a:pt x="789" y="1429"/>
                  </a:cubicBezTo>
                  <a:cubicBezTo>
                    <a:pt x="669" y="1429"/>
                    <a:pt x="553" y="1377"/>
                    <a:pt x="463" y="1252"/>
                  </a:cubicBezTo>
                  <a:cubicBezTo>
                    <a:pt x="356" y="1098"/>
                    <a:pt x="344" y="908"/>
                    <a:pt x="403" y="731"/>
                  </a:cubicBezTo>
                  <a:lnTo>
                    <a:pt x="403" y="731"/>
                  </a:lnTo>
                  <a:cubicBezTo>
                    <a:pt x="403" y="743"/>
                    <a:pt x="415" y="743"/>
                    <a:pt x="415" y="743"/>
                  </a:cubicBezTo>
                  <a:cubicBezTo>
                    <a:pt x="463" y="743"/>
                    <a:pt x="534" y="719"/>
                    <a:pt x="534" y="660"/>
                  </a:cubicBezTo>
                  <a:cubicBezTo>
                    <a:pt x="581" y="447"/>
                    <a:pt x="771" y="317"/>
                    <a:pt x="971" y="317"/>
                  </a:cubicBezTo>
                  <a:close/>
                  <a:moveTo>
                    <a:pt x="980" y="1"/>
                  </a:moveTo>
                  <a:cubicBezTo>
                    <a:pt x="795" y="1"/>
                    <a:pt x="605" y="81"/>
                    <a:pt x="474" y="222"/>
                  </a:cubicBezTo>
                  <a:cubicBezTo>
                    <a:pt x="456" y="214"/>
                    <a:pt x="437" y="211"/>
                    <a:pt x="419" y="211"/>
                  </a:cubicBezTo>
                  <a:cubicBezTo>
                    <a:pt x="379" y="211"/>
                    <a:pt x="341" y="229"/>
                    <a:pt x="308" y="269"/>
                  </a:cubicBezTo>
                  <a:cubicBezTo>
                    <a:pt x="95" y="589"/>
                    <a:pt x="1" y="1015"/>
                    <a:pt x="202" y="1358"/>
                  </a:cubicBezTo>
                  <a:cubicBezTo>
                    <a:pt x="285" y="1513"/>
                    <a:pt x="427" y="1619"/>
                    <a:pt x="581" y="1678"/>
                  </a:cubicBezTo>
                  <a:cubicBezTo>
                    <a:pt x="646" y="1702"/>
                    <a:pt x="713" y="1713"/>
                    <a:pt x="780" y="1713"/>
                  </a:cubicBezTo>
                  <a:cubicBezTo>
                    <a:pt x="911" y="1713"/>
                    <a:pt x="1044" y="1674"/>
                    <a:pt x="1161" y="1619"/>
                  </a:cubicBezTo>
                  <a:cubicBezTo>
                    <a:pt x="1468" y="1453"/>
                    <a:pt x="1694" y="1110"/>
                    <a:pt x="1682" y="755"/>
                  </a:cubicBezTo>
                  <a:cubicBezTo>
                    <a:pt x="1682" y="411"/>
                    <a:pt x="1421" y="68"/>
                    <a:pt x="1078" y="9"/>
                  </a:cubicBezTo>
                  <a:cubicBezTo>
                    <a:pt x="1046" y="3"/>
                    <a:pt x="1013" y="1"/>
                    <a:pt x="9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7"/>
            <p:cNvSpPr/>
            <p:nvPr/>
          </p:nvSpPr>
          <p:spPr>
            <a:xfrm>
              <a:off x="5993800" y="104755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extrusionOk="0">
                  <a:moveTo>
                    <a:pt x="722" y="329"/>
                  </a:moveTo>
                  <a:cubicBezTo>
                    <a:pt x="746" y="329"/>
                    <a:pt x="758" y="340"/>
                    <a:pt x="782" y="340"/>
                  </a:cubicBezTo>
                  <a:lnTo>
                    <a:pt x="793" y="340"/>
                  </a:lnTo>
                  <a:cubicBezTo>
                    <a:pt x="793" y="352"/>
                    <a:pt x="806" y="352"/>
                    <a:pt x="817" y="364"/>
                  </a:cubicBezTo>
                  <a:cubicBezTo>
                    <a:pt x="829" y="364"/>
                    <a:pt x="841" y="376"/>
                    <a:pt x="841" y="376"/>
                  </a:cubicBezTo>
                  <a:cubicBezTo>
                    <a:pt x="853" y="376"/>
                    <a:pt x="853" y="376"/>
                    <a:pt x="853" y="388"/>
                  </a:cubicBezTo>
                  <a:cubicBezTo>
                    <a:pt x="864" y="388"/>
                    <a:pt x="864" y="400"/>
                    <a:pt x="877" y="400"/>
                  </a:cubicBezTo>
                  <a:lnTo>
                    <a:pt x="877" y="411"/>
                  </a:lnTo>
                  <a:lnTo>
                    <a:pt x="888" y="411"/>
                  </a:lnTo>
                  <a:lnTo>
                    <a:pt x="888" y="424"/>
                  </a:lnTo>
                  <a:cubicBezTo>
                    <a:pt x="900" y="435"/>
                    <a:pt x="912" y="447"/>
                    <a:pt x="912" y="471"/>
                  </a:cubicBezTo>
                  <a:lnTo>
                    <a:pt x="924" y="471"/>
                  </a:lnTo>
                  <a:lnTo>
                    <a:pt x="924" y="495"/>
                  </a:lnTo>
                  <a:cubicBezTo>
                    <a:pt x="935" y="518"/>
                    <a:pt x="935" y="542"/>
                    <a:pt x="948" y="566"/>
                  </a:cubicBezTo>
                  <a:lnTo>
                    <a:pt x="948" y="601"/>
                  </a:lnTo>
                  <a:lnTo>
                    <a:pt x="948" y="660"/>
                  </a:lnTo>
                  <a:lnTo>
                    <a:pt x="935" y="672"/>
                  </a:lnTo>
                  <a:lnTo>
                    <a:pt x="935" y="708"/>
                  </a:lnTo>
                  <a:cubicBezTo>
                    <a:pt x="924" y="731"/>
                    <a:pt x="924" y="743"/>
                    <a:pt x="912" y="766"/>
                  </a:cubicBezTo>
                  <a:lnTo>
                    <a:pt x="912" y="779"/>
                  </a:lnTo>
                  <a:cubicBezTo>
                    <a:pt x="900" y="790"/>
                    <a:pt x="900" y="790"/>
                    <a:pt x="900" y="802"/>
                  </a:cubicBezTo>
                  <a:cubicBezTo>
                    <a:pt x="888" y="814"/>
                    <a:pt x="888" y="826"/>
                    <a:pt x="877" y="837"/>
                  </a:cubicBezTo>
                  <a:lnTo>
                    <a:pt x="864" y="850"/>
                  </a:lnTo>
                  <a:lnTo>
                    <a:pt x="864" y="861"/>
                  </a:lnTo>
                  <a:lnTo>
                    <a:pt x="853" y="861"/>
                  </a:lnTo>
                  <a:cubicBezTo>
                    <a:pt x="841" y="873"/>
                    <a:pt x="841" y="885"/>
                    <a:pt x="829" y="897"/>
                  </a:cubicBezTo>
                  <a:lnTo>
                    <a:pt x="817" y="897"/>
                  </a:lnTo>
                  <a:lnTo>
                    <a:pt x="817" y="908"/>
                  </a:lnTo>
                  <a:lnTo>
                    <a:pt x="806" y="908"/>
                  </a:lnTo>
                  <a:cubicBezTo>
                    <a:pt x="806" y="908"/>
                    <a:pt x="793" y="908"/>
                    <a:pt x="793" y="921"/>
                  </a:cubicBezTo>
                  <a:cubicBezTo>
                    <a:pt x="782" y="921"/>
                    <a:pt x="770" y="921"/>
                    <a:pt x="770" y="932"/>
                  </a:cubicBezTo>
                  <a:lnTo>
                    <a:pt x="758" y="932"/>
                  </a:lnTo>
                  <a:cubicBezTo>
                    <a:pt x="746" y="944"/>
                    <a:pt x="722" y="944"/>
                    <a:pt x="699" y="944"/>
                  </a:cubicBezTo>
                  <a:lnTo>
                    <a:pt x="604" y="944"/>
                  </a:lnTo>
                  <a:cubicBezTo>
                    <a:pt x="593" y="932"/>
                    <a:pt x="593" y="932"/>
                    <a:pt x="580" y="932"/>
                  </a:cubicBezTo>
                  <a:cubicBezTo>
                    <a:pt x="580" y="932"/>
                    <a:pt x="569" y="921"/>
                    <a:pt x="557" y="921"/>
                  </a:cubicBezTo>
                  <a:cubicBezTo>
                    <a:pt x="557" y="921"/>
                    <a:pt x="545" y="908"/>
                    <a:pt x="533" y="908"/>
                  </a:cubicBezTo>
                  <a:cubicBezTo>
                    <a:pt x="533" y="897"/>
                    <a:pt x="522" y="897"/>
                    <a:pt x="522" y="897"/>
                  </a:cubicBezTo>
                  <a:lnTo>
                    <a:pt x="509" y="885"/>
                  </a:lnTo>
                  <a:cubicBezTo>
                    <a:pt x="498" y="885"/>
                    <a:pt x="498" y="873"/>
                    <a:pt x="486" y="873"/>
                  </a:cubicBezTo>
                  <a:cubicBezTo>
                    <a:pt x="474" y="861"/>
                    <a:pt x="474" y="850"/>
                    <a:pt x="462" y="837"/>
                  </a:cubicBezTo>
                  <a:cubicBezTo>
                    <a:pt x="452" y="828"/>
                    <a:pt x="442" y="826"/>
                    <a:pt x="439" y="818"/>
                  </a:cubicBezTo>
                  <a:lnTo>
                    <a:pt x="439" y="818"/>
                  </a:lnTo>
                  <a:cubicBezTo>
                    <a:pt x="440" y="820"/>
                    <a:pt x="441" y="822"/>
                    <a:pt x="442" y="822"/>
                  </a:cubicBezTo>
                  <a:cubicBezTo>
                    <a:pt x="442" y="822"/>
                    <a:pt x="441" y="819"/>
                    <a:pt x="438" y="814"/>
                  </a:cubicBezTo>
                  <a:lnTo>
                    <a:pt x="438" y="814"/>
                  </a:lnTo>
                  <a:cubicBezTo>
                    <a:pt x="438" y="815"/>
                    <a:pt x="438" y="817"/>
                    <a:pt x="439" y="818"/>
                  </a:cubicBezTo>
                  <a:lnTo>
                    <a:pt x="439" y="818"/>
                  </a:lnTo>
                  <a:cubicBezTo>
                    <a:pt x="435" y="811"/>
                    <a:pt x="427" y="797"/>
                    <a:pt x="427" y="790"/>
                  </a:cubicBezTo>
                  <a:cubicBezTo>
                    <a:pt x="403" y="766"/>
                    <a:pt x="391" y="743"/>
                    <a:pt x="379" y="719"/>
                  </a:cubicBezTo>
                  <a:lnTo>
                    <a:pt x="379" y="708"/>
                  </a:lnTo>
                  <a:cubicBezTo>
                    <a:pt x="379" y="695"/>
                    <a:pt x="367" y="684"/>
                    <a:pt x="367" y="672"/>
                  </a:cubicBezTo>
                  <a:cubicBezTo>
                    <a:pt x="367" y="660"/>
                    <a:pt x="356" y="637"/>
                    <a:pt x="356" y="624"/>
                  </a:cubicBezTo>
                  <a:lnTo>
                    <a:pt x="356" y="613"/>
                  </a:lnTo>
                  <a:lnTo>
                    <a:pt x="356" y="577"/>
                  </a:lnTo>
                  <a:lnTo>
                    <a:pt x="356" y="566"/>
                  </a:lnTo>
                  <a:cubicBezTo>
                    <a:pt x="367" y="542"/>
                    <a:pt x="367" y="518"/>
                    <a:pt x="379" y="495"/>
                  </a:cubicBezTo>
                  <a:lnTo>
                    <a:pt x="379" y="482"/>
                  </a:lnTo>
                  <a:cubicBezTo>
                    <a:pt x="391" y="459"/>
                    <a:pt x="403" y="447"/>
                    <a:pt x="414" y="435"/>
                  </a:cubicBezTo>
                  <a:cubicBezTo>
                    <a:pt x="414" y="424"/>
                    <a:pt x="427" y="411"/>
                    <a:pt x="427" y="400"/>
                  </a:cubicBezTo>
                  <a:cubicBezTo>
                    <a:pt x="438" y="388"/>
                    <a:pt x="462" y="376"/>
                    <a:pt x="462" y="376"/>
                  </a:cubicBezTo>
                  <a:cubicBezTo>
                    <a:pt x="474" y="376"/>
                    <a:pt x="486" y="364"/>
                    <a:pt x="498" y="364"/>
                  </a:cubicBezTo>
                  <a:cubicBezTo>
                    <a:pt x="522" y="352"/>
                    <a:pt x="545" y="340"/>
                    <a:pt x="569" y="340"/>
                  </a:cubicBezTo>
                  <a:cubicBezTo>
                    <a:pt x="580" y="340"/>
                    <a:pt x="593" y="329"/>
                    <a:pt x="604" y="329"/>
                  </a:cubicBezTo>
                  <a:close/>
                  <a:moveTo>
                    <a:pt x="683" y="0"/>
                  </a:moveTo>
                  <a:cubicBezTo>
                    <a:pt x="649" y="0"/>
                    <a:pt x="615" y="3"/>
                    <a:pt x="580" y="9"/>
                  </a:cubicBezTo>
                  <a:cubicBezTo>
                    <a:pt x="296" y="45"/>
                    <a:pt x="1" y="329"/>
                    <a:pt x="24" y="624"/>
                  </a:cubicBezTo>
                  <a:cubicBezTo>
                    <a:pt x="24" y="684"/>
                    <a:pt x="59" y="731"/>
                    <a:pt x="107" y="743"/>
                  </a:cubicBezTo>
                  <a:cubicBezTo>
                    <a:pt x="143" y="850"/>
                    <a:pt x="201" y="956"/>
                    <a:pt x="272" y="1039"/>
                  </a:cubicBezTo>
                  <a:cubicBezTo>
                    <a:pt x="367" y="1134"/>
                    <a:pt x="498" y="1205"/>
                    <a:pt x="628" y="1216"/>
                  </a:cubicBezTo>
                  <a:cubicBezTo>
                    <a:pt x="642" y="1217"/>
                    <a:pt x="657" y="1218"/>
                    <a:pt x="672" y="1218"/>
                  </a:cubicBezTo>
                  <a:cubicBezTo>
                    <a:pt x="797" y="1218"/>
                    <a:pt x="911" y="1171"/>
                    <a:pt x="1006" y="1086"/>
                  </a:cubicBezTo>
                  <a:cubicBezTo>
                    <a:pt x="1196" y="932"/>
                    <a:pt x="1267" y="660"/>
                    <a:pt x="1219" y="424"/>
                  </a:cubicBezTo>
                  <a:cubicBezTo>
                    <a:pt x="1184" y="281"/>
                    <a:pt x="1101" y="174"/>
                    <a:pt x="995" y="92"/>
                  </a:cubicBezTo>
                  <a:cubicBezTo>
                    <a:pt x="896" y="29"/>
                    <a:pt x="790" y="0"/>
                    <a:pt x="6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7"/>
            <p:cNvSpPr/>
            <p:nvPr/>
          </p:nvSpPr>
          <p:spPr>
            <a:xfrm>
              <a:off x="5998550" y="1050425"/>
              <a:ext cx="300" cy="325"/>
            </a:xfrm>
            <a:custGeom>
              <a:avLst/>
              <a:gdLst/>
              <a:ahLst/>
              <a:cxnLst/>
              <a:rect l="l" t="t" r="r" b="b"/>
              <a:pathLst>
                <a:path w="12" h="13" extrusionOk="0">
                  <a:moveTo>
                    <a:pt x="0" y="1"/>
                  </a:moveTo>
                  <a:cubicBezTo>
                    <a:pt x="0" y="12"/>
                    <a:pt x="0" y="12"/>
                    <a:pt x="11" y="12"/>
                  </a:cubicBezTo>
                  <a:cubicBezTo>
                    <a:pt x="11" y="12"/>
                    <a:pt x="0" y="12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51" name="Google Shape;651;p37"/>
          <p:cNvGrpSpPr/>
          <p:nvPr/>
        </p:nvGrpSpPr>
        <p:grpSpPr>
          <a:xfrm>
            <a:off x="3835944" y="1877802"/>
            <a:ext cx="1059421" cy="926186"/>
            <a:chOff x="5352845" y="4020214"/>
            <a:chExt cx="1059421" cy="926186"/>
          </a:xfrm>
        </p:grpSpPr>
        <p:sp>
          <p:nvSpPr>
            <p:cNvPr id="652" name="Google Shape;652;p37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7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54" name="Google Shape;654;p37"/>
          <p:cNvSpPr/>
          <p:nvPr/>
        </p:nvSpPr>
        <p:spPr>
          <a:xfrm rot="1483507">
            <a:off x="7310943" y="1825975"/>
            <a:ext cx="361260" cy="847522"/>
          </a:xfrm>
          <a:custGeom>
            <a:avLst/>
            <a:gdLst/>
            <a:ahLst/>
            <a:cxnLst/>
            <a:rect l="l" t="t" r="r" b="b"/>
            <a:pathLst>
              <a:path w="5046" h="11838" extrusionOk="0">
                <a:moveTo>
                  <a:pt x="1997" y="5798"/>
                </a:moveTo>
                <a:cubicBezTo>
                  <a:pt x="2118" y="5798"/>
                  <a:pt x="2239" y="5817"/>
                  <a:pt x="2356" y="5860"/>
                </a:cubicBezTo>
                <a:cubicBezTo>
                  <a:pt x="2628" y="5943"/>
                  <a:pt x="2901" y="6180"/>
                  <a:pt x="2830" y="6499"/>
                </a:cubicBezTo>
                <a:cubicBezTo>
                  <a:pt x="2783" y="6736"/>
                  <a:pt x="2581" y="6937"/>
                  <a:pt x="2356" y="7032"/>
                </a:cubicBezTo>
                <a:cubicBezTo>
                  <a:pt x="2267" y="7068"/>
                  <a:pt x="2179" y="7084"/>
                  <a:pt x="2092" y="7084"/>
                </a:cubicBezTo>
                <a:cubicBezTo>
                  <a:pt x="1661" y="7084"/>
                  <a:pt x="1277" y="6686"/>
                  <a:pt x="1089" y="6322"/>
                </a:cubicBezTo>
                <a:cubicBezTo>
                  <a:pt x="1066" y="6286"/>
                  <a:pt x="1054" y="6239"/>
                  <a:pt x="1031" y="6191"/>
                </a:cubicBezTo>
                <a:cubicBezTo>
                  <a:pt x="1295" y="5962"/>
                  <a:pt x="1645" y="5798"/>
                  <a:pt x="1997" y="5798"/>
                </a:cubicBezTo>
                <a:close/>
                <a:moveTo>
                  <a:pt x="4797" y="0"/>
                </a:moveTo>
                <a:cubicBezTo>
                  <a:pt x="4777" y="0"/>
                  <a:pt x="4756" y="4"/>
                  <a:pt x="4735" y="12"/>
                </a:cubicBezTo>
                <a:cubicBezTo>
                  <a:pt x="3445" y="580"/>
                  <a:pt x="2309" y="1504"/>
                  <a:pt x="1492" y="2652"/>
                </a:cubicBezTo>
                <a:cubicBezTo>
                  <a:pt x="818" y="3611"/>
                  <a:pt x="250" y="4996"/>
                  <a:pt x="663" y="6156"/>
                </a:cubicBezTo>
                <a:cubicBezTo>
                  <a:pt x="415" y="6428"/>
                  <a:pt x="250" y="6772"/>
                  <a:pt x="166" y="7138"/>
                </a:cubicBezTo>
                <a:cubicBezTo>
                  <a:pt x="0" y="7943"/>
                  <a:pt x="190" y="8795"/>
                  <a:pt x="510" y="9529"/>
                </a:cubicBezTo>
                <a:cubicBezTo>
                  <a:pt x="805" y="10228"/>
                  <a:pt x="1220" y="10879"/>
                  <a:pt x="1765" y="11399"/>
                </a:cubicBezTo>
                <a:cubicBezTo>
                  <a:pt x="1627" y="11440"/>
                  <a:pt x="1479" y="11458"/>
                  <a:pt x="1331" y="11458"/>
                </a:cubicBezTo>
                <a:cubicBezTo>
                  <a:pt x="1262" y="11458"/>
                  <a:pt x="1193" y="11454"/>
                  <a:pt x="1125" y="11447"/>
                </a:cubicBezTo>
                <a:cubicBezTo>
                  <a:pt x="1120" y="11446"/>
                  <a:pt x="1115" y="11446"/>
                  <a:pt x="1110" y="11446"/>
                </a:cubicBezTo>
                <a:cubicBezTo>
                  <a:pt x="1010" y="11446"/>
                  <a:pt x="936" y="11546"/>
                  <a:pt x="936" y="11636"/>
                </a:cubicBezTo>
                <a:cubicBezTo>
                  <a:pt x="936" y="11743"/>
                  <a:pt x="1018" y="11814"/>
                  <a:pt x="1125" y="11826"/>
                </a:cubicBezTo>
                <a:cubicBezTo>
                  <a:pt x="1193" y="11834"/>
                  <a:pt x="1260" y="11838"/>
                  <a:pt x="1328" y="11838"/>
                </a:cubicBezTo>
                <a:cubicBezTo>
                  <a:pt x="1650" y="11838"/>
                  <a:pt x="1968" y="11748"/>
                  <a:pt x="2262" y="11601"/>
                </a:cubicBezTo>
                <a:cubicBezTo>
                  <a:pt x="2321" y="11577"/>
                  <a:pt x="2344" y="11506"/>
                  <a:pt x="2356" y="11447"/>
                </a:cubicBezTo>
                <a:lnTo>
                  <a:pt x="2356" y="10784"/>
                </a:lnTo>
                <a:cubicBezTo>
                  <a:pt x="2356" y="10678"/>
                  <a:pt x="2356" y="10571"/>
                  <a:pt x="2368" y="10465"/>
                </a:cubicBezTo>
                <a:lnTo>
                  <a:pt x="2368" y="10287"/>
                </a:lnTo>
                <a:cubicBezTo>
                  <a:pt x="2356" y="10204"/>
                  <a:pt x="2333" y="10168"/>
                  <a:pt x="2285" y="10110"/>
                </a:cubicBezTo>
                <a:cubicBezTo>
                  <a:pt x="2262" y="10080"/>
                  <a:pt x="2220" y="10065"/>
                  <a:pt x="2179" y="10065"/>
                </a:cubicBezTo>
                <a:cubicBezTo>
                  <a:pt x="2138" y="10065"/>
                  <a:pt x="2096" y="10080"/>
                  <a:pt x="2072" y="10110"/>
                </a:cubicBezTo>
                <a:lnTo>
                  <a:pt x="2013" y="10168"/>
                </a:lnTo>
                <a:cubicBezTo>
                  <a:pt x="2001" y="10204"/>
                  <a:pt x="1989" y="10252"/>
                  <a:pt x="1989" y="10287"/>
                </a:cubicBezTo>
                <a:lnTo>
                  <a:pt x="1989" y="10465"/>
                </a:lnTo>
                <a:cubicBezTo>
                  <a:pt x="1989" y="10571"/>
                  <a:pt x="1989" y="10678"/>
                  <a:pt x="1978" y="10784"/>
                </a:cubicBezTo>
                <a:lnTo>
                  <a:pt x="1978" y="11151"/>
                </a:lnTo>
                <a:cubicBezTo>
                  <a:pt x="1184" y="10299"/>
                  <a:pt x="545" y="9221"/>
                  <a:pt x="439" y="8026"/>
                </a:cubicBezTo>
                <a:cubicBezTo>
                  <a:pt x="392" y="7482"/>
                  <a:pt x="463" y="6901"/>
                  <a:pt x="794" y="6452"/>
                </a:cubicBezTo>
                <a:cubicBezTo>
                  <a:pt x="829" y="6523"/>
                  <a:pt x="865" y="6594"/>
                  <a:pt x="912" y="6653"/>
                </a:cubicBezTo>
                <a:cubicBezTo>
                  <a:pt x="1166" y="7048"/>
                  <a:pt x="1614" y="7390"/>
                  <a:pt x="2090" y="7390"/>
                </a:cubicBezTo>
                <a:cubicBezTo>
                  <a:pt x="2213" y="7390"/>
                  <a:pt x="2338" y="7367"/>
                  <a:pt x="2463" y="7316"/>
                </a:cubicBezTo>
                <a:cubicBezTo>
                  <a:pt x="2972" y="7114"/>
                  <a:pt x="3327" y="6464"/>
                  <a:pt x="2972" y="5967"/>
                </a:cubicBezTo>
                <a:cubicBezTo>
                  <a:pt x="2748" y="5655"/>
                  <a:pt x="2382" y="5526"/>
                  <a:pt x="2010" y="5526"/>
                </a:cubicBezTo>
                <a:cubicBezTo>
                  <a:pt x="1773" y="5526"/>
                  <a:pt x="1534" y="5578"/>
                  <a:pt x="1326" y="5670"/>
                </a:cubicBezTo>
                <a:cubicBezTo>
                  <a:pt x="1184" y="5730"/>
                  <a:pt x="1054" y="5812"/>
                  <a:pt x="924" y="5907"/>
                </a:cubicBezTo>
                <a:cubicBezTo>
                  <a:pt x="640" y="4854"/>
                  <a:pt x="1173" y="3670"/>
                  <a:pt x="1776" y="2818"/>
                </a:cubicBezTo>
                <a:cubicBezTo>
                  <a:pt x="2557" y="1705"/>
                  <a:pt x="3646" y="830"/>
                  <a:pt x="4890" y="273"/>
                </a:cubicBezTo>
                <a:cubicBezTo>
                  <a:pt x="5046" y="210"/>
                  <a:pt x="4945" y="0"/>
                  <a:pt x="479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55" name="Google Shape;655;p37"/>
          <p:cNvGrpSpPr/>
          <p:nvPr/>
        </p:nvGrpSpPr>
        <p:grpSpPr>
          <a:xfrm rot="2516626">
            <a:off x="7449350" y="718451"/>
            <a:ext cx="1035094" cy="562825"/>
            <a:chOff x="4881150" y="1603125"/>
            <a:chExt cx="1035095" cy="562826"/>
          </a:xfrm>
        </p:grpSpPr>
        <p:sp>
          <p:nvSpPr>
            <p:cNvPr id="656" name="Google Shape;656;p37"/>
            <p:cNvSpPr/>
            <p:nvPr/>
          </p:nvSpPr>
          <p:spPr>
            <a:xfrm>
              <a:off x="4881150" y="1603125"/>
              <a:ext cx="1035095" cy="562826"/>
            </a:xfrm>
            <a:custGeom>
              <a:avLst/>
              <a:gdLst/>
              <a:ahLst/>
              <a:cxnLst/>
              <a:rect l="l" t="t" r="r" b="b"/>
              <a:pathLst>
                <a:path w="12642" h="6874" extrusionOk="0">
                  <a:moveTo>
                    <a:pt x="9275" y="425"/>
                  </a:moveTo>
                  <a:cubicBezTo>
                    <a:pt x="9623" y="425"/>
                    <a:pt x="9972" y="427"/>
                    <a:pt x="10322" y="430"/>
                  </a:cubicBezTo>
                  <a:cubicBezTo>
                    <a:pt x="11150" y="430"/>
                    <a:pt x="11908" y="797"/>
                    <a:pt x="11813" y="1744"/>
                  </a:cubicBezTo>
                  <a:cubicBezTo>
                    <a:pt x="11766" y="2206"/>
                    <a:pt x="11506" y="2632"/>
                    <a:pt x="11209" y="2975"/>
                  </a:cubicBezTo>
                  <a:cubicBezTo>
                    <a:pt x="10606" y="3697"/>
                    <a:pt x="9789" y="4229"/>
                    <a:pt x="8889" y="4502"/>
                  </a:cubicBezTo>
                  <a:cubicBezTo>
                    <a:pt x="8807" y="4526"/>
                    <a:pt x="8736" y="4715"/>
                    <a:pt x="8736" y="4739"/>
                  </a:cubicBezTo>
                  <a:cubicBezTo>
                    <a:pt x="8712" y="5271"/>
                    <a:pt x="8629" y="5792"/>
                    <a:pt x="8487" y="6301"/>
                  </a:cubicBezTo>
                  <a:cubicBezTo>
                    <a:pt x="8203" y="6005"/>
                    <a:pt x="7918" y="5709"/>
                    <a:pt x="7647" y="5425"/>
                  </a:cubicBezTo>
                  <a:cubicBezTo>
                    <a:pt x="7339" y="5118"/>
                    <a:pt x="7066" y="4739"/>
                    <a:pt x="6605" y="4691"/>
                  </a:cubicBezTo>
                  <a:cubicBezTo>
                    <a:pt x="6535" y="4684"/>
                    <a:pt x="6465" y="4681"/>
                    <a:pt x="6395" y="4681"/>
                  </a:cubicBezTo>
                  <a:cubicBezTo>
                    <a:pt x="6240" y="4681"/>
                    <a:pt x="6085" y="4695"/>
                    <a:pt x="5930" y="4703"/>
                  </a:cubicBezTo>
                  <a:cubicBezTo>
                    <a:pt x="5728" y="4712"/>
                    <a:pt x="5525" y="4716"/>
                    <a:pt x="5323" y="4716"/>
                  </a:cubicBezTo>
                  <a:cubicBezTo>
                    <a:pt x="4717" y="4716"/>
                    <a:pt x="4110" y="4676"/>
                    <a:pt x="3515" y="4597"/>
                  </a:cubicBezTo>
                  <a:cubicBezTo>
                    <a:pt x="2758" y="4490"/>
                    <a:pt x="1894" y="4384"/>
                    <a:pt x="1219" y="4005"/>
                  </a:cubicBezTo>
                  <a:cubicBezTo>
                    <a:pt x="900" y="3827"/>
                    <a:pt x="639" y="3555"/>
                    <a:pt x="580" y="3188"/>
                  </a:cubicBezTo>
                  <a:cubicBezTo>
                    <a:pt x="521" y="2845"/>
                    <a:pt x="627" y="2478"/>
                    <a:pt x="816" y="2182"/>
                  </a:cubicBezTo>
                  <a:cubicBezTo>
                    <a:pt x="1255" y="1472"/>
                    <a:pt x="2142" y="1211"/>
                    <a:pt x="2900" y="1033"/>
                  </a:cubicBezTo>
                  <a:cubicBezTo>
                    <a:pt x="5007" y="515"/>
                    <a:pt x="7132" y="425"/>
                    <a:pt x="9275" y="425"/>
                  </a:cubicBezTo>
                  <a:close/>
                  <a:moveTo>
                    <a:pt x="8492" y="1"/>
                  </a:moveTo>
                  <a:cubicBezTo>
                    <a:pt x="8360" y="1"/>
                    <a:pt x="8228" y="2"/>
                    <a:pt x="8097" y="4"/>
                  </a:cubicBezTo>
                  <a:cubicBezTo>
                    <a:pt x="6818" y="28"/>
                    <a:pt x="5551" y="146"/>
                    <a:pt x="4285" y="336"/>
                  </a:cubicBezTo>
                  <a:cubicBezTo>
                    <a:pt x="3220" y="501"/>
                    <a:pt x="2000" y="678"/>
                    <a:pt x="1100" y="1330"/>
                  </a:cubicBezTo>
                  <a:cubicBezTo>
                    <a:pt x="461" y="1780"/>
                    <a:pt x="0" y="2596"/>
                    <a:pt x="213" y="3401"/>
                  </a:cubicBezTo>
                  <a:cubicBezTo>
                    <a:pt x="450" y="4242"/>
                    <a:pt x="1337" y="4549"/>
                    <a:pt x="2095" y="4727"/>
                  </a:cubicBezTo>
                  <a:cubicBezTo>
                    <a:pt x="3155" y="4989"/>
                    <a:pt x="4235" y="5120"/>
                    <a:pt x="5326" y="5120"/>
                  </a:cubicBezTo>
                  <a:cubicBezTo>
                    <a:pt x="5417" y="5120"/>
                    <a:pt x="5508" y="5119"/>
                    <a:pt x="5598" y="5118"/>
                  </a:cubicBezTo>
                  <a:cubicBezTo>
                    <a:pt x="5883" y="5105"/>
                    <a:pt x="6167" y="5070"/>
                    <a:pt x="6463" y="5070"/>
                  </a:cubicBezTo>
                  <a:cubicBezTo>
                    <a:pt x="6771" y="5082"/>
                    <a:pt x="6937" y="5260"/>
                    <a:pt x="7137" y="5473"/>
                  </a:cubicBezTo>
                  <a:cubicBezTo>
                    <a:pt x="7576" y="5923"/>
                    <a:pt x="8002" y="6372"/>
                    <a:pt x="8439" y="6822"/>
                  </a:cubicBezTo>
                  <a:cubicBezTo>
                    <a:pt x="8475" y="6858"/>
                    <a:pt x="8520" y="6874"/>
                    <a:pt x="8564" y="6874"/>
                  </a:cubicBezTo>
                  <a:cubicBezTo>
                    <a:pt x="8651" y="6874"/>
                    <a:pt x="8739" y="6813"/>
                    <a:pt x="8771" y="6727"/>
                  </a:cubicBezTo>
                  <a:cubicBezTo>
                    <a:pt x="8972" y="6112"/>
                    <a:pt x="9091" y="5484"/>
                    <a:pt x="9126" y="4834"/>
                  </a:cubicBezTo>
                  <a:cubicBezTo>
                    <a:pt x="9943" y="4561"/>
                    <a:pt x="10688" y="4111"/>
                    <a:pt x="11280" y="3495"/>
                  </a:cubicBezTo>
                  <a:cubicBezTo>
                    <a:pt x="11979" y="2774"/>
                    <a:pt x="12642" y="1531"/>
                    <a:pt x="11884" y="607"/>
                  </a:cubicBezTo>
                  <a:cubicBezTo>
                    <a:pt x="11493" y="134"/>
                    <a:pt x="10914" y="99"/>
                    <a:pt x="10346" y="63"/>
                  </a:cubicBezTo>
                  <a:cubicBezTo>
                    <a:pt x="9731" y="24"/>
                    <a:pt x="9109" y="1"/>
                    <a:pt x="84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7"/>
            <p:cNvSpPr/>
            <p:nvPr/>
          </p:nvSpPr>
          <p:spPr>
            <a:xfrm>
              <a:off x="5518811" y="1693845"/>
              <a:ext cx="162936" cy="36927"/>
            </a:xfrm>
            <a:custGeom>
              <a:avLst/>
              <a:gdLst/>
              <a:ahLst/>
              <a:cxnLst/>
              <a:rect l="l" t="t" r="r" b="b"/>
              <a:pathLst>
                <a:path w="1990" h="451" extrusionOk="0">
                  <a:moveTo>
                    <a:pt x="1652" y="1"/>
                  </a:moveTo>
                  <a:cubicBezTo>
                    <a:pt x="1567" y="1"/>
                    <a:pt x="1483" y="9"/>
                    <a:pt x="1421" y="9"/>
                  </a:cubicBezTo>
                  <a:lnTo>
                    <a:pt x="1398" y="9"/>
                  </a:lnTo>
                  <a:cubicBezTo>
                    <a:pt x="1054" y="20"/>
                    <a:pt x="722" y="20"/>
                    <a:pt x="380" y="32"/>
                  </a:cubicBezTo>
                  <a:cubicBezTo>
                    <a:pt x="285" y="32"/>
                    <a:pt x="166" y="32"/>
                    <a:pt x="83" y="91"/>
                  </a:cubicBezTo>
                  <a:cubicBezTo>
                    <a:pt x="36" y="127"/>
                    <a:pt x="1" y="198"/>
                    <a:pt x="12" y="257"/>
                  </a:cubicBezTo>
                  <a:cubicBezTo>
                    <a:pt x="36" y="388"/>
                    <a:pt x="154" y="435"/>
                    <a:pt x="273" y="446"/>
                  </a:cubicBezTo>
                  <a:cubicBezTo>
                    <a:pt x="287" y="446"/>
                    <a:pt x="506" y="450"/>
                    <a:pt x="777" y="450"/>
                  </a:cubicBezTo>
                  <a:cubicBezTo>
                    <a:pt x="1183" y="450"/>
                    <a:pt x="1707" y="442"/>
                    <a:pt x="1835" y="399"/>
                  </a:cubicBezTo>
                  <a:cubicBezTo>
                    <a:pt x="1930" y="364"/>
                    <a:pt x="1989" y="245"/>
                    <a:pt x="1966" y="151"/>
                  </a:cubicBezTo>
                  <a:cubicBezTo>
                    <a:pt x="1936" y="24"/>
                    <a:pt x="1794" y="1"/>
                    <a:pt x="16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7"/>
            <p:cNvSpPr/>
            <p:nvPr/>
          </p:nvSpPr>
          <p:spPr>
            <a:xfrm>
              <a:off x="5404510" y="1707027"/>
              <a:ext cx="62964" cy="28002"/>
            </a:xfrm>
            <a:custGeom>
              <a:avLst/>
              <a:gdLst/>
              <a:ahLst/>
              <a:cxnLst/>
              <a:rect l="l" t="t" r="r" b="b"/>
              <a:pathLst>
                <a:path w="769" h="342" extrusionOk="0">
                  <a:moveTo>
                    <a:pt x="498" y="0"/>
                  </a:moveTo>
                  <a:cubicBezTo>
                    <a:pt x="445" y="0"/>
                    <a:pt x="394" y="6"/>
                    <a:pt x="355" y="13"/>
                  </a:cubicBezTo>
                  <a:cubicBezTo>
                    <a:pt x="284" y="25"/>
                    <a:pt x="177" y="37"/>
                    <a:pt x="118" y="72"/>
                  </a:cubicBezTo>
                  <a:cubicBezTo>
                    <a:pt x="0" y="156"/>
                    <a:pt x="59" y="262"/>
                    <a:pt x="153" y="309"/>
                  </a:cubicBezTo>
                  <a:cubicBezTo>
                    <a:pt x="177" y="321"/>
                    <a:pt x="201" y="333"/>
                    <a:pt x="224" y="333"/>
                  </a:cubicBezTo>
                  <a:cubicBezTo>
                    <a:pt x="278" y="339"/>
                    <a:pt x="343" y="342"/>
                    <a:pt x="408" y="342"/>
                  </a:cubicBezTo>
                  <a:cubicBezTo>
                    <a:pt x="473" y="342"/>
                    <a:pt x="538" y="339"/>
                    <a:pt x="592" y="333"/>
                  </a:cubicBezTo>
                  <a:cubicBezTo>
                    <a:pt x="687" y="321"/>
                    <a:pt x="769" y="274"/>
                    <a:pt x="769" y="167"/>
                  </a:cubicBezTo>
                  <a:cubicBezTo>
                    <a:pt x="761" y="34"/>
                    <a:pt x="624" y="0"/>
                    <a:pt x="4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0" name="Google Shape;660;p37"/>
          <p:cNvSpPr/>
          <p:nvPr/>
        </p:nvSpPr>
        <p:spPr>
          <a:xfrm>
            <a:off x="6634300" y="968778"/>
            <a:ext cx="307157" cy="346005"/>
          </a:xfrm>
          <a:custGeom>
            <a:avLst/>
            <a:gdLst/>
            <a:ahLst/>
            <a:cxnLst/>
            <a:rect l="l" t="t" r="r" b="b"/>
            <a:pathLst>
              <a:path w="4404" h="4961" extrusionOk="0">
                <a:moveTo>
                  <a:pt x="2344" y="179"/>
                </a:moveTo>
                <a:cubicBezTo>
                  <a:pt x="2367" y="273"/>
                  <a:pt x="2367" y="273"/>
                  <a:pt x="2344" y="392"/>
                </a:cubicBezTo>
                <a:cubicBezTo>
                  <a:pt x="2285" y="451"/>
                  <a:pt x="2214" y="510"/>
                  <a:pt x="2143" y="581"/>
                </a:cubicBezTo>
                <a:cubicBezTo>
                  <a:pt x="2178" y="510"/>
                  <a:pt x="2214" y="451"/>
                  <a:pt x="2238" y="380"/>
                </a:cubicBezTo>
                <a:cubicBezTo>
                  <a:pt x="2273" y="308"/>
                  <a:pt x="2309" y="250"/>
                  <a:pt x="2344" y="179"/>
                </a:cubicBezTo>
                <a:close/>
                <a:moveTo>
                  <a:pt x="2309" y="534"/>
                </a:moveTo>
                <a:cubicBezTo>
                  <a:pt x="2309" y="616"/>
                  <a:pt x="2296" y="700"/>
                  <a:pt x="2285" y="794"/>
                </a:cubicBezTo>
                <a:cubicBezTo>
                  <a:pt x="2273" y="877"/>
                  <a:pt x="2261" y="948"/>
                  <a:pt x="2178" y="1007"/>
                </a:cubicBezTo>
                <a:cubicBezTo>
                  <a:pt x="2131" y="1042"/>
                  <a:pt x="2096" y="1102"/>
                  <a:pt x="2036" y="1184"/>
                </a:cubicBezTo>
                <a:cubicBezTo>
                  <a:pt x="2048" y="1090"/>
                  <a:pt x="2083" y="1042"/>
                  <a:pt x="2107" y="995"/>
                </a:cubicBezTo>
                <a:lnTo>
                  <a:pt x="2178" y="853"/>
                </a:lnTo>
                <a:cubicBezTo>
                  <a:pt x="2214" y="806"/>
                  <a:pt x="2249" y="758"/>
                  <a:pt x="2261" y="700"/>
                </a:cubicBezTo>
                <a:cubicBezTo>
                  <a:pt x="2257" y="699"/>
                  <a:pt x="2252" y="698"/>
                  <a:pt x="2248" y="698"/>
                </a:cubicBezTo>
                <a:cubicBezTo>
                  <a:pt x="2190" y="698"/>
                  <a:pt x="2185" y="771"/>
                  <a:pt x="2119" y="771"/>
                </a:cubicBezTo>
                <a:cubicBezTo>
                  <a:pt x="2178" y="687"/>
                  <a:pt x="2238" y="605"/>
                  <a:pt x="2285" y="534"/>
                </a:cubicBezTo>
                <a:close/>
                <a:moveTo>
                  <a:pt x="2225" y="1066"/>
                </a:moveTo>
                <a:cubicBezTo>
                  <a:pt x="2249" y="1149"/>
                  <a:pt x="2249" y="1197"/>
                  <a:pt x="2202" y="1232"/>
                </a:cubicBezTo>
                <a:cubicBezTo>
                  <a:pt x="2156" y="1278"/>
                  <a:pt x="2109" y="1313"/>
                  <a:pt x="2063" y="1347"/>
                </a:cubicBezTo>
                <a:lnTo>
                  <a:pt x="2063" y="1347"/>
                </a:lnTo>
                <a:cubicBezTo>
                  <a:pt x="2090" y="1248"/>
                  <a:pt x="2158" y="1168"/>
                  <a:pt x="2225" y="1066"/>
                </a:cubicBezTo>
                <a:close/>
                <a:moveTo>
                  <a:pt x="2202" y="1362"/>
                </a:moveTo>
                <a:cubicBezTo>
                  <a:pt x="2202" y="1433"/>
                  <a:pt x="2190" y="1492"/>
                  <a:pt x="2178" y="1552"/>
                </a:cubicBezTo>
                <a:cubicBezTo>
                  <a:pt x="2178" y="1587"/>
                  <a:pt x="2167" y="1623"/>
                  <a:pt x="2167" y="1658"/>
                </a:cubicBezTo>
                <a:cubicBezTo>
                  <a:pt x="2143" y="1718"/>
                  <a:pt x="2096" y="1729"/>
                  <a:pt x="2036" y="1765"/>
                </a:cubicBezTo>
                <a:cubicBezTo>
                  <a:pt x="2072" y="1694"/>
                  <a:pt x="2096" y="1634"/>
                  <a:pt x="2119" y="1576"/>
                </a:cubicBezTo>
                <a:cubicBezTo>
                  <a:pt x="2111" y="1563"/>
                  <a:pt x="2103" y="1559"/>
                  <a:pt x="2094" y="1559"/>
                </a:cubicBezTo>
                <a:cubicBezTo>
                  <a:pt x="2081" y="1559"/>
                  <a:pt x="2068" y="1566"/>
                  <a:pt x="2052" y="1566"/>
                </a:cubicBezTo>
                <a:cubicBezTo>
                  <a:pt x="2047" y="1566"/>
                  <a:pt x="2042" y="1565"/>
                  <a:pt x="2036" y="1563"/>
                </a:cubicBezTo>
                <a:cubicBezTo>
                  <a:pt x="2072" y="1492"/>
                  <a:pt x="2119" y="1421"/>
                  <a:pt x="2202" y="1362"/>
                </a:cubicBezTo>
                <a:close/>
                <a:moveTo>
                  <a:pt x="2083" y="1883"/>
                </a:moveTo>
                <a:cubicBezTo>
                  <a:pt x="2119" y="1942"/>
                  <a:pt x="2131" y="2002"/>
                  <a:pt x="2083" y="2037"/>
                </a:cubicBezTo>
                <a:cubicBezTo>
                  <a:pt x="2072" y="2037"/>
                  <a:pt x="2060" y="2037"/>
                  <a:pt x="2048" y="2025"/>
                </a:cubicBezTo>
                <a:lnTo>
                  <a:pt x="2083" y="1883"/>
                </a:lnTo>
                <a:close/>
                <a:moveTo>
                  <a:pt x="284" y="2333"/>
                </a:moveTo>
                <a:cubicBezTo>
                  <a:pt x="320" y="2344"/>
                  <a:pt x="308" y="2380"/>
                  <a:pt x="296" y="2392"/>
                </a:cubicBezTo>
                <a:cubicBezTo>
                  <a:pt x="260" y="2439"/>
                  <a:pt x="225" y="2499"/>
                  <a:pt x="154" y="2534"/>
                </a:cubicBezTo>
                <a:cubicBezTo>
                  <a:pt x="178" y="2451"/>
                  <a:pt x="225" y="2392"/>
                  <a:pt x="284" y="2333"/>
                </a:cubicBezTo>
                <a:close/>
                <a:moveTo>
                  <a:pt x="273" y="2546"/>
                </a:moveTo>
                <a:lnTo>
                  <a:pt x="273" y="2558"/>
                </a:lnTo>
                <a:lnTo>
                  <a:pt x="260" y="2546"/>
                </a:lnTo>
                <a:close/>
                <a:moveTo>
                  <a:pt x="3291" y="2712"/>
                </a:moveTo>
                <a:cubicBezTo>
                  <a:pt x="3303" y="2712"/>
                  <a:pt x="3314" y="2723"/>
                  <a:pt x="3314" y="2736"/>
                </a:cubicBezTo>
                <a:cubicBezTo>
                  <a:pt x="3303" y="2736"/>
                  <a:pt x="3291" y="2747"/>
                  <a:pt x="3279" y="2747"/>
                </a:cubicBezTo>
                <a:cubicBezTo>
                  <a:pt x="3279" y="2747"/>
                  <a:pt x="3267" y="2736"/>
                  <a:pt x="3267" y="2723"/>
                </a:cubicBezTo>
                <a:cubicBezTo>
                  <a:pt x="3279" y="2723"/>
                  <a:pt x="3291" y="2712"/>
                  <a:pt x="3291" y="2712"/>
                </a:cubicBezTo>
                <a:close/>
                <a:moveTo>
                  <a:pt x="284" y="2641"/>
                </a:moveTo>
                <a:cubicBezTo>
                  <a:pt x="320" y="2665"/>
                  <a:pt x="320" y="2700"/>
                  <a:pt x="308" y="2712"/>
                </a:cubicBezTo>
                <a:cubicBezTo>
                  <a:pt x="284" y="2736"/>
                  <a:pt x="249" y="2759"/>
                  <a:pt x="213" y="2771"/>
                </a:cubicBezTo>
                <a:cubicBezTo>
                  <a:pt x="225" y="2723"/>
                  <a:pt x="249" y="2688"/>
                  <a:pt x="284" y="2641"/>
                </a:cubicBezTo>
                <a:close/>
                <a:moveTo>
                  <a:pt x="4025" y="2712"/>
                </a:moveTo>
                <a:cubicBezTo>
                  <a:pt x="4037" y="2723"/>
                  <a:pt x="4037" y="2736"/>
                  <a:pt x="4048" y="2736"/>
                </a:cubicBezTo>
                <a:cubicBezTo>
                  <a:pt x="4025" y="2747"/>
                  <a:pt x="4013" y="2759"/>
                  <a:pt x="4001" y="2771"/>
                </a:cubicBezTo>
                <a:cubicBezTo>
                  <a:pt x="3990" y="2771"/>
                  <a:pt x="3966" y="2771"/>
                  <a:pt x="3954" y="2759"/>
                </a:cubicBezTo>
                <a:cubicBezTo>
                  <a:pt x="3942" y="2736"/>
                  <a:pt x="3966" y="2723"/>
                  <a:pt x="3990" y="2723"/>
                </a:cubicBezTo>
                <a:cubicBezTo>
                  <a:pt x="4001" y="2723"/>
                  <a:pt x="4013" y="2723"/>
                  <a:pt x="4025" y="2712"/>
                </a:cubicBezTo>
                <a:close/>
                <a:moveTo>
                  <a:pt x="1291" y="2794"/>
                </a:moveTo>
                <a:cubicBezTo>
                  <a:pt x="1302" y="2794"/>
                  <a:pt x="1302" y="2794"/>
                  <a:pt x="1302" y="2807"/>
                </a:cubicBezTo>
                <a:lnTo>
                  <a:pt x="1291" y="2818"/>
                </a:lnTo>
                <a:cubicBezTo>
                  <a:pt x="1278" y="2818"/>
                  <a:pt x="1278" y="2818"/>
                  <a:pt x="1267" y="2807"/>
                </a:cubicBezTo>
                <a:cubicBezTo>
                  <a:pt x="1278" y="2807"/>
                  <a:pt x="1291" y="2794"/>
                  <a:pt x="1291" y="2794"/>
                </a:cubicBezTo>
                <a:close/>
                <a:moveTo>
                  <a:pt x="1728" y="2771"/>
                </a:moveTo>
                <a:cubicBezTo>
                  <a:pt x="1728" y="2783"/>
                  <a:pt x="1728" y="2794"/>
                  <a:pt x="1717" y="2807"/>
                </a:cubicBezTo>
                <a:cubicBezTo>
                  <a:pt x="1705" y="2807"/>
                  <a:pt x="1693" y="2807"/>
                  <a:pt x="1670" y="2818"/>
                </a:cubicBezTo>
                <a:cubicBezTo>
                  <a:pt x="1681" y="2794"/>
                  <a:pt x="1693" y="2783"/>
                  <a:pt x="1705" y="2771"/>
                </a:cubicBezTo>
                <a:close/>
                <a:moveTo>
                  <a:pt x="947" y="2771"/>
                </a:moveTo>
                <a:cubicBezTo>
                  <a:pt x="959" y="2783"/>
                  <a:pt x="959" y="2794"/>
                  <a:pt x="959" y="2794"/>
                </a:cubicBezTo>
                <a:cubicBezTo>
                  <a:pt x="947" y="2807"/>
                  <a:pt x="947" y="2818"/>
                  <a:pt x="923" y="2818"/>
                </a:cubicBezTo>
                <a:cubicBezTo>
                  <a:pt x="923" y="2822"/>
                  <a:pt x="922" y="2823"/>
                  <a:pt x="921" y="2823"/>
                </a:cubicBezTo>
                <a:cubicBezTo>
                  <a:pt x="918" y="2823"/>
                  <a:pt x="912" y="2815"/>
                  <a:pt x="912" y="2807"/>
                </a:cubicBezTo>
                <a:lnTo>
                  <a:pt x="947" y="2771"/>
                </a:lnTo>
                <a:close/>
                <a:moveTo>
                  <a:pt x="213" y="2771"/>
                </a:moveTo>
                <a:lnTo>
                  <a:pt x="213" y="2771"/>
                </a:lnTo>
                <a:cubicBezTo>
                  <a:pt x="202" y="2794"/>
                  <a:pt x="189" y="2818"/>
                  <a:pt x="189" y="2830"/>
                </a:cubicBezTo>
                <a:cubicBezTo>
                  <a:pt x="166" y="2794"/>
                  <a:pt x="189" y="2783"/>
                  <a:pt x="213" y="2771"/>
                </a:cubicBezTo>
                <a:close/>
                <a:moveTo>
                  <a:pt x="746" y="2807"/>
                </a:moveTo>
                <a:cubicBezTo>
                  <a:pt x="746" y="2807"/>
                  <a:pt x="758" y="2807"/>
                  <a:pt x="770" y="2818"/>
                </a:cubicBezTo>
                <a:cubicBezTo>
                  <a:pt x="758" y="2830"/>
                  <a:pt x="746" y="2842"/>
                  <a:pt x="734" y="2842"/>
                </a:cubicBezTo>
                <a:cubicBezTo>
                  <a:pt x="734" y="2842"/>
                  <a:pt x="723" y="2830"/>
                  <a:pt x="710" y="2830"/>
                </a:cubicBezTo>
                <a:cubicBezTo>
                  <a:pt x="723" y="2818"/>
                  <a:pt x="734" y="2807"/>
                  <a:pt x="746" y="2807"/>
                </a:cubicBezTo>
                <a:close/>
                <a:moveTo>
                  <a:pt x="4048" y="2807"/>
                </a:moveTo>
                <a:cubicBezTo>
                  <a:pt x="4048" y="2807"/>
                  <a:pt x="4061" y="2807"/>
                  <a:pt x="4072" y="2818"/>
                </a:cubicBezTo>
                <a:lnTo>
                  <a:pt x="4061" y="2818"/>
                </a:lnTo>
                <a:cubicBezTo>
                  <a:pt x="4048" y="2830"/>
                  <a:pt x="4037" y="2830"/>
                  <a:pt x="4025" y="2830"/>
                </a:cubicBezTo>
                <a:cubicBezTo>
                  <a:pt x="4013" y="2830"/>
                  <a:pt x="4013" y="2830"/>
                  <a:pt x="4001" y="2842"/>
                </a:cubicBezTo>
                <a:cubicBezTo>
                  <a:pt x="4001" y="2830"/>
                  <a:pt x="4013" y="2830"/>
                  <a:pt x="4013" y="2830"/>
                </a:cubicBezTo>
                <a:lnTo>
                  <a:pt x="4025" y="2830"/>
                </a:lnTo>
                <a:lnTo>
                  <a:pt x="4048" y="2807"/>
                </a:lnTo>
                <a:close/>
                <a:moveTo>
                  <a:pt x="337" y="2807"/>
                </a:moveTo>
                <a:cubicBezTo>
                  <a:pt x="355" y="2807"/>
                  <a:pt x="377" y="2816"/>
                  <a:pt x="415" y="2830"/>
                </a:cubicBezTo>
                <a:cubicBezTo>
                  <a:pt x="357" y="2871"/>
                  <a:pt x="339" y="2883"/>
                  <a:pt x="306" y="2883"/>
                </a:cubicBezTo>
                <a:cubicBezTo>
                  <a:pt x="292" y="2883"/>
                  <a:pt x="274" y="2881"/>
                  <a:pt x="249" y="2878"/>
                </a:cubicBezTo>
                <a:cubicBezTo>
                  <a:pt x="292" y="2827"/>
                  <a:pt x="309" y="2807"/>
                  <a:pt x="337" y="2807"/>
                </a:cubicBezTo>
                <a:close/>
                <a:moveTo>
                  <a:pt x="3385" y="2878"/>
                </a:moveTo>
                <a:cubicBezTo>
                  <a:pt x="3385" y="2878"/>
                  <a:pt x="3398" y="2878"/>
                  <a:pt x="3409" y="2889"/>
                </a:cubicBezTo>
                <a:cubicBezTo>
                  <a:pt x="3398" y="2889"/>
                  <a:pt x="3385" y="2901"/>
                  <a:pt x="3385" y="2901"/>
                </a:cubicBezTo>
                <a:cubicBezTo>
                  <a:pt x="3374" y="2901"/>
                  <a:pt x="3374" y="2889"/>
                  <a:pt x="3374" y="2878"/>
                </a:cubicBezTo>
                <a:close/>
                <a:moveTo>
                  <a:pt x="3196" y="2759"/>
                </a:moveTo>
                <a:lnTo>
                  <a:pt x="3196" y="2759"/>
                </a:lnTo>
                <a:cubicBezTo>
                  <a:pt x="3137" y="2818"/>
                  <a:pt x="3078" y="2865"/>
                  <a:pt x="2995" y="2889"/>
                </a:cubicBezTo>
                <a:cubicBezTo>
                  <a:pt x="2972" y="2901"/>
                  <a:pt x="2951" y="2907"/>
                  <a:pt x="2930" y="2907"/>
                </a:cubicBezTo>
                <a:cubicBezTo>
                  <a:pt x="2909" y="2907"/>
                  <a:pt x="2888" y="2901"/>
                  <a:pt x="2865" y="2889"/>
                </a:cubicBezTo>
                <a:lnTo>
                  <a:pt x="2865" y="2865"/>
                </a:lnTo>
                <a:cubicBezTo>
                  <a:pt x="2972" y="2830"/>
                  <a:pt x="3078" y="2794"/>
                  <a:pt x="3196" y="2759"/>
                </a:cubicBezTo>
                <a:close/>
                <a:moveTo>
                  <a:pt x="1054" y="2783"/>
                </a:moveTo>
                <a:lnTo>
                  <a:pt x="1125" y="2818"/>
                </a:lnTo>
                <a:cubicBezTo>
                  <a:pt x="1089" y="2865"/>
                  <a:pt x="1042" y="2901"/>
                  <a:pt x="994" y="2913"/>
                </a:cubicBezTo>
                <a:cubicBezTo>
                  <a:pt x="994" y="2901"/>
                  <a:pt x="983" y="2889"/>
                  <a:pt x="983" y="2889"/>
                </a:cubicBezTo>
                <a:lnTo>
                  <a:pt x="1054" y="2783"/>
                </a:lnTo>
                <a:close/>
                <a:moveTo>
                  <a:pt x="2119" y="2901"/>
                </a:moveTo>
                <a:cubicBezTo>
                  <a:pt x="2131" y="2901"/>
                  <a:pt x="2131" y="2913"/>
                  <a:pt x="2131" y="2913"/>
                </a:cubicBezTo>
                <a:cubicBezTo>
                  <a:pt x="2131" y="2913"/>
                  <a:pt x="2119" y="2913"/>
                  <a:pt x="2119" y="2925"/>
                </a:cubicBezTo>
                <a:lnTo>
                  <a:pt x="2119" y="2901"/>
                </a:lnTo>
                <a:close/>
                <a:moveTo>
                  <a:pt x="3374" y="2783"/>
                </a:moveTo>
                <a:lnTo>
                  <a:pt x="3374" y="2783"/>
                </a:lnTo>
                <a:cubicBezTo>
                  <a:pt x="3338" y="2842"/>
                  <a:pt x="3291" y="2854"/>
                  <a:pt x="3232" y="2865"/>
                </a:cubicBezTo>
                <a:cubicBezTo>
                  <a:pt x="3208" y="2878"/>
                  <a:pt x="3196" y="2889"/>
                  <a:pt x="3161" y="2925"/>
                </a:cubicBezTo>
                <a:cubicBezTo>
                  <a:pt x="3170" y="2871"/>
                  <a:pt x="3185" y="2865"/>
                  <a:pt x="3208" y="2865"/>
                </a:cubicBezTo>
                <a:cubicBezTo>
                  <a:pt x="3215" y="2865"/>
                  <a:pt x="3223" y="2865"/>
                  <a:pt x="3232" y="2865"/>
                </a:cubicBezTo>
                <a:cubicBezTo>
                  <a:pt x="3267" y="2807"/>
                  <a:pt x="3314" y="2794"/>
                  <a:pt x="3374" y="2783"/>
                </a:cubicBezTo>
                <a:close/>
                <a:moveTo>
                  <a:pt x="1823" y="2936"/>
                </a:moveTo>
                <a:lnTo>
                  <a:pt x="1823" y="2949"/>
                </a:lnTo>
                <a:lnTo>
                  <a:pt x="1812" y="2949"/>
                </a:lnTo>
                <a:cubicBezTo>
                  <a:pt x="1812" y="2949"/>
                  <a:pt x="1799" y="2936"/>
                  <a:pt x="1812" y="2936"/>
                </a:cubicBezTo>
                <a:close/>
                <a:moveTo>
                  <a:pt x="1681" y="2913"/>
                </a:moveTo>
                <a:lnTo>
                  <a:pt x="1681" y="2913"/>
                </a:lnTo>
                <a:cubicBezTo>
                  <a:pt x="1649" y="2944"/>
                  <a:pt x="1639" y="2955"/>
                  <a:pt x="1614" y="2955"/>
                </a:cubicBezTo>
                <a:cubicBezTo>
                  <a:pt x="1606" y="2955"/>
                  <a:pt x="1597" y="2954"/>
                  <a:pt x="1586" y="2952"/>
                </a:cubicBezTo>
                <a:lnTo>
                  <a:pt x="1586" y="2952"/>
                </a:lnTo>
                <a:cubicBezTo>
                  <a:pt x="1614" y="2943"/>
                  <a:pt x="1644" y="2931"/>
                  <a:pt x="1681" y="2913"/>
                </a:cubicBezTo>
                <a:close/>
                <a:moveTo>
                  <a:pt x="604" y="2818"/>
                </a:moveTo>
                <a:lnTo>
                  <a:pt x="568" y="2889"/>
                </a:lnTo>
                <a:cubicBezTo>
                  <a:pt x="568" y="2901"/>
                  <a:pt x="581" y="2925"/>
                  <a:pt x="581" y="2936"/>
                </a:cubicBezTo>
                <a:cubicBezTo>
                  <a:pt x="581" y="2949"/>
                  <a:pt x="581" y="2972"/>
                  <a:pt x="568" y="2972"/>
                </a:cubicBezTo>
                <a:cubicBezTo>
                  <a:pt x="557" y="2972"/>
                  <a:pt x="533" y="2972"/>
                  <a:pt x="521" y="2960"/>
                </a:cubicBezTo>
                <a:cubicBezTo>
                  <a:pt x="533" y="2949"/>
                  <a:pt x="533" y="2936"/>
                  <a:pt x="545" y="2925"/>
                </a:cubicBezTo>
                <a:cubicBezTo>
                  <a:pt x="545" y="2913"/>
                  <a:pt x="557" y="2901"/>
                  <a:pt x="568" y="2889"/>
                </a:cubicBezTo>
                <a:lnTo>
                  <a:pt x="568" y="2889"/>
                </a:lnTo>
                <a:cubicBezTo>
                  <a:pt x="533" y="2901"/>
                  <a:pt x="497" y="2901"/>
                  <a:pt x="462" y="2913"/>
                </a:cubicBezTo>
                <a:cubicBezTo>
                  <a:pt x="497" y="2830"/>
                  <a:pt x="510" y="2818"/>
                  <a:pt x="604" y="2818"/>
                </a:cubicBezTo>
                <a:close/>
                <a:moveTo>
                  <a:pt x="1196" y="2949"/>
                </a:moveTo>
                <a:cubicBezTo>
                  <a:pt x="1196" y="2960"/>
                  <a:pt x="1207" y="2960"/>
                  <a:pt x="1207" y="2972"/>
                </a:cubicBezTo>
                <a:cubicBezTo>
                  <a:pt x="1207" y="2972"/>
                  <a:pt x="1196" y="2984"/>
                  <a:pt x="1184" y="2984"/>
                </a:cubicBezTo>
                <a:lnTo>
                  <a:pt x="1172" y="2972"/>
                </a:lnTo>
                <a:lnTo>
                  <a:pt x="1196" y="2949"/>
                </a:lnTo>
                <a:close/>
                <a:moveTo>
                  <a:pt x="1563" y="2759"/>
                </a:moveTo>
                <a:cubicBezTo>
                  <a:pt x="1551" y="2842"/>
                  <a:pt x="1456" y="2842"/>
                  <a:pt x="1444" y="2901"/>
                </a:cubicBezTo>
                <a:cubicBezTo>
                  <a:pt x="1478" y="2923"/>
                  <a:pt x="1521" y="2935"/>
                  <a:pt x="1555" y="2955"/>
                </a:cubicBezTo>
                <a:lnTo>
                  <a:pt x="1555" y="2955"/>
                </a:lnTo>
                <a:cubicBezTo>
                  <a:pt x="1522" y="2982"/>
                  <a:pt x="1488" y="2973"/>
                  <a:pt x="1444" y="2984"/>
                </a:cubicBezTo>
                <a:lnTo>
                  <a:pt x="1444" y="2901"/>
                </a:lnTo>
                <a:cubicBezTo>
                  <a:pt x="1433" y="2901"/>
                  <a:pt x="1421" y="2889"/>
                  <a:pt x="1397" y="2878"/>
                </a:cubicBezTo>
                <a:cubicBezTo>
                  <a:pt x="1433" y="2807"/>
                  <a:pt x="1480" y="2771"/>
                  <a:pt x="1563" y="2759"/>
                </a:cubicBezTo>
                <a:close/>
                <a:moveTo>
                  <a:pt x="1030" y="2979"/>
                </a:moveTo>
                <a:cubicBezTo>
                  <a:pt x="1030" y="2979"/>
                  <a:pt x="1030" y="2980"/>
                  <a:pt x="1030" y="2984"/>
                </a:cubicBezTo>
                <a:lnTo>
                  <a:pt x="1042" y="2984"/>
                </a:lnTo>
                <a:cubicBezTo>
                  <a:pt x="1042" y="2984"/>
                  <a:pt x="1030" y="2984"/>
                  <a:pt x="1030" y="2996"/>
                </a:cubicBezTo>
                <a:cubicBezTo>
                  <a:pt x="1030" y="2984"/>
                  <a:pt x="1030" y="2984"/>
                  <a:pt x="1018" y="2984"/>
                </a:cubicBezTo>
                <a:cubicBezTo>
                  <a:pt x="1026" y="2984"/>
                  <a:pt x="1029" y="2979"/>
                  <a:pt x="1030" y="2979"/>
                </a:cubicBezTo>
                <a:close/>
                <a:moveTo>
                  <a:pt x="1883" y="3114"/>
                </a:moveTo>
                <a:lnTo>
                  <a:pt x="1883" y="3126"/>
                </a:lnTo>
                <a:lnTo>
                  <a:pt x="1870" y="3126"/>
                </a:lnTo>
                <a:lnTo>
                  <a:pt x="1883" y="3114"/>
                </a:lnTo>
                <a:close/>
                <a:moveTo>
                  <a:pt x="2083" y="3031"/>
                </a:moveTo>
                <a:lnTo>
                  <a:pt x="2083" y="3031"/>
                </a:lnTo>
                <a:cubicBezTo>
                  <a:pt x="2072" y="3067"/>
                  <a:pt x="2083" y="3091"/>
                  <a:pt x="2072" y="3102"/>
                </a:cubicBezTo>
                <a:cubicBezTo>
                  <a:pt x="2012" y="3185"/>
                  <a:pt x="1941" y="3268"/>
                  <a:pt x="1847" y="3386"/>
                </a:cubicBezTo>
                <a:cubicBezTo>
                  <a:pt x="1847" y="3327"/>
                  <a:pt x="1847" y="3304"/>
                  <a:pt x="1859" y="3280"/>
                </a:cubicBezTo>
                <a:cubicBezTo>
                  <a:pt x="1906" y="3209"/>
                  <a:pt x="1965" y="3138"/>
                  <a:pt x="2025" y="3067"/>
                </a:cubicBezTo>
                <a:cubicBezTo>
                  <a:pt x="2036" y="3055"/>
                  <a:pt x="2048" y="3055"/>
                  <a:pt x="2083" y="3031"/>
                </a:cubicBezTo>
                <a:close/>
                <a:moveTo>
                  <a:pt x="2036" y="3375"/>
                </a:moveTo>
                <a:lnTo>
                  <a:pt x="2036" y="3375"/>
                </a:lnTo>
                <a:cubicBezTo>
                  <a:pt x="2066" y="3414"/>
                  <a:pt x="2047" y="3437"/>
                  <a:pt x="2026" y="3450"/>
                </a:cubicBezTo>
                <a:lnTo>
                  <a:pt x="2026" y="3450"/>
                </a:lnTo>
                <a:cubicBezTo>
                  <a:pt x="2029" y="3424"/>
                  <a:pt x="2036" y="3403"/>
                  <a:pt x="2036" y="3375"/>
                </a:cubicBezTo>
                <a:close/>
                <a:moveTo>
                  <a:pt x="2003" y="3486"/>
                </a:moveTo>
                <a:cubicBezTo>
                  <a:pt x="1991" y="3522"/>
                  <a:pt x="1972" y="3556"/>
                  <a:pt x="1954" y="3611"/>
                </a:cubicBezTo>
                <a:cubicBezTo>
                  <a:pt x="1963" y="3530"/>
                  <a:pt x="1965" y="3519"/>
                  <a:pt x="2003" y="3486"/>
                </a:cubicBezTo>
                <a:close/>
                <a:moveTo>
                  <a:pt x="1883" y="3552"/>
                </a:moveTo>
                <a:lnTo>
                  <a:pt x="1883" y="3552"/>
                </a:lnTo>
                <a:cubicBezTo>
                  <a:pt x="1859" y="3588"/>
                  <a:pt x="1823" y="3635"/>
                  <a:pt x="1788" y="3694"/>
                </a:cubicBezTo>
                <a:cubicBezTo>
                  <a:pt x="1812" y="3599"/>
                  <a:pt x="1812" y="3599"/>
                  <a:pt x="1883" y="3552"/>
                </a:cubicBezTo>
                <a:close/>
                <a:moveTo>
                  <a:pt x="1941" y="3754"/>
                </a:moveTo>
                <a:cubicBezTo>
                  <a:pt x="1954" y="3754"/>
                  <a:pt x="1954" y="3765"/>
                  <a:pt x="1954" y="3765"/>
                </a:cubicBezTo>
                <a:cubicBezTo>
                  <a:pt x="1941" y="3777"/>
                  <a:pt x="1941" y="3789"/>
                  <a:pt x="1930" y="3812"/>
                </a:cubicBezTo>
                <a:lnTo>
                  <a:pt x="1918" y="3801"/>
                </a:lnTo>
                <a:cubicBezTo>
                  <a:pt x="1918" y="3789"/>
                  <a:pt x="1930" y="3765"/>
                  <a:pt x="1941" y="3754"/>
                </a:cubicBezTo>
                <a:close/>
                <a:moveTo>
                  <a:pt x="1764" y="3801"/>
                </a:moveTo>
                <a:lnTo>
                  <a:pt x="1752" y="3812"/>
                </a:lnTo>
                <a:cubicBezTo>
                  <a:pt x="1752" y="3812"/>
                  <a:pt x="1741" y="3812"/>
                  <a:pt x="1741" y="3825"/>
                </a:cubicBezTo>
                <a:lnTo>
                  <a:pt x="1741" y="3801"/>
                </a:lnTo>
                <a:close/>
                <a:moveTo>
                  <a:pt x="1717" y="4014"/>
                </a:moveTo>
                <a:lnTo>
                  <a:pt x="1717" y="4025"/>
                </a:lnTo>
                <a:cubicBezTo>
                  <a:pt x="1717" y="4038"/>
                  <a:pt x="1717" y="4038"/>
                  <a:pt x="1705" y="4038"/>
                </a:cubicBezTo>
                <a:lnTo>
                  <a:pt x="1705" y="4025"/>
                </a:lnTo>
                <a:lnTo>
                  <a:pt x="1717" y="4014"/>
                </a:lnTo>
                <a:close/>
                <a:moveTo>
                  <a:pt x="1788" y="4227"/>
                </a:moveTo>
                <a:lnTo>
                  <a:pt x="1788" y="4274"/>
                </a:lnTo>
                <a:lnTo>
                  <a:pt x="1859" y="4238"/>
                </a:lnTo>
                <a:lnTo>
                  <a:pt x="1859" y="4238"/>
                </a:lnTo>
                <a:cubicBezTo>
                  <a:pt x="1859" y="4309"/>
                  <a:pt x="1859" y="4309"/>
                  <a:pt x="1776" y="4333"/>
                </a:cubicBezTo>
                <a:cubicBezTo>
                  <a:pt x="1771" y="4347"/>
                  <a:pt x="1767" y="4352"/>
                  <a:pt x="1762" y="4352"/>
                </a:cubicBezTo>
                <a:cubicBezTo>
                  <a:pt x="1755" y="4352"/>
                  <a:pt x="1747" y="4341"/>
                  <a:pt x="1741" y="4333"/>
                </a:cubicBezTo>
                <a:cubicBezTo>
                  <a:pt x="1728" y="4333"/>
                  <a:pt x="1705" y="4322"/>
                  <a:pt x="1705" y="4322"/>
                </a:cubicBezTo>
                <a:cubicBezTo>
                  <a:pt x="1705" y="4286"/>
                  <a:pt x="1728" y="4274"/>
                  <a:pt x="1752" y="4274"/>
                </a:cubicBezTo>
                <a:cubicBezTo>
                  <a:pt x="1761" y="4257"/>
                  <a:pt x="1776" y="4240"/>
                  <a:pt x="1788" y="4227"/>
                </a:cubicBezTo>
                <a:close/>
                <a:moveTo>
                  <a:pt x="1670" y="4464"/>
                </a:moveTo>
                <a:lnTo>
                  <a:pt x="1670" y="4475"/>
                </a:lnTo>
                <a:cubicBezTo>
                  <a:pt x="1667" y="4475"/>
                  <a:pt x="1665" y="4475"/>
                  <a:pt x="1663" y="4475"/>
                </a:cubicBezTo>
                <a:lnTo>
                  <a:pt x="1663" y="4475"/>
                </a:lnTo>
                <a:cubicBezTo>
                  <a:pt x="1666" y="4472"/>
                  <a:pt x="1670" y="4469"/>
                  <a:pt x="1670" y="4464"/>
                </a:cubicBezTo>
                <a:close/>
                <a:moveTo>
                  <a:pt x="1657" y="4487"/>
                </a:moveTo>
                <a:cubicBezTo>
                  <a:pt x="1646" y="4487"/>
                  <a:pt x="1646" y="4499"/>
                  <a:pt x="1634" y="4499"/>
                </a:cubicBezTo>
                <a:cubicBezTo>
                  <a:pt x="1634" y="4499"/>
                  <a:pt x="1634" y="4487"/>
                  <a:pt x="1646" y="4487"/>
                </a:cubicBezTo>
                <a:close/>
                <a:moveTo>
                  <a:pt x="1894" y="4380"/>
                </a:moveTo>
                <a:lnTo>
                  <a:pt x="1894" y="4380"/>
                </a:lnTo>
                <a:cubicBezTo>
                  <a:pt x="1883" y="4475"/>
                  <a:pt x="1870" y="4535"/>
                  <a:pt x="1859" y="4629"/>
                </a:cubicBezTo>
                <a:cubicBezTo>
                  <a:pt x="1847" y="4570"/>
                  <a:pt x="1847" y="4546"/>
                  <a:pt x="1835" y="4522"/>
                </a:cubicBezTo>
                <a:cubicBezTo>
                  <a:pt x="1788" y="4464"/>
                  <a:pt x="1835" y="4428"/>
                  <a:pt x="1894" y="4380"/>
                </a:cubicBezTo>
                <a:close/>
                <a:moveTo>
                  <a:pt x="2877" y="72"/>
                </a:moveTo>
                <a:cubicBezTo>
                  <a:pt x="2877" y="108"/>
                  <a:pt x="2901" y="143"/>
                  <a:pt x="2888" y="179"/>
                </a:cubicBezTo>
                <a:cubicBezTo>
                  <a:pt x="2877" y="332"/>
                  <a:pt x="2865" y="498"/>
                  <a:pt x="2841" y="664"/>
                </a:cubicBezTo>
                <a:cubicBezTo>
                  <a:pt x="2770" y="1019"/>
                  <a:pt x="2711" y="1386"/>
                  <a:pt x="2640" y="1741"/>
                </a:cubicBezTo>
                <a:cubicBezTo>
                  <a:pt x="2616" y="1860"/>
                  <a:pt x="2604" y="1978"/>
                  <a:pt x="2604" y="2084"/>
                </a:cubicBezTo>
                <a:cubicBezTo>
                  <a:pt x="2640" y="2131"/>
                  <a:pt x="2675" y="2131"/>
                  <a:pt x="2723" y="2131"/>
                </a:cubicBezTo>
                <a:cubicBezTo>
                  <a:pt x="2912" y="2120"/>
                  <a:pt x="3101" y="2108"/>
                  <a:pt x="3303" y="2096"/>
                </a:cubicBezTo>
                <a:lnTo>
                  <a:pt x="3788" y="2096"/>
                </a:lnTo>
                <a:cubicBezTo>
                  <a:pt x="3942" y="2096"/>
                  <a:pt x="4096" y="2108"/>
                  <a:pt x="4238" y="2120"/>
                </a:cubicBezTo>
                <a:cubicBezTo>
                  <a:pt x="4261" y="2120"/>
                  <a:pt x="4285" y="2131"/>
                  <a:pt x="4321" y="2144"/>
                </a:cubicBezTo>
                <a:cubicBezTo>
                  <a:pt x="4345" y="2309"/>
                  <a:pt x="4297" y="2463"/>
                  <a:pt x="4261" y="2605"/>
                </a:cubicBezTo>
                <a:cubicBezTo>
                  <a:pt x="4190" y="2652"/>
                  <a:pt x="4119" y="2652"/>
                  <a:pt x="4048" y="2652"/>
                </a:cubicBezTo>
                <a:cubicBezTo>
                  <a:pt x="3997" y="2644"/>
                  <a:pt x="3946" y="2642"/>
                  <a:pt x="3895" y="2642"/>
                </a:cubicBezTo>
                <a:cubicBezTo>
                  <a:pt x="3792" y="2642"/>
                  <a:pt x="3689" y="2652"/>
                  <a:pt x="3587" y="2652"/>
                </a:cubicBezTo>
                <a:cubicBezTo>
                  <a:pt x="3533" y="2655"/>
                  <a:pt x="3480" y="2657"/>
                  <a:pt x="3426" y="2657"/>
                </a:cubicBezTo>
                <a:cubicBezTo>
                  <a:pt x="3266" y="2657"/>
                  <a:pt x="3107" y="2643"/>
                  <a:pt x="2948" y="2617"/>
                </a:cubicBezTo>
                <a:cubicBezTo>
                  <a:pt x="2900" y="2613"/>
                  <a:pt x="2866" y="2610"/>
                  <a:pt x="2836" y="2610"/>
                </a:cubicBezTo>
                <a:cubicBezTo>
                  <a:pt x="2785" y="2610"/>
                  <a:pt x="2746" y="2618"/>
                  <a:pt x="2664" y="2641"/>
                </a:cubicBezTo>
                <a:cubicBezTo>
                  <a:pt x="2640" y="2936"/>
                  <a:pt x="2581" y="3220"/>
                  <a:pt x="2522" y="3517"/>
                </a:cubicBezTo>
                <a:cubicBezTo>
                  <a:pt x="2498" y="3647"/>
                  <a:pt x="2462" y="3777"/>
                  <a:pt x="2438" y="3896"/>
                </a:cubicBezTo>
                <a:cubicBezTo>
                  <a:pt x="2415" y="4061"/>
                  <a:pt x="2391" y="4215"/>
                  <a:pt x="2356" y="4380"/>
                </a:cubicBezTo>
                <a:cubicBezTo>
                  <a:pt x="2320" y="4570"/>
                  <a:pt x="2309" y="4617"/>
                  <a:pt x="2072" y="4629"/>
                </a:cubicBezTo>
                <a:cubicBezTo>
                  <a:pt x="2048" y="4629"/>
                  <a:pt x="2012" y="4617"/>
                  <a:pt x="1989" y="4617"/>
                </a:cubicBezTo>
                <a:cubicBezTo>
                  <a:pt x="1954" y="4558"/>
                  <a:pt x="1965" y="4499"/>
                  <a:pt x="1965" y="4451"/>
                </a:cubicBezTo>
                <a:cubicBezTo>
                  <a:pt x="1977" y="4369"/>
                  <a:pt x="1989" y="4298"/>
                  <a:pt x="2001" y="4227"/>
                </a:cubicBezTo>
                <a:cubicBezTo>
                  <a:pt x="2001" y="4191"/>
                  <a:pt x="2001" y="4144"/>
                  <a:pt x="2012" y="4109"/>
                </a:cubicBezTo>
                <a:cubicBezTo>
                  <a:pt x="2096" y="3765"/>
                  <a:pt x="2131" y="3410"/>
                  <a:pt x="2190" y="3055"/>
                </a:cubicBezTo>
                <a:cubicBezTo>
                  <a:pt x="2214" y="2925"/>
                  <a:pt x="2214" y="2794"/>
                  <a:pt x="2214" y="2665"/>
                </a:cubicBezTo>
                <a:cubicBezTo>
                  <a:pt x="2178" y="2665"/>
                  <a:pt x="2143" y="2652"/>
                  <a:pt x="2119" y="2652"/>
                </a:cubicBezTo>
                <a:cubicBezTo>
                  <a:pt x="2001" y="2665"/>
                  <a:pt x="1894" y="2676"/>
                  <a:pt x="1776" y="2688"/>
                </a:cubicBezTo>
                <a:cubicBezTo>
                  <a:pt x="1586" y="2700"/>
                  <a:pt x="1385" y="2688"/>
                  <a:pt x="1196" y="2736"/>
                </a:cubicBezTo>
                <a:cubicBezTo>
                  <a:pt x="1129" y="2722"/>
                  <a:pt x="1063" y="2717"/>
                  <a:pt x="996" y="2717"/>
                </a:cubicBezTo>
                <a:cubicBezTo>
                  <a:pt x="858" y="2717"/>
                  <a:pt x="721" y="2737"/>
                  <a:pt x="583" y="2737"/>
                </a:cubicBezTo>
                <a:cubicBezTo>
                  <a:pt x="562" y="2737"/>
                  <a:pt x="542" y="2737"/>
                  <a:pt x="521" y="2736"/>
                </a:cubicBezTo>
                <a:cubicBezTo>
                  <a:pt x="486" y="2736"/>
                  <a:pt x="450" y="2736"/>
                  <a:pt x="415" y="2723"/>
                </a:cubicBezTo>
                <a:cubicBezTo>
                  <a:pt x="355" y="2652"/>
                  <a:pt x="391" y="2558"/>
                  <a:pt x="379" y="2475"/>
                </a:cubicBezTo>
                <a:cubicBezTo>
                  <a:pt x="367" y="2404"/>
                  <a:pt x="379" y="2321"/>
                  <a:pt x="379" y="2226"/>
                </a:cubicBezTo>
                <a:cubicBezTo>
                  <a:pt x="415" y="2226"/>
                  <a:pt x="450" y="2215"/>
                  <a:pt x="474" y="2215"/>
                </a:cubicBezTo>
                <a:lnTo>
                  <a:pt x="1042" y="2144"/>
                </a:lnTo>
                <a:cubicBezTo>
                  <a:pt x="1199" y="2121"/>
                  <a:pt x="1351" y="2113"/>
                  <a:pt x="1504" y="2113"/>
                </a:cubicBezTo>
                <a:cubicBezTo>
                  <a:pt x="1594" y="2113"/>
                  <a:pt x="1684" y="2115"/>
                  <a:pt x="1776" y="2120"/>
                </a:cubicBezTo>
                <a:lnTo>
                  <a:pt x="2143" y="2120"/>
                </a:lnTo>
                <a:cubicBezTo>
                  <a:pt x="2154" y="2084"/>
                  <a:pt x="2167" y="2060"/>
                  <a:pt x="2167" y="2025"/>
                </a:cubicBezTo>
                <a:cubicBezTo>
                  <a:pt x="2178" y="1978"/>
                  <a:pt x="2167" y="1918"/>
                  <a:pt x="2178" y="1871"/>
                </a:cubicBezTo>
                <a:cubicBezTo>
                  <a:pt x="2285" y="1362"/>
                  <a:pt x="2320" y="842"/>
                  <a:pt x="2427" y="332"/>
                </a:cubicBezTo>
                <a:cubicBezTo>
                  <a:pt x="2427" y="297"/>
                  <a:pt x="2438" y="250"/>
                  <a:pt x="2451" y="214"/>
                </a:cubicBezTo>
                <a:cubicBezTo>
                  <a:pt x="2462" y="166"/>
                  <a:pt x="2498" y="119"/>
                  <a:pt x="2557" y="119"/>
                </a:cubicBezTo>
                <a:cubicBezTo>
                  <a:pt x="2664" y="95"/>
                  <a:pt x="2759" y="84"/>
                  <a:pt x="2877" y="72"/>
                </a:cubicBezTo>
                <a:close/>
                <a:moveTo>
                  <a:pt x="2025" y="4712"/>
                </a:moveTo>
                <a:cubicBezTo>
                  <a:pt x="2036" y="4712"/>
                  <a:pt x="2025" y="4724"/>
                  <a:pt x="2025" y="4724"/>
                </a:cubicBezTo>
                <a:lnTo>
                  <a:pt x="2012" y="4724"/>
                </a:lnTo>
                <a:lnTo>
                  <a:pt x="2012" y="4712"/>
                </a:lnTo>
                <a:close/>
                <a:moveTo>
                  <a:pt x="1610" y="4748"/>
                </a:moveTo>
                <a:cubicBezTo>
                  <a:pt x="1622" y="4748"/>
                  <a:pt x="1634" y="4759"/>
                  <a:pt x="1634" y="4759"/>
                </a:cubicBezTo>
                <a:cubicBezTo>
                  <a:pt x="1646" y="4771"/>
                  <a:pt x="1646" y="4783"/>
                  <a:pt x="1646" y="4795"/>
                </a:cubicBezTo>
                <a:cubicBezTo>
                  <a:pt x="1646" y="4807"/>
                  <a:pt x="1634" y="4807"/>
                  <a:pt x="1622" y="4807"/>
                </a:cubicBezTo>
                <a:cubicBezTo>
                  <a:pt x="1622" y="4795"/>
                  <a:pt x="1610" y="4783"/>
                  <a:pt x="1610" y="4771"/>
                </a:cubicBezTo>
                <a:lnTo>
                  <a:pt x="1610" y="4748"/>
                </a:lnTo>
                <a:close/>
                <a:moveTo>
                  <a:pt x="1894" y="4783"/>
                </a:moveTo>
                <a:lnTo>
                  <a:pt x="1894" y="4783"/>
                </a:lnTo>
                <a:cubicBezTo>
                  <a:pt x="1883" y="4819"/>
                  <a:pt x="1883" y="4843"/>
                  <a:pt x="1870" y="4843"/>
                </a:cubicBezTo>
                <a:cubicBezTo>
                  <a:pt x="1859" y="4866"/>
                  <a:pt x="1847" y="4866"/>
                  <a:pt x="1823" y="4878"/>
                </a:cubicBezTo>
                <a:lnTo>
                  <a:pt x="1799" y="4854"/>
                </a:lnTo>
                <a:cubicBezTo>
                  <a:pt x="1823" y="4843"/>
                  <a:pt x="1847" y="4819"/>
                  <a:pt x="1894" y="4783"/>
                </a:cubicBezTo>
                <a:close/>
                <a:moveTo>
                  <a:pt x="2901" y="1"/>
                </a:moveTo>
                <a:cubicBezTo>
                  <a:pt x="2735" y="24"/>
                  <a:pt x="2569" y="60"/>
                  <a:pt x="2391" y="84"/>
                </a:cubicBezTo>
                <a:cubicBezTo>
                  <a:pt x="2380" y="84"/>
                  <a:pt x="2367" y="84"/>
                  <a:pt x="2367" y="95"/>
                </a:cubicBezTo>
                <a:cubicBezTo>
                  <a:pt x="2202" y="143"/>
                  <a:pt x="2096" y="250"/>
                  <a:pt x="2072" y="427"/>
                </a:cubicBezTo>
                <a:cubicBezTo>
                  <a:pt x="2060" y="487"/>
                  <a:pt x="2060" y="545"/>
                  <a:pt x="2048" y="605"/>
                </a:cubicBezTo>
                <a:cubicBezTo>
                  <a:pt x="2012" y="782"/>
                  <a:pt x="1977" y="960"/>
                  <a:pt x="1954" y="1149"/>
                </a:cubicBezTo>
                <a:cubicBezTo>
                  <a:pt x="1954" y="1232"/>
                  <a:pt x="1930" y="1326"/>
                  <a:pt x="1906" y="1421"/>
                </a:cubicBezTo>
                <a:cubicBezTo>
                  <a:pt x="1870" y="1576"/>
                  <a:pt x="1847" y="1729"/>
                  <a:pt x="1835" y="1895"/>
                </a:cubicBezTo>
                <a:cubicBezTo>
                  <a:pt x="1835" y="1942"/>
                  <a:pt x="1835" y="1989"/>
                  <a:pt x="1788" y="2049"/>
                </a:cubicBezTo>
                <a:lnTo>
                  <a:pt x="1646" y="2049"/>
                </a:lnTo>
                <a:cubicBezTo>
                  <a:pt x="1456" y="2049"/>
                  <a:pt x="1278" y="2049"/>
                  <a:pt x="1089" y="2073"/>
                </a:cubicBezTo>
                <a:cubicBezTo>
                  <a:pt x="876" y="2108"/>
                  <a:pt x="652" y="2144"/>
                  <a:pt x="426" y="2155"/>
                </a:cubicBezTo>
                <a:cubicBezTo>
                  <a:pt x="308" y="2155"/>
                  <a:pt x="202" y="2202"/>
                  <a:pt x="83" y="2238"/>
                </a:cubicBezTo>
                <a:cubicBezTo>
                  <a:pt x="71" y="2273"/>
                  <a:pt x="60" y="2321"/>
                  <a:pt x="60" y="2368"/>
                </a:cubicBezTo>
                <a:lnTo>
                  <a:pt x="24" y="2652"/>
                </a:lnTo>
                <a:cubicBezTo>
                  <a:pt x="24" y="2747"/>
                  <a:pt x="12" y="2830"/>
                  <a:pt x="0" y="2925"/>
                </a:cubicBezTo>
                <a:cubicBezTo>
                  <a:pt x="0" y="2996"/>
                  <a:pt x="24" y="3020"/>
                  <a:pt x="95" y="3031"/>
                </a:cubicBezTo>
                <a:cubicBezTo>
                  <a:pt x="154" y="3043"/>
                  <a:pt x="225" y="3055"/>
                  <a:pt x="284" y="3067"/>
                </a:cubicBezTo>
                <a:cubicBezTo>
                  <a:pt x="308" y="3067"/>
                  <a:pt x="332" y="3067"/>
                  <a:pt x="355" y="3055"/>
                </a:cubicBezTo>
                <a:cubicBezTo>
                  <a:pt x="391" y="3037"/>
                  <a:pt x="426" y="3031"/>
                  <a:pt x="462" y="3031"/>
                </a:cubicBezTo>
                <a:cubicBezTo>
                  <a:pt x="497" y="3031"/>
                  <a:pt x="533" y="3037"/>
                  <a:pt x="568" y="3043"/>
                </a:cubicBezTo>
                <a:cubicBezTo>
                  <a:pt x="675" y="3055"/>
                  <a:pt x="770" y="3055"/>
                  <a:pt x="865" y="3055"/>
                </a:cubicBezTo>
                <a:cubicBezTo>
                  <a:pt x="965" y="3055"/>
                  <a:pt x="1066" y="3057"/>
                  <a:pt x="1167" y="3057"/>
                </a:cubicBezTo>
                <a:cubicBezTo>
                  <a:pt x="1315" y="3057"/>
                  <a:pt x="1463" y="3052"/>
                  <a:pt x="1610" y="3031"/>
                </a:cubicBezTo>
                <a:cubicBezTo>
                  <a:pt x="1637" y="3026"/>
                  <a:pt x="1663" y="3021"/>
                  <a:pt x="1690" y="3021"/>
                </a:cubicBezTo>
                <a:cubicBezTo>
                  <a:pt x="1722" y="3021"/>
                  <a:pt x="1755" y="3029"/>
                  <a:pt x="1788" y="3055"/>
                </a:cubicBezTo>
                <a:cubicBezTo>
                  <a:pt x="1788" y="3244"/>
                  <a:pt x="1752" y="3422"/>
                  <a:pt x="1705" y="3599"/>
                </a:cubicBezTo>
                <a:cubicBezTo>
                  <a:pt x="1681" y="3718"/>
                  <a:pt x="1657" y="3836"/>
                  <a:pt x="1646" y="3954"/>
                </a:cubicBezTo>
                <a:cubicBezTo>
                  <a:pt x="1622" y="4073"/>
                  <a:pt x="1622" y="4203"/>
                  <a:pt x="1586" y="4322"/>
                </a:cubicBezTo>
                <a:cubicBezTo>
                  <a:pt x="1563" y="4428"/>
                  <a:pt x="1551" y="4535"/>
                  <a:pt x="1539" y="4641"/>
                </a:cubicBezTo>
                <a:cubicBezTo>
                  <a:pt x="1528" y="4688"/>
                  <a:pt x="1528" y="4735"/>
                  <a:pt x="1528" y="4783"/>
                </a:cubicBezTo>
                <a:lnTo>
                  <a:pt x="1528" y="4937"/>
                </a:lnTo>
                <a:cubicBezTo>
                  <a:pt x="1539" y="4949"/>
                  <a:pt x="1551" y="4961"/>
                  <a:pt x="1563" y="4961"/>
                </a:cubicBezTo>
                <a:cubicBezTo>
                  <a:pt x="1717" y="4961"/>
                  <a:pt x="1883" y="4961"/>
                  <a:pt x="2048" y="4949"/>
                </a:cubicBezTo>
                <a:cubicBezTo>
                  <a:pt x="2107" y="4949"/>
                  <a:pt x="2143" y="4925"/>
                  <a:pt x="2178" y="4866"/>
                </a:cubicBezTo>
                <a:cubicBezTo>
                  <a:pt x="2214" y="4819"/>
                  <a:pt x="2238" y="4759"/>
                  <a:pt x="2273" y="4724"/>
                </a:cubicBezTo>
                <a:cubicBezTo>
                  <a:pt x="2356" y="4641"/>
                  <a:pt x="2380" y="4546"/>
                  <a:pt x="2403" y="4451"/>
                </a:cubicBezTo>
                <a:cubicBezTo>
                  <a:pt x="2451" y="4286"/>
                  <a:pt x="2451" y="4109"/>
                  <a:pt x="2498" y="3943"/>
                </a:cubicBezTo>
                <a:cubicBezTo>
                  <a:pt x="2569" y="3682"/>
                  <a:pt x="2604" y="3410"/>
                  <a:pt x="2664" y="3149"/>
                </a:cubicBezTo>
                <a:lnTo>
                  <a:pt x="2699" y="2972"/>
                </a:lnTo>
                <a:cubicBezTo>
                  <a:pt x="2759" y="2972"/>
                  <a:pt x="2806" y="2960"/>
                  <a:pt x="2853" y="2960"/>
                </a:cubicBezTo>
                <a:cubicBezTo>
                  <a:pt x="2950" y="2972"/>
                  <a:pt x="3046" y="2975"/>
                  <a:pt x="3143" y="2975"/>
                </a:cubicBezTo>
                <a:cubicBezTo>
                  <a:pt x="3236" y="2975"/>
                  <a:pt x="3329" y="2972"/>
                  <a:pt x="3421" y="2972"/>
                </a:cubicBezTo>
                <a:cubicBezTo>
                  <a:pt x="3527" y="2960"/>
                  <a:pt x="3646" y="2960"/>
                  <a:pt x="3764" y="2960"/>
                </a:cubicBezTo>
                <a:cubicBezTo>
                  <a:pt x="3775" y="2961"/>
                  <a:pt x="3786" y="2961"/>
                  <a:pt x="3796" y="2961"/>
                </a:cubicBezTo>
                <a:cubicBezTo>
                  <a:pt x="4005" y="2961"/>
                  <a:pt x="4163" y="2847"/>
                  <a:pt x="4309" y="2700"/>
                </a:cubicBezTo>
                <a:cubicBezTo>
                  <a:pt x="4332" y="2688"/>
                  <a:pt x="4345" y="2652"/>
                  <a:pt x="4345" y="2629"/>
                </a:cubicBezTo>
                <a:cubicBezTo>
                  <a:pt x="4368" y="2475"/>
                  <a:pt x="4380" y="2321"/>
                  <a:pt x="4403" y="2167"/>
                </a:cubicBezTo>
                <a:cubicBezTo>
                  <a:pt x="4403" y="2131"/>
                  <a:pt x="4392" y="2108"/>
                  <a:pt x="4392" y="2060"/>
                </a:cubicBezTo>
                <a:cubicBezTo>
                  <a:pt x="4261" y="2060"/>
                  <a:pt x="4132" y="2049"/>
                  <a:pt x="4013" y="2037"/>
                </a:cubicBezTo>
                <a:cubicBezTo>
                  <a:pt x="3895" y="2031"/>
                  <a:pt x="3779" y="2028"/>
                  <a:pt x="3664" y="2028"/>
                </a:cubicBezTo>
                <a:cubicBezTo>
                  <a:pt x="3548" y="2028"/>
                  <a:pt x="3433" y="2031"/>
                  <a:pt x="3314" y="2037"/>
                </a:cubicBezTo>
                <a:cubicBezTo>
                  <a:pt x="3161" y="2049"/>
                  <a:pt x="3007" y="2060"/>
                  <a:pt x="2841" y="2060"/>
                </a:cubicBezTo>
                <a:cubicBezTo>
                  <a:pt x="2823" y="2065"/>
                  <a:pt x="2806" y="2068"/>
                  <a:pt x="2789" y="2068"/>
                </a:cubicBezTo>
                <a:cubicBezTo>
                  <a:pt x="2759" y="2068"/>
                  <a:pt x="2729" y="2059"/>
                  <a:pt x="2699" y="2037"/>
                </a:cubicBezTo>
                <a:cubicBezTo>
                  <a:pt x="2675" y="1931"/>
                  <a:pt x="2688" y="1824"/>
                  <a:pt x="2711" y="1718"/>
                </a:cubicBezTo>
                <a:cubicBezTo>
                  <a:pt x="2782" y="1326"/>
                  <a:pt x="2853" y="936"/>
                  <a:pt x="2924" y="534"/>
                </a:cubicBezTo>
                <a:cubicBezTo>
                  <a:pt x="2948" y="403"/>
                  <a:pt x="2948" y="261"/>
                  <a:pt x="2959" y="119"/>
                </a:cubicBezTo>
                <a:lnTo>
                  <a:pt x="2959" y="24"/>
                </a:lnTo>
                <a:cubicBezTo>
                  <a:pt x="2924" y="13"/>
                  <a:pt x="2912" y="1"/>
                  <a:pt x="2901" y="1"/>
                </a:cubicBez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8008" y="416002"/>
            <a:ext cx="771193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1800" b="1" dirty="0"/>
              <a:t>LCHS4006 Psychology in Health and Social Care</a:t>
            </a:r>
          </a:p>
          <a:p>
            <a:pPr>
              <a:lnSpc>
                <a:spcPct val="200000"/>
              </a:lnSpc>
            </a:pPr>
            <a:r>
              <a:rPr lang="en-US" sz="1800" b="1" dirty="0"/>
              <a:t>Individual Presentation-</a:t>
            </a:r>
            <a:r>
              <a:rPr lang="en-US" sz="1800" dirty="0"/>
              <a:t>Working with children in a social care setting</a:t>
            </a:r>
          </a:p>
          <a:p>
            <a:pPr>
              <a:lnSpc>
                <a:spcPct val="200000"/>
              </a:lnSpc>
            </a:pPr>
            <a:r>
              <a:rPr lang="en-US" sz="1800" b="1" dirty="0"/>
              <a:t>Student ID: </a:t>
            </a:r>
            <a:r>
              <a:rPr lang="en-US" sz="1800" dirty="0"/>
              <a:t>2128699</a:t>
            </a:r>
          </a:p>
          <a:p>
            <a:pPr>
              <a:lnSpc>
                <a:spcPct val="200000"/>
              </a:lnSpc>
            </a:pPr>
            <a:r>
              <a:rPr lang="en-US" sz="1800" b="1" dirty="0"/>
              <a:t>Student Name: </a:t>
            </a:r>
            <a:r>
              <a:rPr lang="en-US" sz="1800"/>
              <a:t>JUBLI AKTAR</a:t>
            </a:r>
            <a:endParaRPr lang="en-US" sz="1800" dirty="0"/>
          </a:p>
          <a:p>
            <a:pPr>
              <a:lnSpc>
                <a:spcPct val="200000"/>
              </a:lnSpc>
            </a:pPr>
            <a:r>
              <a:rPr lang="en-US" sz="1800" b="1" dirty="0"/>
              <a:t>Lecturer Name:  </a:t>
            </a:r>
            <a:r>
              <a:rPr lang="en-US" sz="1800" dirty="0"/>
              <a:t>ALICE CLAYTON</a:t>
            </a:r>
          </a:p>
          <a:p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62708"/>
            <a:ext cx="7125286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Table of Contents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719995" y="1434001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918083" y="1152606"/>
            <a:ext cx="7276347" cy="363040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1100" dirty="0">
              <a:solidFill>
                <a:schemeClr val="tx1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11930" y="1568546"/>
          <a:ext cx="6096000" cy="3132690"/>
        </p:xfrm>
        <a:graphic>
          <a:graphicData uri="http://schemas.openxmlformats.org/drawingml/2006/table">
            <a:tbl>
              <a:tblPr firstRow="1" bandRow="1">
                <a:tableStyleId>{E1C56FC5-F2C5-48C4-9989-33E48C5C3846}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92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Particulars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 Number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92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Introduction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Slide-3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419"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sym typeface="Arial" panose="020B0604020202020204"/>
                        </a:rPr>
                        <a:t>The Concrete Operation stage of Piaget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Slide-4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9419"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sym typeface="Arial" panose="020B0604020202020204"/>
                        </a:rPr>
                        <a:t>Indoors Games Activity for children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Slide-5-6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9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/>
                        <a:buNone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sym typeface="Arial" panose="020B0604020202020204"/>
                        </a:rPr>
                        <a:t>Fun Learning Activity for children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Slide-7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923"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sym typeface="Arial" panose="020B0604020202020204"/>
                        </a:rPr>
                        <a:t>Conclusion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Slide-8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923"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  <a:sym typeface="Arial" panose="020B0604020202020204"/>
                        </a:rPr>
                        <a:t>References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Slide-9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9" y="562708"/>
            <a:ext cx="2581420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latin typeface="+mj-lt"/>
              </a:rPr>
              <a:t>Introduction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719995" y="1434001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894599" y="1364567"/>
            <a:ext cx="4619123" cy="25181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I have selected children aged 7 to 11 for two </a:t>
            </a:r>
            <a:r>
              <a:rPr lang="en-US" sz="1100" dirty="0" err="1">
                <a:solidFill>
                  <a:schemeClr val="tx1"/>
                </a:solidFill>
              </a:rPr>
              <a:t>creche</a:t>
            </a:r>
            <a:r>
              <a:rPr lang="en-US" sz="1100" dirty="0">
                <a:solidFill>
                  <a:schemeClr val="tx1"/>
                </a:solidFill>
              </a:rPr>
              <a:t> activities while their mothers attend support sessions at the women's refuge </a:t>
            </a:r>
            <a:r>
              <a:rPr lang="en-US" sz="1100" dirty="0" err="1">
                <a:solidFill>
                  <a:schemeClr val="tx1"/>
                </a:solidFill>
              </a:rPr>
              <a:t>centre</a:t>
            </a:r>
            <a:r>
              <a:rPr lang="en-US" sz="1100" dirty="0">
                <a:solidFill>
                  <a:schemeClr val="tx1"/>
                </a:solidFill>
              </a:rPr>
              <a:t>. Children between the ages of 7 and 11 represent the concrete operational stage of Piaget's theory development. I will undertake two </a:t>
            </a:r>
            <a:r>
              <a:rPr lang="en-US" sz="1100" dirty="0" err="1">
                <a:solidFill>
                  <a:schemeClr val="tx1"/>
                </a:solidFill>
              </a:rPr>
              <a:t>creche</a:t>
            </a:r>
            <a:r>
              <a:rPr lang="en-US" sz="1100" dirty="0">
                <a:solidFill>
                  <a:schemeClr val="tx1"/>
                </a:solidFill>
              </a:rPr>
              <a:t> activities for the children , they are</a:t>
            </a:r>
          </a:p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1. Indoor games activity for children </a:t>
            </a:r>
          </a:p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2. Fun learning activity for children.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722" y="1364567"/>
            <a:ext cx="1916871" cy="13262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3570" y="2690793"/>
            <a:ext cx="1907023" cy="119189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65929" y="4749799"/>
            <a:ext cx="15579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(Wadsworth, 2019)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62708"/>
            <a:ext cx="7125286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The Concrete Operation stage of Piaget 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719995" y="1434001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837028" y="1767445"/>
            <a:ext cx="3882683" cy="20167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b="1" dirty="0">
                <a:solidFill>
                  <a:schemeClr val="tx1"/>
                </a:solidFill>
              </a:rPr>
              <a:t>In this stage, children are-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Less Egocentric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More logical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Begin to reason in a rational, concrete manner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Problem solving with objects</a:t>
            </a:r>
          </a:p>
          <a:p>
            <a:pPr algn="just">
              <a:lnSpc>
                <a:spcPct val="150000"/>
              </a:lnSpc>
            </a:pPr>
            <a:endParaRPr lang="en-US" sz="11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41" y="1765926"/>
            <a:ext cx="3207434" cy="9457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0874" y="4693093"/>
            <a:ext cx="1130438" cy="346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(Cherry, 2020).</a:t>
            </a:r>
            <a:endParaRPr lang="en-US" sz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41" y="2711632"/>
            <a:ext cx="3214467" cy="10725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75831"/>
            <a:ext cx="6421901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Indoors Games Activity for children 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396438" y="1682638"/>
            <a:ext cx="3317433" cy="33762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949570" y="1423090"/>
            <a:ext cx="3981157" cy="27831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b="1" dirty="0">
                <a:solidFill>
                  <a:schemeClr val="tx1"/>
                </a:solidFill>
              </a:rPr>
              <a:t>Develop cognitive capabilities</a:t>
            </a: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050" dirty="0">
                <a:solidFill>
                  <a:schemeClr val="tx1"/>
                </a:solidFill>
              </a:rPr>
              <a:t>Ability to adapt</a:t>
            </a: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050" dirty="0">
                <a:solidFill>
                  <a:schemeClr val="tx1"/>
                </a:solidFill>
              </a:rPr>
              <a:t>Critical thinking</a:t>
            </a: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050" dirty="0">
                <a:solidFill>
                  <a:schemeClr val="tx1"/>
                </a:solidFill>
              </a:rPr>
              <a:t>Logic reasoning</a:t>
            </a: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050" dirty="0">
                <a:solidFill>
                  <a:schemeClr val="tx1"/>
                </a:solidFill>
              </a:rPr>
              <a:t>Ability to control</a:t>
            </a: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sz="1050" dirty="0">
              <a:solidFill>
                <a:schemeClr val="tx1"/>
              </a:solidFill>
            </a:endParaRP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sz="1050" dirty="0">
              <a:solidFill>
                <a:schemeClr val="tx1"/>
              </a:solidFill>
            </a:endParaRPr>
          </a:p>
          <a:p>
            <a:pPr marL="228600" indent="-228600" algn="just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sz="105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255" y="2828212"/>
            <a:ext cx="1254724" cy="13780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727" y="1423090"/>
            <a:ext cx="3027252" cy="1463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727" y="2828212"/>
            <a:ext cx="1772528" cy="137802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765223" y="4752345"/>
            <a:ext cx="101341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(Loris, 2020).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62708"/>
            <a:ext cx="7125286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Some Indoors Games for children 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973213" y="1516906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973213" y="1957544"/>
            <a:ext cx="2360830" cy="8600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Sardines is the reverse of hide-and-seek.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73213" y="1443887"/>
            <a:ext cx="2360830" cy="5136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b="1" dirty="0">
                <a:solidFill>
                  <a:schemeClr val="tx1"/>
                </a:solidFill>
              </a:rPr>
              <a:t>Sardines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534" y="1873935"/>
            <a:ext cx="1132647" cy="769407"/>
          </a:xfrm>
          <a:prstGeom prst="rect">
            <a:avLst/>
          </a:prstGeom>
        </p:spPr>
      </p:pic>
      <p:grpSp>
        <p:nvGrpSpPr>
          <p:cNvPr id="13" name="Google Shape;855;p42"/>
          <p:cNvGrpSpPr/>
          <p:nvPr/>
        </p:nvGrpSpPr>
        <p:grpSpPr>
          <a:xfrm>
            <a:off x="5831256" y="1434001"/>
            <a:ext cx="1059421" cy="926186"/>
            <a:chOff x="5352845" y="4020214"/>
            <a:chExt cx="1059421" cy="926186"/>
          </a:xfrm>
        </p:grpSpPr>
        <p:sp>
          <p:nvSpPr>
            <p:cNvPr id="14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Rectangle 15"/>
          <p:cNvSpPr/>
          <p:nvPr/>
        </p:nvSpPr>
        <p:spPr>
          <a:xfrm>
            <a:off x="5862664" y="1941496"/>
            <a:ext cx="2360830" cy="8600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Racing the plane</a:t>
            </a:r>
          </a:p>
          <a:p>
            <a:pPr algn="just">
              <a:lnSpc>
                <a:spcPct val="150000"/>
              </a:lnSpc>
            </a:pP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62664" y="1424108"/>
            <a:ext cx="2360830" cy="5136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b="1" dirty="0">
                <a:solidFill>
                  <a:schemeClr val="tx1"/>
                </a:solidFill>
              </a:rPr>
              <a:t>Paper </a:t>
            </a:r>
            <a:r>
              <a:rPr lang="en-US" sz="1600" b="1" dirty="0" err="1">
                <a:solidFill>
                  <a:schemeClr val="tx1"/>
                </a:solidFill>
              </a:rPr>
              <a:t>Aeroplane</a:t>
            </a:r>
            <a:r>
              <a:rPr lang="en-US" sz="1600" b="1" dirty="0">
                <a:solidFill>
                  <a:schemeClr val="tx1"/>
                </a:solidFill>
              </a:rPr>
              <a:t> Race</a:t>
            </a:r>
          </a:p>
        </p:txBody>
      </p:sp>
      <p:grpSp>
        <p:nvGrpSpPr>
          <p:cNvPr id="19" name="Google Shape;855;p42"/>
          <p:cNvGrpSpPr/>
          <p:nvPr/>
        </p:nvGrpSpPr>
        <p:grpSpPr>
          <a:xfrm>
            <a:off x="5983656" y="1586401"/>
            <a:ext cx="1059421" cy="926186"/>
            <a:chOff x="5352845" y="4020214"/>
            <a:chExt cx="1059421" cy="926186"/>
          </a:xfrm>
        </p:grpSpPr>
        <p:sp>
          <p:nvSpPr>
            <p:cNvPr id="20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" name="Rectangle 21"/>
          <p:cNvSpPr/>
          <p:nvPr/>
        </p:nvSpPr>
        <p:spPr>
          <a:xfrm>
            <a:off x="5862664" y="3504109"/>
            <a:ext cx="2360830" cy="8600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Identify of location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862664" y="3034507"/>
            <a:ext cx="2360830" cy="5136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b="1" dirty="0">
                <a:solidFill>
                  <a:schemeClr val="tx1"/>
                </a:solidFill>
              </a:rPr>
              <a:t>Geography Game</a:t>
            </a:r>
          </a:p>
        </p:txBody>
      </p:sp>
      <p:grpSp>
        <p:nvGrpSpPr>
          <p:cNvPr id="24" name="Google Shape;855;p42"/>
          <p:cNvGrpSpPr/>
          <p:nvPr/>
        </p:nvGrpSpPr>
        <p:grpSpPr>
          <a:xfrm>
            <a:off x="973213" y="3113100"/>
            <a:ext cx="1059421" cy="926186"/>
            <a:chOff x="5352845" y="4020214"/>
            <a:chExt cx="1059421" cy="926186"/>
          </a:xfrm>
        </p:grpSpPr>
        <p:sp>
          <p:nvSpPr>
            <p:cNvPr id="25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" name="Rectangle 26"/>
          <p:cNvSpPr/>
          <p:nvPr/>
        </p:nvSpPr>
        <p:spPr>
          <a:xfrm>
            <a:off x="942318" y="3521900"/>
            <a:ext cx="2360830" cy="8600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Determination of True or false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73213" y="3040081"/>
            <a:ext cx="2360830" cy="51365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600" b="1" dirty="0">
                <a:solidFill>
                  <a:schemeClr val="tx1"/>
                </a:solidFill>
              </a:rPr>
              <a:t>Two Truths and a lie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768" y="1934388"/>
            <a:ext cx="1030811" cy="8394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736" y="2649828"/>
            <a:ext cx="1016463" cy="8324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094" y="2649827"/>
            <a:ext cx="1008671" cy="79047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693395" y="4866837"/>
            <a:ext cx="12586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100" dirty="0" err="1">
                <a:latin typeface="Arial" panose="020B0604020202020204" pitchFamily="34" charset="0"/>
                <a:ea typeface="Calibri" panose="020F0502020204030204" pitchFamily="34" charset="0"/>
              </a:rPr>
              <a:t>KidsTime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, 2022)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44419" y="4508358"/>
            <a:ext cx="6748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These games are use for concrete operational stage children because they get to practice their problem-solving skills.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62708"/>
            <a:ext cx="7125286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Fun Learning Activity for children 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719995" y="1434001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837028" y="2415638"/>
            <a:ext cx="3045655" cy="16967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100" dirty="0">
                <a:solidFill>
                  <a:schemeClr val="tx1"/>
                </a:solidFill>
              </a:rPr>
              <a:t>Acquiring phonic abilities,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100" dirty="0">
                <a:solidFill>
                  <a:schemeClr val="tx1"/>
                </a:solidFill>
              </a:rPr>
              <a:t>Ability of word recognition, 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100" dirty="0">
                <a:solidFill>
                  <a:schemeClr val="tx1"/>
                </a:solidFill>
              </a:rPr>
              <a:t>Logical reasoning, 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100" dirty="0">
                <a:solidFill>
                  <a:schemeClr val="tx1"/>
                </a:solidFill>
              </a:rPr>
              <a:t>Acquiring of music theory, etc.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6365630" y="1954550"/>
            <a:ext cx="2395249" cy="46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b="1" dirty="0">
                <a:solidFill>
                  <a:schemeClr val="tx1"/>
                </a:solidFill>
              </a:rPr>
              <a:t>Some fun learning Activities are-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65630" y="2415638"/>
            <a:ext cx="2395249" cy="164980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Quick Dice activity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Hopscotch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Music with bottles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100" dirty="0">
                <a:solidFill>
                  <a:schemeClr val="tx1"/>
                </a:solidFill>
              </a:rPr>
              <a:t>Food For ants etc.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37028" y="1954550"/>
            <a:ext cx="3045655" cy="46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b="1" dirty="0">
                <a:solidFill>
                  <a:schemeClr val="tx1"/>
                </a:solidFill>
              </a:rPr>
              <a:t>Learning having fun can help Children by-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006" y="2706489"/>
            <a:ext cx="864952" cy="6757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486" y="2030757"/>
            <a:ext cx="1514558" cy="658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704" y="3396994"/>
            <a:ext cx="846038" cy="564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486" y="2689617"/>
            <a:ext cx="687434" cy="129237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300837" y="4693078"/>
            <a:ext cx="156966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100" dirty="0" err="1">
                <a:latin typeface="Arial" panose="020B0604020202020204" pitchFamily="34" charset="0"/>
                <a:ea typeface="Calibri" panose="020F0502020204030204" pitchFamily="34" charset="0"/>
              </a:rPr>
              <a:t>Manota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 Books, 2020)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73724" y="4271401"/>
            <a:ext cx="74405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These fun learning activity will help them to develop their problem solving skills because this is really important for the development at this stages.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62708"/>
            <a:ext cx="7125286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Conclusion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719995" y="1434001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918084" y="1414029"/>
            <a:ext cx="5149590" cy="21542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I have selected children within the age range of Piaget's concrete operational stages (7-11 years) to provide the services. Therefore, I have decided to conduct two </a:t>
            </a:r>
            <a:r>
              <a:rPr lang="en-US" sz="1100" dirty="0" err="1">
                <a:solidFill>
                  <a:schemeClr val="tx1"/>
                </a:solidFill>
              </a:rPr>
              <a:t>creche</a:t>
            </a:r>
            <a:r>
              <a:rPr lang="en-US" sz="1100" dirty="0">
                <a:solidFill>
                  <a:schemeClr val="tx1"/>
                </a:solidFill>
              </a:rPr>
              <a:t> activities for children: indoor games and a fun learning activity that will keep them amused and make them more effective at learning and problem solving while having fun.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158" y="1443887"/>
            <a:ext cx="2234531" cy="11071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674" y="2551064"/>
            <a:ext cx="2258016" cy="101719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42"/>
          <p:cNvSpPr txBox="1">
            <a:spLocks noGrp="1"/>
          </p:cNvSpPr>
          <p:nvPr>
            <p:ph type="title"/>
          </p:nvPr>
        </p:nvSpPr>
        <p:spPr>
          <a:xfrm>
            <a:off x="837028" y="562708"/>
            <a:ext cx="7125286" cy="576775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n-US" sz="2800" dirty="0">
                <a:latin typeface="+mj-lt"/>
              </a:rPr>
              <a:t>References</a:t>
            </a:r>
            <a:endParaRPr sz="2800" dirty="0">
              <a:latin typeface="+mj-lt"/>
            </a:endParaRPr>
          </a:p>
        </p:txBody>
      </p:sp>
      <p:grpSp>
        <p:nvGrpSpPr>
          <p:cNvPr id="855" name="Google Shape;855;p42"/>
          <p:cNvGrpSpPr/>
          <p:nvPr/>
        </p:nvGrpSpPr>
        <p:grpSpPr>
          <a:xfrm>
            <a:off x="719995" y="1434001"/>
            <a:ext cx="1059421" cy="926186"/>
            <a:chOff x="5352845" y="4020214"/>
            <a:chExt cx="1059421" cy="926186"/>
          </a:xfrm>
        </p:grpSpPr>
        <p:sp>
          <p:nvSpPr>
            <p:cNvPr id="856" name="Google Shape;856;p42"/>
            <p:cNvSpPr/>
            <p:nvPr/>
          </p:nvSpPr>
          <p:spPr>
            <a:xfrm rot="1720086">
              <a:off x="5433030" y="4201296"/>
              <a:ext cx="899053" cy="564021"/>
            </a:xfrm>
            <a:custGeom>
              <a:avLst/>
              <a:gdLst/>
              <a:ahLst/>
              <a:cxnLst/>
              <a:rect l="l" t="t" r="r" b="b"/>
              <a:pathLst>
                <a:path w="11276" h="7074" extrusionOk="0">
                  <a:moveTo>
                    <a:pt x="11041" y="0"/>
                  </a:moveTo>
                  <a:cubicBezTo>
                    <a:pt x="11019" y="0"/>
                    <a:pt x="10995" y="5"/>
                    <a:pt x="10970" y="16"/>
                  </a:cubicBezTo>
                  <a:cubicBezTo>
                    <a:pt x="8910" y="868"/>
                    <a:pt x="6933" y="1875"/>
                    <a:pt x="5051" y="3070"/>
                  </a:cubicBezTo>
                  <a:cubicBezTo>
                    <a:pt x="4081" y="3685"/>
                    <a:pt x="3134" y="4348"/>
                    <a:pt x="2222" y="5047"/>
                  </a:cubicBezTo>
                  <a:cubicBezTo>
                    <a:pt x="1488" y="5627"/>
                    <a:pt x="541" y="6231"/>
                    <a:pt x="20" y="7023"/>
                  </a:cubicBezTo>
                  <a:cubicBezTo>
                    <a:pt x="1" y="7053"/>
                    <a:pt x="29" y="7074"/>
                    <a:pt x="53" y="7074"/>
                  </a:cubicBezTo>
                  <a:cubicBezTo>
                    <a:pt x="58" y="7074"/>
                    <a:pt x="63" y="7073"/>
                    <a:pt x="68" y="7071"/>
                  </a:cubicBezTo>
                  <a:cubicBezTo>
                    <a:pt x="980" y="6621"/>
                    <a:pt x="1785" y="5769"/>
                    <a:pt x="2589" y="5165"/>
                  </a:cubicBezTo>
                  <a:cubicBezTo>
                    <a:pt x="3442" y="4526"/>
                    <a:pt x="4318" y="3934"/>
                    <a:pt x="5217" y="3378"/>
                  </a:cubicBezTo>
                  <a:cubicBezTo>
                    <a:pt x="7087" y="2206"/>
                    <a:pt x="9040" y="1212"/>
                    <a:pt x="11076" y="383"/>
                  </a:cubicBezTo>
                  <a:cubicBezTo>
                    <a:pt x="11276" y="299"/>
                    <a:pt x="11214" y="0"/>
                    <a:pt x="110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42"/>
            <p:cNvSpPr/>
            <p:nvPr/>
          </p:nvSpPr>
          <p:spPr>
            <a:xfrm rot="1720086">
              <a:off x="5580481" y="4322605"/>
              <a:ext cx="502707" cy="349543"/>
            </a:xfrm>
            <a:custGeom>
              <a:avLst/>
              <a:gdLst/>
              <a:ahLst/>
              <a:cxnLst/>
              <a:rect l="l" t="t" r="r" b="b"/>
              <a:pathLst>
                <a:path w="6305" h="4384" extrusionOk="0">
                  <a:moveTo>
                    <a:pt x="6179" y="1"/>
                  </a:moveTo>
                  <a:cubicBezTo>
                    <a:pt x="6167" y="1"/>
                    <a:pt x="6154" y="4"/>
                    <a:pt x="6141" y="10"/>
                  </a:cubicBezTo>
                  <a:cubicBezTo>
                    <a:pt x="3892" y="1182"/>
                    <a:pt x="1856" y="2650"/>
                    <a:pt x="9" y="4366"/>
                  </a:cubicBezTo>
                  <a:cubicBezTo>
                    <a:pt x="1" y="4375"/>
                    <a:pt x="10" y="4383"/>
                    <a:pt x="20" y="4383"/>
                  </a:cubicBezTo>
                  <a:cubicBezTo>
                    <a:pt x="25" y="4383"/>
                    <a:pt x="29" y="4382"/>
                    <a:pt x="33" y="4378"/>
                  </a:cubicBezTo>
                  <a:cubicBezTo>
                    <a:pt x="1915" y="2721"/>
                    <a:pt x="3998" y="1312"/>
                    <a:pt x="6223" y="164"/>
                  </a:cubicBezTo>
                  <a:cubicBezTo>
                    <a:pt x="6305" y="113"/>
                    <a:pt x="6255" y="1"/>
                    <a:pt x="61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0" name="Google Shape;870;p42"/>
          <p:cNvGrpSpPr/>
          <p:nvPr/>
        </p:nvGrpSpPr>
        <p:grpSpPr>
          <a:xfrm rot="-8836118" flipH="1">
            <a:off x="5692448" y="293386"/>
            <a:ext cx="637949" cy="848433"/>
            <a:chOff x="1307363" y="4273772"/>
            <a:chExt cx="793513" cy="1055322"/>
          </a:xfrm>
        </p:grpSpPr>
        <p:sp>
          <p:nvSpPr>
            <p:cNvPr id="871" name="Google Shape;871;p42"/>
            <p:cNvSpPr/>
            <p:nvPr/>
          </p:nvSpPr>
          <p:spPr>
            <a:xfrm>
              <a:off x="1307363" y="4273772"/>
              <a:ext cx="179400" cy="696518"/>
            </a:xfrm>
            <a:custGeom>
              <a:avLst/>
              <a:gdLst/>
              <a:ahLst/>
              <a:cxnLst/>
              <a:rect l="l" t="t" r="r" b="b"/>
              <a:pathLst>
                <a:path w="834" h="3238" extrusionOk="0">
                  <a:moveTo>
                    <a:pt x="302" y="1"/>
                  </a:moveTo>
                  <a:cubicBezTo>
                    <a:pt x="292" y="1"/>
                    <a:pt x="281" y="6"/>
                    <a:pt x="273" y="18"/>
                  </a:cubicBezTo>
                  <a:cubicBezTo>
                    <a:pt x="0" y="504"/>
                    <a:pt x="0" y="1214"/>
                    <a:pt x="71" y="1759"/>
                  </a:cubicBezTo>
                  <a:cubicBezTo>
                    <a:pt x="131" y="2314"/>
                    <a:pt x="379" y="2812"/>
                    <a:pt x="746" y="3226"/>
                  </a:cubicBezTo>
                  <a:cubicBezTo>
                    <a:pt x="754" y="3234"/>
                    <a:pt x="762" y="3237"/>
                    <a:pt x="771" y="3237"/>
                  </a:cubicBezTo>
                  <a:cubicBezTo>
                    <a:pt x="803" y="3237"/>
                    <a:pt x="833" y="3195"/>
                    <a:pt x="805" y="3167"/>
                  </a:cubicBezTo>
                  <a:cubicBezTo>
                    <a:pt x="462" y="2764"/>
                    <a:pt x="225" y="2267"/>
                    <a:pt x="166" y="1735"/>
                  </a:cubicBezTo>
                  <a:cubicBezTo>
                    <a:pt x="95" y="1202"/>
                    <a:pt x="95" y="539"/>
                    <a:pt x="331" y="42"/>
                  </a:cubicBezTo>
                  <a:cubicBezTo>
                    <a:pt x="340" y="19"/>
                    <a:pt x="322" y="1"/>
                    <a:pt x="3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2" name="Google Shape;872;p42"/>
            <p:cNvSpPr/>
            <p:nvPr/>
          </p:nvSpPr>
          <p:spPr>
            <a:xfrm>
              <a:off x="1468459" y="4281950"/>
              <a:ext cx="632416" cy="1047143"/>
            </a:xfrm>
            <a:custGeom>
              <a:avLst/>
              <a:gdLst/>
              <a:ahLst/>
              <a:cxnLst/>
              <a:rect l="l" t="t" r="r" b="b"/>
              <a:pathLst>
                <a:path w="2940" h="4868" extrusionOk="0">
                  <a:moveTo>
                    <a:pt x="239" y="1"/>
                  </a:moveTo>
                  <a:cubicBezTo>
                    <a:pt x="226" y="1"/>
                    <a:pt x="213" y="7"/>
                    <a:pt x="213" y="22"/>
                  </a:cubicBezTo>
                  <a:cubicBezTo>
                    <a:pt x="0" y="1017"/>
                    <a:pt x="355" y="2046"/>
                    <a:pt x="864" y="2898"/>
                  </a:cubicBezTo>
                  <a:cubicBezTo>
                    <a:pt x="1326" y="3703"/>
                    <a:pt x="2000" y="4449"/>
                    <a:pt x="2841" y="4863"/>
                  </a:cubicBezTo>
                  <a:cubicBezTo>
                    <a:pt x="2848" y="4866"/>
                    <a:pt x="2855" y="4867"/>
                    <a:pt x="2862" y="4867"/>
                  </a:cubicBezTo>
                  <a:cubicBezTo>
                    <a:pt x="2910" y="4867"/>
                    <a:pt x="2940" y="4800"/>
                    <a:pt x="2888" y="4768"/>
                  </a:cubicBezTo>
                  <a:cubicBezTo>
                    <a:pt x="1314" y="3798"/>
                    <a:pt x="35" y="1951"/>
                    <a:pt x="272" y="34"/>
                  </a:cubicBezTo>
                  <a:cubicBezTo>
                    <a:pt x="279" y="13"/>
                    <a:pt x="258" y="1"/>
                    <a:pt x="239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angle 2"/>
          <p:cNvSpPr/>
          <p:nvPr/>
        </p:nvSpPr>
        <p:spPr>
          <a:xfrm>
            <a:off x="918083" y="1152606"/>
            <a:ext cx="7276347" cy="363040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Cherry, K. (2020) </a:t>
            </a:r>
            <a:r>
              <a:rPr lang="en-US" sz="1100" i="1" dirty="0">
                <a:solidFill>
                  <a:schemeClr val="tx1"/>
                </a:solidFill>
              </a:rPr>
              <a:t>Piaget’s 4 stages of cognitive development explained</a:t>
            </a:r>
            <a:r>
              <a:rPr lang="en-US" sz="1100" dirty="0">
                <a:solidFill>
                  <a:schemeClr val="tx1"/>
                </a:solidFill>
              </a:rPr>
              <a:t>, </a:t>
            </a:r>
            <a:r>
              <a:rPr lang="en-US" sz="1100" dirty="0" err="1">
                <a:solidFill>
                  <a:schemeClr val="tx1"/>
                </a:solidFill>
              </a:rPr>
              <a:t>Verywell</a:t>
            </a:r>
            <a:r>
              <a:rPr lang="en-US" sz="1100" dirty="0">
                <a:solidFill>
                  <a:schemeClr val="tx1"/>
                </a:solidFill>
              </a:rPr>
              <a:t> Mind. Available at: https://www.verywellmind.com/piagets-stages-of-cognitive-development-2795457 (Accessed: February 9, 2023).</a:t>
            </a:r>
          </a:p>
          <a:p>
            <a:pPr algn="just">
              <a:lnSpc>
                <a:spcPct val="150000"/>
              </a:lnSpc>
            </a:pPr>
            <a:r>
              <a:rPr lang="en-US" sz="1100" i="1" dirty="0">
                <a:solidFill>
                  <a:schemeClr val="tx1"/>
                </a:solidFill>
              </a:rPr>
              <a:t>Fun learning activities for 7-11 year-olds (2019) Oxford Owl for Home</a:t>
            </a:r>
            <a:r>
              <a:rPr lang="en-US" sz="1100" dirty="0">
                <a:solidFill>
                  <a:schemeClr val="tx1"/>
                </a:solidFill>
              </a:rPr>
              <a:t>. Available at: https://home.oxfordowl.co.uk/kids-activities/learning-activities-age-7-8/ (Accessed: February 8, 2023).</a:t>
            </a:r>
          </a:p>
          <a:p>
            <a:pPr algn="just">
              <a:lnSpc>
                <a:spcPct val="150000"/>
              </a:lnSpc>
            </a:pPr>
            <a:r>
              <a:rPr lang="en-US" sz="1100" dirty="0" err="1">
                <a:solidFill>
                  <a:schemeClr val="tx1"/>
                </a:solidFill>
              </a:rPr>
              <a:t>KidsTime</a:t>
            </a:r>
            <a:r>
              <a:rPr lang="en-US" sz="1100" dirty="0">
                <a:solidFill>
                  <a:schemeClr val="tx1"/>
                </a:solidFill>
              </a:rPr>
              <a:t> (2022) “</a:t>
            </a:r>
            <a:r>
              <a:rPr lang="en-US" sz="1100" i="1" dirty="0">
                <a:solidFill>
                  <a:schemeClr val="tx1"/>
                </a:solidFill>
              </a:rPr>
              <a:t>best indoor games for kids aged 7-11 years.</a:t>
            </a:r>
            <a:r>
              <a:rPr lang="en-US" sz="1100" dirty="0">
                <a:solidFill>
                  <a:schemeClr val="tx1"/>
                </a:solidFill>
              </a:rPr>
              <a:t>” Available at: https://www.mykidstime.com/things-to-do/25-best-indoor-games-kids-aged-8-12-years/ (Accessed: February 8, 2023).</a:t>
            </a:r>
          </a:p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Loris, J. K. (2020) </a:t>
            </a:r>
            <a:r>
              <a:rPr lang="en-US" sz="1100" i="1" dirty="0">
                <a:solidFill>
                  <a:schemeClr val="tx1"/>
                </a:solidFill>
              </a:rPr>
              <a:t>100 games for children: Easy to follow directions entertaining illustrated indoor and outdoor new and old.</a:t>
            </a:r>
            <a:r>
              <a:rPr lang="en-US" sz="1100" dirty="0">
                <a:solidFill>
                  <a:schemeClr val="tx1"/>
                </a:solidFill>
              </a:rPr>
              <a:t> Independently Published.</a:t>
            </a:r>
          </a:p>
          <a:p>
            <a:pPr algn="just">
              <a:lnSpc>
                <a:spcPct val="150000"/>
              </a:lnSpc>
            </a:pPr>
            <a:r>
              <a:rPr lang="en-US" sz="1100" dirty="0" err="1">
                <a:solidFill>
                  <a:schemeClr val="tx1"/>
                </a:solidFill>
              </a:rPr>
              <a:t>Manota</a:t>
            </a:r>
            <a:r>
              <a:rPr lang="en-US" sz="1100" dirty="0">
                <a:solidFill>
                  <a:schemeClr val="tx1"/>
                </a:solidFill>
              </a:rPr>
              <a:t> Books (2020) </a:t>
            </a:r>
            <a:r>
              <a:rPr lang="en-US" sz="1100" i="1" dirty="0">
                <a:solidFill>
                  <a:schemeClr val="tx1"/>
                </a:solidFill>
              </a:rPr>
              <a:t>The Everything Kids Learning Activities Book The Everything Kids Learning Activities Book: Entertaining activities and learning games and more for kids -for hours for fun and learning</a:t>
            </a:r>
            <a:r>
              <a:rPr lang="en-US" sz="1100" dirty="0">
                <a:solidFill>
                  <a:schemeClr val="tx1"/>
                </a:solidFill>
              </a:rPr>
              <a:t>. Independently Published.</a:t>
            </a:r>
          </a:p>
          <a:p>
            <a:pPr algn="just">
              <a:lnSpc>
                <a:spcPct val="150000"/>
              </a:lnSpc>
            </a:pPr>
            <a:r>
              <a:rPr lang="en-US" sz="1100" dirty="0">
                <a:solidFill>
                  <a:schemeClr val="tx1"/>
                </a:solidFill>
              </a:rPr>
              <a:t>Wadsworth, B. J. (2019) </a:t>
            </a:r>
            <a:r>
              <a:rPr lang="en-US" sz="1100" i="1" dirty="0">
                <a:solidFill>
                  <a:schemeClr val="tx1"/>
                </a:solidFill>
              </a:rPr>
              <a:t>Piaget’s theory of cognitive and affective development: Foundations of constructivism </a:t>
            </a:r>
            <a:r>
              <a:rPr lang="en-US" sz="1100" dirty="0">
                <a:solidFill>
                  <a:schemeClr val="tx1"/>
                </a:solidFill>
              </a:rPr>
              <a:t>(Allyn &amp; bacon classics edition). 5th ed. Upper Saddle River, NJ: Pearson.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ategic Customer Relationship Management Project Proposal by Slidesgo">
  <a:themeElements>
    <a:clrScheme name="Simple Light">
      <a:dk1>
        <a:srgbClr val="191919"/>
      </a:dk1>
      <a:lt1>
        <a:srgbClr val="F0F0F3"/>
      </a:lt1>
      <a:dk2>
        <a:srgbClr val="5353D5"/>
      </a:dk2>
      <a:lt2>
        <a:srgbClr val="4141C2"/>
      </a:lt2>
      <a:accent1>
        <a:srgbClr val="C0F73E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19191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612</Words>
  <Application>Microsoft Office PowerPoint</Application>
  <PresentationFormat>On-screen Show (16:9)</PresentationFormat>
  <Paragraphs>73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Wingdings</vt:lpstr>
      <vt:lpstr>Times New Roman</vt:lpstr>
      <vt:lpstr>Oxanium ExtraBold</vt:lpstr>
      <vt:lpstr>Arial</vt:lpstr>
      <vt:lpstr>Rajdhani Medium</vt:lpstr>
      <vt:lpstr>Courier New</vt:lpstr>
      <vt:lpstr>Strategic Customer Relationship Management Project Proposal by Slidesgo</vt:lpstr>
      <vt:lpstr>PowerPoint Presentation</vt:lpstr>
      <vt:lpstr>Table of Contents</vt:lpstr>
      <vt:lpstr>Introduction</vt:lpstr>
      <vt:lpstr>The Concrete Operation stage of Piaget </vt:lpstr>
      <vt:lpstr>Indoors Games Activity for children </vt:lpstr>
      <vt:lpstr>Some Indoors Games for children </vt:lpstr>
      <vt:lpstr>Fun Learning Activity for children 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 PROJECT PROPOSAL</dc:title>
  <dc:creator>HP</dc:creator>
  <cp:lastModifiedBy>Jubli Aktar (2128699)</cp:lastModifiedBy>
  <cp:revision>143</cp:revision>
  <dcterms:created xsi:type="dcterms:W3CDTF">2023-02-17T11:25:25Z</dcterms:created>
  <dcterms:modified xsi:type="dcterms:W3CDTF">2023-02-17T20:19:03Z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1CB5A1499D9A47E383C2BE1C19510386</vt:lpwstr>
  </property>
  <property fmtid="{D5CDD505-2E9C-101B-9397-08002B2CF9AE}" pid="3" name="KSOProductBuildVer">
    <vt:lpwstr>1033-11.2.0.11440</vt:lpwstr>
  </property>
</Properties>
</file>