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9" r:id="rId4"/>
  </p:sldMasterIdLst>
  <p:notesMasterIdLst>
    <p:notesMasterId r:id="rId13"/>
  </p:notesMasterIdLst>
  <p:sldIdLst>
    <p:sldId id="256" r:id="rId5"/>
    <p:sldId id="264" r:id="rId6"/>
    <p:sldId id="265" r:id="rId7"/>
    <p:sldId id="266" r:id="rId8"/>
    <p:sldId id="270" r:id="rId9"/>
    <p:sldId id="268" r:id="rId10"/>
    <p:sldId id="269" r:id="rId11"/>
    <p:sldId id="27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B7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96961E-31BF-42A1-9F32-28CE782FB746}" v="57" dt="2026-08-16T17:16:16.7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6" autoAdjust="0"/>
    <p:restoredTop sz="94660"/>
  </p:normalViewPr>
  <p:slideViewPr>
    <p:cSldViewPr snapToGrid="0">
      <p:cViewPr varScale="1">
        <p:scale>
          <a:sx n="83" d="100"/>
          <a:sy n="83" d="100"/>
        </p:scale>
        <p:origin x="39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3.xml.rels><?xml version="1.0" encoding="UTF-8" standalone="yes"?>
<Relationships xmlns="http://schemas.openxmlformats.org/package/2006/relationships"><Relationship Id="rId1" Type="http://schemas.openxmlformats.org/officeDocument/2006/relationships/hyperlink" Target="https://support.microsoft.com/" TargetMode="External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hyperlink" Target="https://support.microsoft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684936-7401-4D8E-AC4D-4D655073D42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2B88E14-4A5F-4F66-8733-684A5C81A5D2}">
      <dgm:prSet/>
      <dgm:spPr/>
      <dgm:t>
        <a:bodyPr/>
        <a:lstStyle/>
        <a:p>
          <a:pPr algn="ctr"/>
          <a:r>
            <a:rPr lang="en-US" b="0" i="0" dirty="0">
              <a:solidFill>
                <a:schemeClr val="tx1"/>
              </a:solidFill>
            </a:rPr>
            <a:t>DS3 COURSE WORK</a:t>
          </a:r>
          <a:br>
            <a:rPr lang="en-US" b="0" i="0" dirty="0"/>
          </a:br>
          <a:endParaRPr lang="en-GB" dirty="0"/>
        </a:p>
      </dgm:t>
    </dgm:pt>
    <dgm:pt modelId="{8A5CA78D-CACD-4D0B-B279-EFF87AD6AE40}" type="parTrans" cxnId="{FE44FF3F-76C5-4803-97BE-0612C2CC5D5B}">
      <dgm:prSet/>
      <dgm:spPr/>
      <dgm:t>
        <a:bodyPr/>
        <a:lstStyle/>
        <a:p>
          <a:endParaRPr lang="en-GB"/>
        </a:p>
      </dgm:t>
    </dgm:pt>
    <dgm:pt modelId="{63D41694-933D-4B5B-BEB3-F01C8F9F537A}" type="sibTrans" cxnId="{FE44FF3F-76C5-4803-97BE-0612C2CC5D5B}">
      <dgm:prSet/>
      <dgm:spPr/>
      <dgm:t>
        <a:bodyPr/>
        <a:lstStyle/>
        <a:p>
          <a:endParaRPr lang="en-GB"/>
        </a:p>
      </dgm:t>
    </dgm:pt>
    <dgm:pt modelId="{43796B55-8EDB-4ABF-904B-16964E3AECA7}" type="pres">
      <dgm:prSet presAssocID="{02684936-7401-4D8E-AC4D-4D655073D42E}" presName="linear" presStyleCnt="0">
        <dgm:presLayoutVars>
          <dgm:animLvl val="lvl"/>
          <dgm:resizeHandles val="exact"/>
        </dgm:presLayoutVars>
      </dgm:prSet>
      <dgm:spPr/>
    </dgm:pt>
    <dgm:pt modelId="{CF85C4AB-C344-40EC-B3ED-DD48D9885CAD}" type="pres">
      <dgm:prSet presAssocID="{22B88E14-4A5F-4F66-8733-684A5C81A5D2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FE44FF3F-76C5-4803-97BE-0612C2CC5D5B}" srcId="{02684936-7401-4D8E-AC4D-4D655073D42E}" destId="{22B88E14-4A5F-4F66-8733-684A5C81A5D2}" srcOrd="0" destOrd="0" parTransId="{8A5CA78D-CACD-4D0B-B279-EFF87AD6AE40}" sibTransId="{63D41694-933D-4B5B-BEB3-F01C8F9F537A}"/>
    <dgm:cxn modelId="{53D57877-3C04-4AA6-9F94-008C50946AAC}" type="presOf" srcId="{02684936-7401-4D8E-AC4D-4D655073D42E}" destId="{43796B55-8EDB-4ABF-904B-16964E3AECA7}" srcOrd="0" destOrd="0" presId="urn:microsoft.com/office/officeart/2005/8/layout/vList2"/>
    <dgm:cxn modelId="{FB7308CC-0CAF-4A2F-9309-844EC03BCD26}" type="presOf" srcId="{22B88E14-4A5F-4F66-8733-684A5C81A5D2}" destId="{CF85C4AB-C344-40EC-B3ED-DD48D9885CAD}" srcOrd="0" destOrd="0" presId="urn:microsoft.com/office/officeart/2005/8/layout/vList2"/>
    <dgm:cxn modelId="{54AB635D-59E0-4856-A073-FCEF546F121D}" type="presParOf" srcId="{43796B55-8EDB-4ABF-904B-16964E3AECA7}" destId="{CF85C4AB-C344-40EC-B3ED-DD48D9885CA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3CB15D-639D-4C01-8453-8C45FF4C494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BC1B032-E343-4C57-81ED-0EC60A140D07}">
      <dgm:prSet/>
      <dgm:spPr/>
      <dgm:t>
        <a:bodyPr/>
        <a:lstStyle/>
        <a:p>
          <a:r>
            <a:rPr lang="en-US" b="0" i="0" dirty="0">
              <a:solidFill>
                <a:schemeClr val="tx1"/>
              </a:solidFill>
            </a:rPr>
            <a:t>Digital </a:t>
          </a:r>
          <a:r>
            <a:rPr lang="en-US" b="0" i="0" dirty="0" err="1">
              <a:solidFill>
                <a:schemeClr val="tx1"/>
              </a:solidFill>
            </a:rPr>
            <a:t>Portofolio</a:t>
          </a:r>
          <a:r>
            <a:rPr lang="en-US" b="0" i="0" dirty="0">
              <a:solidFill>
                <a:schemeClr val="tx1"/>
              </a:solidFill>
            </a:rPr>
            <a:t> &amp; Video Recording</a:t>
          </a:r>
          <a:endParaRPr lang="en-GB" dirty="0">
            <a:solidFill>
              <a:schemeClr val="tx1"/>
            </a:solidFill>
          </a:endParaRPr>
        </a:p>
      </dgm:t>
    </dgm:pt>
    <dgm:pt modelId="{FD3D74F5-2A58-4B5C-A0BE-9094E40E6304}" type="parTrans" cxnId="{E73DDC09-F78C-4DEC-A06F-971AF751D15B}">
      <dgm:prSet/>
      <dgm:spPr/>
      <dgm:t>
        <a:bodyPr/>
        <a:lstStyle/>
        <a:p>
          <a:endParaRPr lang="en-GB"/>
        </a:p>
      </dgm:t>
    </dgm:pt>
    <dgm:pt modelId="{A1D27B0A-3476-40F3-B6CA-49285B886C63}" type="sibTrans" cxnId="{E73DDC09-F78C-4DEC-A06F-971AF751D15B}">
      <dgm:prSet/>
      <dgm:spPr/>
      <dgm:t>
        <a:bodyPr/>
        <a:lstStyle/>
        <a:p>
          <a:endParaRPr lang="en-GB"/>
        </a:p>
      </dgm:t>
    </dgm:pt>
    <dgm:pt modelId="{D2872E02-12A7-4697-8CB7-F3930127903F}">
      <dgm:prSet/>
      <dgm:spPr/>
      <dgm:t>
        <a:bodyPr/>
        <a:lstStyle/>
        <a:p>
          <a:r>
            <a:rPr lang="en-US" b="0" i="0" dirty="0">
              <a:solidFill>
                <a:schemeClr val="tx1"/>
              </a:solidFill>
            </a:rPr>
            <a:t>Module Name: Digital </a:t>
          </a:r>
          <a:r>
            <a:rPr lang="en-US" b="0" i="0" dirty="0" err="1">
              <a:solidFill>
                <a:schemeClr val="tx1"/>
              </a:solidFill>
            </a:rPr>
            <a:t>Skilss</a:t>
          </a:r>
          <a:endParaRPr lang="en-GB" dirty="0">
            <a:solidFill>
              <a:schemeClr val="tx1"/>
            </a:solidFill>
          </a:endParaRPr>
        </a:p>
      </dgm:t>
    </dgm:pt>
    <dgm:pt modelId="{162DDB86-E174-4C0D-AE1A-7A7CBADB4989}" type="parTrans" cxnId="{D19335D7-0602-46F1-88FE-0A2884514297}">
      <dgm:prSet/>
      <dgm:spPr/>
      <dgm:t>
        <a:bodyPr/>
        <a:lstStyle/>
        <a:p>
          <a:endParaRPr lang="en-GB"/>
        </a:p>
      </dgm:t>
    </dgm:pt>
    <dgm:pt modelId="{8AAD1694-F4F6-4482-BE48-4BED8DD3D0BE}" type="sibTrans" cxnId="{D19335D7-0602-46F1-88FE-0A2884514297}">
      <dgm:prSet/>
      <dgm:spPr/>
      <dgm:t>
        <a:bodyPr/>
        <a:lstStyle/>
        <a:p>
          <a:endParaRPr lang="en-GB"/>
        </a:p>
      </dgm:t>
    </dgm:pt>
    <dgm:pt modelId="{C3672D13-A2D9-4D4D-8D06-9D13E94743F5}">
      <dgm:prSet/>
      <dgm:spPr/>
      <dgm:t>
        <a:bodyPr/>
        <a:lstStyle/>
        <a:p>
          <a:r>
            <a:rPr lang="en-US" b="0" i="0" dirty="0">
              <a:solidFill>
                <a:schemeClr val="tx1"/>
              </a:solidFill>
            </a:rPr>
            <a:t>Module Code: LCLM 4002</a:t>
          </a:r>
          <a:endParaRPr lang="en-GB" dirty="0">
            <a:solidFill>
              <a:schemeClr val="tx1"/>
            </a:solidFill>
          </a:endParaRPr>
        </a:p>
      </dgm:t>
    </dgm:pt>
    <dgm:pt modelId="{4669E2E7-62BC-4DFF-A0A7-F94B95E08051}" type="parTrans" cxnId="{7D70D4C9-5EEF-4E2C-AFCC-7F5B66E14BB9}">
      <dgm:prSet/>
      <dgm:spPr/>
      <dgm:t>
        <a:bodyPr/>
        <a:lstStyle/>
        <a:p>
          <a:endParaRPr lang="en-GB"/>
        </a:p>
      </dgm:t>
    </dgm:pt>
    <dgm:pt modelId="{1E764D4E-068B-4A59-A2CD-AA217B478FA9}" type="sibTrans" cxnId="{7D70D4C9-5EEF-4E2C-AFCC-7F5B66E14BB9}">
      <dgm:prSet/>
      <dgm:spPr/>
      <dgm:t>
        <a:bodyPr/>
        <a:lstStyle/>
        <a:p>
          <a:endParaRPr lang="en-GB"/>
        </a:p>
      </dgm:t>
    </dgm:pt>
    <dgm:pt modelId="{B438030D-3738-4FB3-89B6-79970C96AA3A}">
      <dgm:prSet/>
      <dgm:spPr/>
      <dgm:t>
        <a:bodyPr/>
        <a:lstStyle/>
        <a:p>
          <a:r>
            <a:rPr lang="en-US" b="0" i="0" dirty="0">
              <a:solidFill>
                <a:schemeClr val="tx1"/>
              </a:solidFill>
            </a:rPr>
            <a:t>Student Name :Sergiu Victor Ghervasia</a:t>
          </a:r>
          <a:endParaRPr lang="en-GB" dirty="0">
            <a:solidFill>
              <a:schemeClr val="tx1"/>
            </a:solidFill>
          </a:endParaRPr>
        </a:p>
      </dgm:t>
    </dgm:pt>
    <dgm:pt modelId="{93739C4A-1004-48B3-B293-12089483D0B4}" type="parTrans" cxnId="{02CC1F51-71B7-4F85-9404-70930D8900BB}">
      <dgm:prSet/>
      <dgm:spPr/>
      <dgm:t>
        <a:bodyPr/>
        <a:lstStyle/>
        <a:p>
          <a:endParaRPr lang="en-GB"/>
        </a:p>
      </dgm:t>
    </dgm:pt>
    <dgm:pt modelId="{CA5CF699-ECE4-463A-8E31-B53D15742CDA}" type="sibTrans" cxnId="{02CC1F51-71B7-4F85-9404-70930D8900BB}">
      <dgm:prSet/>
      <dgm:spPr/>
      <dgm:t>
        <a:bodyPr/>
        <a:lstStyle/>
        <a:p>
          <a:endParaRPr lang="en-GB"/>
        </a:p>
      </dgm:t>
    </dgm:pt>
    <dgm:pt modelId="{2321FC3E-DC1D-4D51-9B46-142FC71522AA}">
      <dgm:prSet/>
      <dgm:spPr/>
      <dgm:t>
        <a:bodyPr/>
        <a:lstStyle/>
        <a:p>
          <a:r>
            <a:rPr lang="en-US" b="0" i="0" dirty="0">
              <a:solidFill>
                <a:schemeClr val="tx1"/>
              </a:solidFill>
            </a:rPr>
            <a:t>Student Id :2542907</a:t>
          </a:r>
          <a:endParaRPr lang="en-GB" dirty="0">
            <a:solidFill>
              <a:schemeClr val="tx1"/>
            </a:solidFill>
          </a:endParaRPr>
        </a:p>
      </dgm:t>
    </dgm:pt>
    <dgm:pt modelId="{AB89C640-82D4-401D-BB7E-27F9EDBE351B}" type="parTrans" cxnId="{E5A743EA-EDFE-4D1B-A0F6-419F2DB04EF5}">
      <dgm:prSet/>
      <dgm:spPr/>
      <dgm:t>
        <a:bodyPr/>
        <a:lstStyle/>
        <a:p>
          <a:endParaRPr lang="en-GB"/>
        </a:p>
      </dgm:t>
    </dgm:pt>
    <dgm:pt modelId="{87219B6F-1EA9-41D2-88E0-85F8C210668C}" type="sibTrans" cxnId="{E5A743EA-EDFE-4D1B-A0F6-419F2DB04EF5}">
      <dgm:prSet/>
      <dgm:spPr/>
      <dgm:t>
        <a:bodyPr/>
        <a:lstStyle/>
        <a:p>
          <a:endParaRPr lang="en-GB"/>
        </a:p>
      </dgm:t>
    </dgm:pt>
    <dgm:pt modelId="{228A2D74-7E92-44E1-BE27-6CA96A75E3BE}">
      <dgm:prSet/>
      <dgm:spPr/>
      <dgm:t>
        <a:bodyPr/>
        <a:lstStyle/>
        <a:p>
          <a:r>
            <a:rPr lang="en-US" b="0" i="0" dirty="0">
              <a:solidFill>
                <a:schemeClr val="tx1"/>
              </a:solidFill>
            </a:rPr>
            <a:t>Group :07</a:t>
          </a:r>
          <a:endParaRPr lang="en-GB" dirty="0">
            <a:solidFill>
              <a:schemeClr val="tx1"/>
            </a:solidFill>
          </a:endParaRPr>
        </a:p>
      </dgm:t>
    </dgm:pt>
    <dgm:pt modelId="{E3FF8D9E-E061-4EF0-B4D6-16F680833BBA}" type="parTrans" cxnId="{0270C4EE-D410-455A-80A9-DDDCB2BC3685}">
      <dgm:prSet/>
      <dgm:spPr/>
      <dgm:t>
        <a:bodyPr/>
        <a:lstStyle/>
        <a:p>
          <a:endParaRPr lang="en-GB"/>
        </a:p>
      </dgm:t>
    </dgm:pt>
    <dgm:pt modelId="{5153D6B7-44B5-4301-AFE2-86C33FA9C8DC}" type="sibTrans" cxnId="{0270C4EE-D410-455A-80A9-DDDCB2BC3685}">
      <dgm:prSet/>
      <dgm:spPr/>
      <dgm:t>
        <a:bodyPr/>
        <a:lstStyle/>
        <a:p>
          <a:endParaRPr lang="en-GB"/>
        </a:p>
      </dgm:t>
    </dgm:pt>
    <dgm:pt modelId="{68D5FF0A-5E69-4184-9894-B14A2A0C0511}">
      <dgm:prSet/>
      <dgm:spPr/>
      <dgm:t>
        <a:bodyPr/>
        <a:lstStyle/>
        <a:p>
          <a:r>
            <a:rPr lang="en-US" b="0" i="0" dirty="0" err="1">
              <a:solidFill>
                <a:schemeClr val="tx1"/>
              </a:solidFill>
            </a:rPr>
            <a:t>Lectuers</a:t>
          </a:r>
          <a:r>
            <a:rPr lang="en-US" b="0" i="0" dirty="0">
              <a:solidFill>
                <a:schemeClr val="tx1"/>
              </a:solidFill>
            </a:rPr>
            <a:t> Name :Koushik Modak </a:t>
          </a:r>
          <a:endParaRPr lang="en-GB" dirty="0">
            <a:solidFill>
              <a:schemeClr val="tx1"/>
            </a:solidFill>
          </a:endParaRPr>
        </a:p>
      </dgm:t>
    </dgm:pt>
    <dgm:pt modelId="{07582B78-96E2-42FC-9AFD-722D9EE96999}" type="parTrans" cxnId="{27F53CCD-7C0B-4691-AA99-55C89142A305}">
      <dgm:prSet/>
      <dgm:spPr/>
      <dgm:t>
        <a:bodyPr/>
        <a:lstStyle/>
        <a:p>
          <a:endParaRPr lang="en-GB"/>
        </a:p>
      </dgm:t>
    </dgm:pt>
    <dgm:pt modelId="{0422A158-D229-44F8-B6A1-4A6542A18F95}" type="sibTrans" cxnId="{27F53CCD-7C0B-4691-AA99-55C89142A305}">
      <dgm:prSet/>
      <dgm:spPr/>
      <dgm:t>
        <a:bodyPr/>
        <a:lstStyle/>
        <a:p>
          <a:endParaRPr lang="en-GB"/>
        </a:p>
      </dgm:t>
    </dgm:pt>
    <dgm:pt modelId="{54B4D6B9-95AE-4656-820F-F8DB2942E9EE}" type="pres">
      <dgm:prSet presAssocID="{973CB15D-639D-4C01-8453-8C45FF4C4947}" presName="linear" presStyleCnt="0">
        <dgm:presLayoutVars>
          <dgm:dir/>
          <dgm:animLvl val="lvl"/>
          <dgm:resizeHandles val="exact"/>
        </dgm:presLayoutVars>
      </dgm:prSet>
      <dgm:spPr/>
    </dgm:pt>
    <dgm:pt modelId="{3F983212-8865-452D-8938-16FB64814A69}" type="pres">
      <dgm:prSet presAssocID="{DBC1B032-E343-4C57-81ED-0EC60A140D07}" presName="parentLin" presStyleCnt="0"/>
      <dgm:spPr/>
    </dgm:pt>
    <dgm:pt modelId="{5B432087-1765-47A8-8F69-49FE827C9AE7}" type="pres">
      <dgm:prSet presAssocID="{DBC1B032-E343-4C57-81ED-0EC60A140D07}" presName="parentLeftMargin" presStyleLbl="node1" presStyleIdx="0" presStyleCnt="7"/>
      <dgm:spPr/>
    </dgm:pt>
    <dgm:pt modelId="{8C18D29D-4441-4AA4-A28A-8B470961AF58}" type="pres">
      <dgm:prSet presAssocID="{DBC1B032-E343-4C57-81ED-0EC60A140D0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062FC00-E150-41FD-88B6-B44C71C89DC4}" type="pres">
      <dgm:prSet presAssocID="{DBC1B032-E343-4C57-81ED-0EC60A140D07}" presName="negativeSpace" presStyleCnt="0"/>
      <dgm:spPr/>
    </dgm:pt>
    <dgm:pt modelId="{F770B6E3-E039-4182-8DE7-6B861C17B1B9}" type="pres">
      <dgm:prSet presAssocID="{DBC1B032-E343-4C57-81ED-0EC60A140D07}" presName="childText" presStyleLbl="conFgAcc1" presStyleIdx="0" presStyleCnt="7">
        <dgm:presLayoutVars>
          <dgm:bulletEnabled val="1"/>
        </dgm:presLayoutVars>
      </dgm:prSet>
      <dgm:spPr/>
    </dgm:pt>
    <dgm:pt modelId="{FE80B181-7C25-4752-8231-B8CFB8C53AFB}" type="pres">
      <dgm:prSet presAssocID="{A1D27B0A-3476-40F3-B6CA-49285B886C63}" presName="spaceBetweenRectangles" presStyleCnt="0"/>
      <dgm:spPr/>
    </dgm:pt>
    <dgm:pt modelId="{1B77C8FE-1998-40B1-9CBA-85130D6D35DB}" type="pres">
      <dgm:prSet presAssocID="{D2872E02-12A7-4697-8CB7-F3930127903F}" presName="parentLin" presStyleCnt="0"/>
      <dgm:spPr/>
    </dgm:pt>
    <dgm:pt modelId="{A61E008B-424A-45DC-88BA-43576E5D151F}" type="pres">
      <dgm:prSet presAssocID="{D2872E02-12A7-4697-8CB7-F3930127903F}" presName="parentLeftMargin" presStyleLbl="node1" presStyleIdx="0" presStyleCnt="7"/>
      <dgm:spPr/>
    </dgm:pt>
    <dgm:pt modelId="{6DEBD9B1-FB6D-4538-8CCA-A18AE4C8C24D}" type="pres">
      <dgm:prSet presAssocID="{D2872E02-12A7-4697-8CB7-F3930127903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E1699182-86C1-4DAC-8BC9-A842F09242BC}" type="pres">
      <dgm:prSet presAssocID="{D2872E02-12A7-4697-8CB7-F3930127903F}" presName="negativeSpace" presStyleCnt="0"/>
      <dgm:spPr/>
    </dgm:pt>
    <dgm:pt modelId="{5222A674-9077-4A10-9098-78D64CE3EF3C}" type="pres">
      <dgm:prSet presAssocID="{D2872E02-12A7-4697-8CB7-F3930127903F}" presName="childText" presStyleLbl="conFgAcc1" presStyleIdx="1" presStyleCnt="7">
        <dgm:presLayoutVars>
          <dgm:bulletEnabled val="1"/>
        </dgm:presLayoutVars>
      </dgm:prSet>
      <dgm:spPr/>
    </dgm:pt>
    <dgm:pt modelId="{5DF2E07F-EFD2-4A46-A382-380ADC0E6F1F}" type="pres">
      <dgm:prSet presAssocID="{8AAD1694-F4F6-4482-BE48-4BED8DD3D0BE}" presName="spaceBetweenRectangles" presStyleCnt="0"/>
      <dgm:spPr/>
    </dgm:pt>
    <dgm:pt modelId="{B57B8FCF-EDC7-4C96-BE1B-506106A7748B}" type="pres">
      <dgm:prSet presAssocID="{C3672D13-A2D9-4D4D-8D06-9D13E94743F5}" presName="parentLin" presStyleCnt="0"/>
      <dgm:spPr/>
    </dgm:pt>
    <dgm:pt modelId="{D90F7C3A-E13A-471B-9361-D9F5699BFDD4}" type="pres">
      <dgm:prSet presAssocID="{C3672D13-A2D9-4D4D-8D06-9D13E94743F5}" presName="parentLeftMargin" presStyleLbl="node1" presStyleIdx="1" presStyleCnt="7"/>
      <dgm:spPr/>
    </dgm:pt>
    <dgm:pt modelId="{309F3596-C837-4290-85B3-474072E11EFC}" type="pres">
      <dgm:prSet presAssocID="{C3672D13-A2D9-4D4D-8D06-9D13E94743F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A2C78B6-2044-4B26-BAE7-4F6F289DCD70}" type="pres">
      <dgm:prSet presAssocID="{C3672D13-A2D9-4D4D-8D06-9D13E94743F5}" presName="negativeSpace" presStyleCnt="0"/>
      <dgm:spPr/>
    </dgm:pt>
    <dgm:pt modelId="{757629F6-F8C5-44B7-9B1C-EB0BFAFDA7B9}" type="pres">
      <dgm:prSet presAssocID="{C3672D13-A2D9-4D4D-8D06-9D13E94743F5}" presName="childText" presStyleLbl="conFgAcc1" presStyleIdx="2" presStyleCnt="7">
        <dgm:presLayoutVars>
          <dgm:bulletEnabled val="1"/>
        </dgm:presLayoutVars>
      </dgm:prSet>
      <dgm:spPr/>
    </dgm:pt>
    <dgm:pt modelId="{000AE2F5-67B1-4C2C-B5C5-8AC337A6B5A2}" type="pres">
      <dgm:prSet presAssocID="{1E764D4E-068B-4A59-A2CD-AA217B478FA9}" presName="spaceBetweenRectangles" presStyleCnt="0"/>
      <dgm:spPr/>
    </dgm:pt>
    <dgm:pt modelId="{DE5443EC-2FC5-4773-AED5-880BCB5ECF57}" type="pres">
      <dgm:prSet presAssocID="{B438030D-3738-4FB3-89B6-79970C96AA3A}" presName="parentLin" presStyleCnt="0"/>
      <dgm:spPr/>
    </dgm:pt>
    <dgm:pt modelId="{50D8FD4F-E66E-4D4C-A255-327F8183B09D}" type="pres">
      <dgm:prSet presAssocID="{B438030D-3738-4FB3-89B6-79970C96AA3A}" presName="parentLeftMargin" presStyleLbl="node1" presStyleIdx="2" presStyleCnt="7"/>
      <dgm:spPr/>
    </dgm:pt>
    <dgm:pt modelId="{1C75A21D-2653-4627-BB95-C2664D1AA50C}" type="pres">
      <dgm:prSet presAssocID="{B438030D-3738-4FB3-89B6-79970C96AA3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6507B92-B8B5-4AC2-9D87-FD2C03C80B1C}" type="pres">
      <dgm:prSet presAssocID="{B438030D-3738-4FB3-89B6-79970C96AA3A}" presName="negativeSpace" presStyleCnt="0"/>
      <dgm:spPr/>
    </dgm:pt>
    <dgm:pt modelId="{DD3C03B0-4E3B-476D-8058-7594FC20854D}" type="pres">
      <dgm:prSet presAssocID="{B438030D-3738-4FB3-89B6-79970C96AA3A}" presName="childText" presStyleLbl="conFgAcc1" presStyleIdx="3" presStyleCnt="7">
        <dgm:presLayoutVars>
          <dgm:bulletEnabled val="1"/>
        </dgm:presLayoutVars>
      </dgm:prSet>
      <dgm:spPr/>
    </dgm:pt>
    <dgm:pt modelId="{79EB661B-82B6-4FF6-84F2-C44435DDC183}" type="pres">
      <dgm:prSet presAssocID="{CA5CF699-ECE4-463A-8E31-B53D15742CDA}" presName="spaceBetweenRectangles" presStyleCnt="0"/>
      <dgm:spPr/>
    </dgm:pt>
    <dgm:pt modelId="{027950FC-391F-411B-8C5D-66FDC690BE3E}" type="pres">
      <dgm:prSet presAssocID="{2321FC3E-DC1D-4D51-9B46-142FC71522AA}" presName="parentLin" presStyleCnt="0"/>
      <dgm:spPr/>
    </dgm:pt>
    <dgm:pt modelId="{4B9680FC-ABA0-48B9-B10B-4297594A3D9B}" type="pres">
      <dgm:prSet presAssocID="{2321FC3E-DC1D-4D51-9B46-142FC71522AA}" presName="parentLeftMargin" presStyleLbl="node1" presStyleIdx="3" presStyleCnt="7"/>
      <dgm:spPr/>
    </dgm:pt>
    <dgm:pt modelId="{054003AE-0A5B-4C79-BB2D-C30721A6C220}" type="pres">
      <dgm:prSet presAssocID="{2321FC3E-DC1D-4D51-9B46-142FC71522A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FAAA2DA-F6C9-4DF4-9F1F-5E7978AB3DA3}" type="pres">
      <dgm:prSet presAssocID="{2321FC3E-DC1D-4D51-9B46-142FC71522AA}" presName="negativeSpace" presStyleCnt="0"/>
      <dgm:spPr/>
    </dgm:pt>
    <dgm:pt modelId="{0EF4896A-E817-49D3-BAF3-523E8584B7A3}" type="pres">
      <dgm:prSet presAssocID="{2321FC3E-DC1D-4D51-9B46-142FC71522AA}" presName="childText" presStyleLbl="conFgAcc1" presStyleIdx="4" presStyleCnt="7">
        <dgm:presLayoutVars>
          <dgm:bulletEnabled val="1"/>
        </dgm:presLayoutVars>
      </dgm:prSet>
      <dgm:spPr/>
    </dgm:pt>
    <dgm:pt modelId="{34B67F4D-60F4-461D-A2EC-D6311D6AE1F0}" type="pres">
      <dgm:prSet presAssocID="{87219B6F-1EA9-41D2-88E0-85F8C210668C}" presName="spaceBetweenRectangles" presStyleCnt="0"/>
      <dgm:spPr/>
    </dgm:pt>
    <dgm:pt modelId="{CD15CF1A-14F5-4B7F-B248-3DD60F8507C4}" type="pres">
      <dgm:prSet presAssocID="{228A2D74-7E92-44E1-BE27-6CA96A75E3BE}" presName="parentLin" presStyleCnt="0"/>
      <dgm:spPr/>
    </dgm:pt>
    <dgm:pt modelId="{0878ED29-D708-4810-8BB8-510ED4C078A6}" type="pres">
      <dgm:prSet presAssocID="{228A2D74-7E92-44E1-BE27-6CA96A75E3BE}" presName="parentLeftMargin" presStyleLbl="node1" presStyleIdx="4" presStyleCnt="7"/>
      <dgm:spPr/>
    </dgm:pt>
    <dgm:pt modelId="{F350A214-845F-44A2-B791-639212F51A9A}" type="pres">
      <dgm:prSet presAssocID="{228A2D74-7E92-44E1-BE27-6CA96A75E3B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8003C67-3FA9-4085-A976-6918782D8A99}" type="pres">
      <dgm:prSet presAssocID="{228A2D74-7E92-44E1-BE27-6CA96A75E3BE}" presName="negativeSpace" presStyleCnt="0"/>
      <dgm:spPr/>
    </dgm:pt>
    <dgm:pt modelId="{B47B08D6-3B5A-411B-B553-EE618017AA50}" type="pres">
      <dgm:prSet presAssocID="{228A2D74-7E92-44E1-BE27-6CA96A75E3BE}" presName="childText" presStyleLbl="conFgAcc1" presStyleIdx="5" presStyleCnt="7">
        <dgm:presLayoutVars>
          <dgm:bulletEnabled val="1"/>
        </dgm:presLayoutVars>
      </dgm:prSet>
      <dgm:spPr/>
    </dgm:pt>
    <dgm:pt modelId="{B99D74BE-A767-417B-9FB2-B62C4F461013}" type="pres">
      <dgm:prSet presAssocID="{5153D6B7-44B5-4301-AFE2-86C33FA9C8DC}" presName="spaceBetweenRectangles" presStyleCnt="0"/>
      <dgm:spPr/>
    </dgm:pt>
    <dgm:pt modelId="{0C12A6D6-A99A-45C1-9884-C4E22E9C0690}" type="pres">
      <dgm:prSet presAssocID="{68D5FF0A-5E69-4184-9894-B14A2A0C0511}" presName="parentLin" presStyleCnt="0"/>
      <dgm:spPr/>
    </dgm:pt>
    <dgm:pt modelId="{AF00B569-C50A-460F-89AB-21C805A63BD3}" type="pres">
      <dgm:prSet presAssocID="{68D5FF0A-5E69-4184-9894-B14A2A0C0511}" presName="parentLeftMargin" presStyleLbl="node1" presStyleIdx="5" presStyleCnt="7"/>
      <dgm:spPr/>
    </dgm:pt>
    <dgm:pt modelId="{4A02A5A5-DB39-48BC-8A0E-D0CA864777D1}" type="pres">
      <dgm:prSet presAssocID="{68D5FF0A-5E69-4184-9894-B14A2A0C0511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A3CA796F-25D7-4A5F-8C6B-E49F4FDE3B99}" type="pres">
      <dgm:prSet presAssocID="{68D5FF0A-5E69-4184-9894-B14A2A0C0511}" presName="negativeSpace" presStyleCnt="0"/>
      <dgm:spPr/>
    </dgm:pt>
    <dgm:pt modelId="{BB2DF195-E9B9-4984-BBED-2CC52F0D2F20}" type="pres">
      <dgm:prSet presAssocID="{68D5FF0A-5E69-4184-9894-B14A2A0C0511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CF5BB609-2DC2-4EFD-9C7E-75874637864D}" type="presOf" srcId="{B438030D-3738-4FB3-89B6-79970C96AA3A}" destId="{1C75A21D-2653-4627-BB95-C2664D1AA50C}" srcOrd="1" destOrd="0" presId="urn:microsoft.com/office/officeart/2005/8/layout/list1"/>
    <dgm:cxn modelId="{E73DDC09-F78C-4DEC-A06F-971AF751D15B}" srcId="{973CB15D-639D-4C01-8453-8C45FF4C4947}" destId="{DBC1B032-E343-4C57-81ED-0EC60A140D07}" srcOrd="0" destOrd="0" parTransId="{FD3D74F5-2A58-4B5C-A0BE-9094E40E6304}" sibTransId="{A1D27B0A-3476-40F3-B6CA-49285B886C63}"/>
    <dgm:cxn modelId="{B248A60A-CA62-4DF6-922A-2FB9E693EAA7}" type="presOf" srcId="{C3672D13-A2D9-4D4D-8D06-9D13E94743F5}" destId="{D90F7C3A-E13A-471B-9361-D9F5699BFDD4}" srcOrd="0" destOrd="0" presId="urn:microsoft.com/office/officeart/2005/8/layout/list1"/>
    <dgm:cxn modelId="{6F159A20-779D-4691-A8C0-31EEE86FF069}" type="presOf" srcId="{228A2D74-7E92-44E1-BE27-6CA96A75E3BE}" destId="{0878ED29-D708-4810-8BB8-510ED4C078A6}" srcOrd="0" destOrd="0" presId="urn:microsoft.com/office/officeart/2005/8/layout/list1"/>
    <dgm:cxn modelId="{E4935534-9C96-4F0D-9EAD-DB81C06C4D74}" type="presOf" srcId="{B438030D-3738-4FB3-89B6-79970C96AA3A}" destId="{50D8FD4F-E66E-4D4C-A255-327F8183B09D}" srcOrd="0" destOrd="0" presId="urn:microsoft.com/office/officeart/2005/8/layout/list1"/>
    <dgm:cxn modelId="{BC351A35-D170-45DB-8926-9264B7FB776A}" type="presOf" srcId="{68D5FF0A-5E69-4184-9894-B14A2A0C0511}" destId="{4A02A5A5-DB39-48BC-8A0E-D0CA864777D1}" srcOrd="1" destOrd="0" presId="urn:microsoft.com/office/officeart/2005/8/layout/list1"/>
    <dgm:cxn modelId="{25AF8C3C-6ABA-40D8-9B91-E3D9A12C7343}" type="presOf" srcId="{228A2D74-7E92-44E1-BE27-6CA96A75E3BE}" destId="{F350A214-845F-44A2-B791-639212F51A9A}" srcOrd="1" destOrd="0" presId="urn:microsoft.com/office/officeart/2005/8/layout/list1"/>
    <dgm:cxn modelId="{02CC1F51-71B7-4F85-9404-70930D8900BB}" srcId="{973CB15D-639D-4C01-8453-8C45FF4C4947}" destId="{B438030D-3738-4FB3-89B6-79970C96AA3A}" srcOrd="3" destOrd="0" parTransId="{93739C4A-1004-48B3-B293-12089483D0B4}" sibTransId="{CA5CF699-ECE4-463A-8E31-B53D15742CDA}"/>
    <dgm:cxn modelId="{A9FC1C52-238A-4D08-88E7-C619AF30A32E}" type="presOf" srcId="{2321FC3E-DC1D-4D51-9B46-142FC71522AA}" destId="{4B9680FC-ABA0-48B9-B10B-4297594A3D9B}" srcOrd="0" destOrd="0" presId="urn:microsoft.com/office/officeart/2005/8/layout/list1"/>
    <dgm:cxn modelId="{F7DB2879-98D0-48E2-BEDF-7626A03AEA3E}" type="presOf" srcId="{2321FC3E-DC1D-4D51-9B46-142FC71522AA}" destId="{054003AE-0A5B-4C79-BB2D-C30721A6C220}" srcOrd="1" destOrd="0" presId="urn:microsoft.com/office/officeart/2005/8/layout/list1"/>
    <dgm:cxn modelId="{165AD37F-D34D-4F1D-8D13-39FA15381898}" type="presOf" srcId="{C3672D13-A2D9-4D4D-8D06-9D13E94743F5}" destId="{309F3596-C837-4290-85B3-474072E11EFC}" srcOrd="1" destOrd="0" presId="urn:microsoft.com/office/officeart/2005/8/layout/list1"/>
    <dgm:cxn modelId="{15D96489-4AB6-4624-A417-1C121175B2E4}" type="presOf" srcId="{D2872E02-12A7-4697-8CB7-F3930127903F}" destId="{A61E008B-424A-45DC-88BA-43576E5D151F}" srcOrd="0" destOrd="0" presId="urn:microsoft.com/office/officeart/2005/8/layout/list1"/>
    <dgm:cxn modelId="{CEDF2990-3810-4788-A8A6-707B7BD0D5F6}" type="presOf" srcId="{973CB15D-639D-4C01-8453-8C45FF4C4947}" destId="{54B4D6B9-95AE-4656-820F-F8DB2942E9EE}" srcOrd="0" destOrd="0" presId="urn:microsoft.com/office/officeart/2005/8/layout/list1"/>
    <dgm:cxn modelId="{ADA2279D-DEC8-4C4A-9A12-A934AEE54D0A}" type="presOf" srcId="{DBC1B032-E343-4C57-81ED-0EC60A140D07}" destId="{5B432087-1765-47A8-8F69-49FE827C9AE7}" srcOrd="0" destOrd="0" presId="urn:microsoft.com/office/officeart/2005/8/layout/list1"/>
    <dgm:cxn modelId="{7D70D4C9-5EEF-4E2C-AFCC-7F5B66E14BB9}" srcId="{973CB15D-639D-4C01-8453-8C45FF4C4947}" destId="{C3672D13-A2D9-4D4D-8D06-9D13E94743F5}" srcOrd="2" destOrd="0" parTransId="{4669E2E7-62BC-4DFF-A0A7-F94B95E08051}" sibTransId="{1E764D4E-068B-4A59-A2CD-AA217B478FA9}"/>
    <dgm:cxn modelId="{27F53CCD-7C0B-4691-AA99-55C89142A305}" srcId="{973CB15D-639D-4C01-8453-8C45FF4C4947}" destId="{68D5FF0A-5E69-4184-9894-B14A2A0C0511}" srcOrd="6" destOrd="0" parTransId="{07582B78-96E2-42FC-9AFD-722D9EE96999}" sibTransId="{0422A158-D229-44F8-B6A1-4A6542A18F95}"/>
    <dgm:cxn modelId="{CEAD0DD1-D449-4EC2-8085-09161BE17772}" type="presOf" srcId="{D2872E02-12A7-4697-8CB7-F3930127903F}" destId="{6DEBD9B1-FB6D-4538-8CCA-A18AE4C8C24D}" srcOrd="1" destOrd="0" presId="urn:microsoft.com/office/officeart/2005/8/layout/list1"/>
    <dgm:cxn modelId="{D19335D7-0602-46F1-88FE-0A2884514297}" srcId="{973CB15D-639D-4C01-8453-8C45FF4C4947}" destId="{D2872E02-12A7-4697-8CB7-F3930127903F}" srcOrd="1" destOrd="0" parTransId="{162DDB86-E174-4C0D-AE1A-7A7CBADB4989}" sibTransId="{8AAD1694-F4F6-4482-BE48-4BED8DD3D0BE}"/>
    <dgm:cxn modelId="{E5A743EA-EDFE-4D1B-A0F6-419F2DB04EF5}" srcId="{973CB15D-639D-4C01-8453-8C45FF4C4947}" destId="{2321FC3E-DC1D-4D51-9B46-142FC71522AA}" srcOrd="4" destOrd="0" parTransId="{AB89C640-82D4-401D-BB7E-27F9EDBE351B}" sibTransId="{87219B6F-1EA9-41D2-88E0-85F8C210668C}"/>
    <dgm:cxn modelId="{438A0FEE-2798-469E-95F2-5FABC3DE5630}" type="presOf" srcId="{68D5FF0A-5E69-4184-9894-B14A2A0C0511}" destId="{AF00B569-C50A-460F-89AB-21C805A63BD3}" srcOrd="0" destOrd="0" presId="urn:microsoft.com/office/officeart/2005/8/layout/list1"/>
    <dgm:cxn modelId="{0270C4EE-D410-455A-80A9-DDDCB2BC3685}" srcId="{973CB15D-639D-4C01-8453-8C45FF4C4947}" destId="{228A2D74-7E92-44E1-BE27-6CA96A75E3BE}" srcOrd="5" destOrd="0" parTransId="{E3FF8D9E-E061-4EF0-B4D6-16F680833BBA}" sibTransId="{5153D6B7-44B5-4301-AFE2-86C33FA9C8DC}"/>
    <dgm:cxn modelId="{A28691EF-5C12-40C3-808E-B509A58D5AC8}" type="presOf" srcId="{DBC1B032-E343-4C57-81ED-0EC60A140D07}" destId="{8C18D29D-4441-4AA4-A28A-8B470961AF58}" srcOrd="1" destOrd="0" presId="urn:microsoft.com/office/officeart/2005/8/layout/list1"/>
    <dgm:cxn modelId="{161CE52A-6A37-4C92-A5A9-934E7E9311AF}" type="presParOf" srcId="{54B4D6B9-95AE-4656-820F-F8DB2942E9EE}" destId="{3F983212-8865-452D-8938-16FB64814A69}" srcOrd="0" destOrd="0" presId="urn:microsoft.com/office/officeart/2005/8/layout/list1"/>
    <dgm:cxn modelId="{AEEFD14A-52EE-4949-88C5-3FA4A2141B68}" type="presParOf" srcId="{3F983212-8865-452D-8938-16FB64814A69}" destId="{5B432087-1765-47A8-8F69-49FE827C9AE7}" srcOrd="0" destOrd="0" presId="urn:microsoft.com/office/officeart/2005/8/layout/list1"/>
    <dgm:cxn modelId="{723B624D-DD15-4D14-96AE-00AB4A8FDDA6}" type="presParOf" srcId="{3F983212-8865-452D-8938-16FB64814A69}" destId="{8C18D29D-4441-4AA4-A28A-8B470961AF58}" srcOrd="1" destOrd="0" presId="urn:microsoft.com/office/officeart/2005/8/layout/list1"/>
    <dgm:cxn modelId="{2442385F-14EA-44BF-A514-007A5452E976}" type="presParOf" srcId="{54B4D6B9-95AE-4656-820F-F8DB2942E9EE}" destId="{5062FC00-E150-41FD-88B6-B44C71C89DC4}" srcOrd="1" destOrd="0" presId="urn:microsoft.com/office/officeart/2005/8/layout/list1"/>
    <dgm:cxn modelId="{B4B5E8E1-58BB-4656-AA61-10E64D69F810}" type="presParOf" srcId="{54B4D6B9-95AE-4656-820F-F8DB2942E9EE}" destId="{F770B6E3-E039-4182-8DE7-6B861C17B1B9}" srcOrd="2" destOrd="0" presId="urn:microsoft.com/office/officeart/2005/8/layout/list1"/>
    <dgm:cxn modelId="{B27D3F96-A671-46D5-A740-2811868F75C8}" type="presParOf" srcId="{54B4D6B9-95AE-4656-820F-F8DB2942E9EE}" destId="{FE80B181-7C25-4752-8231-B8CFB8C53AFB}" srcOrd="3" destOrd="0" presId="urn:microsoft.com/office/officeart/2005/8/layout/list1"/>
    <dgm:cxn modelId="{6BAF13E6-1CA5-419A-BAC1-62CCB3CAE9A9}" type="presParOf" srcId="{54B4D6B9-95AE-4656-820F-F8DB2942E9EE}" destId="{1B77C8FE-1998-40B1-9CBA-85130D6D35DB}" srcOrd="4" destOrd="0" presId="urn:microsoft.com/office/officeart/2005/8/layout/list1"/>
    <dgm:cxn modelId="{595DB4DE-FF19-4679-9CE8-E76BD644889F}" type="presParOf" srcId="{1B77C8FE-1998-40B1-9CBA-85130D6D35DB}" destId="{A61E008B-424A-45DC-88BA-43576E5D151F}" srcOrd="0" destOrd="0" presId="urn:microsoft.com/office/officeart/2005/8/layout/list1"/>
    <dgm:cxn modelId="{AC316675-4ED3-47C9-AE08-3772C02D5747}" type="presParOf" srcId="{1B77C8FE-1998-40B1-9CBA-85130D6D35DB}" destId="{6DEBD9B1-FB6D-4538-8CCA-A18AE4C8C24D}" srcOrd="1" destOrd="0" presId="urn:microsoft.com/office/officeart/2005/8/layout/list1"/>
    <dgm:cxn modelId="{22BB69DC-E652-4813-ACC2-FED3599779A0}" type="presParOf" srcId="{54B4D6B9-95AE-4656-820F-F8DB2942E9EE}" destId="{E1699182-86C1-4DAC-8BC9-A842F09242BC}" srcOrd="5" destOrd="0" presId="urn:microsoft.com/office/officeart/2005/8/layout/list1"/>
    <dgm:cxn modelId="{23DD4D1A-2F8A-4CD5-8F8A-34D8E5BD48B0}" type="presParOf" srcId="{54B4D6B9-95AE-4656-820F-F8DB2942E9EE}" destId="{5222A674-9077-4A10-9098-78D64CE3EF3C}" srcOrd="6" destOrd="0" presId="urn:microsoft.com/office/officeart/2005/8/layout/list1"/>
    <dgm:cxn modelId="{FC3C988B-08DA-42BA-8C8D-FB2B4AAF4E37}" type="presParOf" srcId="{54B4D6B9-95AE-4656-820F-F8DB2942E9EE}" destId="{5DF2E07F-EFD2-4A46-A382-380ADC0E6F1F}" srcOrd="7" destOrd="0" presId="urn:microsoft.com/office/officeart/2005/8/layout/list1"/>
    <dgm:cxn modelId="{BFE4E50A-04EA-44B7-8728-4883F0DEBE36}" type="presParOf" srcId="{54B4D6B9-95AE-4656-820F-F8DB2942E9EE}" destId="{B57B8FCF-EDC7-4C96-BE1B-506106A7748B}" srcOrd="8" destOrd="0" presId="urn:microsoft.com/office/officeart/2005/8/layout/list1"/>
    <dgm:cxn modelId="{1F5E1913-EAF7-4A55-BCA1-D7AEB3EC573B}" type="presParOf" srcId="{B57B8FCF-EDC7-4C96-BE1B-506106A7748B}" destId="{D90F7C3A-E13A-471B-9361-D9F5699BFDD4}" srcOrd="0" destOrd="0" presId="urn:microsoft.com/office/officeart/2005/8/layout/list1"/>
    <dgm:cxn modelId="{BDB1F7E7-03D8-4362-80D3-49EB82DFA652}" type="presParOf" srcId="{B57B8FCF-EDC7-4C96-BE1B-506106A7748B}" destId="{309F3596-C837-4290-85B3-474072E11EFC}" srcOrd="1" destOrd="0" presId="urn:microsoft.com/office/officeart/2005/8/layout/list1"/>
    <dgm:cxn modelId="{E7305964-4B20-4041-A5BA-7F5713DFE1A3}" type="presParOf" srcId="{54B4D6B9-95AE-4656-820F-F8DB2942E9EE}" destId="{5A2C78B6-2044-4B26-BAE7-4F6F289DCD70}" srcOrd="9" destOrd="0" presId="urn:microsoft.com/office/officeart/2005/8/layout/list1"/>
    <dgm:cxn modelId="{8FC6BCAF-8692-4C03-A443-4ADDE6768833}" type="presParOf" srcId="{54B4D6B9-95AE-4656-820F-F8DB2942E9EE}" destId="{757629F6-F8C5-44B7-9B1C-EB0BFAFDA7B9}" srcOrd="10" destOrd="0" presId="urn:microsoft.com/office/officeart/2005/8/layout/list1"/>
    <dgm:cxn modelId="{03918E65-20BE-471F-9925-C6AC19481E49}" type="presParOf" srcId="{54B4D6B9-95AE-4656-820F-F8DB2942E9EE}" destId="{000AE2F5-67B1-4C2C-B5C5-8AC337A6B5A2}" srcOrd="11" destOrd="0" presId="urn:microsoft.com/office/officeart/2005/8/layout/list1"/>
    <dgm:cxn modelId="{7A6738A9-2AFA-42FE-B493-90984EAB55DB}" type="presParOf" srcId="{54B4D6B9-95AE-4656-820F-F8DB2942E9EE}" destId="{DE5443EC-2FC5-4773-AED5-880BCB5ECF57}" srcOrd="12" destOrd="0" presId="urn:microsoft.com/office/officeart/2005/8/layout/list1"/>
    <dgm:cxn modelId="{31526114-8961-4162-92B7-7F58169A9B70}" type="presParOf" srcId="{DE5443EC-2FC5-4773-AED5-880BCB5ECF57}" destId="{50D8FD4F-E66E-4D4C-A255-327F8183B09D}" srcOrd="0" destOrd="0" presId="urn:microsoft.com/office/officeart/2005/8/layout/list1"/>
    <dgm:cxn modelId="{C0FBEC42-4D6E-4021-9466-8FD9C2E7E984}" type="presParOf" srcId="{DE5443EC-2FC5-4773-AED5-880BCB5ECF57}" destId="{1C75A21D-2653-4627-BB95-C2664D1AA50C}" srcOrd="1" destOrd="0" presId="urn:microsoft.com/office/officeart/2005/8/layout/list1"/>
    <dgm:cxn modelId="{B3FCD38B-B1C3-432F-B1BC-BFA94E18F7E1}" type="presParOf" srcId="{54B4D6B9-95AE-4656-820F-F8DB2942E9EE}" destId="{06507B92-B8B5-4AC2-9D87-FD2C03C80B1C}" srcOrd="13" destOrd="0" presId="urn:microsoft.com/office/officeart/2005/8/layout/list1"/>
    <dgm:cxn modelId="{2F51164B-3245-4FDC-BA69-6F0C7488794F}" type="presParOf" srcId="{54B4D6B9-95AE-4656-820F-F8DB2942E9EE}" destId="{DD3C03B0-4E3B-476D-8058-7594FC20854D}" srcOrd="14" destOrd="0" presId="urn:microsoft.com/office/officeart/2005/8/layout/list1"/>
    <dgm:cxn modelId="{EFB9D852-EBDB-4DB2-ACA5-29F91CE52DC0}" type="presParOf" srcId="{54B4D6B9-95AE-4656-820F-F8DB2942E9EE}" destId="{79EB661B-82B6-4FF6-84F2-C44435DDC183}" srcOrd="15" destOrd="0" presId="urn:microsoft.com/office/officeart/2005/8/layout/list1"/>
    <dgm:cxn modelId="{DEAC36DE-03DB-4166-8B26-18BF9B5FBAA3}" type="presParOf" srcId="{54B4D6B9-95AE-4656-820F-F8DB2942E9EE}" destId="{027950FC-391F-411B-8C5D-66FDC690BE3E}" srcOrd="16" destOrd="0" presId="urn:microsoft.com/office/officeart/2005/8/layout/list1"/>
    <dgm:cxn modelId="{1A1D54DB-1B50-4B95-947F-76C1F73694F1}" type="presParOf" srcId="{027950FC-391F-411B-8C5D-66FDC690BE3E}" destId="{4B9680FC-ABA0-48B9-B10B-4297594A3D9B}" srcOrd="0" destOrd="0" presId="urn:microsoft.com/office/officeart/2005/8/layout/list1"/>
    <dgm:cxn modelId="{40C24687-B8F0-44F8-BBA0-C64B36534589}" type="presParOf" srcId="{027950FC-391F-411B-8C5D-66FDC690BE3E}" destId="{054003AE-0A5B-4C79-BB2D-C30721A6C220}" srcOrd="1" destOrd="0" presId="urn:microsoft.com/office/officeart/2005/8/layout/list1"/>
    <dgm:cxn modelId="{F92448DF-4437-4385-85D0-EE46D06F15E7}" type="presParOf" srcId="{54B4D6B9-95AE-4656-820F-F8DB2942E9EE}" destId="{7FAAA2DA-F6C9-4DF4-9F1F-5E7978AB3DA3}" srcOrd="17" destOrd="0" presId="urn:microsoft.com/office/officeart/2005/8/layout/list1"/>
    <dgm:cxn modelId="{E18F39D2-63EA-4E94-8645-3EBB791EB846}" type="presParOf" srcId="{54B4D6B9-95AE-4656-820F-F8DB2942E9EE}" destId="{0EF4896A-E817-49D3-BAF3-523E8584B7A3}" srcOrd="18" destOrd="0" presId="urn:microsoft.com/office/officeart/2005/8/layout/list1"/>
    <dgm:cxn modelId="{3C9A8ED8-8981-4F6F-A465-A36D4F0D1DBC}" type="presParOf" srcId="{54B4D6B9-95AE-4656-820F-F8DB2942E9EE}" destId="{34B67F4D-60F4-461D-A2EC-D6311D6AE1F0}" srcOrd="19" destOrd="0" presId="urn:microsoft.com/office/officeart/2005/8/layout/list1"/>
    <dgm:cxn modelId="{A400645C-0B8D-4EA4-9DC7-01E97F287619}" type="presParOf" srcId="{54B4D6B9-95AE-4656-820F-F8DB2942E9EE}" destId="{CD15CF1A-14F5-4B7F-B248-3DD60F8507C4}" srcOrd="20" destOrd="0" presId="urn:microsoft.com/office/officeart/2005/8/layout/list1"/>
    <dgm:cxn modelId="{463D2CE7-2720-4872-8F3E-21056BA7C053}" type="presParOf" srcId="{CD15CF1A-14F5-4B7F-B248-3DD60F8507C4}" destId="{0878ED29-D708-4810-8BB8-510ED4C078A6}" srcOrd="0" destOrd="0" presId="urn:microsoft.com/office/officeart/2005/8/layout/list1"/>
    <dgm:cxn modelId="{4AC5CA33-3CA5-47EC-8900-7AE98042E876}" type="presParOf" srcId="{CD15CF1A-14F5-4B7F-B248-3DD60F8507C4}" destId="{F350A214-845F-44A2-B791-639212F51A9A}" srcOrd="1" destOrd="0" presId="urn:microsoft.com/office/officeart/2005/8/layout/list1"/>
    <dgm:cxn modelId="{F00D9433-9D2A-4E94-822E-2FA809E998E1}" type="presParOf" srcId="{54B4D6B9-95AE-4656-820F-F8DB2942E9EE}" destId="{E8003C67-3FA9-4085-A976-6918782D8A99}" srcOrd="21" destOrd="0" presId="urn:microsoft.com/office/officeart/2005/8/layout/list1"/>
    <dgm:cxn modelId="{7E6D5BE5-5EBC-4894-9113-4C2D9A1CEA5D}" type="presParOf" srcId="{54B4D6B9-95AE-4656-820F-F8DB2942E9EE}" destId="{B47B08D6-3B5A-411B-B553-EE618017AA50}" srcOrd="22" destOrd="0" presId="urn:microsoft.com/office/officeart/2005/8/layout/list1"/>
    <dgm:cxn modelId="{5A3F5813-4CE2-4258-BF65-94EB26F7FC83}" type="presParOf" srcId="{54B4D6B9-95AE-4656-820F-F8DB2942E9EE}" destId="{B99D74BE-A767-417B-9FB2-B62C4F461013}" srcOrd="23" destOrd="0" presId="urn:microsoft.com/office/officeart/2005/8/layout/list1"/>
    <dgm:cxn modelId="{76EA11AA-A43E-4B6A-A77C-A3A02616BB72}" type="presParOf" srcId="{54B4D6B9-95AE-4656-820F-F8DB2942E9EE}" destId="{0C12A6D6-A99A-45C1-9884-C4E22E9C0690}" srcOrd="24" destOrd="0" presId="urn:microsoft.com/office/officeart/2005/8/layout/list1"/>
    <dgm:cxn modelId="{035D04F3-2BA9-400E-B227-C5E437F431D5}" type="presParOf" srcId="{0C12A6D6-A99A-45C1-9884-C4E22E9C0690}" destId="{AF00B569-C50A-460F-89AB-21C805A63BD3}" srcOrd="0" destOrd="0" presId="urn:microsoft.com/office/officeart/2005/8/layout/list1"/>
    <dgm:cxn modelId="{AED4B599-AED7-4CC4-BABB-1C6CA6AFC868}" type="presParOf" srcId="{0C12A6D6-A99A-45C1-9884-C4E22E9C0690}" destId="{4A02A5A5-DB39-48BC-8A0E-D0CA864777D1}" srcOrd="1" destOrd="0" presId="urn:microsoft.com/office/officeart/2005/8/layout/list1"/>
    <dgm:cxn modelId="{95571BD9-CB2E-4BC4-AB83-4A80B86708B9}" type="presParOf" srcId="{54B4D6B9-95AE-4656-820F-F8DB2942E9EE}" destId="{A3CA796F-25D7-4A5F-8C6B-E49F4FDE3B99}" srcOrd="25" destOrd="0" presId="urn:microsoft.com/office/officeart/2005/8/layout/list1"/>
    <dgm:cxn modelId="{F2B515E7-1F66-4DDD-95C8-90C97B0C1ED6}" type="presParOf" srcId="{54B4D6B9-95AE-4656-820F-F8DB2942E9EE}" destId="{BB2DF195-E9B9-4984-BBED-2CC52F0D2F20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961AB4-101C-4FB3-8C88-278ADF16CBE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5F019096-B0FA-43EE-B903-2151956D0D28}">
      <dgm:prSet/>
      <dgm:spPr/>
      <dgm:t>
        <a:bodyPr/>
        <a:lstStyle/>
        <a:p>
          <a:pPr algn="ctr"/>
          <a:r>
            <a:rPr lang="en-US" b="0" i="0" dirty="0">
              <a:solidFill>
                <a:srgbClr val="002060"/>
              </a:solidFill>
            </a:rPr>
            <a:t>Microsoft 365 apps </a:t>
          </a:r>
          <a:endParaRPr lang="en-GB" dirty="0">
            <a:solidFill>
              <a:srgbClr val="002060"/>
            </a:solidFill>
          </a:endParaRPr>
        </a:p>
      </dgm:t>
    </dgm:pt>
    <dgm:pt modelId="{6D81FB0E-95A8-4284-A3A2-A9EBAAA76AB0}" type="parTrans" cxnId="{CD6C72C5-41A0-4173-8F07-11F8E52287A9}">
      <dgm:prSet/>
      <dgm:spPr/>
      <dgm:t>
        <a:bodyPr/>
        <a:lstStyle/>
        <a:p>
          <a:endParaRPr lang="en-GB"/>
        </a:p>
      </dgm:t>
    </dgm:pt>
    <dgm:pt modelId="{6EAC841F-6945-4533-81E6-422FA8121AEB}" type="sibTrans" cxnId="{CD6C72C5-41A0-4173-8F07-11F8E52287A9}">
      <dgm:prSet/>
      <dgm:spPr/>
      <dgm:t>
        <a:bodyPr/>
        <a:lstStyle/>
        <a:p>
          <a:endParaRPr lang="en-GB"/>
        </a:p>
      </dgm:t>
    </dgm:pt>
    <dgm:pt modelId="{A63BFC29-36FC-4579-8F94-4F0326C64AAB}" type="pres">
      <dgm:prSet presAssocID="{D7961AB4-101C-4FB3-8C88-278ADF16CBE4}" presName="linear" presStyleCnt="0">
        <dgm:presLayoutVars>
          <dgm:animLvl val="lvl"/>
          <dgm:resizeHandles val="exact"/>
        </dgm:presLayoutVars>
      </dgm:prSet>
      <dgm:spPr/>
    </dgm:pt>
    <dgm:pt modelId="{6CE869E4-FC09-41EB-BD3F-89F4365D3F84}" type="pres">
      <dgm:prSet presAssocID="{5F019096-B0FA-43EE-B903-2151956D0D28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D70F21F-CD6B-41A1-B99A-4BDAAF20732A}" type="presOf" srcId="{D7961AB4-101C-4FB3-8C88-278ADF16CBE4}" destId="{A63BFC29-36FC-4579-8F94-4F0326C64AAB}" srcOrd="0" destOrd="0" presId="urn:microsoft.com/office/officeart/2005/8/layout/vList2"/>
    <dgm:cxn modelId="{42CC51C0-C9DC-4E65-BEF7-B2F75083E323}" type="presOf" srcId="{5F019096-B0FA-43EE-B903-2151956D0D28}" destId="{6CE869E4-FC09-41EB-BD3F-89F4365D3F84}" srcOrd="0" destOrd="0" presId="urn:microsoft.com/office/officeart/2005/8/layout/vList2"/>
    <dgm:cxn modelId="{CD6C72C5-41A0-4173-8F07-11F8E52287A9}" srcId="{D7961AB4-101C-4FB3-8C88-278ADF16CBE4}" destId="{5F019096-B0FA-43EE-B903-2151956D0D28}" srcOrd="0" destOrd="0" parTransId="{6D81FB0E-95A8-4284-A3A2-A9EBAAA76AB0}" sibTransId="{6EAC841F-6945-4533-81E6-422FA8121AEB}"/>
    <dgm:cxn modelId="{48A8368E-D285-4DD0-993F-E4923A478772}" type="presParOf" srcId="{A63BFC29-36FC-4579-8F94-4F0326C64AAB}" destId="{6CE869E4-FC09-41EB-BD3F-89F4365D3F8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6073CE-EFE7-4EBA-89A0-7FAD774DDB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0ADFF2D-D57C-4232-9B0C-E9F7D416FC15}">
      <dgm:prSet/>
      <dgm:spPr/>
      <dgm:t>
        <a:bodyPr/>
        <a:lstStyle/>
        <a:p>
          <a:pPr algn="just"/>
          <a:r>
            <a:rPr lang="en-US" b="0" i="0" dirty="0">
              <a:solidFill>
                <a:schemeClr val="bg1"/>
              </a:solidFill>
            </a:rPr>
            <a:t>The picture attached shows how I learn to install all the Apps necessary for my development </a:t>
          </a:r>
          <a:endParaRPr lang="en-GB" dirty="0">
            <a:solidFill>
              <a:schemeClr val="bg1"/>
            </a:solidFill>
          </a:endParaRPr>
        </a:p>
      </dgm:t>
    </dgm:pt>
    <dgm:pt modelId="{168ED307-98EB-4E3F-A9CF-8CFE1AFA17F3}" type="parTrans" cxnId="{3490A6E0-B6DE-4B42-A4D9-95A99A843EBE}">
      <dgm:prSet/>
      <dgm:spPr/>
      <dgm:t>
        <a:bodyPr/>
        <a:lstStyle/>
        <a:p>
          <a:endParaRPr lang="en-GB"/>
        </a:p>
      </dgm:t>
    </dgm:pt>
    <dgm:pt modelId="{365A3BF6-0045-4AA2-B5FC-E540DB753623}" type="sibTrans" cxnId="{3490A6E0-B6DE-4B42-A4D9-95A99A843EBE}">
      <dgm:prSet/>
      <dgm:spPr/>
      <dgm:t>
        <a:bodyPr/>
        <a:lstStyle/>
        <a:p>
          <a:endParaRPr lang="en-GB"/>
        </a:p>
      </dgm:t>
    </dgm:pt>
    <dgm:pt modelId="{338A0A47-9BA6-4B53-A948-7E9FCEF86E06}">
      <dgm:prSet/>
      <dgm:spPr/>
      <dgm:t>
        <a:bodyPr/>
        <a:lstStyle/>
        <a:p>
          <a:pPr algn="just"/>
          <a:r>
            <a:rPr lang="en-US" b="0" i="0" dirty="0">
              <a:solidFill>
                <a:schemeClr val="bg1"/>
              </a:solidFill>
            </a:rPr>
            <a:t>I learn how to download and install and then how to use them for my practice in class and at my workplace </a:t>
          </a:r>
          <a:endParaRPr lang="en-GB" dirty="0">
            <a:solidFill>
              <a:schemeClr val="bg1"/>
            </a:solidFill>
          </a:endParaRPr>
        </a:p>
      </dgm:t>
    </dgm:pt>
    <dgm:pt modelId="{E21D5C2D-3CB2-4827-ACFB-9CDE07172671}" type="parTrans" cxnId="{C06FA04C-6AFE-4F13-9054-086407C3980F}">
      <dgm:prSet/>
      <dgm:spPr/>
      <dgm:t>
        <a:bodyPr/>
        <a:lstStyle/>
        <a:p>
          <a:endParaRPr lang="en-GB"/>
        </a:p>
      </dgm:t>
    </dgm:pt>
    <dgm:pt modelId="{C3321B25-53D1-4120-B985-489473A3D164}" type="sibTrans" cxnId="{C06FA04C-6AFE-4F13-9054-086407C3980F}">
      <dgm:prSet/>
      <dgm:spPr/>
      <dgm:t>
        <a:bodyPr/>
        <a:lstStyle/>
        <a:p>
          <a:endParaRPr lang="en-GB"/>
        </a:p>
      </dgm:t>
    </dgm:pt>
    <dgm:pt modelId="{9ACEB44D-54B2-40AA-87B0-345D55B4EBB9}">
      <dgm:prSet/>
      <dgm:spPr/>
      <dgm:t>
        <a:bodyPr/>
        <a:lstStyle/>
        <a:p>
          <a:pPr algn="just"/>
          <a:r>
            <a:rPr lang="en-US" b="0" i="0" dirty="0">
              <a:solidFill>
                <a:schemeClr val="bg1"/>
              </a:solidFill>
            </a:rPr>
            <a:t>The skills I learn is that I am more confident now from where do download , how to install and how to use and when to use for different task.</a:t>
          </a:r>
          <a:endParaRPr lang="en-GB" dirty="0">
            <a:solidFill>
              <a:schemeClr val="bg1"/>
            </a:solidFill>
          </a:endParaRPr>
        </a:p>
      </dgm:t>
    </dgm:pt>
    <dgm:pt modelId="{E9EE892B-D07C-437C-88D8-AF547D5CDC9D}" type="parTrans" cxnId="{708785C2-3EBC-45A1-9361-EA99D4A03FB2}">
      <dgm:prSet/>
      <dgm:spPr/>
      <dgm:t>
        <a:bodyPr/>
        <a:lstStyle/>
        <a:p>
          <a:endParaRPr lang="en-GB"/>
        </a:p>
      </dgm:t>
    </dgm:pt>
    <dgm:pt modelId="{FCDE4083-673D-4A4E-AEF0-22783B79D478}" type="sibTrans" cxnId="{708785C2-3EBC-45A1-9361-EA99D4A03FB2}">
      <dgm:prSet/>
      <dgm:spPr/>
      <dgm:t>
        <a:bodyPr/>
        <a:lstStyle/>
        <a:p>
          <a:endParaRPr lang="en-GB"/>
        </a:p>
      </dgm:t>
    </dgm:pt>
    <dgm:pt modelId="{211CA9B4-F174-417C-AD49-A98CA646C08A}" type="pres">
      <dgm:prSet presAssocID="{716073CE-EFE7-4EBA-89A0-7FAD774DDBBF}" presName="linear" presStyleCnt="0">
        <dgm:presLayoutVars>
          <dgm:animLvl val="lvl"/>
          <dgm:resizeHandles val="exact"/>
        </dgm:presLayoutVars>
      </dgm:prSet>
      <dgm:spPr/>
    </dgm:pt>
    <dgm:pt modelId="{CEC63075-F623-4105-B345-29CD7F3B405A}" type="pres">
      <dgm:prSet presAssocID="{F0ADFF2D-D57C-4232-9B0C-E9F7D416FC1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124B181-540A-43DC-8C20-8D635B30C7D4}" type="pres">
      <dgm:prSet presAssocID="{365A3BF6-0045-4AA2-B5FC-E540DB753623}" presName="spacer" presStyleCnt="0"/>
      <dgm:spPr/>
    </dgm:pt>
    <dgm:pt modelId="{38FF0807-0408-426E-8D6A-1F548BCB4040}" type="pres">
      <dgm:prSet presAssocID="{338A0A47-9BA6-4B53-A948-7E9FCEF86E0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E19AD22-20C4-4499-A11E-3432C82C7C57}" type="pres">
      <dgm:prSet presAssocID="{C3321B25-53D1-4120-B985-489473A3D164}" presName="spacer" presStyleCnt="0"/>
      <dgm:spPr/>
    </dgm:pt>
    <dgm:pt modelId="{EF6B4613-E242-45AE-8C05-1942AAE537A0}" type="pres">
      <dgm:prSet presAssocID="{9ACEB44D-54B2-40AA-87B0-345D55B4EB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19FF41F-D190-41EC-9F44-94BCB00A6A84}" type="presOf" srcId="{716073CE-EFE7-4EBA-89A0-7FAD774DDBBF}" destId="{211CA9B4-F174-417C-AD49-A98CA646C08A}" srcOrd="0" destOrd="0" presId="urn:microsoft.com/office/officeart/2005/8/layout/vList2"/>
    <dgm:cxn modelId="{C06FA04C-6AFE-4F13-9054-086407C3980F}" srcId="{716073CE-EFE7-4EBA-89A0-7FAD774DDBBF}" destId="{338A0A47-9BA6-4B53-A948-7E9FCEF86E06}" srcOrd="1" destOrd="0" parTransId="{E21D5C2D-3CB2-4827-ACFB-9CDE07172671}" sibTransId="{C3321B25-53D1-4120-B985-489473A3D164}"/>
    <dgm:cxn modelId="{64CB477A-1054-4D71-9C62-7BACC873E439}" type="presOf" srcId="{F0ADFF2D-D57C-4232-9B0C-E9F7D416FC15}" destId="{CEC63075-F623-4105-B345-29CD7F3B405A}" srcOrd="0" destOrd="0" presId="urn:microsoft.com/office/officeart/2005/8/layout/vList2"/>
    <dgm:cxn modelId="{708785C2-3EBC-45A1-9361-EA99D4A03FB2}" srcId="{716073CE-EFE7-4EBA-89A0-7FAD774DDBBF}" destId="{9ACEB44D-54B2-40AA-87B0-345D55B4EBB9}" srcOrd="2" destOrd="0" parTransId="{E9EE892B-D07C-437C-88D8-AF547D5CDC9D}" sibTransId="{FCDE4083-673D-4A4E-AEF0-22783B79D478}"/>
    <dgm:cxn modelId="{A49F68CB-E076-4D81-B67F-0C52C6F64ECB}" type="presOf" srcId="{9ACEB44D-54B2-40AA-87B0-345D55B4EBB9}" destId="{EF6B4613-E242-45AE-8C05-1942AAE537A0}" srcOrd="0" destOrd="0" presId="urn:microsoft.com/office/officeart/2005/8/layout/vList2"/>
    <dgm:cxn modelId="{147474CB-EA57-4BEF-B975-C16AB42F1F0E}" type="presOf" srcId="{338A0A47-9BA6-4B53-A948-7E9FCEF86E06}" destId="{38FF0807-0408-426E-8D6A-1F548BCB4040}" srcOrd="0" destOrd="0" presId="urn:microsoft.com/office/officeart/2005/8/layout/vList2"/>
    <dgm:cxn modelId="{3490A6E0-B6DE-4B42-A4D9-95A99A843EBE}" srcId="{716073CE-EFE7-4EBA-89A0-7FAD774DDBBF}" destId="{F0ADFF2D-D57C-4232-9B0C-E9F7D416FC15}" srcOrd="0" destOrd="0" parTransId="{168ED307-98EB-4E3F-A9CF-8CFE1AFA17F3}" sibTransId="{365A3BF6-0045-4AA2-B5FC-E540DB753623}"/>
    <dgm:cxn modelId="{42C8AE84-ABE6-4C0C-AA32-73631FF8455D}" type="presParOf" srcId="{211CA9B4-F174-417C-AD49-A98CA646C08A}" destId="{CEC63075-F623-4105-B345-29CD7F3B405A}" srcOrd="0" destOrd="0" presId="urn:microsoft.com/office/officeart/2005/8/layout/vList2"/>
    <dgm:cxn modelId="{B3A65A6D-3364-40A6-89B5-A2A166594280}" type="presParOf" srcId="{211CA9B4-F174-417C-AD49-A98CA646C08A}" destId="{E124B181-540A-43DC-8C20-8D635B30C7D4}" srcOrd="1" destOrd="0" presId="urn:microsoft.com/office/officeart/2005/8/layout/vList2"/>
    <dgm:cxn modelId="{4666239F-3A38-4AA6-AEE2-13DDBF59C58A}" type="presParOf" srcId="{211CA9B4-F174-417C-AD49-A98CA646C08A}" destId="{38FF0807-0408-426E-8D6A-1F548BCB4040}" srcOrd="2" destOrd="0" presId="urn:microsoft.com/office/officeart/2005/8/layout/vList2"/>
    <dgm:cxn modelId="{DDA9E858-137C-4F53-B6ED-4D7B00713F18}" type="presParOf" srcId="{211CA9B4-F174-417C-AD49-A98CA646C08A}" destId="{3E19AD22-20C4-4499-A11E-3432C82C7C57}" srcOrd="3" destOrd="0" presId="urn:microsoft.com/office/officeart/2005/8/layout/vList2"/>
    <dgm:cxn modelId="{2F4AC09A-DB05-4834-94C8-C8216870D092}" type="presParOf" srcId="{211CA9B4-F174-417C-AD49-A98CA646C08A}" destId="{EF6B4613-E242-45AE-8C05-1942AAE537A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575114-AE78-4B4D-84DA-813473A0845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7C2945F-DEA3-4359-BD6A-2E720BBA9C68}">
      <dgm:prSet/>
      <dgm:spPr/>
      <dgm:t>
        <a:bodyPr/>
        <a:lstStyle/>
        <a:p>
          <a:pPr algn="ctr"/>
          <a:r>
            <a:rPr lang="en-GB" b="0" i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Excel work in class</a:t>
          </a:r>
          <a:endParaRPr lang="en-GB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91551FB-DF36-4F71-AD16-A39DE56D282C}" type="parTrans" cxnId="{D349BBDB-D7E1-4B8A-BBDA-A0BA3139CFC1}">
      <dgm:prSet/>
      <dgm:spPr/>
      <dgm:t>
        <a:bodyPr/>
        <a:lstStyle/>
        <a:p>
          <a:endParaRPr lang="en-GB"/>
        </a:p>
      </dgm:t>
    </dgm:pt>
    <dgm:pt modelId="{BA5DB9B2-4415-4F2E-8C13-1B7E102398A1}" type="sibTrans" cxnId="{D349BBDB-D7E1-4B8A-BBDA-A0BA3139CFC1}">
      <dgm:prSet/>
      <dgm:spPr/>
      <dgm:t>
        <a:bodyPr/>
        <a:lstStyle/>
        <a:p>
          <a:endParaRPr lang="en-GB"/>
        </a:p>
      </dgm:t>
    </dgm:pt>
    <dgm:pt modelId="{2EE8048D-A156-4C51-A264-001CC8624A0F}" type="pres">
      <dgm:prSet presAssocID="{7D575114-AE78-4B4D-84DA-813473A0845D}" presName="linear" presStyleCnt="0">
        <dgm:presLayoutVars>
          <dgm:animLvl val="lvl"/>
          <dgm:resizeHandles val="exact"/>
        </dgm:presLayoutVars>
      </dgm:prSet>
      <dgm:spPr/>
    </dgm:pt>
    <dgm:pt modelId="{73F29655-7D8B-42BB-9A92-8608F12EED33}" type="pres">
      <dgm:prSet presAssocID="{37C2945F-DEA3-4359-BD6A-2E720BBA9C68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70901C74-E484-4F26-AE1A-E8A5F688C342}" type="presOf" srcId="{7D575114-AE78-4B4D-84DA-813473A0845D}" destId="{2EE8048D-A156-4C51-A264-001CC8624A0F}" srcOrd="0" destOrd="0" presId="urn:microsoft.com/office/officeart/2005/8/layout/vList2"/>
    <dgm:cxn modelId="{445E29B5-9E8D-4830-B6CC-12E54CA22C11}" type="presOf" srcId="{37C2945F-DEA3-4359-BD6A-2E720BBA9C68}" destId="{73F29655-7D8B-42BB-9A92-8608F12EED33}" srcOrd="0" destOrd="0" presId="urn:microsoft.com/office/officeart/2005/8/layout/vList2"/>
    <dgm:cxn modelId="{D349BBDB-D7E1-4B8A-BBDA-A0BA3139CFC1}" srcId="{7D575114-AE78-4B4D-84DA-813473A0845D}" destId="{37C2945F-DEA3-4359-BD6A-2E720BBA9C68}" srcOrd="0" destOrd="0" parTransId="{991551FB-DF36-4F71-AD16-A39DE56D282C}" sibTransId="{BA5DB9B2-4415-4F2E-8C13-1B7E102398A1}"/>
    <dgm:cxn modelId="{2944CF93-49C6-42C3-911A-5DB69E8556E7}" type="presParOf" srcId="{2EE8048D-A156-4C51-A264-001CC8624A0F}" destId="{73F29655-7D8B-42BB-9A92-8608F12EED3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D9E2BE0-91E8-490E-8ACC-CF0A8E4CEB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C00A1E5-6119-40CD-B44E-C19431415465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Standardized table structure and data formatting. </a:t>
          </a:r>
          <a:endParaRPr lang="en-GB" dirty="0">
            <a:solidFill>
              <a:schemeClr val="bg1"/>
            </a:solidFill>
          </a:endParaRPr>
        </a:p>
      </dgm:t>
    </dgm:pt>
    <dgm:pt modelId="{5EC4BFF8-A541-40A1-ADE0-7B478E78E1C3}" type="parTrans" cxnId="{94A8E973-E00B-4119-B4B3-6B189FB02621}">
      <dgm:prSet/>
      <dgm:spPr/>
      <dgm:t>
        <a:bodyPr/>
        <a:lstStyle/>
        <a:p>
          <a:endParaRPr lang="en-GB"/>
        </a:p>
      </dgm:t>
    </dgm:pt>
    <dgm:pt modelId="{62892E4C-2698-458A-B175-73AF203F5728}" type="sibTrans" cxnId="{94A8E973-E00B-4119-B4B3-6B189FB02621}">
      <dgm:prSet/>
      <dgm:spPr/>
      <dgm:t>
        <a:bodyPr/>
        <a:lstStyle/>
        <a:p>
          <a:endParaRPr lang="en-GB"/>
        </a:p>
      </dgm:t>
    </dgm:pt>
    <dgm:pt modelId="{5A19D7B4-497B-4A98-9928-73AABCF003C3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Visualized  key figures using bar chart analytics. </a:t>
          </a:r>
          <a:endParaRPr lang="en-GB" dirty="0">
            <a:solidFill>
              <a:schemeClr val="bg1"/>
            </a:solidFill>
          </a:endParaRPr>
        </a:p>
      </dgm:t>
    </dgm:pt>
    <dgm:pt modelId="{B5165642-F512-46B5-B4D0-0A4FCEDE3EBF}" type="parTrans" cxnId="{296396B8-E7F6-4A28-B7F0-F0D616B68301}">
      <dgm:prSet/>
      <dgm:spPr/>
      <dgm:t>
        <a:bodyPr/>
        <a:lstStyle/>
        <a:p>
          <a:endParaRPr lang="en-GB"/>
        </a:p>
      </dgm:t>
    </dgm:pt>
    <dgm:pt modelId="{3A57E147-5589-43E0-B8AF-8485B4BD7C55}" type="sibTrans" cxnId="{296396B8-E7F6-4A28-B7F0-F0D616B68301}">
      <dgm:prSet/>
      <dgm:spPr/>
      <dgm:t>
        <a:bodyPr/>
        <a:lstStyle/>
        <a:p>
          <a:endParaRPr lang="en-GB"/>
        </a:p>
      </dgm:t>
    </dgm:pt>
    <dgm:pt modelId="{0F2ECEAC-5128-48F9-8316-8A448E410B15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Utilized colour to differentiate the numbers from ascending to descending, also for clear understanding the Title.</a:t>
          </a:r>
          <a:endParaRPr lang="en-GB" dirty="0">
            <a:solidFill>
              <a:schemeClr val="bg1"/>
            </a:solidFill>
          </a:endParaRPr>
        </a:p>
      </dgm:t>
    </dgm:pt>
    <dgm:pt modelId="{918DFF62-2AD2-40AD-9A18-23C0368C7FFB}" type="parTrans" cxnId="{FFA83182-68E2-41E9-B499-F636FFE3EACB}">
      <dgm:prSet/>
      <dgm:spPr/>
      <dgm:t>
        <a:bodyPr/>
        <a:lstStyle/>
        <a:p>
          <a:endParaRPr lang="en-GB"/>
        </a:p>
      </dgm:t>
    </dgm:pt>
    <dgm:pt modelId="{625A3F89-DA71-413F-9B4E-FC03B9E86114}" type="sibTrans" cxnId="{FFA83182-68E2-41E9-B499-F636FFE3EACB}">
      <dgm:prSet/>
      <dgm:spPr/>
      <dgm:t>
        <a:bodyPr/>
        <a:lstStyle/>
        <a:p>
          <a:endParaRPr lang="en-GB"/>
        </a:p>
      </dgm:t>
    </dgm:pt>
    <dgm:pt modelId="{53D675F8-44D9-4F80-B1E7-6C1D363AC1B4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Implemented typography standards (bold/headers)for clarity.</a:t>
          </a:r>
          <a:endParaRPr lang="en-GB" dirty="0">
            <a:solidFill>
              <a:schemeClr val="bg1"/>
            </a:solidFill>
          </a:endParaRPr>
        </a:p>
      </dgm:t>
    </dgm:pt>
    <dgm:pt modelId="{0E7A5205-27DE-4836-894E-5CCF8A1E937A}" type="parTrans" cxnId="{9EF15E2C-9D1C-4807-986A-A5D06708A6B8}">
      <dgm:prSet/>
      <dgm:spPr/>
      <dgm:t>
        <a:bodyPr/>
        <a:lstStyle/>
        <a:p>
          <a:endParaRPr lang="en-GB"/>
        </a:p>
      </dgm:t>
    </dgm:pt>
    <dgm:pt modelId="{93203415-557A-4BCF-A8B5-23609235C938}" type="sibTrans" cxnId="{9EF15E2C-9D1C-4807-986A-A5D06708A6B8}">
      <dgm:prSet/>
      <dgm:spPr/>
      <dgm:t>
        <a:bodyPr/>
        <a:lstStyle/>
        <a:p>
          <a:endParaRPr lang="en-GB"/>
        </a:p>
      </dgm:t>
    </dgm:pt>
    <dgm:pt modelId="{6BB7A888-D440-4A90-B586-C8BA109DDE57}" type="pres">
      <dgm:prSet presAssocID="{9D9E2BE0-91E8-490E-8ACC-CF0A8E4CEBFF}" presName="linear" presStyleCnt="0">
        <dgm:presLayoutVars>
          <dgm:animLvl val="lvl"/>
          <dgm:resizeHandles val="exact"/>
        </dgm:presLayoutVars>
      </dgm:prSet>
      <dgm:spPr/>
    </dgm:pt>
    <dgm:pt modelId="{0765804F-9416-4457-A1E9-5D3BC151938B}" type="pres">
      <dgm:prSet presAssocID="{DC00A1E5-6119-40CD-B44E-C194314154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52B6893-E4E5-410B-9D51-4B8ACE8F8644}" type="pres">
      <dgm:prSet presAssocID="{62892E4C-2698-458A-B175-73AF203F5728}" presName="spacer" presStyleCnt="0"/>
      <dgm:spPr/>
    </dgm:pt>
    <dgm:pt modelId="{281E2B8C-BCED-4BBE-B255-DE2A6CB0471F}" type="pres">
      <dgm:prSet presAssocID="{5A19D7B4-497B-4A98-9928-73AABCF003C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09D621A-2A76-48E8-9F50-FB8B041797A0}" type="pres">
      <dgm:prSet presAssocID="{3A57E147-5589-43E0-B8AF-8485B4BD7C55}" presName="spacer" presStyleCnt="0"/>
      <dgm:spPr/>
    </dgm:pt>
    <dgm:pt modelId="{282FD68B-7B10-4B2E-B884-E4DD58671B23}" type="pres">
      <dgm:prSet presAssocID="{0F2ECEAC-5128-48F9-8316-8A448E410B1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9F88AAF-B170-4990-8FD0-153E7D79F1E9}" type="pres">
      <dgm:prSet presAssocID="{625A3F89-DA71-413F-9B4E-FC03B9E86114}" presName="spacer" presStyleCnt="0"/>
      <dgm:spPr/>
    </dgm:pt>
    <dgm:pt modelId="{12236425-6E84-4B01-80AA-252B4495B877}" type="pres">
      <dgm:prSet presAssocID="{53D675F8-44D9-4F80-B1E7-6C1D363AC1B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3DACE0F-D5E6-45BD-A262-E68D5BF18370}" type="presOf" srcId="{5A19D7B4-497B-4A98-9928-73AABCF003C3}" destId="{281E2B8C-BCED-4BBE-B255-DE2A6CB0471F}" srcOrd="0" destOrd="0" presId="urn:microsoft.com/office/officeart/2005/8/layout/vList2"/>
    <dgm:cxn modelId="{9EF15E2C-9D1C-4807-986A-A5D06708A6B8}" srcId="{9D9E2BE0-91E8-490E-8ACC-CF0A8E4CEBFF}" destId="{53D675F8-44D9-4F80-B1E7-6C1D363AC1B4}" srcOrd="3" destOrd="0" parTransId="{0E7A5205-27DE-4836-894E-5CCF8A1E937A}" sibTransId="{93203415-557A-4BCF-A8B5-23609235C938}"/>
    <dgm:cxn modelId="{8F887363-1837-40BB-87C7-7DE671B4F8B6}" type="presOf" srcId="{DC00A1E5-6119-40CD-B44E-C19431415465}" destId="{0765804F-9416-4457-A1E9-5D3BC151938B}" srcOrd="0" destOrd="0" presId="urn:microsoft.com/office/officeart/2005/8/layout/vList2"/>
    <dgm:cxn modelId="{0C53AA6B-FB6F-41E3-8176-B912BC00B5B1}" type="presOf" srcId="{53D675F8-44D9-4F80-B1E7-6C1D363AC1B4}" destId="{12236425-6E84-4B01-80AA-252B4495B877}" srcOrd="0" destOrd="0" presId="urn:microsoft.com/office/officeart/2005/8/layout/vList2"/>
    <dgm:cxn modelId="{94A8E973-E00B-4119-B4B3-6B189FB02621}" srcId="{9D9E2BE0-91E8-490E-8ACC-CF0A8E4CEBFF}" destId="{DC00A1E5-6119-40CD-B44E-C19431415465}" srcOrd="0" destOrd="0" parTransId="{5EC4BFF8-A541-40A1-ADE0-7B478E78E1C3}" sibTransId="{62892E4C-2698-458A-B175-73AF203F5728}"/>
    <dgm:cxn modelId="{C9AAE37B-EFB7-4B0F-8D8E-EDCF89864B3D}" type="presOf" srcId="{9D9E2BE0-91E8-490E-8ACC-CF0A8E4CEBFF}" destId="{6BB7A888-D440-4A90-B586-C8BA109DDE57}" srcOrd="0" destOrd="0" presId="urn:microsoft.com/office/officeart/2005/8/layout/vList2"/>
    <dgm:cxn modelId="{FFA83182-68E2-41E9-B499-F636FFE3EACB}" srcId="{9D9E2BE0-91E8-490E-8ACC-CF0A8E4CEBFF}" destId="{0F2ECEAC-5128-48F9-8316-8A448E410B15}" srcOrd="2" destOrd="0" parTransId="{918DFF62-2AD2-40AD-9A18-23C0368C7FFB}" sibTransId="{625A3F89-DA71-413F-9B4E-FC03B9E86114}"/>
    <dgm:cxn modelId="{7931A696-FC3E-4F46-9E0E-DA881F8D84F9}" type="presOf" srcId="{0F2ECEAC-5128-48F9-8316-8A448E410B15}" destId="{282FD68B-7B10-4B2E-B884-E4DD58671B23}" srcOrd="0" destOrd="0" presId="urn:microsoft.com/office/officeart/2005/8/layout/vList2"/>
    <dgm:cxn modelId="{296396B8-E7F6-4A28-B7F0-F0D616B68301}" srcId="{9D9E2BE0-91E8-490E-8ACC-CF0A8E4CEBFF}" destId="{5A19D7B4-497B-4A98-9928-73AABCF003C3}" srcOrd="1" destOrd="0" parTransId="{B5165642-F512-46B5-B4D0-0A4FCEDE3EBF}" sibTransId="{3A57E147-5589-43E0-B8AF-8485B4BD7C55}"/>
    <dgm:cxn modelId="{05728289-7EBB-44DA-BEA4-D0ADB735A003}" type="presParOf" srcId="{6BB7A888-D440-4A90-B586-C8BA109DDE57}" destId="{0765804F-9416-4457-A1E9-5D3BC151938B}" srcOrd="0" destOrd="0" presId="urn:microsoft.com/office/officeart/2005/8/layout/vList2"/>
    <dgm:cxn modelId="{F87A697E-24E9-4C31-AF2A-C0AF89C62D0A}" type="presParOf" srcId="{6BB7A888-D440-4A90-B586-C8BA109DDE57}" destId="{C52B6893-E4E5-410B-9D51-4B8ACE8F8644}" srcOrd="1" destOrd="0" presId="urn:microsoft.com/office/officeart/2005/8/layout/vList2"/>
    <dgm:cxn modelId="{CC67DEA7-5E57-452C-9255-24467BAE4108}" type="presParOf" srcId="{6BB7A888-D440-4A90-B586-C8BA109DDE57}" destId="{281E2B8C-BCED-4BBE-B255-DE2A6CB0471F}" srcOrd="2" destOrd="0" presId="urn:microsoft.com/office/officeart/2005/8/layout/vList2"/>
    <dgm:cxn modelId="{9F0CADDD-BD05-4B80-8E05-AFEB4ED18B73}" type="presParOf" srcId="{6BB7A888-D440-4A90-B586-C8BA109DDE57}" destId="{F09D621A-2A76-48E8-9F50-FB8B041797A0}" srcOrd="3" destOrd="0" presId="urn:microsoft.com/office/officeart/2005/8/layout/vList2"/>
    <dgm:cxn modelId="{7D688B02-19CD-474C-BE5D-955BA4D3A2F1}" type="presParOf" srcId="{6BB7A888-D440-4A90-B586-C8BA109DDE57}" destId="{282FD68B-7B10-4B2E-B884-E4DD58671B23}" srcOrd="4" destOrd="0" presId="urn:microsoft.com/office/officeart/2005/8/layout/vList2"/>
    <dgm:cxn modelId="{74244938-F95F-4833-9D7F-9573E3D7C3E4}" type="presParOf" srcId="{6BB7A888-D440-4A90-B586-C8BA109DDE57}" destId="{D9F88AAF-B170-4990-8FD0-153E7D79F1E9}" srcOrd="5" destOrd="0" presId="urn:microsoft.com/office/officeart/2005/8/layout/vList2"/>
    <dgm:cxn modelId="{DD966BCF-0106-4B6D-8D87-C8CDD0655B59}" type="presParOf" srcId="{6BB7A888-D440-4A90-B586-C8BA109DDE57}" destId="{12236425-6E84-4B01-80AA-252B4495B87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533E758-0F87-4199-9D0C-B3F1D3A7507A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C1D265A-2474-4369-88F6-8F72C83C42CF}">
      <dgm:prSet/>
      <dgm:spPr/>
      <dgm:t>
        <a:bodyPr/>
        <a:lstStyle/>
        <a:p>
          <a:r>
            <a:rPr lang="en-US" b="0" i="0" dirty="0">
              <a:solidFill>
                <a:schemeClr val="bg1"/>
              </a:solidFill>
            </a:rPr>
            <a:t>Work in class  Microsoft Word</a:t>
          </a:r>
          <a:endParaRPr lang="en-GB" dirty="0">
            <a:solidFill>
              <a:schemeClr val="bg1"/>
            </a:solidFill>
          </a:endParaRPr>
        </a:p>
      </dgm:t>
    </dgm:pt>
    <dgm:pt modelId="{AC7F8731-F988-40E9-B647-4CC0873635E7}" type="parTrans" cxnId="{CFB54759-6C04-403C-8340-76E87E6D814F}">
      <dgm:prSet/>
      <dgm:spPr/>
      <dgm:t>
        <a:bodyPr/>
        <a:lstStyle/>
        <a:p>
          <a:endParaRPr lang="en-GB"/>
        </a:p>
      </dgm:t>
    </dgm:pt>
    <dgm:pt modelId="{31BB9663-AE84-4C55-ABCA-7CC57FB78B98}" type="sibTrans" cxnId="{CFB54759-6C04-403C-8340-76E87E6D814F}">
      <dgm:prSet/>
      <dgm:spPr/>
      <dgm:t>
        <a:bodyPr/>
        <a:lstStyle/>
        <a:p>
          <a:endParaRPr lang="en-GB"/>
        </a:p>
      </dgm:t>
    </dgm:pt>
    <dgm:pt modelId="{2FB2DD45-F405-4331-8687-6FCD2AF8992F}" type="pres">
      <dgm:prSet presAssocID="{2533E758-0F87-4199-9D0C-B3F1D3A7507A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7D2AFB95-46DD-49C1-A8E7-E98E269399EE}" type="pres">
      <dgm:prSet presAssocID="{DC1D265A-2474-4369-88F6-8F72C83C42CF}" presName="circle1" presStyleLbl="node1" presStyleIdx="0" presStyleCnt="1"/>
      <dgm:spPr/>
    </dgm:pt>
    <dgm:pt modelId="{1ED6640D-FF35-48D7-8080-8F9231CB52CF}" type="pres">
      <dgm:prSet presAssocID="{DC1D265A-2474-4369-88F6-8F72C83C42CF}" presName="space" presStyleCnt="0"/>
      <dgm:spPr/>
    </dgm:pt>
    <dgm:pt modelId="{4EF0112A-F9D3-4B38-94DF-2D27F822391E}" type="pres">
      <dgm:prSet presAssocID="{DC1D265A-2474-4369-88F6-8F72C83C42CF}" presName="rect1" presStyleLbl="alignAcc1" presStyleIdx="0" presStyleCnt="1"/>
      <dgm:spPr/>
    </dgm:pt>
    <dgm:pt modelId="{D203D031-EC57-4F16-8918-BABE14A09AC4}" type="pres">
      <dgm:prSet presAssocID="{DC1D265A-2474-4369-88F6-8F72C83C42CF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CFB54759-6C04-403C-8340-76E87E6D814F}" srcId="{2533E758-0F87-4199-9D0C-B3F1D3A7507A}" destId="{DC1D265A-2474-4369-88F6-8F72C83C42CF}" srcOrd="0" destOrd="0" parTransId="{AC7F8731-F988-40E9-B647-4CC0873635E7}" sibTransId="{31BB9663-AE84-4C55-ABCA-7CC57FB78B98}"/>
    <dgm:cxn modelId="{139119A7-13C6-4048-B1CF-DD34C1F283B4}" type="presOf" srcId="{2533E758-0F87-4199-9D0C-B3F1D3A7507A}" destId="{2FB2DD45-F405-4331-8687-6FCD2AF8992F}" srcOrd="0" destOrd="0" presId="urn:microsoft.com/office/officeart/2005/8/layout/target3"/>
    <dgm:cxn modelId="{30A7D0C0-4BC7-4145-8CAC-2A1F0F739EC0}" type="presOf" srcId="{DC1D265A-2474-4369-88F6-8F72C83C42CF}" destId="{D203D031-EC57-4F16-8918-BABE14A09AC4}" srcOrd="1" destOrd="0" presId="urn:microsoft.com/office/officeart/2005/8/layout/target3"/>
    <dgm:cxn modelId="{01CCE0D4-B549-49F5-BB60-64E47E4A3D5A}" type="presOf" srcId="{DC1D265A-2474-4369-88F6-8F72C83C42CF}" destId="{4EF0112A-F9D3-4B38-94DF-2D27F822391E}" srcOrd="0" destOrd="0" presId="urn:microsoft.com/office/officeart/2005/8/layout/target3"/>
    <dgm:cxn modelId="{A681C793-F81F-4023-B4F5-32AB3094718C}" type="presParOf" srcId="{2FB2DD45-F405-4331-8687-6FCD2AF8992F}" destId="{7D2AFB95-46DD-49C1-A8E7-E98E269399EE}" srcOrd="0" destOrd="0" presId="urn:microsoft.com/office/officeart/2005/8/layout/target3"/>
    <dgm:cxn modelId="{B4B4E7D7-7DEF-4B75-A47C-A36C98DE268C}" type="presParOf" srcId="{2FB2DD45-F405-4331-8687-6FCD2AF8992F}" destId="{1ED6640D-FF35-48D7-8080-8F9231CB52CF}" srcOrd="1" destOrd="0" presId="urn:microsoft.com/office/officeart/2005/8/layout/target3"/>
    <dgm:cxn modelId="{A06B796E-12A5-4F37-992D-50EADE0E45E2}" type="presParOf" srcId="{2FB2DD45-F405-4331-8687-6FCD2AF8992F}" destId="{4EF0112A-F9D3-4B38-94DF-2D27F822391E}" srcOrd="2" destOrd="0" presId="urn:microsoft.com/office/officeart/2005/8/layout/target3"/>
    <dgm:cxn modelId="{89C01832-0BED-4736-A452-5FEF1A529E9C}" type="presParOf" srcId="{2FB2DD45-F405-4331-8687-6FCD2AF8992F}" destId="{D203D031-EC57-4F16-8918-BABE14A09AC4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72C4C3A-A187-4998-8576-1965C39D93A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54C53791-B514-41A8-9B51-64513363BA85}">
      <dgm:prSet/>
      <dgm:spPr/>
      <dgm:t>
        <a:bodyPr/>
        <a:lstStyle/>
        <a:p>
          <a:r>
            <a:rPr lang="en-US" b="0" i="0" dirty="0">
              <a:solidFill>
                <a:schemeClr val="bg1"/>
              </a:solidFill>
            </a:rPr>
            <a:t>Applied numbered headings for clear document </a:t>
          </a:r>
          <a:endParaRPr lang="en-GB" dirty="0">
            <a:solidFill>
              <a:schemeClr val="bg1"/>
            </a:solidFill>
          </a:endParaRPr>
        </a:p>
      </dgm:t>
    </dgm:pt>
    <dgm:pt modelId="{CE03398D-AA15-4ED3-B2C0-F05C4E4EEE59}" type="parTrans" cxnId="{B6B99A79-2CF6-494A-92A6-F82295AC83D9}">
      <dgm:prSet/>
      <dgm:spPr/>
      <dgm:t>
        <a:bodyPr/>
        <a:lstStyle/>
        <a:p>
          <a:endParaRPr lang="en-GB"/>
        </a:p>
      </dgm:t>
    </dgm:pt>
    <dgm:pt modelId="{93F69B2F-6171-4F21-8C6F-0AC9CF5DA7EE}" type="sibTrans" cxnId="{B6B99A79-2CF6-494A-92A6-F82295AC83D9}">
      <dgm:prSet/>
      <dgm:spPr/>
      <dgm:t>
        <a:bodyPr/>
        <a:lstStyle/>
        <a:p>
          <a:endParaRPr lang="en-GB"/>
        </a:p>
      </dgm:t>
    </dgm:pt>
    <dgm:pt modelId="{17251E9D-2083-4FA8-8386-7B54D5221060}">
      <dgm:prSet/>
      <dgm:spPr/>
      <dgm:t>
        <a:bodyPr/>
        <a:lstStyle/>
        <a:p>
          <a:r>
            <a:rPr lang="en-US" b="0" i="0" dirty="0">
              <a:solidFill>
                <a:schemeClr val="bg1"/>
              </a:solidFill>
            </a:rPr>
            <a:t>Separated text into readable paragraphs</a:t>
          </a:r>
          <a:endParaRPr lang="en-GB" dirty="0">
            <a:solidFill>
              <a:schemeClr val="bg1"/>
            </a:solidFill>
          </a:endParaRPr>
        </a:p>
      </dgm:t>
    </dgm:pt>
    <dgm:pt modelId="{98692D6B-5D5B-4017-B8BD-A4D4A4690FCC}" type="parTrans" cxnId="{B8A2F01A-EA91-46B5-8260-3E90625175A1}">
      <dgm:prSet/>
      <dgm:spPr/>
      <dgm:t>
        <a:bodyPr/>
        <a:lstStyle/>
        <a:p>
          <a:endParaRPr lang="en-GB"/>
        </a:p>
      </dgm:t>
    </dgm:pt>
    <dgm:pt modelId="{B484F9D3-AD1B-47C5-878D-2F4604AAD7BC}" type="sibTrans" cxnId="{B8A2F01A-EA91-46B5-8260-3E90625175A1}">
      <dgm:prSet/>
      <dgm:spPr/>
      <dgm:t>
        <a:bodyPr/>
        <a:lstStyle/>
        <a:p>
          <a:endParaRPr lang="en-GB"/>
        </a:p>
      </dgm:t>
    </dgm:pt>
    <dgm:pt modelId="{491C1097-0B2F-4B11-A655-F78A2AD236D3}">
      <dgm:prSet/>
      <dgm:spPr/>
      <dgm:t>
        <a:bodyPr/>
        <a:lstStyle/>
        <a:p>
          <a:r>
            <a:rPr lang="en-US" b="0" i="0" dirty="0">
              <a:solidFill>
                <a:schemeClr val="bg1"/>
              </a:solidFill>
            </a:rPr>
            <a:t>Adjusted line spacing to improve overall legibility </a:t>
          </a:r>
          <a:endParaRPr lang="en-GB" dirty="0">
            <a:solidFill>
              <a:schemeClr val="bg1"/>
            </a:solidFill>
          </a:endParaRPr>
        </a:p>
      </dgm:t>
    </dgm:pt>
    <dgm:pt modelId="{B5B1ECE6-70BA-48EF-BE60-7D1278C00DCD}" type="parTrans" cxnId="{2B6AD315-D603-458A-83BB-603CCDDF69A0}">
      <dgm:prSet/>
      <dgm:spPr/>
      <dgm:t>
        <a:bodyPr/>
        <a:lstStyle/>
        <a:p>
          <a:endParaRPr lang="en-GB"/>
        </a:p>
      </dgm:t>
    </dgm:pt>
    <dgm:pt modelId="{4B16C0A6-552F-4B49-B116-9A8527BFB5E9}" type="sibTrans" cxnId="{2B6AD315-D603-458A-83BB-603CCDDF69A0}">
      <dgm:prSet/>
      <dgm:spPr/>
      <dgm:t>
        <a:bodyPr/>
        <a:lstStyle/>
        <a:p>
          <a:endParaRPr lang="en-GB"/>
        </a:p>
      </dgm:t>
    </dgm:pt>
    <dgm:pt modelId="{472F505F-7078-40D0-9B30-348052D4226F}">
      <dgm:prSet/>
      <dgm:spPr/>
      <dgm:t>
        <a:bodyPr/>
        <a:lstStyle/>
        <a:p>
          <a:r>
            <a:rPr lang="en-US" b="0" i="0" dirty="0">
              <a:solidFill>
                <a:schemeClr val="bg1"/>
              </a:solidFill>
            </a:rPr>
            <a:t>Structured layout for a clean, professional finish.</a:t>
          </a:r>
          <a:endParaRPr lang="en-GB" dirty="0">
            <a:solidFill>
              <a:schemeClr val="bg1"/>
            </a:solidFill>
          </a:endParaRPr>
        </a:p>
      </dgm:t>
    </dgm:pt>
    <dgm:pt modelId="{316419E1-617F-4BF4-BA7A-2E22C34F9851}" type="parTrans" cxnId="{D97C2C27-70EE-42DC-B43C-34A58AD7677E}">
      <dgm:prSet/>
      <dgm:spPr/>
      <dgm:t>
        <a:bodyPr/>
        <a:lstStyle/>
        <a:p>
          <a:endParaRPr lang="en-GB"/>
        </a:p>
      </dgm:t>
    </dgm:pt>
    <dgm:pt modelId="{879BAA85-27BC-432F-80F6-430FE4BB43D9}" type="sibTrans" cxnId="{D97C2C27-70EE-42DC-B43C-34A58AD7677E}">
      <dgm:prSet/>
      <dgm:spPr/>
      <dgm:t>
        <a:bodyPr/>
        <a:lstStyle/>
        <a:p>
          <a:endParaRPr lang="en-GB"/>
        </a:p>
      </dgm:t>
    </dgm:pt>
    <dgm:pt modelId="{E6EF9C65-CE09-414C-A0BD-4B9EE9749479}" type="pres">
      <dgm:prSet presAssocID="{972C4C3A-A187-4998-8576-1965C39D93AB}" presName="Name0" presStyleCnt="0">
        <dgm:presLayoutVars>
          <dgm:dir/>
          <dgm:animLvl val="lvl"/>
          <dgm:resizeHandles val="exact"/>
        </dgm:presLayoutVars>
      </dgm:prSet>
      <dgm:spPr/>
    </dgm:pt>
    <dgm:pt modelId="{8D0D0295-8511-4EA9-8B8F-A86737CFF073}" type="pres">
      <dgm:prSet presAssocID="{54C53791-B514-41A8-9B51-64513363BA85}" presName="linNode" presStyleCnt="0"/>
      <dgm:spPr/>
    </dgm:pt>
    <dgm:pt modelId="{16F49DEF-AA9C-44F2-9A93-366D880F2745}" type="pres">
      <dgm:prSet presAssocID="{54C53791-B514-41A8-9B51-64513363BA85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536F8A84-C756-4496-AA02-71CF442B5B49}" type="pres">
      <dgm:prSet presAssocID="{93F69B2F-6171-4F21-8C6F-0AC9CF5DA7EE}" presName="sp" presStyleCnt="0"/>
      <dgm:spPr/>
    </dgm:pt>
    <dgm:pt modelId="{D83E629C-ADA4-4CD6-94DD-5BB172F9364D}" type="pres">
      <dgm:prSet presAssocID="{17251E9D-2083-4FA8-8386-7B54D5221060}" presName="linNode" presStyleCnt="0"/>
      <dgm:spPr/>
    </dgm:pt>
    <dgm:pt modelId="{763BAFB9-5F4E-49AB-A7DA-362604197A3F}" type="pres">
      <dgm:prSet presAssocID="{17251E9D-2083-4FA8-8386-7B54D5221060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3D156196-913B-4C9B-A82B-38FD106C9547}" type="pres">
      <dgm:prSet presAssocID="{B484F9D3-AD1B-47C5-878D-2F4604AAD7BC}" presName="sp" presStyleCnt="0"/>
      <dgm:spPr/>
    </dgm:pt>
    <dgm:pt modelId="{041EF13B-46DD-4963-A3F1-70264B4DBC6A}" type="pres">
      <dgm:prSet presAssocID="{491C1097-0B2F-4B11-A655-F78A2AD236D3}" presName="linNode" presStyleCnt="0"/>
      <dgm:spPr/>
    </dgm:pt>
    <dgm:pt modelId="{703D4B13-EABE-41C9-A239-8BA1F5748C14}" type="pres">
      <dgm:prSet presAssocID="{491C1097-0B2F-4B11-A655-F78A2AD236D3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577478A0-B1EE-4BD4-8C24-2509D1977EE0}" type="pres">
      <dgm:prSet presAssocID="{4B16C0A6-552F-4B49-B116-9A8527BFB5E9}" presName="sp" presStyleCnt="0"/>
      <dgm:spPr/>
    </dgm:pt>
    <dgm:pt modelId="{52A3B97D-8D99-44A5-8E26-4592B4C8971A}" type="pres">
      <dgm:prSet presAssocID="{472F505F-7078-40D0-9B30-348052D4226F}" presName="linNode" presStyleCnt="0"/>
      <dgm:spPr/>
    </dgm:pt>
    <dgm:pt modelId="{7C8933A4-211D-4D89-8242-B8CBFB8F2534}" type="pres">
      <dgm:prSet presAssocID="{472F505F-7078-40D0-9B30-348052D4226F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4321BA0A-BCAC-469A-9DEE-AEF8B35141F1}" type="presOf" srcId="{472F505F-7078-40D0-9B30-348052D4226F}" destId="{7C8933A4-211D-4D89-8242-B8CBFB8F2534}" srcOrd="0" destOrd="0" presId="urn:microsoft.com/office/officeart/2005/8/layout/vList5"/>
    <dgm:cxn modelId="{2B6AD315-D603-458A-83BB-603CCDDF69A0}" srcId="{972C4C3A-A187-4998-8576-1965C39D93AB}" destId="{491C1097-0B2F-4B11-A655-F78A2AD236D3}" srcOrd="2" destOrd="0" parTransId="{B5B1ECE6-70BA-48EF-BE60-7D1278C00DCD}" sibTransId="{4B16C0A6-552F-4B49-B116-9A8527BFB5E9}"/>
    <dgm:cxn modelId="{B8A2F01A-EA91-46B5-8260-3E90625175A1}" srcId="{972C4C3A-A187-4998-8576-1965C39D93AB}" destId="{17251E9D-2083-4FA8-8386-7B54D5221060}" srcOrd="1" destOrd="0" parTransId="{98692D6B-5D5B-4017-B8BD-A4D4A4690FCC}" sibTransId="{B484F9D3-AD1B-47C5-878D-2F4604AAD7BC}"/>
    <dgm:cxn modelId="{D97C2C27-70EE-42DC-B43C-34A58AD7677E}" srcId="{972C4C3A-A187-4998-8576-1965C39D93AB}" destId="{472F505F-7078-40D0-9B30-348052D4226F}" srcOrd="3" destOrd="0" parTransId="{316419E1-617F-4BF4-BA7A-2E22C34F9851}" sibTransId="{879BAA85-27BC-432F-80F6-430FE4BB43D9}"/>
    <dgm:cxn modelId="{DF023D3F-A088-488F-85C2-2EA68A8D4678}" type="presOf" srcId="{54C53791-B514-41A8-9B51-64513363BA85}" destId="{16F49DEF-AA9C-44F2-9A93-366D880F2745}" srcOrd="0" destOrd="0" presId="urn:microsoft.com/office/officeart/2005/8/layout/vList5"/>
    <dgm:cxn modelId="{D2489145-A56B-48AE-B75A-53A1DF3DE151}" type="presOf" srcId="{491C1097-0B2F-4B11-A655-F78A2AD236D3}" destId="{703D4B13-EABE-41C9-A239-8BA1F5748C14}" srcOrd="0" destOrd="0" presId="urn:microsoft.com/office/officeart/2005/8/layout/vList5"/>
    <dgm:cxn modelId="{86895548-66D7-4591-BA22-2B01FC997AC8}" type="presOf" srcId="{972C4C3A-A187-4998-8576-1965C39D93AB}" destId="{E6EF9C65-CE09-414C-A0BD-4B9EE9749479}" srcOrd="0" destOrd="0" presId="urn:microsoft.com/office/officeart/2005/8/layout/vList5"/>
    <dgm:cxn modelId="{FCE6834D-502D-4973-A224-9CC19BB4E0A7}" type="presOf" srcId="{17251E9D-2083-4FA8-8386-7B54D5221060}" destId="{763BAFB9-5F4E-49AB-A7DA-362604197A3F}" srcOrd="0" destOrd="0" presId="urn:microsoft.com/office/officeart/2005/8/layout/vList5"/>
    <dgm:cxn modelId="{B6B99A79-2CF6-494A-92A6-F82295AC83D9}" srcId="{972C4C3A-A187-4998-8576-1965C39D93AB}" destId="{54C53791-B514-41A8-9B51-64513363BA85}" srcOrd="0" destOrd="0" parTransId="{CE03398D-AA15-4ED3-B2C0-F05C4E4EEE59}" sibTransId="{93F69B2F-6171-4F21-8C6F-0AC9CF5DA7EE}"/>
    <dgm:cxn modelId="{65B12F7B-71B5-4ABE-A957-81546550DB7F}" type="presParOf" srcId="{E6EF9C65-CE09-414C-A0BD-4B9EE9749479}" destId="{8D0D0295-8511-4EA9-8B8F-A86737CFF073}" srcOrd="0" destOrd="0" presId="urn:microsoft.com/office/officeart/2005/8/layout/vList5"/>
    <dgm:cxn modelId="{7FF8BD4C-2A0E-4595-94FB-40F6079A3C03}" type="presParOf" srcId="{8D0D0295-8511-4EA9-8B8F-A86737CFF073}" destId="{16F49DEF-AA9C-44F2-9A93-366D880F2745}" srcOrd="0" destOrd="0" presId="urn:microsoft.com/office/officeart/2005/8/layout/vList5"/>
    <dgm:cxn modelId="{A7E64C07-897F-4C1A-8821-D8BF6386443D}" type="presParOf" srcId="{E6EF9C65-CE09-414C-A0BD-4B9EE9749479}" destId="{536F8A84-C756-4496-AA02-71CF442B5B49}" srcOrd="1" destOrd="0" presId="urn:microsoft.com/office/officeart/2005/8/layout/vList5"/>
    <dgm:cxn modelId="{F6FBC262-DB7D-4975-B556-4475261AACCB}" type="presParOf" srcId="{E6EF9C65-CE09-414C-A0BD-4B9EE9749479}" destId="{D83E629C-ADA4-4CD6-94DD-5BB172F9364D}" srcOrd="2" destOrd="0" presId="urn:microsoft.com/office/officeart/2005/8/layout/vList5"/>
    <dgm:cxn modelId="{9089B83D-50A5-482B-A1D3-34EBD64C898E}" type="presParOf" srcId="{D83E629C-ADA4-4CD6-94DD-5BB172F9364D}" destId="{763BAFB9-5F4E-49AB-A7DA-362604197A3F}" srcOrd="0" destOrd="0" presId="urn:microsoft.com/office/officeart/2005/8/layout/vList5"/>
    <dgm:cxn modelId="{71AE8260-44F3-4CD8-B43C-EB4FDD24A79F}" type="presParOf" srcId="{E6EF9C65-CE09-414C-A0BD-4B9EE9749479}" destId="{3D156196-913B-4C9B-A82B-38FD106C9547}" srcOrd="3" destOrd="0" presId="urn:microsoft.com/office/officeart/2005/8/layout/vList5"/>
    <dgm:cxn modelId="{7E399125-ECEC-4729-89AF-7ACB952104D8}" type="presParOf" srcId="{E6EF9C65-CE09-414C-A0BD-4B9EE9749479}" destId="{041EF13B-46DD-4963-A3F1-70264B4DBC6A}" srcOrd="4" destOrd="0" presId="urn:microsoft.com/office/officeart/2005/8/layout/vList5"/>
    <dgm:cxn modelId="{CB36E384-C1A7-4497-A706-3E6565AE181B}" type="presParOf" srcId="{041EF13B-46DD-4963-A3F1-70264B4DBC6A}" destId="{703D4B13-EABE-41C9-A239-8BA1F5748C14}" srcOrd="0" destOrd="0" presId="urn:microsoft.com/office/officeart/2005/8/layout/vList5"/>
    <dgm:cxn modelId="{EE94D25F-C7FE-4FFD-8F8B-B268F5E7F868}" type="presParOf" srcId="{E6EF9C65-CE09-414C-A0BD-4B9EE9749479}" destId="{577478A0-B1EE-4BD4-8C24-2509D1977EE0}" srcOrd="5" destOrd="0" presId="urn:microsoft.com/office/officeart/2005/8/layout/vList5"/>
    <dgm:cxn modelId="{B382F219-2128-4CDA-84BE-28F69FF155D7}" type="presParOf" srcId="{E6EF9C65-CE09-414C-A0BD-4B9EE9749479}" destId="{52A3B97D-8D99-44A5-8E26-4592B4C8971A}" srcOrd="6" destOrd="0" presId="urn:microsoft.com/office/officeart/2005/8/layout/vList5"/>
    <dgm:cxn modelId="{04AA15DF-FD3E-4E51-9014-57B1ECC627ED}" type="presParOf" srcId="{52A3B97D-8D99-44A5-8E26-4592B4C8971A}" destId="{7C8933A4-211D-4D89-8242-B8CBFB8F253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4D495B7-0652-4535-9374-858C8ED37B82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668F11F8-9445-42BE-A6E4-F668AC0E0C5D}">
      <dgm:prSet/>
      <dgm:spPr/>
      <dgm:t>
        <a:bodyPr/>
        <a:lstStyle/>
        <a:p>
          <a:r>
            <a:rPr lang="en-US" b="1" i="0"/>
            <a:t>Folder organization: </a:t>
          </a:r>
          <a:r>
            <a:rPr lang="en-US" b="0" i="0"/>
            <a:t>Created a clear structure for academic files.</a:t>
          </a:r>
          <a:endParaRPr lang="en-GB"/>
        </a:p>
      </dgm:t>
    </dgm:pt>
    <dgm:pt modelId="{2C980A95-B8F8-445E-9B0A-6FA0125208B5}" type="parTrans" cxnId="{6DE3D91E-CF53-4741-8EC4-E0EDA06E3A56}">
      <dgm:prSet/>
      <dgm:spPr/>
      <dgm:t>
        <a:bodyPr/>
        <a:lstStyle/>
        <a:p>
          <a:endParaRPr lang="en-GB"/>
        </a:p>
      </dgm:t>
    </dgm:pt>
    <dgm:pt modelId="{0578C40A-369D-4DBD-ADE6-1A32207E92AE}" type="sibTrans" cxnId="{6DE3D91E-CF53-4741-8EC4-E0EDA06E3A56}">
      <dgm:prSet/>
      <dgm:spPr/>
      <dgm:t>
        <a:bodyPr/>
        <a:lstStyle/>
        <a:p>
          <a:endParaRPr lang="en-GB"/>
        </a:p>
      </dgm:t>
    </dgm:pt>
    <dgm:pt modelId="{4465E36E-F83F-47E9-ADDC-017F4D2BE3DF}">
      <dgm:prSet/>
      <dgm:spPr/>
      <dgm:t>
        <a:bodyPr/>
        <a:lstStyle/>
        <a:p>
          <a:r>
            <a:rPr lang="en-US" b="1" i="0"/>
            <a:t>Naming folders :</a:t>
          </a:r>
          <a:r>
            <a:rPr lang="en-US" b="0" i="0"/>
            <a:t> Specific names to each folder for easy access.</a:t>
          </a:r>
          <a:endParaRPr lang="en-GB"/>
        </a:p>
      </dgm:t>
    </dgm:pt>
    <dgm:pt modelId="{AA7C1CDA-5426-4ABC-8D7D-9216C165B6A5}" type="parTrans" cxnId="{FF681374-0587-4F5E-A842-80A4BB1849DB}">
      <dgm:prSet/>
      <dgm:spPr/>
      <dgm:t>
        <a:bodyPr/>
        <a:lstStyle/>
        <a:p>
          <a:endParaRPr lang="en-GB"/>
        </a:p>
      </dgm:t>
    </dgm:pt>
    <dgm:pt modelId="{CDCD7C7F-E372-47BC-8E99-74EB391C5F89}" type="sibTrans" cxnId="{FF681374-0587-4F5E-A842-80A4BB1849DB}">
      <dgm:prSet/>
      <dgm:spPr/>
      <dgm:t>
        <a:bodyPr/>
        <a:lstStyle/>
        <a:p>
          <a:endParaRPr lang="en-GB"/>
        </a:p>
      </dgm:t>
    </dgm:pt>
    <dgm:pt modelId="{3B494B68-802A-4B93-8257-2978C7BE1F35}">
      <dgm:prSet/>
      <dgm:spPr/>
      <dgm:t>
        <a:bodyPr/>
        <a:lstStyle/>
        <a:p>
          <a:r>
            <a:rPr lang="en-US" b="1" i="0"/>
            <a:t>Color codding: </a:t>
          </a:r>
          <a:r>
            <a:rPr lang="en-US" b="0" i="0"/>
            <a:t>Color applied for better visuality and to differentiate the folders.</a:t>
          </a:r>
          <a:endParaRPr lang="en-GB"/>
        </a:p>
      </dgm:t>
    </dgm:pt>
    <dgm:pt modelId="{C0F31641-51EB-4DD1-B9DC-4596F91E79D4}" type="parTrans" cxnId="{3480401C-B35A-42D7-A349-948C299C7370}">
      <dgm:prSet/>
      <dgm:spPr/>
      <dgm:t>
        <a:bodyPr/>
        <a:lstStyle/>
        <a:p>
          <a:endParaRPr lang="en-GB"/>
        </a:p>
      </dgm:t>
    </dgm:pt>
    <dgm:pt modelId="{D3DA9E54-DC07-4175-84BF-9BB2CDDD5B56}" type="sibTrans" cxnId="{3480401C-B35A-42D7-A349-948C299C7370}">
      <dgm:prSet/>
      <dgm:spPr/>
      <dgm:t>
        <a:bodyPr/>
        <a:lstStyle/>
        <a:p>
          <a:endParaRPr lang="en-GB"/>
        </a:p>
      </dgm:t>
    </dgm:pt>
    <dgm:pt modelId="{CE9E7181-0A31-4302-847C-BEE3790B57E5}" type="pres">
      <dgm:prSet presAssocID="{24D495B7-0652-4535-9374-858C8ED37B82}" presName="vert0" presStyleCnt="0">
        <dgm:presLayoutVars>
          <dgm:dir/>
          <dgm:animOne val="branch"/>
          <dgm:animLvl val="lvl"/>
        </dgm:presLayoutVars>
      </dgm:prSet>
      <dgm:spPr/>
    </dgm:pt>
    <dgm:pt modelId="{86CDA877-CDED-4176-BCF5-A0AE66DFC3E1}" type="pres">
      <dgm:prSet presAssocID="{668F11F8-9445-42BE-A6E4-F668AC0E0C5D}" presName="thickLine" presStyleLbl="alignNode1" presStyleIdx="0" presStyleCnt="3"/>
      <dgm:spPr/>
    </dgm:pt>
    <dgm:pt modelId="{C4841028-96AA-4401-8FA5-CE68D470F96C}" type="pres">
      <dgm:prSet presAssocID="{668F11F8-9445-42BE-A6E4-F668AC0E0C5D}" presName="horz1" presStyleCnt="0"/>
      <dgm:spPr/>
    </dgm:pt>
    <dgm:pt modelId="{05EFA91D-6F71-464D-A6EF-C8A1DBEB839D}" type="pres">
      <dgm:prSet presAssocID="{668F11F8-9445-42BE-A6E4-F668AC0E0C5D}" presName="tx1" presStyleLbl="revTx" presStyleIdx="0" presStyleCnt="3"/>
      <dgm:spPr/>
    </dgm:pt>
    <dgm:pt modelId="{408EFF4A-513F-4FE1-B930-5F53E512F5BE}" type="pres">
      <dgm:prSet presAssocID="{668F11F8-9445-42BE-A6E4-F668AC0E0C5D}" presName="vert1" presStyleCnt="0"/>
      <dgm:spPr/>
    </dgm:pt>
    <dgm:pt modelId="{ADCC8090-7435-42FC-9519-FF581CEAE40E}" type="pres">
      <dgm:prSet presAssocID="{4465E36E-F83F-47E9-ADDC-017F4D2BE3DF}" presName="thickLine" presStyleLbl="alignNode1" presStyleIdx="1" presStyleCnt="3"/>
      <dgm:spPr/>
    </dgm:pt>
    <dgm:pt modelId="{A02A57D3-EBA2-4F61-91F4-8B453836E8C0}" type="pres">
      <dgm:prSet presAssocID="{4465E36E-F83F-47E9-ADDC-017F4D2BE3DF}" presName="horz1" presStyleCnt="0"/>
      <dgm:spPr/>
    </dgm:pt>
    <dgm:pt modelId="{EB1189C0-A739-4B24-8BAF-E5BBA4B546C9}" type="pres">
      <dgm:prSet presAssocID="{4465E36E-F83F-47E9-ADDC-017F4D2BE3DF}" presName="tx1" presStyleLbl="revTx" presStyleIdx="1" presStyleCnt="3"/>
      <dgm:spPr/>
    </dgm:pt>
    <dgm:pt modelId="{0CA83483-216F-4973-9DBF-171DE900BD16}" type="pres">
      <dgm:prSet presAssocID="{4465E36E-F83F-47E9-ADDC-017F4D2BE3DF}" presName="vert1" presStyleCnt="0"/>
      <dgm:spPr/>
    </dgm:pt>
    <dgm:pt modelId="{8CAEDE2E-B02D-4DA0-AC08-19AA3C123483}" type="pres">
      <dgm:prSet presAssocID="{3B494B68-802A-4B93-8257-2978C7BE1F35}" presName="thickLine" presStyleLbl="alignNode1" presStyleIdx="2" presStyleCnt="3"/>
      <dgm:spPr/>
    </dgm:pt>
    <dgm:pt modelId="{123D83BA-E57F-46CE-92B2-C8372D19174A}" type="pres">
      <dgm:prSet presAssocID="{3B494B68-802A-4B93-8257-2978C7BE1F35}" presName="horz1" presStyleCnt="0"/>
      <dgm:spPr/>
    </dgm:pt>
    <dgm:pt modelId="{DA025039-861E-4567-BC4E-0373434800E4}" type="pres">
      <dgm:prSet presAssocID="{3B494B68-802A-4B93-8257-2978C7BE1F35}" presName="tx1" presStyleLbl="revTx" presStyleIdx="2" presStyleCnt="3"/>
      <dgm:spPr/>
    </dgm:pt>
    <dgm:pt modelId="{215C6B8B-E381-424A-B44D-8A9E0DD4DF1A}" type="pres">
      <dgm:prSet presAssocID="{3B494B68-802A-4B93-8257-2978C7BE1F35}" presName="vert1" presStyleCnt="0"/>
      <dgm:spPr/>
    </dgm:pt>
  </dgm:ptLst>
  <dgm:cxnLst>
    <dgm:cxn modelId="{3480401C-B35A-42D7-A349-948C299C7370}" srcId="{24D495B7-0652-4535-9374-858C8ED37B82}" destId="{3B494B68-802A-4B93-8257-2978C7BE1F35}" srcOrd="2" destOrd="0" parTransId="{C0F31641-51EB-4DD1-B9DC-4596F91E79D4}" sibTransId="{D3DA9E54-DC07-4175-84BF-9BB2CDDD5B56}"/>
    <dgm:cxn modelId="{6DE3D91E-CF53-4741-8EC4-E0EDA06E3A56}" srcId="{24D495B7-0652-4535-9374-858C8ED37B82}" destId="{668F11F8-9445-42BE-A6E4-F668AC0E0C5D}" srcOrd="0" destOrd="0" parTransId="{2C980A95-B8F8-445E-9B0A-6FA0125208B5}" sibTransId="{0578C40A-369D-4DBD-ADE6-1A32207E92AE}"/>
    <dgm:cxn modelId="{FF681374-0587-4F5E-A842-80A4BB1849DB}" srcId="{24D495B7-0652-4535-9374-858C8ED37B82}" destId="{4465E36E-F83F-47E9-ADDC-017F4D2BE3DF}" srcOrd="1" destOrd="0" parTransId="{AA7C1CDA-5426-4ABC-8D7D-9216C165B6A5}" sibTransId="{CDCD7C7F-E372-47BC-8E99-74EB391C5F89}"/>
    <dgm:cxn modelId="{F6354FBD-1FB3-4ABB-880D-A54021CAAE7C}" type="presOf" srcId="{668F11F8-9445-42BE-A6E4-F668AC0E0C5D}" destId="{05EFA91D-6F71-464D-A6EF-C8A1DBEB839D}" srcOrd="0" destOrd="0" presId="urn:microsoft.com/office/officeart/2008/layout/LinedList"/>
    <dgm:cxn modelId="{872FC5E2-4624-4711-A3DA-4C8AAD54558B}" type="presOf" srcId="{24D495B7-0652-4535-9374-858C8ED37B82}" destId="{CE9E7181-0A31-4302-847C-BEE3790B57E5}" srcOrd="0" destOrd="0" presId="urn:microsoft.com/office/officeart/2008/layout/LinedList"/>
    <dgm:cxn modelId="{EC9ABCF1-745E-454E-89FF-3DCA097A8EE9}" type="presOf" srcId="{3B494B68-802A-4B93-8257-2978C7BE1F35}" destId="{DA025039-861E-4567-BC4E-0373434800E4}" srcOrd="0" destOrd="0" presId="urn:microsoft.com/office/officeart/2008/layout/LinedList"/>
    <dgm:cxn modelId="{DE87DEF8-DFEE-4D43-AB9A-635386A6AC24}" type="presOf" srcId="{4465E36E-F83F-47E9-ADDC-017F4D2BE3DF}" destId="{EB1189C0-A739-4B24-8BAF-E5BBA4B546C9}" srcOrd="0" destOrd="0" presId="urn:microsoft.com/office/officeart/2008/layout/LinedList"/>
    <dgm:cxn modelId="{8722630A-3C04-4AD2-9708-EEEB49EE3783}" type="presParOf" srcId="{CE9E7181-0A31-4302-847C-BEE3790B57E5}" destId="{86CDA877-CDED-4176-BCF5-A0AE66DFC3E1}" srcOrd="0" destOrd="0" presId="urn:microsoft.com/office/officeart/2008/layout/LinedList"/>
    <dgm:cxn modelId="{82A2DE70-E3A9-465B-85B2-2B86A8ADB9C4}" type="presParOf" srcId="{CE9E7181-0A31-4302-847C-BEE3790B57E5}" destId="{C4841028-96AA-4401-8FA5-CE68D470F96C}" srcOrd="1" destOrd="0" presId="urn:microsoft.com/office/officeart/2008/layout/LinedList"/>
    <dgm:cxn modelId="{C9647563-E803-4BD4-BECF-49F122510052}" type="presParOf" srcId="{C4841028-96AA-4401-8FA5-CE68D470F96C}" destId="{05EFA91D-6F71-464D-A6EF-C8A1DBEB839D}" srcOrd="0" destOrd="0" presId="urn:microsoft.com/office/officeart/2008/layout/LinedList"/>
    <dgm:cxn modelId="{26EE8792-284E-4BFF-9093-5D7DA50EB61E}" type="presParOf" srcId="{C4841028-96AA-4401-8FA5-CE68D470F96C}" destId="{408EFF4A-513F-4FE1-B930-5F53E512F5BE}" srcOrd="1" destOrd="0" presId="urn:microsoft.com/office/officeart/2008/layout/LinedList"/>
    <dgm:cxn modelId="{94B7B36D-09DB-4318-9AB2-37420314F4B0}" type="presParOf" srcId="{CE9E7181-0A31-4302-847C-BEE3790B57E5}" destId="{ADCC8090-7435-42FC-9519-FF581CEAE40E}" srcOrd="2" destOrd="0" presId="urn:microsoft.com/office/officeart/2008/layout/LinedList"/>
    <dgm:cxn modelId="{430B6B7C-C815-4D78-9850-56C0C1AFE18A}" type="presParOf" srcId="{CE9E7181-0A31-4302-847C-BEE3790B57E5}" destId="{A02A57D3-EBA2-4F61-91F4-8B453836E8C0}" srcOrd="3" destOrd="0" presId="urn:microsoft.com/office/officeart/2008/layout/LinedList"/>
    <dgm:cxn modelId="{2DB8B9D9-A9F7-499A-A4E0-24D50B58BBFA}" type="presParOf" srcId="{A02A57D3-EBA2-4F61-91F4-8B453836E8C0}" destId="{EB1189C0-A739-4B24-8BAF-E5BBA4B546C9}" srcOrd="0" destOrd="0" presId="urn:microsoft.com/office/officeart/2008/layout/LinedList"/>
    <dgm:cxn modelId="{6B47118E-23BD-4DE8-A17F-6DDB73058FE0}" type="presParOf" srcId="{A02A57D3-EBA2-4F61-91F4-8B453836E8C0}" destId="{0CA83483-216F-4973-9DBF-171DE900BD16}" srcOrd="1" destOrd="0" presId="urn:microsoft.com/office/officeart/2008/layout/LinedList"/>
    <dgm:cxn modelId="{9597E7F9-A4DC-40C4-B170-A1A81C39FB75}" type="presParOf" srcId="{CE9E7181-0A31-4302-847C-BEE3790B57E5}" destId="{8CAEDE2E-B02D-4DA0-AC08-19AA3C123483}" srcOrd="4" destOrd="0" presId="urn:microsoft.com/office/officeart/2008/layout/LinedList"/>
    <dgm:cxn modelId="{83B00EA8-D830-4469-92E0-B1CF9E724DBA}" type="presParOf" srcId="{CE9E7181-0A31-4302-847C-BEE3790B57E5}" destId="{123D83BA-E57F-46CE-92B2-C8372D19174A}" srcOrd="5" destOrd="0" presId="urn:microsoft.com/office/officeart/2008/layout/LinedList"/>
    <dgm:cxn modelId="{3F240F57-3B3D-47FB-8EBA-A5AE194F95DD}" type="presParOf" srcId="{123D83BA-E57F-46CE-92B2-C8372D19174A}" destId="{DA025039-861E-4567-BC4E-0373434800E4}" srcOrd="0" destOrd="0" presId="urn:microsoft.com/office/officeart/2008/layout/LinedList"/>
    <dgm:cxn modelId="{EEBE0526-5862-476C-9DDB-BBF61B6CB07B}" type="presParOf" srcId="{123D83BA-E57F-46CE-92B2-C8372D19174A}" destId="{215C6B8B-E381-424A-B44D-8A9E0DD4DF1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D897687-1A47-4697-94BD-BA470AAB2C9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9F82E06-3850-4D65-9ADF-290F6FD76878}">
      <dgm:prSet/>
      <dgm:spPr/>
      <dgm:t>
        <a:bodyPr/>
        <a:lstStyle/>
        <a:p>
          <a:r>
            <a:rPr lang="en-US" b="0" i="0" dirty="0">
              <a:solidFill>
                <a:schemeClr val="tx1"/>
              </a:solidFill>
            </a:rPr>
            <a:t>Presentation in PowerPoint</a:t>
          </a:r>
          <a:endParaRPr lang="en-GB" dirty="0">
            <a:solidFill>
              <a:schemeClr val="tx1"/>
            </a:solidFill>
          </a:endParaRPr>
        </a:p>
      </dgm:t>
    </dgm:pt>
    <dgm:pt modelId="{3D9423D2-6BF8-4FF5-B80D-D9346256C953}" type="parTrans" cxnId="{991E5FDF-CEB3-4D8E-8D4E-D5F566C8086C}">
      <dgm:prSet/>
      <dgm:spPr/>
      <dgm:t>
        <a:bodyPr/>
        <a:lstStyle/>
        <a:p>
          <a:endParaRPr lang="en-GB"/>
        </a:p>
      </dgm:t>
    </dgm:pt>
    <dgm:pt modelId="{1FB5F62A-C177-43A1-B879-D0142812B823}" type="sibTrans" cxnId="{991E5FDF-CEB3-4D8E-8D4E-D5F566C8086C}">
      <dgm:prSet/>
      <dgm:spPr/>
      <dgm:t>
        <a:bodyPr/>
        <a:lstStyle/>
        <a:p>
          <a:endParaRPr lang="en-GB"/>
        </a:p>
      </dgm:t>
    </dgm:pt>
    <dgm:pt modelId="{5F7A6160-7E7D-4CA1-996E-E91B561B4A02}" type="pres">
      <dgm:prSet presAssocID="{7D897687-1A47-4697-94BD-BA470AAB2C9F}" presName="Name0" presStyleCnt="0">
        <dgm:presLayoutVars>
          <dgm:dir/>
          <dgm:resizeHandles val="exact"/>
        </dgm:presLayoutVars>
      </dgm:prSet>
      <dgm:spPr/>
    </dgm:pt>
    <dgm:pt modelId="{76961D79-0E21-45FD-A042-3A3C97E25F20}" type="pres">
      <dgm:prSet presAssocID="{39F82E06-3850-4D65-9ADF-290F6FD76878}" presName="node" presStyleLbl="node1" presStyleIdx="0" presStyleCnt="1">
        <dgm:presLayoutVars>
          <dgm:bulletEnabled val="1"/>
        </dgm:presLayoutVars>
      </dgm:prSet>
      <dgm:spPr/>
    </dgm:pt>
  </dgm:ptLst>
  <dgm:cxnLst>
    <dgm:cxn modelId="{ABBEE026-3348-4F10-86EB-A1EA6EF4024F}" type="presOf" srcId="{7D897687-1A47-4697-94BD-BA470AAB2C9F}" destId="{5F7A6160-7E7D-4CA1-996E-E91B561B4A02}" srcOrd="0" destOrd="0" presId="urn:microsoft.com/office/officeart/2005/8/layout/process1"/>
    <dgm:cxn modelId="{6476E5D1-A020-45DA-92EC-8E924E13FDB7}" type="presOf" srcId="{39F82E06-3850-4D65-9ADF-290F6FD76878}" destId="{76961D79-0E21-45FD-A042-3A3C97E25F20}" srcOrd="0" destOrd="0" presId="urn:microsoft.com/office/officeart/2005/8/layout/process1"/>
    <dgm:cxn modelId="{991E5FDF-CEB3-4D8E-8D4E-D5F566C8086C}" srcId="{7D897687-1A47-4697-94BD-BA470AAB2C9F}" destId="{39F82E06-3850-4D65-9ADF-290F6FD76878}" srcOrd="0" destOrd="0" parTransId="{3D9423D2-6BF8-4FF5-B80D-D9346256C953}" sibTransId="{1FB5F62A-C177-43A1-B879-D0142812B823}"/>
    <dgm:cxn modelId="{FD9B17ED-58FC-4F4D-B2A2-39E001874C3E}" type="presParOf" srcId="{5F7A6160-7E7D-4CA1-996E-E91B561B4A02}" destId="{76961D79-0E21-45FD-A042-3A3C97E25F20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3C37312-8E67-4159-AC00-49221FB1E784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94C8874-EB4A-4389-8D8D-45D889CDF183}">
      <dgm:prSet/>
      <dgm:spPr/>
      <dgm:t>
        <a:bodyPr/>
        <a:lstStyle/>
        <a:p>
          <a:r>
            <a:rPr lang="en-US" b="1" i="0" dirty="0">
              <a:solidFill>
                <a:schemeClr val="tx1"/>
              </a:solidFill>
            </a:rPr>
            <a:t>Slide organization : </a:t>
          </a:r>
          <a:r>
            <a:rPr lang="en-US" b="0" i="0" dirty="0">
              <a:solidFill>
                <a:schemeClr val="tx1"/>
              </a:solidFill>
            </a:rPr>
            <a:t>Created and structured dynamic presentation slides.</a:t>
          </a:r>
          <a:endParaRPr lang="en-GB" dirty="0">
            <a:solidFill>
              <a:schemeClr val="tx1"/>
            </a:solidFill>
          </a:endParaRPr>
        </a:p>
      </dgm:t>
    </dgm:pt>
    <dgm:pt modelId="{D7467D20-5477-4C8E-B6F4-2F9515CCDBC1}" type="parTrans" cxnId="{05D05FF9-237A-47C5-9724-E006B9D0AD1D}">
      <dgm:prSet/>
      <dgm:spPr/>
      <dgm:t>
        <a:bodyPr/>
        <a:lstStyle/>
        <a:p>
          <a:endParaRPr lang="en-GB"/>
        </a:p>
      </dgm:t>
    </dgm:pt>
    <dgm:pt modelId="{F1A6F2D8-F383-4859-BF6B-025E99701804}" type="sibTrans" cxnId="{05D05FF9-237A-47C5-9724-E006B9D0AD1D}">
      <dgm:prSet/>
      <dgm:spPr/>
      <dgm:t>
        <a:bodyPr/>
        <a:lstStyle/>
        <a:p>
          <a:endParaRPr lang="en-GB"/>
        </a:p>
      </dgm:t>
    </dgm:pt>
    <dgm:pt modelId="{0C588ACC-01B2-479D-AA5C-B816D68BD3E7}">
      <dgm:prSet/>
      <dgm:spPr/>
      <dgm:t>
        <a:bodyPr/>
        <a:lstStyle/>
        <a:p>
          <a:r>
            <a:rPr lang="en-US" b="1" i="0" dirty="0">
              <a:solidFill>
                <a:schemeClr val="tx1"/>
              </a:solidFill>
            </a:rPr>
            <a:t>Content integration: </a:t>
          </a:r>
          <a:r>
            <a:rPr lang="en-US" b="0" i="0" dirty="0">
              <a:solidFill>
                <a:schemeClr val="tx1"/>
              </a:solidFill>
            </a:rPr>
            <a:t>Visual evidence and Excel screenshots directly into presentation.</a:t>
          </a:r>
          <a:endParaRPr lang="en-GB" dirty="0">
            <a:solidFill>
              <a:schemeClr val="tx1"/>
            </a:solidFill>
          </a:endParaRPr>
        </a:p>
      </dgm:t>
    </dgm:pt>
    <dgm:pt modelId="{8CF51BDC-24AD-4E2C-98D5-B96AF9072F23}" type="parTrans" cxnId="{6377D077-EB9D-424F-B00D-BB01DB23060B}">
      <dgm:prSet/>
      <dgm:spPr/>
      <dgm:t>
        <a:bodyPr/>
        <a:lstStyle/>
        <a:p>
          <a:endParaRPr lang="en-GB"/>
        </a:p>
      </dgm:t>
    </dgm:pt>
    <dgm:pt modelId="{5786FEF9-1A32-4F76-9E48-895945F9E705}" type="sibTrans" cxnId="{6377D077-EB9D-424F-B00D-BB01DB23060B}">
      <dgm:prSet/>
      <dgm:spPr/>
      <dgm:t>
        <a:bodyPr/>
        <a:lstStyle/>
        <a:p>
          <a:endParaRPr lang="en-GB"/>
        </a:p>
      </dgm:t>
    </dgm:pt>
    <dgm:pt modelId="{35F6F99C-6EDD-42B6-A70D-5106B6CF8798}">
      <dgm:prSet/>
      <dgm:spPr/>
      <dgm:t>
        <a:bodyPr/>
        <a:lstStyle/>
        <a:p>
          <a:r>
            <a:rPr lang="en-US" b="1" i="0" dirty="0">
              <a:solidFill>
                <a:schemeClr val="tx1"/>
              </a:solidFill>
            </a:rPr>
            <a:t>Visual layout: </a:t>
          </a:r>
          <a:r>
            <a:rPr lang="en-US" b="0" i="0" dirty="0">
              <a:solidFill>
                <a:schemeClr val="tx1"/>
              </a:solidFill>
            </a:rPr>
            <a:t>Applied custom backgrounds , colored text boxes , and clear formatting for a professional design .</a:t>
          </a:r>
          <a:endParaRPr lang="en-GB" dirty="0">
            <a:solidFill>
              <a:schemeClr val="tx1"/>
            </a:solidFill>
          </a:endParaRPr>
        </a:p>
      </dgm:t>
    </dgm:pt>
    <dgm:pt modelId="{0B273BA0-3FF3-4A42-90C7-3DC67339BE03}" type="parTrans" cxnId="{B18A3223-9C68-4376-86E6-EF1DE5037E51}">
      <dgm:prSet/>
      <dgm:spPr/>
      <dgm:t>
        <a:bodyPr/>
        <a:lstStyle/>
        <a:p>
          <a:endParaRPr lang="en-GB"/>
        </a:p>
      </dgm:t>
    </dgm:pt>
    <dgm:pt modelId="{059B4CD2-BDF7-4265-AAE7-166A273ECB01}" type="sibTrans" cxnId="{B18A3223-9C68-4376-86E6-EF1DE5037E51}">
      <dgm:prSet/>
      <dgm:spPr/>
      <dgm:t>
        <a:bodyPr/>
        <a:lstStyle/>
        <a:p>
          <a:endParaRPr lang="en-GB"/>
        </a:p>
      </dgm:t>
    </dgm:pt>
    <dgm:pt modelId="{9D1C839F-2D31-440A-9CC0-ACFB4A80E51F}" type="pres">
      <dgm:prSet presAssocID="{03C37312-8E67-4159-AC00-49221FB1E784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E4682458-8FD6-414E-9D2C-56C3C114AFDF}" type="pres">
      <dgm:prSet presAssocID="{B94C8874-EB4A-4389-8D8D-45D889CDF183}" presName="horFlow" presStyleCnt="0"/>
      <dgm:spPr/>
    </dgm:pt>
    <dgm:pt modelId="{A712BF32-872B-4303-BBD5-68B2579DA106}" type="pres">
      <dgm:prSet presAssocID="{B94C8874-EB4A-4389-8D8D-45D889CDF183}" presName="bigChev" presStyleLbl="node1" presStyleIdx="0" presStyleCnt="3" custLinFactNeighborX="1007" custLinFactNeighborY="469"/>
      <dgm:spPr/>
    </dgm:pt>
    <dgm:pt modelId="{B5813A9B-48B3-48D8-94E7-0CDD6CF49F73}" type="pres">
      <dgm:prSet presAssocID="{B94C8874-EB4A-4389-8D8D-45D889CDF183}" presName="vSp" presStyleCnt="0"/>
      <dgm:spPr/>
    </dgm:pt>
    <dgm:pt modelId="{E234B459-C918-49E6-895E-132353162C15}" type="pres">
      <dgm:prSet presAssocID="{0C588ACC-01B2-479D-AA5C-B816D68BD3E7}" presName="horFlow" presStyleCnt="0"/>
      <dgm:spPr/>
    </dgm:pt>
    <dgm:pt modelId="{E17EC1B6-6934-4F12-98ED-9A9C1F40080F}" type="pres">
      <dgm:prSet presAssocID="{0C588ACC-01B2-479D-AA5C-B816D68BD3E7}" presName="bigChev" presStyleLbl="node1" presStyleIdx="1" presStyleCnt="3"/>
      <dgm:spPr/>
    </dgm:pt>
    <dgm:pt modelId="{C1F63A0E-4DF6-4F5A-A817-1CE7B5681CC0}" type="pres">
      <dgm:prSet presAssocID="{0C588ACC-01B2-479D-AA5C-B816D68BD3E7}" presName="vSp" presStyleCnt="0"/>
      <dgm:spPr/>
    </dgm:pt>
    <dgm:pt modelId="{24FC2611-5349-4103-AEBA-39DB8630F503}" type="pres">
      <dgm:prSet presAssocID="{35F6F99C-6EDD-42B6-A70D-5106B6CF8798}" presName="horFlow" presStyleCnt="0"/>
      <dgm:spPr/>
    </dgm:pt>
    <dgm:pt modelId="{8B7212F9-47EF-4294-9114-C2AFF066FA46}" type="pres">
      <dgm:prSet presAssocID="{35F6F99C-6EDD-42B6-A70D-5106B6CF8798}" presName="bigChev" presStyleLbl="node1" presStyleIdx="2" presStyleCnt="3"/>
      <dgm:spPr/>
    </dgm:pt>
  </dgm:ptLst>
  <dgm:cxnLst>
    <dgm:cxn modelId="{B18A3223-9C68-4376-86E6-EF1DE5037E51}" srcId="{03C37312-8E67-4159-AC00-49221FB1E784}" destId="{35F6F99C-6EDD-42B6-A70D-5106B6CF8798}" srcOrd="2" destOrd="0" parTransId="{0B273BA0-3FF3-4A42-90C7-3DC67339BE03}" sibTransId="{059B4CD2-BDF7-4265-AAE7-166A273ECB01}"/>
    <dgm:cxn modelId="{12A09A56-D62F-4539-89B6-DDB8EE21C456}" type="presOf" srcId="{03C37312-8E67-4159-AC00-49221FB1E784}" destId="{9D1C839F-2D31-440A-9CC0-ACFB4A80E51F}" srcOrd="0" destOrd="0" presId="urn:microsoft.com/office/officeart/2005/8/layout/lProcess3"/>
    <dgm:cxn modelId="{6377D077-EB9D-424F-B00D-BB01DB23060B}" srcId="{03C37312-8E67-4159-AC00-49221FB1E784}" destId="{0C588ACC-01B2-479D-AA5C-B816D68BD3E7}" srcOrd="1" destOrd="0" parTransId="{8CF51BDC-24AD-4E2C-98D5-B96AF9072F23}" sibTransId="{5786FEF9-1A32-4F76-9E48-895945F9E705}"/>
    <dgm:cxn modelId="{AC8188CE-AF3E-458A-AF2F-DCE754D46F91}" type="presOf" srcId="{35F6F99C-6EDD-42B6-A70D-5106B6CF8798}" destId="{8B7212F9-47EF-4294-9114-C2AFF066FA46}" srcOrd="0" destOrd="0" presId="urn:microsoft.com/office/officeart/2005/8/layout/lProcess3"/>
    <dgm:cxn modelId="{0D73BDCF-EB22-4F4D-8B67-7D26E0153B3D}" type="presOf" srcId="{B94C8874-EB4A-4389-8D8D-45D889CDF183}" destId="{A712BF32-872B-4303-BBD5-68B2579DA106}" srcOrd="0" destOrd="0" presId="urn:microsoft.com/office/officeart/2005/8/layout/lProcess3"/>
    <dgm:cxn modelId="{A669D5E2-B27D-4644-82A0-9A06477CC518}" type="presOf" srcId="{0C588ACC-01B2-479D-AA5C-B816D68BD3E7}" destId="{E17EC1B6-6934-4F12-98ED-9A9C1F40080F}" srcOrd="0" destOrd="0" presId="urn:microsoft.com/office/officeart/2005/8/layout/lProcess3"/>
    <dgm:cxn modelId="{05D05FF9-237A-47C5-9724-E006B9D0AD1D}" srcId="{03C37312-8E67-4159-AC00-49221FB1E784}" destId="{B94C8874-EB4A-4389-8D8D-45D889CDF183}" srcOrd="0" destOrd="0" parTransId="{D7467D20-5477-4C8E-B6F4-2F9515CCDBC1}" sibTransId="{F1A6F2D8-F383-4859-BF6B-025E99701804}"/>
    <dgm:cxn modelId="{440872FB-2829-4187-AD62-FC3B4D7E5226}" type="presParOf" srcId="{9D1C839F-2D31-440A-9CC0-ACFB4A80E51F}" destId="{E4682458-8FD6-414E-9D2C-56C3C114AFDF}" srcOrd="0" destOrd="0" presId="urn:microsoft.com/office/officeart/2005/8/layout/lProcess3"/>
    <dgm:cxn modelId="{58A930C2-7D36-4FD6-9A17-9522A81F0041}" type="presParOf" srcId="{E4682458-8FD6-414E-9D2C-56C3C114AFDF}" destId="{A712BF32-872B-4303-BBD5-68B2579DA106}" srcOrd="0" destOrd="0" presId="urn:microsoft.com/office/officeart/2005/8/layout/lProcess3"/>
    <dgm:cxn modelId="{79D60074-C5CC-4910-AD23-D16BE723066E}" type="presParOf" srcId="{9D1C839F-2D31-440A-9CC0-ACFB4A80E51F}" destId="{B5813A9B-48B3-48D8-94E7-0CDD6CF49F73}" srcOrd="1" destOrd="0" presId="urn:microsoft.com/office/officeart/2005/8/layout/lProcess3"/>
    <dgm:cxn modelId="{7844EC24-399D-42E8-BB26-5E9BD4169D8B}" type="presParOf" srcId="{9D1C839F-2D31-440A-9CC0-ACFB4A80E51F}" destId="{E234B459-C918-49E6-895E-132353162C15}" srcOrd="2" destOrd="0" presId="urn:microsoft.com/office/officeart/2005/8/layout/lProcess3"/>
    <dgm:cxn modelId="{A66C32D6-92CB-4DDD-A191-D10E65DA2AE7}" type="presParOf" srcId="{E234B459-C918-49E6-895E-132353162C15}" destId="{E17EC1B6-6934-4F12-98ED-9A9C1F40080F}" srcOrd="0" destOrd="0" presId="urn:microsoft.com/office/officeart/2005/8/layout/lProcess3"/>
    <dgm:cxn modelId="{EBF5681E-115E-42D0-BEB6-CDB0855B8879}" type="presParOf" srcId="{9D1C839F-2D31-440A-9CC0-ACFB4A80E51F}" destId="{C1F63A0E-4DF6-4F5A-A817-1CE7B5681CC0}" srcOrd="3" destOrd="0" presId="urn:microsoft.com/office/officeart/2005/8/layout/lProcess3"/>
    <dgm:cxn modelId="{61E45F87-4A98-45BE-94FD-F348E5BFC8E8}" type="presParOf" srcId="{9D1C839F-2D31-440A-9CC0-ACFB4A80E51F}" destId="{24FC2611-5349-4103-AEBA-39DB8630F503}" srcOrd="4" destOrd="0" presId="urn:microsoft.com/office/officeart/2005/8/layout/lProcess3"/>
    <dgm:cxn modelId="{E96D57EF-474B-44DB-8B2A-F2532BE7BD08}" type="presParOf" srcId="{24FC2611-5349-4103-AEBA-39DB8630F503}" destId="{8B7212F9-47EF-4294-9114-C2AFF066FA46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E4AE5E2-3E13-4D57-9FC1-41D562BE2DB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319B783-DC0B-4674-BAB7-94C99944272E}">
      <dgm:prSet/>
      <dgm:spPr/>
      <dgm:t>
        <a:bodyPr/>
        <a:lstStyle/>
        <a:p>
          <a:r>
            <a:rPr lang="en-US" b="1" i="0" dirty="0">
              <a:solidFill>
                <a:srgbClr val="002060"/>
              </a:solidFill>
            </a:rPr>
            <a:t>References</a:t>
          </a:r>
          <a:endParaRPr lang="en-GB" dirty="0">
            <a:solidFill>
              <a:srgbClr val="002060"/>
            </a:solidFill>
          </a:endParaRPr>
        </a:p>
      </dgm:t>
    </dgm:pt>
    <dgm:pt modelId="{FC05E454-BA64-4CEF-AA8F-B9019B5A24ED}" type="parTrans" cxnId="{92F8594E-C81E-48B6-B70C-A8FF58DBEE97}">
      <dgm:prSet/>
      <dgm:spPr/>
      <dgm:t>
        <a:bodyPr/>
        <a:lstStyle/>
        <a:p>
          <a:endParaRPr lang="en-GB"/>
        </a:p>
      </dgm:t>
    </dgm:pt>
    <dgm:pt modelId="{A7F68551-6584-4704-AF0E-BAF219B1B9CE}" type="sibTrans" cxnId="{92F8594E-C81E-48B6-B70C-A8FF58DBEE97}">
      <dgm:prSet/>
      <dgm:spPr/>
      <dgm:t>
        <a:bodyPr/>
        <a:lstStyle/>
        <a:p>
          <a:endParaRPr lang="en-GB"/>
        </a:p>
      </dgm:t>
    </dgm:pt>
    <dgm:pt modelId="{84396CFF-C888-4096-B74F-C02A386FDA46}" type="pres">
      <dgm:prSet presAssocID="{CE4AE5E2-3E13-4D57-9FC1-41D562BE2DB7}" presName="Name0" presStyleCnt="0">
        <dgm:presLayoutVars>
          <dgm:dir/>
          <dgm:animLvl val="lvl"/>
          <dgm:resizeHandles val="exact"/>
        </dgm:presLayoutVars>
      </dgm:prSet>
      <dgm:spPr/>
    </dgm:pt>
    <dgm:pt modelId="{A5BEF304-287A-4A35-B236-07A174D16405}" type="pres">
      <dgm:prSet presAssocID="{8319B783-DC0B-4674-BAB7-94C99944272E}" presName="linNode" presStyleCnt="0"/>
      <dgm:spPr/>
    </dgm:pt>
    <dgm:pt modelId="{78613DDC-D1EF-48B9-A336-5CC19E52ECD4}" type="pres">
      <dgm:prSet presAssocID="{8319B783-DC0B-4674-BAB7-94C99944272E}" presName="parentText" presStyleLbl="node1" presStyleIdx="0" presStyleCnt="1">
        <dgm:presLayoutVars>
          <dgm:chMax val="1"/>
          <dgm:bulletEnabled val="1"/>
        </dgm:presLayoutVars>
      </dgm:prSet>
      <dgm:spPr/>
    </dgm:pt>
  </dgm:ptLst>
  <dgm:cxnLst>
    <dgm:cxn modelId="{92F8594E-C81E-48B6-B70C-A8FF58DBEE97}" srcId="{CE4AE5E2-3E13-4D57-9FC1-41D562BE2DB7}" destId="{8319B783-DC0B-4674-BAB7-94C99944272E}" srcOrd="0" destOrd="0" parTransId="{FC05E454-BA64-4CEF-AA8F-B9019B5A24ED}" sibTransId="{A7F68551-6584-4704-AF0E-BAF219B1B9CE}"/>
    <dgm:cxn modelId="{08545457-A664-4A81-BBEC-A752C8418259}" type="presOf" srcId="{CE4AE5E2-3E13-4D57-9FC1-41D562BE2DB7}" destId="{84396CFF-C888-4096-B74F-C02A386FDA46}" srcOrd="0" destOrd="0" presId="urn:microsoft.com/office/officeart/2005/8/layout/vList5"/>
    <dgm:cxn modelId="{638FBED4-B3CE-48EB-93D7-530F54FB2894}" type="presOf" srcId="{8319B783-DC0B-4674-BAB7-94C99944272E}" destId="{78613DDC-D1EF-48B9-A336-5CC19E52ECD4}" srcOrd="0" destOrd="0" presId="urn:microsoft.com/office/officeart/2005/8/layout/vList5"/>
    <dgm:cxn modelId="{74C44568-BF60-4C56-93C5-D973DE14036D}" type="presParOf" srcId="{84396CFF-C888-4096-B74F-C02A386FDA46}" destId="{A5BEF304-287A-4A35-B236-07A174D16405}" srcOrd="0" destOrd="0" presId="urn:microsoft.com/office/officeart/2005/8/layout/vList5"/>
    <dgm:cxn modelId="{FA3DDF9C-ACB9-4F7B-A6B3-3136B65B2024}" type="presParOf" srcId="{A5BEF304-287A-4A35-B236-07A174D16405}" destId="{78613DDC-D1EF-48B9-A336-5CC19E52ECD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232E4B9-E0DC-46A7-9588-8B4F1308077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9BB0564-C459-4254-BB72-C8AE046497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solidFill>
                <a:schemeClr val="tx1"/>
              </a:solidFill>
            </a:rPr>
            <a:t>Microsoft (2024) Get started with Microsoft 365 apps. Available at: </a:t>
          </a:r>
          <a:r>
            <a:rPr lang="en-GB" b="0" i="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https://support.microsoft.com</a:t>
          </a:r>
          <a:r>
            <a:rPr lang="en-GB" b="0" i="0" dirty="0">
              <a:solidFill>
                <a:schemeClr val="tx1"/>
              </a:solidFill>
            </a:rPr>
            <a:t> (Accessed 16 August 2026).</a:t>
          </a:r>
          <a:endParaRPr lang="en-GB" dirty="0">
            <a:solidFill>
              <a:schemeClr val="tx1"/>
            </a:solidFill>
          </a:endParaRPr>
        </a:p>
      </dgm:t>
    </dgm:pt>
    <dgm:pt modelId="{558EDC86-CEB2-4C74-A954-342D920A74C1}" type="parTrans" cxnId="{F1985079-FA8D-4E9C-9408-CEFF687F0D13}">
      <dgm:prSet/>
      <dgm:spPr/>
      <dgm:t>
        <a:bodyPr/>
        <a:lstStyle/>
        <a:p>
          <a:endParaRPr lang="en-GB"/>
        </a:p>
      </dgm:t>
    </dgm:pt>
    <dgm:pt modelId="{4E12B59C-E872-4F6C-BCD2-898C870FF251}" type="sibTrans" cxnId="{F1985079-FA8D-4E9C-9408-CEFF687F0D13}">
      <dgm:prSet/>
      <dgm:spPr/>
      <dgm:t>
        <a:bodyPr/>
        <a:lstStyle/>
        <a:p>
          <a:endParaRPr lang="en-GB"/>
        </a:p>
      </dgm:t>
    </dgm:pt>
    <dgm:pt modelId="{CB2B7BC9-84E4-47A2-B5B2-B77F1193D6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>
              <a:solidFill>
                <a:schemeClr val="tx1"/>
              </a:solidFill>
            </a:rPr>
            <a:t>University of Wales Trinity Saint David (2026)</a:t>
          </a:r>
          <a:r>
            <a:rPr lang="en-US" b="1" i="0" dirty="0">
              <a:solidFill>
                <a:schemeClr val="tx1"/>
              </a:solidFill>
            </a:rPr>
            <a:t> </a:t>
          </a:r>
          <a:r>
            <a:rPr lang="en-US" b="0" i="0" dirty="0">
              <a:solidFill>
                <a:schemeClr val="tx1"/>
              </a:solidFill>
            </a:rPr>
            <a:t>Study Space Scenario Assessment Brief UWTSD Course Material.</a:t>
          </a:r>
          <a:endParaRPr lang="en-GB" dirty="0">
            <a:solidFill>
              <a:schemeClr val="tx1"/>
            </a:solidFill>
          </a:endParaRPr>
        </a:p>
      </dgm:t>
    </dgm:pt>
    <dgm:pt modelId="{BC98D481-7692-4CE2-94FE-BC04E651D28E}" type="parTrans" cxnId="{7F134E05-D488-4575-8950-F71DB6F74782}">
      <dgm:prSet/>
      <dgm:spPr/>
      <dgm:t>
        <a:bodyPr/>
        <a:lstStyle/>
        <a:p>
          <a:endParaRPr lang="en-GB"/>
        </a:p>
      </dgm:t>
    </dgm:pt>
    <dgm:pt modelId="{24E8D328-B2CF-4FA0-B646-1913DEDF291F}" type="sibTrans" cxnId="{7F134E05-D488-4575-8950-F71DB6F74782}">
      <dgm:prSet/>
      <dgm:spPr/>
      <dgm:t>
        <a:bodyPr/>
        <a:lstStyle/>
        <a:p>
          <a:endParaRPr lang="en-GB"/>
        </a:p>
      </dgm:t>
    </dgm:pt>
    <dgm:pt modelId="{8F09601C-9D99-42A8-9B08-81ED61DE0E63}" type="pres">
      <dgm:prSet presAssocID="{9232E4B9-E0DC-46A7-9588-8B4F13080775}" presName="vert0" presStyleCnt="0">
        <dgm:presLayoutVars>
          <dgm:dir/>
          <dgm:animOne val="branch"/>
          <dgm:animLvl val="lvl"/>
        </dgm:presLayoutVars>
      </dgm:prSet>
      <dgm:spPr/>
    </dgm:pt>
    <dgm:pt modelId="{1DF27E2C-8265-4C8A-8260-7E31A0FFEB9D}" type="pres">
      <dgm:prSet presAssocID="{39BB0564-C459-4254-BB72-C8AE04649746}" presName="thickLine" presStyleLbl="alignNode1" presStyleIdx="0" presStyleCnt="2"/>
      <dgm:spPr/>
    </dgm:pt>
    <dgm:pt modelId="{9CD30764-2AB0-4D8B-ADB9-C77453E32B36}" type="pres">
      <dgm:prSet presAssocID="{39BB0564-C459-4254-BB72-C8AE04649746}" presName="horz1" presStyleCnt="0"/>
      <dgm:spPr/>
    </dgm:pt>
    <dgm:pt modelId="{DB153B71-EC38-4CA1-9736-7AE2ED6AF277}" type="pres">
      <dgm:prSet presAssocID="{39BB0564-C459-4254-BB72-C8AE04649746}" presName="tx1" presStyleLbl="revTx" presStyleIdx="0" presStyleCnt="2"/>
      <dgm:spPr/>
    </dgm:pt>
    <dgm:pt modelId="{C2FE70FD-0D71-40E7-963C-1C0988B1ACD5}" type="pres">
      <dgm:prSet presAssocID="{39BB0564-C459-4254-BB72-C8AE04649746}" presName="vert1" presStyleCnt="0"/>
      <dgm:spPr/>
    </dgm:pt>
    <dgm:pt modelId="{446A7589-92AE-4473-AE02-D069E6A4C4B7}" type="pres">
      <dgm:prSet presAssocID="{CB2B7BC9-84E4-47A2-B5B2-B77F1193D685}" presName="thickLine" presStyleLbl="alignNode1" presStyleIdx="1" presStyleCnt="2"/>
      <dgm:spPr/>
    </dgm:pt>
    <dgm:pt modelId="{7F2B0129-3346-43B3-824F-C0102FDE63D2}" type="pres">
      <dgm:prSet presAssocID="{CB2B7BC9-84E4-47A2-B5B2-B77F1193D685}" presName="horz1" presStyleCnt="0"/>
      <dgm:spPr/>
    </dgm:pt>
    <dgm:pt modelId="{F7AF411F-C074-426D-AF3E-B461E0AF4C45}" type="pres">
      <dgm:prSet presAssocID="{CB2B7BC9-84E4-47A2-B5B2-B77F1193D685}" presName="tx1" presStyleLbl="revTx" presStyleIdx="1" presStyleCnt="2"/>
      <dgm:spPr/>
    </dgm:pt>
    <dgm:pt modelId="{E9C0548C-2CFA-4C49-9F73-FF569AA47DCD}" type="pres">
      <dgm:prSet presAssocID="{CB2B7BC9-84E4-47A2-B5B2-B77F1193D685}" presName="vert1" presStyleCnt="0"/>
      <dgm:spPr/>
    </dgm:pt>
  </dgm:ptLst>
  <dgm:cxnLst>
    <dgm:cxn modelId="{7F134E05-D488-4575-8950-F71DB6F74782}" srcId="{9232E4B9-E0DC-46A7-9588-8B4F13080775}" destId="{CB2B7BC9-84E4-47A2-B5B2-B77F1193D685}" srcOrd="1" destOrd="0" parTransId="{BC98D481-7692-4CE2-94FE-BC04E651D28E}" sibTransId="{24E8D328-B2CF-4FA0-B646-1913DEDF291F}"/>
    <dgm:cxn modelId="{EDC0151D-984E-440B-86EB-1AB39C44BEBA}" type="presOf" srcId="{9232E4B9-E0DC-46A7-9588-8B4F13080775}" destId="{8F09601C-9D99-42A8-9B08-81ED61DE0E63}" srcOrd="0" destOrd="0" presId="urn:microsoft.com/office/officeart/2008/layout/LinedList"/>
    <dgm:cxn modelId="{F1985079-FA8D-4E9C-9408-CEFF687F0D13}" srcId="{9232E4B9-E0DC-46A7-9588-8B4F13080775}" destId="{39BB0564-C459-4254-BB72-C8AE04649746}" srcOrd="0" destOrd="0" parTransId="{558EDC86-CEB2-4C74-A954-342D920A74C1}" sibTransId="{4E12B59C-E872-4F6C-BCD2-898C870FF251}"/>
    <dgm:cxn modelId="{5EEA59A5-5D17-404E-A823-F53C7E1CD921}" type="presOf" srcId="{39BB0564-C459-4254-BB72-C8AE04649746}" destId="{DB153B71-EC38-4CA1-9736-7AE2ED6AF277}" srcOrd="0" destOrd="0" presId="urn:microsoft.com/office/officeart/2008/layout/LinedList"/>
    <dgm:cxn modelId="{FF22F3F1-295B-4D2C-8873-DFB3AF083BAA}" type="presOf" srcId="{CB2B7BC9-84E4-47A2-B5B2-B77F1193D685}" destId="{F7AF411F-C074-426D-AF3E-B461E0AF4C45}" srcOrd="0" destOrd="0" presId="urn:microsoft.com/office/officeart/2008/layout/LinedList"/>
    <dgm:cxn modelId="{DA8CE2B3-E532-41E3-AF27-157197FC60D3}" type="presParOf" srcId="{8F09601C-9D99-42A8-9B08-81ED61DE0E63}" destId="{1DF27E2C-8265-4C8A-8260-7E31A0FFEB9D}" srcOrd="0" destOrd="0" presId="urn:microsoft.com/office/officeart/2008/layout/LinedList"/>
    <dgm:cxn modelId="{0FDB459D-97BF-43BA-96D3-E264B42AA8F4}" type="presParOf" srcId="{8F09601C-9D99-42A8-9B08-81ED61DE0E63}" destId="{9CD30764-2AB0-4D8B-ADB9-C77453E32B36}" srcOrd="1" destOrd="0" presId="urn:microsoft.com/office/officeart/2008/layout/LinedList"/>
    <dgm:cxn modelId="{2FE5B1F3-AF39-41C2-9386-4F50629FCCF8}" type="presParOf" srcId="{9CD30764-2AB0-4D8B-ADB9-C77453E32B36}" destId="{DB153B71-EC38-4CA1-9736-7AE2ED6AF277}" srcOrd="0" destOrd="0" presId="urn:microsoft.com/office/officeart/2008/layout/LinedList"/>
    <dgm:cxn modelId="{895A699B-163D-4845-82A3-16774FB017C6}" type="presParOf" srcId="{9CD30764-2AB0-4D8B-ADB9-C77453E32B36}" destId="{C2FE70FD-0D71-40E7-963C-1C0988B1ACD5}" srcOrd="1" destOrd="0" presId="urn:microsoft.com/office/officeart/2008/layout/LinedList"/>
    <dgm:cxn modelId="{AA7BF3E1-A519-43DA-8F3C-B1E10B030462}" type="presParOf" srcId="{8F09601C-9D99-42A8-9B08-81ED61DE0E63}" destId="{446A7589-92AE-4473-AE02-D069E6A4C4B7}" srcOrd="2" destOrd="0" presId="urn:microsoft.com/office/officeart/2008/layout/LinedList"/>
    <dgm:cxn modelId="{3406A2D6-B7B4-468B-A331-1C07DA74382B}" type="presParOf" srcId="{8F09601C-9D99-42A8-9B08-81ED61DE0E63}" destId="{7F2B0129-3346-43B3-824F-C0102FDE63D2}" srcOrd="3" destOrd="0" presId="urn:microsoft.com/office/officeart/2008/layout/LinedList"/>
    <dgm:cxn modelId="{440DA684-E050-42A1-AC5F-7F916C9468A6}" type="presParOf" srcId="{7F2B0129-3346-43B3-824F-C0102FDE63D2}" destId="{F7AF411F-C074-426D-AF3E-B461E0AF4C45}" srcOrd="0" destOrd="0" presId="urn:microsoft.com/office/officeart/2008/layout/LinedList"/>
    <dgm:cxn modelId="{38A9F70B-28EA-4BDE-B9A7-732E7EE616EA}" type="presParOf" srcId="{7F2B0129-3346-43B3-824F-C0102FDE63D2}" destId="{E9C0548C-2CFA-4C49-9F73-FF569AA47D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85C4AB-C344-40EC-B3ED-DD48D9885CAD}">
      <dsp:nvSpPr>
        <dsp:cNvPr id="0" name=""/>
        <dsp:cNvSpPr/>
      </dsp:nvSpPr>
      <dsp:spPr>
        <a:xfrm>
          <a:off x="0" y="442297"/>
          <a:ext cx="3505495" cy="3790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b="0" i="0" kern="1200" dirty="0">
              <a:solidFill>
                <a:schemeClr val="tx1"/>
              </a:solidFill>
            </a:rPr>
            <a:t>DS3 COURSE WORK</a:t>
          </a:r>
          <a:br>
            <a:rPr lang="en-US" sz="5400" b="0" i="0" kern="1200" dirty="0"/>
          </a:br>
          <a:endParaRPr lang="en-GB" sz="5400" kern="1200" dirty="0"/>
        </a:p>
      </dsp:txBody>
      <dsp:txXfrm>
        <a:off x="171124" y="613421"/>
        <a:ext cx="3163247" cy="34485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70B6E3-E039-4182-8DE7-6B861C17B1B9}">
      <dsp:nvSpPr>
        <dsp:cNvPr id="0" name=""/>
        <dsp:cNvSpPr/>
      </dsp:nvSpPr>
      <dsp:spPr>
        <a:xfrm>
          <a:off x="0" y="267306"/>
          <a:ext cx="5614987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18D29D-4441-4AA4-A28A-8B470961AF58}">
      <dsp:nvSpPr>
        <dsp:cNvPr id="0" name=""/>
        <dsp:cNvSpPr/>
      </dsp:nvSpPr>
      <dsp:spPr>
        <a:xfrm>
          <a:off x="280749" y="45906"/>
          <a:ext cx="393049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3" tIns="0" rIns="1485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solidFill>
                <a:schemeClr val="tx1"/>
              </a:solidFill>
            </a:rPr>
            <a:t>Digital </a:t>
          </a:r>
          <a:r>
            <a:rPr lang="en-US" sz="1500" b="0" i="0" kern="1200" dirty="0" err="1">
              <a:solidFill>
                <a:schemeClr val="tx1"/>
              </a:solidFill>
            </a:rPr>
            <a:t>Portofolio</a:t>
          </a:r>
          <a:r>
            <a:rPr lang="en-US" sz="1500" b="0" i="0" kern="1200" dirty="0">
              <a:solidFill>
                <a:schemeClr val="tx1"/>
              </a:solidFill>
            </a:rPr>
            <a:t> &amp; Video Recording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302365" y="67522"/>
        <a:ext cx="3887258" cy="399568"/>
      </dsp:txXfrm>
    </dsp:sp>
    <dsp:sp modelId="{5222A674-9077-4A10-9098-78D64CE3EF3C}">
      <dsp:nvSpPr>
        <dsp:cNvPr id="0" name=""/>
        <dsp:cNvSpPr/>
      </dsp:nvSpPr>
      <dsp:spPr>
        <a:xfrm>
          <a:off x="0" y="947706"/>
          <a:ext cx="5614987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EBD9B1-FB6D-4538-8CCA-A18AE4C8C24D}">
      <dsp:nvSpPr>
        <dsp:cNvPr id="0" name=""/>
        <dsp:cNvSpPr/>
      </dsp:nvSpPr>
      <dsp:spPr>
        <a:xfrm>
          <a:off x="280749" y="726306"/>
          <a:ext cx="393049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3" tIns="0" rIns="1485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solidFill>
                <a:schemeClr val="tx1"/>
              </a:solidFill>
            </a:rPr>
            <a:t>Module Name: Digital </a:t>
          </a:r>
          <a:r>
            <a:rPr lang="en-US" sz="1500" b="0" i="0" kern="1200" dirty="0" err="1">
              <a:solidFill>
                <a:schemeClr val="tx1"/>
              </a:solidFill>
            </a:rPr>
            <a:t>Skilss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302365" y="747922"/>
        <a:ext cx="3887258" cy="399568"/>
      </dsp:txXfrm>
    </dsp:sp>
    <dsp:sp modelId="{757629F6-F8C5-44B7-9B1C-EB0BFAFDA7B9}">
      <dsp:nvSpPr>
        <dsp:cNvPr id="0" name=""/>
        <dsp:cNvSpPr/>
      </dsp:nvSpPr>
      <dsp:spPr>
        <a:xfrm>
          <a:off x="0" y="1628106"/>
          <a:ext cx="5614987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9F3596-C837-4290-85B3-474072E11EFC}">
      <dsp:nvSpPr>
        <dsp:cNvPr id="0" name=""/>
        <dsp:cNvSpPr/>
      </dsp:nvSpPr>
      <dsp:spPr>
        <a:xfrm>
          <a:off x="280749" y="1406706"/>
          <a:ext cx="393049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3" tIns="0" rIns="1485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solidFill>
                <a:schemeClr val="tx1"/>
              </a:solidFill>
            </a:rPr>
            <a:t>Module Code: LCLM 4002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302365" y="1428322"/>
        <a:ext cx="3887258" cy="399568"/>
      </dsp:txXfrm>
    </dsp:sp>
    <dsp:sp modelId="{DD3C03B0-4E3B-476D-8058-7594FC20854D}">
      <dsp:nvSpPr>
        <dsp:cNvPr id="0" name=""/>
        <dsp:cNvSpPr/>
      </dsp:nvSpPr>
      <dsp:spPr>
        <a:xfrm>
          <a:off x="0" y="2308506"/>
          <a:ext cx="5614987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75A21D-2653-4627-BB95-C2664D1AA50C}">
      <dsp:nvSpPr>
        <dsp:cNvPr id="0" name=""/>
        <dsp:cNvSpPr/>
      </dsp:nvSpPr>
      <dsp:spPr>
        <a:xfrm>
          <a:off x="280749" y="2087106"/>
          <a:ext cx="393049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3" tIns="0" rIns="1485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solidFill>
                <a:schemeClr val="tx1"/>
              </a:solidFill>
            </a:rPr>
            <a:t>Student Name :Sergiu Victor Ghervasia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302365" y="2108722"/>
        <a:ext cx="3887258" cy="399568"/>
      </dsp:txXfrm>
    </dsp:sp>
    <dsp:sp modelId="{0EF4896A-E817-49D3-BAF3-523E8584B7A3}">
      <dsp:nvSpPr>
        <dsp:cNvPr id="0" name=""/>
        <dsp:cNvSpPr/>
      </dsp:nvSpPr>
      <dsp:spPr>
        <a:xfrm>
          <a:off x="0" y="2988906"/>
          <a:ext cx="5614987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4003AE-0A5B-4C79-BB2D-C30721A6C220}">
      <dsp:nvSpPr>
        <dsp:cNvPr id="0" name=""/>
        <dsp:cNvSpPr/>
      </dsp:nvSpPr>
      <dsp:spPr>
        <a:xfrm>
          <a:off x="280749" y="2767506"/>
          <a:ext cx="393049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3" tIns="0" rIns="1485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solidFill>
                <a:schemeClr val="tx1"/>
              </a:solidFill>
            </a:rPr>
            <a:t>Student Id :2542907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302365" y="2789122"/>
        <a:ext cx="3887258" cy="399568"/>
      </dsp:txXfrm>
    </dsp:sp>
    <dsp:sp modelId="{B47B08D6-3B5A-411B-B553-EE618017AA50}">
      <dsp:nvSpPr>
        <dsp:cNvPr id="0" name=""/>
        <dsp:cNvSpPr/>
      </dsp:nvSpPr>
      <dsp:spPr>
        <a:xfrm>
          <a:off x="0" y="3669306"/>
          <a:ext cx="5614987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50A214-845F-44A2-B791-639212F51A9A}">
      <dsp:nvSpPr>
        <dsp:cNvPr id="0" name=""/>
        <dsp:cNvSpPr/>
      </dsp:nvSpPr>
      <dsp:spPr>
        <a:xfrm>
          <a:off x="280749" y="3447906"/>
          <a:ext cx="393049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3" tIns="0" rIns="1485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solidFill>
                <a:schemeClr val="tx1"/>
              </a:solidFill>
            </a:rPr>
            <a:t>Group :07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302365" y="3469522"/>
        <a:ext cx="3887258" cy="399568"/>
      </dsp:txXfrm>
    </dsp:sp>
    <dsp:sp modelId="{BB2DF195-E9B9-4984-BBED-2CC52F0D2F20}">
      <dsp:nvSpPr>
        <dsp:cNvPr id="0" name=""/>
        <dsp:cNvSpPr/>
      </dsp:nvSpPr>
      <dsp:spPr>
        <a:xfrm>
          <a:off x="0" y="4349706"/>
          <a:ext cx="5614987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2A5A5-DB39-48BC-8A0E-D0CA864777D1}">
      <dsp:nvSpPr>
        <dsp:cNvPr id="0" name=""/>
        <dsp:cNvSpPr/>
      </dsp:nvSpPr>
      <dsp:spPr>
        <a:xfrm>
          <a:off x="280749" y="4128306"/>
          <a:ext cx="393049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3" tIns="0" rIns="1485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 err="1">
              <a:solidFill>
                <a:schemeClr val="tx1"/>
              </a:solidFill>
            </a:rPr>
            <a:t>Lectuers</a:t>
          </a:r>
          <a:r>
            <a:rPr lang="en-US" sz="1500" b="0" i="0" kern="1200" dirty="0">
              <a:solidFill>
                <a:schemeClr val="tx1"/>
              </a:solidFill>
            </a:rPr>
            <a:t> Name :Koushik Modak 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302365" y="4149922"/>
        <a:ext cx="3887258" cy="3995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E869E4-FC09-41EB-BD3F-89F4365D3F84}">
      <dsp:nvSpPr>
        <dsp:cNvPr id="0" name=""/>
        <dsp:cNvSpPr/>
      </dsp:nvSpPr>
      <dsp:spPr>
        <a:xfrm>
          <a:off x="0" y="18905"/>
          <a:ext cx="3739896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0" i="0" kern="1200" dirty="0">
              <a:solidFill>
                <a:srgbClr val="002060"/>
              </a:solidFill>
            </a:rPr>
            <a:t>Microsoft 365 apps </a:t>
          </a:r>
          <a:endParaRPr lang="en-GB" sz="3400" kern="1200" dirty="0">
            <a:solidFill>
              <a:srgbClr val="002060"/>
            </a:solidFill>
          </a:endParaRPr>
        </a:p>
      </dsp:txBody>
      <dsp:txXfrm>
        <a:off x="66025" y="84930"/>
        <a:ext cx="3607846" cy="12204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C63075-F623-4105-B345-29CD7F3B405A}">
      <dsp:nvSpPr>
        <dsp:cNvPr id="0" name=""/>
        <dsp:cNvSpPr/>
      </dsp:nvSpPr>
      <dsp:spPr>
        <a:xfrm>
          <a:off x="0" y="86077"/>
          <a:ext cx="6400800" cy="7831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solidFill>
                <a:schemeClr val="bg1"/>
              </a:solidFill>
            </a:rPr>
            <a:t>The picture attached shows how I learn to install all the Apps necessary for my development </a:t>
          </a:r>
          <a:endParaRPr lang="en-GB" sz="1400" kern="1200" dirty="0">
            <a:solidFill>
              <a:schemeClr val="bg1"/>
            </a:solidFill>
          </a:endParaRPr>
        </a:p>
      </dsp:txBody>
      <dsp:txXfrm>
        <a:off x="38231" y="124308"/>
        <a:ext cx="6324338" cy="706706"/>
      </dsp:txXfrm>
    </dsp:sp>
    <dsp:sp modelId="{38FF0807-0408-426E-8D6A-1F548BCB4040}">
      <dsp:nvSpPr>
        <dsp:cNvPr id="0" name=""/>
        <dsp:cNvSpPr/>
      </dsp:nvSpPr>
      <dsp:spPr>
        <a:xfrm>
          <a:off x="0" y="909566"/>
          <a:ext cx="6400800" cy="7831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solidFill>
                <a:schemeClr val="bg1"/>
              </a:solidFill>
            </a:rPr>
            <a:t>I learn how to download and install and then how to use them for my practice in class and at my workplace </a:t>
          </a:r>
          <a:endParaRPr lang="en-GB" sz="1400" kern="1200" dirty="0">
            <a:solidFill>
              <a:schemeClr val="bg1"/>
            </a:solidFill>
          </a:endParaRPr>
        </a:p>
      </dsp:txBody>
      <dsp:txXfrm>
        <a:off x="38231" y="947797"/>
        <a:ext cx="6324338" cy="706706"/>
      </dsp:txXfrm>
    </dsp:sp>
    <dsp:sp modelId="{EF6B4613-E242-45AE-8C05-1942AAE537A0}">
      <dsp:nvSpPr>
        <dsp:cNvPr id="0" name=""/>
        <dsp:cNvSpPr/>
      </dsp:nvSpPr>
      <dsp:spPr>
        <a:xfrm>
          <a:off x="0" y="1733055"/>
          <a:ext cx="6400800" cy="7831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solidFill>
                <a:schemeClr val="bg1"/>
              </a:solidFill>
            </a:rPr>
            <a:t>The skills I learn is that I am more confident now from where do download , how to install and how to use and when to use for different task.</a:t>
          </a:r>
          <a:endParaRPr lang="en-GB" sz="1400" kern="1200" dirty="0">
            <a:solidFill>
              <a:schemeClr val="bg1"/>
            </a:solidFill>
          </a:endParaRPr>
        </a:p>
      </dsp:txBody>
      <dsp:txXfrm>
        <a:off x="38231" y="1771286"/>
        <a:ext cx="6324338" cy="7067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F29655-7D8B-42BB-9A92-8608F12EED33}">
      <dsp:nvSpPr>
        <dsp:cNvPr id="0" name=""/>
        <dsp:cNvSpPr/>
      </dsp:nvSpPr>
      <dsp:spPr>
        <a:xfrm>
          <a:off x="0" y="18905"/>
          <a:ext cx="3739896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i="0" kern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Excel work in class</a:t>
          </a:r>
          <a:endParaRPr lang="en-GB" sz="3400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6025" y="84930"/>
        <a:ext cx="3607846" cy="12204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65804F-9416-4457-A1E9-5D3BC151938B}">
      <dsp:nvSpPr>
        <dsp:cNvPr id="0" name=""/>
        <dsp:cNvSpPr/>
      </dsp:nvSpPr>
      <dsp:spPr>
        <a:xfrm>
          <a:off x="0" y="67981"/>
          <a:ext cx="6400800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bg1"/>
              </a:solidFill>
            </a:rPr>
            <a:t>Standardized table structure and data formatting. </a:t>
          </a:r>
          <a:endParaRPr lang="en-GB" sz="1400" kern="1200" dirty="0">
            <a:solidFill>
              <a:schemeClr val="bg1"/>
            </a:solidFill>
          </a:endParaRPr>
        </a:p>
      </dsp:txBody>
      <dsp:txXfrm>
        <a:off x="27149" y="95130"/>
        <a:ext cx="6346502" cy="501854"/>
      </dsp:txXfrm>
    </dsp:sp>
    <dsp:sp modelId="{281E2B8C-BCED-4BBE-B255-DE2A6CB0471F}">
      <dsp:nvSpPr>
        <dsp:cNvPr id="0" name=""/>
        <dsp:cNvSpPr/>
      </dsp:nvSpPr>
      <dsp:spPr>
        <a:xfrm>
          <a:off x="0" y="664453"/>
          <a:ext cx="6400800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bg1"/>
              </a:solidFill>
            </a:rPr>
            <a:t>Visualized  key figures using bar chart analytics. </a:t>
          </a:r>
          <a:endParaRPr lang="en-GB" sz="1400" kern="1200" dirty="0">
            <a:solidFill>
              <a:schemeClr val="bg1"/>
            </a:solidFill>
          </a:endParaRPr>
        </a:p>
      </dsp:txBody>
      <dsp:txXfrm>
        <a:off x="27149" y="691602"/>
        <a:ext cx="6346502" cy="501854"/>
      </dsp:txXfrm>
    </dsp:sp>
    <dsp:sp modelId="{282FD68B-7B10-4B2E-B884-E4DD58671B23}">
      <dsp:nvSpPr>
        <dsp:cNvPr id="0" name=""/>
        <dsp:cNvSpPr/>
      </dsp:nvSpPr>
      <dsp:spPr>
        <a:xfrm>
          <a:off x="0" y="1260925"/>
          <a:ext cx="6400800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bg1"/>
              </a:solidFill>
            </a:rPr>
            <a:t>Utilized colour to differentiate the numbers from ascending to descending, also for clear understanding the Title.</a:t>
          </a:r>
          <a:endParaRPr lang="en-GB" sz="1400" kern="1200" dirty="0">
            <a:solidFill>
              <a:schemeClr val="bg1"/>
            </a:solidFill>
          </a:endParaRPr>
        </a:p>
      </dsp:txBody>
      <dsp:txXfrm>
        <a:off x="27149" y="1288074"/>
        <a:ext cx="6346502" cy="501854"/>
      </dsp:txXfrm>
    </dsp:sp>
    <dsp:sp modelId="{12236425-6E84-4B01-80AA-252B4495B877}">
      <dsp:nvSpPr>
        <dsp:cNvPr id="0" name=""/>
        <dsp:cNvSpPr/>
      </dsp:nvSpPr>
      <dsp:spPr>
        <a:xfrm>
          <a:off x="0" y="1857397"/>
          <a:ext cx="6400800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bg1"/>
              </a:solidFill>
            </a:rPr>
            <a:t>Implemented typography standards (bold/headers)for clarity.</a:t>
          </a:r>
          <a:endParaRPr lang="en-GB" sz="1400" kern="1200" dirty="0">
            <a:solidFill>
              <a:schemeClr val="bg1"/>
            </a:solidFill>
          </a:endParaRPr>
        </a:p>
      </dsp:txBody>
      <dsp:txXfrm>
        <a:off x="27149" y="1884546"/>
        <a:ext cx="6346502" cy="5018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AFB95-46DD-49C1-A8E7-E98E269399EE}">
      <dsp:nvSpPr>
        <dsp:cNvPr id="0" name=""/>
        <dsp:cNvSpPr/>
      </dsp:nvSpPr>
      <dsp:spPr>
        <a:xfrm>
          <a:off x="0" y="0"/>
          <a:ext cx="1262639" cy="12626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F0112A-F9D3-4B38-94DF-2D27F822391E}">
      <dsp:nvSpPr>
        <dsp:cNvPr id="0" name=""/>
        <dsp:cNvSpPr/>
      </dsp:nvSpPr>
      <dsp:spPr>
        <a:xfrm>
          <a:off x="631319" y="0"/>
          <a:ext cx="3730368" cy="12626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0" i="0" kern="1200" dirty="0">
              <a:solidFill>
                <a:schemeClr val="bg1"/>
              </a:solidFill>
            </a:rPr>
            <a:t>Work in class  Microsoft Word</a:t>
          </a:r>
          <a:endParaRPr lang="en-GB" sz="3500" kern="1200" dirty="0">
            <a:solidFill>
              <a:schemeClr val="bg1"/>
            </a:solidFill>
          </a:endParaRPr>
        </a:p>
      </dsp:txBody>
      <dsp:txXfrm>
        <a:off x="631319" y="0"/>
        <a:ext cx="3730368" cy="12626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F49DEF-AA9C-44F2-9A93-366D880F2745}">
      <dsp:nvSpPr>
        <dsp:cNvPr id="0" name=""/>
        <dsp:cNvSpPr/>
      </dsp:nvSpPr>
      <dsp:spPr>
        <a:xfrm>
          <a:off x="1395476" y="2166"/>
          <a:ext cx="1569910" cy="10421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solidFill>
                <a:schemeClr val="bg1"/>
              </a:solidFill>
            </a:rPr>
            <a:t>Applied numbered headings for clear document </a:t>
          </a:r>
          <a:endParaRPr lang="en-GB" sz="1300" kern="1200" dirty="0">
            <a:solidFill>
              <a:schemeClr val="bg1"/>
            </a:solidFill>
          </a:endParaRPr>
        </a:p>
      </dsp:txBody>
      <dsp:txXfrm>
        <a:off x="1446350" y="53040"/>
        <a:ext cx="1468162" cy="940403"/>
      </dsp:txXfrm>
    </dsp:sp>
    <dsp:sp modelId="{763BAFB9-5F4E-49AB-A7DA-362604197A3F}">
      <dsp:nvSpPr>
        <dsp:cNvPr id="0" name=""/>
        <dsp:cNvSpPr/>
      </dsp:nvSpPr>
      <dsp:spPr>
        <a:xfrm>
          <a:off x="1395476" y="1096426"/>
          <a:ext cx="1569910" cy="10421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solidFill>
                <a:schemeClr val="bg1"/>
              </a:solidFill>
            </a:rPr>
            <a:t>Separated text into readable paragraphs</a:t>
          </a:r>
          <a:endParaRPr lang="en-GB" sz="1300" kern="1200" dirty="0">
            <a:solidFill>
              <a:schemeClr val="bg1"/>
            </a:solidFill>
          </a:endParaRPr>
        </a:p>
      </dsp:txBody>
      <dsp:txXfrm>
        <a:off x="1446350" y="1147300"/>
        <a:ext cx="1468162" cy="940403"/>
      </dsp:txXfrm>
    </dsp:sp>
    <dsp:sp modelId="{703D4B13-EABE-41C9-A239-8BA1F5748C14}">
      <dsp:nvSpPr>
        <dsp:cNvPr id="0" name=""/>
        <dsp:cNvSpPr/>
      </dsp:nvSpPr>
      <dsp:spPr>
        <a:xfrm>
          <a:off x="1395476" y="2190685"/>
          <a:ext cx="1569910" cy="10421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solidFill>
                <a:schemeClr val="bg1"/>
              </a:solidFill>
            </a:rPr>
            <a:t>Adjusted line spacing to improve overall legibility </a:t>
          </a:r>
          <a:endParaRPr lang="en-GB" sz="1300" kern="1200" dirty="0">
            <a:solidFill>
              <a:schemeClr val="bg1"/>
            </a:solidFill>
          </a:endParaRPr>
        </a:p>
      </dsp:txBody>
      <dsp:txXfrm>
        <a:off x="1446350" y="2241559"/>
        <a:ext cx="1468162" cy="940403"/>
      </dsp:txXfrm>
    </dsp:sp>
    <dsp:sp modelId="{7C8933A4-211D-4D89-8242-B8CBFB8F2534}">
      <dsp:nvSpPr>
        <dsp:cNvPr id="0" name=""/>
        <dsp:cNvSpPr/>
      </dsp:nvSpPr>
      <dsp:spPr>
        <a:xfrm>
          <a:off x="1395476" y="3284945"/>
          <a:ext cx="1569910" cy="10421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solidFill>
                <a:schemeClr val="bg1"/>
              </a:solidFill>
            </a:rPr>
            <a:t>Structured layout for a clean, professional finish.</a:t>
          </a:r>
          <a:endParaRPr lang="en-GB" sz="1300" kern="1200" dirty="0">
            <a:solidFill>
              <a:schemeClr val="bg1"/>
            </a:solidFill>
          </a:endParaRPr>
        </a:p>
      </dsp:txBody>
      <dsp:txXfrm>
        <a:off x="1446350" y="3335819"/>
        <a:ext cx="1468162" cy="94040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DA877-CDED-4176-BCF5-A0AE66DFC3E1}">
      <dsp:nvSpPr>
        <dsp:cNvPr id="0" name=""/>
        <dsp:cNvSpPr/>
      </dsp:nvSpPr>
      <dsp:spPr>
        <a:xfrm>
          <a:off x="0" y="1848"/>
          <a:ext cx="416650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FA91D-6F71-464D-A6EF-C8A1DBEB839D}">
      <dsp:nvSpPr>
        <dsp:cNvPr id="0" name=""/>
        <dsp:cNvSpPr/>
      </dsp:nvSpPr>
      <dsp:spPr>
        <a:xfrm>
          <a:off x="0" y="1848"/>
          <a:ext cx="4166509" cy="1260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/>
            <a:t>Folder organization: </a:t>
          </a:r>
          <a:r>
            <a:rPr lang="en-US" sz="2200" b="0" i="0" kern="1200"/>
            <a:t>Created a clear structure for academic files.</a:t>
          </a:r>
          <a:endParaRPr lang="en-GB" sz="2200" kern="1200"/>
        </a:p>
      </dsp:txBody>
      <dsp:txXfrm>
        <a:off x="0" y="1848"/>
        <a:ext cx="4166509" cy="1260574"/>
      </dsp:txXfrm>
    </dsp:sp>
    <dsp:sp modelId="{ADCC8090-7435-42FC-9519-FF581CEAE40E}">
      <dsp:nvSpPr>
        <dsp:cNvPr id="0" name=""/>
        <dsp:cNvSpPr/>
      </dsp:nvSpPr>
      <dsp:spPr>
        <a:xfrm>
          <a:off x="0" y="1262422"/>
          <a:ext cx="4166509" cy="0"/>
        </a:xfrm>
        <a:prstGeom prst="line">
          <a:avLst/>
        </a:prstGeom>
        <a:solidFill>
          <a:schemeClr val="accent5">
            <a:hueOff val="1063560"/>
            <a:satOff val="-11946"/>
            <a:lumOff val="-2549"/>
            <a:alphaOff val="0"/>
          </a:schemeClr>
        </a:solidFill>
        <a:ln w="19050" cap="rnd" cmpd="sng" algn="ctr">
          <a:solidFill>
            <a:schemeClr val="accent5">
              <a:hueOff val="1063560"/>
              <a:satOff val="-11946"/>
              <a:lumOff val="-2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189C0-A739-4B24-8BAF-E5BBA4B546C9}">
      <dsp:nvSpPr>
        <dsp:cNvPr id="0" name=""/>
        <dsp:cNvSpPr/>
      </dsp:nvSpPr>
      <dsp:spPr>
        <a:xfrm>
          <a:off x="0" y="1262422"/>
          <a:ext cx="4166509" cy="1260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/>
            <a:t>Naming folders :</a:t>
          </a:r>
          <a:r>
            <a:rPr lang="en-US" sz="2200" b="0" i="0" kern="1200"/>
            <a:t> Specific names to each folder for easy access.</a:t>
          </a:r>
          <a:endParaRPr lang="en-GB" sz="2200" kern="1200"/>
        </a:p>
      </dsp:txBody>
      <dsp:txXfrm>
        <a:off x="0" y="1262422"/>
        <a:ext cx="4166509" cy="1260574"/>
      </dsp:txXfrm>
    </dsp:sp>
    <dsp:sp modelId="{8CAEDE2E-B02D-4DA0-AC08-19AA3C123483}">
      <dsp:nvSpPr>
        <dsp:cNvPr id="0" name=""/>
        <dsp:cNvSpPr/>
      </dsp:nvSpPr>
      <dsp:spPr>
        <a:xfrm>
          <a:off x="0" y="2522996"/>
          <a:ext cx="4166509" cy="0"/>
        </a:xfrm>
        <a:prstGeom prst="line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9050" cap="rnd" cmpd="sng" algn="ctr">
          <a:solidFill>
            <a:schemeClr val="accent5">
              <a:hueOff val="2127120"/>
              <a:satOff val="-23891"/>
              <a:lumOff val="-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025039-861E-4567-BC4E-0373434800E4}">
      <dsp:nvSpPr>
        <dsp:cNvPr id="0" name=""/>
        <dsp:cNvSpPr/>
      </dsp:nvSpPr>
      <dsp:spPr>
        <a:xfrm>
          <a:off x="0" y="2522996"/>
          <a:ext cx="4166509" cy="1260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/>
            <a:t>Color codding: </a:t>
          </a:r>
          <a:r>
            <a:rPr lang="en-US" sz="2200" b="0" i="0" kern="1200"/>
            <a:t>Color applied for better visuality and to differentiate the folders.</a:t>
          </a:r>
          <a:endParaRPr lang="en-GB" sz="2200" kern="1200"/>
        </a:p>
      </dsp:txBody>
      <dsp:txXfrm>
        <a:off x="0" y="2522996"/>
        <a:ext cx="4166509" cy="126057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961D79-0E21-45FD-A042-3A3C97E25F20}">
      <dsp:nvSpPr>
        <dsp:cNvPr id="0" name=""/>
        <dsp:cNvSpPr/>
      </dsp:nvSpPr>
      <dsp:spPr>
        <a:xfrm>
          <a:off x="1517" y="0"/>
          <a:ext cx="3105590" cy="1414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dirty="0">
              <a:solidFill>
                <a:schemeClr val="tx1"/>
              </a:solidFill>
            </a:rPr>
            <a:t>Presentation in PowerPoint</a:t>
          </a:r>
          <a:endParaRPr lang="en-GB" sz="3300" kern="1200" dirty="0">
            <a:solidFill>
              <a:schemeClr val="tx1"/>
            </a:solidFill>
          </a:endParaRPr>
        </a:p>
      </dsp:txBody>
      <dsp:txXfrm>
        <a:off x="42953" y="41436"/>
        <a:ext cx="3022718" cy="133185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2BF32-872B-4303-BBD5-68B2579DA106}">
      <dsp:nvSpPr>
        <dsp:cNvPr id="0" name=""/>
        <dsp:cNvSpPr/>
      </dsp:nvSpPr>
      <dsp:spPr>
        <a:xfrm>
          <a:off x="42492" y="7570"/>
          <a:ext cx="3065564" cy="122622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dirty="0">
              <a:solidFill>
                <a:schemeClr val="tx1"/>
              </a:solidFill>
            </a:rPr>
            <a:t>Slide organization : </a:t>
          </a:r>
          <a:r>
            <a:rPr lang="en-US" sz="1300" b="0" i="0" kern="1200" dirty="0">
              <a:solidFill>
                <a:schemeClr val="tx1"/>
              </a:solidFill>
            </a:rPr>
            <a:t>Created and structured dynamic presentation slides.</a:t>
          </a:r>
          <a:endParaRPr lang="en-GB" sz="1300" kern="1200" dirty="0">
            <a:solidFill>
              <a:schemeClr val="tx1"/>
            </a:solidFill>
          </a:endParaRPr>
        </a:p>
      </dsp:txBody>
      <dsp:txXfrm>
        <a:off x="655605" y="7570"/>
        <a:ext cx="1839339" cy="1226225"/>
      </dsp:txXfrm>
    </dsp:sp>
    <dsp:sp modelId="{E17EC1B6-6934-4F12-98ED-9A9C1F40080F}">
      <dsp:nvSpPr>
        <dsp:cNvPr id="0" name=""/>
        <dsp:cNvSpPr/>
      </dsp:nvSpPr>
      <dsp:spPr>
        <a:xfrm>
          <a:off x="21246" y="1399716"/>
          <a:ext cx="3065564" cy="122622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dirty="0">
              <a:solidFill>
                <a:schemeClr val="tx1"/>
              </a:solidFill>
            </a:rPr>
            <a:t>Content integration: </a:t>
          </a:r>
          <a:r>
            <a:rPr lang="en-US" sz="1300" b="0" i="0" kern="1200" dirty="0">
              <a:solidFill>
                <a:schemeClr val="tx1"/>
              </a:solidFill>
            </a:rPr>
            <a:t>Visual evidence and Excel screenshots directly into presentation.</a:t>
          </a:r>
          <a:endParaRPr lang="en-GB" sz="1300" kern="1200" dirty="0">
            <a:solidFill>
              <a:schemeClr val="tx1"/>
            </a:solidFill>
          </a:endParaRPr>
        </a:p>
      </dsp:txBody>
      <dsp:txXfrm>
        <a:off x="634359" y="1399716"/>
        <a:ext cx="1839339" cy="1226225"/>
      </dsp:txXfrm>
    </dsp:sp>
    <dsp:sp modelId="{8B7212F9-47EF-4294-9114-C2AFF066FA46}">
      <dsp:nvSpPr>
        <dsp:cNvPr id="0" name=""/>
        <dsp:cNvSpPr/>
      </dsp:nvSpPr>
      <dsp:spPr>
        <a:xfrm>
          <a:off x="21246" y="2797613"/>
          <a:ext cx="3065564" cy="122622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dirty="0">
              <a:solidFill>
                <a:schemeClr val="tx1"/>
              </a:solidFill>
            </a:rPr>
            <a:t>Visual layout: </a:t>
          </a:r>
          <a:r>
            <a:rPr lang="en-US" sz="1300" b="0" i="0" kern="1200" dirty="0">
              <a:solidFill>
                <a:schemeClr val="tx1"/>
              </a:solidFill>
            </a:rPr>
            <a:t>Applied custom backgrounds , colored text boxes , and clear formatting for a professional design .</a:t>
          </a:r>
          <a:endParaRPr lang="en-GB" sz="1300" kern="1200" dirty="0">
            <a:solidFill>
              <a:schemeClr val="tx1"/>
            </a:solidFill>
          </a:endParaRPr>
        </a:p>
      </dsp:txBody>
      <dsp:txXfrm>
        <a:off x="634359" y="2797613"/>
        <a:ext cx="1839339" cy="122622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613DDC-D1EF-48B9-A336-5CC19E52ECD4}">
      <dsp:nvSpPr>
        <dsp:cNvPr id="0" name=""/>
        <dsp:cNvSpPr/>
      </dsp:nvSpPr>
      <dsp:spPr>
        <a:xfrm>
          <a:off x="2863207" y="0"/>
          <a:ext cx="3221107" cy="14005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i="0" kern="1200" dirty="0">
              <a:solidFill>
                <a:srgbClr val="002060"/>
              </a:solidFill>
            </a:rPr>
            <a:t>References</a:t>
          </a:r>
          <a:endParaRPr lang="en-GB" sz="4000" kern="1200" dirty="0">
            <a:solidFill>
              <a:srgbClr val="002060"/>
            </a:solidFill>
          </a:endParaRPr>
        </a:p>
      </dsp:txBody>
      <dsp:txXfrm>
        <a:off x="2931575" y="68368"/>
        <a:ext cx="3084371" cy="126379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F27E2C-8265-4C8A-8260-7E31A0FFEB9D}">
      <dsp:nvSpPr>
        <dsp:cNvPr id="0" name=""/>
        <dsp:cNvSpPr/>
      </dsp:nvSpPr>
      <dsp:spPr>
        <a:xfrm>
          <a:off x="0" y="0"/>
          <a:ext cx="89465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53B71-EC38-4CA1-9736-7AE2ED6AF277}">
      <dsp:nvSpPr>
        <dsp:cNvPr id="0" name=""/>
        <dsp:cNvSpPr/>
      </dsp:nvSpPr>
      <dsp:spPr>
        <a:xfrm>
          <a:off x="0" y="0"/>
          <a:ext cx="8946541" cy="1742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dirty="0">
              <a:solidFill>
                <a:schemeClr val="tx1"/>
              </a:solidFill>
            </a:rPr>
            <a:t>Microsoft (2024) Get started with Microsoft 365 apps. Available at: </a:t>
          </a:r>
          <a:r>
            <a:rPr lang="en-GB" sz="2800" b="0" i="0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https://support.microsoft.com</a:t>
          </a:r>
          <a:r>
            <a:rPr lang="en-GB" sz="2800" b="0" i="0" kern="1200" dirty="0">
              <a:solidFill>
                <a:schemeClr val="tx1"/>
              </a:solidFill>
            </a:rPr>
            <a:t> (Accessed 16 August 2026).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0" y="0"/>
        <a:ext cx="8946541" cy="1742439"/>
      </dsp:txXfrm>
    </dsp:sp>
    <dsp:sp modelId="{446A7589-92AE-4473-AE02-D069E6A4C4B7}">
      <dsp:nvSpPr>
        <dsp:cNvPr id="0" name=""/>
        <dsp:cNvSpPr/>
      </dsp:nvSpPr>
      <dsp:spPr>
        <a:xfrm>
          <a:off x="0" y="1742439"/>
          <a:ext cx="89465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F411F-C074-426D-AF3E-B461E0AF4C45}">
      <dsp:nvSpPr>
        <dsp:cNvPr id="0" name=""/>
        <dsp:cNvSpPr/>
      </dsp:nvSpPr>
      <dsp:spPr>
        <a:xfrm>
          <a:off x="0" y="1742439"/>
          <a:ext cx="8946541" cy="1742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solidFill>
                <a:schemeClr val="tx1"/>
              </a:solidFill>
            </a:rPr>
            <a:t>University of Wales Trinity Saint David (2026)</a:t>
          </a:r>
          <a:r>
            <a:rPr lang="en-US" sz="2800" b="1" i="0" kern="1200" dirty="0">
              <a:solidFill>
                <a:schemeClr val="tx1"/>
              </a:solidFill>
            </a:rPr>
            <a:t> </a:t>
          </a:r>
          <a:r>
            <a:rPr lang="en-US" sz="2800" b="0" i="0" kern="1200" dirty="0">
              <a:solidFill>
                <a:schemeClr val="tx1"/>
              </a:solidFill>
            </a:rPr>
            <a:t>Study Space Scenario Assessment Brief UWTSD Course Material.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0" y="1742439"/>
        <a:ext cx="8946541" cy="17424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E15E0E-92A1-49B7-84FA-C98A6E71B4E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2F862-E99C-4627-99A4-366569374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880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51332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30840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64440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2497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01497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10270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36816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32585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238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31356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17230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5302092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0957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9569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42559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95733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052230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82176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018368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433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4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2432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10" r:id="rId1"/>
    <p:sldLayoutId id="2147484011" r:id="rId2"/>
    <p:sldLayoutId id="2147484012" r:id="rId3"/>
    <p:sldLayoutId id="2147484013" r:id="rId4"/>
    <p:sldLayoutId id="2147484014" r:id="rId5"/>
    <p:sldLayoutId id="2147484015" r:id="rId6"/>
    <p:sldLayoutId id="2147484016" r:id="rId7"/>
    <p:sldLayoutId id="2147484017" r:id="rId8"/>
    <p:sldLayoutId id="2147484018" r:id="rId9"/>
    <p:sldLayoutId id="2147484019" r:id="rId10"/>
    <p:sldLayoutId id="2147484020" r:id="rId11"/>
    <p:sldLayoutId id="2147484021" r:id="rId12"/>
    <p:sldLayoutId id="2147484022" r:id="rId13"/>
    <p:sldLayoutId id="2147484023" r:id="rId14"/>
    <p:sldLayoutId id="2147484024" r:id="rId15"/>
    <p:sldLayoutId id="2147484025" r:id="rId16"/>
    <p:sldLayoutId id="2147484026" r:id="rId17"/>
    <p:sldLayoutId id="2147484027" r:id="rId18"/>
    <p:sldLayoutId id="2147484028" r:id="rId19"/>
    <p:sldLayoutId id="2147484030" r:id="rId20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13" Type="http://schemas.openxmlformats.org/officeDocument/2006/relationships/diagramQuickStyle" Target="../diagrams/quickStyle2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.xml"/><Relationship Id="rId12" Type="http://schemas.openxmlformats.org/officeDocument/2006/relationships/diagramLayout" Target="../diagrams/layout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1.xml"/><Relationship Id="rId11" Type="http://schemas.openxmlformats.org/officeDocument/2006/relationships/diagramData" Target="../diagrams/data2.xml"/><Relationship Id="rId5" Type="http://schemas.openxmlformats.org/officeDocument/2006/relationships/image" Target="../media/image5.png"/><Relationship Id="rId15" Type="http://schemas.microsoft.com/office/2007/relationships/diagramDrawing" Target="../diagrams/drawing2.xml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Relationship Id="rId14" Type="http://schemas.openxmlformats.org/officeDocument/2006/relationships/diagramColors" Target="../diagrams/colors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Layout" Target="../diagrams/layout3.xml"/><Relationship Id="rId7" Type="http://schemas.openxmlformats.org/officeDocument/2006/relationships/image" Target="../media/image9.png"/><Relationship Id="rId12" Type="http://schemas.microsoft.com/office/2007/relationships/diagramDrawing" Target="../diagrams/drawing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3.xml"/><Relationship Id="rId11" Type="http://schemas.openxmlformats.org/officeDocument/2006/relationships/diagramColors" Target="../diagrams/colors4.xml"/><Relationship Id="rId5" Type="http://schemas.openxmlformats.org/officeDocument/2006/relationships/diagramColors" Target="../diagrams/colors3.xml"/><Relationship Id="rId10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3.xml"/><Relationship Id="rId9" Type="http://schemas.openxmlformats.org/officeDocument/2006/relationships/diagramLayout" Target="../diagrams/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microsoft.com/office/2007/relationships/diagramDrawing" Target="../diagrams/drawing6.xml"/><Relationship Id="rId3" Type="http://schemas.openxmlformats.org/officeDocument/2006/relationships/diagramLayout" Target="../diagrams/layout5.xml"/><Relationship Id="rId7" Type="http://schemas.openxmlformats.org/officeDocument/2006/relationships/image" Target="../media/image10.png"/><Relationship Id="rId12" Type="http://schemas.openxmlformats.org/officeDocument/2006/relationships/diagramColors" Target="../diagrams/colors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5.xml"/><Relationship Id="rId11" Type="http://schemas.openxmlformats.org/officeDocument/2006/relationships/diagramQuickStyle" Target="../diagrams/quickStyle6.xml"/><Relationship Id="rId5" Type="http://schemas.openxmlformats.org/officeDocument/2006/relationships/diagramColors" Target="../diagrams/colors5.xml"/><Relationship Id="rId10" Type="http://schemas.openxmlformats.org/officeDocument/2006/relationships/diagramLayout" Target="../diagrams/layout6.xml"/><Relationship Id="rId4" Type="http://schemas.openxmlformats.org/officeDocument/2006/relationships/diagramQuickStyle" Target="../diagrams/quickStyle5.xml"/><Relationship Id="rId9" Type="http://schemas.openxmlformats.org/officeDocument/2006/relationships/diagramData" Target="../diagrams/data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12" Type="http://schemas.openxmlformats.org/officeDocument/2006/relationships/image" Target="../media/image11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image" Target="../media/image3.png"/><Relationship Id="rId7" Type="http://schemas.openxmlformats.org/officeDocument/2006/relationships/diagramData" Target="../diagrams/data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2.png"/><Relationship Id="rId11" Type="http://schemas.microsoft.com/office/2007/relationships/diagramDrawing" Target="../diagrams/drawing9.xml"/><Relationship Id="rId5" Type="http://schemas.openxmlformats.org/officeDocument/2006/relationships/image" Target="../media/image5.png"/><Relationship Id="rId10" Type="http://schemas.openxmlformats.org/officeDocument/2006/relationships/diagramColors" Target="../diagrams/colors9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0.xml"/><Relationship Id="rId13" Type="http://schemas.openxmlformats.org/officeDocument/2006/relationships/diagramQuickStyle" Target="../diagrams/quickStyle11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0.xml"/><Relationship Id="rId12" Type="http://schemas.openxmlformats.org/officeDocument/2006/relationships/diagramLayout" Target="../diagrams/layout11.xml"/><Relationship Id="rId2" Type="http://schemas.openxmlformats.org/officeDocument/2006/relationships/image" Target="../media/image2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20.xml"/><Relationship Id="rId6" Type="http://schemas.openxmlformats.org/officeDocument/2006/relationships/diagramData" Target="../diagrams/data10.xml"/><Relationship Id="rId11" Type="http://schemas.openxmlformats.org/officeDocument/2006/relationships/diagramData" Target="../diagrams/data11.xml"/><Relationship Id="rId5" Type="http://schemas.openxmlformats.org/officeDocument/2006/relationships/image" Target="../media/image5.png"/><Relationship Id="rId15" Type="http://schemas.microsoft.com/office/2007/relationships/diagramDrawing" Target="../diagrams/drawing11.xml"/><Relationship Id="rId10" Type="http://schemas.microsoft.com/office/2007/relationships/diagramDrawing" Target="../diagrams/drawing10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0.xml"/><Relationship Id="rId14" Type="http://schemas.openxmlformats.org/officeDocument/2006/relationships/diagramColors" Target="../diagrams/colors1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2.xml"/><Relationship Id="rId13" Type="http://schemas.openxmlformats.org/officeDocument/2006/relationships/diagramQuickStyle" Target="../diagrams/quickStyle13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2.xml"/><Relationship Id="rId12" Type="http://schemas.openxmlformats.org/officeDocument/2006/relationships/diagramLayout" Target="../diagrams/layout1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0.xml"/><Relationship Id="rId6" Type="http://schemas.openxmlformats.org/officeDocument/2006/relationships/diagramData" Target="../diagrams/data12.xml"/><Relationship Id="rId11" Type="http://schemas.openxmlformats.org/officeDocument/2006/relationships/diagramData" Target="../diagrams/data13.xml"/><Relationship Id="rId5" Type="http://schemas.openxmlformats.org/officeDocument/2006/relationships/image" Target="../media/image5.png"/><Relationship Id="rId15" Type="http://schemas.microsoft.com/office/2007/relationships/diagramDrawing" Target="../diagrams/drawing13.xml"/><Relationship Id="rId10" Type="http://schemas.microsoft.com/office/2007/relationships/diagramDrawing" Target="../diagrams/drawing12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2.xml"/><Relationship Id="rId14" Type="http://schemas.openxmlformats.org/officeDocument/2006/relationships/diagramColors" Target="../diagrams/colors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Picture 130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2" name="Picture 13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3" name="Oval 132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4" name="Picture 133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35" name="Picture 134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36" name="Rectangle 135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A96A26D6-2E7F-ACBA-785D-6103A6F4B5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7861428"/>
              </p:ext>
            </p:extLst>
          </p:nvPr>
        </p:nvGraphicFramePr>
        <p:xfrm>
          <a:off x="648929" y="1074919"/>
          <a:ext cx="3505495" cy="4675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38" name="Rectangle 137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9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F073659-19DA-CB1F-F7F3-75105C7B8655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413646140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34011177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6816"/>
    </mc:Choice>
    <mc:Fallback xmlns="">
      <p:transition spd="slow" advTm="7681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6CE1AC1-A2E4-9576-7301-A688894E9B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1178772"/>
              </p:ext>
            </p:extLst>
          </p:nvPr>
        </p:nvGraphicFramePr>
        <p:xfrm>
          <a:off x="731520" y="5012268"/>
          <a:ext cx="3739896" cy="1390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0FD2C3C-1FCD-9BF2-53C3-7783972266B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3" b="8533"/>
          <a:stretch>
            <a:fillRect/>
          </a:stretch>
        </p:blipFill>
        <p:spPr>
          <a:xfrm>
            <a:off x="-1" y="0"/>
            <a:ext cx="12192000" cy="4255698"/>
          </a:xfrm>
          <a:prstGeom prst="rect">
            <a:avLst/>
          </a:prstGeom>
          <a:noFill/>
        </p:spPr>
      </p:pic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511D2C95-38D4-A8AD-8F42-F231FD1CDDD4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093674173"/>
              </p:ext>
            </p:extLst>
          </p:nvPr>
        </p:nvGraphicFramePr>
        <p:xfrm>
          <a:off x="4846320" y="4255698"/>
          <a:ext cx="6400800" cy="26023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886290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FF36CC50-99F5-1A15-4BFD-94FE524852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2001291"/>
              </p:ext>
            </p:extLst>
          </p:nvPr>
        </p:nvGraphicFramePr>
        <p:xfrm>
          <a:off x="731520" y="5012268"/>
          <a:ext cx="3739896" cy="1390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0EB5E16-DD8F-03A5-EA73-10A22CDCF81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8" b="17678"/>
          <a:stretch>
            <a:fillRect/>
          </a:stretch>
        </p:blipFill>
        <p:spPr>
          <a:xfrm>
            <a:off x="0" y="0"/>
            <a:ext cx="12192000" cy="4376468"/>
          </a:xfrm>
          <a:prstGeom prst="rect">
            <a:avLst/>
          </a:prstGeom>
          <a:blipFill>
            <a:blip r:embed="rId8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</p:pic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E3C167C1-62AE-E71B-C1B2-959C7948112D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654562993"/>
              </p:ext>
            </p:extLst>
          </p:nvPr>
        </p:nvGraphicFramePr>
        <p:xfrm>
          <a:off x="4846320" y="4376468"/>
          <a:ext cx="6400800" cy="2481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364938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C377EA53-996E-0433-BB84-F48C518F56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0239643"/>
              </p:ext>
            </p:extLst>
          </p:nvPr>
        </p:nvGraphicFramePr>
        <p:xfrm>
          <a:off x="731520" y="583413"/>
          <a:ext cx="4361688" cy="1262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D3173328-FF45-0AE1-468A-83127A328398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437608532"/>
              </p:ext>
            </p:extLst>
          </p:nvPr>
        </p:nvGraphicFramePr>
        <p:xfrm>
          <a:off x="732345" y="2180352"/>
          <a:ext cx="4360863" cy="4329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998D591-BEBB-1A92-2EEA-FB625E0B45E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7" r="10477"/>
          <a:stretch/>
        </p:blipFill>
        <p:spPr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5630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2" name="Oval 6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E08DD2-66C9-6FF9-3A45-98D6E197E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OneDrive </a:t>
            </a:r>
          </a:p>
        </p:txBody>
      </p:sp>
      <p:sp>
        <p:nvSpPr>
          <p:cNvPr id="77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Freeform: Shape 78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2" name="Content Placeholder 21">
            <a:extLst>
              <a:ext uri="{FF2B5EF4-FFF2-40B4-BE49-F238E27FC236}">
                <a16:creationId xmlns:a16="http://schemas.microsoft.com/office/drawing/2014/main" id="{1A216EB4-694B-F030-EAA2-3452EC2A5E2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92" y="2318584"/>
            <a:ext cx="5449889" cy="2220829"/>
          </a:xfrm>
          <a:prstGeom prst="rect">
            <a:avLst/>
          </a:prstGeom>
          <a:effectLst/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4" name="Content Placeholder 23">
            <a:extLst>
              <a:ext uri="{FF2B5EF4-FFF2-40B4-BE49-F238E27FC236}">
                <a16:creationId xmlns:a16="http://schemas.microsoft.com/office/drawing/2014/main" id="{04B97713-3E5A-F248-4C88-3847274CACAF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32954900"/>
              </p:ext>
            </p:extLst>
          </p:nvPr>
        </p:nvGraphicFramePr>
        <p:xfrm>
          <a:off x="648931" y="2438400"/>
          <a:ext cx="416650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91953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Picture 11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0" name="Picture 11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1" name="Oval 12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2" name="Picture 121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3" name="Picture 122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24" name="Rectangle 123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5F3FC718-FDE3-4EF7-921E-A5F374EAF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0" name="Diagram 49">
            <a:extLst>
              <a:ext uri="{FF2B5EF4-FFF2-40B4-BE49-F238E27FC236}">
                <a16:creationId xmlns:a16="http://schemas.microsoft.com/office/drawing/2014/main" id="{A5690679-633E-079E-E2D2-F545D6D53D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9597682"/>
              </p:ext>
            </p:extLst>
          </p:nvPr>
        </p:nvGraphicFramePr>
        <p:xfrm>
          <a:off x="643855" y="546341"/>
          <a:ext cx="3108626" cy="1414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27" name="Freeform 11">
            <a:extLst>
              <a:ext uri="{FF2B5EF4-FFF2-40B4-BE49-F238E27FC236}">
                <a16:creationId xmlns:a16="http://schemas.microsoft.com/office/drawing/2014/main" id="{FAA0F719-3DC8-4F08-AD8F-5A845658C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8" name="Freeform: Shape 127">
            <a:extLst>
              <a:ext uri="{FF2B5EF4-FFF2-40B4-BE49-F238E27FC236}">
                <a16:creationId xmlns:a16="http://schemas.microsoft.com/office/drawing/2014/main" id="{7DCB61BE-FA0F-4EFB-BE0E-268BAD8E3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A4B31EAA-7423-46F7-9B90-4AB2B09C3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9" name="Content Placeholder 38">
            <a:extLst>
              <a:ext uri="{FF2B5EF4-FFF2-40B4-BE49-F238E27FC236}">
                <a16:creationId xmlns:a16="http://schemas.microsoft.com/office/drawing/2014/main" id="{0C39893C-7F81-B3ED-0354-AC537728B9D8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382409573"/>
              </p:ext>
            </p:extLst>
          </p:nvPr>
        </p:nvGraphicFramePr>
        <p:xfrm>
          <a:off x="643855" y="2386643"/>
          <a:ext cx="3108057" cy="4025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2CF36C4-0EF7-18E8-8818-7395CB05D88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5767" y="546341"/>
            <a:ext cx="7796233" cy="586596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334460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8" name="Freeform: Shape 3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6C0A551-974C-341B-6405-C432425BB8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2451288"/>
              </p:ext>
            </p:extLst>
          </p:nvPr>
        </p:nvGraphicFramePr>
        <p:xfrm>
          <a:off x="1103312" y="452718"/>
          <a:ext cx="8947522" cy="1400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E5299FD-7671-C7C3-3E5B-C6F905BF4CAE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309726808"/>
              </p:ext>
            </p:extLst>
          </p:nvPr>
        </p:nvGraphicFramePr>
        <p:xfrm>
          <a:off x="1103312" y="2763520"/>
          <a:ext cx="8946541" cy="3484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2362646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067C9-7D27-6FD1-E1C1-012A9EA38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218536"/>
            <a:ext cx="6974915" cy="53886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dirty="0"/>
              <a:t>This digital portfolio presentation demonstrates my practical skills in Microsoft 365, Excel data visualization, Word document formatting  and OneDrive cloud file management for module LCLM 4002.</a:t>
            </a:r>
            <a:endParaRPr lang="en-US" sz="3600" b="0" i="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6401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Custom 4">
      <a:dk1>
        <a:srgbClr val="000000"/>
      </a:dk1>
      <a:lt1>
        <a:sysClr val="window" lastClr="FFFFFF"/>
      </a:lt1>
      <a:dk2>
        <a:srgbClr val="CCDDEA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4" ma:contentTypeDescription="Create a new document." ma:contentTypeScope="" ma:versionID="e889f212eb6ac6f4eeed0f17394034f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24b2b35b66aa6fc659b990336df37cd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FD5FD85-3549-42EF-AD64-BCCDE1A4DB0D}">
  <ds:schemaRefs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15fc19cd-fa26-435b-84bc-af8af48cbcc7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726E519-5840-400D-925F-D7B06D2B75F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27824D-9746-447D-A6D5-9F0A80C35B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5137</TotalTime>
  <Words>346</Words>
  <Application>Microsoft Office PowerPoint</Application>
  <PresentationFormat>Widescreen</PresentationFormat>
  <Paragraphs>34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OneDrive </vt:lpstr>
      <vt:lpstr>PowerPoint Presentation</vt:lpstr>
      <vt:lpstr>PowerPoint Presentation</vt:lpstr>
      <vt:lpstr>This digital portfolio presentation demonstrates my practical skills in Microsoft 365, Excel data visualization, Word document formatting  and OneDrive cloud file management for module LCLM 4002.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Sergiu Victor Ghervasia (2542907)</dc:creator>
  <cp:lastModifiedBy>Sergiu Victor Ghervasia (2542907)</cp:lastModifiedBy>
  <cp:revision>2</cp:revision>
  <dcterms:created xsi:type="dcterms:W3CDTF">2026-07-30T08:34:04Z</dcterms:created>
  <dcterms:modified xsi:type="dcterms:W3CDTF">2026-08-16T19:30:10Z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