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1"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4"/>
  </p:normalViewPr>
  <p:slideViewPr>
    <p:cSldViewPr snapToGrid="0" snapToObjects="1">
      <p:cViewPr varScale="1">
        <p:scale>
          <a:sx n="103" d="100"/>
          <a:sy n="103" d="100"/>
        </p:scale>
        <p:origin x="8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4128831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932532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114518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058D4DE-1CA8-B842-8726-7ED08B684E9A}" type="datetimeFigureOut">
              <a:rPr lang="en-US" smtClean="0"/>
              <a:t>10/1/24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3155479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58D4DE-1CA8-B842-8726-7ED08B684E9A}" type="datetimeFigureOut">
              <a:rPr lang="en-US" smtClean="0"/>
              <a:t>10/1/24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3185107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4097478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250274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1944975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58D4DE-1CA8-B842-8726-7ED08B684E9A}" type="datetimeFigureOut">
              <a:rPr lang="en-US" smtClean="0"/>
              <a:t>10/1/24</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4264304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58D4DE-1CA8-B842-8726-7ED08B684E9A}" type="datetimeFigureOut">
              <a:rPr lang="en-US" smtClean="0"/>
              <a:t>10/1/24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3886283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3463752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04688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1886158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4131590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3309106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3381273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58D4DE-1CA8-B842-8726-7ED08B684E9A}" type="datetimeFigureOut">
              <a:rPr lang="en-US" smtClean="0"/>
              <a:t>10/1/24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670425-487C-6D40-A616-FAB42B1032E0}" type="slidenum">
              <a:rPr lang="en-US" smtClean="0"/>
              <a:t>‹#›</a:t>
            </a:fld>
            <a:endParaRPr lang="en-US"/>
          </a:p>
        </p:txBody>
      </p:sp>
    </p:spTree>
    <p:extLst>
      <p:ext uri="{BB962C8B-B14F-4D97-AF65-F5344CB8AC3E}">
        <p14:creationId xmlns:p14="http://schemas.microsoft.com/office/powerpoint/2010/main" val="197434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058D4DE-1CA8-B842-8726-7ED08B684E9A}" type="datetimeFigureOut">
              <a:rPr lang="en-US" smtClean="0"/>
              <a:t>10/1/24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7670425-487C-6D40-A616-FAB42B1032E0}" type="slidenum">
              <a:rPr lang="en-US" smtClean="0"/>
              <a:t>‹#›</a:t>
            </a:fld>
            <a:endParaRPr lang="en-US"/>
          </a:p>
        </p:txBody>
      </p:sp>
    </p:spTree>
    <p:extLst>
      <p:ext uri="{BB962C8B-B14F-4D97-AF65-F5344CB8AC3E}">
        <p14:creationId xmlns:p14="http://schemas.microsoft.com/office/powerpoint/2010/main" val="3225754513"/>
      </p:ext>
    </p:extLst>
  </p:cSld>
  <p:clrMap bg1="dk1" tx1="lt1" bg2="dk2" tx2="lt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umbria.ac.uk/blog/articles/why-you-should-take-a-degree-route-into-policing.html#:~:text=You'll%20learn%20about%20the,and%20got%20the%20T%2Dshi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33059-439D-E44E-A341-3F7B3E872C67}"/>
              </a:ext>
            </a:extLst>
          </p:cNvPr>
          <p:cNvSpPr>
            <a:spLocks noGrp="1"/>
          </p:cNvSpPr>
          <p:nvPr>
            <p:ph type="ctrTitle"/>
          </p:nvPr>
        </p:nvSpPr>
        <p:spPr/>
        <p:txBody>
          <a:bodyPr>
            <a:normAutofit fontScale="90000"/>
          </a:bodyPr>
          <a:lstStyle/>
          <a:p>
            <a:r>
              <a:rPr lang="en-US" dirty="0"/>
              <a:t>Academic and communication skills for policing </a:t>
            </a:r>
          </a:p>
        </p:txBody>
      </p:sp>
      <p:pic>
        <p:nvPicPr>
          <p:cNvPr id="1030" name="Picture 6" descr="Police officers | Greater Manchester Police">
            <a:extLst>
              <a:ext uri="{FF2B5EF4-FFF2-40B4-BE49-F238E27FC236}">
                <a16:creationId xmlns:a16="http://schemas.microsoft.com/office/drawing/2014/main" id="{6D545F1E-C428-3D49-9E6C-EB1391CB8D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9503" y="3904734"/>
            <a:ext cx="4456670" cy="24726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6B29C88-8CEF-C543-9EF1-9213C6C6B573}"/>
              </a:ext>
            </a:extLst>
          </p:cNvPr>
          <p:cNvSpPr txBox="1"/>
          <p:nvPr/>
        </p:nvSpPr>
        <p:spPr>
          <a:xfrm>
            <a:off x="914399" y="5077209"/>
            <a:ext cx="4847968" cy="1708160"/>
          </a:xfrm>
          <a:prstGeom prst="rect">
            <a:avLst/>
          </a:prstGeom>
          <a:noFill/>
        </p:spPr>
        <p:txBody>
          <a:bodyPr wrap="square" rtlCol="0">
            <a:spAutoFit/>
          </a:bodyPr>
          <a:lstStyle/>
          <a:p>
            <a:r>
              <a:rPr lang="en-US" sz="1050" dirty="0"/>
              <a:t>https://</a:t>
            </a:r>
            <a:r>
              <a:rPr lang="en-US" sz="1050" dirty="0" err="1"/>
              <a:t>www.google.com</a:t>
            </a:r>
            <a:r>
              <a:rPr lang="en-US" sz="1050" dirty="0"/>
              <a:t>/</a:t>
            </a:r>
            <a:r>
              <a:rPr lang="en-US" sz="1050" dirty="0" err="1"/>
              <a:t>imgres?q</a:t>
            </a:r>
            <a:r>
              <a:rPr lang="en-US" sz="1050" dirty="0"/>
              <a:t>=</a:t>
            </a:r>
            <a:r>
              <a:rPr lang="en-US" sz="1050" dirty="0" err="1"/>
              <a:t>police&amp;imgurl</a:t>
            </a:r>
            <a:r>
              <a:rPr lang="en-US" sz="1050" dirty="0"/>
              <a:t>=https%3A%2F%2Fwww.gmp.police.uk%2FSysSiteAssets%2Fmedia%2Fimages%2Fgreater-manchester%2Fcareers%2Fmain-page-assess.jpg&amp;imgrefurl=https%3A%2F%2Fwww.gmp.police.uk%2Fpolice-forces%2Fgreater-manchester-police%2Fareas%2Fgreater-manchester-force-content%2Fcareers%2Fcareers%2Fpolice-officers%2F&amp;docid=Dafuq2bOu_I_MM&amp;tbnid=MmXUP1RJKuGZ8M&amp;vet=12ahUKEwj20MW07-yIAxUzVUEAHQF7NTEQM3oECC8QAA..i&amp;w=550&amp;h=306&amp;hcb=2&amp;itg=1&amp;ved=2ahUKEwj20MW07-yIAxUzVUEAHQF7NTEQM3oECC8QAA </a:t>
            </a:r>
          </a:p>
        </p:txBody>
      </p:sp>
    </p:spTree>
    <p:extLst>
      <p:ext uri="{BB962C8B-B14F-4D97-AF65-F5344CB8AC3E}">
        <p14:creationId xmlns:p14="http://schemas.microsoft.com/office/powerpoint/2010/main" val="468785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ED147-015E-7544-BF6E-380E151A59DD}"/>
              </a:ext>
            </a:extLst>
          </p:cNvPr>
          <p:cNvSpPr>
            <a:spLocks noGrp="1"/>
          </p:cNvSpPr>
          <p:nvPr>
            <p:ph type="title"/>
          </p:nvPr>
        </p:nvSpPr>
        <p:spPr/>
        <p:txBody>
          <a:bodyPr/>
          <a:lstStyle/>
          <a:p>
            <a:r>
              <a:rPr lang="en-US" dirty="0"/>
              <a:t>Benefits of obtaining a professional policing degree</a:t>
            </a:r>
          </a:p>
        </p:txBody>
      </p:sp>
      <p:sp>
        <p:nvSpPr>
          <p:cNvPr id="3" name="Content Placeholder 2">
            <a:extLst>
              <a:ext uri="{FF2B5EF4-FFF2-40B4-BE49-F238E27FC236}">
                <a16:creationId xmlns:a16="http://schemas.microsoft.com/office/drawing/2014/main" id="{2B0F5B66-7B3A-3648-ABFA-5B98709F1BC9}"/>
              </a:ext>
            </a:extLst>
          </p:cNvPr>
          <p:cNvSpPr>
            <a:spLocks noGrp="1"/>
          </p:cNvSpPr>
          <p:nvPr>
            <p:ph idx="1"/>
          </p:nvPr>
        </p:nvSpPr>
        <p:spPr/>
        <p:txBody>
          <a:bodyPr/>
          <a:lstStyle/>
          <a:p>
            <a:r>
              <a:rPr lang="en-US" dirty="0"/>
              <a:t>According to Barton, you’ll learn about the legal framework surrounding policing, as well as key policing skills such as investigation techniques, problem solving and communication. Barton also highlights the fact that the program is taught by experienced professionals, including former police officers, so you’ll be guided with people who have been there and got the t-shirt. </a:t>
            </a:r>
          </a:p>
          <a:p>
            <a:endParaRPr lang="en-US" dirty="0"/>
          </a:p>
        </p:txBody>
      </p:sp>
    </p:spTree>
    <p:extLst>
      <p:ext uri="{BB962C8B-B14F-4D97-AF65-F5344CB8AC3E}">
        <p14:creationId xmlns:p14="http://schemas.microsoft.com/office/powerpoint/2010/main" val="1724603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02C28-BEB0-B64C-88DA-0785782868A9}"/>
              </a:ext>
            </a:extLst>
          </p:cNvPr>
          <p:cNvSpPr>
            <a:spLocks noGrp="1"/>
          </p:cNvSpPr>
          <p:nvPr>
            <p:ph type="title"/>
          </p:nvPr>
        </p:nvSpPr>
        <p:spPr/>
        <p:txBody>
          <a:bodyPr/>
          <a:lstStyle/>
          <a:p>
            <a:r>
              <a:rPr lang="en-US" dirty="0" err="1"/>
              <a:t>Refrenced</a:t>
            </a:r>
            <a:r>
              <a:rPr lang="en-US" dirty="0"/>
              <a:t> list </a:t>
            </a:r>
          </a:p>
        </p:txBody>
      </p:sp>
      <p:sp>
        <p:nvSpPr>
          <p:cNvPr id="3" name="Content Placeholder 2">
            <a:extLst>
              <a:ext uri="{FF2B5EF4-FFF2-40B4-BE49-F238E27FC236}">
                <a16:creationId xmlns:a16="http://schemas.microsoft.com/office/drawing/2014/main" id="{FE5E3EA3-8733-F748-A375-E643C994FAE4}"/>
              </a:ext>
            </a:extLst>
          </p:cNvPr>
          <p:cNvSpPr>
            <a:spLocks noGrp="1"/>
          </p:cNvSpPr>
          <p:nvPr>
            <p:ph idx="1"/>
          </p:nvPr>
        </p:nvSpPr>
        <p:spPr>
          <a:xfrm>
            <a:off x="1103312" y="2052918"/>
            <a:ext cx="9782991" cy="4195481"/>
          </a:xfrm>
        </p:spPr>
        <p:txBody>
          <a:bodyPr/>
          <a:lstStyle/>
          <a:p>
            <a:r>
              <a:rPr lang="en-US" dirty="0"/>
              <a:t>Barton E, </a:t>
            </a:r>
            <a:r>
              <a:rPr lang="en-US" i="1" dirty="0"/>
              <a:t>Why you should take a degree into policing, </a:t>
            </a:r>
            <a:r>
              <a:rPr lang="en-US" dirty="0"/>
              <a:t>Available at: </a:t>
            </a:r>
            <a:r>
              <a:rPr lang="en-US" dirty="0">
                <a:hlinkClick r:id="rId2"/>
              </a:rPr>
              <a:t>https://www.cumbria.ac.uk/blog/articles/why-you-should-take-a-degree-route-into-policing.html#:~:text=You'll%20learn%20about%20the,and%20got%20the%20T%2Dshirt</a:t>
            </a:r>
            <a:r>
              <a:rPr lang="en-US" dirty="0"/>
              <a:t>, (accessed: 01/10/24) </a:t>
            </a:r>
          </a:p>
        </p:txBody>
      </p:sp>
    </p:spTree>
    <p:extLst>
      <p:ext uri="{BB962C8B-B14F-4D97-AF65-F5344CB8AC3E}">
        <p14:creationId xmlns:p14="http://schemas.microsoft.com/office/powerpoint/2010/main" val="35202134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{40F9CA11-5A52-EB4D-B6DC-F25E8A08FB3C}tf10001062</Template>
  <TotalTime>21</TotalTime>
  <Words>249</Words>
  <Application>Microsoft Macintosh PowerPoint</Application>
  <PresentationFormat>Widescreen</PresentationFormat>
  <Paragraphs>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Century Gothic</vt:lpstr>
      <vt:lpstr>Wingdings 3</vt:lpstr>
      <vt:lpstr>Ion</vt:lpstr>
      <vt:lpstr>Academic and communication skills for policing </vt:lpstr>
      <vt:lpstr>Benefits of obtaining a professional policing degree</vt:lpstr>
      <vt:lpstr>Refrenced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communication skills for policing </dc:title>
  <dc:creator>Menna Davies</dc:creator>
  <cp:lastModifiedBy>Menna Davies</cp:lastModifiedBy>
  <cp:revision>1</cp:revision>
  <dcterms:created xsi:type="dcterms:W3CDTF">2024-10-01T09:25:41Z</dcterms:created>
  <dcterms:modified xsi:type="dcterms:W3CDTF">2024-10-01T09:46:41Z</dcterms:modified>
</cp:coreProperties>
</file>