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7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0000"/>
    <a:srgbClr val="7F0000"/>
    <a:srgbClr val="1E1E1E"/>
    <a:srgbClr val="6F30A0"/>
    <a:srgbClr val="FFFF65"/>
    <a:srgbClr val="FE8E66"/>
    <a:srgbClr val="FF40C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C9C08B-0545-4DDB-CBA6-A752CC775035}" v="112" dt="2026-03-09T16:50:01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e2ce2f7f-1b29-4b5e-a3b8-5e0048064849" providerId="ADAL" clId="{BCB886AB-B946-4807-929A-093AE296EEB9}"/>
    <pc:docChg chg="undo custSel mod addSld delSld modSld addMainMaster delMainMaster">
      <pc:chgData name="Nazish Shazady (2224320)" userId="e2ce2f7f-1b29-4b5e-a3b8-5e0048064849" providerId="ADAL" clId="{BCB886AB-B946-4807-929A-093AE296EEB9}" dt="2026-03-08T17:45:31.522" v="911" actId="2696"/>
      <pc:docMkLst>
        <pc:docMk/>
      </pc:docMkLst>
      <pc:sldChg chg="addSp delSp modSp del mod">
        <pc:chgData name="Nazish Shazady (2224320)" userId="e2ce2f7f-1b29-4b5e-a3b8-5e0048064849" providerId="ADAL" clId="{BCB886AB-B946-4807-929A-093AE296EEB9}" dt="2026-03-08T17:45:31.522" v="911" actId="2696"/>
        <pc:sldMkLst>
          <pc:docMk/>
          <pc:sldMk cId="7877353" sldId="256"/>
        </pc:sldMkLst>
        <pc:spChg chg="add del mod">
          <ac:chgData name="Nazish Shazady (2224320)" userId="e2ce2f7f-1b29-4b5e-a3b8-5e0048064849" providerId="ADAL" clId="{BCB886AB-B946-4807-929A-093AE296EEB9}" dt="2026-03-08T15:49:14.190" v="292" actId="478"/>
          <ac:spMkLst>
            <pc:docMk/>
            <pc:sldMk cId="7877353" sldId="256"/>
            <ac:spMk id="2" creationId="{B69A98F3-50C1-A5E5-58EA-56C71287CD7E}"/>
          </ac:spMkLst>
        </pc:spChg>
        <pc:spChg chg="mod">
          <ac:chgData name="Nazish Shazady (2224320)" userId="e2ce2f7f-1b29-4b5e-a3b8-5e0048064849" providerId="ADAL" clId="{BCB886AB-B946-4807-929A-093AE296EEB9}" dt="2026-03-08T16:40:26.481" v="474" actId="14100"/>
          <ac:spMkLst>
            <pc:docMk/>
            <pc:sldMk cId="7877353" sldId="256"/>
            <ac:spMk id="5" creationId="{C4BB903E-4BA8-9381-8207-5565D6EAD51A}"/>
          </ac:spMkLst>
        </pc:spChg>
      </pc:sldChg>
      <pc:sldChg chg="addSp delSp modSp mod setBg">
        <pc:chgData name="Nazish Shazady (2224320)" userId="e2ce2f7f-1b29-4b5e-a3b8-5e0048064849" providerId="ADAL" clId="{BCB886AB-B946-4807-929A-093AE296EEB9}" dt="2026-03-08T15:48:16.446" v="282" actId="14100"/>
        <pc:sldMkLst>
          <pc:docMk/>
          <pc:sldMk cId="1747815786" sldId="257"/>
        </pc:sldMkLst>
        <pc:spChg chg="mod ord">
          <ac:chgData name="Nazish Shazady (2224320)" userId="e2ce2f7f-1b29-4b5e-a3b8-5e0048064849" providerId="ADAL" clId="{BCB886AB-B946-4807-929A-093AE296EEB9}" dt="2026-03-08T15:46:56.144" v="269" actId="1076"/>
          <ac:spMkLst>
            <pc:docMk/>
            <pc:sldMk cId="1747815786" sldId="257"/>
            <ac:spMk id="3" creationId="{895C623F-E99B-5FD0-B198-D4AFB37A0C87}"/>
          </ac:spMkLst>
        </pc:spChg>
        <pc:spChg chg="add mod">
          <ac:chgData name="Nazish Shazady (2224320)" userId="e2ce2f7f-1b29-4b5e-a3b8-5e0048064849" providerId="ADAL" clId="{BCB886AB-B946-4807-929A-093AE296EEB9}" dt="2026-03-08T15:20:15.270" v="104" actId="14100"/>
          <ac:spMkLst>
            <pc:docMk/>
            <pc:sldMk cId="1747815786" sldId="257"/>
            <ac:spMk id="6" creationId="{CA8731CF-F353-92AF-5A8E-2D76239117B3}"/>
          </ac:spMkLst>
        </pc:spChg>
        <pc:spChg chg="add mod">
          <ac:chgData name="Nazish Shazady (2224320)" userId="e2ce2f7f-1b29-4b5e-a3b8-5e0048064849" providerId="ADAL" clId="{BCB886AB-B946-4807-929A-093AE296EEB9}" dt="2026-03-08T15:48:16.446" v="282" actId="14100"/>
          <ac:spMkLst>
            <pc:docMk/>
            <pc:sldMk cId="1747815786" sldId="257"/>
            <ac:spMk id="7" creationId="{D1CAFE20-05A4-9853-3F33-CD4D4A657FF2}"/>
          </ac:spMkLst>
        </pc:spChg>
        <pc:spChg chg="add">
          <ac:chgData name="Nazish Shazady (2224320)" userId="e2ce2f7f-1b29-4b5e-a3b8-5e0048064849" providerId="ADAL" clId="{BCB886AB-B946-4807-929A-093AE296EEB9}" dt="2026-03-08T15:12:29.976" v="60" actId="26606"/>
          <ac:spMkLst>
            <pc:docMk/>
            <pc:sldMk cId="1747815786" sldId="257"/>
            <ac:spMk id="10" creationId="{A2679492-7988-4050-9056-542444452411}"/>
          </ac:spMkLst>
        </pc:spChg>
        <pc:spChg chg="add">
          <ac:chgData name="Nazish Shazady (2224320)" userId="e2ce2f7f-1b29-4b5e-a3b8-5e0048064849" providerId="ADAL" clId="{BCB886AB-B946-4807-929A-093AE296EEB9}" dt="2026-03-08T15:12:29.976" v="60" actId="26606"/>
          <ac:spMkLst>
            <pc:docMk/>
            <pc:sldMk cId="1747815786" sldId="257"/>
            <ac:spMk id="12" creationId="{B091B163-7D61-4891-ABCF-5C13D9C418D0}"/>
          </ac:spMkLst>
        </pc:spChg>
        <pc:picChg chg="add mod">
          <ac:chgData name="Nazish Shazady (2224320)" userId="e2ce2f7f-1b29-4b5e-a3b8-5e0048064849" providerId="ADAL" clId="{BCB886AB-B946-4807-929A-093AE296EEB9}" dt="2026-03-08T15:45:32.401" v="248" actId="1076"/>
          <ac:picMkLst>
            <pc:docMk/>
            <pc:sldMk cId="1747815786" sldId="257"/>
            <ac:picMk id="5" creationId="{23F93572-DC04-DAAD-8F30-6839641BB8F3}"/>
          </ac:picMkLst>
        </pc:picChg>
        <pc:picChg chg="add mod">
          <ac:chgData name="Nazish Shazady (2224320)" userId="e2ce2f7f-1b29-4b5e-a3b8-5e0048064849" providerId="ADAL" clId="{BCB886AB-B946-4807-929A-093AE296EEB9}" dt="2026-03-08T15:46:51.314" v="268" actId="14100"/>
          <ac:picMkLst>
            <pc:docMk/>
            <pc:sldMk cId="1747815786" sldId="257"/>
            <ac:picMk id="8" creationId="{54B03707-7F26-95C0-EF78-90B6650ED9CE}"/>
          </ac:picMkLst>
        </pc:picChg>
        <pc:cxnChg chg="add">
          <ac:chgData name="Nazish Shazady (2224320)" userId="e2ce2f7f-1b29-4b5e-a3b8-5e0048064849" providerId="ADAL" clId="{BCB886AB-B946-4807-929A-093AE296EEB9}" dt="2026-03-08T15:12:29.976" v="60" actId="26606"/>
          <ac:cxnSpMkLst>
            <pc:docMk/>
            <pc:sldMk cId="1747815786" sldId="257"/>
            <ac:cxnSpMk id="14" creationId="{C49DA8F6-BCC1-4447-B54C-57856834B94B}"/>
          </ac:cxnSpMkLst>
        </pc:cxnChg>
      </pc:sldChg>
      <pc:sldChg chg="addSp delSp modSp mod">
        <pc:chgData name="Nazish Shazady (2224320)" userId="e2ce2f7f-1b29-4b5e-a3b8-5e0048064849" providerId="ADAL" clId="{BCB886AB-B946-4807-929A-093AE296EEB9}" dt="2026-03-08T15:50:28.516" v="307" actId="14100"/>
        <pc:sldMkLst>
          <pc:docMk/>
          <pc:sldMk cId="2043439125" sldId="258"/>
        </pc:sldMkLst>
        <pc:spChg chg="del">
          <ac:chgData name="Nazish Shazady (2224320)" userId="e2ce2f7f-1b29-4b5e-a3b8-5e0048064849" providerId="ADAL" clId="{BCB886AB-B946-4807-929A-093AE296EEB9}" dt="2026-03-08T15:02:39.454" v="37" actId="478"/>
          <ac:spMkLst>
            <pc:docMk/>
            <pc:sldMk cId="2043439125" sldId="258"/>
            <ac:spMk id="2" creationId="{4A2BD700-0F86-CEEB-5A00-AEF08DDEDE82}"/>
          </ac:spMkLst>
        </pc:spChg>
        <pc:spChg chg="mod">
          <ac:chgData name="Nazish Shazady (2224320)" userId="e2ce2f7f-1b29-4b5e-a3b8-5e0048064849" providerId="ADAL" clId="{BCB886AB-B946-4807-929A-093AE296EEB9}" dt="2026-03-08T15:50:28.516" v="307" actId="14100"/>
          <ac:spMkLst>
            <pc:docMk/>
            <pc:sldMk cId="2043439125" sldId="258"/>
            <ac:spMk id="3" creationId="{9CF575A3-5959-4D4B-85E0-851B6A28652B}"/>
          </ac:spMkLst>
        </pc:spChg>
        <pc:spChg chg="add mod">
          <ac:chgData name="Nazish Shazady (2224320)" userId="e2ce2f7f-1b29-4b5e-a3b8-5e0048064849" providerId="ADAL" clId="{BCB886AB-B946-4807-929A-093AE296EEB9}" dt="2026-03-08T15:19:27.481" v="93" actId="22"/>
          <ac:spMkLst>
            <pc:docMk/>
            <pc:sldMk cId="2043439125" sldId="258"/>
            <ac:spMk id="7" creationId="{09454339-6D36-F5BC-EE94-FBFED0F83F85}"/>
          </ac:spMkLst>
        </pc:spChg>
        <pc:picChg chg="add mod">
          <ac:chgData name="Nazish Shazady (2224320)" userId="e2ce2f7f-1b29-4b5e-a3b8-5e0048064849" providerId="ADAL" clId="{BCB886AB-B946-4807-929A-093AE296EEB9}" dt="2026-03-08T15:18:04.701" v="89" actId="1076"/>
          <ac:picMkLst>
            <pc:docMk/>
            <pc:sldMk cId="2043439125" sldId="258"/>
            <ac:picMk id="6" creationId="{4F6A65FE-AC01-09E3-F8CC-C4101E28DD01}"/>
          </ac:picMkLst>
        </pc:picChg>
      </pc:sldChg>
      <pc:sldChg chg="addSp delSp modSp mod setBg">
        <pc:chgData name="Nazish Shazady (2224320)" userId="e2ce2f7f-1b29-4b5e-a3b8-5e0048064849" providerId="ADAL" clId="{BCB886AB-B946-4807-929A-093AE296EEB9}" dt="2026-03-08T15:50:22.816" v="306" actId="14100"/>
        <pc:sldMkLst>
          <pc:docMk/>
          <pc:sldMk cId="3367853051" sldId="259"/>
        </pc:sldMkLst>
        <pc:spChg chg="del">
          <ac:chgData name="Nazish Shazady (2224320)" userId="e2ce2f7f-1b29-4b5e-a3b8-5e0048064849" providerId="ADAL" clId="{BCB886AB-B946-4807-929A-093AE296EEB9}" dt="2026-03-08T15:20:41.015" v="107" actId="478"/>
          <ac:spMkLst>
            <pc:docMk/>
            <pc:sldMk cId="3367853051" sldId="259"/>
            <ac:spMk id="2" creationId="{5D8C3B88-BD6B-ADB9-46FC-67D6F6671B1D}"/>
          </ac:spMkLst>
        </pc:spChg>
        <pc:spChg chg="mod">
          <ac:chgData name="Nazish Shazady (2224320)" userId="e2ce2f7f-1b29-4b5e-a3b8-5e0048064849" providerId="ADAL" clId="{BCB886AB-B946-4807-929A-093AE296EEB9}" dt="2026-03-08T15:50:22.816" v="306" actId="14100"/>
          <ac:spMkLst>
            <pc:docMk/>
            <pc:sldMk cId="3367853051" sldId="259"/>
            <ac:spMk id="3" creationId="{2D31898D-988D-D9E8-F9B9-3D9A349CFFB8}"/>
          </ac:spMkLst>
        </pc:spChg>
        <pc:spChg chg="add mod">
          <ac:chgData name="Nazish Shazady (2224320)" userId="e2ce2f7f-1b29-4b5e-a3b8-5e0048064849" providerId="ADAL" clId="{BCB886AB-B946-4807-929A-093AE296EEB9}" dt="2026-03-08T15:28:15.112" v="164" actId="22"/>
          <ac:spMkLst>
            <pc:docMk/>
            <pc:sldMk cId="3367853051" sldId="259"/>
            <ac:spMk id="7" creationId="{8763E4DF-545A-B16B-4961-A1DD52F03C3A}"/>
          </ac:spMkLst>
        </pc:spChg>
        <pc:picChg chg="add mod">
          <ac:chgData name="Nazish Shazady (2224320)" userId="e2ce2f7f-1b29-4b5e-a3b8-5e0048064849" providerId="ADAL" clId="{BCB886AB-B946-4807-929A-093AE296EEB9}" dt="2026-03-08T15:27:04.921" v="158" actId="14100"/>
          <ac:picMkLst>
            <pc:docMk/>
            <pc:sldMk cId="3367853051" sldId="259"/>
            <ac:picMk id="6" creationId="{AA3D96B3-C490-6ECA-C61C-5C090FFD3A26}"/>
          </ac:picMkLst>
        </pc:picChg>
      </pc:sldChg>
      <pc:sldChg chg="addSp delSp modSp mod">
        <pc:chgData name="Nazish Shazady (2224320)" userId="e2ce2f7f-1b29-4b5e-a3b8-5e0048064849" providerId="ADAL" clId="{BCB886AB-B946-4807-929A-093AE296EEB9}" dt="2026-03-08T15:51:44.642" v="313" actId="688"/>
        <pc:sldMkLst>
          <pc:docMk/>
          <pc:sldMk cId="2993729706" sldId="260"/>
        </pc:sldMkLst>
        <pc:spChg chg="del">
          <ac:chgData name="Nazish Shazady (2224320)" userId="e2ce2f7f-1b29-4b5e-a3b8-5e0048064849" providerId="ADAL" clId="{BCB886AB-B946-4807-929A-093AE296EEB9}" dt="2026-03-08T15:31:20.888" v="170" actId="478"/>
          <ac:spMkLst>
            <pc:docMk/>
            <pc:sldMk cId="2993729706" sldId="260"/>
            <ac:spMk id="2" creationId="{21082842-CA3C-5E74-1677-8AA9D14ADF04}"/>
          </ac:spMkLst>
        </pc:spChg>
        <pc:spChg chg="mod">
          <ac:chgData name="Nazish Shazady (2224320)" userId="e2ce2f7f-1b29-4b5e-a3b8-5e0048064849" providerId="ADAL" clId="{BCB886AB-B946-4807-929A-093AE296EEB9}" dt="2026-03-08T15:51:32.677" v="310" actId="1076"/>
          <ac:spMkLst>
            <pc:docMk/>
            <pc:sldMk cId="2993729706" sldId="260"/>
            <ac:spMk id="3" creationId="{610B383F-2675-511D-0217-3DB502AE3FA6}"/>
          </ac:spMkLst>
        </pc:spChg>
        <pc:spChg chg="add mod">
          <ac:chgData name="Nazish Shazady (2224320)" userId="e2ce2f7f-1b29-4b5e-a3b8-5e0048064849" providerId="ADAL" clId="{BCB886AB-B946-4807-929A-093AE296EEB9}" dt="2026-03-08T15:51:44.642" v="313" actId="688"/>
          <ac:spMkLst>
            <pc:docMk/>
            <pc:sldMk cId="2993729706" sldId="260"/>
            <ac:spMk id="7" creationId="{5B747C00-1D70-8257-E9B4-BE789031115F}"/>
          </ac:spMkLst>
        </pc:spChg>
        <pc:picChg chg="add mod">
          <ac:chgData name="Nazish Shazady (2224320)" userId="e2ce2f7f-1b29-4b5e-a3b8-5e0048064849" providerId="ADAL" clId="{BCB886AB-B946-4807-929A-093AE296EEB9}" dt="2026-03-08T15:39:17.862" v="207" actId="14100"/>
          <ac:picMkLst>
            <pc:docMk/>
            <pc:sldMk cId="2993729706" sldId="260"/>
            <ac:picMk id="6" creationId="{C8F6648D-0BF8-1D9A-DB14-648150BA33BD}"/>
          </ac:picMkLst>
        </pc:picChg>
      </pc:sldChg>
      <pc:sldChg chg="addSp modSp mod">
        <pc:chgData name="Nazish Shazady (2224320)" userId="e2ce2f7f-1b29-4b5e-a3b8-5e0048064849" providerId="ADAL" clId="{BCB886AB-B946-4807-929A-093AE296EEB9}" dt="2026-03-08T16:40:53.843" v="478" actId="14100"/>
        <pc:sldMkLst>
          <pc:docMk/>
          <pc:sldMk cId="1862916490" sldId="261"/>
        </pc:sldMkLst>
        <pc:spChg chg="mod">
          <ac:chgData name="Nazish Shazady (2224320)" userId="e2ce2f7f-1b29-4b5e-a3b8-5e0048064849" providerId="ADAL" clId="{BCB886AB-B946-4807-929A-093AE296EEB9}" dt="2026-03-08T15:52:45.883" v="316" actId="14100"/>
          <ac:spMkLst>
            <pc:docMk/>
            <pc:sldMk cId="1862916490" sldId="261"/>
            <ac:spMk id="2" creationId="{365D5EF9-74D8-5350-743C-DD7681719128}"/>
          </ac:spMkLst>
        </pc:spChg>
        <pc:spChg chg="mod">
          <ac:chgData name="Nazish Shazady (2224320)" userId="e2ce2f7f-1b29-4b5e-a3b8-5e0048064849" providerId="ADAL" clId="{BCB886AB-B946-4807-929A-093AE296EEB9}" dt="2026-03-08T16:40:12.207" v="473" actId="2"/>
          <ac:spMkLst>
            <pc:docMk/>
            <pc:sldMk cId="1862916490" sldId="261"/>
            <ac:spMk id="3" creationId="{32FB6916-5067-092E-F47C-F08CA1952C30}"/>
          </ac:spMkLst>
        </pc:spChg>
        <pc:spChg chg="add mod">
          <ac:chgData name="Nazish Shazady (2224320)" userId="e2ce2f7f-1b29-4b5e-a3b8-5e0048064849" providerId="ADAL" clId="{BCB886AB-B946-4807-929A-093AE296EEB9}" dt="2026-03-08T15:57:02.868" v="373" actId="14100"/>
          <ac:spMkLst>
            <pc:docMk/>
            <pc:sldMk cId="1862916490" sldId="261"/>
            <ac:spMk id="7" creationId="{065BEC2A-A6C0-5F3D-3AEB-8D1F2E74A7CC}"/>
          </ac:spMkLst>
        </pc:spChg>
        <pc:picChg chg="add mod">
          <ac:chgData name="Nazish Shazady (2224320)" userId="e2ce2f7f-1b29-4b5e-a3b8-5e0048064849" providerId="ADAL" clId="{BCB886AB-B946-4807-929A-093AE296EEB9}" dt="2026-03-08T16:40:53.843" v="478" actId="14100"/>
          <ac:picMkLst>
            <pc:docMk/>
            <pc:sldMk cId="1862916490" sldId="261"/>
            <ac:picMk id="6" creationId="{79F61D22-CD93-1574-E13B-C3F51A64ECED}"/>
          </ac:picMkLst>
        </pc:picChg>
      </pc:sldChg>
      <pc:sldChg chg="addSp delSp modSp mod">
        <pc:chgData name="Nazish Shazady (2224320)" userId="e2ce2f7f-1b29-4b5e-a3b8-5e0048064849" providerId="ADAL" clId="{BCB886AB-B946-4807-929A-093AE296EEB9}" dt="2026-03-08T16:39:39.645" v="471" actId="27636"/>
        <pc:sldMkLst>
          <pc:docMk/>
          <pc:sldMk cId="1178648813" sldId="262"/>
        </pc:sldMkLst>
        <pc:spChg chg="mod">
          <ac:chgData name="Nazish Shazady (2224320)" userId="e2ce2f7f-1b29-4b5e-a3b8-5e0048064849" providerId="ADAL" clId="{BCB886AB-B946-4807-929A-093AE296EEB9}" dt="2026-03-08T16:01:13.922" v="397" actId="1076"/>
          <ac:spMkLst>
            <pc:docMk/>
            <pc:sldMk cId="1178648813" sldId="262"/>
            <ac:spMk id="2" creationId="{6978D323-3DAF-C276-B1A8-2DDB04F71398}"/>
          </ac:spMkLst>
        </pc:spChg>
        <pc:spChg chg="mod">
          <ac:chgData name="Nazish Shazady (2224320)" userId="e2ce2f7f-1b29-4b5e-a3b8-5e0048064849" providerId="ADAL" clId="{BCB886AB-B946-4807-929A-093AE296EEB9}" dt="2026-03-08T16:39:39.645" v="471" actId="27636"/>
          <ac:spMkLst>
            <pc:docMk/>
            <pc:sldMk cId="1178648813" sldId="262"/>
            <ac:spMk id="3" creationId="{36CEF649-71E9-B6E8-E9B6-33518AD57D6A}"/>
          </ac:spMkLst>
        </pc:spChg>
        <pc:spChg chg="add mod">
          <ac:chgData name="Nazish Shazady (2224320)" userId="e2ce2f7f-1b29-4b5e-a3b8-5e0048064849" providerId="ADAL" clId="{BCB886AB-B946-4807-929A-093AE296EEB9}" dt="2026-03-08T16:39:21.460" v="469" actId="1076"/>
          <ac:spMkLst>
            <pc:docMk/>
            <pc:sldMk cId="1178648813" sldId="262"/>
            <ac:spMk id="7" creationId="{0ACEBC70-E687-10BD-E7AE-179FA985224D}"/>
          </ac:spMkLst>
        </pc:spChg>
        <pc:spChg chg="add del mod">
          <ac:chgData name="Nazish Shazady (2224320)" userId="e2ce2f7f-1b29-4b5e-a3b8-5e0048064849" providerId="ADAL" clId="{BCB886AB-B946-4807-929A-093AE296EEB9}" dt="2026-03-08T16:33:06.227" v="425" actId="478"/>
          <ac:spMkLst>
            <pc:docMk/>
            <pc:sldMk cId="1178648813" sldId="262"/>
            <ac:spMk id="8" creationId="{A5575089-663C-F01F-FE67-D2F9CB753758}"/>
          </ac:spMkLst>
        </pc:spChg>
        <pc:spChg chg="add del mod">
          <ac:chgData name="Nazish Shazady (2224320)" userId="e2ce2f7f-1b29-4b5e-a3b8-5e0048064849" providerId="ADAL" clId="{BCB886AB-B946-4807-929A-093AE296EEB9}" dt="2026-03-08T16:33:33.196" v="433" actId="478"/>
          <ac:spMkLst>
            <pc:docMk/>
            <pc:sldMk cId="1178648813" sldId="262"/>
            <ac:spMk id="9" creationId="{CD162954-5822-E675-3509-82E87B44B24F}"/>
          </ac:spMkLst>
        </pc:spChg>
        <pc:spChg chg="add mod">
          <ac:chgData name="Nazish Shazady (2224320)" userId="e2ce2f7f-1b29-4b5e-a3b8-5e0048064849" providerId="ADAL" clId="{BCB886AB-B946-4807-929A-093AE296EEB9}" dt="2026-03-08T16:34:05.677" v="442" actId="14100"/>
          <ac:spMkLst>
            <pc:docMk/>
            <pc:sldMk cId="1178648813" sldId="262"/>
            <ac:spMk id="10" creationId="{E9D183B9-4E2F-0029-199B-F476433BC27E}"/>
          </ac:spMkLst>
        </pc:spChg>
        <pc:spChg chg="add mod">
          <ac:chgData name="Nazish Shazady (2224320)" userId="e2ce2f7f-1b29-4b5e-a3b8-5e0048064849" providerId="ADAL" clId="{BCB886AB-B946-4807-929A-093AE296EEB9}" dt="2026-03-08T16:37:09.339" v="462" actId="14100"/>
          <ac:spMkLst>
            <pc:docMk/>
            <pc:sldMk cId="1178648813" sldId="262"/>
            <ac:spMk id="11" creationId="{26D50E15-5AF4-BC0F-B62C-76F462C83ABD}"/>
          </ac:spMkLst>
        </pc:spChg>
        <pc:picChg chg="add mod">
          <ac:chgData name="Nazish Shazady (2224320)" userId="e2ce2f7f-1b29-4b5e-a3b8-5e0048064849" providerId="ADAL" clId="{BCB886AB-B946-4807-929A-093AE296EEB9}" dt="2026-03-08T16:33:56.141" v="439" actId="14100"/>
          <ac:picMkLst>
            <pc:docMk/>
            <pc:sldMk cId="1178648813" sldId="262"/>
            <ac:picMk id="6" creationId="{B4F5D0D3-AF7D-6DA1-3BEF-11D848F83638}"/>
          </ac:picMkLst>
        </pc:picChg>
      </pc:sldChg>
      <pc:sldChg chg="addSp modSp mod setBg">
        <pc:chgData name="Nazish Shazady (2224320)" userId="e2ce2f7f-1b29-4b5e-a3b8-5e0048064849" providerId="ADAL" clId="{BCB886AB-B946-4807-929A-093AE296EEB9}" dt="2026-03-08T16:49:48.084" v="530" actId="255"/>
        <pc:sldMkLst>
          <pc:docMk/>
          <pc:sldMk cId="4289879924" sldId="263"/>
        </pc:sldMkLst>
        <pc:spChg chg="mod">
          <ac:chgData name="Nazish Shazady (2224320)" userId="e2ce2f7f-1b29-4b5e-a3b8-5e0048064849" providerId="ADAL" clId="{BCB886AB-B946-4807-929A-093AE296EEB9}" dt="2026-03-08T16:43:38.156" v="497" actId="26606"/>
          <ac:spMkLst>
            <pc:docMk/>
            <pc:sldMk cId="4289879924" sldId="263"/>
            <ac:spMk id="2" creationId="{5D52A5AB-9D55-FBE6-5258-631383E92242}"/>
          </ac:spMkLst>
        </pc:spChg>
        <pc:spChg chg="mod">
          <ac:chgData name="Nazish Shazady (2224320)" userId="e2ce2f7f-1b29-4b5e-a3b8-5e0048064849" providerId="ADAL" clId="{BCB886AB-B946-4807-929A-093AE296EEB9}" dt="2026-03-08T16:49:48.084" v="530" actId="255"/>
          <ac:spMkLst>
            <pc:docMk/>
            <pc:sldMk cId="4289879924" sldId="263"/>
            <ac:spMk id="3" creationId="{9219465C-FCE2-5392-FF5D-46E2BD19D6A0}"/>
          </ac:spMkLst>
        </pc:spChg>
        <pc:spChg chg="add mod">
          <ac:chgData name="Nazish Shazady (2224320)" userId="e2ce2f7f-1b29-4b5e-a3b8-5e0048064849" providerId="ADAL" clId="{BCB886AB-B946-4807-929A-093AE296EEB9}" dt="2026-03-08T16:44:38.712" v="504" actId="20577"/>
          <ac:spMkLst>
            <pc:docMk/>
            <pc:sldMk cId="4289879924" sldId="263"/>
            <ac:spMk id="7" creationId="{C35002BB-5729-D23A-F4B9-340FB18AA5AF}"/>
          </ac:spMkLst>
        </pc:spChg>
        <pc:picChg chg="add mod">
          <ac:chgData name="Nazish Shazady (2224320)" userId="e2ce2f7f-1b29-4b5e-a3b8-5e0048064849" providerId="ADAL" clId="{BCB886AB-B946-4807-929A-093AE296EEB9}" dt="2026-03-08T16:43:43.857" v="498" actId="1076"/>
          <ac:picMkLst>
            <pc:docMk/>
            <pc:sldMk cId="4289879924" sldId="263"/>
            <ac:picMk id="6" creationId="{7AB6DCBE-1FCC-C656-C16C-5A3291DD8881}"/>
          </ac:picMkLst>
        </pc:picChg>
      </pc:sldChg>
      <pc:sldChg chg="addSp modSp mod setBg">
        <pc:chgData name="Nazish Shazady (2224320)" userId="e2ce2f7f-1b29-4b5e-a3b8-5e0048064849" providerId="ADAL" clId="{BCB886AB-B946-4807-929A-093AE296EEB9}" dt="2026-03-08T17:34:19.600" v="831" actId="2"/>
        <pc:sldMkLst>
          <pc:docMk/>
          <pc:sldMk cId="1575031600" sldId="264"/>
        </pc:sldMkLst>
        <pc:spChg chg="mod">
          <ac:chgData name="Nazish Shazady (2224320)" userId="e2ce2f7f-1b29-4b5e-a3b8-5e0048064849" providerId="ADAL" clId="{BCB886AB-B946-4807-929A-093AE296EEB9}" dt="2026-03-08T16:49:01.322" v="524" actId="26606"/>
          <ac:spMkLst>
            <pc:docMk/>
            <pc:sldMk cId="1575031600" sldId="264"/>
            <ac:spMk id="2" creationId="{C47E3FD8-C89A-A8C1-E514-5C8BBEF542C6}"/>
          </ac:spMkLst>
        </pc:spChg>
        <pc:spChg chg="mod">
          <ac:chgData name="Nazish Shazady (2224320)" userId="e2ce2f7f-1b29-4b5e-a3b8-5e0048064849" providerId="ADAL" clId="{BCB886AB-B946-4807-929A-093AE296EEB9}" dt="2026-03-08T17:34:19.600" v="831" actId="2"/>
          <ac:spMkLst>
            <pc:docMk/>
            <pc:sldMk cId="1575031600" sldId="264"/>
            <ac:spMk id="3" creationId="{AD8ACE20-6125-7E06-FFD5-7C8BB092F06E}"/>
          </ac:spMkLst>
        </pc:spChg>
        <pc:spChg chg="add mod">
          <ac:chgData name="Nazish Shazady (2224320)" userId="e2ce2f7f-1b29-4b5e-a3b8-5e0048064849" providerId="ADAL" clId="{BCB886AB-B946-4807-929A-093AE296EEB9}" dt="2026-03-08T16:51:50.167" v="543" actId="688"/>
          <ac:spMkLst>
            <pc:docMk/>
            <pc:sldMk cId="1575031600" sldId="264"/>
            <ac:spMk id="7" creationId="{2E0FD41C-1DAF-121A-7063-BFF7A28936AB}"/>
          </ac:spMkLst>
        </pc:spChg>
        <pc:picChg chg="add mod">
          <ac:chgData name="Nazish Shazady (2224320)" userId="e2ce2f7f-1b29-4b5e-a3b8-5e0048064849" providerId="ADAL" clId="{BCB886AB-B946-4807-929A-093AE296EEB9}" dt="2026-03-08T16:49:01.322" v="524" actId="26606"/>
          <ac:picMkLst>
            <pc:docMk/>
            <pc:sldMk cId="1575031600" sldId="264"/>
            <ac:picMk id="6" creationId="{9F88E128-6426-C7F4-B6FC-674DC45AED68}"/>
          </ac:picMkLst>
        </pc:picChg>
      </pc:sldChg>
      <pc:sldChg chg="addSp delSp modSp mod">
        <pc:chgData name="Nazish Shazady (2224320)" userId="e2ce2f7f-1b29-4b5e-a3b8-5e0048064849" providerId="ADAL" clId="{BCB886AB-B946-4807-929A-093AE296EEB9}" dt="2026-03-08T17:27:25.320" v="768" actId="27636"/>
        <pc:sldMkLst>
          <pc:docMk/>
          <pc:sldMk cId="3394101568" sldId="265"/>
        </pc:sldMkLst>
        <pc:spChg chg="mod">
          <ac:chgData name="Nazish Shazady (2224320)" userId="e2ce2f7f-1b29-4b5e-a3b8-5e0048064849" providerId="ADAL" clId="{BCB886AB-B946-4807-929A-093AE296EEB9}" dt="2026-03-08T17:27:25.320" v="768" actId="27636"/>
          <ac:spMkLst>
            <pc:docMk/>
            <pc:sldMk cId="3394101568" sldId="265"/>
            <ac:spMk id="2" creationId="{C15DF7A6-C441-3AE5-3FD8-0BE664AF0457}"/>
          </ac:spMkLst>
        </pc:spChg>
        <pc:spChg chg="mod">
          <ac:chgData name="Nazish Shazady (2224320)" userId="e2ce2f7f-1b29-4b5e-a3b8-5e0048064849" providerId="ADAL" clId="{BCB886AB-B946-4807-929A-093AE296EEB9}" dt="2026-03-08T17:25:14.107" v="738" actId="1076"/>
          <ac:spMkLst>
            <pc:docMk/>
            <pc:sldMk cId="3394101568" sldId="265"/>
            <ac:spMk id="3" creationId="{87E51F47-2FD2-F9E4-99EE-559BC244E790}"/>
          </ac:spMkLst>
        </pc:spChg>
        <pc:spChg chg="add mod">
          <ac:chgData name="Nazish Shazady (2224320)" userId="e2ce2f7f-1b29-4b5e-a3b8-5e0048064849" providerId="ADAL" clId="{BCB886AB-B946-4807-929A-093AE296EEB9}" dt="2026-03-08T17:27:25.317" v="767" actId="22"/>
          <ac:spMkLst>
            <pc:docMk/>
            <pc:sldMk cId="3394101568" sldId="265"/>
            <ac:spMk id="10" creationId="{38E074BD-AAD1-AD0F-3C32-040EE906040F}"/>
          </ac:spMkLst>
        </pc:spChg>
        <pc:picChg chg="add del mod">
          <ac:chgData name="Nazish Shazady (2224320)" userId="e2ce2f7f-1b29-4b5e-a3b8-5e0048064849" providerId="ADAL" clId="{BCB886AB-B946-4807-929A-093AE296EEB9}" dt="2026-03-08T17:25:25.894" v="742" actId="478"/>
          <ac:picMkLst>
            <pc:docMk/>
            <pc:sldMk cId="3394101568" sldId="265"/>
            <ac:picMk id="6" creationId="{AA4E7BFE-93AC-169D-EF94-FF1749CD1204}"/>
          </ac:picMkLst>
        </pc:picChg>
        <pc:picChg chg="add mod">
          <ac:chgData name="Nazish Shazady (2224320)" userId="e2ce2f7f-1b29-4b5e-a3b8-5e0048064849" providerId="ADAL" clId="{BCB886AB-B946-4807-929A-093AE296EEB9}" dt="2026-03-08T17:26:08.691" v="753" actId="1076"/>
          <ac:picMkLst>
            <pc:docMk/>
            <pc:sldMk cId="3394101568" sldId="265"/>
            <ac:picMk id="9" creationId="{68F03FE7-FD3A-FFEE-4FBC-8D73173C48C6}"/>
          </ac:picMkLst>
        </pc:picChg>
      </pc:sldChg>
      <pc:sldChg chg="addSp modSp mod">
        <pc:chgData name="Nazish Shazady (2224320)" userId="e2ce2f7f-1b29-4b5e-a3b8-5e0048064849" providerId="ADAL" clId="{BCB886AB-B946-4807-929A-093AE296EEB9}" dt="2026-03-08T17:35:12.287" v="835" actId="2"/>
        <pc:sldMkLst>
          <pc:docMk/>
          <pc:sldMk cId="739516519" sldId="266"/>
        </pc:sldMkLst>
        <pc:spChg chg="mod">
          <ac:chgData name="Nazish Shazady (2224320)" userId="e2ce2f7f-1b29-4b5e-a3b8-5e0048064849" providerId="ADAL" clId="{BCB886AB-B946-4807-929A-093AE296EEB9}" dt="2026-03-08T17:16:10.768" v="656" actId="27636"/>
          <ac:spMkLst>
            <pc:docMk/>
            <pc:sldMk cId="739516519" sldId="266"/>
            <ac:spMk id="2" creationId="{0118A904-CFBE-7E87-404F-5E0F885B9FD8}"/>
          </ac:spMkLst>
        </pc:spChg>
        <pc:spChg chg="mod">
          <ac:chgData name="Nazish Shazady (2224320)" userId="e2ce2f7f-1b29-4b5e-a3b8-5e0048064849" providerId="ADAL" clId="{BCB886AB-B946-4807-929A-093AE296EEB9}" dt="2026-03-08T17:35:12.287" v="835" actId="2"/>
          <ac:spMkLst>
            <pc:docMk/>
            <pc:sldMk cId="739516519" sldId="266"/>
            <ac:spMk id="3" creationId="{73994657-3F0E-1967-1292-C3535F379A29}"/>
          </ac:spMkLst>
        </pc:spChg>
        <pc:spChg chg="add mod">
          <ac:chgData name="Nazish Shazady (2224320)" userId="e2ce2f7f-1b29-4b5e-a3b8-5e0048064849" providerId="ADAL" clId="{BCB886AB-B946-4807-929A-093AE296EEB9}" dt="2026-03-08T17:16:16.704" v="657" actId="20577"/>
          <ac:spMkLst>
            <pc:docMk/>
            <pc:sldMk cId="739516519" sldId="266"/>
            <ac:spMk id="7" creationId="{C610C36D-F2B6-FDEF-DFD5-400D44C5B20D}"/>
          </ac:spMkLst>
        </pc:spChg>
        <pc:picChg chg="add mod">
          <ac:chgData name="Nazish Shazady (2224320)" userId="e2ce2f7f-1b29-4b5e-a3b8-5e0048064849" providerId="ADAL" clId="{BCB886AB-B946-4807-929A-093AE296EEB9}" dt="2026-03-08T17:14:08.812" v="651" actId="14100"/>
          <ac:picMkLst>
            <pc:docMk/>
            <pc:sldMk cId="739516519" sldId="266"/>
            <ac:picMk id="6" creationId="{30006B57-841F-DBA1-6ADC-761561F7CB45}"/>
          </ac:picMkLst>
        </pc:picChg>
      </pc:sldChg>
      <pc:sldChg chg="delSp modSp mod">
        <pc:chgData name="Nazish Shazady (2224320)" userId="e2ce2f7f-1b29-4b5e-a3b8-5e0048064849" providerId="ADAL" clId="{BCB886AB-B946-4807-929A-093AE296EEB9}" dt="2026-03-08T17:31:24.901" v="804" actId="1076"/>
        <pc:sldMkLst>
          <pc:docMk/>
          <pc:sldMk cId="819695582" sldId="267"/>
        </pc:sldMkLst>
        <pc:spChg chg="del mod">
          <ac:chgData name="Nazish Shazady (2224320)" userId="e2ce2f7f-1b29-4b5e-a3b8-5e0048064849" providerId="ADAL" clId="{BCB886AB-B946-4807-929A-093AE296EEB9}" dt="2026-03-08T17:17:54.348" v="680" actId="478"/>
          <ac:spMkLst>
            <pc:docMk/>
            <pc:sldMk cId="819695582" sldId="267"/>
            <ac:spMk id="2" creationId="{D02500EA-D079-80EF-AF72-A38191CECFBA}"/>
          </ac:spMkLst>
        </pc:spChg>
        <pc:spChg chg="mod">
          <ac:chgData name="Nazish Shazady (2224320)" userId="e2ce2f7f-1b29-4b5e-a3b8-5e0048064849" providerId="ADAL" clId="{BCB886AB-B946-4807-929A-093AE296EEB9}" dt="2026-03-08T17:31:24.901" v="804" actId="1076"/>
          <ac:spMkLst>
            <pc:docMk/>
            <pc:sldMk cId="819695582" sldId="267"/>
            <ac:spMk id="3" creationId="{64B487C7-8091-6F8D-9473-191B5CAC11CA}"/>
          </ac:spMkLst>
        </pc:spChg>
      </pc:sldChg>
      <pc:sldChg chg="addSp delSp modSp new mod setBg setClrOvrMap">
        <pc:chgData name="Nazish Shazady (2224320)" userId="e2ce2f7f-1b29-4b5e-a3b8-5e0048064849" providerId="ADAL" clId="{BCB886AB-B946-4807-929A-093AE296EEB9}" dt="2026-03-08T17:09:23.985" v="612" actId="14100"/>
        <pc:sldMkLst>
          <pc:docMk/>
          <pc:sldMk cId="1087403924" sldId="268"/>
        </pc:sldMkLst>
        <pc:spChg chg="mod ord">
          <ac:chgData name="Nazish Shazady (2224320)" userId="e2ce2f7f-1b29-4b5e-a3b8-5e0048064849" providerId="ADAL" clId="{BCB886AB-B946-4807-929A-093AE296EEB9}" dt="2026-03-08T17:03:44.524" v="591" actId="1076"/>
          <ac:spMkLst>
            <pc:docMk/>
            <pc:sldMk cId="1087403924" sldId="268"/>
            <ac:spMk id="2" creationId="{56AE6103-9EFF-71A7-44C4-FD86A10F99F0}"/>
          </ac:spMkLst>
        </pc:spChg>
        <pc:spChg chg="mod ord">
          <ac:chgData name="Nazish Shazady (2224320)" userId="e2ce2f7f-1b29-4b5e-a3b8-5e0048064849" providerId="ADAL" clId="{BCB886AB-B946-4807-929A-093AE296EEB9}" dt="2026-03-08T17:08:02.783" v="599" actId="14100"/>
          <ac:spMkLst>
            <pc:docMk/>
            <pc:sldMk cId="1087403924" sldId="268"/>
            <ac:spMk id="3" creationId="{435F2ADE-4BF8-D211-43FC-D7FCF44F272D}"/>
          </ac:spMkLst>
        </pc:spChg>
        <pc:spChg chg="add mod">
          <ac:chgData name="Nazish Shazady (2224320)" userId="e2ce2f7f-1b29-4b5e-a3b8-5e0048064849" providerId="ADAL" clId="{BCB886AB-B946-4807-929A-093AE296EEB9}" dt="2026-03-08T17:09:23.985" v="612" actId="14100"/>
          <ac:spMkLst>
            <pc:docMk/>
            <pc:sldMk cId="1087403924" sldId="268"/>
            <ac:spMk id="7" creationId="{E8B40B3B-7463-3EA3-D0A3-C08B9AAF734B}"/>
          </ac:spMkLst>
        </pc:spChg>
        <pc:spChg chg="add del">
          <ac:chgData name="Nazish Shazady (2224320)" userId="e2ce2f7f-1b29-4b5e-a3b8-5e0048064849" providerId="ADAL" clId="{BCB886AB-B946-4807-929A-093AE296EEB9}" dt="2026-03-08T17:03:06.513" v="579" actId="26606"/>
          <ac:spMkLst>
            <pc:docMk/>
            <pc:sldMk cId="1087403924" sldId="268"/>
            <ac:spMk id="8" creationId="{6529CFB1-4A36-4A05-8D7A-948E2277312A}"/>
          </ac:spMkLst>
        </pc:spChg>
        <pc:spChg chg="add del">
          <ac:chgData name="Nazish Shazady (2224320)" userId="e2ce2f7f-1b29-4b5e-a3b8-5e0048064849" providerId="ADAL" clId="{BCB886AB-B946-4807-929A-093AE296EEB9}" dt="2026-03-08T17:03:06.513" v="579" actId="26606"/>
          <ac:spMkLst>
            <pc:docMk/>
            <pc:sldMk cId="1087403924" sldId="268"/>
            <ac:spMk id="10" creationId="{88783419-8188-4C50-BD8F-237B464BE71F}"/>
          </ac:spMkLst>
        </pc:spChg>
        <pc:spChg chg="add del">
          <ac:chgData name="Nazish Shazady (2224320)" userId="e2ce2f7f-1b29-4b5e-a3b8-5e0048064849" providerId="ADAL" clId="{BCB886AB-B946-4807-929A-093AE296EEB9}" dt="2026-03-08T17:03:01.481" v="574" actId="26606"/>
          <ac:spMkLst>
            <pc:docMk/>
            <pc:sldMk cId="1087403924" sldId="268"/>
            <ac:spMk id="17" creationId="{26A3F16E-CC60-4737-8CBB-9568A351D30B}"/>
          </ac:spMkLst>
        </pc:spChg>
        <pc:spChg chg="add del">
          <ac:chgData name="Nazish Shazady (2224320)" userId="e2ce2f7f-1b29-4b5e-a3b8-5e0048064849" providerId="ADAL" clId="{BCB886AB-B946-4807-929A-093AE296EEB9}" dt="2026-03-08T17:03:01.481" v="574" actId="26606"/>
          <ac:spMkLst>
            <pc:docMk/>
            <pc:sldMk cId="1087403924" sldId="268"/>
            <ac:spMk id="19" creationId="{C0DABE73-66EA-42B0-AB0A-9FB1C0AD7AEB}"/>
          </ac:spMkLst>
        </pc:spChg>
        <pc:spChg chg="add del">
          <ac:chgData name="Nazish Shazady (2224320)" userId="e2ce2f7f-1b29-4b5e-a3b8-5e0048064849" providerId="ADAL" clId="{BCB886AB-B946-4807-929A-093AE296EEB9}" dt="2026-03-08T17:03:03.797" v="576" actId="26606"/>
          <ac:spMkLst>
            <pc:docMk/>
            <pc:sldMk cId="1087403924" sldId="268"/>
            <ac:spMk id="23" creationId="{24C41CF4-4A13-4AA9-9300-CB7A2E37C861}"/>
          </ac:spMkLst>
        </pc:spChg>
        <pc:spChg chg="add del">
          <ac:chgData name="Nazish Shazady (2224320)" userId="e2ce2f7f-1b29-4b5e-a3b8-5e0048064849" providerId="ADAL" clId="{BCB886AB-B946-4807-929A-093AE296EEB9}" dt="2026-03-08T17:03:06.465" v="578" actId="26606"/>
          <ac:spMkLst>
            <pc:docMk/>
            <pc:sldMk cId="1087403924" sldId="268"/>
            <ac:spMk id="26" creationId="{6184FA60-56E6-4C39-B1D1-F8DA36DE1F3E}"/>
          </ac:spMkLst>
        </pc:spChg>
        <pc:spChg chg="add">
          <ac:chgData name="Nazish Shazady (2224320)" userId="e2ce2f7f-1b29-4b5e-a3b8-5e0048064849" providerId="ADAL" clId="{BCB886AB-B946-4807-929A-093AE296EEB9}" dt="2026-03-08T17:03:06.513" v="579" actId="26606"/>
          <ac:spMkLst>
            <pc:docMk/>
            <pc:sldMk cId="1087403924" sldId="268"/>
            <ac:spMk id="29" creationId="{26A3F16E-CC60-4737-8CBB-9568A351D30B}"/>
          </ac:spMkLst>
        </pc:spChg>
        <pc:spChg chg="add">
          <ac:chgData name="Nazish Shazady (2224320)" userId="e2ce2f7f-1b29-4b5e-a3b8-5e0048064849" providerId="ADAL" clId="{BCB886AB-B946-4807-929A-093AE296EEB9}" dt="2026-03-08T17:03:06.513" v="579" actId="26606"/>
          <ac:spMkLst>
            <pc:docMk/>
            <pc:sldMk cId="1087403924" sldId="268"/>
            <ac:spMk id="30" creationId="{C0DABE73-66EA-42B0-AB0A-9FB1C0AD7AEB}"/>
          </ac:spMkLst>
        </pc:spChg>
        <pc:picChg chg="add mod">
          <ac:chgData name="Nazish Shazady (2224320)" userId="e2ce2f7f-1b29-4b5e-a3b8-5e0048064849" providerId="ADAL" clId="{BCB886AB-B946-4807-929A-093AE296EEB9}" dt="2026-03-08T17:08:18.530" v="604" actId="1076"/>
          <ac:picMkLst>
            <pc:docMk/>
            <pc:sldMk cId="1087403924" sldId="268"/>
            <ac:picMk id="6" creationId="{8301CD64-3FF5-F7E8-CC12-66D10352791E}"/>
          </ac:picMkLst>
        </pc:picChg>
        <pc:picChg chg="add del">
          <ac:chgData name="Nazish Shazady (2224320)" userId="e2ce2f7f-1b29-4b5e-a3b8-5e0048064849" providerId="ADAL" clId="{BCB886AB-B946-4807-929A-093AE296EEB9}" dt="2026-03-08T17:03:06.513" v="579" actId="26606"/>
          <ac:picMkLst>
            <pc:docMk/>
            <pc:sldMk cId="1087403924" sldId="268"/>
            <ac:picMk id="12" creationId="{570D84C5-A105-4AB9-8C54-A26D13722D57}"/>
          </ac:picMkLst>
        </pc:picChg>
        <pc:picChg chg="add del">
          <ac:chgData name="Nazish Shazady (2224320)" userId="e2ce2f7f-1b29-4b5e-a3b8-5e0048064849" providerId="ADAL" clId="{BCB886AB-B946-4807-929A-093AE296EEB9}" dt="2026-03-08T17:03:01.481" v="574" actId="26606"/>
          <ac:picMkLst>
            <pc:docMk/>
            <pc:sldMk cId="1087403924" sldId="268"/>
            <ac:picMk id="21" creationId="{1E4917B9-5D95-4999-9E13-3568EDD42343}"/>
          </ac:picMkLst>
        </pc:picChg>
        <pc:picChg chg="add del">
          <ac:chgData name="Nazish Shazady (2224320)" userId="e2ce2f7f-1b29-4b5e-a3b8-5e0048064849" providerId="ADAL" clId="{BCB886AB-B946-4807-929A-093AE296EEB9}" dt="2026-03-08T17:03:06.465" v="578" actId="26606"/>
          <ac:picMkLst>
            <pc:docMk/>
            <pc:sldMk cId="1087403924" sldId="268"/>
            <ac:picMk id="27" creationId="{287356FD-82C7-4E0B-9494-355CAE397DA9}"/>
          </ac:picMkLst>
        </pc:picChg>
        <pc:picChg chg="add">
          <ac:chgData name="Nazish Shazady (2224320)" userId="e2ce2f7f-1b29-4b5e-a3b8-5e0048064849" providerId="ADAL" clId="{BCB886AB-B946-4807-929A-093AE296EEB9}" dt="2026-03-08T17:03:06.513" v="579" actId="26606"/>
          <ac:picMkLst>
            <pc:docMk/>
            <pc:sldMk cId="1087403924" sldId="268"/>
            <ac:picMk id="31" creationId="{1E4917B9-5D95-4999-9E13-3568EDD42343}"/>
          </ac:picMkLst>
        </pc:picChg>
        <pc:cxnChg chg="add del">
          <ac:chgData name="Nazish Shazady (2224320)" userId="e2ce2f7f-1b29-4b5e-a3b8-5e0048064849" providerId="ADAL" clId="{BCB886AB-B946-4807-929A-093AE296EEB9}" dt="2026-03-08T17:03:03.797" v="576" actId="26606"/>
          <ac:cxnSpMkLst>
            <pc:docMk/>
            <pc:sldMk cId="1087403924" sldId="268"/>
            <ac:cxnSpMk id="24" creationId="{7A77B115-9FF3-46AE-AE08-826DEB9A6246}"/>
          </ac:cxnSpMkLst>
        </pc:cxnChg>
      </pc:sldChg>
      <pc:sldChg chg="delSp modSp new mod">
        <pc:chgData name="Nazish Shazady (2224320)" userId="e2ce2f7f-1b29-4b5e-a3b8-5e0048064849" providerId="ADAL" clId="{BCB886AB-B946-4807-929A-093AE296EEB9}" dt="2026-03-08T17:35:12.292" v="836" actId="2"/>
        <pc:sldMkLst>
          <pc:docMk/>
          <pc:sldMk cId="2186801567" sldId="269"/>
        </pc:sldMkLst>
        <pc:spChg chg="del">
          <ac:chgData name="Nazish Shazady (2224320)" userId="e2ce2f7f-1b29-4b5e-a3b8-5e0048064849" providerId="ADAL" clId="{BCB886AB-B946-4807-929A-093AE296EEB9}" dt="2026-03-08T17:18:01.756" v="683" actId="478"/>
          <ac:spMkLst>
            <pc:docMk/>
            <pc:sldMk cId="2186801567" sldId="269"/>
            <ac:spMk id="2" creationId="{E5C3A637-5CE1-1E2B-4EBF-8D658CFE4F1F}"/>
          </ac:spMkLst>
        </pc:spChg>
        <pc:spChg chg="mod">
          <ac:chgData name="Nazish Shazady (2224320)" userId="e2ce2f7f-1b29-4b5e-a3b8-5e0048064849" providerId="ADAL" clId="{BCB886AB-B946-4807-929A-093AE296EEB9}" dt="2026-03-08T17:35:12.292" v="836" actId="2"/>
          <ac:spMkLst>
            <pc:docMk/>
            <pc:sldMk cId="2186801567" sldId="269"/>
            <ac:spMk id="3" creationId="{89721484-1C15-D4EB-CCB8-5DF92FED14F2}"/>
          </ac:spMkLst>
        </pc:spChg>
      </pc:sldChg>
      <pc:sldChg chg="delSp modSp new mod">
        <pc:chgData name="Nazish Shazady (2224320)" userId="e2ce2f7f-1b29-4b5e-a3b8-5e0048064849" providerId="ADAL" clId="{BCB886AB-B946-4807-929A-093AE296EEB9}" dt="2026-03-08T17:37:00.431" v="851" actId="1076"/>
        <pc:sldMkLst>
          <pc:docMk/>
          <pc:sldMk cId="1517219739" sldId="270"/>
        </pc:sldMkLst>
        <pc:spChg chg="del">
          <ac:chgData name="Nazish Shazady (2224320)" userId="e2ce2f7f-1b29-4b5e-a3b8-5e0048064849" providerId="ADAL" clId="{BCB886AB-B946-4807-929A-093AE296EEB9}" dt="2026-03-08T17:18:07.340" v="686" actId="478"/>
          <ac:spMkLst>
            <pc:docMk/>
            <pc:sldMk cId="1517219739" sldId="270"/>
            <ac:spMk id="2" creationId="{61F45FBC-7040-F888-3EC7-103B085FAE41}"/>
          </ac:spMkLst>
        </pc:spChg>
        <pc:spChg chg="mod">
          <ac:chgData name="Nazish Shazady (2224320)" userId="e2ce2f7f-1b29-4b5e-a3b8-5e0048064849" providerId="ADAL" clId="{BCB886AB-B946-4807-929A-093AE296EEB9}" dt="2026-03-08T17:37:00.431" v="851" actId="1076"/>
          <ac:spMkLst>
            <pc:docMk/>
            <pc:sldMk cId="1517219739" sldId="270"/>
            <ac:spMk id="3" creationId="{5E89369A-32FD-986D-8669-29C9A6D73F28}"/>
          </ac:spMkLst>
        </pc:spChg>
      </pc:sldChg>
      <pc:sldChg chg="delSp modSp new mod">
        <pc:chgData name="Nazish Shazady (2224320)" userId="e2ce2f7f-1b29-4b5e-a3b8-5e0048064849" providerId="ADAL" clId="{BCB886AB-B946-4807-929A-093AE296EEB9}" dt="2026-03-08T17:39:18.235" v="878" actId="1076"/>
        <pc:sldMkLst>
          <pc:docMk/>
          <pc:sldMk cId="2779776656" sldId="271"/>
        </pc:sldMkLst>
        <pc:spChg chg="del">
          <ac:chgData name="Nazish Shazady (2224320)" userId="e2ce2f7f-1b29-4b5e-a3b8-5e0048064849" providerId="ADAL" clId="{BCB886AB-B946-4807-929A-093AE296EEB9}" dt="2026-03-08T17:37:08.904" v="854" actId="478"/>
          <ac:spMkLst>
            <pc:docMk/>
            <pc:sldMk cId="2779776656" sldId="271"/>
            <ac:spMk id="2" creationId="{65013142-E85E-F215-10E9-273DC56DE447}"/>
          </ac:spMkLst>
        </pc:spChg>
        <pc:spChg chg="mod">
          <ac:chgData name="Nazish Shazady (2224320)" userId="e2ce2f7f-1b29-4b5e-a3b8-5e0048064849" providerId="ADAL" clId="{BCB886AB-B946-4807-929A-093AE296EEB9}" dt="2026-03-08T17:39:18.235" v="878" actId="1076"/>
          <ac:spMkLst>
            <pc:docMk/>
            <pc:sldMk cId="2779776656" sldId="271"/>
            <ac:spMk id="3" creationId="{C36B51BD-F072-A170-5616-8F39D99BCF69}"/>
          </ac:spMkLst>
        </pc:spChg>
      </pc:sldChg>
      <pc:sldChg chg="delSp modSp new mod">
        <pc:chgData name="Nazish Shazady (2224320)" userId="e2ce2f7f-1b29-4b5e-a3b8-5e0048064849" providerId="ADAL" clId="{BCB886AB-B946-4807-929A-093AE296EEB9}" dt="2026-03-08T17:40:14.008" v="898" actId="27636"/>
        <pc:sldMkLst>
          <pc:docMk/>
          <pc:sldMk cId="3202184922" sldId="272"/>
        </pc:sldMkLst>
        <pc:spChg chg="del">
          <ac:chgData name="Nazish Shazady (2224320)" userId="e2ce2f7f-1b29-4b5e-a3b8-5e0048064849" providerId="ADAL" clId="{BCB886AB-B946-4807-929A-093AE296EEB9}" dt="2026-03-08T17:37:12.973" v="856" actId="478"/>
          <ac:spMkLst>
            <pc:docMk/>
            <pc:sldMk cId="3202184922" sldId="272"/>
            <ac:spMk id="2" creationId="{992ED101-BD9D-B543-F40C-0533ED2A0E8A}"/>
          </ac:spMkLst>
        </pc:spChg>
        <pc:spChg chg="mod">
          <ac:chgData name="Nazish Shazady (2224320)" userId="e2ce2f7f-1b29-4b5e-a3b8-5e0048064849" providerId="ADAL" clId="{BCB886AB-B946-4807-929A-093AE296EEB9}" dt="2026-03-08T17:40:14.008" v="898" actId="27636"/>
          <ac:spMkLst>
            <pc:docMk/>
            <pc:sldMk cId="3202184922" sldId="272"/>
            <ac:spMk id="3" creationId="{91B62F93-4410-6133-C64A-04A827DE2308}"/>
          </ac:spMkLst>
        </pc:spChg>
      </pc:sldChg>
      <pc:sldChg chg="delSp modSp new mod">
        <pc:chgData name="Nazish Shazady (2224320)" userId="e2ce2f7f-1b29-4b5e-a3b8-5e0048064849" providerId="ADAL" clId="{BCB886AB-B946-4807-929A-093AE296EEB9}" dt="2026-03-08T17:41:06.349" v="910" actId="1076"/>
        <pc:sldMkLst>
          <pc:docMk/>
          <pc:sldMk cId="3735245818" sldId="273"/>
        </pc:sldMkLst>
        <pc:spChg chg="del">
          <ac:chgData name="Nazish Shazady (2224320)" userId="e2ce2f7f-1b29-4b5e-a3b8-5e0048064849" providerId="ADAL" clId="{BCB886AB-B946-4807-929A-093AE296EEB9}" dt="2026-03-08T17:39:25.107" v="880" actId="478"/>
          <ac:spMkLst>
            <pc:docMk/>
            <pc:sldMk cId="3735245818" sldId="273"/>
            <ac:spMk id="2" creationId="{C1938D87-B9CB-9998-AED9-200C2A8207A0}"/>
          </ac:spMkLst>
        </pc:spChg>
        <pc:spChg chg="mod">
          <ac:chgData name="Nazish Shazady (2224320)" userId="e2ce2f7f-1b29-4b5e-a3b8-5e0048064849" providerId="ADAL" clId="{BCB886AB-B946-4807-929A-093AE296EEB9}" dt="2026-03-08T17:41:06.349" v="910" actId="1076"/>
          <ac:spMkLst>
            <pc:docMk/>
            <pc:sldMk cId="3735245818" sldId="273"/>
            <ac:spMk id="3" creationId="{68C33B16-0A64-1E49-ECC4-211FBA856D06}"/>
          </ac:spMkLst>
        </pc:spChg>
      </pc:sldChg>
      <pc:sldChg chg="delSp modSp new del mod">
        <pc:chgData name="Nazish Shazady (2224320)" userId="e2ce2f7f-1b29-4b5e-a3b8-5e0048064849" providerId="ADAL" clId="{BCB886AB-B946-4807-929A-093AE296EEB9}" dt="2026-03-08T17:45:31.522" v="911" actId="2696"/>
        <pc:sldMkLst>
          <pc:docMk/>
          <pc:sldMk cId="979617221" sldId="274"/>
        </pc:sldMkLst>
        <pc:spChg chg="del">
          <ac:chgData name="Nazish Shazady (2224320)" userId="e2ce2f7f-1b29-4b5e-a3b8-5e0048064849" providerId="ADAL" clId="{BCB886AB-B946-4807-929A-093AE296EEB9}" dt="2026-03-08T17:39:32.420" v="883" actId="478"/>
          <ac:spMkLst>
            <pc:docMk/>
            <pc:sldMk cId="979617221" sldId="274"/>
            <ac:spMk id="2" creationId="{92878193-F742-6CCE-EB18-FEE7F5351353}"/>
          </ac:spMkLst>
        </pc:spChg>
        <pc:spChg chg="mod">
          <ac:chgData name="Nazish Shazady (2224320)" userId="e2ce2f7f-1b29-4b5e-a3b8-5e0048064849" providerId="ADAL" clId="{BCB886AB-B946-4807-929A-093AE296EEB9}" dt="2026-03-08T17:39:34.549" v="884" actId="14100"/>
          <ac:spMkLst>
            <pc:docMk/>
            <pc:sldMk cId="979617221" sldId="274"/>
            <ac:spMk id="3" creationId="{F0194749-2033-3A59-9EF2-F73BEC0344F6}"/>
          </ac:spMkLst>
        </pc:spChg>
      </pc:sldChg>
    </pc:docChg>
  </pc:docChgLst>
  <pc:docChgLst>
    <pc:chgData name="Nazish Shazady (2224320)" userId="S::2224320@student.uwtsd.ac.uk::e2ce2f7f-1b29-4b5e-a3b8-5e0048064849" providerId="AD" clId="Web-{CFC9C08B-0545-4DDB-CBA6-A752CC775035}"/>
    <pc:docChg chg="addSld modSld">
      <pc:chgData name="Nazish Shazady (2224320)" userId="S::2224320@student.uwtsd.ac.uk::e2ce2f7f-1b29-4b5e-a3b8-5e0048064849" providerId="AD" clId="Web-{CFC9C08B-0545-4DDB-CBA6-A752CC775035}" dt="2026-03-09T16:50:01.473" v="107" actId="20577"/>
      <pc:docMkLst>
        <pc:docMk/>
      </pc:docMkLst>
      <pc:sldChg chg="delSp modSp">
        <pc:chgData name="Nazish Shazady (2224320)" userId="S::2224320@student.uwtsd.ac.uk::e2ce2f7f-1b29-4b5e-a3b8-5e0048064849" providerId="AD" clId="Web-{CFC9C08B-0545-4DDB-CBA6-A752CC775035}" dt="2026-03-09T16:46:37.134" v="87" actId="20577"/>
        <pc:sldMkLst>
          <pc:docMk/>
          <pc:sldMk cId="1747815786" sldId="257"/>
        </pc:sldMkLst>
        <pc:spChg chg="mod">
          <ac:chgData name="Nazish Shazady (2224320)" userId="S::2224320@student.uwtsd.ac.uk::e2ce2f7f-1b29-4b5e-a3b8-5e0048064849" providerId="AD" clId="Web-{CFC9C08B-0545-4DDB-CBA6-A752CC775035}" dt="2026-03-09T16:46:37.134" v="87" actId="20577"/>
          <ac:spMkLst>
            <pc:docMk/>
            <pc:sldMk cId="1747815786" sldId="257"/>
            <ac:spMk id="3" creationId="{895C623F-E99B-5FD0-B198-D4AFB37A0C87}"/>
          </ac:spMkLst>
        </pc:spChg>
        <pc:spChg chg="del mod">
          <ac:chgData name="Nazish Shazady (2224320)" userId="S::2224320@student.uwtsd.ac.uk::e2ce2f7f-1b29-4b5e-a3b8-5e0048064849" providerId="AD" clId="Web-{CFC9C08B-0545-4DDB-CBA6-A752CC775035}" dt="2026-03-09T16:44:42.302" v="38"/>
          <ac:spMkLst>
            <pc:docMk/>
            <pc:sldMk cId="1747815786" sldId="257"/>
            <ac:spMk id="6" creationId="{CA8731CF-F353-92AF-5A8E-2D76239117B3}"/>
          </ac:spMkLst>
        </pc:spChg>
        <pc:picChg chg="del">
          <ac:chgData name="Nazish Shazady (2224320)" userId="S::2224320@student.uwtsd.ac.uk::e2ce2f7f-1b29-4b5e-a3b8-5e0048064849" providerId="AD" clId="Web-{CFC9C08B-0545-4DDB-CBA6-A752CC775035}" dt="2026-03-09T16:42:03.456" v="1"/>
          <ac:picMkLst>
            <pc:docMk/>
            <pc:sldMk cId="1747815786" sldId="257"/>
            <ac:picMk id="5" creationId="{23F93572-DC04-DAAD-8F30-6839641BB8F3}"/>
          </ac:picMkLst>
        </pc:picChg>
        <pc:picChg chg="del">
          <ac:chgData name="Nazish Shazady (2224320)" userId="S::2224320@student.uwtsd.ac.uk::e2ce2f7f-1b29-4b5e-a3b8-5e0048064849" providerId="AD" clId="Web-{CFC9C08B-0545-4DDB-CBA6-A752CC775035}" dt="2026-03-09T16:42:05.581" v="2"/>
          <ac:picMkLst>
            <pc:docMk/>
            <pc:sldMk cId="1747815786" sldId="257"/>
            <ac:picMk id="8" creationId="{54B03707-7F26-95C0-EF78-90B6650ED9CE}"/>
          </ac:picMkLst>
        </pc:picChg>
      </pc:sldChg>
      <pc:sldChg chg="modSp">
        <pc:chgData name="Nazish Shazady (2224320)" userId="S::2224320@student.uwtsd.ac.uk::e2ce2f7f-1b29-4b5e-a3b8-5e0048064849" providerId="AD" clId="Web-{CFC9C08B-0545-4DDB-CBA6-A752CC775035}" dt="2026-03-09T16:47:25.434" v="95" actId="14100"/>
        <pc:sldMkLst>
          <pc:docMk/>
          <pc:sldMk cId="2993729706" sldId="260"/>
        </pc:sldMkLst>
        <pc:spChg chg="mod">
          <ac:chgData name="Nazish Shazady (2224320)" userId="S::2224320@student.uwtsd.ac.uk::e2ce2f7f-1b29-4b5e-a3b8-5e0048064849" providerId="AD" clId="Web-{CFC9C08B-0545-4DDB-CBA6-A752CC775035}" dt="2026-03-09T16:47:11.637" v="93" actId="1076"/>
          <ac:spMkLst>
            <pc:docMk/>
            <pc:sldMk cId="2993729706" sldId="260"/>
            <ac:spMk id="7" creationId="{5B747C00-1D70-8257-E9B4-BE789031115F}"/>
          </ac:spMkLst>
        </pc:spChg>
        <pc:picChg chg="mod">
          <ac:chgData name="Nazish Shazady (2224320)" userId="S::2224320@student.uwtsd.ac.uk::e2ce2f7f-1b29-4b5e-a3b8-5e0048064849" providerId="AD" clId="Web-{CFC9C08B-0545-4DDB-CBA6-A752CC775035}" dt="2026-03-09T16:47:25.434" v="95" actId="14100"/>
          <ac:picMkLst>
            <pc:docMk/>
            <pc:sldMk cId="2993729706" sldId="260"/>
            <ac:picMk id="6" creationId="{C8F6648D-0BF8-1D9A-DB14-648150BA33BD}"/>
          </ac:picMkLst>
        </pc:picChg>
      </pc:sldChg>
      <pc:sldChg chg="modSp">
        <pc:chgData name="Nazish Shazady (2224320)" userId="S::2224320@student.uwtsd.ac.uk::e2ce2f7f-1b29-4b5e-a3b8-5e0048064849" providerId="AD" clId="Web-{CFC9C08B-0545-4DDB-CBA6-A752CC775035}" dt="2026-03-09T16:50:01.473" v="107" actId="20577"/>
        <pc:sldMkLst>
          <pc:docMk/>
          <pc:sldMk cId="2779776656" sldId="271"/>
        </pc:sldMkLst>
        <pc:spChg chg="mod">
          <ac:chgData name="Nazish Shazady (2224320)" userId="S::2224320@student.uwtsd.ac.uk::e2ce2f7f-1b29-4b5e-a3b8-5e0048064849" providerId="AD" clId="Web-{CFC9C08B-0545-4DDB-CBA6-A752CC775035}" dt="2026-03-09T16:50:01.473" v="107" actId="20577"/>
          <ac:spMkLst>
            <pc:docMk/>
            <pc:sldMk cId="2779776656" sldId="271"/>
            <ac:spMk id="3" creationId="{C36B51BD-F072-A170-5616-8F39D99BCF69}"/>
          </ac:spMkLst>
        </pc:spChg>
      </pc:sldChg>
      <pc:sldChg chg="modSp">
        <pc:chgData name="Nazish Shazady (2224320)" userId="S::2224320@student.uwtsd.ac.uk::e2ce2f7f-1b29-4b5e-a3b8-5e0048064849" providerId="AD" clId="Web-{CFC9C08B-0545-4DDB-CBA6-A752CC775035}" dt="2026-03-09T16:49:48.238" v="106" actId="20577"/>
        <pc:sldMkLst>
          <pc:docMk/>
          <pc:sldMk cId="3735245818" sldId="273"/>
        </pc:sldMkLst>
        <pc:spChg chg="mod">
          <ac:chgData name="Nazish Shazady (2224320)" userId="S::2224320@student.uwtsd.ac.uk::e2ce2f7f-1b29-4b5e-a3b8-5e0048064849" providerId="AD" clId="Web-{CFC9C08B-0545-4DDB-CBA6-A752CC775035}" dt="2026-03-09T16:49:48.238" v="106" actId="20577"/>
          <ac:spMkLst>
            <pc:docMk/>
            <pc:sldMk cId="3735245818" sldId="273"/>
            <ac:spMk id="3" creationId="{68C33B16-0A64-1E49-ECC4-211FBA856D06}"/>
          </ac:spMkLst>
        </pc:spChg>
      </pc:sldChg>
      <pc:sldChg chg="add replId">
        <pc:chgData name="Nazish Shazady (2224320)" userId="S::2224320@student.uwtsd.ac.uk::e2ce2f7f-1b29-4b5e-a3b8-5e0048064849" providerId="AD" clId="Web-{CFC9C08B-0545-4DDB-CBA6-A752CC775035}" dt="2026-03-09T16:41:52.518" v="0"/>
        <pc:sldMkLst>
          <pc:docMk/>
          <pc:sldMk cId="649657832" sldId="27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56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696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9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659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629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872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332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0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720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063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64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30285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525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71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425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822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42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459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C623F-E99B-5FD0-B198-D4AFB37A0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677" y="1397000"/>
            <a:ext cx="10675771" cy="406399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6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Nazish Shazady</a:t>
            </a:r>
            <a:endParaRPr lang="en-GB" sz="2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r>
              <a:rPr lang="en-GB" sz="260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2224320</a:t>
            </a: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r>
              <a:rPr lang="en-GB" sz="260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LCHS7003</a:t>
            </a: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MSc Public Health and Social Care in </a:t>
            </a:r>
            <a:r>
              <a:rPr lang="en-GB" sz="260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Practice</a:t>
            </a: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Community Care and Management of Longer-Term </a:t>
            </a:r>
            <a:r>
              <a:rPr lang="en-GB" sz="260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Conditions</a:t>
            </a:r>
            <a:endParaRPr lang="en-GB" sz="2600" dirty="0" err="1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r>
              <a:rPr lang="en-GB" sz="2600">
                <a:ln w="0"/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Raheela Shaik</a:t>
            </a: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en-GB" sz="26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en-GB" sz="20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  <a:p>
            <a:pPr marL="0" indent="0">
              <a:buNone/>
            </a:pPr>
            <a:endParaRPr lang="en-GB" sz="2000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CAFE20-05A4-9853-3F33-CD4D4A657FF2}"/>
              </a:ext>
            </a:extLst>
          </p:cNvPr>
          <p:cNvSpPr txBox="1"/>
          <p:nvPr/>
        </p:nvSpPr>
        <p:spPr>
          <a:xfrm>
            <a:off x="696499" y="235450"/>
            <a:ext cx="610940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600" dirty="0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Asthma</a:t>
            </a:r>
            <a:r>
              <a:rPr lang="en-GB" sz="4600" dirty="0"/>
              <a:t> </a:t>
            </a:r>
            <a:endParaRPr lang="en-US" sz="4600" dirty="0"/>
          </a:p>
        </p:txBody>
      </p:sp>
    </p:spTree>
    <p:extLst>
      <p:ext uri="{BB962C8B-B14F-4D97-AF65-F5344CB8AC3E}">
        <p14:creationId xmlns:p14="http://schemas.microsoft.com/office/powerpoint/2010/main" val="1747815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18F9E7-3BB0-7842-5F54-64658731E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38FCB1-2186-C3D7-2837-CE82F64716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8258" y="400108"/>
            <a:ext cx="5197243" cy="43784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D07B8-8686-E6A5-8BE8-B01DCF30F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677" y="1397000"/>
            <a:ext cx="5399501" cy="406399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Asthma as a Long-Term Condition: Diagnosis, Management and Prevention</a:t>
            </a:r>
          </a:p>
          <a:p>
            <a:pPr marL="0" indent="0">
              <a:buNone/>
            </a:pPr>
            <a:b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Community Care and Management of </a:t>
            </a:r>
          </a:p>
          <a:p>
            <a:pPr marL="0" indent="0">
              <a:buNone/>
            </a:pPr>
            <a:r>
              <a:rPr lang="en-GB" sz="2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Long-Term Conditions</a:t>
            </a:r>
          </a:p>
          <a:p>
            <a:pPr marL="0" indent="0">
              <a:buNone/>
            </a:pPr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9B957E-BAE7-6D1E-80A5-BBA1645261FA}"/>
              </a:ext>
            </a:extLst>
          </p:cNvPr>
          <p:cNvSpPr txBox="1"/>
          <p:nvPr/>
        </p:nvSpPr>
        <p:spPr>
          <a:xfrm rot="10800000" flipV="1">
            <a:off x="7778749" y="6130918"/>
            <a:ext cx="2750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(CanBreathe,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73B5AC-A42C-28F1-2241-8D30DAF65FBA}"/>
              </a:ext>
            </a:extLst>
          </p:cNvPr>
          <p:cNvSpPr txBox="1"/>
          <p:nvPr/>
        </p:nvSpPr>
        <p:spPr>
          <a:xfrm>
            <a:off x="696499" y="235450"/>
            <a:ext cx="610940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600" dirty="0">
                <a:ln w="0"/>
                <a:solidFill>
                  <a:schemeClr val="bg1">
                    <a:lumMod val="1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Asthma</a:t>
            </a:r>
            <a:r>
              <a:rPr lang="en-GB" sz="4600" dirty="0"/>
              <a:t> </a:t>
            </a:r>
            <a:endParaRPr lang="en-US" sz="4600" dirty="0"/>
          </a:p>
        </p:txBody>
      </p:sp>
      <p:pic>
        <p:nvPicPr>
          <p:cNvPr id="8" name="Picture 7" descr="Asthma Inhaler Free Stock Photo - Public Domain Pictures">
            <a:extLst>
              <a:ext uri="{FF2B5EF4-FFF2-40B4-BE49-F238E27FC236}">
                <a16:creationId xmlns:a16="http://schemas.microsoft.com/office/drawing/2014/main" id="{AF740BDA-0BF5-2450-99C1-611E40967D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62539" y="4536539"/>
            <a:ext cx="3723559" cy="204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657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575A3-5959-4D4B-85E0-851B6A286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00" y="857249"/>
            <a:ext cx="7429500" cy="5429249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en-GB" b="1" dirty="0"/>
              <a:t>INTRODUCTION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Asthma is a chronic inflammatory disease of the airways that causes wheezing, coughing and breathlessness (GINA, 2024; NICE, 2024).</a:t>
            </a:r>
          </a:p>
          <a:p>
            <a:pPr marL="0" indent="0">
              <a:buNone/>
            </a:pPr>
            <a:r>
              <a:rPr lang="en-GB" dirty="0"/>
              <a:t>• It affects over 260 million people globally and remains a major respiratory health challenge (Porsbjerg et al., 2023; WHO, 2023)</a:t>
            </a:r>
          </a:p>
          <a:p>
            <a:pPr marL="0" indent="0">
              <a:buNone/>
            </a:pPr>
            <a:r>
              <a:rPr lang="en-GB" dirty="0"/>
              <a:t>• In the UK approximately 5.4 million people live with asthma (Asthma + Lung UK, 2023).</a:t>
            </a:r>
          </a:p>
          <a:p>
            <a:pPr marL="0" indent="0">
              <a:buNone/>
            </a:pPr>
            <a:r>
              <a:rPr lang="en-GB" dirty="0"/>
              <a:t>• Effective management requires early diagnosis, regular monitoring and long-term treatment (GINA, 2024; NICE, 2024).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A65FE-AC01-09E3-F8CC-C4101E28D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9300" y="0"/>
            <a:ext cx="3912700" cy="5429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454339-6D36-F5BC-EE94-FBFED0F83F85}"/>
              </a:ext>
            </a:extLst>
          </p:cNvPr>
          <p:cNvSpPr txBox="1"/>
          <p:nvPr/>
        </p:nvSpPr>
        <p:spPr>
          <a:xfrm>
            <a:off x="8406850" y="5530850"/>
            <a:ext cx="3531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(Oxygen Concentrator Store, 2018)</a:t>
            </a:r>
          </a:p>
        </p:txBody>
      </p:sp>
    </p:spTree>
    <p:extLst>
      <p:ext uri="{BB962C8B-B14F-4D97-AF65-F5344CB8AC3E}">
        <p14:creationId xmlns:p14="http://schemas.microsoft.com/office/powerpoint/2010/main" val="2043439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1898D-988D-D9E8-F9B9-3D9A349CF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00" y="317499"/>
            <a:ext cx="6921500" cy="6020833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100" b="1" dirty="0"/>
              <a:t>Understanding Asthma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• Asthma involves chronic airway inflammation and bronchial hyper-responsiveness (Fahy, 2015).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Immune cells such as eosinophils and T-helper lymphocytes drive inflammatory responses (Hammad &amp; Lambrecht, 2021).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Asthma is considered a heterogeneous disease with multiple phenotypes (Wenzel, 2012).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These biological differences explain why patients respond differently to treatments (Kuruvilla et al., 2019; Agache et al., 2021).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3D96B3-C490-6ECA-C61C-5C090FFD3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2250" y="317499"/>
            <a:ext cx="4349750" cy="56515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63E4DF-545A-B16B-4961-A1DD52F03C3A}"/>
              </a:ext>
            </a:extLst>
          </p:cNvPr>
          <p:cNvSpPr txBox="1"/>
          <p:nvPr/>
        </p:nvSpPr>
        <p:spPr>
          <a:xfrm>
            <a:off x="8064500" y="5969000"/>
            <a:ext cx="355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(You and Asthma, n.d.)</a:t>
            </a:r>
          </a:p>
        </p:txBody>
      </p:sp>
    </p:spTree>
    <p:extLst>
      <p:ext uri="{BB962C8B-B14F-4D97-AF65-F5344CB8AC3E}">
        <p14:creationId xmlns:p14="http://schemas.microsoft.com/office/powerpoint/2010/main" val="3367853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B383F-2675-511D-0217-3DB502AE3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" y="317500"/>
            <a:ext cx="5461000" cy="622300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Prevalence and Burden</a:t>
            </a:r>
          </a:p>
          <a:p>
            <a:pPr marL="0" indent="0">
              <a:buNone/>
            </a:pPr>
            <a:br>
              <a:rPr lang="en-GB" sz="2500" dirty="0"/>
            </a:br>
            <a:endParaRPr lang="en-GB" sz="2500" dirty="0"/>
          </a:p>
          <a:p>
            <a:pPr marL="0" indent="0">
              <a:buNone/>
            </a:pPr>
            <a:r>
              <a:rPr lang="en-GB" sz="2000" dirty="0"/>
              <a:t>• Asthma affects millions of individuals worldwide (Porsbjerg et al., 2023).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International studies show increasing prevalence in children (ISAAC, 2009).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Global surveillance reports highlight asthma as a major respiratory health concern (Global Asthma Network, 2018).</a:t>
            </a:r>
          </a:p>
          <a:p>
            <a:pPr marL="0" indent="0">
              <a:buNone/>
            </a:pPr>
            <a:r>
              <a:rPr lang="en-GB" sz="2000" dirty="0"/>
              <a:t>• Poorly controlled asthma contributes to hospital admissions and healthcare costs (Asthma + Lung UK, 2023)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F6648D-0BF8-1D9A-DB14-648150BA3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7301" y="1"/>
            <a:ext cx="5251450" cy="63545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747C00-1D70-8257-E9B4-BE789031115F}"/>
              </a:ext>
            </a:extLst>
          </p:cNvPr>
          <p:cNvSpPr txBox="1"/>
          <p:nvPr/>
        </p:nvSpPr>
        <p:spPr>
          <a:xfrm flipH="1">
            <a:off x="5832928" y="6364054"/>
            <a:ext cx="601707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(Asthma UK Centre for Applied Research, n.d.).  </a:t>
            </a:r>
          </a:p>
        </p:txBody>
      </p:sp>
    </p:spTree>
    <p:extLst>
      <p:ext uri="{BB962C8B-B14F-4D97-AF65-F5344CB8AC3E}">
        <p14:creationId xmlns:p14="http://schemas.microsoft.com/office/powerpoint/2010/main" val="2993729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D5EF9-74D8-5350-743C-DD7681719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51622"/>
            <a:ext cx="6851650" cy="1331127"/>
          </a:xfrm>
        </p:spPr>
        <p:txBody>
          <a:bodyPr/>
          <a:lstStyle/>
          <a:p>
            <a:r>
              <a:rPr lang="en-GB" b="1" dirty="0"/>
              <a:t>Causes and Risk Factors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B6916-5067-092E-F47C-F08CA1952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369060"/>
            <a:ext cx="7759700" cy="5137318"/>
          </a:xfrm>
          <a:solidFill>
            <a:schemeClr val="accent6">
              <a:lumMod val="5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• Asthma results from interactions between genetic and environmental factors (Mirzakhani et al., 2019).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Air pollution and indoor pollutants increase asthma risk (Agache et al., 2024)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Respiratory infections in early life may influence disease development (Feldman et al., 2015).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Obesity has been linked with more severe asthma symptoms (Peters et al., 2018).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Occupational exposures can also trigger asthma (Tarlo &amp; Lemiere, 2014).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F61D22-CD93-1574-E13B-C3F51A64EC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0592" y="291931"/>
            <a:ext cx="4021407" cy="5483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5BEC2A-A6C0-5F3D-3AEB-8D1F2E74A7CC}"/>
              </a:ext>
            </a:extLst>
          </p:cNvPr>
          <p:cNvSpPr txBox="1"/>
          <p:nvPr/>
        </p:nvSpPr>
        <p:spPr>
          <a:xfrm rot="10800000" flipV="1">
            <a:off x="9842500" y="5775275"/>
            <a:ext cx="2000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(Healthcare Originals, n.d.)</a:t>
            </a:r>
          </a:p>
        </p:txBody>
      </p:sp>
    </p:spTree>
    <p:extLst>
      <p:ext uri="{BB962C8B-B14F-4D97-AF65-F5344CB8AC3E}">
        <p14:creationId xmlns:p14="http://schemas.microsoft.com/office/powerpoint/2010/main" val="1862916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D323-3DAF-C276-B1A8-2DDB04F7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349158"/>
            <a:ext cx="8610600" cy="1293028"/>
          </a:xfrm>
        </p:spPr>
        <p:txBody>
          <a:bodyPr/>
          <a:lstStyle/>
          <a:p>
            <a:r>
              <a:rPr lang="en-GB" b="1"/>
              <a:t>Social and Economic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EF649-71E9-B6E8-E9B6-33518AD57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85829"/>
            <a:ext cx="4960143" cy="4991563"/>
          </a:xfrm>
          <a:solidFill>
            <a:srgbClr val="00B050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• Asthma significantly affects quality of life (Royal College of Physicians, 2014).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Children may miss school due to asthma attacks (Levy, 2015).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Adults may experience reduced work productivity (Robinson et al., 2022).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Socioeconomic inequalities influence respiratory health outcomes (Marmot et al.,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Chronic respiratory diseases also create economic burden on healthcare systems (Yuan et al., 2025).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F5D0D3-AF7D-6DA1-3BEF-11D848F83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3294" y="1521628"/>
            <a:ext cx="3607055" cy="4143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CEBC70-E687-10BD-E7AE-179FA985224D}"/>
              </a:ext>
            </a:extLst>
          </p:cNvPr>
          <p:cNvSpPr txBox="1"/>
          <p:nvPr/>
        </p:nvSpPr>
        <p:spPr>
          <a:xfrm>
            <a:off x="5296438" y="1460525"/>
            <a:ext cx="2786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chart shows that the prevalence of the condition increases with age across all ethnic groups. However, the increase is significantly higher among South Asian individuals aged 70+ (12.9%), compared with White (8.3%) and Black individuals (5.2%), indicating greater risk in this population group.</a:t>
            </a:r>
          </a:p>
          <a:p>
            <a:pPr algn="l"/>
            <a:endParaRPr lang="en-US" dirty="0"/>
          </a:p>
        </p:txBody>
      </p:sp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E9D183B9-4E2F-0029-199B-F476433BC27E}"/>
              </a:ext>
            </a:extLst>
          </p:cNvPr>
          <p:cNvSpPr/>
          <p:nvPr/>
        </p:nvSpPr>
        <p:spPr>
          <a:xfrm rot="20455954" flipV="1">
            <a:off x="5961119" y="5705731"/>
            <a:ext cx="1356487" cy="597946"/>
          </a:xfrm>
          <a:prstGeom prst="notch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D50E15-5AF4-BC0F-B62C-76F462C83ABD}"/>
              </a:ext>
            </a:extLst>
          </p:cNvPr>
          <p:cNvSpPr txBox="1"/>
          <p:nvPr/>
        </p:nvSpPr>
        <p:spPr>
          <a:xfrm>
            <a:off x="8083294" y="5803179"/>
            <a:ext cx="2520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(Tower Hamlets Council, 2015).</a:t>
            </a:r>
          </a:p>
        </p:txBody>
      </p:sp>
    </p:spTree>
    <p:extLst>
      <p:ext uri="{BB962C8B-B14F-4D97-AF65-F5344CB8AC3E}">
        <p14:creationId xmlns:p14="http://schemas.microsoft.com/office/powerpoint/2010/main" val="1178648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A5AB-9D55-FBE6-5258-631383E9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/>
              <a:t>Diagnosis and Assessment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9465C-FCE2-5392-FF5D-46E2BD19D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1555750"/>
            <a:ext cx="5808133" cy="4537877"/>
          </a:xfrm>
          <a:solidFill>
            <a:srgbClr val="FF40C3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Asthma diagnosis involves clinical assessment and lung function testing (NICE, 2024).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Spirometry measures airflow obstruction (BTS, 2025).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Peak flow monitoring can identify worsening symptoms (GINA, 2024).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Early diagnosis improves disease management (Levy, 2015).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6DCBE-1FCC-C656-C16C-5A3291DD88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007054"/>
            <a:ext cx="4521200" cy="3017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35002BB-5729-D23A-F4B9-340FB18AA5AF}"/>
              </a:ext>
            </a:extLst>
          </p:cNvPr>
          <p:cNvSpPr txBox="1"/>
          <p:nvPr/>
        </p:nvSpPr>
        <p:spPr>
          <a:xfrm rot="10800000" flipH="1" flipV="1">
            <a:off x="7010399" y="5277534"/>
            <a:ext cx="3572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South Wales, n.d.).</a:t>
            </a:r>
          </a:p>
        </p:txBody>
      </p:sp>
    </p:spTree>
    <p:extLst>
      <p:ext uri="{BB962C8B-B14F-4D97-AF65-F5344CB8AC3E}">
        <p14:creationId xmlns:p14="http://schemas.microsoft.com/office/powerpoint/2010/main" val="4289879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E3FD8-C89A-A8C1-E514-5C8BBEF54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b="1"/>
              <a:t>Treatment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ACE20-6125-7E06-FFD5-7C8BB092F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Inhaled corticosteroids reduce airway inflammation (GINA, 2024).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Bronchodilators relax airway muscles and improve breathing (NICE, 2024).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Combination inhalers are widely used for long-term control (BTS, 2025).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Biologic therapies are available for severe asthma (Brusselle &amp; Koppelman, 2022).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88E128-6426-C7F4-B6FC-674DC45AE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0FD41C-1DAF-121A-7063-BFF7A28936AB}"/>
              </a:ext>
            </a:extLst>
          </p:cNvPr>
          <p:cNvSpPr txBox="1"/>
          <p:nvPr/>
        </p:nvSpPr>
        <p:spPr>
          <a:xfrm>
            <a:off x="8159750" y="6291147"/>
            <a:ext cx="3346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(PACE Hospitals, n.d.)</a:t>
            </a:r>
          </a:p>
        </p:txBody>
      </p:sp>
    </p:spTree>
    <p:extLst>
      <p:ext uri="{BB962C8B-B14F-4D97-AF65-F5344CB8AC3E}">
        <p14:creationId xmlns:p14="http://schemas.microsoft.com/office/powerpoint/2010/main" val="1575031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DF7A6-C441-3AE5-3FD8-0BE664AF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92400" y="639315"/>
            <a:ext cx="12185650" cy="45719"/>
          </a:xfrm>
        </p:spPr>
        <p:txBody>
          <a:bodyPr>
            <a:normAutofit fontScale="90000"/>
          </a:bodyPr>
          <a:lstStyle/>
          <a:p>
            <a:r>
              <a:rPr lang="en-GB"/>
              <a:t>Prevention and Self-Management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51F47-2FD2-F9E4-99EE-559BC244E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897" y="1176907"/>
            <a:ext cx="6673603" cy="5335924"/>
          </a:xfrm>
          <a:solidFill>
            <a:srgbClr val="BF000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900" dirty="0"/>
              <a:t>• Avoiding triggers such as allergens, pollution and tobacco smoke can reduce asthma symptoms (GINA, 2024; WHO, 2023).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• Personalised asthma action plans help individuals recognise worsening symptoms and respond appropriately (Pinnock et al., 2017; NICE, 2024).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• Education on inhaler technique improves medication effectiveness and disease control (Hodkinson et al., 2020; Asthma UK, 2024).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• Lifestyle factors such as maintaining a healthy weight and avoiding smoking can support asthma prevention (Peters et al., 2018; NHS, 2024).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F03FE7-FD3A-FFEE-4FBC-8D73173C48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652" y="1176907"/>
            <a:ext cx="4867451" cy="41266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8E074BD-AAD1-AD0F-3C32-040EE906040F}"/>
              </a:ext>
            </a:extLst>
          </p:cNvPr>
          <p:cNvSpPr txBox="1"/>
          <p:nvPr/>
        </p:nvSpPr>
        <p:spPr>
          <a:xfrm flipH="1">
            <a:off x="8191500" y="5303508"/>
            <a:ext cx="3079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(CareClinic, n.d.)</a:t>
            </a:r>
          </a:p>
        </p:txBody>
      </p:sp>
    </p:spTree>
    <p:extLst>
      <p:ext uri="{BB962C8B-B14F-4D97-AF65-F5344CB8AC3E}">
        <p14:creationId xmlns:p14="http://schemas.microsoft.com/office/powerpoint/2010/main" val="3394101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E6103-9EFF-71A7-44C4-FD86A10F9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393" y="0"/>
            <a:ext cx="4951992" cy="1405385"/>
          </a:xfrm>
        </p:spPr>
        <p:txBody>
          <a:bodyPr>
            <a:normAutofit/>
          </a:bodyPr>
          <a:lstStyle/>
          <a:p>
            <a:r>
              <a:rPr lang="en-GB" b="1"/>
              <a:t>Models of Care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F2ADE-4BF8-D211-43FC-D7FCF44F2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211" y="1242442"/>
            <a:ext cx="6756789" cy="526630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The Chronic Care Model supports long-term condition management (Wagner et al., 1998).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Healthcare systems should support proactive disease management (Bodenheimer et al., 2002).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Person-centred care encourages shared decision-making (King’s Fund, 2013).</a:t>
            </a:r>
          </a:p>
          <a:p>
            <a:pPr marL="0" indent="0">
              <a:buNone/>
            </a:pPr>
            <a:r>
              <a:rPr lang="en-GB" sz="2000" dirty="0"/>
              <a:t>• Integrated healthcare systems improve coordination of services (NHS England, 2023).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01CD64-3FF5-F7E8-CC12-66D1035279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0458" y="795846"/>
            <a:ext cx="3898900" cy="52663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B40B3B-7463-3EA3-D0A3-C08B9AAF734B}"/>
              </a:ext>
            </a:extLst>
          </p:cNvPr>
          <p:cNvSpPr txBox="1"/>
          <p:nvPr/>
        </p:nvSpPr>
        <p:spPr>
          <a:xfrm rot="10800000" flipV="1">
            <a:off x="7680330" y="6281722"/>
            <a:ext cx="2777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(Wagner, 1998)</a:t>
            </a:r>
          </a:p>
        </p:txBody>
      </p:sp>
    </p:spTree>
    <p:extLst>
      <p:ext uri="{BB962C8B-B14F-4D97-AF65-F5344CB8AC3E}">
        <p14:creationId xmlns:p14="http://schemas.microsoft.com/office/powerpoint/2010/main" val="10874039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8A904-CFBE-7E87-404F-5E0F885B9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98500"/>
            <a:ext cx="4730750" cy="4127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94657-3F0E-1967-1292-C3535F379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2846"/>
            <a:ext cx="6775450" cy="4984749"/>
          </a:xfrm>
          <a:solidFill>
            <a:srgbClr val="6F30A0"/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• Asthma remains a major global health challenge (WHO, 2023).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Evidence-based guidelines support effective management (GINA, 2023; NICE, 2024).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Environmental policies can reduce respiratory risk factors (Defra, 2025).</a:t>
            </a:r>
          </a:p>
          <a:p>
            <a:pPr marL="0" indent="0">
              <a:buNone/>
            </a:pPr>
            <a:r>
              <a:rPr lang="en-GB" dirty="0"/>
              <a:t>• Early diagnosis, treatment and patient education are essential for improving outcomes.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006B57-841F-DBA1-6ADC-761561F7C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3881" y="491005"/>
            <a:ext cx="4730751" cy="49699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10C36D-F2B6-FDEF-DFD5-400D44C5B20D}"/>
              </a:ext>
            </a:extLst>
          </p:cNvPr>
          <p:cNvSpPr txBox="1"/>
          <p:nvPr/>
        </p:nvSpPr>
        <p:spPr>
          <a:xfrm>
            <a:off x="7937500" y="5556251"/>
            <a:ext cx="2336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Kundlas</a:t>
            </a:r>
            <a:r>
              <a:rPr lang="en-GB" dirty="0"/>
              <a:t>, 2025).</a:t>
            </a:r>
          </a:p>
        </p:txBody>
      </p:sp>
    </p:spTree>
    <p:extLst>
      <p:ext uri="{BB962C8B-B14F-4D97-AF65-F5344CB8AC3E}">
        <p14:creationId xmlns:p14="http://schemas.microsoft.com/office/powerpoint/2010/main" val="739516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87C7-8091-6F8D-9473-191B5CAC1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50" y="254000"/>
            <a:ext cx="10553700" cy="66040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Reference 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ACAS (2025) Reasonable adjustments at work. Available at: https://www.acas.org.uk (Accessed: 18 February 2026).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Agache, I. et al. (2021) ‘Severe asthma management: current perspectives’, Allergy, 76(2), pp. 324–344. https://</a:t>
            </a:r>
            <a:r>
              <a:rPr lang="en-GB" dirty="0" err="1"/>
              <a:t>doi.org</a:t>
            </a:r>
            <a:r>
              <a:rPr lang="en-GB" dirty="0"/>
              <a:t>/10.1111/all.14547.</a:t>
            </a:r>
            <a:br>
              <a:rPr lang="en-GB" dirty="0"/>
            </a:br>
            <a:endParaRPr lang="en-GB" dirty="0"/>
          </a:p>
          <a:p>
            <a:r>
              <a:rPr lang="en-GB" dirty="0"/>
              <a:t>Agache, I. et al. (2024) ‘EAACI guidelines on environmental science for allergy and asthma: impact of indoor air pollutants on asthma outcomes’, Allergy, 79(2), pp. 345–367. https://</a:t>
            </a:r>
            <a:r>
              <a:rPr lang="en-GB" dirty="0" err="1"/>
              <a:t>doi.org</a:t>
            </a:r>
            <a:r>
              <a:rPr lang="en-GB" dirty="0"/>
              <a:t>/10.1111/all.16000.</a:t>
            </a:r>
            <a:br>
              <a:rPr lang="en-GB" dirty="0"/>
            </a:br>
            <a:endParaRPr lang="en-GB" dirty="0"/>
          </a:p>
          <a:p>
            <a:r>
              <a:rPr lang="en-GB" dirty="0"/>
              <a:t>Asthma + Lung UK (2023) Asthma facts and statistics. Available at: https://</a:t>
            </a:r>
            <a:r>
              <a:rPr lang="en-GB" dirty="0" err="1"/>
              <a:t>www.asthmaandlung.org.uk</a:t>
            </a:r>
            <a:r>
              <a:rPr lang="en-GB" dirty="0"/>
              <a:t> (Accessed: 5 March 2026).</a:t>
            </a:r>
          </a:p>
          <a:p>
            <a:endParaRPr lang="en-GB" dirty="0"/>
          </a:p>
          <a:p>
            <a:r>
              <a:rPr lang="en-GB" dirty="0"/>
              <a:t>Asthma UK (2024) Understanding asthma triggers. Available at: https://www.asthma.org.uk (Accessed: 5 March 2026).</a:t>
            </a:r>
          </a:p>
          <a:p>
            <a:endParaRPr lang="en-GB" dirty="0"/>
          </a:p>
          <a:p>
            <a:r>
              <a:rPr lang="en-GB" dirty="0"/>
              <a:t>Asthma UK Centre for Applied Research (n.d.) Asthma burden in the UK. Available at: https://</a:t>
            </a:r>
            <a:r>
              <a:rPr lang="en-GB" dirty="0" err="1"/>
              <a:t>www.temp.aukcar.ac.uk</a:t>
            </a:r>
            <a:r>
              <a:rPr lang="en-GB" dirty="0"/>
              <a:t>/asthma-observatory/asthma-burden-uk (Accessed: 8 March 2026).</a:t>
            </a:r>
          </a:p>
        </p:txBody>
      </p:sp>
    </p:spTree>
    <p:extLst>
      <p:ext uri="{BB962C8B-B14F-4D97-AF65-F5344CB8AC3E}">
        <p14:creationId xmlns:p14="http://schemas.microsoft.com/office/powerpoint/2010/main" val="819695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21484-1C15-D4EB-CCB8-5DF92FED14F2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idx="1"/>
          </p:nvPr>
        </p:nvSpPr>
        <p:spPr>
          <a:xfrm>
            <a:off x="0" y="571500"/>
            <a:ext cx="12192000" cy="6858000"/>
          </a:xfrm>
        </p:spPr>
        <p:txBody>
          <a:bodyPr>
            <a:noAutofit/>
          </a:bodyPr>
          <a:lstStyle/>
          <a:p>
            <a:r>
              <a:rPr lang="en-GB" sz="1500" dirty="0"/>
              <a:t>Bodenheimer, T., Wagner, E.H. and Grumbach, K. (2002) ‘Improving primary care for patients with chronic illness’, Journal of the American Medical Association, 288(14), pp. 1775–1779. https://</a:t>
            </a:r>
            <a:r>
              <a:rPr lang="en-GB" sz="1500" dirty="0" err="1"/>
              <a:t>doi.org</a:t>
            </a:r>
            <a:r>
              <a:rPr lang="en-GB" sz="1500" dirty="0"/>
              <a:t>/10.1001/</a:t>
            </a:r>
            <a:r>
              <a:rPr lang="en-GB" sz="1500" dirty="0" err="1"/>
              <a:t>jama.288.14.1775</a:t>
            </a:r>
            <a:r>
              <a:rPr lang="en-GB" sz="1500" dirty="0"/>
              <a:t>.</a:t>
            </a:r>
          </a:p>
          <a:p>
            <a:endParaRPr lang="en-GB" sz="1500" dirty="0"/>
          </a:p>
          <a:p>
            <a:r>
              <a:rPr lang="en-GB" sz="1500" dirty="0"/>
              <a:t>British Thoracic Society (2025) British guideline on the management of asthma. Available at: https://www.brit-thoracic.org.uk (Accessed: 6 March 2026).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Brusselle, G. and Koppelman, G. (2022) ‘Biologic therapies for severe asthma’, New England Journal of Medicine, 386(2), pp. 157–171. https://doi.org/10.1056/NEJMra2032506.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CanBreathe (2022) Asthma management. Available at: https://www.canbreathe.org.nz/asthma-management (Accessed: 8 March 2026).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CareClinic (n.d.) Asthma self-care: tips for managing your symptoms. Available at: https://</a:t>
            </a:r>
            <a:r>
              <a:rPr lang="en-GB" sz="1500" dirty="0" err="1"/>
              <a:t>careclinic.io</a:t>
            </a:r>
            <a:r>
              <a:rPr lang="en-GB" sz="1500" dirty="0"/>
              <a:t>/asthma-self-care/ (Accessed: 8 March 2026).</a:t>
            </a:r>
          </a:p>
          <a:p>
            <a:endParaRPr lang="en-GB" sz="1500" dirty="0"/>
          </a:p>
          <a:p>
            <a:r>
              <a:rPr lang="en-GB" sz="1500" dirty="0"/>
              <a:t>Department for Environment, Food and Rural Affairs (Defra) (2025) Air quality strategy for England. Available at: https://www.gov.uk/government/organisations/department-for-environment-food-rural-affairs (Accessed: 4 March 2026).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Fahy, J.V. (2015) ‘Type 2 inflammation in asthma—present in most, absent in many’, Nature Reviews Immunology, 15(1), pp. 57–65. https://doi.org/10.1038/nri3786.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Feldman, A.S. et al. (2015) ‘Toward primary prevention of asthma: reviewing the evidence for early-life respiratory viral infections’, American Journal of Respiratory and Critical Care Medicine, 191(1), pp. 34–44. https://doi.org/10.1164/rccm.201405-0901PP.</a:t>
            </a:r>
          </a:p>
        </p:txBody>
      </p:sp>
    </p:spTree>
    <p:extLst>
      <p:ext uri="{BB962C8B-B14F-4D97-AF65-F5344CB8AC3E}">
        <p14:creationId xmlns:p14="http://schemas.microsoft.com/office/powerpoint/2010/main" val="21868015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9369A-32FD-986D-8669-29C9A6D73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85750"/>
            <a:ext cx="11125200" cy="62865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Global Asthma Network (2018) The global asthma report 2018. Available at: http://www.globalasthmareport.org (Accessed: 3 March 2026).</a:t>
            </a:r>
          </a:p>
          <a:p>
            <a:endParaRPr lang="en-GB" dirty="0"/>
          </a:p>
          <a:p>
            <a:r>
              <a:rPr lang="en-GB" dirty="0"/>
              <a:t>Global Initiative for Asthma (GINA) (2023) Global strategy for asthma management and prevention: update. Available at: https://</a:t>
            </a:r>
            <a:r>
              <a:rPr lang="en-GB" dirty="0" err="1"/>
              <a:t>ginasthma.org</a:t>
            </a:r>
            <a:r>
              <a:rPr lang="en-GB" dirty="0"/>
              <a:t> (Accessed: 2 March 2026).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Global Initiative for Asthma (GINA) (2024) Global strategy for asthma management and prevention. Available at: https://</a:t>
            </a:r>
            <a:r>
              <a:rPr lang="en-GB" dirty="0" err="1"/>
              <a:t>ginasthma.org</a:t>
            </a:r>
            <a:r>
              <a:rPr lang="en-GB" dirty="0"/>
              <a:t> (Accessed: 7 March 2026).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Hammad, H. and Lambrecht, B.N. (2021) ‘The basic immunology of asthma’, Nature Immunology, 22(1), pp. 10–19. https://doi.org/10.1038/s41590-020-00834-x.</a:t>
            </a:r>
            <a:br>
              <a:rPr lang="en-GB" dirty="0"/>
            </a:br>
            <a:endParaRPr lang="en-GB" dirty="0"/>
          </a:p>
          <a:p>
            <a:r>
              <a:rPr lang="en-GB" dirty="0"/>
              <a:t>Healthcare Originals (n.d.) Asthma risk factors. Available at: https://www.healthcareoriginals.com/personal/asthma-risk-factors/ (Accessed: 8 March 2026).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Hodkinson, A. et al. (2020) ‘Self-management interventions to reduce healthcare use and improve outcomes in asthma’, BMJ, 370, m2521. https://doi.org/10.1136/</a:t>
            </a:r>
            <a:r>
              <a:rPr lang="en-GB" dirty="0" err="1"/>
              <a:t>bmj.m2521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r>
              <a:rPr lang="en-GB" dirty="0"/>
              <a:t>International Study of Asthma and Allergies in Childhood (ISAAC) (2009) Global prevalence of asthma. Available at: https://</a:t>
            </a:r>
            <a:r>
              <a:rPr lang="en-GB" dirty="0" err="1"/>
              <a:t>isaac.auckland.ac.nz</a:t>
            </a:r>
            <a:r>
              <a:rPr lang="en-GB" dirty="0"/>
              <a:t> (Accessed: 3 March 2026).</a:t>
            </a:r>
          </a:p>
        </p:txBody>
      </p:sp>
    </p:spTree>
    <p:extLst>
      <p:ext uri="{BB962C8B-B14F-4D97-AF65-F5344CB8AC3E}">
        <p14:creationId xmlns:p14="http://schemas.microsoft.com/office/powerpoint/2010/main" val="1517219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B51BD-F072-A170-5616-8F39D99BC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261" y="225879"/>
            <a:ext cx="11220450" cy="64135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500" dirty="0"/>
              <a:t>King’s Fund (2013) Delivering better services for people with long-term conditions: the House of Care model. Available at: https://</a:t>
            </a:r>
            <a:r>
              <a:rPr lang="en-GB" sz="1500" dirty="0" err="1"/>
              <a:t>www.kingsfund.org.uk</a:t>
            </a:r>
            <a:r>
              <a:rPr lang="en-GB" sz="1500" dirty="0"/>
              <a:t> (Accessed: 4 March 2026).</a:t>
            </a:r>
          </a:p>
          <a:p>
            <a:r>
              <a:rPr lang="en-GB" sz="1500" dirty="0"/>
              <a:t>Kuruvilla, M.E. et al. (2019) ‘Understanding asthma phenotypes, </a:t>
            </a:r>
            <a:r>
              <a:rPr lang="en-GB" sz="1500" err="1"/>
              <a:t>endotypes</a:t>
            </a:r>
            <a:r>
              <a:rPr lang="en-GB" sz="1500" dirty="0"/>
              <a:t> and mechanisms of disease’, Clinical Reviews in Allergy and Immunology, 56(2), pp. 219–233. https://doi.org/10.1007/s12016-018-8712-1.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 err="1"/>
              <a:t>Kundlas</a:t>
            </a:r>
            <a:r>
              <a:rPr lang="en-GB" sz="1500" dirty="0"/>
              <a:t>, K. (2025) Doctor explains occupational asthma: know your job risks. Available at: https://</a:t>
            </a:r>
            <a:r>
              <a:rPr lang="en-GB" sz="1500" dirty="0" err="1"/>
              <a:t>shieldmedicalgroup.com</a:t>
            </a:r>
            <a:r>
              <a:rPr lang="en-GB" sz="1500" dirty="0"/>
              <a:t>/doctor-explains-occupational-asthma-know-your-job-risks/ (Accessed: 8 March 2026).</a:t>
            </a:r>
          </a:p>
          <a:p>
            <a:endParaRPr lang="en-GB" sz="1500" dirty="0"/>
          </a:p>
          <a:p>
            <a:r>
              <a:rPr lang="en-GB" sz="1500" dirty="0"/>
              <a:t>Levy, M.L. (2015) ‘The national review of asthma deaths: what did we learn and what needs to change?’, Breathe, 11(1), pp. 14–24. https://doi.org/10.1183/20734735.008914.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Marmot, M. et al. (2020) Health equity in England: the Marmot review 10 years on. London: Institute of Health Equity.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Mirzakhani, H. et al. (2019) ‘Asthma and maternal vitamin D status’, The Lancet Respiratory Medicine, 7(7), pp. 605–614. https://doi.org/10.1016/S2213-2600(18)30411-1.</a:t>
            </a:r>
          </a:p>
          <a:p>
            <a:endParaRPr lang="en-GB" sz="1500" dirty="0"/>
          </a:p>
          <a:p>
            <a:r>
              <a:rPr lang="en-GB" sz="1500" dirty="0"/>
              <a:t>NHS (2024) Asthma overview. Available at: https://</a:t>
            </a:r>
            <a:r>
              <a:rPr lang="en-GB" sz="1500" dirty="0" err="1"/>
              <a:t>www.nhs.uk</a:t>
            </a:r>
            <a:r>
              <a:rPr lang="en-GB" sz="1500" dirty="0"/>
              <a:t>/conditions/asthma (Accessed: 4 March 2026).</a:t>
            </a:r>
          </a:p>
          <a:p>
            <a:endParaRPr lang="en-GB" sz="1500" dirty="0"/>
          </a:p>
          <a:p>
            <a:r>
              <a:rPr lang="en-GB" sz="1500" dirty="0"/>
              <a:t>NHS England (2023) The NHS Long Term Plan. Available at: https://</a:t>
            </a:r>
            <a:r>
              <a:rPr lang="en-GB" sz="1500" dirty="0" err="1"/>
              <a:t>www.england.nhs.uk</a:t>
            </a:r>
            <a:r>
              <a:rPr lang="en-GB" sz="1500" dirty="0"/>
              <a:t> (Accessed: 5 March 2026).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National Institute for Health and Care Excellence (NICE) (2024) Asthma: diagnosis, monitoring and chronic asthma management (NG245). Available at: https://www.nice.org.uk (Accessed: 7 March 2026).</a:t>
            </a:r>
          </a:p>
        </p:txBody>
      </p:sp>
    </p:spTree>
    <p:extLst>
      <p:ext uri="{BB962C8B-B14F-4D97-AF65-F5344CB8AC3E}">
        <p14:creationId xmlns:p14="http://schemas.microsoft.com/office/powerpoint/2010/main" val="2779776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62F93-4410-6133-C64A-04A827DE2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500" y="508000"/>
            <a:ext cx="11188700" cy="571068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Oxygen Concentrator Store (2018) What is asthma? Available at: https://www.oxygenconcentratorstore.com/blog/what-is-asthma/ (Accessed: 8 March 2026).</a:t>
            </a:r>
          </a:p>
          <a:p>
            <a:endParaRPr lang="en-GB" dirty="0"/>
          </a:p>
          <a:p>
            <a:r>
              <a:rPr lang="en-GB" dirty="0"/>
              <a:t>PACE Hospitals (n.d.) Asthma treatment. Available at: https://</a:t>
            </a:r>
            <a:r>
              <a:rPr lang="en-GB" dirty="0" err="1"/>
              <a:t>www.pacehospital.com</a:t>
            </a:r>
            <a:r>
              <a:rPr lang="en-GB" dirty="0"/>
              <a:t>/asthma-treatment (Accessed: 8 March 2026).</a:t>
            </a:r>
          </a:p>
          <a:p>
            <a:endParaRPr lang="en-GB" dirty="0"/>
          </a:p>
          <a:p>
            <a:r>
              <a:rPr lang="en-GB" dirty="0"/>
              <a:t>Peters, U., Dixon, A.E. and </a:t>
            </a:r>
            <a:r>
              <a:rPr lang="en-GB" dirty="0" err="1"/>
              <a:t>Forno</a:t>
            </a:r>
            <a:r>
              <a:rPr lang="en-GB" dirty="0"/>
              <a:t>, E. (2018) ‘Obesity and asthma’, Journal of Allergy and Clinical Immunology, 141(4), pp. 1169–1179. https://doi.org/10.1016/</a:t>
            </a:r>
            <a:r>
              <a:rPr lang="en-GB" dirty="0" err="1"/>
              <a:t>j.jaci.2018.02.004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Pinnock, H. (2015) ‘Supported self-management for asthma’, Breathe, 11(2), pp. 98–109. https://doi.org/10.1183/20734735.015614.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Pinnock, H. et al. (2017) ‘Supported self-management for asthma’, NPJ Primary Care Respiratory Medicine, 27, 45. https://doi.org/10.1038/s41533-017-0031-9.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Porsbjerg, C. et al. (2023) ‘Asthma’, The Lancet, 401(10379), pp. 858–873. https://doi.org/10.1016/S0140-6736(22)02125-0.</a:t>
            </a:r>
          </a:p>
          <a:p>
            <a:endParaRPr lang="en-GB" dirty="0"/>
          </a:p>
          <a:p>
            <a:r>
              <a:rPr lang="en-GB" dirty="0"/>
              <a:t>Robinson, D. et al. (2022) ‘Severe asthma in the UK’, Thorax, 77(7), pp. 715–722. https://doi.org/10.1136/</a:t>
            </a:r>
            <a:r>
              <a:rPr lang="en-GB" dirty="0" err="1"/>
              <a:t>thoraxjnl-2021-217654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r>
              <a:rPr lang="en-GB" dirty="0"/>
              <a:t>Royal College of Physicians (2014) Why asthma still kills: the National Review of Asthma Deaths. London: RCP.</a:t>
            </a:r>
          </a:p>
        </p:txBody>
      </p:sp>
    </p:spTree>
    <p:extLst>
      <p:ext uri="{BB962C8B-B14F-4D97-AF65-F5344CB8AC3E}">
        <p14:creationId xmlns:p14="http://schemas.microsoft.com/office/powerpoint/2010/main" val="3202184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33B16-0A64-1E49-ECC4-211FBA856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12496798" cy="77470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500" dirty="0"/>
              <a:t>Tarlo, S.M. and </a:t>
            </a:r>
            <a:r>
              <a:rPr lang="en-GB" sz="1500" dirty="0" err="1"/>
              <a:t>Lemiere</a:t>
            </a:r>
            <a:r>
              <a:rPr lang="en-GB" sz="1500" dirty="0"/>
              <a:t>, C. (2014) ‘Occupational asthma’, Chest, 146(2), pp. 502–510. https://doi.org/10.1378/chest.13-1499.</a:t>
            </a:r>
          </a:p>
          <a:p>
            <a:r>
              <a:rPr lang="en-GB" sz="1500" dirty="0"/>
              <a:t>Tower Hamlets Council (2015) Asthma: Joint Strategic Needs Assessment factsheet. Available at: https://</a:t>
            </a:r>
            <a:r>
              <a:rPr lang="en-GB" sz="1500" dirty="0" err="1"/>
              <a:t>www.towerhamlets.gov.uk</a:t>
            </a:r>
            <a:r>
              <a:rPr lang="en-GB" sz="1500" dirty="0"/>
              <a:t>/Documents/Public-Health/TH-JSNA-Factsheet-Asthma-2015.pdf (Accessed: 8 March 2026).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University of South Wales (n.d.) Clinical assessment and diagnostics. Available at: https://</a:t>
            </a:r>
            <a:r>
              <a:rPr lang="en-GB" sz="1500" dirty="0" err="1"/>
              <a:t>www.southwales.ac.uk</a:t>
            </a:r>
            <a:r>
              <a:rPr lang="en-GB" sz="1500" dirty="0"/>
              <a:t>/study/</a:t>
            </a:r>
            <a:r>
              <a:rPr lang="en-GB" sz="1500" dirty="0" err="1"/>
              <a:t>cpd-courses-in</a:t>
            </a:r>
            <a:r>
              <a:rPr lang="en-GB" sz="1500" dirty="0"/>
              <a:t>-healthcare/clinical-assessment-and-diagnostics/ (Accessed: 8 March 2026).</a:t>
            </a:r>
          </a:p>
          <a:p>
            <a:endParaRPr lang="en-GB" sz="1500" dirty="0"/>
          </a:p>
          <a:p>
            <a:r>
              <a:rPr lang="en-GB" sz="1500" dirty="0"/>
              <a:t>Wagner, E.H. (1998) ‘Chronic disease management: what will it take to improve care for chronic illness?’, Effective Clinical Practice, 1(1), pp. 2–4.</a:t>
            </a:r>
            <a:br>
              <a:rPr lang="en-GB" sz="1500" dirty="0"/>
            </a:br>
            <a:endParaRPr lang="en-GB" sz="1500" dirty="0"/>
          </a:p>
          <a:p>
            <a:r>
              <a:rPr lang="en-GB" sz="1500" dirty="0"/>
              <a:t>Wenzel, S.E. (2012) ‘Asthma phenotypes: the evolution from clinical to molecular approaches’, Nature Medicine, 18(5), pp. 716–725. https://doi.org/10.1038/nm.2678.</a:t>
            </a:r>
          </a:p>
          <a:p>
            <a:endParaRPr lang="en-GB" sz="1500" dirty="0"/>
          </a:p>
          <a:p>
            <a:r>
              <a:rPr lang="en-GB" sz="1500" dirty="0"/>
              <a:t>World Health Organization (WHO) (2023) Asthma fact sheet. Available at: https://www.who.int/news-room/fact-sheets/detail/asthma (Accessed: 6 March 2026).</a:t>
            </a:r>
          </a:p>
          <a:p>
            <a:endParaRPr lang="en-GB" sz="1500" dirty="0"/>
          </a:p>
          <a:p>
            <a:r>
              <a:rPr lang="en-GB" sz="1500" dirty="0"/>
              <a:t>You and Asthma (n.d.) Understanding asthma: mild, moderate and severe slide show. Available at: https://</a:t>
            </a:r>
            <a:r>
              <a:rPr lang="en-GB" sz="1500" dirty="0" err="1"/>
              <a:t>www.youandasthma.com</a:t>
            </a:r>
            <a:r>
              <a:rPr lang="en-GB" sz="1500" dirty="0"/>
              <a:t>/en-asthma/view/m101-s01-understanding-asthma-mild-moderate-and-severe-slide-show (Accessed: 8 March 2026).</a:t>
            </a:r>
          </a:p>
          <a:p>
            <a:pPr marL="0" indent="0">
              <a:buNone/>
            </a:pPr>
            <a:endParaRPr lang="en-GB" sz="1500" dirty="0"/>
          </a:p>
          <a:p>
            <a:r>
              <a:rPr lang="en-GB" sz="1500" dirty="0"/>
              <a:t>Yuan, Y. et al. (2025) ‘Global burden of chronic respiratory diseases’, The Lancet Public Health, 10(2), pp. e100–e110. https://doi.org/10.1016/S2468-2667(24)00234-5.</a:t>
            </a:r>
          </a:p>
        </p:txBody>
      </p:sp>
    </p:spTree>
    <p:extLst>
      <p:ext uri="{BB962C8B-B14F-4D97-AF65-F5344CB8AC3E}">
        <p14:creationId xmlns:p14="http://schemas.microsoft.com/office/powerpoint/2010/main" val="373524581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Causes and Risk Factors </vt:lpstr>
      <vt:lpstr>Social and Economic Impact</vt:lpstr>
      <vt:lpstr>Diagnosis and Assessment </vt:lpstr>
      <vt:lpstr>Treatment and Management</vt:lpstr>
      <vt:lpstr>Prevention and Self-Management</vt:lpstr>
      <vt:lpstr>Models of Care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Nazish Shazady (2224320)</dc:creator>
  <cp:lastModifiedBy>Nazish Shazady (2224320)</cp:lastModifiedBy>
  <cp:revision>51</cp:revision>
  <dcterms:created xsi:type="dcterms:W3CDTF">2026-03-07T17:20:57Z</dcterms:created>
  <dcterms:modified xsi:type="dcterms:W3CDTF">2026-03-09T16:50:08Z</dcterms:modified>
</cp:coreProperties>
</file>