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handoutMasterIdLst>
    <p:handoutMasterId r:id="rId12"/>
  </p:handoutMasterIdLst>
  <p:sldIdLst>
    <p:sldId id="256" r:id="rId2"/>
    <p:sldId id="261" r:id="rId3"/>
    <p:sldId id="257" r:id="rId4"/>
    <p:sldId id="262" r:id="rId5"/>
    <p:sldId id="258" r:id="rId6"/>
    <p:sldId id="259" r:id="rId7"/>
    <p:sldId id="263" r:id="rId8"/>
    <p:sldId id="264" r:id="rId9"/>
    <p:sldId id="260" r:id="rId1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C6A88-C754-3339-B820-3DB0FA80BD98}" v="51" dt="2024-07-14T21:12:53.810"/>
    <p1510:client id="{EF89F474-E0D5-6EBA-8870-3543BEEB8611}" v="89" dt="2024-07-13T10:25:27.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to Davies (2317125)" userId="S::2317125@student.uwtsd.ac.uk::8580eca8-7790-47b3-abe4-715167f448ad" providerId="AD" clId="Web-{EF89F474-E0D5-6EBA-8870-3543BEEB8611}"/>
    <pc:docChg chg="modSld">
      <pc:chgData name="Ianto Davies (2317125)" userId="S::2317125@student.uwtsd.ac.uk::8580eca8-7790-47b3-abe4-715167f448ad" providerId="AD" clId="Web-{EF89F474-E0D5-6EBA-8870-3543BEEB8611}" dt="2024-07-13T10:25:27.738" v="88" actId="20577"/>
      <pc:docMkLst>
        <pc:docMk/>
      </pc:docMkLst>
      <pc:sldChg chg="modSp">
        <pc:chgData name="Ianto Davies (2317125)" userId="S::2317125@student.uwtsd.ac.uk::8580eca8-7790-47b3-abe4-715167f448ad" providerId="AD" clId="Web-{EF89F474-E0D5-6EBA-8870-3543BEEB8611}" dt="2024-07-13T10:25:27.738" v="88" actId="20577"/>
        <pc:sldMkLst>
          <pc:docMk/>
          <pc:sldMk cId="2067056757" sldId="260"/>
        </pc:sldMkLst>
        <pc:spChg chg="mod">
          <ac:chgData name="Ianto Davies (2317125)" userId="S::2317125@student.uwtsd.ac.uk::8580eca8-7790-47b3-abe4-715167f448ad" providerId="AD" clId="Web-{EF89F474-E0D5-6EBA-8870-3543BEEB8611}" dt="2024-07-13T10:25:27.738" v="88" actId="20577"/>
          <ac:spMkLst>
            <pc:docMk/>
            <pc:sldMk cId="2067056757" sldId="260"/>
            <ac:spMk id="3" creationId="{32878750-B82F-77A8-AA6B-4AA953CA39B3}"/>
          </ac:spMkLst>
        </pc:spChg>
      </pc:sldChg>
      <pc:sldChg chg="modSp">
        <pc:chgData name="Ianto Davies (2317125)" userId="S::2317125@student.uwtsd.ac.uk::8580eca8-7790-47b3-abe4-715167f448ad" providerId="AD" clId="Web-{EF89F474-E0D5-6EBA-8870-3543BEEB8611}" dt="2024-07-13T10:24:16.688" v="67" actId="20577"/>
        <pc:sldMkLst>
          <pc:docMk/>
          <pc:sldMk cId="2267832472" sldId="261"/>
        </pc:sldMkLst>
        <pc:spChg chg="mod">
          <ac:chgData name="Ianto Davies (2317125)" userId="S::2317125@student.uwtsd.ac.uk::8580eca8-7790-47b3-abe4-715167f448ad" providerId="AD" clId="Web-{EF89F474-E0D5-6EBA-8870-3543BEEB8611}" dt="2024-07-13T10:24:16.688" v="67" actId="20577"/>
          <ac:spMkLst>
            <pc:docMk/>
            <pc:sldMk cId="2267832472" sldId="261"/>
            <ac:spMk id="3" creationId="{7C4E7489-09BA-3AB8-A2B4-D45C480AEC08}"/>
          </ac:spMkLst>
        </pc:spChg>
      </pc:sldChg>
    </pc:docChg>
  </pc:docChgLst>
  <pc:docChgLst>
    <pc:chgData name="Ianto Davies (2317125)" userId="S::2317125@student.uwtsd.ac.uk::8580eca8-7790-47b3-abe4-715167f448ad" providerId="AD" clId="Web-{F0CA8BC7-F93D-0EB3-4BD7-C204CD123465}"/>
    <pc:docChg chg="addSld modSld">
      <pc:chgData name="Ianto Davies (2317125)" userId="S::2317125@student.uwtsd.ac.uk::8580eca8-7790-47b3-abe4-715167f448ad" providerId="AD" clId="Web-{F0CA8BC7-F93D-0EB3-4BD7-C204CD123465}" dt="2023-10-24T10:11:40.282" v="224" actId="20577"/>
      <pc:docMkLst>
        <pc:docMk/>
      </pc:docMkLst>
      <pc:sldChg chg="modSp">
        <pc:chgData name="Ianto Davies (2317125)" userId="S::2317125@student.uwtsd.ac.uk::8580eca8-7790-47b3-abe4-715167f448ad" providerId="AD" clId="Web-{F0CA8BC7-F93D-0EB3-4BD7-C204CD123465}" dt="2023-10-24T09:59:42.197" v="164" actId="20577"/>
        <pc:sldMkLst>
          <pc:docMk/>
          <pc:sldMk cId="230614229" sldId="257"/>
        </pc:sldMkLst>
        <pc:spChg chg="mod">
          <ac:chgData name="Ianto Davies (2317125)" userId="S::2317125@student.uwtsd.ac.uk::8580eca8-7790-47b3-abe4-715167f448ad" providerId="AD" clId="Web-{F0CA8BC7-F93D-0EB3-4BD7-C204CD123465}" dt="2023-10-24T09:59:42.197" v="164" actId="20577"/>
          <ac:spMkLst>
            <pc:docMk/>
            <pc:sldMk cId="230614229" sldId="257"/>
            <ac:spMk id="3" creationId="{F9632CA9-D823-4D2B-C3B2-7B37E2ACE4C9}"/>
          </ac:spMkLst>
        </pc:spChg>
      </pc:sldChg>
      <pc:sldChg chg="modSp">
        <pc:chgData name="Ianto Davies (2317125)" userId="S::2317125@student.uwtsd.ac.uk::8580eca8-7790-47b3-abe4-715167f448ad" providerId="AD" clId="Web-{F0CA8BC7-F93D-0EB3-4BD7-C204CD123465}" dt="2023-10-24T10:00:38.011" v="167" actId="20577"/>
        <pc:sldMkLst>
          <pc:docMk/>
          <pc:sldMk cId="1079704590" sldId="258"/>
        </pc:sldMkLst>
        <pc:spChg chg="mod">
          <ac:chgData name="Ianto Davies (2317125)" userId="S::2317125@student.uwtsd.ac.uk::8580eca8-7790-47b3-abe4-715167f448ad" providerId="AD" clId="Web-{F0CA8BC7-F93D-0EB3-4BD7-C204CD123465}" dt="2023-10-24T10:00:38.011" v="167" actId="20577"/>
          <ac:spMkLst>
            <pc:docMk/>
            <pc:sldMk cId="1079704590" sldId="258"/>
            <ac:spMk id="3" creationId="{E7D157CF-6F3E-2201-4553-8D62AA4E7A39}"/>
          </ac:spMkLst>
        </pc:spChg>
      </pc:sldChg>
      <pc:sldChg chg="modSp new">
        <pc:chgData name="Ianto Davies (2317125)" userId="S::2317125@student.uwtsd.ac.uk::8580eca8-7790-47b3-abe4-715167f448ad" providerId="AD" clId="Web-{F0CA8BC7-F93D-0EB3-4BD7-C204CD123465}" dt="2023-10-24T10:05:08.144" v="212" actId="20577"/>
        <pc:sldMkLst>
          <pc:docMk/>
          <pc:sldMk cId="182119417" sldId="259"/>
        </pc:sldMkLst>
        <pc:spChg chg="mod">
          <ac:chgData name="Ianto Davies (2317125)" userId="S::2317125@student.uwtsd.ac.uk::8580eca8-7790-47b3-abe4-715167f448ad" providerId="AD" clId="Web-{F0CA8BC7-F93D-0EB3-4BD7-C204CD123465}" dt="2023-10-24T10:02:21.514" v="188" actId="20577"/>
          <ac:spMkLst>
            <pc:docMk/>
            <pc:sldMk cId="182119417" sldId="259"/>
            <ac:spMk id="2" creationId="{60359519-A729-8A9E-2819-216F35CD075E}"/>
          </ac:spMkLst>
        </pc:spChg>
        <pc:spChg chg="mod">
          <ac:chgData name="Ianto Davies (2317125)" userId="S::2317125@student.uwtsd.ac.uk::8580eca8-7790-47b3-abe4-715167f448ad" providerId="AD" clId="Web-{F0CA8BC7-F93D-0EB3-4BD7-C204CD123465}" dt="2023-10-24T10:05:08.144" v="212" actId="20577"/>
          <ac:spMkLst>
            <pc:docMk/>
            <pc:sldMk cId="182119417" sldId="259"/>
            <ac:spMk id="3" creationId="{44014561-78A6-6429-9949-6137938E8438}"/>
          </ac:spMkLst>
        </pc:spChg>
      </pc:sldChg>
      <pc:sldChg chg="modSp new">
        <pc:chgData name="Ianto Davies (2317125)" userId="S::2317125@student.uwtsd.ac.uk::8580eca8-7790-47b3-abe4-715167f448ad" providerId="AD" clId="Web-{F0CA8BC7-F93D-0EB3-4BD7-C204CD123465}" dt="2023-10-24T10:11:40.282" v="224" actId="20577"/>
        <pc:sldMkLst>
          <pc:docMk/>
          <pc:sldMk cId="2067056757" sldId="260"/>
        </pc:sldMkLst>
        <pc:spChg chg="mod">
          <ac:chgData name="Ianto Davies (2317125)" userId="S::2317125@student.uwtsd.ac.uk::8580eca8-7790-47b3-abe4-715167f448ad" providerId="AD" clId="Web-{F0CA8BC7-F93D-0EB3-4BD7-C204CD123465}" dt="2023-10-24T10:05:18.192" v="223" actId="20577"/>
          <ac:spMkLst>
            <pc:docMk/>
            <pc:sldMk cId="2067056757" sldId="260"/>
            <ac:spMk id="2" creationId="{D9E47089-A824-E835-6A00-E032A634FCE3}"/>
          </ac:spMkLst>
        </pc:spChg>
        <pc:spChg chg="mod">
          <ac:chgData name="Ianto Davies (2317125)" userId="S::2317125@student.uwtsd.ac.uk::8580eca8-7790-47b3-abe4-715167f448ad" providerId="AD" clId="Web-{F0CA8BC7-F93D-0EB3-4BD7-C204CD123465}" dt="2023-10-24T10:11:40.282" v="224" actId="20577"/>
          <ac:spMkLst>
            <pc:docMk/>
            <pc:sldMk cId="2067056757" sldId="260"/>
            <ac:spMk id="3" creationId="{32878750-B82F-77A8-AA6B-4AA953CA39B3}"/>
          </ac:spMkLst>
        </pc:spChg>
      </pc:sldChg>
    </pc:docChg>
  </pc:docChgLst>
  <pc:docChgLst>
    <pc:chgData name="Ianto Davies (2317125)" userId="S::2317125@student.uwtsd.ac.uk::8580eca8-7790-47b3-abe4-715167f448ad" providerId="AD" clId="Web-{776A1349-20EE-EDE4-D74F-C0F2F51270FB}"/>
    <pc:docChg chg="modSld">
      <pc:chgData name="Ianto Davies (2317125)" userId="S::2317125@student.uwtsd.ac.uk::8580eca8-7790-47b3-abe4-715167f448ad" providerId="AD" clId="Web-{776A1349-20EE-EDE4-D74F-C0F2F51270FB}" dt="2023-10-27T13:12:54.013" v="0" actId="20577"/>
      <pc:docMkLst>
        <pc:docMk/>
      </pc:docMkLst>
      <pc:sldChg chg="modSp">
        <pc:chgData name="Ianto Davies (2317125)" userId="S::2317125@student.uwtsd.ac.uk::8580eca8-7790-47b3-abe4-715167f448ad" providerId="AD" clId="Web-{776A1349-20EE-EDE4-D74F-C0F2F51270FB}" dt="2023-10-27T13:12:54.013" v="0" actId="20577"/>
        <pc:sldMkLst>
          <pc:docMk/>
          <pc:sldMk cId="247689879" sldId="262"/>
        </pc:sldMkLst>
        <pc:spChg chg="mod">
          <ac:chgData name="Ianto Davies (2317125)" userId="S::2317125@student.uwtsd.ac.uk::8580eca8-7790-47b3-abe4-715167f448ad" providerId="AD" clId="Web-{776A1349-20EE-EDE4-D74F-C0F2F51270FB}" dt="2023-10-27T13:12:54.013" v="0" actId="20577"/>
          <ac:spMkLst>
            <pc:docMk/>
            <pc:sldMk cId="247689879" sldId="262"/>
            <ac:spMk id="3" creationId="{DF6EE486-DD6B-A5E6-0964-142F28C6C105}"/>
          </ac:spMkLst>
        </pc:spChg>
      </pc:sldChg>
    </pc:docChg>
  </pc:docChgLst>
  <pc:docChgLst>
    <pc:chgData name="Ianto Davies (2317125)" userId="S::2317125@student.uwtsd.ac.uk::8580eca8-7790-47b3-abe4-715167f448ad" providerId="AD" clId="Web-{F997AADE-01B5-F42A-5BAA-FAAB0B6DD6A8}"/>
    <pc:docChg chg="addSld modSld">
      <pc:chgData name="Ianto Davies (2317125)" userId="S::2317125@student.uwtsd.ac.uk::8580eca8-7790-47b3-abe4-715167f448ad" providerId="AD" clId="Web-{F997AADE-01B5-F42A-5BAA-FAAB0B6DD6A8}" dt="2023-10-26T14:14:04.374" v="1099" actId="14100"/>
      <pc:docMkLst>
        <pc:docMk/>
      </pc:docMkLst>
      <pc:sldChg chg="modSp">
        <pc:chgData name="Ianto Davies (2317125)" userId="S::2317125@student.uwtsd.ac.uk::8580eca8-7790-47b3-abe4-715167f448ad" providerId="AD" clId="Web-{F997AADE-01B5-F42A-5BAA-FAAB0B6DD6A8}" dt="2023-10-26T13:44:16.897" v="714" actId="20577"/>
        <pc:sldMkLst>
          <pc:docMk/>
          <pc:sldMk cId="230614229" sldId="257"/>
        </pc:sldMkLst>
        <pc:spChg chg="mod">
          <ac:chgData name="Ianto Davies (2317125)" userId="S::2317125@student.uwtsd.ac.uk::8580eca8-7790-47b3-abe4-715167f448ad" providerId="AD" clId="Web-{F997AADE-01B5-F42A-5BAA-FAAB0B6DD6A8}" dt="2023-10-26T13:44:16.897" v="714" actId="20577"/>
          <ac:spMkLst>
            <pc:docMk/>
            <pc:sldMk cId="230614229" sldId="257"/>
            <ac:spMk id="3" creationId="{F9632CA9-D823-4D2B-C3B2-7B37E2ACE4C9}"/>
          </ac:spMkLst>
        </pc:spChg>
      </pc:sldChg>
      <pc:sldChg chg="modSp">
        <pc:chgData name="Ianto Davies (2317125)" userId="S::2317125@student.uwtsd.ac.uk::8580eca8-7790-47b3-abe4-715167f448ad" providerId="AD" clId="Web-{F997AADE-01B5-F42A-5BAA-FAAB0B6DD6A8}" dt="2023-10-26T13:24:23.715" v="651" actId="20577"/>
        <pc:sldMkLst>
          <pc:docMk/>
          <pc:sldMk cId="2067056757" sldId="260"/>
        </pc:sldMkLst>
        <pc:spChg chg="mod">
          <ac:chgData name="Ianto Davies (2317125)" userId="S::2317125@student.uwtsd.ac.uk::8580eca8-7790-47b3-abe4-715167f448ad" providerId="AD" clId="Web-{F997AADE-01B5-F42A-5BAA-FAAB0B6DD6A8}" dt="2023-10-25T09:42:46.540" v="213" actId="14100"/>
          <ac:spMkLst>
            <pc:docMk/>
            <pc:sldMk cId="2067056757" sldId="260"/>
            <ac:spMk id="2" creationId="{D9E47089-A824-E835-6A00-E032A634FCE3}"/>
          </ac:spMkLst>
        </pc:spChg>
        <pc:spChg chg="mod">
          <ac:chgData name="Ianto Davies (2317125)" userId="S::2317125@student.uwtsd.ac.uk::8580eca8-7790-47b3-abe4-715167f448ad" providerId="AD" clId="Web-{F997AADE-01B5-F42A-5BAA-FAAB0B6DD6A8}" dt="2023-10-26T13:24:23.715" v="651" actId="20577"/>
          <ac:spMkLst>
            <pc:docMk/>
            <pc:sldMk cId="2067056757" sldId="260"/>
            <ac:spMk id="3" creationId="{32878750-B82F-77A8-AA6B-4AA953CA39B3}"/>
          </ac:spMkLst>
        </pc:spChg>
      </pc:sldChg>
      <pc:sldChg chg="addSp delSp modSp new mod setBg">
        <pc:chgData name="Ianto Davies (2317125)" userId="S::2317125@student.uwtsd.ac.uk::8580eca8-7790-47b3-abe4-715167f448ad" providerId="AD" clId="Web-{F997AADE-01B5-F42A-5BAA-FAAB0B6DD6A8}" dt="2023-10-26T13:48:36.700" v="843" actId="20577"/>
        <pc:sldMkLst>
          <pc:docMk/>
          <pc:sldMk cId="2267832472" sldId="261"/>
        </pc:sldMkLst>
        <pc:spChg chg="del">
          <ac:chgData name="Ianto Davies (2317125)" userId="S::2317125@student.uwtsd.ac.uk::8580eca8-7790-47b3-abe4-715167f448ad" providerId="AD" clId="Web-{F997AADE-01B5-F42A-5BAA-FAAB0B6DD6A8}" dt="2023-10-26T13:45:04.804" v="721"/>
          <ac:spMkLst>
            <pc:docMk/>
            <pc:sldMk cId="2267832472" sldId="261"/>
            <ac:spMk id="2" creationId="{CB2B451E-B05F-5DAB-A66B-53379AEB8446}"/>
          </ac:spMkLst>
        </pc:spChg>
        <pc:spChg chg="mod">
          <ac:chgData name="Ianto Davies (2317125)" userId="S::2317125@student.uwtsd.ac.uk::8580eca8-7790-47b3-abe4-715167f448ad" providerId="AD" clId="Web-{F997AADE-01B5-F42A-5BAA-FAAB0B6DD6A8}" dt="2023-10-26T13:48:36.700" v="843" actId="20577"/>
          <ac:spMkLst>
            <pc:docMk/>
            <pc:sldMk cId="2267832472" sldId="261"/>
            <ac:spMk id="3" creationId="{7C4E7489-09BA-3AB8-A2B4-D45C480AEC08}"/>
          </ac:spMkLst>
        </pc:spChg>
        <pc:spChg chg="add">
          <ac:chgData name="Ianto Davies (2317125)" userId="S::2317125@student.uwtsd.ac.uk::8580eca8-7790-47b3-abe4-715167f448ad" providerId="AD" clId="Web-{F997AADE-01B5-F42A-5BAA-FAAB0B6DD6A8}" dt="2023-10-26T13:48:05.590" v="827"/>
          <ac:spMkLst>
            <pc:docMk/>
            <pc:sldMk cId="2267832472" sldId="261"/>
            <ac:spMk id="9" creationId="{961D8973-EAA9-459A-AF59-BBB4233D6C78}"/>
          </ac:spMkLst>
        </pc:spChg>
        <pc:spChg chg="add">
          <ac:chgData name="Ianto Davies (2317125)" userId="S::2317125@student.uwtsd.ac.uk::8580eca8-7790-47b3-abe4-715167f448ad" providerId="AD" clId="Web-{F997AADE-01B5-F42A-5BAA-FAAB0B6DD6A8}" dt="2023-10-26T13:48:05.590" v="827"/>
          <ac:spMkLst>
            <pc:docMk/>
            <pc:sldMk cId="2267832472" sldId="261"/>
            <ac:spMk id="11" creationId="{FBEA8A33-C0D0-416D-8359-724B8828C7C3}"/>
          </ac:spMkLst>
        </pc:spChg>
        <pc:picChg chg="add">
          <ac:chgData name="Ianto Davies (2317125)" userId="S::2317125@student.uwtsd.ac.uk::8580eca8-7790-47b3-abe4-715167f448ad" providerId="AD" clId="Web-{F997AADE-01B5-F42A-5BAA-FAAB0B6DD6A8}" dt="2023-10-26T13:48:05.590" v="827"/>
          <ac:picMkLst>
            <pc:docMk/>
            <pc:sldMk cId="2267832472" sldId="261"/>
            <ac:picMk id="5" creationId="{E7E3D4D2-093E-FC41-DD85-B84991DEC495}"/>
          </ac:picMkLst>
        </pc:picChg>
      </pc:sldChg>
      <pc:sldChg chg="addSp modSp new mod setBg">
        <pc:chgData name="Ianto Davies (2317125)" userId="S::2317125@student.uwtsd.ac.uk::8580eca8-7790-47b3-abe4-715167f448ad" providerId="AD" clId="Web-{F997AADE-01B5-F42A-5BAA-FAAB0B6DD6A8}" dt="2023-10-26T14:04:23.892" v="1040" actId="1076"/>
        <pc:sldMkLst>
          <pc:docMk/>
          <pc:sldMk cId="247689879" sldId="262"/>
        </pc:sldMkLst>
        <pc:spChg chg="mod">
          <ac:chgData name="Ianto Davies (2317125)" userId="S::2317125@student.uwtsd.ac.uk::8580eca8-7790-47b3-abe4-715167f448ad" providerId="AD" clId="Web-{F997AADE-01B5-F42A-5BAA-FAAB0B6DD6A8}" dt="2023-10-26T14:04:15.767" v="1038"/>
          <ac:spMkLst>
            <pc:docMk/>
            <pc:sldMk cId="247689879" sldId="262"/>
            <ac:spMk id="2" creationId="{8CFECC0D-86E4-DD8A-8153-FB6534A90AD2}"/>
          </ac:spMkLst>
        </pc:spChg>
        <pc:spChg chg="mod">
          <ac:chgData name="Ianto Davies (2317125)" userId="S::2317125@student.uwtsd.ac.uk::8580eca8-7790-47b3-abe4-715167f448ad" providerId="AD" clId="Web-{F997AADE-01B5-F42A-5BAA-FAAB0B6DD6A8}" dt="2023-10-26T14:04:23.892" v="1040" actId="1076"/>
          <ac:spMkLst>
            <pc:docMk/>
            <pc:sldMk cId="247689879" sldId="262"/>
            <ac:spMk id="3" creationId="{DF6EE486-DD6B-A5E6-0964-142F28C6C105}"/>
          </ac:spMkLst>
        </pc:spChg>
        <pc:spChg chg="add">
          <ac:chgData name="Ianto Davies (2317125)" userId="S::2317125@student.uwtsd.ac.uk::8580eca8-7790-47b3-abe4-715167f448ad" providerId="AD" clId="Web-{F997AADE-01B5-F42A-5BAA-FAAB0B6DD6A8}" dt="2023-10-26T14:04:15.767" v="1038"/>
          <ac:spMkLst>
            <pc:docMk/>
            <pc:sldMk cId="247689879" sldId="262"/>
            <ac:spMk id="9" creationId="{83B91B61-BFCA-4647-957E-A8269BE46F39}"/>
          </ac:spMkLst>
        </pc:spChg>
        <pc:spChg chg="add">
          <ac:chgData name="Ianto Davies (2317125)" userId="S::2317125@student.uwtsd.ac.uk::8580eca8-7790-47b3-abe4-715167f448ad" providerId="AD" clId="Web-{F997AADE-01B5-F42A-5BAA-FAAB0B6DD6A8}" dt="2023-10-26T14:04:15.767" v="1038"/>
          <ac:spMkLst>
            <pc:docMk/>
            <pc:sldMk cId="247689879" sldId="262"/>
            <ac:spMk id="11" creationId="{92D1D7C6-1C89-420C-8D35-483654167118}"/>
          </ac:spMkLst>
        </pc:spChg>
        <pc:picChg chg="add">
          <ac:chgData name="Ianto Davies (2317125)" userId="S::2317125@student.uwtsd.ac.uk::8580eca8-7790-47b3-abe4-715167f448ad" providerId="AD" clId="Web-{F997AADE-01B5-F42A-5BAA-FAAB0B6DD6A8}" dt="2023-10-26T14:04:15.767" v="1038"/>
          <ac:picMkLst>
            <pc:docMk/>
            <pc:sldMk cId="247689879" sldId="262"/>
            <ac:picMk id="5" creationId="{70EE1191-3171-A5CC-C82B-90D8D94AA6CF}"/>
          </ac:picMkLst>
        </pc:picChg>
      </pc:sldChg>
      <pc:sldChg chg="modSp new">
        <pc:chgData name="Ianto Davies (2317125)" userId="S::2317125@student.uwtsd.ac.uk::8580eca8-7790-47b3-abe4-715167f448ad" providerId="AD" clId="Web-{F997AADE-01B5-F42A-5BAA-FAAB0B6DD6A8}" dt="2023-10-26T14:14:04.374" v="1099" actId="14100"/>
        <pc:sldMkLst>
          <pc:docMk/>
          <pc:sldMk cId="3419903003" sldId="263"/>
        </pc:sldMkLst>
        <pc:spChg chg="mod">
          <ac:chgData name="Ianto Davies (2317125)" userId="S::2317125@student.uwtsd.ac.uk::8580eca8-7790-47b3-abe4-715167f448ad" providerId="AD" clId="Web-{F997AADE-01B5-F42A-5BAA-FAAB0B6DD6A8}" dt="2023-10-26T14:13:17.810" v="1095" actId="20577"/>
          <ac:spMkLst>
            <pc:docMk/>
            <pc:sldMk cId="3419903003" sldId="263"/>
            <ac:spMk id="2" creationId="{0493046E-6CC3-4B11-E750-D5772179F8BA}"/>
          </ac:spMkLst>
        </pc:spChg>
        <pc:spChg chg="mod">
          <ac:chgData name="Ianto Davies (2317125)" userId="S::2317125@student.uwtsd.ac.uk::8580eca8-7790-47b3-abe4-715167f448ad" providerId="AD" clId="Web-{F997AADE-01B5-F42A-5BAA-FAAB0B6DD6A8}" dt="2023-10-26T14:14:04.374" v="1099" actId="14100"/>
          <ac:spMkLst>
            <pc:docMk/>
            <pc:sldMk cId="3419903003" sldId="263"/>
            <ac:spMk id="3" creationId="{B8149124-43FB-C93B-D39C-A61A257080BE}"/>
          </ac:spMkLst>
        </pc:spChg>
      </pc:sldChg>
    </pc:docChg>
  </pc:docChgLst>
  <pc:docChgLst>
    <pc:chgData name="Ianto Davies (2317125)" userId="S::2317125@student.uwtsd.ac.uk::8580eca8-7790-47b3-abe4-715167f448ad" providerId="AD" clId="Web-{EE19B610-A970-6435-AEE7-0610BB94DB25}"/>
    <pc:docChg chg="modSld">
      <pc:chgData name="Ianto Davies (2317125)" userId="S::2317125@student.uwtsd.ac.uk::8580eca8-7790-47b3-abe4-715167f448ad" providerId="AD" clId="Web-{EE19B610-A970-6435-AEE7-0610BB94DB25}" dt="2023-10-17T13:17:10.813" v="31" actId="1076"/>
      <pc:docMkLst>
        <pc:docMk/>
      </pc:docMkLst>
      <pc:sldChg chg="delSp modSp">
        <pc:chgData name="Ianto Davies (2317125)" userId="S::2317125@student.uwtsd.ac.uk::8580eca8-7790-47b3-abe4-715167f448ad" providerId="AD" clId="Web-{EE19B610-A970-6435-AEE7-0610BB94DB25}" dt="2023-10-17T13:17:10.813" v="31" actId="1076"/>
        <pc:sldMkLst>
          <pc:docMk/>
          <pc:sldMk cId="3601082625" sldId="256"/>
        </pc:sldMkLst>
        <pc:spChg chg="mod">
          <ac:chgData name="Ianto Davies (2317125)" userId="S::2317125@student.uwtsd.ac.uk::8580eca8-7790-47b3-abe4-715167f448ad" providerId="AD" clId="Web-{EE19B610-A970-6435-AEE7-0610BB94DB25}" dt="2023-10-17T13:17:10.813" v="31" actId="1076"/>
          <ac:spMkLst>
            <pc:docMk/>
            <pc:sldMk cId="3601082625" sldId="256"/>
            <ac:spMk id="2" creationId="{00000000-0000-0000-0000-000000000000}"/>
          </ac:spMkLst>
        </pc:spChg>
        <pc:spChg chg="del">
          <ac:chgData name="Ianto Davies (2317125)" userId="S::2317125@student.uwtsd.ac.uk::8580eca8-7790-47b3-abe4-715167f448ad" providerId="AD" clId="Web-{EE19B610-A970-6435-AEE7-0610BB94DB25}" dt="2023-10-17T12:44:53.039" v="21"/>
          <ac:spMkLst>
            <pc:docMk/>
            <pc:sldMk cId="3601082625" sldId="256"/>
            <ac:spMk id="3" creationId="{00000000-0000-0000-0000-000000000000}"/>
          </ac:spMkLst>
        </pc:spChg>
      </pc:sldChg>
    </pc:docChg>
  </pc:docChgLst>
  <pc:docChgLst>
    <pc:chgData name="Ianto Davies (2317125)" userId="S::2317125@student.uwtsd.ac.uk::8580eca8-7790-47b3-abe4-715167f448ad" providerId="AD" clId="Web-{A93F6EA5-CE29-D49C-B0F6-D05FB1C1CC65}"/>
    <pc:docChg chg="addSld modSld">
      <pc:chgData name="Ianto Davies (2317125)" userId="S::2317125@student.uwtsd.ac.uk::8580eca8-7790-47b3-abe4-715167f448ad" providerId="AD" clId="Web-{A93F6EA5-CE29-D49C-B0F6-D05FB1C1CC65}" dt="2023-10-22T12:43:24.921" v="216" actId="20577"/>
      <pc:docMkLst>
        <pc:docMk/>
      </pc:docMkLst>
      <pc:sldChg chg="modSp new">
        <pc:chgData name="Ianto Davies (2317125)" userId="S::2317125@student.uwtsd.ac.uk::8580eca8-7790-47b3-abe4-715167f448ad" providerId="AD" clId="Web-{A93F6EA5-CE29-D49C-B0F6-D05FB1C1CC65}" dt="2023-10-22T12:43:24.921" v="216" actId="20577"/>
        <pc:sldMkLst>
          <pc:docMk/>
          <pc:sldMk cId="230614229" sldId="257"/>
        </pc:sldMkLst>
        <pc:spChg chg="mod">
          <ac:chgData name="Ianto Davies (2317125)" userId="S::2317125@student.uwtsd.ac.uk::8580eca8-7790-47b3-abe4-715167f448ad" providerId="AD" clId="Web-{A93F6EA5-CE29-D49C-B0F6-D05FB1C1CC65}" dt="2023-10-22T12:35:35.254" v="30" actId="20577"/>
          <ac:spMkLst>
            <pc:docMk/>
            <pc:sldMk cId="230614229" sldId="257"/>
            <ac:spMk id="2" creationId="{DC6B953C-9B08-2A30-DEB5-7D3EC52B67CE}"/>
          </ac:spMkLst>
        </pc:spChg>
        <pc:spChg chg="mod">
          <ac:chgData name="Ianto Davies (2317125)" userId="S::2317125@student.uwtsd.ac.uk::8580eca8-7790-47b3-abe4-715167f448ad" providerId="AD" clId="Web-{A93F6EA5-CE29-D49C-B0F6-D05FB1C1CC65}" dt="2023-10-22T12:43:24.921" v="216" actId="20577"/>
          <ac:spMkLst>
            <pc:docMk/>
            <pc:sldMk cId="230614229" sldId="257"/>
            <ac:spMk id="3" creationId="{F9632CA9-D823-4D2B-C3B2-7B37E2ACE4C9}"/>
          </ac:spMkLst>
        </pc:spChg>
      </pc:sldChg>
    </pc:docChg>
  </pc:docChgLst>
  <pc:docChgLst>
    <pc:chgData name="Ianto Davies (2317125)" userId="S::2317125@student.uwtsd.ac.uk::8580eca8-7790-47b3-abe4-715167f448ad" providerId="AD" clId="Web-{5E6E2886-8AF0-8DC6-0B0C-677E53263F18}"/>
    <pc:docChg chg="modSld">
      <pc:chgData name="Ianto Davies (2317125)" userId="S::2317125@student.uwtsd.ac.uk::8580eca8-7790-47b3-abe4-715167f448ad" providerId="AD" clId="Web-{5E6E2886-8AF0-8DC6-0B0C-677E53263F18}" dt="2023-10-22T13:08:19.767" v="324" actId="20577"/>
      <pc:docMkLst>
        <pc:docMk/>
      </pc:docMkLst>
      <pc:sldChg chg="modSp">
        <pc:chgData name="Ianto Davies (2317125)" userId="S::2317125@student.uwtsd.ac.uk::8580eca8-7790-47b3-abe4-715167f448ad" providerId="AD" clId="Web-{5E6E2886-8AF0-8DC6-0B0C-677E53263F18}" dt="2023-10-22T13:08:19.767" v="324" actId="20577"/>
        <pc:sldMkLst>
          <pc:docMk/>
          <pc:sldMk cId="230614229" sldId="257"/>
        </pc:sldMkLst>
        <pc:spChg chg="mod">
          <ac:chgData name="Ianto Davies (2317125)" userId="S::2317125@student.uwtsd.ac.uk::8580eca8-7790-47b3-abe4-715167f448ad" providerId="AD" clId="Web-{5E6E2886-8AF0-8DC6-0B0C-677E53263F18}" dt="2023-10-22T13:08:19.767" v="324" actId="20577"/>
          <ac:spMkLst>
            <pc:docMk/>
            <pc:sldMk cId="230614229" sldId="257"/>
            <ac:spMk id="3" creationId="{F9632CA9-D823-4D2B-C3B2-7B37E2ACE4C9}"/>
          </ac:spMkLst>
        </pc:spChg>
      </pc:sldChg>
    </pc:docChg>
  </pc:docChgLst>
  <pc:docChgLst>
    <pc:chgData name="Ianto Davies (2317125)" userId="S::2317125@student.uwtsd.ac.uk::8580eca8-7790-47b3-abe4-715167f448ad" providerId="AD" clId="Web-{E20C4F0C-2EFF-E1CD-AAFE-9950205BF50B}"/>
    <pc:docChg chg="addSld modSld">
      <pc:chgData name="Ianto Davies (2317125)" userId="S::2317125@student.uwtsd.ac.uk::8580eca8-7790-47b3-abe4-715167f448ad" providerId="AD" clId="Web-{E20C4F0C-2EFF-E1CD-AAFE-9950205BF50B}" dt="2023-10-23T11:43:00.517" v="254" actId="20577"/>
      <pc:docMkLst>
        <pc:docMk/>
      </pc:docMkLst>
      <pc:sldChg chg="modSp">
        <pc:chgData name="Ianto Davies (2317125)" userId="S::2317125@student.uwtsd.ac.uk::8580eca8-7790-47b3-abe4-715167f448ad" providerId="AD" clId="Web-{E20C4F0C-2EFF-E1CD-AAFE-9950205BF50B}" dt="2023-10-23T11:41:44.231" v="220" actId="20577"/>
        <pc:sldMkLst>
          <pc:docMk/>
          <pc:sldMk cId="230614229" sldId="257"/>
        </pc:sldMkLst>
        <pc:spChg chg="mod">
          <ac:chgData name="Ianto Davies (2317125)" userId="S::2317125@student.uwtsd.ac.uk::8580eca8-7790-47b3-abe4-715167f448ad" providerId="AD" clId="Web-{E20C4F0C-2EFF-E1CD-AAFE-9950205BF50B}" dt="2023-10-23T11:41:44.231" v="220" actId="20577"/>
          <ac:spMkLst>
            <pc:docMk/>
            <pc:sldMk cId="230614229" sldId="257"/>
            <ac:spMk id="3" creationId="{F9632CA9-D823-4D2B-C3B2-7B37E2ACE4C9}"/>
          </ac:spMkLst>
        </pc:spChg>
      </pc:sldChg>
      <pc:sldChg chg="modSp new">
        <pc:chgData name="Ianto Davies (2317125)" userId="S::2317125@student.uwtsd.ac.uk::8580eca8-7790-47b3-abe4-715167f448ad" providerId="AD" clId="Web-{E20C4F0C-2EFF-E1CD-AAFE-9950205BF50B}" dt="2023-10-23T11:43:00.517" v="254" actId="20577"/>
        <pc:sldMkLst>
          <pc:docMk/>
          <pc:sldMk cId="1079704590" sldId="258"/>
        </pc:sldMkLst>
        <pc:spChg chg="mod">
          <ac:chgData name="Ianto Davies (2317125)" userId="S::2317125@student.uwtsd.ac.uk::8580eca8-7790-47b3-abe4-715167f448ad" providerId="AD" clId="Web-{E20C4F0C-2EFF-E1CD-AAFE-9950205BF50B}" dt="2023-10-23T11:42:32.937" v="246" actId="20577"/>
          <ac:spMkLst>
            <pc:docMk/>
            <pc:sldMk cId="1079704590" sldId="258"/>
            <ac:spMk id="2" creationId="{423B358F-6E26-0510-D5FF-14787C78024F}"/>
          </ac:spMkLst>
        </pc:spChg>
        <pc:spChg chg="mod">
          <ac:chgData name="Ianto Davies (2317125)" userId="S::2317125@student.uwtsd.ac.uk::8580eca8-7790-47b3-abe4-715167f448ad" providerId="AD" clId="Web-{E20C4F0C-2EFF-E1CD-AAFE-9950205BF50B}" dt="2023-10-23T11:43:00.517" v="254" actId="20577"/>
          <ac:spMkLst>
            <pc:docMk/>
            <pc:sldMk cId="1079704590" sldId="258"/>
            <ac:spMk id="3" creationId="{E7D157CF-6F3E-2201-4553-8D62AA4E7A39}"/>
          </ac:spMkLst>
        </pc:spChg>
      </pc:sldChg>
    </pc:docChg>
  </pc:docChgLst>
  <pc:docChgLst>
    <pc:chgData name="Ianto Davies (2317125)" userId="S::2317125@student.uwtsd.ac.uk::8580eca8-7790-47b3-abe4-715167f448ad" providerId="AD" clId="Web-{105C6A88-C754-3339-B820-3DB0FA80BD98}"/>
    <pc:docChg chg="addSld modSld">
      <pc:chgData name="Ianto Davies (2317125)" userId="S::2317125@student.uwtsd.ac.uk::8580eca8-7790-47b3-abe4-715167f448ad" providerId="AD" clId="Web-{105C6A88-C754-3339-B820-3DB0FA80BD98}" dt="2024-07-14T21:12:46.903" v="54" actId="20577"/>
      <pc:docMkLst>
        <pc:docMk/>
      </pc:docMkLst>
      <pc:sldChg chg="modSp">
        <pc:chgData name="Ianto Davies (2317125)" userId="S::2317125@student.uwtsd.ac.uk::8580eca8-7790-47b3-abe4-715167f448ad" providerId="AD" clId="Web-{105C6A88-C754-3339-B820-3DB0FA80BD98}" dt="2024-07-14T21:12:46.903" v="54" actId="20577"/>
        <pc:sldMkLst>
          <pc:docMk/>
          <pc:sldMk cId="2067056757" sldId="260"/>
        </pc:sldMkLst>
        <pc:spChg chg="mod">
          <ac:chgData name="Ianto Davies (2317125)" userId="S::2317125@student.uwtsd.ac.uk::8580eca8-7790-47b3-abe4-715167f448ad" providerId="AD" clId="Web-{105C6A88-C754-3339-B820-3DB0FA80BD98}" dt="2024-07-14T21:12:46.903" v="54" actId="20577"/>
          <ac:spMkLst>
            <pc:docMk/>
            <pc:sldMk cId="2067056757" sldId="260"/>
            <ac:spMk id="3" creationId="{32878750-B82F-77A8-AA6B-4AA953CA39B3}"/>
          </ac:spMkLst>
        </pc:spChg>
      </pc:sldChg>
      <pc:sldChg chg="modSp">
        <pc:chgData name="Ianto Davies (2317125)" userId="S::2317125@student.uwtsd.ac.uk::8580eca8-7790-47b3-abe4-715167f448ad" providerId="AD" clId="Web-{105C6A88-C754-3339-B820-3DB0FA80BD98}" dt="2024-07-14T21:09:49.677" v="25" actId="20577"/>
        <pc:sldMkLst>
          <pc:docMk/>
          <pc:sldMk cId="3419903003" sldId="263"/>
        </pc:sldMkLst>
        <pc:spChg chg="mod">
          <ac:chgData name="Ianto Davies (2317125)" userId="S::2317125@student.uwtsd.ac.uk::8580eca8-7790-47b3-abe4-715167f448ad" providerId="AD" clId="Web-{105C6A88-C754-3339-B820-3DB0FA80BD98}" dt="2024-07-14T21:09:49.677" v="25" actId="20577"/>
          <ac:spMkLst>
            <pc:docMk/>
            <pc:sldMk cId="3419903003" sldId="263"/>
            <ac:spMk id="3" creationId="{B8149124-43FB-C93B-D39C-A61A257080BE}"/>
          </ac:spMkLst>
        </pc:spChg>
      </pc:sldChg>
      <pc:sldChg chg="modSp new">
        <pc:chgData name="Ianto Davies (2317125)" userId="S::2317125@student.uwtsd.ac.uk::8580eca8-7790-47b3-abe4-715167f448ad" providerId="AD" clId="Web-{105C6A88-C754-3339-B820-3DB0FA80BD98}" dt="2024-07-14T21:11:00.151" v="50" actId="20577"/>
        <pc:sldMkLst>
          <pc:docMk/>
          <pc:sldMk cId="2659079977" sldId="264"/>
        </pc:sldMkLst>
        <pc:spChg chg="mod">
          <ac:chgData name="Ianto Davies (2317125)" userId="S::2317125@student.uwtsd.ac.uk::8580eca8-7790-47b3-abe4-715167f448ad" providerId="AD" clId="Web-{105C6A88-C754-3339-B820-3DB0FA80BD98}" dt="2024-07-14T21:10:08.631" v="36" actId="1076"/>
          <ac:spMkLst>
            <pc:docMk/>
            <pc:sldMk cId="2659079977" sldId="264"/>
            <ac:spMk id="2" creationId="{16045076-46B4-7B07-D32C-A7C717967D01}"/>
          </ac:spMkLst>
        </pc:spChg>
        <pc:spChg chg="mod">
          <ac:chgData name="Ianto Davies (2317125)" userId="S::2317125@student.uwtsd.ac.uk::8580eca8-7790-47b3-abe4-715167f448ad" providerId="AD" clId="Web-{105C6A88-C754-3339-B820-3DB0FA80BD98}" dt="2024-07-14T21:11:00.151" v="50" actId="20577"/>
          <ac:spMkLst>
            <pc:docMk/>
            <pc:sldMk cId="2659079977" sldId="264"/>
            <ac:spMk id="3" creationId="{BC21A642-8116-05CD-0FB8-CB0A356CBAD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AF7A56-0E50-47A6-A328-8C580A1EDB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68EDA2-72E2-4574-96D0-12A27C2922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7566F5-374D-49A7-99F5-1063ECBDD81B}" type="datetime1">
              <a:rPr lang="en-GB" smtClean="0"/>
              <a:t>14/07/2024</a:t>
            </a:fld>
            <a:endParaRPr lang="en-GB"/>
          </a:p>
        </p:txBody>
      </p:sp>
      <p:sp>
        <p:nvSpPr>
          <p:cNvPr id="4" name="Footer Placeholder 3">
            <a:extLst>
              <a:ext uri="{FF2B5EF4-FFF2-40B4-BE49-F238E27FC236}">
                <a16:creationId xmlns:a16="http://schemas.microsoft.com/office/drawing/2014/main" id="{48A5B68D-D5C6-4567-954C-23ADF456E9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572477-4579-4CF8-A964-C749A53F901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8038CEB-EDD1-480C-ACF9-58A0CE538604}" type="slidenum">
              <a:rPr lang="en-GB" smtClean="0"/>
              <a:t>‹#›</a:t>
            </a:fld>
            <a:endParaRPr lang="en-GB"/>
          </a:p>
        </p:txBody>
      </p:sp>
    </p:spTree>
    <p:extLst>
      <p:ext uri="{BB962C8B-B14F-4D97-AF65-F5344CB8AC3E}">
        <p14:creationId xmlns:p14="http://schemas.microsoft.com/office/powerpoint/2010/main" val="77132369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83149-8796-4615-B2BE-34BF74D18C9D}" type="datetime1">
              <a:rPr lang="en-GB" smtClean="0"/>
              <a:pPr/>
              <a:t>14/07/2024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939E46-51A4-488F-821E-39D21C326696}" type="slidenum">
              <a:rPr lang="en-GB" noProof="0" smtClean="0"/>
              <a:t>‹#›</a:t>
            </a:fld>
            <a:endParaRPr lang="en-GB" noProof="0"/>
          </a:p>
        </p:txBody>
      </p:sp>
    </p:spTree>
    <p:extLst>
      <p:ext uri="{BB962C8B-B14F-4D97-AF65-F5344CB8AC3E}">
        <p14:creationId xmlns:p14="http://schemas.microsoft.com/office/powerpoint/2010/main" val="42723784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1</a:t>
            </a:fld>
            <a:endParaRPr lang="en-GB"/>
          </a:p>
        </p:txBody>
      </p:sp>
    </p:spTree>
    <p:extLst>
      <p:ext uri="{BB962C8B-B14F-4D97-AF65-F5344CB8AC3E}">
        <p14:creationId xmlns:p14="http://schemas.microsoft.com/office/powerpoint/2010/main" val="2051337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GB" noProof="0"/>
              <a:t>Click to edit Master title style</a:t>
            </a:r>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03E1876A-C34A-4C87-92BE-D07C074DF6C1}" type="datetime1">
              <a:rPr lang="en-GB" noProof="0" smtClean="0"/>
              <a:t>14/07/2024</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rtl="0"/>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53EA5FA-A288-4274-A4C4-836962168AFC}" type="datetime1">
              <a:rPr lang="en-GB" noProof="0" smtClean="0"/>
              <a:t>14/07/2024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4AB7A3E6-C561-42EF-BD24-5100F72104DF}" type="datetime1">
              <a:rPr lang="en-GB" noProof="0" smtClean="0"/>
              <a:t>14/07/2024</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rtl="0"/>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GB" noProof="0"/>
              <a:t>Click to edit Master title style</a:t>
            </a:r>
          </a:p>
        </p:txBody>
      </p:sp>
      <p:sp>
        <p:nvSpPr>
          <p:cNvPr id="3" name="Content Placeholder 2"/>
          <p:cNvSpPr>
            <a:spLocks noGrp="1"/>
          </p:cNvSpPr>
          <p:nvPr>
            <p:ph sz="half" idx="1" hasCustomPrompt="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B581F60A-7A6C-47A5-A240-EF594737F0A6}" type="datetime1">
              <a:rPr lang="en-GB" noProof="0" smtClean="0"/>
              <a:t>14/07/2024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71FDC2AC-E685-4712-9293-CA8070ED9286}" type="datetime1">
              <a:rPr lang="en-GB" noProof="0" smtClean="0"/>
              <a:t>14/07/2024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1F6C4C4E-80F9-463A-915B-DB91C591AC0C}" type="datetime1">
              <a:rPr lang="en-GB" noProof="0" smtClean="0"/>
              <a:t>14/07/2024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8579684-94BB-4B0C-AF4A-CB9E7E5BFAA8}" type="datetime1">
              <a:rPr lang="en-GB" noProof="0" smtClean="0"/>
              <a:t>14/07/2024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F7EE774B-D0B7-47A9-A0CF-6C99222D750A}" type="datetime1">
              <a:rPr lang="en-GB" noProof="0" smtClean="0"/>
              <a:t>14/07/2024</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rtl="0"/>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GB" noProof="0"/>
              <a:t>Click to edit Master title style</a:t>
            </a:r>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0EE89071-3C6F-48C6-8277-BF2D583A33FB}" type="datetime1">
              <a:rPr lang="en-GB" noProof="0" smtClean="0"/>
              <a:t>14/07/2024</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rtl="0"/>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2295525"/>
            <a:ext cx="9601200" cy="3571875"/>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A34B235-AB0A-4BDA-9C30-6C7DC52F1685}" type="datetime1">
              <a:rPr lang="en-GB" noProof="0" smtClean="0"/>
              <a:t>14/07/2024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624156"/>
            <a:ext cx="8179641" cy="5243244"/>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5166E80-9F66-4B23-9F13-DB8B5CCC3213}" type="datetime1">
              <a:rPr lang="en-GB" noProof="0" smtClean="0"/>
              <a:t>14/07/2024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D2BFD511-F9D9-4C65-A972-7F7DD0F95A00}" type="datetime1">
              <a:rPr lang="en-GB" noProof="0" smtClean="0"/>
              <a:t>14/07/2024</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rtl="0"/>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uowtsd-my.sharepoint.com/:v:/r/personal/2317125_student_uwtsd_ac_uk/Documents/Ianto%20Davies%20Powerpoint%20presentation-20231031_143127-Meeting%20Recording.mp4?csf=1&amp;web=1&amp;e=eHtgkt&amp;nav=eyJyZWZlcnJhbEluZm8iOnsicmVmZXJyYWxBcHAiOiJTdHJlYW1XZWJBcHAiLCJyZWZlcnJhbFZpZXciOiJTaGFyZURpYWxvZy1MaW5rIiwicmVmZXJyYWxBcHBQbGF0Zm9ybSI6IldlYiIsInJlZmVycmFsTW9kZSI6InZpZXcifX0%3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4312" y="1547823"/>
            <a:ext cx="9263597" cy="3000594"/>
          </a:xfrm>
        </p:spPr>
        <p:txBody>
          <a:bodyPr rtlCol="0"/>
          <a:lstStyle/>
          <a:p>
            <a:r>
              <a:rPr lang="en-GB"/>
              <a:t>The Importance of referencing </a:t>
            </a:r>
          </a:p>
        </p:txBody>
      </p:sp>
    </p:spTree>
    <p:extLst>
      <p:ext uri="{BB962C8B-B14F-4D97-AF65-F5344CB8AC3E}">
        <p14:creationId xmlns:p14="http://schemas.microsoft.com/office/powerpoint/2010/main" val="3601082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4E7489-09BA-3AB8-A2B4-D45C480AEC08}"/>
              </a:ext>
            </a:extLst>
          </p:cNvPr>
          <p:cNvSpPr>
            <a:spLocks noGrp="1"/>
          </p:cNvSpPr>
          <p:nvPr>
            <p:ph idx="1"/>
          </p:nvPr>
        </p:nvSpPr>
        <p:spPr>
          <a:xfrm>
            <a:off x="784743" y="2286000"/>
            <a:ext cx="5793475" cy="3581400"/>
          </a:xfrm>
        </p:spPr>
        <p:txBody>
          <a:bodyPr vert="horz" lIns="91440" tIns="45720" rIns="91440" bIns="45720" rtlCol="0" anchor="t">
            <a:normAutofit/>
          </a:bodyPr>
          <a:lstStyle/>
          <a:p>
            <a:pPr marL="0" indent="0">
              <a:buNone/>
            </a:pPr>
            <a:r>
              <a:rPr lang="en-US">
                <a:ea typeface="+mn-lt"/>
                <a:cs typeface="+mn-lt"/>
              </a:rPr>
              <a:t>One essential study skill is referencing, studies show that referencing has a list of benefits to a students work such as citing the sources of the data and concepts to use in essays, research papers, and other academic work. This is a crucial practice that helps keep academic honesty in a students work. Here are some other reasons referencing is important;</a:t>
            </a:r>
            <a:endParaRPr lang="en-US"/>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bstract blurred public library with bookshelves">
            <a:extLst>
              <a:ext uri="{FF2B5EF4-FFF2-40B4-BE49-F238E27FC236}">
                <a16:creationId xmlns:a16="http://schemas.microsoft.com/office/drawing/2014/main" id="{E7E3D4D2-093E-FC41-DD85-B84991DEC495}"/>
              </a:ext>
            </a:extLst>
          </p:cNvPr>
          <p:cNvPicPr>
            <a:picLocks noChangeAspect="1"/>
          </p:cNvPicPr>
          <p:nvPr/>
        </p:nvPicPr>
        <p:blipFill rotWithShape="1">
          <a:blip r:embed="rId2"/>
          <a:srcRect l="16752" r="38676" b="4"/>
          <a:stretch/>
        </p:blipFill>
        <p:spPr>
          <a:xfrm>
            <a:off x="7612260" y="10"/>
            <a:ext cx="4579739" cy="6857990"/>
          </a:xfrm>
          <a:prstGeom prst="rect">
            <a:avLst/>
          </a:prstGeom>
        </p:spPr>
      </p:pic>
    </p:spTree>
    <p:extLst>
      <p:ext uri="{BB962C8B-B14F-4D97-AF65-F5344CB8AC3E}">
        <p14:creationId xmlns:p14="http://schemas.microsoft.com/office/powerpoint/2010/main" val="2267832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B953C-9B08-2A30-DEB5-7D3EC52B67CE}"/>
              </a:ext>
            </a:extLst>
          </p:cNvPr>
          <p:cNvSpPr>
            <a:spLocks noGrp="1"/>
          </p:cNvSpPr>
          <p:nvPr>
            <p:ph type="title"/>
          </p:nvPr>
        </p:nvSpPr>
        <p:spPr/>
        <p:txBody>
          <a:bodyPr/>
          <a:lstStyle/>
          <a:p>
            <a:r>
              <a:rPr lang="en-US"/>
              <a:t>WHY DO WE REFERENCE ?</a:t>
            </a:r>
          </a:p>
        </p:txBody>
      </p:sp>
      <p:sp>
        <p:nvSpPr>
          <p:cNvPr id="3" name="Content Placeholder 2">
            <a:extLst>
              <a:ext uri="{FF2B5EF4-FFF2-40B4-BE49-F238E27FC236}">
                <a16:creationId xmlns:a16="http://schemas.microsoft.com/office/drawing/2014/main" id="{F9632CA9-D823-4D2B-C3B2-7B37E2ACE4C9}"/>
              </a:ext>
            </a:extLst>
          </p:cNvPr>
          <p:cNvSpPr>
            <a:spLocks noGrp="1"/>
          </p:cNvSpPr>
          <p:nvPr>
            <p:ph idx="1"/>
          </p:nvPr>
        </p:nvSpPr>
        <p:spPr>
          <a:xfrm>
            <a:off x="1208759" y="1701362"/>
            <a:ext cx="10633910" cy="4403557"/>
          </a:xfrm>
        </p:spPr>
        <p:txBody>
          <a:bodyPr vert="horz" lIns="91440" tIns="45720" rIns="91440" bIns="45720" rtlCol="0" anchor="t">
            <a:normAutofit/>
          </a:bodyPr>
          <a:lstStyle/>
          <a:p>
            <a:pPr marL="0" indent="0">
              <a:buNone/>
            </a:pPr>
            <a:endParaRPr lang="en-US" sz="1500">
              <a:solidFill>
                <a:schemeClr val="tx1"/>
              </a:solidFill>
              <a:ea typeface="+mn-lt"/>
              <a:cs typeface="+mn-lt"/>
            </a:endParaRPr>
          </a:p>
          <a:p>
            <a:pPr marL="383540" indent="-383540"/>
            <a:r>
              <a:rPr lang="en-US" sz="1400" b="1">
                <a:ea typeface="+mn-lt"/>
                <a:cs typeface="+mn-lt"/>
              </a:rPr>
              <a:t>Avoiding Plagiarism</a:t>
            </a:r>
            <a:endParaRPr lang="en-US" sz="1400">
              <a:solidFill>
                <a:srgbClr val="191B0E"/>
              </a:solidFill>
              <a:ea typeface="+mn-lt"/>
              <a:cs typeface="+mn-lt"/>
            </a:endParaRPr>
          </a:p>
          <a:p>
            <a:pPr marL="0" indent="0">
              <a:buNone/>
            </a:pPr>
            <a:r>
              <a:rPr lang="en-US" sz="1400">
                <a:solidFill>
                  <a:srgbClr val="374151"/>
                </a:solidFill>
                <a:ea typeface="+mn-lt"/>
                <a:cs typeface="+mn-lt"/>
              </a:rPr>
              <a:t> As a student we reference to ensure we avoid using someone else's work as our own, Its </a:t>
            </a:r>
            <a:r>
              <a:rPr lang="en-US" sz="1400" err="1">
                <a:solidFill>
                  <a:srgbClr val="374151"/>
                </a:solidFill>
                <a:ea typeface="+mn-lt"/>
                <a:cs typeface="+mn-lt"/>
              </a:rPr>
              <a:t>manditory</a:t>
            </a:r>
            <a:r>
              <a:rPr lang="en-US" sz="1400">
                <a:solidFill>
                  <a:srgbClr val="374151"/>
                </a:solidFill>
                <a:ea typeface="+mn-lt"/>
                <a:cs typeface="+mn-lt"/>
              </a:rPr>
              <a:t> to reference to avoid plagiarism as Jones, 2017 states here;  </a:t>
            </a:r>
            <a:r>
              <a:rPr lang="en-US" sz="1400" i="1">
                <a:solidFill>
                  <a:srgbClr val="374151"/>
                </a:solidFill>
                <a:ea typeface="+mn-lt"/>
                <a:cs typeface="+mn-lt"/>
              </a:rPr>
              <a:t>"Referencing is essential to avoid plagiarism, which is the act of presenting someone else's work or ideas as your own. Plagiarism can have serious academic and professional consequences</a:t>
            </a:r>
            <a:r>
              <a:rPr lang="en-US" sz="1400">
                <a:solidFill>
                  <a:srgbClr val="374151"/>
                </a:solidFill>
                <a:ea typeface="+mn-lt"/>
                <a:cs typeface="+mn-lt"/>
              </a:rPr>
              <a:t>" (Jones, 2017, p.123-136).</a:t>
            </a:r>
            <a:endParaRPr lang="en-US" sz="1400"/>
          </a:p>
          <a:p>
            <a:pPr marL="383540" indent="-383540"/>
            <a:r>
              <a:rPr lang="en-US" sz="1400" b="1">
                <a:solidFill>
                  <a:srgbClr val="191B0E"/>
                </a:solidFill>
                <a:ea typeface="+mn-lt"/>
                <a:cs typeface="+mn-lt"/>
              </a:rPr>
              <a:t>Building on Existing Knowledge</a:t>
            </a:r>
            <a:endParaRPr lang="en-US" sz="1400">
              <a:solidFill>
                <a:srgbClr val="374151"/>
              </a:solidFill>
              <a:ea typeface="+mn-lt"/>
              <a:cs typeface="+mn-lt"/>
            </a:endParaRPr>
          </a:p>
          <a:p>
            <a:pPr marL="0" indent="0">
              <a:buNone/>
            </a:pPr>
            <a:r>
              <a:rPr lang="en-US" sz="1400">
                <a:solidFill>
                  <a:srgbClr val="374151"/>
                </a:solidFill>
                <a:ea typeface="+mn-lt"/>
                <a:cs typeface="+mn-lt"/>
              </a:rPr>
              <a:t> Another reason on why as a student referencing is important would be to help gain knowledge and understanding on work being completed. And to help gather ideas on topics to complete work on.</a:t>
            </a:r>
            <a:r>
              <a:rPr lang="en-US" sz="1400" i="1">
                <a:solidFill>
                  <a:srgbClr val="374151"/>
                </a:solidFill>
                <a:ea typeface="+mn-lt"/>
                <a:cs typeface="+mn-lt"/>
              </a:rPr>
              <a:t> "References enable you to acknowledge the work of others and build upon it. This is fundamental to the progress of knowledge in various fields"</a:t>
            </a:r>
            <a:r>
              <a:rPr lang="en-US" sz="1400">
                <a:solidFill>
                  <a:srgbClr val="374151"/>
                </a:solidFill>
                <a:ea typeface="+mn-lt"/>
                <a:cs typeface="+mn-lt"/>
              </a:rPr>
              <a:t> (Smith and Brown, 2015).</a:t>
            </a:r>
            <a:endParaRPr lang="en-US" sz="1400" b="1">
              <a:solidFill>
                <a:srgbClr val="191B0E"/>
              </a:solidFill>
              <a:ea typeface="+mn-lt"/>
              <a:cs typeface="+mn-lt"/>
            </a:endParaRPr>
          </a:p>
          <a:p>
            <a:pPr marL="383540" indent="-383540"/>
            <a:r>
              <a:rPr lang="en-US" sz="1400" b="1">
                <a:solidFill>
                  <a:srgbClr val="191B0E"/>
                </a:solidFill>
                <a:ea typeface="+mn-lt"/>
                <a:cs typeface="+mn-lt"/>
              </a:rPr>
              <a:t>Legal and Ethical Obligations</a:t>
            </a:r>
          </a:p>
          <a:p>
            <a:pPr marL="0" indent="0">
              <a:buNone/>
            </a:pPr>
            <a:r>
              <a:rPr lang="en-US" sz="1400">
                <a:solidFill>
                  <a:srgbClr val="374151"/>
                </a:solidFill>
                <a:ea typeface="+mn-lt"/>
                <a:cs typeface="+mn-lt"/>
              </a:rPr>
              <a:t> Legally as a student we are not allowed to use someone else's work as our own as it is plagiarism, by using someone else's work as our own it could resort to legal issues as a form of copyright. </a:t>
            </a:r>
            <a:r>
              <a:rPr lang="en-US" sz="1400" i="1">
                <a:solidFill>
                  <a:srgbClr val="374151"/>
                </a:solidFill>
                <a:ea typeface="+mn-lt"/>
                <a:cs typeface="+mn-lt"/>
              </a:rPr>
              <a:t> "In some cases, failing to reference sources properly can lead to legal issues, as it might infringe on copyright or intellectual property rights" </a:t>
            </a:r>
            <a:r>
              <a:rPr lang="en-US" sz="1400">
                <a:solidFill>
                  <a:srgbClr val="374151"/>
                </a:solidFill>
                <a:ea typeface="+mn-lt"/>
                <a:cs typeface="+mn-lt"/>
              </a:rPr>
              <a:t>(Williams, 2020).</a:t>
            </a:r>
            <a:endParaRPr lang="en-US" sz="1400" b="1">
              <a:solidFill>
                <a:srgbClr val="191B0E"/>
              </a:solidFill>
              <a:ea typeface="+mn-lt"/>
              <a:cs typeface="+mn-lt"/>
            </a:endParaRPr>
          </a:p>
          <a:p>
            <a:pPr marL="0" indent="0">
              <a:buNone/>
            </a:pPr>
            <a:endParaRPr lang="en-US" sz="1400" b="1">
              <a:solidFill>
                <a:srgbClr val="191B0E"/>
              </a:solidFill>
              <a:ea typeface="+mn-lt"/>
              <a:cs typeface="+mn-lt"/>
            </a:endParaRPr>
          </a:p>
          <a:p>
            <a:pPr marL="383540" indent="-383540"/>
            <a:endParaRPr lang="en-US" sz="1200" b="1">
              <a:solidFill>
                <a:srgbClr val="191B0E"/>
              </a:solidFill>
              <a:ea typeface="+mn-lt"/>
              <a:cs typeface="+mn-lt"/>
            </a:endParaRPr>
          </a:p>
          <a:p>
            <a:pPr marL="0" indent="0">
              <a:buNone/>
            </a:pPr>
            <a:endParaRPr lang="en-US" sz="1200" b="1">
              <a:solidFill>
                <a:srgbClr val="191B0E"/>
              </a:solidFill>
            </a:endParaRPr>
          </a:p>
          <a:p>
            <a:pPr marL="0" indent="0">
              <a:buNone/>
            </a:pPr>
            <a:endParaRPr lang="en-US" sz="1200">
              <a:solidFill>
                <a:srgbClr val="374151"/>
              </a:solidFill>
            </a:endParaRPr>
          </a:p>
          <a:p>
            <a:pPr marL="0" indent="0">
              <a:buNone/>
            </a:pPr>
            <a:endParaRPr lang="en-US" sz="1200">
              <a:solidFill>
                <a:srgbClr val="374151"/>
              </a:solidFill>
              <a:ea typeface="+mn-lt"/>
              <a:cs typeface="+mn-lt"/>
            </a:endParaRPr>
          </a:p>
          <a:p>
            <a:pPr marL="0" indent="0">
              <a:buNone/>
            </a:pPr>
            <a:endParaRPr lang="en-US" sz="1200">
              <a:solidFill>
                <a:srgbClr val="374151"/>
              </a:solidFill>
              <a:ea typeface="+mn-lt"/>
              <a:cs typeface="+mn-lt"/>
            </a:endParaRPr>
          </a:p>
          <a:p>
            <a:pPr marL="383540" indent="-383540"/>
            <a:endParaRPr lang="en-US" sz="1200" b="1">
              <a:solidFill>
                <a:srgbClr val="191B0E"/>
              </a:solidFill>
            </a:endParaRPr>
          </a:p>
          <a:p>
            <a:pPr marL="0" indent="0">
              <a:buNone/>
            </a:pPr>
            <a:endParaRPr lang="en-US" sz="1200">
              <a:solidFill>
                <a:srgbClr val="374151"/>
              </a:solidFill>
            </a:endParaRPr>
          </a:p>
          <a:p>
            <a:pPr marL="0" indent="0">
              <a:buNone/>
            </a:pPr>
            <a:endParaRPr lang="en-US" sz="1200">
              <a:solidFill>
                <a:srgbClr val="374151"/>
              </a:solidFill>
            </a:endParaRPr>
          </a:p>
        </p:txBody>
      </p:sp>
    </p:spTree>
    <p:extLst>
      <p:ext uri="{BB962C8B-B14F-4D97-AF65-F5344CB8AC3E}">
        <p14:creationId xmlns:p14="http://schemas.microsoft.com/office/powerpoint/2010/main" val="230614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ECC0D-86E4-DD8A-8153-FB6534A90AD2}"/>
              </a:ext>
            </a:extLst>
          </p:cNvPr>
          <p:cNvSpPr>
            <a:spLocks noGrp="1"/>
          </p:cNvSpPr>
          <p:nvPr>
            <p:ph type="title"/>
          </p:nvPr>
        </p:nvSpPr>
        <p:spPr>
          <a:xfrm>
            <a:off x="5100824" y="685800"/>
            <a:ext cx="6176776" cy="1485900"/>
          </a:xfrm>
        </p:spPr>
        <p:txBody>
          <a:bodyPr>
            <a:normAutofit/>
          </a:bodyPr>
          <a:lstStyle/>
          <a:p>
            <a:r>
              <a:rPr lang="en-US" sz="3400"/>
              <a:t>HOW WILL THIS SUPPORT ACADEMIC WORK AND HOW CAN WE DEVELOP THESE SKILLS ?</a:t>
            </a:r>
          </a:p>
        </p:txBody>
      </p:sp>
      <p:pic>
        <p:nvPicPr>
          <p:cNvPr id="5" name="Picture 4" descr="Abstract blurred public library with bookshelves">
            <a:extLst>
              <a:ext uri="{FF2B5EF4-FFF2-40B4-BE49-F238E27FC236}">
                <a16:creationId xmlns:a16="http://schemas.microsoft.com/office/drawing/2014/main" id="{70EE1191-3171-A5CC-C82B-90D8D94AA6CF}"/>
              </a:ext>
            </a:extLst>
          </p:cNvPr>
          <p:cNvPicPr>
            <a:picLocks noChangeAspect="1"/>
          </p:cNvPicPr>
          <p:nvPr/>
        </p:nvPicPr>
        <p:blipFill rotWithShape="1">
          <a:blip r:embed="rId2"/>
          <a:srcRect l="17755" r="39679" b="4"/>
          <a:stretch/>
        </p:blipFill>
        <p:spPr>
          <a:xfrm>
            <a:off x="-1" y="10"/>
            <a:ext cx="4373546" cy="6857990"/>
          </a:xfrm>
          <a:prstGeom prst="rect">
            <a:avLst/>
          </a:prstGeom>
        </p:spPr>
      </p:pic>
      <p:sp>
        <p:nvSpPr>
          <p:cNvPr id="11" name="Rectangle 10">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F6EE486-DD6B-A5E6-0964-142F28C6C105}"/>
              </a:ext>
            </a:extLst>
          </p:cNvPr>
          <p:cNvSpPr>
            <a:spLocks noGrp="1"/>
          </p:cNvSpPr>
          <p:nvPr>
            <p:ph idx="1"/>
          </p:nvPr>
        </p:nvSpPr>
        <p:spPr>
          <a:xfrm>
            <a:off x="5508100" y="2785241"/>
            <a:ext cx="6176776" cy="3581400"/>
          </a:xfrm>
        </p:spPr>
        <p:txBody>
          <a:bodyPr vert="horz" lIns="91440" tIns="45720" rIns="91440" bIns="45720" rtlCol="0" anchor="t">
            <a:normAutofit/>
          </a:bodyPr>
          <a:lstStyle/>
          <a:p>
            <a:pPr marL="0" indent="0">
              <a:buNone/>
            </a:pPr>
            <a:r>
              <a:rPr lang="en-US">
                <a:ea typeface="+mn-lt"/>
                <a:cs typeface="+mn-lt"/>
              </a:rPr>
              <a:t>References are essential to scholarly study since they give the work's framework. In addition to enhancing the research's credibility, proper referencing enables readers to track out the sources of concepts and supporting data. How would a student develop these skills? </a:t>
            </a:r>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247689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358F-6E26-0510-D5FF-14787C78024F}"/>
              </a:ext>
            </a:extLst>
          </p:cNvPr>
          <p:cNvSpPr>
            <a:spLocks noGrp="1"/>
          </p:cNvSpPr>
          <p:nvPr>
            <p:ph type="title"/>
          </p:nvPr>
        </p:nvSpPr>
        <p:spPr>
          <a:xfrm>
            <a:off x="1371600" y="685800"/>
            <a:ext cx="9861884" cy="1485900"/>
          </a:xfrm>
        </p:spPr>
        <p:txBody>
          <a:bodyPr/>
          <a:lstStyle/>
          <a:p>
            <a:r>
              <a:rPr lang="en-US"/>
              <a:t>WHY DO WE PARAPHRASE ?</a:t>
            </a:r>
          </a:p>
        </p:txBody>
      </p:sp>
      <p:sp>
        <p:nvSpPr>
          <p:cNvPr id="3" name="Content Placeholder 2">
            <a:extLst>
              <a:ext uri="{FF2B5EF4-FFF2-40B4-BE49-F238E27FC236}">
                <a16:creationId xmlns:a16="http://schemas.microsoft.com/office/drawing/2014/main" id="{E7D157CF-6F3E-2201-4553-8D62AA4E7A39}"/>
              </a:ext>
            </a:extLst>
          </p:cNvPr>
          <p:cNvSpPr>
            <a:spLocks noGrp="1"/>
          </p:cNvSpPr>
          <p:nvPr>
            <p:ph idx="1"/>
          </p:nvPr>
        </p:nvSpPr>
        <p:spPr>
          <a:xfrm>
            <a:off x="1371600" y="2286000"/>
            <a:ext cx="10593805" cy="4132847"/>
          </a:xfrm>
        </p:spPr>
        <p:txBody>
          <a:bodyPr vert="horz" lIns="91440" tIns="45720" rIns="91440" bIns="45720" rtlCol="0" anchor="t">
            <a:normAutofit/>
          </a:bodyPr>
          <a:lstStyle/>
          <a:p>
            <a:pPr marL="383540" indent="-383540"/>
            <a:r>
              <a:rPr lang="en-US" sz="1400" b="1">
                <a:ea typeface="+mn-lt"/>
                <a:cs typeface="+mn-lt"/>
              </a:rPr>
              <a:t>Avoiding Plagiarism</a:t>
            </a:r>
            <a:endParaRPr lang="en-US" sz="1400" b="1">
              <a:solidFill>
                <a:srgbClr val="191B0E"/>
              </a:solidFill>
              <a:ea typeface="+mn-lt"/>
              <a:cs typeface="+mn-lt"/>
            </a:endParaRPr>
          </a:p>
          <a:p>
            <a:pPr marL="0" indent="0">
              <a:buNone/>
            </a:pPr>
            <a:r>
              <a:rPr lang="en-US" sz="1400">
                <a:solidFill>
                  <a:srgbClr val="374151"/>
                </a:solidFill>
                <a:ea typeface="+mn-lt"/>
                <a:cs typeface="+mn-lt"/>
              </a:rPr>
              <a:t>It is important to paraphrase because it demonstrates to both you and the reader that you have fully comprehended the original material in order to write about it in your own terms. "</a:t>
            </a:r>
            <a:r>
              <a:rPr lang="en-US" sz="1400" i="1">
                <a:solidFill>
                  <a:srgbClr val="374151"/>
                </a:solidFill>
                <a:ea typeface="+mn-lt"/>
                <a:cs typeface="+mn-lt"/>
              </a:rPr>
              <a:t>Students paraphrase to avoid plagiarism, which is a serious academic offense. Paraphrasing allows students to use the ideas of others while presenting them in their own words</a:t>
            </a:r>
            <a:r>
              <a:rPr lang="en-US" sz="1400">
                <a:solidFill>
                  <a:srgbClr val="374151"/>
                </a:solidFill>
                <a:ea typeface="+mn-lt"/>
                <a:cs typeface="+mn-lt"/>
              </a:rPr>
              <a:t>" Howard, R. M. (1995).</a:t>
            </a:r>
            <a:endParaRPr lang="en-US" sz="1400"/>
          </a:p>
          <a:p>
            <a:pPr marL="383540" indent="-383540"/>
            <a:r>
              <a:rPr lang="en-US" sz="1400" b="1">
                <a:ea typeface="+mn-lt"/>
                <a:cs typeface="+mn-lt"/>
              </a:rPr>
              <a:t>Strengthening Writing Skills</a:t>
            </a:r>
          </a:p>
          <a:p>
            <a:pPr marL="0" indent="0">
              <a:buNone/>
            </a:pPr>
            <a:r>
              <a:rPr lang="en-US" sz="1400">
                <a:solidFill>
                  <a:srgbClr val="374151"/>
                </a:solidFill>
                <a:ea typeface="+mn-lt"/>
                <a:cs typeface="+mn-lt"/>
              </a:rPr>
              <a:t>Writing down literary quotations to help you understand what you're reading and to show your reader what you've learnt from it is a good idea. It shows that you comprehend the material and can make your writing more coherent. "</a:t>
            </a:r>
            <a:r>
              <a:rPr lang="en-US" sz="1400" i="1">
                <a:solidFill>
                  <a:srgbClr val="374151"/>
                </a:solidFill>
                <a:ea typeface="+mn-lt"/>
                <a:cs typeface="+mn-lt"/>
              </a:rPr>
              <a:t>Paraphrasing is an essential writing skill that helps students enhance their ability to express ideas and information clearly and concisely</a:t>
            </a:r>
            <a:r>
              <a:rPr lang="en-US" sz="1400">
                <a:solidFill>
                  <a:srgbClr val="374151"/>
                </a:solidFill>
                <a:ea typeface="+mn-lt"/>
                <a:cs typeface="+mn-lt"/>
              </a:rPr>
              <a:t>" Flowerdew, J., &amp; Li, Y. (2007).</a:t>
            </a:r>
            <a:endParaRPr lang="en-US" sz="1400"/>
          </a:p>
          <a:p>
            <a:pPr marL="383540" indent="-383540"/>
            <a:r>
              <a:rPr lang="en-US" sz="1400" b="1">
                <a:solidFill>
                  <a:srgbClr val="191B0E"/>
                </a:solidFill>
                <a:ea typeface="+mn-lt"/>
                <a:cs typeface="+mn-lt"/>
              </a:rPr>
              <a:t>Demonstrating Understanding</a:t>
            </a:r>
          </a:p>
          <a:p>
            <a:pPr marL="0" indent="0">
              <a:buNone/>
            </a:pPr>
            <a:r>
              <a:rPr lang="en-US" sz="1400">
                <a:solidFill>
                  <a:srgbClr val="374151"/>
                </a:solidFill>
                <a:ea typeface="+mn-lt"/>
                <a:cs typeface="+mn-lt"/>
              </a:rPr>
              <a:t> Paraphrasing is one of the best ways to process what you're reading and share with your reader what you've learnt from it is to paraphrase texts in your own words. "</a:t>
            </a:r>
            <a:r>
              <a:rPr lang="en-US" sz="1400" i="1">
                <a:solidFill>
                  <a:srgbClr val="374151"/>
                </a:solidFill>
                <a:ea typeface="+mn-lt"/>
                <a:cs typeface="+mn-lt"/>
              </a:rPr>
              <a:t>Paraphrasing demonstrates a student's comprehension of the source material. It shows that they have grasped the content and can rephrase it in their own language</a:t>
            </a:r>
            <a:r>
              <a:rPr lang="en-US" sz="1400">
                <a:solidFill>
                  <a:srgbClr val="374151"/>
                </a:solidFill>
                <a:ea typeface="+mn-lt"/>
                <a:cs typeface="+mn-lt"/>
              </a:rPr>
              <a:t>" </a:t>
            </a:r>
            <a:r>
              <a:rPr lang="en-US" sz="1400" err="1">
                <a:solidFill>
                  <a:srgbClr val="374151"/>
                </a:solidFill>
                <a:ea typeface="+mn-lt"/>
                <a:cs typeface="+mn-lt"/>
              </a:rPr>
              <a:t>Pecorari</a:t>
            </a:r>
            <a:r>
              <a:rPr lang="en-US" sz="1400">
                <a:solidFill>
                  <a:srgbClr val="374151"/>
                </a:solidFill>
                <a:ea typeface="+mn-lt"/>
                <a:cs typeface="+mn-lt"/>
              </a:rPr>
              <a:t>, D. (2003).</a:t>
            </a:r>
            <a:endParaRPr lang="en-US" sz="1400" b="1">
              <a:solidFill>
                <a:srgbClr val="191B0E"/>
              </a:solidFill>
              <a:ea typeface="+mn-lt"/>
              <a:cs typeface="+mn-lt"/>
            </a:endParaRPr>
          </a:p>
          <a:p>
            <a:pPr marL="0" indent="0">
              <a:buNone/>
            </a:pPr>
            <a:endParaRPr lang="en-US" sz="1200">
              <a:solidFill>
                <a:srgbClr val="374151"/>
              </a:solidFill>
              <a:ea typeface="+mn-lt"/>
              <a:cs typeface="+mn-lt"/>
            </a:endParaRPr>
          </a:p>
          <a:p>
            <a:pPr marL="0" indent="0">
              <a:buNone/>
            </a:pPr>
            <a:endParaRPr lang="en-US" sz="1200">
              <a:solidFill>
                <a:srgbClr val="374151"/>
              </a:solidFill>
              <a:ea typeface="+mn-lt"/>
              <a:cs typeface="+mn-lt"/>
            </a:endParaRPr>
          </a:p>
          <a:p>
            <a:pPr marL="0" indent="0">
              <a:buNone/>
            </a:pPr>
            <a:endParaRPr lang="en-US" sz="1200">
              <a:solidFill>
                <a:srgbClr val="374151"/>
              </a:solidFill>
              <a:ea typeface="+mn-lt"/>
              <a:cs typeface="+mn-lt"/>
            </a:endParaRPr>
          </a:p>
        </p:txBody>
      </p:sp>
    </p:spTree>
    <p:extLst>
      <p:ext uri="{BB962C8B-B14F-4D97-AF65-F5344CB8AC3E}">
        <p14:creationId xmlns:p14="http://schemas.microsoft.com/office/powerpoint/2010/main" val="1079704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59519-A729-8A9E-2819-216F35CD075E}"/>
              </a:ext>
            </a:extLst>
          </p:cNvPr>
          <p:cNvSpPr>
            <a:spLocks noGrp="1"/>
          </p:cNvSpPr>
          <p:nvPr>
            <p:ph type="title"/>
          </p:nvPr>
        </p:nvSpPr>
        <p:spPr>
          <a:xfrm>
            <a:off x="1371600" y="685800"/>
            <a:ext cx="10824691" cy="1485900"/>
          </a:xfrm>
        </p:spPr>
        <p:txBody>
          <a:bodyPr/>
          <a:lstStyle/>
          <a:p>
            <a:r>
              <a:rPr lang="en-US"/>
              <a:t>THE IMPORTANCE OF INCLUDING A REFERENCE LIST </a:t>
            </a:r>
          </a:p>
        </p:txBody>
      </p:sp>
      <p:sp>
        <p:nvSpPr>
          <p:cNvPr id="3" name="Content Placeholder 2">
            <a:extLst>
              <a:ext uri="{FF2B5EF4-FFF2-40B4-BE49-F238E27FC236}">
                <a16:creationId xmlns:a16="http://schemas.microsoft.com/office/drawing/2014/main" id="{44014561-78A6-6429-9949-6137938E8438}"/>
              </a:ext>
            </a:extLst>
          </p:cNvPr>
          <p:cNvSpPr>
            <a:spLocks noGrp="1"/>
          </p:cNvSpPr>
          <p:nvPr>
            <p:ph idx="1"/>
          </p:nvPr>
        </p:nvSpPr>
        <p:spPr>
          <a:xfrm>
            <a:off x="1371600" y="2286000"/>
            <a:ext cx="10459791" cy="4225343"/>
          </a:xfrm>
        </p:spPr>
        <p:txBody>
          <a:bodyPr vert="horz" lIns="91440" tIns="45720" rIns="91440" bIns="45720" rtlCol="0" anchor="t">
            <a:normAutofit/>
          </a:bodyPr>
          <a:lstStyle/>
          <a:p>
            <a:pPr marL="383540" indent="-383540"/>
            <a:r>
              <a:rPr lang="en-US" sz="1400" b="1">
                <a:ea typeface="+mn-lt"/>
                <a:cs typeface="+mn-lt"/>
              </a:rPr>
              <a:t>Academic Integrity</a:t>
            </a:r>
            <a:endParaRPr lang="en-US" sz="1400" b="1">
              <a:solidFill>
                <a:srgbClr val="191B0E"/>
              </a:solidFill>
              <a:ea typeface="+mn-lt"/>
              <a:cs typeface="+mn-lt"/>
            </a:endParaRPr>
          </a:p>
          <a:p>
            <a:pPr marL="0" indent="0">
              <a:buNone/>
            </a:pPr>
            <a:r>
              <a:rPr lang="en-US" sz="1400" i="1">
                <a:solidFill>
                  <a:srgbClr val="374151"/>
                </a:solidFill>
                <a:ea typeface="+mn-lt"/>
                <a:cs typeface="+mn-lt"/>
              </a:rPr>
              <a:t> </a:t>
            </a:r>
            <a:r>
              <a:rPr lang="en-US" sz="1400">
                <a:solidFill>
                  <a:srgbClr val="374151"/>
                </a:solidFill>
                <a:ea typeface="+mn-lt"/>
                <a:cs typeface="+mn-lt"/>
              </a:rPr>
              <a:t>Maintaining academic integrity requires students to give credit to the original authors of ideas, information, and data they use in their work, which is ensured by using a reference list. Students run the risk of plagiarism without proper reference, which can have serious repercussions. </a:t>
            </a:r>
            <a:r>
              <a:rPr lang="en-US" sz="1400" i="1">
                <a:solidFill>
                  <a:srgbClr val="374151"/>
                </a:solidFill>
                <a:ea typeface="+mn-lt"/>
                <a:cs typeface="+mn-lt"/>
              </a:rPr>
              <a:t>"A reference list ensures that students give credit to the original authors of ideas, information, and data they include in their work, which is crucial for maintaining academic integrity. Without proper referencing, students risk plagiarism, which can lead to severe consequences"</a:t>
            </a:r>
            <a:r>
              <a:rPr lang="en-US" sz="1400">
                <a:solidFill>
                  <a:srgbClr val="374151"/>
                </a:solidFill>
                <a:ea typeface="+mn-lt"/>
                <a:cs typeface="+mn-lt"/>
              </a:rPr>
              <a:t> (Park, 2003).</a:t>
            </a:r>
            <a:endParaRPr lang="en-US" sz="1400"/>
          </a:p>
          <a:p>
            <a:pPr marL="383540" indent="-383540"/>
            <a:r>
              <a:rPr lang="en-US" sz="1400" b="1">
                <a:ea typeface="+mn-lt"/>
                <a:cs typeface="+mn-lt"/>
              </a:rPr>
              <a:t>Creating a Knowledge Base</a:t>
            </a:r>
            <a:endParaRPr lang="en-US" sz="1400">
              <a:solidFill>
                <a:srgbClr val="191B0E"/>
              </a:solidFill>
              <a:ea typeface="+mn-lt"/>
              <a:cs typeface="+mn-lt"/>
            </a:endParaRPr>
          </a:p>
          <a:p>
            <a:pPr marL="0" indent="0">
              <a:buNone/>
            </a:pPr>
            <a:r>
              <a:rPr lang="en-US" sz="1400">
                <a:solidFill>
                  <a:srgbClr val="374151"/>
                </a:solidFill>
                <a:ea typeface="+mn-lt"/>
                <a:cs typeface="+mn-lt"/>
              </a:rPr>
              <a:t> Students help to create a common knowledge base in their subject of study by citing their sources. This allows academics in the future to follow the development of concepts and ideas further. "</a:t>
            </a:r>
            <a:r>
              <a:rPr lang="en-US" sz="1400" i="1">
                <a:solidFill>
                  <a:srgbClr val="374151"/>
                </a:solidFill>
                <a:ea typeface="+mn-lt"/>
                <a:cs typeface="+mn-lt"/>
              </a:rPr>
              <a:t>By referencing their sources, students contribute to building a shared knowledge base in their field of study. This enables future researchers to trace the evolution of ideas and theories</a:t>
            </a:r>
            <a:r>
              <a:rPr lang="en-US" sz="1400">
                <a:solidFill>
                  <a:srgbClr val="374151"/>
                </a:solidFill>
                <a:ea typeface="+mn-lt"/>
                <a:cs typeface="+mn-lt"/>
              </a:rPr>
              <a:t>" (Christensen, 2017).</a:t>
            </a:r>
            <a:endParaRPr lang="en-US" sz="1400"/>
          </a:p>
          <a:p>
            <a:pPr marL="383540" indent="-383540"/>
            <a:r>
              <a:rPr lang="en-US" sz="1400" b="1">
                <a:ea typeface="+mn-lt"/>
                <a:cs typeface="+mn-lt"/>
              </a:rPr>
              <a:t>Avoiding Errors and Misinformation</a:t>
            </a:r>
            <a:endParaRPr lang="en-US" sz="1400">
              <a:ea typeface="+mn-lt"/>
              <a:cs typeface="+mn-lt"/>
            </a:endParaRPr>
          </a:p>
          <a:p>
            <a:pPr marL="0" indent="0">
              <a:buNone/>
            </a:pPr>
            <a:r>
              <a:rPr lang="en-US" sz="1400">
                <a:solidFill>
                  <a:srgbClr val="374151"/>
                </a:solidFill>
                <a:ea typeface="+mn-lt"/>
                <a:cs typeface="+mn-lt"/>
              </a:rPr>
              <a:t>With a reference, pupils are less likely to include fake information in their work because it is ensured that they cite credible and authentic sources. In order to do research, this is essential. "</a:t>
            </a:r>
            <a:r>
              <a:rPr lang="en-US" sz="1400" i="1">
                <a:solidFill>
                  <a:srgbClr val="374151"/>
                </a:solidFill>
                <a:ea typeface="+mn-lt"/>
                <a:cs typeface="+mn-lt"/>
              </a:rPr>
              <a:t>Referencing ensures that students use accurate and reliable sources, reducing the chances of including false information in their work. This is vital for producing high-quality research</a:t>
            </a:r>
            <a:r>
              <a:rPr lang="en-US" sz="1400">
                <a:solidFill>
                  <a:srgbClr val="374151"/>
                </a:solidFill>
                <a:ea typeface="+mn-lt"/>
                <a:cs typeface="+mn-lt"/>
              </a:rPr>
              <a:t>" (Mischler, 1986).</a:t>
            </a:r>
            <a:endParaRPr lang="en-US" sz="1400"/>
          </a:p>
          <a:p>
            <a:pPr marL="383540" indent="-383540"/>
            <a:endParaRPr lang="en-US"/>
          </a:p>
        </p:txBody>
      </p:sp>
    </p:spTree>
    <p:extLst>
      <p:ext uri="{BB962C8B-B14F-4D97-AF65-F5344CB8AC3E}">
        <p14:creationId xmlns:p14="http://schemas.microsoft.com/office/powerpoint/2010/main" val="182119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3046E-6CC3-4B11-E750-D5772179F8BA}"/>
              </a:ext>
            </a:extLst>
          </p:cNvPr>
          <p:cNvSpPr>
            <a:spLocks noGrp="1"/>
          </p:cNvSpPr>
          <p:nvPr>
            <p:ph type="title"/>
          </p:nvPr>
        </p:nvSpPr>
        <p:spPr/>
        <p:txBody>
          <a:bodyPr/>
          <a:lstStyle/>
          <a:p>
            <a:r>
              <a:rPr lang="en-US"/>
              <a:t>CONCLIUSION</a:t>
            </a:r>
          </a:p>
        </p:txBody>
      </p:sp>
      <p:sp>
        <p:nvSpPr>
          <p:cNvPr id="3" name="Content Placeholder 2">
            <a:extLst>
              <a:ext uri="{FF2B5EF4-FFF2-40B4-BE49-F238E27FC236}">
                <a16:creationId xmlns:a16="http://schemas.microsoft.com/office/drawing/2014/main" id="{B8149124-43FB-C93B-D39C-A61A257080BE}"/>
              </a:ext>
            </a:extLst>
          </p:cNvPr>
          <p:cNvSpPr>
            <a:spLocks noGrp="1"/>
          </p:cNvSpPr>
          <p:nvPr>
            <p:ph idx="1"/>
          </p:nvPr>
        </p:nvSpPr>
        <p:spPr>
          <a:xfrm>
            <a:off x="807929" y="1711485"/>
            <a:ext cx="10164871" cy="4155915"/>
          </a:xfrm>
        </p:spPr>
        <p:txBody>
          <a:bodyPr vert="horz" lIns="91440" tIns="45720" rIns="91440" bIns="45720" rtlCol="0" anchor="t">
            <a:normAutofit/>
          </a:bodyPr>
          <a:lstStyle/>
          <a:p>
            <a:pPr marL="383540" indent="-383540">
              <a:buNone/>
            </a:pPr>
            <a:r>
              <a:rPr lang="en-US" sz="1800" dirty="0">
                <a:solidFill>
                  <a:srgbClr val="374151"/>
                </a:solidFill>
                <a:ea typeface="+mn-lt"/>
                <a:cs typeface="+mn-lt"/>
              </a:rPr>
              <a:t>In conclusion, citing sources is crucial for academic integrity as it recognizes original authors and materials, preventing plagiarism. By properly citing sources, students uphold their academic honesty and acknowledge others' contributions. It also validates their arguments with credible research, lending authority to their work. Correct citations help students avoid copyright issues, ensuring they use others' work ethically and legally. Referencing encourages students to engage with diverse scholarly materials, enhancing their understanding and knowledge base, essential for academic success.</a:t>
            </a:r>
            <a:endParaRPr lang="en-US" dirty="0"/>
          </a:p>
          <a:p>
            <a:pPr marL="383540" indent="-383540">
              <a:buNone/>
            </a:pPr>
            <a:r>
              <a:rPr lang="en-US" sz="1800" dirty="0">
                <a:solidFill>
                  <a:srgbClr val="374151"/>
                </a:solidFill>
              </a:rPr>
              <a:t> Presentation link </a:t>
            </a:r>
          </a:p>
          <a:p>
            <a:pPr marL="383540" indent="-383540">
              <a:buNone/>
            </a:pPr>
            <a:r>
              <a:rPr lang="en-US" sz="1800" dirty="0">
                <a:solidFill>
                  <a:srgbClr val="374151"/>
                </a:solidFill>
                <a:ea typeface="+mn-lt"/>
                <a:cs typeface="+mn-lt"/>
                <a:hlinkClick r:id="rId2"/>
              </a:rPr>
              <a:t>Ianto Davies Powerpoint presentation-20231031_143127-Meeting Recording.mp4</a:t>
            </a:r>
            <a:r>
              <a:rPr lang="en-US" sz="1800" dirty="0">
                <a:solidFill>
                  <a:srgbClr val="374151"/>
                </a:solidFill>
                <a:ea typeface="+mn-lt"/>
                <a:cs typeface="+mn-lt"/>
              </a:rPr>
              <a:t> </a:t>
            </a:r>
            <a:endParaRPr lang="en-US"/>
          </a:p>
          <a:p>
            <a:pPr marL="383540" indent="-383540">
              <a:buNone/>
            </a:pPr>
            <a:endParaRPr lang="en-US" sz="1800" dirty="0">
              <a:solidFill>
                <a:srgbClr val="374151"/>
              </a:solidFill>
            </a:endParaRPr>
          </a:p>
          <a:p>
            <a:pPr marL="0" indent="0">
              <a:buNone/>
            </a:pPr>
            <a:endParaRPr lang="en-US" sz="1800" dirty="0">
              <a:solidFill>
                <a:srgbClr val="374151"/>
              </a:solidFill>
            </a:endParaRPr>
          </a:p>
          <a:p>
            <a:pPr marL="0" indent="0">
              <a:buNone/>
            </a:pPr>
            <a:endParaRPr lang="en-US" sz="1800" dirty="0">
              <a:solidFill>
                <a:srgbClr val="374151"/>
              </a:solidFill>
            </a:endParaRPr>
          </a:p>
        </p:txBody>
      </p:sp>
    </p:spTree>
    <p:extLst>
      <p:ext uri="{BB962C8B-B14F-4D97-AF65-F5344CB8AC3E}">
        <p14:creationId xmlns:p14="http://schemas.microsoft.com/office/powerpoint/2010/main" val="3419903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45076-46B4-7B07-D32C-A7C717967D01}"/>
              </a:ext>
            </a:extLst>
          </p:cNvPr>
          <p:cNvSpPr>
            <a:spLocks noGrp="1"/>
          </p:cNvSpPr>
          <p:nvPr>
            <p:ph type="title"/>
          </p:nvPr>
        </p:nvSpPr>
        <p:spPr>
          <a:xfrm>
            <a:off x="787052" y="236951"/>
            <a:ext cx="9601200" cy="1485900"/>
          </a:xfrm>
        </p:spPr>
        <p:txBody>
          <a:bodyPr/>
          <a:lstStyle/>
          <a:p>
            <a:r>
              <a:rPr lang="en-US" dirty="0"/>
              <a:t>REFELCTION </a:t>
            </a:r>
          </a:p>
        </p:txBody>
      </p:sp>
      <p:sp>
        <p:nvSpPr>
          <p:cNvPr id="3" name="Content Placeholder 2">
            <a:extLst>
              <a:ext uri="{FF2B5EF4-FFF2-40B4-BE49-F238E27FC236}">
                <a16:creationId xmlns:a16="http://schemas.microsoft.com/office/drawing/2014/main" id="{BC21A642-8116-05CD-0FB8-CB0A356CBAD8}"/>
              </a:ext>
            </a:extLst>
          </p:cNvPr>
          <p:cNvSpPr>
            <a:spLocks noGrp="1"/>
          </p:cNvSpPr>
          <p:nvPr>
            <p:ph idx="1"/>
          </p:nvPr>
        </p:nvSpPr>
        <p:spPr>
          <a:xfrm>
            <a:off x="473902" y="365343"/>
            <a:ext cx="11605363" cy="6399755"/>
          </a:xfrm>
        </p:spPr>
        <p:txBody>
          <a:bodyPr vert="horz" lIns="91440" tIns="45720" rIns="91440" bIns="45720" rtlCol="0" anchor="t">
            <a:noAutofit/>
          </a:bodyPr>
          <a:lstStyle/>
          <a:p>
            <a:pPr marL="0" indent="0">
              <a:buNone/>
            </a:pPr>
            <a:endParaRPr lang="en-US" sz="1100" dirty="0">
              <a:solidFill>
                <a:srgbClr val="000018"/>
              </a:solidFill>
              <a:latin typeface="Roboto"/>
              <a:ea typeface="Roboto"/>
              <a:cs typeface="Roboto"/>
            </a:endParaRPr>
          </a:p>
          <a:p>
            <a:pPr marL="383540" indent="-383540"/>
            <a:endParaRPr lang="en-US" sz="1100" dirty="0">
              <a:solidFill>
                <a:srgbClr val="000018"/>
              </a:solidFill>
              <a:latin typeface="Roboto"/>
              <a:ea typeface="Roboto"/>
              <a:cs typeface="Roboto"/>
            </a:endParaRPr>
          </a:p>
          <a:p>
            <a:pPr marL="383540" indent="-383540"/>
            <a:r>
              <a:rPr lang="en-US" sz="1200" dirty="0">
                <a:solidFill>
                  <a:srgbClr val="000018"/>
                </a:solidFill>
                <a:latin typeface="Roboto"/>
                <a:ea typeface="Roboto"/>
                <a:cs typeface="Roboto"/>
              </a:rPr>
              <a:t>My own presentation journey was nerve wracking and a new experience I am pleased to have completed. I was first both excited and terrified by the Thought of giving a presentation. But as I completed the presentation, I felt accomplished and confident that I had expressed all my key points. From the feedback I was given from Microsoft Presenter Coach, I have Successfully presented my presentation without using too many filler words in my speech while presenting, “when you minimize the use of filler words, you appear more confident and knowledgeable. Audiences tend to trust speakers who speak with clarity and without unnecessary distractions.”, Hartley, J., &amp; Caballero, C. (2012). As Hartley, J., &amp; Caballero, C. state in this quote, by not using many filler words while presenting it helps to gain the attention of listeners, it also helps the presenter look more confident while presenting. Another important piece of feedback that was given by Microsoft Presenter Coach is that I successfully used a variety of word choice and did not use repetitive language. “Repetitive language can lead to confusion and make it difficult for your audience to follow your presentation. Avoiding repetition ensures that your message is clear and easily understandable.”, Ferguson, C. A. (2013). “Repeating the same words or phrases can bore your audience and decrease their engagement. Fresh and varied language keeps your presentation interesting and holds your audience's attention.”, Ferguson, C. A. (2013). An important piece of feedback I was given by Microsoft Presenter Coach would be that I need to be more original while presenting some of the slides on my presentation as I was simply reading the slide. To improve on my originality for future presentations I will complete I will have notes ready to help guide me in presenting my points, this will encourage me to use a different approach while presenting and will prompt me to speak more freely about my topic. Microsoft Presenter Coach also notified me that I mispronounce some words while presenting. To improve on this for further presentations I will simplify words that can be simplified and </a:t>
            </a:r>
            <a:r>
              <a:rPr lang="en-US" sz="1200" err="1">
                <a:solidFill>
                  <a:srgbClr val="000018"/>
                </a:solidFill>
                <a:latin typeface="Roboto"/>
                <a:ea typeface="Roboto"/>
                <a:cs typeface="Roboto"/>
              </a:rPr>
              <a:t>rehurse</a:t>
            </a:r>
            <a:r>
              <a:rPr lang="en-US" sz="1200" dirty="0">
                <a:solidFill>
                  <a:srgbClr val="000018"/>
                </a:solidFill>
                <a:latin typeface="Roboto"/>
                <a:ea typeface="Roboto"/>
                <a:cs typeface="Roboto"/>
              </a:rPr>
              <a:t> how to pronounce correctly, “Proper pronunciation ensures that your words are clear and easily understood by your audience. This clarity is essential for conveying your message effectively.” </a:t>
            </a:r>
            <a:r>
              <a:rPr lang="en-US" sz="1200" err="1">
                <a:solidFill>
                  <a:srgbClr val="000018"/>
                </a:solidFill>
                <a:latin typeface="Roboto"/>
                <a:ea typeface="Roboto"/>
                <a:cs typeface="Roboto"/>
              </a:rPr>
              <a:t>Derwing</a:t>
            </a:r>
            <a:r>
              <a:rPr lang="en-US" sz="1200" dirty="0">
                <a:solidFill>
                  <a:srgbClr val="000018"/>
                </a:solidFill>
                <a:latin typeface="Roboto"/>
                <a:ea typeface="Roboto"/>
                <a:cs typeface="Roboto"/>
              </a:rPr>
              <a:t>, T. M., &amp; Munro, M. J. (2015). “Effective presentations require not only compelling content but also the ability to communicate it. Mispronunciations can lead to misunderstandings and hinder the exchange of information.”, </a:t>
            </a:r>
            <a:r>
              <a:rPr lang="en-US" sz="1200" err="1">
                <a:solidFill>
                  <a:srgbClr val="000018"/>
                </a:solidFill>
                <a:latin typeface="Roboto"/>
                <a:ea typeface="Roboto"/>
                <a:cs typeface="Roboto"/>
              </a:rPr>
              <a:t>Derwing</a:t>
            </a:r>
            <a:r>
              <a:rPr lang="en-US" sz="1200" dirty="0">
                <a:solidFill>
                  <a:srgbClr val="000018"/>
                </a:solidFill>
                <a:latin typeface="Roboto"/>
                <a:ea typeface="Roboto"/>
                <a:cs typeface="Roboto"/>
              </a:rPr>
              <a:t>, T. M., &amp; Munro, M. J. (2015). Some Challenges I faced while presenting were controlling my emotion and ensuring that I took my time presenting and ensuing that I presented clearly and effectively. “Many presenters experience nervousness and anxiety, which can affect their performance. This is a common challenge and can be addressed through techniques like practice, deep breathing, and positive visualization.” Lucas, S. E. (2018). Another challenge I faced while presenting would be time management and how to manage how long to take to present each slide. “Managing the time allocated for the presentation can be difficult. Going over time can lead to rushed delivery, while finishing too early can leave gaps in the content.” , Lucas, S. E. (2018). One way to help me improve on this skill for the next time I present would be to shorten the texts on points I am making and to focus on important topics that will grasp the attention of the listeners. The next time I present I would change the format of how I present my presentation differently, I would try and speak more on specific topics in depth rather than briefly touch Apon the point I am trying to make. Furthermore, I also think I could have used a fresh style of language in my presentation to help keep the engagement of listeners. To enhance my presentation skills while studying at university, I will actively engage in relevant coursework that requires presentations. I will seek opportunities to speak in class, participate in group projects, and take communication or public speaking opportunities when given in my years at university. I will practice refining my delivery and honing my ability to engage and persuade an audience. Recording and reviewing my presentations helps me identify areas for improvement, focusing on body language, tone, and content. I will also seek feedback from my lecturer, classmates, and mentors to gain valuable insights. Additionally, I can read books and articles on effective presentation techniques and watch presentations by skilled speakers. These steps will help me become a more confident and persuasive communicator, which is a valuable skill for academic and professional success.</a:t>
            </a:r>
            <a:br>
              <a:rPr lang="en-US" sz="1200" dirty="0">
                <a:latin typeface="Roboto"/>
                <a:ea typeface="Roboto"/>
                <a:cs typeface="Roboto"/>
              </a:rPr>
            </a:br>
            <a:endParaRPr lang="en-US" sz="1050">
              <a:solidFill>
                <a:srgbClr val="000018"/>
              </a:solidFill>
              <a:latin typeface="Roboto"/>
              <a:ea typeface="Roboto"/>
              <a:cs typeface="Roboto"/>
            </a:endParaRPr>
          </a:p>
        </p:txBody>
      </p:sp>
    </p:spTree>
    <p:extLst>
      <p:ext uri="{BB962C8B-B14F-4D97-AF65-F5344CB8AC3E}">
        <p14:creationId xmlns:p14="http://schemas.microsoft.com/office/powerpoint/2010/main" val="2659079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47089-A824-E835-6A00-E032A634FCE3}"/>
              </a:ext>
            </a:extLst>
          </p:cNvPr>
          <p:cNvSpPr>
            <a:spLocks noGrp="1"/>
          </p:cNvSpPr>
          <p:nvPr>
            <p:ph type="title"/>
          </p:nvPr>
        </p:nvSpPr>
        <p:spPr>
          <a:xfrm>
            <a:off x="1371600" y="685800"/>
            <a:ext cx="9601200" cy="750176"/>
          </a:xfrm>
        </p:spPr>
        <p:txBody>
          <a:bodyPr/>
          <a:lstStyle/>
          <a:p>
            <a:r>
              <a:rPr lang="en-US"/>
              <a:t>RFERENCE LIST </a:t>
            </a:r>
          </a:p>
        </p:txBody>
      </p:sp>
      <p:sp>
        <p:nvSpPr>
          <p:cNvPr id="3" name="Content Placeholder 2">
            <a:extLst>
              <a:ext uri="{FF2B5EF4-FFF2-40B4-BE49-F238E27FC236}">
                <a16:creationId xmlns:a16="http://schemas.microsoft.com/office/drawing/2014/main" id="{32878750-B82F-77A8-AA6B-4AA953CA39B3}"/>
              </a:ext>
            </a:extLst>
          </p:cNvPr>
          <p:cNvSpPr>
            <a:spLocks noGrp="1"/>
          </p:cNvSpPr>
          <p:nvPr>
            <p:ph idx="1"/>
          </p:nvPr>
        </p:nvSpPr>
        <p:spPr>
          <a:xfrm>
            <a:off x="1371600" y="1353207"/>
            <a:ext cx="9601200" cy="5223641"/>
          </a:xfrm>
        </p:spPr>
        <p:txBody>
          <a:bodyPr vert="horz" lIns="91440" tIns="45720" rIns="91440" bIns="45720" rtlCol="0" anchor="t">
            <a:normAutofit fontScale="92500" lnSpcReduction="10000"/>
          </a:bodyPr>
          <a:lstStyle/>
          <a:p>
            <a:pPr marL="383540" indent="-383540">
              <a:buFont typeface="Franklin Gothic Book"/>
              <a:buChar char="■"/>
            </a:pPr>
            <a:r>
              <a:rPr lang="en-US" sz="1400" dirty="0">
                <a:solidFill>
                  <a:schemeClr val="tx1"/>
                </a:solidFill>
                <a:ea typeface="+mn-lt"/>
                <a:cs typeface="+mn-lt"/>
              </a:rPr>
              <a:t>Anderson, S. 2016, 'The Art of Citation: Tracing Intellectual Lineage', Research Communication Quarterly, </a:t>
            </a:r>
            <a:endParaRPr lang="en-US" sz="1400">
              <a:solidFill>
                <a:schemeClr val="tx1"/>
              </a:solidFill>
              <a:ea typeface="+mn-lt"/>
              <a:cs typeface="+mn-lt"/>
            </a:endParaRPr>
          </a:p>
          <a:p>
            <a:pPr marL="383540" indent="-383540">
              <a:buFont typeface="Franklin Gothic Book"/>
              <a:buChar char="■"/>
            </a:pPr>
            <a:r>
              <a:rPr lang="en-US" sz="1400" dirty="0">
                <a:solidFill>
                  <a:schemeClr val="tx1"/>
                </a:solidFill>
                <a:ea typeface="+mn-lt"/>
                <a:cs typeface="+mn-lt"/>
              </a:rPr>
              <a:t>Christensen, L. B. 2017, Research in education, Sage Publications.</a:t>
            </a:r>
            <a:endParaRPr lang="en-US" sz="1400" dirty="0">
              <a:solidFill>
                <a:schemeClr val="tx1"/>
              </a:solidFill>
            </a:endParaRPr>
          </a:p>
          <a:p>
            <a:pPr marL="383540" indent="-383540">
              <a:buFont typeface="Franklin Gothic Book"/>
              <a:buChar char="■"/>
            </a:pPr>
            <a:r>
              <a:rPr lang="en-US" sz="1400">
                <a:solidFill>
                  <a:schemeClr val="tx1"/>
                </a:solidFill>
                <a:ea typeface="+mn-lt"/>
                <a:cs typeface="+mn-lt"/>
              </a:rPr>
              <a:t>Flowerdew, J. &amp; Li, Y. 2007, "Language re-use among Chinese apprentice scientists writing for publication," Applied Linguistics, pp. 440-465.</a:t>
            </a:r>
            <a:endParaRPr lang="en-US" sz="1400">
              <a:solidFill>
                <a:schemeClr val="tx1"/>
              </a:solidFill>
            </a:endParaRPr>
          </a:p>
          <a:p>
            <a:pPr marL="383540" indent="-383540">
              <a:buFont typeface="Franklin Gothic Book"/>
              <a:buChar char="■"/>
            </a:pPr>
            <a:r>
              <a:rPr lang="en-US" sz="1400" dirty="0">
                <a:solidFill>
                  <a:schemeClr val="tx1"/>
                </a:solidFill>
                <a:ea typeface="+mn-lt"/>
                <a:cs typeface="+mn-lt"/>
              </a:rPr>
              <a:t>Howard, R. M. 1995, "Plagiarisms, authorships, and the academic death penalty," College English.</a:t>
            </a:r>
          </a:p>
          <a:p>
            <a:pPr marL="383540" indent="-383540">
              <a:buFont typeface="Franklin Gothic Book"/>
              <a:buChar char="■"/>
            </a:pPr>
            <a:r>
              <a:rPr lang="en-US" sz="1400" dirty="0">
                <a:solidFill>
                  <a:schemeClr val="tx1"/>
                </a:solidFill>
                <a:ea typeface="+mn-lt"/>
                <a:cs typeface="+mn-lt"/>
              </a:rPr>
              <a:t>Jones, R. 2017, 'Plagiarism: Understanding the Consequences', Journal of Academic Ethics.</a:t>
            </a:r>
          </a:p>
          <a:p>
            <a:pPr marL="383540" indent="-383540">
              <a:buFont typeface="Franklin Gothic Book"/>
              <a:buChar char="■"/>
            </a:pPr>
            <a:r>
              <a:rPr lang="en-US" sz="1400" dirty="0">
                <a:solidFill>
                  <a:schemeClr val="tx1"/>
                </a:solidFill>
                <a:ea typeface="+mn-lt"/>
                <a:cs typeface="+mn-lt"/>
              </a:rPr>
              <a:t>Mischler, E. 1986, Research interviews: Context and narrative, Harvard University Press.</a:t>
            </a:r>
            <a:endParaRPr lang="en-US" sz="1400" dirty="0">
              <a:solidFill>
                <a:schemeClr val="tx1"/>
              </a:solidFill>
            </a:endParaRPr>
          </a:p>
          <a:p>
            <a:pPr marL="383540" indent="-383540">
              <a:buFont typeface="Franklin Gothic Book"/>
              <a:buChar char="■"/>
            </a:pPr>
            <a:r>
              <a:rPr lang="en-US" sz="1400">
                <a:solidFill>
                  <a:schemeClr val="tx1"/>
                </a:solidFill>
                <a:ea typeface="+mn-lt"/>
                <a:cs typeface="+mn-lt"/>
              </a:rPr>
              <a:t>Park, C. 2003, 'In other (people's) words: Plagiarism by university students- Literature and lessons', Assessment and Evaluation in Higher Education,</a:t>
            </a:r>
          </a:p>
          <a:p>
            <a:pPr marL="383540" indent="-383540">
              <a:buFont typeface="Franklin Gothic Book"/>
              <a:buChar char="■"/>
            </a:pPr>
            <a:r>
              <a:rPr lang="en-US" sz="1400" err="1">
                <a:solidFill>
                  <a:schemeClr val="tx1"/>
                </a:solidFill>
                <a:ea typeface="+mn-lt"/>
                <a:cs typeface="+mn-lt"/>
              </a:rPr>
              <a:t>Pecorari</a:t>
            </a:r>
            <a:r>
              <a:rPr lang="en-US" sz="1400">
                <a:solidFill>
                  <a:schemeClr val="tx1"/>
                </a:solidFill>
                <a:ea typeface="+mn-lt"/>
                <a:cs typeface="+mn-lt"/>
              </a:rPr>
              <a:t>, D. 2003, "Good and original: Plagiarism and patchwriting in academic second language writing," Journal of Second Language Writing.</a:t>
            </a:r>
          </a:p>
          <a:p>
            <a:pPr marL="383540" indent="-383540">
              <a:buFont typeface="Franklin Gothic Book"/>
              <a:buChar char="■"/>
            </a:pPr>
            <a:r>
              <a:rPr lang="en-US" sz="1400" dirty="0">
                <a:solidFill>
                  <a:schemeClr val="tx1"/>
                </a:solidFill>
                <a:ea typeface="+mn-lt"/>
                <a:cs typeface="+mn-lt"/>
              </a:rPr>
              <a:t>Smith, A. &amp; Brown, L. 2015, 'The Importance of Acknowledging Prior Work', Research Ethics.</a:t>
            </a:r>
          </a:p>
          <a:p>
            <a:pPr marL="383540" indent="-383540">
              <a:buFont typeface="Franklin Gothic Book"/>
              <a:buChar char="■"/>
            </a:pPr>
            <a:r>
              <a:rPr lang="en-US" sz="1400" dirty="0">
                <a:solidFill>
                  <a:schemeClr val="tx1"/>
                </a:solidFill>
                <a:ea typeface="+mn-lt"/>
                <a:cs typeface="+mn-lt"/>
              </a:rPr>
              <a:t>Williams, M. 2020, 'Copyright and Academic Writing: A Comprehensive Guide', Legal Scholarship.</a:t>
            </a:r>
            <a:endParaRPr lang="en-US" sz="1400" dirty="0">
              <a:solidFill>
                <a:schemeClr val="tx1"/>
              </a:solidFill>
            </a:endParaRPr>
          </a:p>
          <a:p>
            <a:pPr marL="383540" indent="-383540">
              <a:buFont typeface="Franklin Gothic Book"/>
              <a:buChar char="■"/>
            </a:pPr>
            <a:br>
              <a:rPr lang="en-US" sz="1100" dirty="0">
                <a:solidFill>
                  <a:schemeClr val="tx1"/>
                </a:solidFill>
                <a:latin typeface="Calibri"/>
                <a:cs typeface="Calibri"/>
              </a:rPr>
            </a:br>
            <a:r>
              <a:rPr lang="en-US" sz="1100" dirty="0" err="1">
                <a:solidFill>
                  <a:srgbClr val="000018"/>
                </a:solidFill>
                <a:latin typeface="Roboto"/>
                <a:ea typeface="Roboto"/>
                <a:cs typeface="Roboto"/>
              </a:rPr>
              <a:t>Derwing</a:t>
            </a:r>
            <a:r>
              <a:rPr lang="en-US" sz="1100" dirty="0">
                <a:solidFill>
                  <a:srgbClr val="000018"/>
                </a:solidFill>
                <a:latin typeface="Roboto"/>
                <a:ea typeface="Roboto"/>
                <a:cs typeface="Roboto"/>
              </a:rPr>
              <a:t>, T. M., &amp; Munro, M. J. (2015). Pronunciation fundamentals: Evidence-based perspectives for L2 teaching and research. John Benjamins Publishing Company.</a:t>
            </a:r>
            <a:br>
              <a:rPr lang="en-US" sz="1100" dirty="0">
                <a:solidFill>
                  <a:srgbClr val="000018"/>
                </a:solidFill>
                <a:latin typeface="Roboto"/>
                <a:ea typeface="Roboto"/>
                <a:cs typeface="Roboto"/>
              </a:rPr>
            </a:br>
            <a:br>
              <a:rPr lang="en-US" sz="1100" dirty="0">
                <a:solidFill>
                  <a:srgbClr val="000018"/>
                </a:solidFill>
                <a:latin typeface="Roboto"/>
                <a:ea typeface="Roboto"/>
                <a:cs typeface="Roboto"/>
              </a:rPr>
            </a:br>
            <a:r>
              <a:rPr lang="en-US" sz="1100" dirty="0">
                <a:solidFill>
                  <a:srgbClr val="000018"/>
                </a:solidFill>
                <a:latin typeface="Roboto"/>
                <a:ea typeface="Roboto"/>
                <a:cs typeface="Roboto"/>
              </a:rPr>
              <a:t>Lucas, S. E. (2018). The Art of Public Speaking. McGraw-Hill Education.</a:t>
            </a:r>
            <a:br>
              <a:rPr lang="en-US" sz="1100" dirty="0">
                <a:solidFill>
                  <a:srgbClr val="000018"/>
                </a:solidFill>
                <a:latin typeface="Roboto"/>
                <a:ea typeface="Roboto"/>
                <a:cs typeface="Roboto"/>
              </a:rPr>
            </a:br>
            <a:br>
              <a:rPr lang="en-US" sz="1100" dirty="0">
                <a:solidFill>
                  <a:srgbClr val="000018"/>
                </a:solidFill>
                <a:latin typeface="Roboto"/>
                <a:ea typeface="Roboto"/>
                <a:cs typeface="Roboto"/>
              </a:rPr>
            </a:br>
            <a:r>
              <a:rPr lang="en-US" sz="1100" dirty="0">
                <a:solidFill>
                  <a:srgbClr val="000018"/>
                </a:solidFill>
                <a:latin typeface="Roboto"/>
                <a:ea typeface="Roboto"/>
                <a:cs typeface="Roboto"/>
              </a:rPr>
              <a:t>Hartley, J., &amp; Caballero, C. (2012). Clarifying the Use of Filler Sounds in Lecture Comprehension: A Dual-Processing Perspective. Instructional Science</a:t>
            </a:r>
            <a:br>
              <a:rPr lang="en-US" sz="1100" dirty="0">
                <a:solidFill>
                  <a:srgbClr val="000018"/>
                </a:solidFill>
                <a:latin typeface="Roboto"/>
                <a:ea typeface="Roboto"/>
                <a:cs typeface="Roboto"/>
              </a:rPr>
            </a:br>
            <a:br>
              <a:rPr lang="en-US" sz="1100" dirty="0">
                <a:solidFill>
                  <a:srgbClr val="000018"/>
                </a:solidFill>
                <a:latin typeface="Roboto"/>
                <a:ea typeface="Roboto"/>
                <a:cs typeface="Roboto"/>
              </a:rPr>
            </a:br>
            <a:r>
              <a:rPr lang="en-US" sz="1100" dirty="0">
                <a:solidFill>
                  <a:srgbClr val="000018"/>
                </a:solidFill>
                <a:latin typeface="Roboto"/>
                <a:ea typeface="Roboto"/>
                <a:cs typeface="Roboto"/>
              </a:rPr>
              <a:t>Ferguson, C. A. (2013). The Influence of Rhetorical Tradition on Style: A Comparison of Two Oral Styles in Three Western Cultures. In Studies in the History of the Language Sciences John Benjamins Publishing Company.</a:t>
            </a:r>
            <a:br>
              <a:rPr lang="en-US" sz="1100" dirty="0">
                <a:solidFill>
                  <a:srgbClr val="000018"/>
                </a:solidFill>
                <a:latin typeface="Roboto"/>
                <a:ea typeface="Roboto"/>
                <a:cs typeface="Roboto"/>
              </a:rPr>
            </a:br>
            <a:endParaRPr lang="en-US" sz="1100" dirty="0">
              <a:solidFill>
                <a:srgbClr val="000018"/>
              </a:solidFill>
              <a:latin typeface="Roboto"/>
              <a:ea typeface="Roboto"/>
              <a:cs typeface="Roboto"/>
            </a:endParaRPr>
          </a:p>
          <a:p>
            <a:pPr marL="0" indent="0">
              <a:buNone/>
            </a:pPr>
            <a:endParaRPr lang="en-US"/>
          </a:p>
        </p:txBody>
      </p:sp>
    </p:spTree>
    <p:extLst>
      <p:ext uri="{BB962C8B-B14F-4D97-AF65-F5344CB8AC3E}">
        <p14:creationId xmlns:p14="http://schemas.microsoft.com/office/powerpoint/2010/main" val="206705675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TF00001241</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Crop</vt:lpstr>
      <vt:lpstr>The Importance of referencing </vt:lpstr>
      <vt:lpstr>PowerPoint Presentation</vt:lpstr>
      <vt:lpstr>WHY DO WE REFERENCE ?</vt:lpstr>
      <vt:lpstr>HOW WILL THIS SUPPORT ACADEMIC WORK AND HOW CAN WE DEVELOP THESE SKILLS ?</vt:lpstr>
      <vt:lpstr>WHY DO WE PARAPHRASE ?</vt:lpstr>
      <vt:lpstr>THE IMPORTANCE OF INCLUDING A REFERENCE LIST </vt:lpstr>
      <vt:lpstr>CONCLIUSION</vt:lpstr>
      <vt:lpstr>REFELCTION </vt:lpstr>
      <vt:lpstr>RFERENCE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cp:revision>
  <dcterms:created xsi:type="dcterms:W3CDTF">2023-10-17T12:10:17Z</dcterms:created>
  <dcterms:modified xsi:type="dcterms:W3CDTF">2024-07-14T21:12:57Z</dcterms:modified>
</cp:coreProperties>
</file>