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583D8F-6FA9-4E1E-8281-DA13EDAC56D1}" v="3" dt="2023-12-03T18:33:56.8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8" autoAdjust="0"/>
    <p:restoredTop sz="94660"/>
  </p:normalViewPr>
  <p:slideViewPr>
    <p:cSldViewPr snapToGrid="0">
      <p:cViewPr varScale="1">
        <p:scale>
          <a:sx n="98" d="100"/>
          <a:sy n="98" d="100"/>
        </p:scale>
        <p:origin x="64" y="5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Shore" userId="4a81739d-7633-41be-905a-53582c49e6ff" providerId="ADAL" clId="{86583D8F-6FA9-4E1E-8281-DA13EDAC56D1}"/>
    <pc:docChg chg="modSld">
      <pc:chgData name="Jessica Shore" userId="4a81739d-7633-41be-905a-53582c49e6ff" providerId="ADAL" clId="{86583D8F-6FA9-4E1E-8281-DA13EDAC56D1}" dt="2023-12-03T18:33:56.843" v="3" actId="255"/>
      <pc:docMkLst>
        <pc:docMk/>
      </pc:docMkLst>
      <pc:sldChg chg="modSp mod">
        <pc:chgData name="Jessica Shore" userId="4a81739d-7633-41be-905a-53582c49e6ff" providerId="ADAL" clId="{86583D8F-6FA9-4E1E-8281-DA13EDAC56D1}" dt="2023-12-03T18:33:56.843" v="3" actId="255"/>
        <pc:sldMkLst>
          <pc:docMk/>
          <pc:sldMk cId="1784501600" sldId="266"/>
        </pc:sldMkLst>
        <pc:spChg chg="mod">
          <ac:chgData name="Jessica Shore" userId="4a81739d-7633-41be-905a-53582c49e6ff" providerId="ADAL" clId="{86583D8F-6FA9-4E1E-8281-DA13EDAC56D1}" dt="2023-12-03T18:33:50.522" v="2" actId="255"/>
          <ac:spMkLst>
            <pc:docMk/>
            <pc:sldMk cId="1784501600" sldId="266"/>
            <ac:spMk id="2" creationId="{42BC8350-2443-3182-5C87-4E0CBA13A498}"/>
          </ac:spMkLst>
        </pc:spChg>
        <pc:graphicFrameChg chg="mod">
          <ac:chgData name="Jessica Shore" userId="4a81739d-7633-41be-905a-53582c49e6ff" providerId="ADAL" clId="{86583D8F-6FA9-4E1E-8281-DA13EDAC56D1}" dt="2023-12-03T18:33:56.843" v="3" actId="255"/>
          <ac:graphicFrameMkLst>
            <pc:docMk/>
            <pc:sldMk cId="1784501600" sldId="266"/>
            <ac:graphicFrameMk id="5" creationId="{78A5A80C-8454-B3EA-1327-5A51A3D85138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343011-74EF-4D02-A133-09D56179C10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A31D105-C79F-4224-9882-711FA54688F4}">
      <dgm:prSet/>
      <dgm:spPr/>
      <dgm:t>
        <a:bodyPr/>
        <a:lstStyle/>
        <a:p>
          <a:pPr>
            <a:defRPr cap="all"/>
          </a:pPr>
          <a:r>
            <a:rPr lang="en-GB"/>
            <a:t>Essay</a:t>
          </a:r>
          <a:endParaRPr lang="en-US"/>
        </a:p>
      </dgm:t>
    </dgm:pt>
    <dgm:pt modelId="{C497FA81-5D52-4A37-A3B2-5E4E1AD8E582}" type="parTrans" cxnId="{3E73C93E-75D2-48A2-BBDC-0EF093D5336C}">
      <dgm:prSet/>
      <dgm:spPr/>
      <dgm:t>
        <a:bodyPr/>
        <a:lstStyle/>
        <a:p>
          <a:endParaRPr lang="en-US"/>
        </a:p>
      </dgm:t>
    </dgm:pt>
    <dgm:pt modelId="{3B4836FD-D68E-464A-AF33-3DA0FA213FEB}" type="sibTrans" cxnId="{3E73C93E-75D2-48A2-BBDC-0EF093D5336C}">
      <dgm:prSet/>
      <dgm:spPr/>
      <dgm:t>
        <a:bodyPr/>
        <a:lstStyle/>
        <a:p>
          <a:endParaRPr lang="en-US"/>
        </a:p>
      </dgm:t>
    </dgm:pt>
    <dgm:pt modelId="{1600E4D8-24AC-4861-869C-D56A360E5D14}">
      <dgm:prSet/>
      <dgm:spPr/>
      <dgm:t>
        <a:bodyPr/>
        <a:lstStyle/>
        <a:p>
          <a:pPr>
            <a:defRPr cap="all"/>
          </a:pPr>
          <a:r>
            <a:rPr lang="en-GB"/>
            <a:t>Report</a:t>
          </a:r>
          <a:endParaRPr lang="en-US"/>
        </a:p>
      </dgm:t>
    </dgm:pt>
    <dgm:pt modelId="{FA90EBC7-5EEC-47C4-BF55-A07256925B8F}" type="parTrans" cxnId="{7047DF7B-1E76-42BE-891F-4CF3EAD85F8F}">
      <dgm:prSet/>
      <dgm:spPr/>
      <dgm:t>
        <a:bodyPr/>
        <a:lstStyle/>
        <a:p>
          <a:endParaRPr lang="en-US"/>
        </a:p>
      </dgm:t>
    </dgm:pt>
    <dgm:pt modelId="{FAF3C36D-E929-4281-9126-8D0C6148B6DE}" type="sibTrans" cxnId="{7047DF7B-1E76-42BE-891F-4CF3EAD85F8F}">
      <dgm:prSet/>
      <dgm:spPr/>
      <dgm:t>
        <a:bodyPr/>
        <a:lstStyle/>
        <a:p>
          <a:endParaRPr lang="en-US"/>
        </a:p>
      </dgm:t>
    </dgm:pt>
    <dgm:pt modelId="{A31A0785-ED27-4063-AF3C-4594A7CC5A38}">
      <dgm:prSet/>
      <dgm:spPr/>
      <dgm:t>
        <a:bodyPr/>
        <a:lstStyle/>
        <a:p>
          <a:pPr>
            <a:defRPr cap="all"/>
          </a:pPr>
          <a:r>
            <a:rPr lang="en-GB"/>
            <a:t>Presentation</a:t>
          </a:r>
          <a:endParaRPr lang="en-US"/>
        </a:p>
      </dgm:t>
    </dgm:pt>
    <dgm:pt modelId="{9A697399-E22B-460A-B5E8-8B9983AA6B12}" type="parTrans" cxnId="{59C5A07B-0DFD-48EA-B793-2F198502BDFC}">
      <dgm:prSet/>
      <dgm:spPr/>
      <dgm:t>
        <a:bodyPr/>
        <a:lstStyle/>
        <a:p>
          <a:endParaRPr lang="en-US"/>
        </a:p>
      </dgm:t>
    </dgm:pt>
    <dgm:pt modelId="{F908452C-2E28-4FDD-A75C-E460B7E39529}" type="sibTrans" cxnId="{59C5A07B-0DFD-48EA-B793-2F198502BDFC}">
      <dgm:prSet/>
      <dgm:spPr/>
      <dgm:t>
        <a:bodyPr/>
        <a:lstStyle/>
        <a:p>
          <a:endParaRPr lang="en-US"/>
        </a:p>
      </dgm:t>
    </dgm:pt>
    <dgm:pt modelId="{C158812F-A668-4CDF-9814-456423D27FAD}">
      <dgm:prSet/>
      <dgm:spPr/>
      <dgm:t>
        <a:bodyPr/>
        <a:lstStyle/>
        <a:p>
          <a:pPr>
            <a:defRPr cap="all"/>
          </a:pPr>
          <a:r>
            <a:rPr lang="en-GB"/>
            <a:t>Exam</a:t>
          </a:r>
          <a:endParaRPr lang="en-US"/>
        </a:p>
      </dgm:t>
    </dgm:pt>
    <dgm:pt modelId="{ACAD08F4-9AD0-4BAC-9623-2009913E99D0}" type="parTrans" cxnId="{D3DCB97C-1681-4AD3-BB9B-03F2F17FA287}">
      <dgm:prSet/>
      <dgm:spPr/>
      <dgm:t>
        <a:bodyPr/>
        <a:lstStyle/>
        <a:p>
          <a:endParaRPr lang="en-US"/>
        </a:p>
      </dgm:t>
    </dgm:pt>
    <dgm:pt modelId="{8E349309-FCC7-4DE8-A13E-D42FB0C65A81}" type="sibTrans" cxnId="{D3DCB97C-1681-4AD3-BB9B-03F2F17FA287}">
      <dgm:prSet/>
      <dgm:spPr/>
      <dgm:t>
        <a:bodyPr/>
        <a:lstStyle/>
        <a:p>
          <a:endParaRPr lang="en-US"/>
        </a:p>
      </dgm:t>
    </dgm:pt>
    <dgm:pt modelId="{7E4708FE-93CD-4C1B-A029-45C34B412692}">
      <dgm:prSet/>
      <dgm:spPr/>
      <dgm:t>
        <a:bodyPr/>
        <a:lstStyle/>
        <a:p>
          <a:pPr>
            <a:defRPr cap="all"/>
          </a:pPr>
          <a:r>
            <a:rPr lang="en-GB"/>
            <a:t>Portfolio</a:t>
          </a:r>
          <a:endParaRPr lang="en-US"/>
        </a:p>
      </dgm:t>
    </dgm:pt>
    <dgm:pt modelId="{C9E4C71B-97AC-4745-A00E-5742B507A33C}" type="parTrans" cxnId="{76C9338B-365C-45A2-B37A-46A05C53BE3D}">
      <dgm:prSet/>
      <dgm:spPr/>
      <dgm:t>
        <a:bodyPr/>
        <a:lstStyle/>
        <a:p>
          <a:endParaRPr lang="en-US"/>
        </a:p>
      </dgm:t>
    </dgm:pt>
    <dgm:pt modelId="{D84A00B4-585D-4BC5-A800-85B25A4E2A78}" type="sibTrans" cxnId="{76C9338B-365C-45A2-B37A-46A05C53BE3D}">
      <dgm:prSet/>
      <dgm:spPr/>
      <dgm:t>
        <a:bodyPr/>
        <a:lstStyle/>
        <a:p>
          <a:endParaRPr lang="en-US"/>
        </a:p>
      </dgm:t>
    </dgm:pt>
    <dgm:pt modelId="{C1713CC8-FF98-4679-A70C-077E7B1503EE}" type="pres">
      <dgm:prSet presAssocID="{E2343011-74EF-4D02-A133-09D56179C104}" presName="root" presStyleCnt="0">
        <dgm:presLayoutVars>
          <dgm:dir/>
          <dgm:resizeHandles val="exact"/>
        </dgm:presLayoutVars>
      </dgm:prSet>
      <dgm:spPr/>
    </dgm:pt>
    <dgm:pt modelId="{2A26CC36-3D76-452E-8DC9-CDD8BBAE11CB}" type="pres">
      <dgm:prSet presAssocID="{1A31D105-C79F-4224-9882-711FA54688F4}" presName="compNode" presStyleCnt="0"/>
      <dgm:spPr/>
    </dgm:pt>
    <dgm:pt modelId="{AF2193D6-50DE-4390-9C22-A15D87411161}" type="pres">
      <dgm:prSet presAssocID="{1A31D105-C79F-4224-9882-711FA54688F4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CD1F326-D6C5-4910-BDDD-C3C1AEC3B278}" type="pres">
      <dgm:prSet presAssocID="{1A31D105-C79F-4224-9882-711FA54688F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20F9398-E838-4F6D-8F03-95049CCED028}" type="pres">
      <dgm:prSet presAssocID="{1A31D105-C79F-4224-9882-711FA54688F4}" presName="spaceRect" presStyleCnt="0"/>
      <dgm:spPr/>
    </dgm:pt>
    <dgm:pt modelId="{45535D6E-0600-47C4-8BEB-4B28050FB0BF}" type="pres">
      <dgm:prSet presAssocID="{1A31D105-C79F-4224-9882-711FA54688F4}" presName="textRect" presStyleLbl="revTx" presStyleIdx="0" presStyleCnt="5">
        <dgm:presLayoutVars>
          <dgm:chMax val="1"/>
          <dgm:chPref val="1"/>
        </dgm:presLayoutVars>
      </dgm:prSet>
      <dgm:spPr/>
    </dgm:pt>
    <dgm:pt modelId="{8C4C76D9-21AC-4FBE-93D2-329CC0EF03AB}" type="pres">
      <dgm:prSet presAssocID="{3B4836FD-D68E-464A-AF33-3DA0FA213FEB}" presName="sibTrans" presStyleCnt="0"/>
      <dgm:spPr/>
    </dgm:pt>
    <dgm:pt modelId="{088FD2AE-AE5A-4857-B6B9-8E27F5C93FDD}" type="pres">
      <dgm:prSet presAssocID="{1600E4D8-24AC-4861-869C-D56A360E5D14}" presName="compNode" presStyleCnt="0"/>
      <dgm:spPr/>
    </dgm:pt>
    <dgm:pt modelId="{067BBEB9-1CE7-4538-8000-B29D661323E1}" type="pres">
      <dgm:prSet presAssocID="{1600E4D8-24AC-4861-869C-D56A360E5D14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E4AD66E1-285E-4331-AA9E-EAD2741DF9A5}" type="pres">
      <dgm:prSet presAssocID="{1600E4D8-24AC-4861-869C-D56A360E5D1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B52CD6CB-99B2-4E9D-851A-E76FAF9F6717}" type="pres">
      <dgm:prSet presAssocID="{1600E4D8-24AC-4861-869C-D56A360E5D14}" presName="spaceRect" presStyleCnt="0"/>
      <dgm:spPr/>
    </dgm:pt>
    <dgm:pt modelId="{794F96E7-1748-4CC1-B817-C24A3B39C905}" type="pres">
      <dgm:prSet presAssocID="{1600E4D8-24AC-4861-869C-D56A360E5D14}" presName="textRect" presStyleLbl="revTx" presStyleIdx="1" presStyleCnt="5">
        <dgm:presLayoutVars>
          <dgm:chMax val="1"/>
          <dgm:chPref val="1"/>
        </dgm:presLayoutVars>
      </dgm:prSet>
      <dgm:spPr/>
    </dgm:pt>
    <dgm:pt modelId="{E4B4C422-2FAD-4342-800D-22E59DDBDA7F}" type="pres">
      <dgm:prSet presAssocID="{FAF3C36D-E929-4281-9126-8D0C6148B6DE}" presName="sibTrans" presStyleCnt="0"/>
      <dgm:spPr/>
    </dgm:pt>
    <dgm:pt modelId="{45827178-1EEB-431D-A6FC-491EED6E575C}" type="pres">
      <dgm:prSet presAssocID="{A31A0785-ED27-4063-AF3C-4594A7CC5A38}" presName="compNode" presStyleCnt="0"/>
      <dgm:spPr/>
    </dgm:pt>
    <dgm:pt modelId="{73383664-836B-4AE4-B5CA-D562598A23A5}" type="pres">
      <dgm:prSet presAssocID="{A31A0785-ED27-4063-AF3C-4594A7CC5A38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7271E48F-BC56-4646-9755-368D77751FC6}" type="pres">
      <dgm:prSet presAssocID="{A31A0785-ED27-4063-AF3C-4594A7CC5A3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35F92031-4CCD-4206-816C-1373FFDA0F23}" type="pres">
      <dgm:prSet presAssocID="{A31A0785-ED27-4063-AF3C-4594A7CC5A38}" presName="spaceRect" presStyleCnt="0"/>
      <dgm:spPr/>
    </dgm:pt>
    <dgm:pt modelId="{ED334AE6-09D8-48BA-AACD-9BB0322C4D50}" type="pres">
      <dgm:prSet presAssocID="{A31A0785-ED27-4063-AF3C-4594A7CC5A38}" presName="textRect" presStyleLbl="revTx" presStyleIdx="2" presStyleCnt="5">
        <dgm:presLayoutVars>
          <dgm:chMax val="1"/>
          <dgm:chPref val="1"/>
        </dgm:presLayoutVars>
      </dgm:prSet>
      <dgm:spPr/>
    </dgm:pt>
    <dgm:pt modelId="{FE216161-BF4E-4BC6-A01D-059DDA00448D}" type="pres">
      <dgm:prSet presAssocID="{F908452C-2E28-4FDD-A75C-E460B7E39529}" presName="sibTrans" presStyleCnt="0"/>
      <dgm:spPr/>
    </dgm:pt>
    <dgm:pt modelId="{938A3F2D-EE22-4793-B838-84DF67A6F6AA}" type="pres">
      <dgm:prSet presAssocID="{C158812F-A668-4CDF-9814-456423D27FAD}" presName="compNode" presStyleCnt="0"/>
      <dgm:spPr/>
    </dgm:pt>
    <dgm:pt modelId="{BDFF7810-2806-48E2-BF0A-F6459C3156B5}" type="pres">
      <dgm:prSet presAssocID="{C158812F-A668-4CDF-9814-456423D27FAD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D56365C2-8F9E-4367-AB65-0E269C781139}" type="pres">
      <dgm:prSet presAssocID="{C158812F-A668-4CDF-9814-456423D27FA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2FDB53CE-0B75-4751-8A46-DEDC9111C469}" type="pres">
      <dgm:prSet presAssocID="{C158812F-A668-4CDF-9814-456423D27FAD}" presName="spaceRect" presStyleCnt="0"/>
      <dgm:spPr/>
    </dgm:pt>
    <dgm:pt modelId="{7E9F066E-2793-4768-BE8A-BBD6EC8C12EF}" type="pres">
      <dgm:prSet presAssocID="{C158812F-A668-4CDF-9814-456423D27FAD}" presName="textRect" presStyleLbl="revTx" presStyleIdx="3" presStyleCnt="5">
        <dgm:presLayoutVars>
          <dgm:chMax val="1"/>
          <dgm:chPref val="1"/>
        </dgm:presLayoutVars>
      </dgm:prSet>
      <dgm:spPr/>
    </dgm:pt>
    <dgm:pt modelId="{6AA28D14-5797-47EF-9279-4E860599EDA1}" type="pres">
      <dgm:prSet presAssocID="{8E349309-FCC7-4DE8-A13E-D42FB0C65A81}" presName="sibTrans" presStyleCnt="0"/>
      <dgm:spPr/>
    </dgm:pt>
    <dgm:pt modelId="{187D8298-4645-4B9B-A7FA-5A9B70698E23}" type="pres">
      <dgm:prSet presAssocID="{7E4708FE-93CD-4C1B-A029-45C34B412692}" presName="compNode" presStyleCnt="0"/>
      <dgm:spPr/>
    </dgm:pt>
    <dgm:pt modelId="{3371AAA5-2BC9-4BD7-8F81-1D92FEE6530A}" type="pres">
      <dgm:prSet presAssocID="{7E4708FE-93CD-4C1B-A029-45C34B412692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0246E660-35B2-45C1-B83E-8E091EA605D9}" type="pres">
      <dgm:prSet presAssocID="{7E4708FE-93CD-4C1B-A029-45C34B41269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6173D39C-A755-451F-97C5-EAB0FF5FB494}" type="pres">
      <dgm:prSet presAssocID="{7E4708FE-93CD-4C1B-A029-45C34B412692}" presName="spaceRect" presStyleCnt="0"/>
      <dgm:spPr/>
    </dgm:pt>
    <dgm:pt modelId="{8B1D56F8-8548-4132-B12E-CD8ACE3871C5}" type="pres">
      <dgm:prSet presAssocID="{7E4708FE-93CD-4C1B-A029-45C34B41269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0BEB238-94B0-4703-BD58-ADF5D7FB244D}" type="presOf" srcId="{A31A0785-ED27-4063-AF3C-4594A7CC5A38}" destId="{ED334AE6-09D8-48BA-AACD-9BB0322C4D50}" srcOrd="0" destOrd="0" presId="urn:microsoft.com/office/officeart/2018/5/layout/IconLeafLabelList"/>
    <dgm:cxn modelId="{3E73C93E-75D2-48A2-BBDC-0EF093D5336C}" srcId="{E2343011-74EF-4D02-A133-09D56179C104}" destId="{1A31D105-C79F-4224-9882-711FA54688F4}" srcOrd="0" destOrd="0" parTransId="{C497FA81-5D52-4A37-A3B2-5E4E1AD8E582}" sibTransId="{3B4836FD-D68E-464A-AF33-3DA0FA213FEB}"/>
    <dgm:cxn modelId="{F07BBB60-4F3C-4780-B32B-62B8B7D724C8}" type="presOf" srcId="{1600E4D8-24AC-4861-869C-D56A360E5D14}" destId="{794F96E7-1748-4CC1-B817-C24A3B39C905}" srcOrd="0" destOrd="0" presId="urn:microsoft.com/office/officeart/2018/5/layout/IconLeafLabelList"/>
    <dgm:cxn modelId="{59C5A07B-0DFD-48EA-B793-2F198502BDFC}" srcId="{E2343011-74EF-4D02-A133-09D56179C104}" destId="{A31A0785-ED27-4063-AF3C-4594A7CC5A38}" srcOrd="2" destOrd="0" parTransId="{9A697399-E22B-460A-B5E8-8B9983AA6B12}" sibTransId="{F908452C-2E28-4FDD-A75C-E460B7E39529}"/>
    <dgm:cxn modelId="{7047DF7B-1E76-42BE-891F-4CF3EAD85F8F}" srcId="{E2343011-74EF-4D02-A133-09D56179C104}" destId="{1600E4D8-24AC-4861-869C-D56A360E5D14}" srcOrd="1" destOrd="0" parTransId="{FA90EBC7-5EEC-47C4-BF55-A07256925B8F}" sibTransId="{FAF3C36D-E929-4281-9126-8D0C6148B6DE}"/>
    <dgm:cxn modelId="{D3DCB97C-1681-4AD3-BB9B-03F2F17FA287}" srcId="{E2343011-74EF-4D02-A133-09D56179C104}" destId="{C158812F-A668-4CDF-9814-456423D27FAD}" srcOrd="3" destOrd="0" parTransId="{ACAD08F4-9AD0-4BAC-9623-2009913E99D0}" sibTransId="{8E349309-FCC7-4DE8-A13E-D42FB0C65A81}"/>
    <dgm:cxn modelId="{ED8D0A83-E423-4500-AC69-1ED2D2E7A5F6}" type="presOf" srcId="{C158812F-A668-4CDF-9814-456423D27FAD}" destId="{7E9F066E-2793-4768-BE8A-BBD6EC8C12EF}" srcOrd="0" destOrd="0" presId="urn:microsoft.com/office/officeart/2018/5/layout/IconLeafLabelList"/>
    <dgm:cxn modelId="{76C9338B-365C-45A2-B37A-46A05C53BE3D}" srcId="{E2343011-74EF-4D02-A133-09D56179C104}" destId="{7E4708FE-93CD-4C1B-A029-45C34B412692}" srcOrd="4" destOrd="0" parTransId="{C9E4C71B-97AC-4745-A00E-5742B507A33C}" sibTransId="{D84A00B4-585D-4BC5-A800-85B25A4E2A78}"/>
    <dgm:cxn modelId="{09B87A9A-DE42-40B8-B218-500A5755D105}" type="presOf" srcId="{E2343011-74EF-4D02-A133-09D56179C104}" destId="{C1713CC8-FF98-4679-A70C-077E7B1503EE}" srcOrd="0" destOrd="0" presId="urn:microsoft.com/office/officeart/2018/5/layout/IconLeafLabelList"/>
    <dgm:cxn modelId="{2FA200F5-73C2-4E9D-A0CD-B418A9E9889F}" type="presOf" srcId="{1A31D105-C79F-4224-9882-711FA54688F4}" destId="{45535D6E-0600-47C4-8BEB-4B28050FB0BF}" srcOrd="0" destOrd="0" presId="urn:microsoft.com/office/officeart/2018/5/layout/IconLeafLabelList"/>
    <dgm:cxn modelId="{C986FDF5-6BE0-429C-9D3E-D0BC7ACE1EAE}" type="presOf" srcId="{7E4708FE-93CD-4C1B-A029-45C34B412692}" destId="{8B1D56F8-8548-4132-B12E-CD8ACE3871C5}" srcOrd="0" destOrd="0" presId="urn:microsoft.com/office/officeart/2018/5/layout/IconLeafLabelList"/>
    <dgm:cxn modelId="{0B4F0115-147B-4659-A0D7-E2BE672810AB}" type="presParOf" srcId="{C1713CC8-FF98-4679-A70C-077E7B1503EE}" destId="{2A26CC36-3D76-452E-8DC9-CDD8BBAE11CB}" srcOrd="0" destOrd="0" presId="urn:microsoft.com/office/officeart/2018/5/layout/IconLeafLabelList"/>
    <dgm:cxn modelId="{9CCDF159-1A14-40FB-9753-F40BB80A9E40}" type="presParOf" srcId="{2A26CC36-3D76-452E-8DC9-CDD8BBAE11CB}" destId="{AF2193D6-50DE-4390-9C22-A15D87411161}" srcOrd="0" destOrd="0" presId="urn:microsoft.com/office/officeart/2018/5/layout/IconLeafLabelList"/>
    <dgm:cxn modelId="{17ED0E71-0B68-4599-A07B-3E512337A878}" type="presParOf" srcId="{2A26CC36-3D76-452E-8DC9-CDD8BBAE11CB}" destId="{BCD1F326-D6C5-4910-BDDD-C3C1AEC3B278}" srcOrd="1" destOrd="0" presId="urn:microsoft.com/office/officeart/2018/5/layout/IconLeafLabelList"/>
    <dgm:cxn modelId="{4CA13469-F2A3-4B61-B4F2-EB3D99DB2E79}" type="presParOf" srcId="{2A26CC36-3D76-452E-8DC9-CDD8BBAE11CB}" destId="{B20F9398-E838-4F6D-8F03-95049CCED028}" srcOrd="2" destOrd="0" presId="urn:microsoft.com/office/officeart/2018/5/layout/IconLeafLabelList"/>
    <dgm:cxn modelId="{1F034E50-F01F-4536-951D-DCD7BD16F377}" type="presParOf" srcId="{2A26CC36-3D76-452E-8DC9-CDD8BBAE11CB}" destId="{45535D6E-0600-47C4-8BEB-4B28050FB0BF}" srcOrd="3" destOrd="0" presId="urn:microsoft.com/office/officeart/2018/5/layout/IconLeafLabelList"/>
    <dgm:cxn modelId="{5FC1E88F-397A-4326-B3B5-9CE56D891AD1}" type="presParOf" srcId="{C1713CC8-FF98-4679-A70C-077E7B1503EE}" destId="{8C4C76D9-21AC-4FBE-93D2-329CC0EF03AB}" srcOrd="1" destOrd="0" presId="urn:microsoft.com/office/officeart/2018/5/layout/IconLeafLabelList"/>
    <dgm:cxn modelId="{26310457-8614-4F07-A845-35DBAE99A006}" type="presParOf" srcId="{C1713CC8-FF98-4679-A70C-077E7B1503EE}" destId="{088FD2AE-AE5A-4857-B6B9-8E27F5C93FDD}" srcOrd="2" destOrd="0" presId="urn:microsoft.com/office/officeart/2018/5/layout/IconLeafLabelList"/>
    <dgm:cxn modelId="{48B65EAD-F6AD-4562-BFC6-5E9643CB6D32}" type="presParOf" srcId="{088FD2AE-AE5A-4857-B6B9-8E27F5C93FDD}" destId="{067BBEB9-1CE7-4538-8000-B29D661323E1}" srcOrd="0" destOrd="0" presId="urn:microsoft.com/office/officeart/2018/5/layout/IconLeafLabelList"/>
    <dgm:cxn modelId="{F200B8AD-7DAF-444E-973A-B5C0934F6C72}" type="presParOf" srcId="{088FD2AE-AE5A-4857-B6B9-8E27F5C93FDD}" destId="{E4AD66E1-285E-4331-AA9E-EAD2741DF9A5}" srcOrd="1" destOrd="0" presId="urn:microsoft.com/office/officeart/2018/5/layout/IconLeafLabelList"/>
    <dgm:cxn modelId="{44A1FD2E-19FB-49E7-9EB3-E7BC9D0E3FEB}" type="presParOf" srcId="{088FD2AE-AE5A-4857-B6B9-8E27F5C93FDD}" destId="{B52CD6CB-99B2-4E9D-851A-E76FAF9F6717}" srcOrd="2" destOrd="0" presId="urn:microsoft.com/office/officeart/2018/5/layout/IconLeafLabelList"/>
    <dgm:cxn modelId="{756EAB42-9A59-4E0A-A2C9-F9EE9B9E6A10}" type="presParOf" srcId="{088FD2AE-AE5A-4857-B6B9-8E27F5C93FDD}" destId="{794F96E7-1748-4CC1-B817-C24A3B39C905}" srcOrd="3" destOrd="0" presId="urn:microsoft.com/office/officeart/2018/5/layout/IconLeafLabelList"/>
    <dgm:cxn modelId="{6D273E07-BA8A-4EC3-AA30-4C8E9FEFF680}" type="presParOf" srcId="{C1713CC8-FF98-4679-A70C-077E7B1503EE}" destId="{E4B4C422-2FAD-4342-800D-22E59DDBDA7F}" srcOrd="3" destOrd="0" presId="urn:microsoft.com/office/officeart/2018/5/layout/IconLeafLabelList"/>
    <dgm:cxn modelId="{3383A9FE-CE86-4AFC-9098-116D7A9FECB0}" type="presParOf" srcId="{C1713CC8-FF98-4679-A70C-077E7B1503EE}" destId="{45827178-1EEB-431D-A6FC-491EED6E575C}" srcOrd="4" destOrd="0" presId="urn:microsoft.com/office/officeart/2018/5/layout/IconLeafLabelList"/>
    <dgm:cxn modelId="{EACFAB70-17F2-49B4-9837-4B9E7D53E684}" type="presParOf" srcId="{45827178-1EEB-431D-A6FC-491EED6E575C}" destId="{73383664-836B-4AE4-B5CA-D562598A23A5}" srcOrd="0" destOrd="0" presId="urn:microsoft.com/office/officeart/2018/5/layout/IconLeafLabelList"/>
    <dgm:cxn modelId="{DD58AE0C-6345-491E-90C5-CE19AAEE72CD}" type="presParOf" srcId="{45827178-1EEB-431D-A6FC-491EED6E575C}" destId="{7271E48F-BC56-4646-9755-368D77751FC6}" srcOrd="1" destOrd="0" presId="urn:microsoft.com/office/officeart/2018/5/layout/IconLeafLabelList"/>
    <dgm:cxn modelId="{4A75B88C-709D-418F-B617-8357B51D73BF}" type="presParOf" srcId="{45827178-1EEB-431D-A6FC-491EED6E575C}" destId="{35F92031-4CCD-4206-816C-1373FFDA0F23}" srcOrd="2" destOrd="0" presId="urn:microsoft.com/office/officeart/2018/5/layout/IconLeafLabelList"/>
    <dgm:cxn modelId="{C0304118-27AB-4EED-8636-52992FB2F808}" type="presParOf" srcId="{45827178-1EEB-431D-A6FC-491EED6E575C}" destId="{ED334AE6-09D8-48BA-AACD-9BB0322C4D50}" srcOrd="3" destOrd="0" presId="urn:microsoft.com/office/officeart/2018/5/layout/IconLeafLabelList"/>
    <dgm:cxn modelId="{C9D6E35E-D0E2-444B-BDB0-012823A55272}" type="presParOf" srcId="{C1713CC8-FF98-4679-A70C-077E7B1503EE}" destId="{FE216161-BF4E-4BC6-A01D-059DDA00448D}" srcOrd="5" destOrd="0" presId="urn:microsoft.com/office/officeart/2018/5/layout/IconLeafLabelList"/>
    <dgm:cxn modelId="{22BDB313-C2C5-4577-923B-3F2790A9BC91}" type="presParOf" srcId="{C1713CC8-FF98-4679-A70C-077E7B1503EE}" destId="{938A3F2D-EE22-4793-B838-84DF67A6F6AA}" srcOrd="6" destOrd="0" presId="urn:microsoft.com/office/officeart/2018/5/layout/IconLeafLabelList"/>
    <dgm:cxn modelId="{91B8F0EF-8A78-4130-B2B3-9432A1C38926}" type="presParOf" srcId="{938A3F2D-EE22-4793-B838-84DF67A6F6AA}" destId="{BDFF7810-2806-48E2-BF0A-F6459C3156B5}" srcOrd="0" destOrd="0" presId="urn:microsoft.com/office/officeart/2018/5/layout/IconLeafLabelList"/>
    <dgm:cxn modelId="{9A6F48FD-7D71-4E9C-A2B8-E5316DB19EDD}" type="presParOf" srcId="{938A3F2D-EE22-4793-B838-84DF67A6F6AA}" destId="{D56365C2-8F9E-4367-AB65-0E269C781139}" srcOrd="1" destOrd="0" presId="urn:microsoft.com/office/officeart/2018/5/layout/IconLeafLabelList"/>
    <dgm:cxn modelId="{9CF5EAD4-E2C2-4D1E-BB07-F57D4CBF773F}" type="presParOf" srcId="{938A3F2D-EE22-4793-B838-84DF67A6F6AA}" destId="{2FDB53CE-0B75-4751-8A46-DEDC9111C469}" srcOrd="2" destOrd="0" presId="urn:microsoft.com/office/officeart/2018/5/layout/IconLeafLabelList"/>
    <dgm:cxn modelId="{C5C1237E-9F1A-42FB-80B1-FF62D0CF602B}" type="presParOf" srcId="{938A3F2D-EE22-4793-B838-84DF67A6F6AA}" destId="{7E9F066E-2793-4768-BE8A-BBD6EC8C12EF}" srcOrd="3" destOrd="0" presId="urn:microsoft.com/office/officeart/2018/5/layout/IconLeafLabelList"/>
    <dgm:cxn modelId="{FD49A620-D479-4330-A4BB-8A3D5BC8FFBD}" type="presParOf" srcId="{C1713CC8-FF98-4679-A70C-077E7B1503EE}" destId="{6AA28D14-5797-47EF-9279-4E860599EDA1}" srcOrd="7" destOrd="0" presId="urn:microsoft.com/office/officeart/2018/5/layout/IconLeafLabelList"/>
    <dgm:cxn modelId="{5682AE95-5BF0-4A1D-A6F3-73046F364A9D}" type="presParOf" srcId="{C1713CC8-FF98-4679-A70C-077E7B1503EE}" destId="{187D8298-4645-4B9B-A7FA-5A9B70698E23}" srcOrd="8" destOrd="0" presId="urn:microsoft.com/office/officeart/2018/5/layout/IconLeafLabelList"/>
    <dgm:cxn modelId="{AEA17969-BF46-4E20-ABE0-9156B23CC893}" type="presParOf" srcId="{187D8298-4645-4B9B-A7FA-5A9B70698E23}" destId="{3371AAA5-2BC9-4BD7-8F81-1D92FEE6530A}" srcOrd="0" destOrd="0" presId="urn:microsoft.com/office/officeart/2018/5/layout/IconLeafLabelList"/>
    <dgm:cxn modelId="{0C371EC6-7AA8-42BF-BF32-176C246EF565}" type="presParOf" srcId="{187D8298-4645-4B9B-A7FA-5A9B70698E23}" destId="{0246E660-35B2-45C1-B83E-8E091EA605D9}" srcOrd="1" destOrd="0" presId="urn:microsoft.com/office/officeart/2018/5/layout/IconLeafLabelList"/>
    <dgm:cxn modelId="{E031B7C7-9B09-407E-9494-242DB77490B2}" type="presParOf" srcId="{187D8298-4645-4B9B-A7FA-5A9B70698E23}" destId="{6173D39C-A755-451F-97C5-EAB0FF5FB494}" srcOrd="2" destOrd="0" presId="urn:microsoft.com/office/officeart/2018/5/layout/IconLeafLabelList"/>
    <dgm:cxn modelId="{11AD92F4-4409-4C9A-809B-6B831F430339}" type="presParOf" srcId="{187D8298-4645-4B9B-A7FA-5A9B70698E23}" destId="{8B1D56F8-8548-4132-B12E-CD8ACE3871C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D819FF-95D3-4B1A-96D7-C977C580C42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35BDD0E-6A8F-415C-AF71-A872A27CD262}">
      <dgm:prSet/>
      <dgm:spPr/>
      <dgm:t>
        <a:bodyPr/>
        <a:lstStyle/>
        <a:p>
          <a:r>
            <a:rPr lang="en-GB"/>
            <a:t>Key elements of a report:</a:t>
          </a:r>
          <a:endParaRPr lang="en-US"/>
        </a:p>
      </dgm:t>
    </dgm:pt>
    <dgm:pt modelId="{E5B59E5D-016F-4A4B-857F-B24DAE047542}" type="parTrans" cxnId="{F31E47B7-FF7C-4398-88AD-9C374CA59875}">
      <dgm:prSet/>
      <dgm:spPr/>
      <dgm:t>
        <a:bodyPr/>
        <a:lstStyle/>
        <a:p>
          <a:endParaRPr lang="en-US"/>
        </a:p>
      </dgm:t>
    </dgm:pt>
    <dgm:pt modelId="{9C379963-3CFB-4EF5-8B81-440FAE376DA0}" type="sibTrans" cxnId="{F31E47B7-FF7C-4398-88AD-9C374CA59875}">
      <dgm:prSet/>
      <dgm:spPr/>
      <dgm:t>
        <a:bodyPr/>
        <a:lstStyle/>
        <a:p>
          <a:endParaRPr lang="en-US"/>
        </a:p>
      </dgm:t>
    </dgm:pt>
    <dgm:pt modelId="{9FD3147E-A24C-4FB8-B184-2DB24F10957E}">
      <dgm:prSet/>
      <dgm:spPr/>
      <dgm:t>
        <a:bodyPr/>
        <a:lstStyle/>
        <a:p>
          <a:r>
            <a:rPr lang="en-GB"/>
            <a:t>Front cover</a:t>
          </a:r>
          <a:endParaRPr lang="en-US"/>
        </a:p>
      </dgm:t>
    </dgm:pt>
    <dgm:pt modelId="{72CF401E-1AF2-4E1F-981A-D1FE067CF941}" type="parTrans" cxnId="{B35E0353-6044-4F9B-A9C7-24F13AA46E91}">
      <dgm:prSet/>
      <dgm:spPr/>
      <dgm:t>
        <a:bodyPr/>
        <a:lstStyle/>
        <a:p>
          <a:endParaRPr lang="en-US"/>
        </a:p>
      </dgm:t>
    </dgm:pt>
    <dgm:pt modelId="{FF08D180-3367-488A-87E8-037C1AC7C03B}" type="sibTrans" cxnId="{B35E0353-6044-4F9B-A9C7-24F13AA46E91}">
      <dgm:prSet/>
      <dgm:spPr/>
      <dgm:t>
        <a:bodyPr/>
        <a:lstStyle/>
        <a:p>
          <a:endParaRPr lang="en-US"/>
        </a:p>
      </dgm:t>
    </dgm:pt>
    <dgm:pt modelId="{7C132B77-1448-4B97-93B5-40747E585018}">
      <dgm:prSet/>
      <dgm:spPr/>
      <dgm:t>
        <a:bodyPr/>
        <a:lstStyle/>
        <a:p>
          <a:r>
            <a:rPr lang="en-GB"/>
            <a:t>Executive Summary/Abstract</a:t>
          </a:r>
          <a:endParaRPr lang="en-US"/>
        </a:p>
      </dgm:t>
    </dgm:pt>
    <dgm:pt modelId="{D0D2DD58-5361-4F63-9DB1-CD9F8F930C16}" type="parTrans" cxnId="{22CB9D14-EF75-46A1-BDC3-D41A6B7DE31B}">
      <dgm:prSet/>
      <dgm:spPr/>
      <dgm:t>
        <a:bodyPr/>
        <a:lstStyle/>
        <a:p>
          <a:endParaRPr lang="en-US"/>
        </a:p>
      </dgm:t>
    </dgm:pt>
    <dgm:pt modelId="{3A86607D-882B-4C9D-82C0-ED7A49D47F2D}" type="sibTrans" cxnId="{22CB9D14-EF75-46A1-BDC3-D41A6B7DE31B}">
      <dgm:prSet/>
      <dgm:spPr/>
      <dgm:t>
        <a:bodyPr/>
        <a:lstStyle/>
        <a:p>
          <a:endParaRPr lang="en-US"/>
        </a:p>
      </dgm:t>
    </dgm:pt>
    <dgm:pt modelId="{6436D123-626E-47F1-9035-DE4CCC4F4E43}">
      <dgm:prSet/>
      <dgm:spPr/>
      <dgm:t>
        <a:bodyPr/>
        <a:lstStyle/>
        <a:p>
          <a:r>
            <a:rPr lang="en-GB"/>
            <a:t>Contents page </a:t>
          </a:r>
          <a:endParaRPr lang="en-US"/>
        </a:p>
      </dgm:t>
    </dgm:pt>
    <dgm:pt modelId="{955D1FAF-DF8B-4C49-A8AD-E269BCB6AEBC}" type="parTrans" cxnId="{78B75850-215B-4B19-B38D-05E1B8B2E1F8}">
      <dgm:prSet/>
      <dgm:spPr/>
      <dgm:t>
        <a:bodyPr/>
        <a:lstStyle/>
        <a:p>
          <a:endParaRPr lang="en-US"/>
        </a:p>
      </dgm:t>
    </dgm:pt>
    <dgm:pt modelId="{C33F69DE-E417-4F03-B568-3A02443AAF8E}" type="sibTrans" cxnId="{78B75850-215B-4B19-B38D-05E1B8B2E1F8}">
      <dgm:prSet/>
      <dgm:spPr/>
      <dgm:t>
        <a:bodyPr/>
        <a:lstStyle/>
        <a:p>
          <a:endParaRPr lang="en-US"/>
        </a:p>
      </dgm:t>
    </dgm:pt>
    <dgm:pt modelId="{68996A77-532F-4B93-BB0A-A1AAB2310274}">
      <dgm:prSet/>
      <dgm:spPr/>
      <dgm:t>
        <a:bodyPr/>
        <a:lstStyle/>
        <a:p>
          <a:r>
            <a:rPr lang="en-GB"/>
            <a:t>Main Body</a:t>
          </a:r>
          <a:endParaRPr lang="en-US"/>
        </a:p>
      </dgm:t>
    </dgm:pt>
    <dgm:pt modelId="{8951240C-D407-456C-81D3-1ECE9343B948}" type="parTrans" cxnId="{F219FF1E-571D-430D-97E7-4DCED8CCFA78}">
      <dgm:prSet/>
      <dgm:spPr/>
      <dgm:t>
        <a:bodyPr/>
        <a:lstStyle/>
        <a:p>
          <a:endParaRPr lang="en-US"/>
        </a:p>
      </dgm:t>
    </dgm:pt>
    <dgm:pt modelId="{AECC3C4B-C9EF-42B7-AD85-753EB698B47B}" type="sibTrans" cxnId="{F219FF1E-571D-430D-97E7-4DCED8CCFA78}">
      <dgm:prSet/>
      <dgm:spPr/>
      <dgm:t>
        <a:bodyPr/>
        <a:lstStyle/>
        <a:p>
          <a:endParaRPr lang="en-US"/>
        </a:p>
      </dgm:t>
    </dgm:pt>
    <dgm:pt modelId="{7239405F-25DF-45EE-A6BF-D4644406775E}">
      <dgm:prSet/>
      <dgm:spPr/>
      <dgm:t>
        <a:bodyPr/>
        <a:lstStyle/>
        <a:p>
          <a:r>
            <a:rPr lang="en-GB"/>
            <a:t>Conclusions</a:t>
          </a:r>
          <a:endParaRPr lang="en-US"/>
        </a:p>
      </dgm:t>
    </dgm:pt>
    <dgm:pt modelId="{5DE38ECC-BF16-4AF9-818A-0A28AF71C804}" type="parTrans" cxnId="{2A2A193B-D373-486E-8724-B5DD32AEC580}">
      <dgm:prSet/>
      <dgm:spPr/>
      <dgm:t>
        <a:bodyPr/>
        <a:lstStyle/>
        <a:p>
          <a:endParaRPr lang="en-US"/>
        </a:p>
      </dgm:t>
    </dgm:pt>
    <dgm:pt modelId="{742E1AF0-8A6D-432C-9BD1-7A654DCF99FE}" type="sibTrans" cxnId="{2A2A193B-D373-486E-8724-B5DD32AEC580}">
      <dgm:prSet/>
      <dgm:spPr/>
      <dgm:t>
        <a:bodyPr/>
        <a:lstStyle/>
        <a:p>
          <a:endParaRPr lang="en-US"/>
        </a:p>
      </dgm:t>
    </dgm:pt>
    <dgm:pt modelId="{07FDF654-5A33-4714-B08E-86DF31F59672}">
      <dgm:prSet/>
      <dgm:spPr/>
      <dgm:t>
        <a:bodyPr/>
        <a:lstStyle/>
        <a:p>
          <a:r>
            <a:rPr lang="en-GB"/>
            <a:t>Reference List</a:t>
          </a:r>
          <a:endParaRPr lang="en-US"/>
        </a:p>
      </dgm:t>
    </dgm:pt>
    <dgm:pt modelId="{0FD1734E-FDD2-4445-91B8-9B5EC7D61365}" type="parTrans" cxnId="{C64AF6BF-7B22-4D88-977A-58BC92A05C38}">
      <dgm:prSet/>
      <dgm:spPr/>
      <dgm:t>
        <a:bodyPr/>
        <a:lstStyle/>
        <a:p>
          <a:endParaRPr lang="en-US"/>
        </a:p>
      </dgm:t>
    </dgm:pt>
    <dgm:pt modelId="{06DCF9B0-5F93-486B-9C0D-3CFF84E5A768}" type="sibTrans" cxnId="{C64AF6BF-7B22-4D88-977A-58BC92A05C38}">
      <dgm:prSet/>
      <dgm:spPr/>
      <dgm:t>
        <a:bodyPr/>
        <a:lstStyle/>
        <a:p>
          <a:endParaRPr lang="en-US"/>
        </a:p>
      </dgm:t>
    </dgm:pt>
    <dgm:pt modelId="{015DC537-AD23-4963-9F36-A1B0957B14AD}">
      <dgm:prSet/>
      <dgm:spPr/>
      <dgm:t>
        <a:bodyPr/>
        <a:lstStyle/>
        <a:p>
          <a:r>
            <a:rPr lang="en-GB"/>
            <a:t>Appendix (optional)</a:t>
          </a:r>
          <a:endParaRPr lang="en-US"/>
        </a:p>
      </dgm:t>
    </dgm:pt>
    <dgm:pt modelId="{E9C752F5-E4EF-49F4-B644-27839B2AD057}" type="parTrans" cxnId="{D27F2B59-D9B3-4D30-824A-25127699E5AD}">
      <dgm:prSet/>
      <dgm:spPr/>
      <dgm:t>
        <a:bodyPr/>
        <a:lstStyle/>
        <a:p>
          <a:endParaRPr lang="en-US"/>
        </a:p>
      </dgm:t>
    </dgm:pt>
    <dgm:pt modelId="{C9E46DC9-1405-4FDA-AAEC-45C663AAAFC9}" type="sibTrans" cxnId="{D27F2B59-D9B3-4D30-824A-25127699E5AD}">
      <dgm:prSet/>
      <dgm:spPr/>
      <dgm:t>
        <a:bodyPr/>
        <a:lstStyle/>
        <a:p>
          <a:endParaRPr lang="en-US"/>
        </a:p>
      </dgm:t>
    </dgm:pt>
    <dgm:pt modelId="{BBB211A2-3A05-4153-A784-C8D1B2D00D42}" type="pres">
      <dgm:prSet presAssocID="{92D819FF-95D3-4B1A-96D7-C977C580C427}" presName="linear" presStyleCnt="0">
        <dgm:presLayoutVars>
          <dgm:animLvl val="lvl"/>
          <dgm:resizeHandles val="exact"/>
        </dgm:presLayoutVars>
      </dgm:prSet>
      <dgm:spPr/>
    </dgm:pt>
    <dgm:pt modelId="{E01480F8-2F83-4FDC-9015-1384516F9689}" type="pres">
      <dgm:prSet presAssocID="{F35BDD0E-6A8F-415C-AF71-A872A27CD26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AD0AD30-3CD5-450C-9094-E727CA5EB1DF}" type="pres">
      <dgm:prSet presAssocID="{F35BDD0E-6A8F-415C-AF71-A872A27CD26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2CB9D14-EF75-46A1-BDC3-D41A6B7DE31B}" srcId="{F35BDD0E-6A8F-415C-AF71-A872A27CD262}" destId="{7C132B77-1448-4B97-93B5-40747E585018}" srcOrd="1" destOrd="0" parTransId="{D0D2DD58-5361-4F63-9DB1-CD9F8F930C16}" sibTransId="{3A86607D-882B-4C9D-82C0-ED7A49D47F2D}"/>
    <dgm:cxn modelId="{F219FF1E-571D-430D-97E7-4DCED8CCFA78}" srcId="{F35BDD0E-6A8F-415C-AF71-A872A27CD262}" destId="{68996A77-532F-4B93-BB0A-A1AAB2310274}" srcOrd="3" destOrd="0" parTransId="{8951240C-D407-456C-81D3-1ECE9343B948}" sibTransId="{AECC3C4B-C9EF-42B7-AD85-753EB698B47B}"/>
    <dgm:cxn modelId="{9233422B-245A-4294-B592-18D6BFD64AE2}" type="presOf" srcId="{68996A77-532F-4B93-BB0A-A1AAB2310274}" destId="{3AD0AD30-3CD5-450C-9094-E727CA5EB1DF}" srcOrd="0" destOrd="3" presId="urn:microsoft.com/office/officeart/2005/8/layout/vList2"/>
    <dgm:cxn modelId="{6902E332-933E-4A37-8531-9D74A618C644}" type="presOf" srcId="{9FD3147E-A24C-4FB8-B184-2DB24F10957E}" destId="{3AD0AD30-3CD5-450C-9094-E727CA5EB1DF}" srcOrd="0" destOrd="0" presId="urn:microsoft.com/office/officeart/2005/8/layout/vList2"/>
    <dgm:cxn modelId="{2A2A193B-D373-486E-8724-B5DD32AEC580}" srcId="{F35BDD0E-6A8F-415C-AF71-A872A27CD262}" destId="{7239405F-25DF-45EE-A6BF-D4644406775E}" srcOrd="4" destOrd="0" parTransId="{5DE38ECC-BF16-4AF9-818A-0A28AF71C804}" sibTransId="{742E1AF0-8A6D-432C-9BD1-7A654DCF99FE}"/>
    <dgm:cxn modelId="{78B75850-215B-4B19-B38D-05E1B8B2E1F8}" srcId="{F35BDD0E-6A8F-415C-AF71-A872A27CD262}" destId="{6436D123-626E-47F1-9035-DE4CCC4F4E43}" srcOrd="2" destOrd="0" parTransId="{955D1FAF-DF8B-4C49-A8AD-E269BCB6AEBC}" sibTransId="{C33F69DE-E417-4F03-B568-3A02443AAF8E}"/>
    <dgm:cxn modelId="{BD88A172-87DE-4D2F-AB1E-66C0137AA18C}" type="presOf" srcId="{07FDF654-5A33-4714-B08E-86DF31F59672}" destId="{3AD0AD30-3CD5-450C-9094-E727CA5EB1DF}" srcOrd="0" destOrd="5" presId="urn:microsoft.com/office/officeart/2005/8/layout/vList2"/>
    <dgm:cxn modelId="{B35E0353-6044-4F9B-A9C7-24F13AA46E91}" srcId="{F35BDD0E-6A8F-415C-AF71-A872A27CD262}" destId="{9FD3147E-A24C-4FB8-B184-2DB24F10957E}" srcOrd="0" destOrd="0" parTransId="{72CF401E-1AF2-4E1F-981A-D1FE067CF941}" sibTransId="{FF08D180-3367-488A-87E8-037C1AC7C03B}"/>
    <dgm:cxn modelId="{EBCD8E57-2762-4731-BEEE-3D7DE253E913}" type="presOf" srcId="{015DC537-AD23-4963-9F36-A1B0957B14AD}" destId="{3AD0AD30-3CD5-450C-9094-E727CA5EB1DF}" srcOrd="0" destOrd="6" presId="urn:microsoft.com/office/officeart/2005/8/layout/vList2"/>
    <dgm:cxn modelId="{D27F2B59-D9B3-4D30-824A-25127699E5AD}" srcId="{F35BDD0E-6A8F-415C-AF71-A872A27CD262}" destId="{015DC537-AD23-4963-9F36-A1B0957B14AD}" srcOrd="6" destOrd="0" parTransId="{E9C752F5-E4EF-49F4-B644-27839B2AD057}" sibTransId="{C9E46DC9-1405-4FDA-AAEC-45C663AAAFC9}"/>
    <dgm:cxn modelId="{2155C87D-45BE-4AB3-AACF-F26CDCEAF1D0}" type="presOf" srcId="{7C132B77-1448-4B97-93B5-40747E585018}" destId="{3AD0AD30-3CD5-450C-9094-E727CA5EB1DF}" srcOrd="0" destOrd="1" presId="urn:microsoft.com/office/officeart/2005/8/layout/vList2"/>
    <dgm:cxn modelId="{DDEAEB81-0CB8-4A4D-9EAC-0639537B472A}" type="presOf" srcId="{F35BDD0E-6A8F-415C-AF71-A872A27CD262}" destId="{E01480F8-2F83-4FDC-9015-1384516F9689}" srcOrd="0" destOrd="0" presId="urn:microsoft.com/office/officeart/2005/8/layout/vList2"/>
    <dgm:cxn modelId="{7B47EE96-DE2B-406D-9B7B-66F3172D4318}" type="presOf" srcId="{92D819FF-95D3-4B1A-96D7-C977C580C427}" destId="{BBB211A2-3A05-4153-A784-C8D1B2D00D42}" srcOrd="0" destOrd="0" presId="urn:microsoft.com/office/officeart/2005/8/layout/vList2"/>
    <dgm:cxn modelId="{437460B0-6AEF-446D-B746-A59A7AB26EC6}" type="presOf" srcId="{6436D123-626E-47F1-9035-DE4CCC4F4E43}" destId="{3AD0AD30-3CD5-450C-9094-E727CA5EB1DF}" srcOrd="0" destOrd="2" presId="urn:microsoft.com/office/officeart/2005/8/layout/vList2"/>
    <dgm:cxn modelId="{F31E47B7-FF7C-4398-88AD-9C374CA59875}" srcId="{92D819FF-95D3-4B1A-96D7-C977C580C427}" destId="{F35BDD0E-6A8F-415C-AF71-A872A27CD262}" srcOrd="0" destOrd="0" parTransId="{E5B59E5D-016F-4A4B-857F-B24DAE047542}" sibTransId="{9C379963-3CFB-4EF5-8B81-440FAE376DA0}"/>
    <dgm:cxn modelId="{C64AF6BF-7B22-4D88-977A-58BC92A05C38}" srcId="{F35BDD0E-6A8F-415C-AF71-A872A27CD262}" destId="{07FDF654-5A33-4714-B08E-86DF31F59672}" srcOrd="5" destOrd="0" parTransId="{0FD1734E-FDD2-4445-91B8-9B5EC7D61365}" sibTransId="{06DCF9B0-5F93-486B-9C0D-3CFF84E5A768}"/>
    <dgm:cxn modelId="{20DABEC6-FD14-418D-A9CE-E6A5D8C88DB3}" type="presOf" srcId="{7239405F-25DF-45EE-A6BF-D4644406775E}" destId="{3AD0AD30-3CD5-450C-9094-E727CA5EB1DF}" srcOrd="0" destOrd="4" presId="urn:microsoft.com/office/officeart/2005/8/layout/vList2"/>
    <dgm:cxn modelId="{32F72F66-9CFE-49B6-AF60-1C22C0512526}" type="presParOf" srcId="{BBB211A2-3A05-4153-A784-C8D1B2D00D42}" destId="{E01480F8-2F83-4FDC-9015-1384516F9689}" srcOrd="0" destOrd="0" presId="urn:microsoft.com/office/officeart/2005/8/layout/vList2"/>
    <dgm:cxn modelId="{1A41A185-328E-4FA7-AB8D-B36D7C01C8FE}" type="presParOf" srcId="{BBB211A2-3A05-4153-A784-C8D1B2D00D42}" destId="{3AD0AD30-3CD5-450C-9094-E727CA5EB1D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0359E3-3DF6-4BD1-8DC3-3E77A9F4BD1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749C8D3-B5F6-4B82-B24C-4BE9734E926E}">
      <dgm:prSet/>
      <dgm:spPr/>
      <dgm:t>
        <a:bodyPr/>
        <a:lstStyle/>
        <a:p>
          <a:r>
            <a:rPr lang="en-GB"/>
            <a:t>Seen exams</a:t>
          </a:r>
          <a:endParaRPr lang="en-US"/>
        </a:p>
      </dgm:t>
    </dgm:pt>
    <dgm:pt modelId="{C960FFDB-8678-40FB-BF20-F4E9F8A48942}" type="parTrans" cxnId="{361FF546-AAB3-4766-84FA-F1596A3EE429}">
      <dgm:prSet/>
      <dgm:spPr/>
      <dgm:t>
        <a:bodyPr/>
        <a:lstStyle/>
        <a:p>
          <a:endParaRPr lang="en-US"/>
        </a:p>
      </dgm:t>
    </dgm:pt>
    <dgm:pt modelId="{2A073F66-7AEE-4162-AB79-C78E553F1036}" type="sibTrans" cxnId="{361FF546-AAB3-4766-84FA-F1596A3EE429}">
      <dgm:prSet/>
      <dgm:spPr/>
      <dgm:t>
        <a:bodyPr/>
        <a:lstStyle/>
        <a:p>
          <a:endParaRPr lang="en-US"/>
        </a:p>
      </dgm:t>
    </dgm:pt>
    <dgm:pt modelId="{8864F324-FC6E-468B-85B7-D5EA40322DB8}">
      <dgm:prSet/>
      <dgm:spPr/>
      <dgm:t>
        <a:bodyPr/>
        <a:lstStyle/>
        <a:p>
          <a:r>
            <a:rPr lang="en-GB"/>
            <a:t>Support sheets</a:t>
          </a:r>
          <a:endParaRPr lang="en-US"/>
        </a:p>
      </dgm:t>
    </dgm:pt>
    <dgm:pt modelId="{28C54CA7-18F5-41B3-ABE9-B87854FFEC27}" type="parTrans" cxnId="{B15256A2-A2DF-4715-9EE8-CB764490643F}">
      <dgm:prSet/>
      <dgm:spPr/>
      <dgm:t>
        <a:bodyPr/>
        <a:lstStyle/>
        <a:p>
          <a:endParaRPr lang="en-US"/>
        </a:p>
      </dgm:t>
    </dgm:pt>
    <dgm:pt modelId="{FDBEABCF-7ED4-4417-A42A-B2775296AAE5}" type="sibTrans" cxnId="{B15256A2-A2DF-4715-9EE8-CB764490643F}">
      <dgm:prSet/>
      <dgm:spPr/>
      <dgm:t>
        <a:bodyPr/>
        <a:lstStyle/>
        <a:p>
          <a:endParaRPr lang="en-US"/>
        </a:p>
      </dgm:t>
    </dgm:pt>
    <dgm:pt modelId="{3DDF5F5F-D97F-4A14-BC6A-0711E0340C00}">
      <dgm:prSet/>
      <dgm:spPr/>
      <dgm:t>
        <a:bodyPr/>
        <a:lstStyle/>
        <a:p>
          <a:r>
            <a:rPr lang="en-GB"/>
            <a:t>Times</a:t>
          </a:r>
          <a:endParaRPr lang="en-US"/>
        </a:p>
      </dgm:t>
    </dgm:pt>
    <dgm:pt modelId="{F4540585-DBBD-465A-8E5B-1B51ACBE3E76}" type="parTrans" cxnId="{C4C82410-28CE-437A-A8F5-79701A6F1344}">
      <dgm:prSet/>
      <dgm:spPr/>
      <dgm:t>
        <a:bodyPr/>
        <a:lstStyle/>
        <a:p>
          <a:endParaRPr lang="en-US"/>
        </a:p>
      </dgm:t>
    </dgm:pt>
    <dgm:pt modelId="{CDDFC352-12F5-410F-AB34-FD4C34807CF0}" type="sibTrans" cxnId="{C4C82410-28CE-437A-A8F5-79701A6F1344}">
      <dgm:prSet/>
      <dgm:spPr/>
      <dgm:t>
        <a:bodyPr/>
        <a:lstStyle/>
        <a:p>
          <a:endParaRPr lang="en-US"/>
        </a:p>
      </dgm:t>
    </dgm:pt>
    <dgm:pt modelId="{27C81873-87FE-4FA8-BC0A-7E1EE324E41E}">
      <dgm:prSet/>
      <dgm:spPr/>
      <dgm:t>
        <a:bodyPr/>
        <a:lstStyle/>
        <a:p>
          <a:r>
            <a:rPr lang="en-GB"/>
            <a:t>Exam arrangements</a:t>
          </a:r>
          <a:endParaRPr lang="en-US"/>
        </a:p>
      </dgm:t>
    </dgm:pt>
    <dgm:pt modelId="{9901443D-EE87-4BD0-B22C-9EF0E191C65D}" type="parTrans" cxnId="{4B993493-9F66-4D20-B9F4-0DE2805FF683}">
      <dgm:prSet/>
      <dgm:spPr/>
      <dgm:t>
        <a:bodyPr/>
        <a:lstStyle/>
        <a:p>
          <a:endParaRPr lang="en-US"/>
        </a:p>
      </dgm:t>
    </dgm:pt>
    <dgm:pt modelId="{CA4509DB-7444-47EB-9C99-A0152D855670}" type="sibTrans" cxnId="{4B993493-9F66-4D20-B9F4-0DE2805FF683}">
      <dgm:prSet/>
      <dgm:spPr/>
      <dgm:t>
        <a:bodyPr/>
        <a:lstStyle/>
        <a:p>
          <a:endParaRPr lang="en-US"/>
        </a:p>
      </dgm:t>
    </dgm:pt>
    <dgm:pt modelId="{F3FBC0E8-5B2A-4F19-AF93-A4EBC366AE60}" type="pres">
      <dgm:prSet presAssocID="{750359E3-3DF6-4BD1-8DC3-3E77A9F4BD1C}" presName="linear" presStyleCnt="0">
        <dgm:presLayoutVars>
          <dgm:animLvl val="lvl"/>
          <dgm:resizeHandles val="exact"/>
        </dgm:presLayoutVars>
      </dgm:prSet>
      <dgm:spPr/>
    </dgm:pt>
    <dgm:pt modelId="{2D8071D2-6D81-4BE6-9BCE-5AB712E4EBAA}" type="pres">
      <dgm:prSet presAssocID="{0749C8D3-B5F6-4B82-B24C-4BE9734E926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79F7693-899D-4982-80F6-1BEC6926B080}" type="pres">
      <dgm:prSet presAssocID="{2A073F66-7AEE-4162-AB79-C78E553F1036}" presName="spacer" presStyleCnt="0"/>
      <dgm:spPr/>
    </dgm:pt>
    <dgm:pt modelId="{7D4F7F62-B1BE-4DDF-A3C4-787EC474979D}" type="pres">
      <dgm:prSet presAssocID="{8864F324-FC6E-468B-85B7-D5EA40322DB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240EA25-AA11-4120-9A46-E25119884FE5}" type="pres">
      <dgm:prSet presAssocID="{FDBEABCF-7ED4-4417-A42A-B2775296AAE5}" presName="spacer" presStyleCnt="0"/>
      <dgm:spPr/>
    </dgm:pt>
    <dgm:pt modelId="{248F8EF6-04F9-41B6-BB1E-8760EE8EE3D7}" type="pres">
      <dgm:prSet presAssocID="{3DDF5F5F-D97F-4A14-BC6A-0711E0340C0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FE10AC1-1B0E-423C-B1A1-8A56FA769840}" type="pres">
      <dgm:prSet presAssocID="{CDDFC352-12F5-410F-AB34-FD4C34807CF0}" presName="spacer" presStyleCnt="0"/>
      <dgm:spPr/>
    </dgm:pt>
    <dgm:pt modelId="{89D4E84E-2F5B-41D5-83C7-860693FAC80D}" type="pres">
      <dgm:prSet presAssocID="{27C81873-87FE-4FA8-BC0A-7E1EE324E41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4C82410-28CE-437A-A8F5-79701A6F1344}" srcId="{750359E3-3DF6-4BD1-8DC3-3E77A9F4BD1C}" destId="{3DDF5F5F-D97F-4A14-BC6A-0711E0340C00}" srcOrd="2" destOrd="0" parTransId="{F4540585-DBBD-465A-8E5B-1B51ACBE3E76}" sibTransId="{CDDFC352-12F5-410F-AB34-FD4C34807CF0}"/>
    <dgm:cxn modelId="{E14B6E1A-F87B-4943-9556-D81D02AF9824}" type="presOf" srcId="{0749C8D3-B5F6-4B82-B24C-4BE9734E926E}" destId="{2D8071D2-6D81-4BE6-9BCE-5AB712E4EBAA}" srcOrd="0" destOrd="0" presId="urn:microsoft.com/office/officeart/2005/8/layout/vList2"/>
    <dgm:cxn modelId="{EAAE5339-A990-472D-9263-EFA1C8D1DF52}" type="presOf" srcId="{750359E3-3DF6-4BD1-8DC3-3E77A9F4BD1C}" destId="{F3FBC0E8-5B2A-4F19-AF93-A4EBC366AE60}" srcOrd="0" destOrd="0" presId="urn:microsoft.com/office/officeart/2005/8/layout/vList2"/>
    <dgm:cxn modelId="{361FF546-AAB3-4766-84FA-F1596A3EE429}" srcId="{750359E3-3DF6-4BD1-8DC3-3E77A9F4BD1C}" destId="{0749C8D3-B5F6-4B82-B24C-4BE9734E926E}" srcOrd="0" destOrd="0" parTransId="{C960FFDB-8678-40FB-BF20-F4E9F8A48942}" sibTransId="{2A073F66-7AEE-4162-AB79-C78E553F1036}"/>
    <dgm:cxn modelId="{DB79347C-4C8D-43A7-BB3E-30DD893A2874}" type="presOf" srcId="{3DDF5F5F-D97F-4A14-BC6A-0711E0340C00}" destId="{248F8EF6-04F9-41B6-BB1E-8760EE8EE3D7}" srcOrd="0" destOrd="0" presId="urn:microsoft.com/office/officeart/2005/8/layout/vList2"/>
    <dgm:cxn modelId="{4B993493-9F66-4D20-B9F4-0DE2805FF683}" srcId="{750359E3-3DF6-4BD1-8DC3-3E77A9F4BD1C}" destId="{27C81873-87FE-4FA8-BC0A-7E1EE324E41E}" srcOrd="3" destOrd="0" parTransId="{9901443D-EE87-4BD0-B22C-9EF0E191C65D}" sibTransId="{CA4509DB-7444-47EB-9C99-A0152D855670}"/>
    <dgm:cxn modelId="{B15256A2-A2DF-4715-9EE8-CB764490643F}" srcId="{750359E3-3DF6-4BD1-8DC3-3E77A9F4BD1C}" destId="{8864F324-FC6E-468B-85B7-D5EA40322DB8}" srcOrd="1" destOrd="0" parTransId="{28C54CA7-18F5-41B3-ABE9-B87854FFEC27}" sibTransId="{FDBEABCF-7ED4-4417-A42A-B2775296AAE5}"/>
    <dgm:cxn modelId="{AAEBEDB3-C8FF-429D-8DC8-5ED67E976C8B}" type="presOf" srcId="{8864F324-FC6E-468B-85B7-D5EA40322DB8}" destId="{7D4F7F62-B1BE-4DDF-A3C4-787EC474979D}" srcOrd="0" destOrd="0" presId="urn:microsoft.com/office/officeart/2005/8/layout/vList2"/>
    <dgm:cxn modelId="{471848E4-117F-4772-903A-09E97E92EFD1}" type="presOf" srcId="{27C81873-87FE-4FA8-BC0A-7E1EE324E41E}" destId="{89D4E84E-2F5B-41D5-83C7-860693FAC80D}" srcOrd="0" destOrd="0" presId="urn:microsoft.com/office/officeart/2005/8/layout/vList2"/>
    <dgm:cxn modelId="{F34A7E88-520C-4FF7-B953-56199BD0202A}" type="presParOf" srcId="{F3FBC0E8-5B2A-4F19-AF93-A4EBC366AE60}" destId="{2D8071D2-6D81-4BE6-9BCE-5AB712E4EBAA}" srcOrd="0" destOrd="0" presId="urn:microsoft.com/office/officeart/2005/8/layout/vList2"/>
    <dgm:cxn modelId="{7ABE2127-FA1F-43DD-B261-F0C233D77912}" type="presParOf" srcId="{F3FBC0E8-5B2A-4F19-AF93-A4EBC366AE60}" destId="{779F7693-899D-4982-80F6-1BEC6926B080}" srcOrd="1" destOrd="0" presId="urn:microsoft.com/office/officeart/2005/8/layout/vList2"/>
    <dgm:cxn modelId="{FDC7C91B-2F5A-4DDF-B59F-B96B2C25CF26}" type="presParOf" srcId="{F3FBC0E8-5B2A-4F19-AF93-A4EBC366AE60}" destId="{7D4F7F62-B1BE-4DDF-A3C4-787EC474979D}" srcOrd="2" destOrd="0" presId="urn:microsoft.com/office/officeart/2005/8/layout/vList2"/>
    <dgm:cxn modelId="{9FF3A5D1-EF8C-4867-941B-E064ABBCB3B0}" type="presParOf" srcId="{F3FBC0E8-5B2A-4F19-AF93-A4EBC366AE60}" destId="{5240EA25-AA11-4120-9A46-E25119884FE5}" srcOrd="3" destOrd="0" presId="urn:microsoft.com/office/officeart/2005/8/layout/vList2"/>
    <dgm:cxn modelId="{F7EFEDB4-7799-4F5C-A54F-E22E958D1670}" type="presParOf" srcId="{F3FBC0E8-5B2A-4F19-AF93-A4EBC366AE60}" destId="{248F8EF6-04F9-41B6-BB1E-8760EE8EE3D7}" srcOrd="4" destOrd="0" presId="urn:microsoft.com/office/officeart/2005/8/layout/vList2"/>
    <dgm:cxn modelId="{3E27785B-8369-4178-AB8B-4EF838522AA6}" type="presParOf" srcId="{F3FBC0E8-5B2A-4F19-AF93-A4EBC366AE60}" destId="{1FE10AC1-1B0E-423C-B1A1-8A56FA769840}" srcOrd="5" destOrd="0" presId="urn:microsoft.com/office/officeart/2005/8/layout/vList2"/>
    <dgm:cxn modelId="{4DDE1F04-6003-451D-ADC0-E5AA5D771D68}" type="presParOf" srcId="{F3FBC0E8-5B2A-4F19-AF93-A4EBC366AE60}" destId="{89D4E84E-2F5B-41D5-83C7-860693FAC80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CDCD95-7F22-4666-8D17-BFB6C5095C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2A0A76-14CA-423C-A5C3-18D62B4A0308}">
      <dgm:prSet/>
      <dgm:spPr/>
      <dgm:t>
        <a:bodyPr/>
        <a:lstStyle/>
        <a:p>
          <a:r>
            <a:rPr lang="en-GB"/>
            <a:t>Optional cover page</a:t>
          </a:r>
          <a:endParaRPr lang="en-US"/>
        </a:p>
      </dgm:t>
    </dgm:pt>
    <dgm:pt modelId="{7EC7FF24-EE26-401A-81CB-81D1FB2A1575}" type="parTrans" cxnId="{F44E2EC7-DE5B-4EDC-BA18-3A70E9EEB7D8}">
      <dgm:prSet/>
      <dgm:spPr/>
      <dgm:t>
        <a:bodyPr/>
        <a:lstStyle/>
        <a:p>
          <a:endParaRPr lang="en-US"/>
        </a:p>
      </dgm:t>
    </dgm:pt>
    <dgm:pt modelId="{9D65E7D8-5CD6-4B3F-AEF3-A00EC1B8B96D}" type="sibTrans" cxnId="{F44E2EC7-DE5B-4EDC-BA18-3A70E9EEB7D8}">
      <dgm:prSet/>
      <dgm:spPr/>
      <dgm:t>
        <a:bodyPr/>
        <a:lstStyle/>
        <a:p>
          <a:endParaRPr lang="en-US"/>
        </a:p>
      </dgm:t>
    </dgm:pt>
    <dgm:pt modelId="{DDE7B238-9EF6-46F4-9188-FD0358D6BA70}">
      <dgm:prSet/>
      <dgm:spPr/>
      <dgm:t>
        <a:bodyPr/>
        <a:lstStyle/>
        <a:p>
          <a:r>
            <a:rPr lang="en-GB"/>
            <a:t>Word document</a:t>
          </a:r>
          <a:endParaRPr lang="en-US"/>
        </a:p>
      </dgm:t>
    </dgm:pt>
    <dgm:pt modelId="{9FD2240A-2C45-4F01-A442-D5917CACBD16}" type="parTrans" cxnId="{A791E68C-0195-4B49-A836-2CD40B8AF479}">
      <dgm:prSet/>
      <dgm:spPr/>
      <dgm:t>
        <a:bodyPr/>
        <a:lstStyle/>
        <a:p>
          <a:endParaRPr lang="en-US"/>
        </a:p>
      </dgm:t>
    </dgm:pt>
    <dgm:pt modelId="{D1DE478C-D5AB-40A6-8109-00BEC007A028}" type="sibTrans" cxnId="{A791E68C-0195-4B49-A836-2CD40B8AF479}">
      <dgm:prSet/>
      <dgm:spPr/>
      <dgm:t>
        <a:bodyPr/>
        <a:lstStyle/>
        <a:p>
          <a:endParaRPr lang="en-US"/>
        </a:p>
      </dgm:t>
    </dgm:pt>
    <dgm:pt modelId="{557725BD-B216-4794-8872-6236F201140F}">
      <dgm:prSet/>
      <dgm:spPr/>
      <dgm:t>
        <a:bodyPr/>
        <a:lstStyle/>
        <a:p>
          <a:r>
            <a:rPr lang="en-GB"/>
            <a:t>Each element having a separate section</a:t>
          </a:r>
          <a:endParaRPr lang="en-US"/>
        </a:p>
      </dgm:t>
    </dgm:pt>
    <dgm:pt modelId="{483E748D-64E5-40E3-9DD7-1E6B749A2D6F}" type="parTrans" cxnId="{17AE7729-71EF-4CFE-B99C-35BDC43C519E}">
      <dgm:prSet/>
      <dgm:spPr/>
      <dgm:t>
        <a:bodyPr/>
        <a:lstStyle/>
        <a:p>
          <a:endParaRPr lang="en-US"/>
        </a:p>
      </dgm:t>
    </dgm:pt>
    <dgm:pt modelId="{661F4D87-9822-4373-B574-52361E7AA84C}" type="sibTrans" cxnId="{17AE7729-71EF-4CFE-B99C-35BDC43C519E}">
      <dgm:prSet/>
      <dgm:spPr/>
      <dgm:t>
        <a:bodyPr/>
        <a:lstStyle/>
        <a:p>
          <a:endParaRPr lang="en-US"/>
        </a:p>
      </dgm:t>
    </dgm:pt>
    <dgm:pt modelId="{DB4DCC5A-2BFD-4402-BFD6-FA82C4072914}">
      <dgm:prSet/>
      <dgm:spPr/>
      <dgm:t>
        <a:bodyPr/>
        <a:lstStyle/>
        <a:p>
          <a:r>
            <a:rPr lang="en-GB"/>
            <a:t>Reference list</a:t>
          </a:r>
          <a:endParaRPr lang="en-US"/>
        </a:p>
      </dgm:t>
    </dgm:pt>
    <dgm:pt modelId="{9EDD331E-A1C1-4064-A919-E18D9BB57C97}" type="parTrans" cxnId="{FA0524A8-8B2B-4B1B-9D2A-0078324F422F}">
      <dgm:prSet/>
      <dgm:spPr/>
      <dgm:t>
        <a:bodyPr/>
        <a:lstStyle/>
        <a:p>
          <a:endParaRPr lang="en-US"/>
        </a:p>
      </dgm:t>
    </dgm:pt>
    <dgm:pt modelId="{E7C3469E-5C0C-4BB5-81B4-F4E5228BBEFE}" type="sibTrans" cxnId="{FA0524A8-8B2B-4B1B-9D2A-0078324F422F}">
      <dgm:prSet/>
      <dgm:spPr/>
      <dgm:t>
        <a:bodyPr/>
        <a:lstStyle/>
        <a:p>
          <a:endParaRPr lang="en-US"/>
        </a:p>
      </dgm:t>
    </dgm:pt>
    <dgm:pt modelId="{FD7ADE13-7C7A-4335-B6B9-F889143F5111}" type="pres">
      <dgm:prSet presAssocID="{B3CDCD95-7F22-4666-8D17-BFB6C5095C2E}" presName="root" presStyleCnt="0">
        <dgm:presLayoutVars>
          <dgm:dir/>
          <dgm:resizeHandles val="exact"/>
        </dgm:presLayoutVars>
      </dgm:prSet>
      <dgm:spPr/>
    </dgm:pt>
    <dgm:pt modelId="{7379C420-23B4-48A1-B28E-CD04748509B6}" type="pres">
      <dgm:prSet presAssocID="{392A0A76-14CA-423C-A5C3-18D62B4A0308}" presName="compNode" presStyleCnt="0"/>
      <dgm:spPr/>
    </dgm:pt>
    <dgm:pt modelId="{1B9A8C66-695F-4AF6-A83F-CB346BF0E604}" type="pres">
      <dgm:prSet presAssocID="{392A0A76-14CA-423C-A5C3-18D62B4A0308}" presName="bgRect" presStyleLbl="bgShp" presStyleIdx="0" presStyleCnt="4"/>
      <dgm:spPr/>
    </dgm:pt>
    <dgm:pt modelId="{D7353B7A-3F57-47AB-947A-BA216B1D1652}" type="pres">
      <dgm:prSet presAssocID="{392A0A76-14CA-423C-A5C3-18D62B4A030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286ACF5-5F2C-44C8-84DC-D839E00B4531}" type="pres">
      <dgm:prSet presAssocID="{392A0A76-14CA-423C-A5C3-18D62B4A0308}" presName="spaceRect" presStyleCnt="0"/>
      <dgm:spPr/>
    </dgm:pt>
    <dgm:pt modelId="{CCE21EEB-7A69-440A-BAE0-08A1951E2FA2}" type="pres">
      <dgm:prSet presAssocID="{392A0A76-14CA-423C-A5C3-18D62B4A0308}" presName="parTx" presStyleLbl="revTx" presStyleIdx="0" presStyleCnt="4">
        <dgm:presLayoutVars>
          <dgm:chMax val="0"/>
          <dgm:chPref val="0"/>
        </dgm:presLayoutVars>
      </dgm:prSet>
      <dgm:spPr/>
    </dgm:pt>
    <dgm:pt modelId="{1B7B57A6-04B9-4EA9-BC23-E14120C358BB}" type="pres">
      <dgm:prSet presAssocID="{9D65E7D8-5CD6-4B3F-AEF3-A00EC1B8B96D}" presName="sibTrans" presStyleCnt="0"/>
      <dgm:spPr/>
    </dgm:pt>
    <dgm:pt modelId="{7FD1B211-7C38-4C45-8840-6D43CF2AF93E}" type="pres">
      <dgm:prSet presAssocID="{DDE7B238-9EF6-46F4-9188-FD0358D6BA70}" presName="compNode" presStyleCnt="0"/>
      <dgm:spPr/>
    </dgm:pt>
    <dgm:pt modelId="{A9914202-C048-4BD5-9206-5DED9CD88973}" type="pres">
      <dgm:prSet presAssocID="{DDE7B238-9EF6-46F4-9188-FD0358D6BA70}" presName="bgRect" presStyleLbl="bgShp" presStyleIdx="1" presStyleCnt="4"/>
      <dgm:spPr/>
    </dgm:pt>
    <dgm:pt modelId="{83D921E0-93A6-4A71-B7EA-BD8D7B2059FC}" type="pres">
      <dgm:prSet presAssocID="{DDE7B238-9EF6-46F4-9188-FD0358D6BA7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8381538-604A-4A37-9097-4EB3710D3806}" type="pres">
      <dgm:prSet presAssocID="{DDE7B238-9EF6-46F4-9188-FD0358D6BA70}" presName="spaceRect" presStyleCnt="0"/>
      <dgm:spPr/>
    </dgm:pt>
    <dgm:pt modelId="{C54982D3-66B0-4BE9-B396-F04269AC6D45}" type="pres">
      <dgm:prSet presAssocID="{DDE7B238-9EF6-46F4-9188-FD0358D6BA70}" presName="parTx" presStyleLbl="revTx" presStyleIdx="1" presStyleCnt="4">
        <dgm:presLayoutVars>
          <dgm:chMax val="0"/>
          <dgm:chPref val="0"/>
        </dgm:presLayoutVars>
      </dgm:prSet>
      <dgm:spPr/>
    </dgm:pt>
    <dgm:pt modelId="{8D097576-0859-4EAB-9107-205AA8821CA2}" type="pres">
      <dgm:prSet presAssocID="{D1DE478C-D5AB-40A6-8109-00BEC007A028}" presName="sibTrans" presStyleCnt="0"/>
      <dgm:spPr/>
    </dgm:pt>
    <dgm:pt modelId="{6523DE7D-1BBA-44EE-8522-18EE527DCAC2}" type="pres">
      <dgm:prSet presAssocID="{557725BD-B216-4794-8872-6236F201140F}" presName="compNode" presStyleCnt="0"/>
      <dgm:spPr/>
    </dgm:pt>
    <dgm:pt modelId="{82A4DB58-658E-47EC-AB3E-819ABE18194F}" type="pres">
      <dgm:prSet presAssocID="{557725BD-B216-4794-8872-6236F201140F}" presName="bgRect" presStyleLbl="bgShp" presStyleIdx="2" presStyleCnt="4"/>
      <dgm:spPr/>
    </dgm:pt>
    <dgm:pt modelId="{0583BDCC-6D96-4361-93FF-28EF5224AD22}" type="pres">
      <dgm:prSet presAssocID="{557725BD-B216-4794-8872-6236F201140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5B41114-A3BE-41F1-A65D-E726297A7B52}" type="pres">
      <dgm:prSet presAssocID="{557725BD-B216-4794-8872-6236F201140F}" presName="spaceRect" presStyleCnt="0"/>
      <dgm:spPr/>
    </dgm:pt>
    <dgm:pt modelId="{061BE0FE-6A6F-494A-B500-0419CE7CA194}" type="pres">
      <dgm:prSet presAssocID="{557725BD-B216-4794-8872-6236F201140F}" presName="parTx" presStyleLbl="revTx" presStyleIdx="2" presStyleCnt="4">
        <dgm:presLayoutVars>
          <dgm:chMax val="0"/>
          <dgm:chPref val="0"/>
        </dgm:presLayoutVars>
      </dgm:prSet>
      <dgm:spPr/>
    </dgm:pt>
    <dgm:pt modelId="{DA6862F1-B838-4AE3-8BF0-EFE4F1738CC8}" type="pres">
      <dgm:prSet presAssocID="{661F4D87-9822-4373-B574-52361E7AA84C}" presName="sibTrans" presStyleCnt="0"/>
      <dgm:spPr/>
    </dgm:pt>
    <dgm:pt modelId="{AF2E5BE1-1AC4-40D0-A97F-A45076AC92C9}" type="pres">
      <dgm:prSet presAssocID="{DB4DCC5A-2BFD-4402-BFD6-FA82C4072914}" presName="compNode" presStyleCnt="0"/>
      <dgm:spPr/>
    </dgm:pt>
    <dgm:pt modelId="{56D5D389-999B-4A72-A00B-2AB13154825A}" type="pres">
      <dgm:prSet presAssocID="{DB4DCC5A-2BFD-4402-BFD6-FA82C4072914}" presName="bgRect" presStyleLbl="bgShp" presStyleIdx="3" presStyleCnt="4"/>
      <dgm:spPr/>
    </dgm:pt>
    <dgm:pt modelId="{6067D572-0F4D-466F-A1F4-B94D80BF97E0}" type="pres">
      <dgm:prSet presAssocID="{DB4DCC5A-2BFD-4402-BFD6-FA82C407291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3D068EA-D3A9-4429-81E4-DD4C7AB89F30}" type="pres">
      <dgm:prSet presAssocID="{DB4DCC5A-2BFD-4402-BFD6-FA82C4072914}" presName="spaceRect" presStyleCnt="0"/>
      <dgm:spPr/>
    </dgm:pt>
    <dgm:pt modelId="{C162B327-0B82-467A-8D33-7BD518C697BE}" type="pres">
      <dgm:prSet presAssocID="{DB4DCC5A-2BFD-4402-BFD6-FA82C407291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7AE7729-71EF-4CFE-B99C-35BDC43C519E}" srcId="{B3CDCD95-7F22-4666-8D17-BFB6C5095C2E}" destId="{557725BD-B216-4794-8872-6236F201140F}" srcOrd="2" destOrd="0" parTransId="{483E748D-64E5-40E3-9DD7-1E6B749A2D6F}" sibTransId="{661F4D87-9822-4373-B574-52361E7AA84C}"/>
    <dgm:cxn modelId="{5587B66F-CF12-40F5-85B1-CED177152748}" type="presOf" srcId="{DB4DCC5A-2BFD-4402-BFD6-FA82C4072914}" destId="{C162B327-0B82-467A-8D33-7BD518C697BE}" srcOrd="0" destOrd="0" presId="urn:microsoft.com/office/officeart/2018/2/layout/IconVerticalSolidList"/>
    <dgm:cxn modelId="{A791E68C-0195-4B49-A836-2CD40B8AF479}" srcId="{B3CDCD95-7F22-4666-8D17-BFB6C5095C2E}" destId="{DDE7B238-9EF6-46F4-9188-FD0358D6BA70}" srcOrd="1" destOrd="0" parTransId="{9FD2240A-2C45-4F01-A442-D5917CACBD16}" sibTransId="{D1DE478C-D5AB-40A6-8109-00BEC007A028}"/>
    <dgm:cxn modelId="{FA0524A8-8B2B-4B1B-9D2A-0078324F422F}" srcId="{B3CDCD95-7F22-4666-8D17-BFB6C5095C2E}" destId="{DB4DCC5A-2BFD-4402-BFD6-FA82C4072914}" srcOrd="3" destOrd="0" parTransId="{9EDD331E-A1C1-4064-A919-E18D9BB57C97}" sibTransId="{E7C3469E-5C0C-4BB5-81B4-F4E5228BBEFE}"/>
    <dgm:cxn modelId="{60BB1BA9-B5B4-4A31-B21D-A5FD736A8058}" type="presOf" srcId="{392A0A76-14CA-423C-A5C3-18D62B4A0308}" destId="{CCE21EEB-7A69-440A-BAE0-08A1951E2FA2}" srcOrd="0" destOrd="0" presId="urn:microsoft.com/office/officeart/2018/2/layout/IconVerticalSolidList"/>
    <dgm:cxn modelId="{E800CEAD-93A7-47C9-AE7D-12E388AF37E2}" type="presOf" srcId="{DDE7B238-9EF6-46F4-9188-FD0358D6BA70}" destId="{C54982D3-66B0-4BE9-B396-F04269AC6D45}" srcOrd="0" destOrd="0" presId="urn:microsoft.com/office/officeart/2018/2/layout/IconVerticalSolidList"/>
    <dgm:cxn modelId="{F44E2EC7-DE5B-4EDC-BA18-3A70E9EEB7D8}" srcId="{B3CDCD95-7F22-4666-8D17-BFB6C5095C2E}" destId="{392A0A76-14CA-423C-A5C3-18D62B4A0308}" srcOrd="0" destOrd="0" parTransId="{7EC7FF24-EE26-401A-81CB-81D1FB2A1575}" sibTransId="{9D65E7D8-5CD6-4B3F-AEF3-A00EC1B8B96D}"/>
    <dgm:cxn modelId="{8702E0CB-0C56-4C93-AD2B-B4EE0E5388CC}" type="presOf" srcId="{557725BD-B216-4794-8872-6236F201140F}" destId="{061BE0FE-6A6F-494A-B500-0419CE7CA194}" srcOrd="0" destOrd="0" presId="urn:microsoft.com/office/officeart/2018/2/layout/IconVerticalSolidList"/>
    <dgm:cxn modelId="{35398EFE-8E0A-44BD-AC99-776BA91A5306}" type="presOf" srcId="{B3CDCD95-7F22-4666-8D17-BFB6C5095C2E}" destId="{FD7ADE13-7C7A-4335-B6B9-F889143F5111}" srcOrd="0" destOrd="0" presId="urn:microsoft.com/office/officeart/2018/2/layout/IconVerticalSolidList"/>
    <dgm:cxn modelId="{82CE79DE-D533-4836-9267-C6EB29B43D59}" type="presParOf" srcId="{FD7ADE13-7C7A-4335-B6B9-F889143F5111}" destId="{7379C420-23B4-48A1-B28E-CD04748509B6}" srcOrd="0" destOrd="0" presId="urn:microsoft.com/office/officeart/2018/2/layout/IconVerticalSolidList"/>
    <dgm:cxn modelId="{F76E35C5-7592-46E4-8E55-33B354BA3586}" type="presParOf" srcId="{7379C420-23B4-48A1-B28E-CD04748509B6}" destId="{1B9A8C66-695F-4AF6-A83F-CB346BF0E604}" srcOrd="0" destOrd="0" presId="urn:microsoft.com/office/officeart/2018/2/layout/IconVerticalSolidList"/>
    <dgm:cxn modelId="{2C235B11-A1EC-4C15-B52B-1447A2EDA98D}" type="presParOf" srcId="{7379C420-23B4-48A1-B28E-CD04748509B6}" destId="{D7353B7A-3F57-47AB-947A-BA216B1D1652}" srcOrd="1" destOrd="0" presId="urn:microsoft.com/office/officeart/2018/2/layout/IconVerticalSolidList"/>
    <dgm:cxn modelId="{8C388067-23C7-4338-B0F7-1EA3DFF38404}" type="presParOf" srcId="{7379C420-23B4-48A1-B28E-CD04748509B6}" destId="{B286ACF5-5F2C-44C8-84DC-D839E00B4531}" srcOrd="2" destOrd="0" presId="urn:microsoft.com/office/officeart/2018/2/layout/IconVerticalSolidList"/>
    <dgm:cxn modelId="{8F77F17F-9DA7-4CFF-AA33-9617086D64C3}" type="presParOf" srcId="{7379C420-23B4-48A1-B28E-CD04748509B6}" destId="{CCE21EEB-7A69-440A-BAE0-08A1951E2FA2}" srcOrd="3" destOrd="0" presId="urn:microsoft.com/office/officeart/2018/2/layout/IconVerticalSolidList"/>
    <dgm:cxn modelId="{342F58F6-4220-4217-A05B-FC3AEB5BAF8C}" type="presParOf" srcId="{FD7ADE13-7C7A-4335-B6B9-F889143F5111}" destId="{1B7B57A6-04B9-4EA9-BC23-E14120C358BB}" srcOrd="1" destOrd="0" presId="urn:microsoft.com/office/officeart/2018/2/layout/IconVerticalSolidList"/>
    <dgm:cxn modelId="{F8192AC3-9335-427C-B86A-6FB179F843DB}" type="presParOf" srcId="{FD7ADE13-7C7A-4335-B6B9-F889143F5111}" destId="{7FD1B211-7C38-4C45-8840-6D43CF2AF93E}" srcOrd="2" destOrd="0" presId="urn:microsoft.com/office/officeart/2018/2/layout/IconVerticalSolidList"/>
    <dgm:cxn modelId="{1973B295-983A-4C10-B14D-19801F4F8B43}" type="presParOf" srcId="{7FD1B211-7C38-4C45-8840-6D43CF2AF93E}" destId="{A9914202-C048-4BD5-9206-5DED9CD88973}" srcOrd="0" destOrd="0" presId="urn:microsoft.com/office/officeart/2018/2/layout/IconVerticalSolidList"/>
    <dgm:cxn modelId="{CEA3B080-31A9-425A-A3FF-141664BA3930}" type="presParOf" srcId="{7FD1B211-7C38-4C45-8840-6D43CF2AF93E}" destId="{83D921E0-93A6-4A71-B7EA-BD8D7B2059FC}" srcOrd="1" destOrd="0" presId="urn:microsoft.com/office/officeart/2018/2/layout/IconVerticalSolidList"/>
    <dgm:cxn modelId="{5BB88BB6-0C55-41BF-B750-7808FDF227BB}" type="presParOf" srcId="{7FD1B211-7C38-4C45-8840-6D43CF2AF93E}" destId="{68381538-604A-4A37-9097-4EB3710D3806}" srcOrd="2" destOrd="0" presId="urn:microsoft.com/office/officeart/2018/2/layout/IconVerticalSolidList"/>
    <dgm:cxn modelId="{F8F3B57F-C53A-49CD-BA71-54E4F5EF29B5}" type="presParOf" srcId="{7FD1B211-7C38-4C45-8840-6D43CF2AF93E}" destId="{C54982D3-66B0-4BE9-B396-F04269AC6D45}" srcOrd="3" destOrd="0" presId="urn:microsoft.com/office/officeart/2018/2/layout/IconVerticalSolidList"/>
    <dgm:cxn modelId="{8D5BC949-A211-4267-9252-836D73702FD2}" type="presParOf" srcId="{FD7ADE13-7C7A-4335-B6B9-F889143F5111}" destId="{8D097576-0859-4EAB-9107-205AA8821CA2}" srcOrd="3" destOrd="0" presId="urn:microsoft.com/office/officeart/2018/2/layout/IconVerticalSolidList"/>
    <dgm:cxn modelId="{B4ACADE4-4FC4-49F8-9630-2153748704C4}" type="presParOf" srcId="{FD7ADE13-7C7A-4335-B6B9-F889143F5111}" destId="{6523DE7D-1BBA-44EE-8522-18EE527DCAC2}" srcOrd="4" destOrd="0" presId="urn:microsoft.com/office/officeart/2018/2/layout/IconVerticalSolidList"/>
    <dgm:cxn modelId="{0049787C-1205-4575-B787-AAD3FAD6BCBA}" type="presParOf" srcId="{6523DE7D-1BBA-44EE-8522-18EE527DCAC2}" destId="{82A4DB58-658E-47EC-AB3E-819ABE18194F}" srcOrd="0" destOrd="0" presId="urn:microsoft.com/office/officeart/2018/2/layout/IconVerticalSolidList"/>
    <dgm:cxn modelId="{4A6F78F5-AAF7-4B80-A1D1-D82372878AA8}" type="presParOf" srcId="{6523DE7D-1BBA-44EE-8522-18EE527DCAC2}" destId="{0583BDCC-6D96-4361-93FF-28EF5224AD22}" srcOrd="1" destOrd="0" presId="urn:microsoft.com/office/officeart/2018/2/layout/IconVerticalSolidList"/>
    <dgm:cxn modelId="{71161E75-C349-4021-B956-EDBBB8434434}" type="presParOf" srcId="{6523DE7D-1BBA-44EE-8522-18EE527DCAC2}" destId="{B5B41114-A3BE-41F1-A65D-E726297A7B52}" srcOrd="2" destOrd="0" presId="urn:microsoft.com/office/officeart/2018/2/layout/IconVerticalSolidList"/>
    <dgm:cxn modelId="{F7CFA278-2471-4827-ABA5-B6ADCEFE61C0}" type="presParOf" srcId="{6523DE7D-1BBA-44EE-8522-18EE527DCAC2}" destId="{061BE0FE-6A6F-494A-B500-0419CE7CA194}" srcOrd="3" destOrd="0" presId="urn:microsoft.com/office/officeart/2018/2/layout/IconVerticalSolidList"/>
    <dgm:cxn modelId="{5CC826BE-06CB-418A-BA9E-81665C4D15C1}" type="presParOf" srcId="{FD7ADE13-7C7A-4335-B6B9-F889143F5111}" destId="{DA6862F1-B838-4AE3-8BF0-EFE4F1738CC8}" srcOrd="5" destOrd="0" presId="urn:microsoft.com/office/officeart/2018/2/layout/IconVerticalSolidList"/>
    <dgm:cxn modelId="{8430C5E7-9BA4-40F6-9361-D208D2EA11A1}" type="presParOf" srcId="{FD7ADE13-7C7A-4335-B6B9-F889143F5111}" destId="{AF2E5BE1-1AC4-40D0-A97F-A45076AC92C9}" srcOrd="6" destOrd="0" presId="urn:microsoft.com/office/officeart/2018/2/layout/IconVerticalSolidList"/>
    <dgm:cxn modelId="{0A012463-52AF-4C85-9F26-C2C8633ED7F4}" type="presParOf" srcId="{AF2E5BE1-1AC4-40D0-A97F-A45076AC92C9}" destId="{56D5D389-999B-4A72-A00B-2AB13154825A}" srcOrd="0" destOrd="0" presId="urn:microsoft.com/office/officeart/2018/2/layout/IconVerticalSolidList"/>
    <dgm:cxn modelId="{149E98BD-1175-4B61-8383-77A12EF75069}" type="presParOf" srcId="{AF2E5BE1-1AC4-40D0-A97F-A45076AC92C9}" destId="{6067D572-0F4D-466F-A1F4-B94D80BF97E0}" srcOrd="1" destOrd="0" presId="urn:microsoft.com/office/officeart/2018/2/layout/IconVerticalSolidList"/>
    <dgm:cxn modelId="{67D4937E-45E6-46DE-99A4-0DB79D59C2F8}" type="presParOf" srcId="{AF2E5BE1-1AC4-40D0-A97F-A45076AC92C9}" destId="{63D068EA-D3A9-4429-81E4-DD4C7AB89F30}" srcOrd="2" destOrd="0" presId="urn:microsoft.com/office/officeart/2018/2/layout/IconVerticalSolidList"/>
    <dgm:cxn modelId="{A2936A38-C91C-4633-89E6-C26EC5DB17C3}" type="presParOf" srcId="{AF2E5BE1-1AC4-40D0-A97F-A45076AC92C9}" destId="{C162B327-0B82-467A-8D33-7BD518C697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14BF4F-E97D-48C6-A5E6-4607C410D8C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480E1E7-B548-41FE-8AF8-D5D9FE0FD374}">
      <dgm:prSet/>
      <dgm:spPr/>
      <dgm:t>
        <a:bodyPr/>
        <a:lstStyle/>
        <a:p>
          <a:r>
            <a:rPr lang="en-GB"/>
            <a:t>Where to find it</a:t>
          </a:r>
          <a:endParaRPr lang="en-US"/>
        </a:p>
      </dgm:t>
    </dgm:pt>
    <dgm:pt modelId="{494C05A3-2DB2-474F-903F-6B8906D55718}" type="parTrans" cxnId="{1D06C49D-E77E-4A66-A128-51D8B1F2675F}">
      <dgm:prSet/>
      <dgm:spPr/>
      <dgm:t>
        <a:bodyPr/>
        <a:lstStyle/>
        <a:p>
          <a:endParaRPr lang="en-US"/>
        </a:p>
      </dgm:t>
    </dgm:pt>
    <dgm:pt modelId="{6680A421-ABFF-4C06-9188-CD2B549B80EC}" type="sibTrans" cxnId="{1D06C49D-E77E-4A66-A128-51D8B1F2675F}">
      <dgm:prSet/>
      <dgm:spPr/>
      <dgm:t>
        <a:bodyPr/>
        <a:lstStyle/>
        <a:p>
          <a:endParaRPr lang="en-US"/>
        </a:p>
      </dgm:t>
    </dgm:pt>
    <dgm:pt modelId="{48153C0B-FF69-49BB-AF94-442774A549F7}">
      <dgm:prSet/>
      <dgm:spPr/>
      <dgm:t>
        <a:bodyPr/>
        <a:lstStyle/>
        <a:p>
          <a:r>
            <a:rPr lang="en-GB"/>
            <a:t>How to use</a:t>
          </a:r>
          <a:endParaRPr lang="en-US"/>
        </a:p>
      </dgm:t>
    </dgm:pt>
    <dgm:pt modelId="{58FE0BD2-34B1-429B-B235-ADE27D5D61F3}" type="parTrans" cxnId="{C6BFF07E-0AF3-40D1-A589-79D81C0BD1BC}">
      <dgm:prSet/>
      <dgm:spPr/>
      <dgm:t>
        <a:bodyPr/>
        <a:lstStyle/>
        <a:p>
          <a:endParaRPr lang="en-US"/>
        </a:p>
      </dgm:t>
    </dgm:pt>
    <dgm:pt modelId="{FCEB7F32-E422-4B28-A7C5-EDC6580850F2}" type="sibTrans" cxnId="{C6BFF07E-0AF3-40D1-A589-79D81C0BD1BC}">
      <dgm:prSet/>
      <dgm:spPr/>
      <dgm:t>
        <a:bodyPr/>
        <a:lstStyle/>
        <a:p>
          <a:endParaRPr lang="en-US"/>
        </a:p>
      </dgm:t>
    </dgm:pt>
    <dgm:pt modelId="{F4549392-9146-4456-9B77-EFAF96BAF1D6}">
      <dgm:prSet/>
      <dgm:spPr/>
      <dgm:t>
        <a:bodyPr/>
        <a:lstStyle/>
        <a:p>
          <a:r>
            <a:rPr lang="en-GB"/>
            <a:t>Draft versus final</a:t>
          </a:r>
          <a:endParaRPr lang="en-US"/>
        </a:p>
      </dgm:t>
    </dgm:pt>
    <dgm:pt modelId="{01295661-7C95-44EC-AC7A-9D85C60F6556}" type="parTrans" cxnId="{BEC8DE99-EF4C-4A6D-9053-F93B49C904D8}">
      <dgm:prSet/>
      <dgm:spPr/>
      <dgm:t>
        <a:bodyPr/>
        <a:lstStyle/>
        <a:p>
          <a:endParaRPr lang="en-US"/>
        </a:p>
      </dgm:t>
    </dgm:pt>
    <dgm:pt modelId="{7C98035F-CDC6-4BFC-B50B-4C1079056296}" type="sibTrans" cxnId="{BEC8DE99-EF4C-4A6D-9053-F93B49C904D8}">
      <dgm:prSet/>
      <dgm:spPr/>
      <dgm:t>
        <a:bodyPr/>
        <a:lstStyle/>
        <a:p>
          <a:endParaRPr lang="en-US"/>
        </a:p>
      </dgm:t>
    </dgm:pt>
    <dgm:pt modelId="{A0F05A98-2935-4DB5-97C0-A911F6EDD4FA}">
      <dgm:prSet/>
      <dgm:spPr/>
      <dgm:t>
        <a:bodyPr/>
        <a:lstStyle/>
        <a:p>
          <a:r>
            <a:rPr lang="en-GB"/>
            <a:t>Similarity scores</a:t>
          </a:r>
          <a:endParaRPr lang="en-US"/>
        </a:p>
      </dgm:t>
    </dgm:pt>
    <dgm:pt modelId="{393F2ADB-6367-4F44-98A2-D069C9F24B02}" type="parTrans" cxnId="{721CBE4B-7A6F-4AA8-9182-BA2EA4E12DAD}">
      <dgm:prSet/>
      <dgm:spPr/>
      <dgm:t>
        <a:bodyPr/>
        <a:lstStyle/>
        <a:p>
          <a:endParaRPr lang="en-US"/>
        </a:p>
      </dgm:t>
    </dgm:pt>
    <dgm:pt modelId="{7ABCF014-3E58-46FB-921B-49AD3AC5CA73}" type="sibTrans" cxnId="{721CBE4B-7A6F-4AA8-9182-BA2EA4E12DAD}">
      <dgm:prSet/>
      <dgm:spPr/>
      <dgm:t>
        <a:bodyPr/>
        <a:lstStyle/>
        <a:p>
          <a:endParaRPr lang="en-US"/>
        </a:p>
      </dgm:t>
    </dgm:pt>
    <dgm:pt modelId="{54F36E12-5B3E-40E9-BE24-53F40DE083FE}">
      <dgm:prSet/>
      <dgm:spPr/>
      <dgm:t>
        <a:bodyPr/>
        <a:lstStyle/>
        <a:p>
          <a:r>
            <a:rPr lang="en-GB"/>
            <a:t>Feedback</a:t>
          </a:r>
          <a:endParaRPr lang="en-US"/>
        </a:p>
      </dgm:t>
    </dgm:pt>
    <dgm:pt modelId="{2C3553D9-C4E3-44FE-A57A-997E425FD2A8}" type="parTrans" cxnId="{21A80230-5F11-4AF9-B4DA-EE6081B45FD4}">
      <dgm:prSet/>
      <dgm:spPr/>
      <dgm:t>
        <a:bodyPr/>
        <a:lstStyle/>
        <a:p>
          <a:endParaRPr lang="en-US"/>
        </a:p>
      </dgm:t>
    </dgm:pt>
    <dgm:pt modelId="{FCDF40B4-B3EC-438B-BA34-C94CF46BFD16}" type="sibTrans" cxnId="{21A80230-5F11-4AF9-B4DA-EE6081B45FD4}">
      <dgm:prSet/>
      <dgm:spPr/>
      <dgm:t>
        <a:bodyPr/>
        <a:lstStyle/>
        <a:p>
          <a:endParaRPr lang="en-US"/>
        </a:p>
      </dgm:t>
    </dgm:pt>
    <dgm:pt modelId="{5EDF271C-7BA4-47FE-A026-F20C8F0089C0}" type="pres">
      <dgm:prSet presAssocID="{F014BF4F-E97D-48C6-A5E6-4607C410D8C9}" presName="linear" presStyleCnt="0">
        <dgm:presLayoutVars>
          <dgm:animLvl val="lvl"/>
          <dgm:resizeHandles val="exact"/>
        </dgm:presLayoutVars>
      </dgm:prSet>
      <dgm:spPr/>
    </dgm:pt>
    <dgm:pt modelId="{6358C859-0C64-49F2-9EBC-3F52409F190A}" type="pres">
      <dgm:prSet presAssocID="{6480E1E7-B548-41FE-8AF8-D5D9FE0FD37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9486B04-A75F-4D77-B9EA-8650896F17D4}" type="pres">
      <dgm:prSet presAssocID="{6680A421-ABFF-4C06-9188-CD2B549B80EC}" presName="spacer" presStyleCnt="0"/>
      <dgm:spPr/>
    </dgm:pt>
    <dgm:pt modelId="{2D9D99A0-8DF0-455E-9335-C8A5F3B452E1}" type="pres">
      <dgm:prSet presAssocID="{48153C0B-FF69-49BB-AF94-442774A549F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5A44D3E-B5D0-4731-BF63-310523BDA061}" type="pres">
      <dgm:prSet presAssocID="{FCEB7F32-E422-4B28-A7C5-EDC6580850F2}" presName="spacer" presStyleCnt="0"/>
      <dgm:spPr/>
    </dgm:pt>
    <dgm:pt modelId="{5473F164-2B70-4C37-A96D-EBE9801ADF77}" type="pres">
      <dgm:prSet presAssocID="{F4549392-9146-4456-9B77-EFAF96BAF1D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C68FAD1-C1EF-476D-B1D9-46E70C81C222}" type="pres">
      <dgm:prSet presAssocID="{7C98035F-CDC6-4BFC-B50B-4C1079056296}" presName="spacer" presStyleCnt="0"/>
      <dgm:spPr/>
    </dgm:pt>
    <dgm:pt modelId="{AA01144B-8831-4ED0-943C-AFC55E099443}" type="pres">
      <dgm:prSet presAssocID="{A0F05A98-2935-4DB5-97C0-A911F6EDD4F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F5C130B-24BB-4CC3-B358-054DE519841E}" type="pres">
      <dgm:prSet presAssocID="{7ABCF014-3E58-46FB-921B-49AD3AC5CA73}" presName="spacer" presStyleCnt="0"/>
      <dgm:spPr/>
    </dgm:pt>
    <dgm:pt modelId="{75BFB91B-A939-4D93-B527-A2BB7BC5A602}" type="pres">
      <dgm:prSet presAssocID="{54F36E12-5B3E-40E9-BE24-53F40DE083F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FF40625-619F-4811-87A4-325ACCB28973}" type="presOf" srcId="{F014BF4F-E97D-48C6-A5E6-4607C410D8C9}" destId="{5EDF271C-7BA4-47FE-A026-F20C8F0089C0}" srcOrd="0" destOrd="0" presId="urn:microsoft.com/office/officeart/2005/8/layout/vList2"/>
    <dgm:cxn modelId="{21A80230-5F11-4AF9-B4DA-EE6081B45FD4}" srcId="{F014BF4F-E97D-48C6-A5E6-4607C410D8C9}" destId="{54F36E12-5B3E-40E9-BE24-53F40DE083FE}" srcOrd="4" destOrd="0" parTransId="{2C3553D9-C4E3-44FE-A57A-997E425FD2A8}" sibTransId="{FCDF40B4-B3EC-438B-BA34-C94CF46BFD16}"/>
    <dgm:cxn modelId="{EFB24133-FB9D-49FF-8D36-A70411174CFF}" type="presOf" srcId="{6480E1E7-B548-41FE-8AF8-D5D9FE0FD374}" destId="{6358C859-0C64-49F2-9EBC-3F52409F190A}" srcOrd="0" destOrd="0" presId="urn:microsoft.com/office/officeart/2005/8/layout/vList2"/>
    <dgm:cxn modelId="{0F571E6B-5C1B-40EF-871C-628EF059A431}" type="presOf" srcId="{F4549392-9146-4456-9B77-EFAF96BAF1D6}" destId="{5473F164-2B70-4C37-A96D-EBE9801ADF77}" srcOrd="0" destOrd="0" presId="urn:microsoft.com/office/officeart/2005/8/layout/vList2"/>
    <dgm:cxn modelId="{721CBE4B-7A6F-4AA8-9182-BA2EA4E12DAD}" srcId="{F014BF4F-E97D-48C6-A5E6-4607C410D8C9}" destId="{A0F05A98-2935-4DB5-97C0-A911F6EDD4FA}" srcOrd="3" destOrd="0" parTransId="{393F2ADB-6367-4F44-98A2-D069C9F24B02}" sibTransId="{7ABCF014-3E58-46FB-921B-49AD3AC5CA73}"/>
    <dgm:cxn modelId="{0F6F6E7D-8B99-448C-9BD5-1E76EA87A3EF}" type="presOf" srcId="{A0F05A98-2935-4DB5-97C0-A911F6EDD4FA}" destId="{AA01144B-8831-4ED0-943C-AFC55E099443}" srcOrd="0" destOrd="0" presId="urn:microsoft.com/office/officeart/2005/8/layout/vList2"/>
    <dgm:cxn modelId="{C6BFF07E-0AF3-40D1-A589-79D81C0BD1BC}" srcId="{F014BF4F-E97D-48C6-A5E6-4607C410D8C9}" destId="{48153C0B-FF69-49BB-AF94-442774A549F7}" srcOrd="1" destOrd="0" parTransId="{58FE0BD2-34B1-429B-B235-ADE27D5D61F3}" sibTransId="{FCEB7F32-E422-4B28-A7C5-EDC6580850F2}"/>
    <dgm:cxn modelId="{BEC8DE99-EF4C-4A6D-9053-F93B49C904D8}" srcId="{F014BF4F-E97D-48C6-A5E6-4607C410D8C9}" destId="{F4549392-9146-4456-9B77-EFAF96BAF1D6}" srcOrd="2" destOrd="0" parTransId="{01295661-7C95-44EC-AC7A-9D85C60F6556}" sibTransId="{7C98035F-CDC6-4BFC-B50B-4C1079056296}"/>
    <dgm:cxn modelId="{1D06C49D-E77E-4A66-A128-51D8B1F2675F}" srcId="{F014BF4F-E97D-48C6-A5E6-4607C410D8C9}" destId="{6480E1E7-B548-41FE-8AF8-D5D9FE0FD374}" srcOrd="0" destOrd="0" parTransId="{494C05A3-2DB2-474F-903F-6B8906D55718}" sibTransId="{6680A421-ABFF-4C06-9188-CD2B549B80EC}"/>
    <dgm:cxn modelId="{DC59B5ED-4D18-42CD-AF43-A5E6BBB88695}" type="presOf" srcId="{48153C0B-FF69-49BB-AF94-442774A549F7}" destId="{2D9D99A0-8DF0-455E-9335-C8A5F3B452E1}" srcOrd="0" destOrd="0" presId="urn:microsoft.com/office/officeart/2005/8/layout/vList2"/>
    <dgm:cxn modelId="{AF1D53F8-2B94-47DA-80B7-CC3D8067CED0}" type="presOf" srcId="{54F36E12-5B3E-40E9-BE24-53F40DE083FE}" destId="{75BFB91B-A939-4D93-B527-A2BB7BC5A602}" srcOrd="0" destOrd="0" presId="urn:microsoft.com/office/officeart/2005/8/layout/vList2"/>
    <dgm:cxn modelId="{2F25E29D-2351-413F-8426-E513BB6E633A}" type="presParOf" srcId="{5EDF271C-7BA4-47FE-A026-F20C8F0089C0}" destId="{6358C859-0C64-49F2-9EBC-3F52409F190A}" srcOrd="0" destOrd="0" presId="urn:microsoft.com/office/officeart/2005/8/layout/vList2"/>
    <dgm:cxn modelId="{C3C2805D-4808-4BDC-8E55-C4416DC82ED9}" type="presParOf" srcId="{5EDF271C-7BA4-47FE-A026-F20C8F0089C0}" destId="{99486B04-A75F-4D77-B9EA-8650896F17D4}" srcOrd="1" destOrd="0" presId="urn:microsoft.com/office/officeart/2005/8/layout/vList2"/>
    <dgm:cxn modelId="{9C333CCC-B510-4B2E-B43C-FF9FC07C7BC7}" type="presParOf" srcId="{5EDF271C-7BA4-47FE-A026-F20C8F0089C0}" destId="{2D9D99A0-8DF0-455E-9335-C8A5F3B452E1}" srcOrd="2" destOrd="0" presId="urn:microsoft.com/office/officeart/2005/8/layout/vList2"/>
    <dgm:cxn modelId="{9ACCAF6A-455C-4714-8EC2-452808E51037}" type="presParOf" srcId="{5EDF271C-7BA4-47FE-A026-F20C8F0089C0}" destId="{C5A44D3E-B5D0-4731-BF63-310523BDA061}" srcOrd="3" destOrd="0" presId="urn:microsoft.com/office/officeart/2005/8/layout/vList2"/>
    <dgm:cxn modelId="{203C00F2-6786-4566-B5E6-C55136E50810}" type="presParOf" srcId="{5EDF271C-7BA4-47FE-A026-F20C8F0089C0}" destId="{5473F164-2B70-4C37-A96D-EBE9801ADF77}" srcOrd="4" destOrd="0" presId="urn:microsoft.com/office/officeart/2005/8/layout/vList2"/>
    <dgm:cxn modelId="{E31C2395-44AC-4D65-9F04-112B43AE39E5}" type="presParOf" srcId="{5EDF271C-7BA4-47FE-A026-F20C8F0089C0}" destId="{AC68FAD1-C1EF-476D-B1D9-46E70C81C222}" srcOrd="5" destOrd="0" presId="urn:microsoft.com/office/officeart/2005/8/layout/vList2"/>
    <dgm:cxn modelId="{A9B9333E-9753-4AA7-B201-9BD32E816F02}" type="presParOf" srcId="{5EDF271C-7BA4-47FE-A026-F20C8F0089C0}" destId="{AA01144B-8831-4ED0-943C-AFC55E099443}" srcOrd="6" destOrd="0" presId="urn:microsoft.com/office/officeart/2005/8/layout/vList2"/>
    <dgm:cxn modelId="{010F6483-848E-40C9-9E82-021383BED1AD}" type="presParOf" srcId="{5EDF271C-7BA4-47FE-A026-F20C8F0089C0}" destId="{3F5C130B-24BB-4CC3-B358-054DE519841E}" srcOrd="7" destOrd="0" presId="urn:microsoft.com/office/officeart/2005/8/layout/vList2"/>
    <dgm:cxn modelId="{A397A9E2-7D89-477D-80D5-935CB8DE6193}" type="presParOf" srcId="{5EDF271C-7BA4-47FE-A026-F20C8F0089C0}" destId="{75BFB91B-A939-4D93-B527-A2BB7BC5A60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F34A955-E3DF-4839-A244-1783C1FE669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554C28E-8BF8-4EAF-A793-44274B666D5E}">
      <dgm:prSet/>
      <dgm:spPr/>
      <dgm:t>
        <a:bodyPr/>
        <a:lstStyle/>
        <a:p>
          <a:r>
            <a:rPr lang="en-GB"/>
            <a:t>Generic Marking Criteria</a:t>
          </a:r>
          <a:endParaRPr lang="en-US"/>
        </a:p>
      </dgm:t>
    </dgm:pt>
    <dgm:pt modelId="{8FEF41E9-439F-4E1A-AACE-F95BBA62D8E3}" type="parTrans" cxnId="{86907979-F445-4586-89AB-C0C70ECCAE75}">
      <dgm:prSet/>
      <dgm:spPr/>
      <dgm:t>
        <a:bodyPr/>
        <a:lstStyle/>
        <a:p>
          <a:endParaRPr lang="en-US"/>
        </a:p>
      </dgm:t>
    </dgm:pt>
    <dgm:pt modelId="{9C10CA6D-B7CB-462A-9CD7-11E7EFAF11F1}" type="sibTrans" cxnId="{86907979-F445-4586-89AB-C0C70ECCAE75}">
      <dgm:prSet/>
      <dgm:spPr/>
      <dgm:t>
        <a:bodyPr/>
        <a:lstStyle/>
        <a:p>
          <a:endParaRPr lang="en-US"/>
        </a:p>
      </dgm:t>
    </dgm:pt>
    <dgm:pt modelId="{D56C299E-9C0B-4FE8-97AD-33641C448CD1}">
      <dgm:prSet/>
      <dgm:spPr/>
      <dgm:t>
        <a:bodyPr/>
        <a:lstStyle/>
        <a:p>
          <a:r>
            <a:rPr lang="en-GB"/>
            <a:t>Speech bubbles</a:t>
          </a:r>
          <a:endParaRPr lang="en-US"/>
        </a:p>
      </dgm:t>
    </dgm:pt>
    <dgm:pt modelId="{64E5B22D-132F-430F-9A9F-CADFD7261F33}" type="parTrans" cxnId="{45211F64-32BC-47ED-A282-3C0D1C03A18E}">
      <dgm:prSet/>
      <dgm:spPr/>
      <dgm:t>
        <a:bodyPr/>
        <a:lstStyle/>
        <a:p>
          <a:endParaRPr lang="en-US"/>
        </a:p>
      </dgm:t>
    </dgm:pt>
    <dgm:pt modelId="{906AD67F-1033-455A-A132-63DBB2B54BEA}" type="sibTrans" cxnId="{45211F64-32BC-47ED-A282-3C0D1C03A18E}">
      <dgm:prSet/>
      <dgm:spPr/>
      <dgm:t>
        <a:bodyPr/>
        <a:lstStyle/>
        <a:p>
          <a:endParaRPr lang="en-US"/>
        </a:p>
      </dgm:t>
    </dgm:pt>
    <dgm:pt modelId="{52E4D899-5FC7-4365-BE19-1CF8C0A9B44A}">
      <dgm:prSet/>
      <dgm:spPr/>
      <dgm:t>
        <a:bodyPr/>
        <a:lstStyle/>
        <a:p>
          <a:r>
            <a:rPr lang="en-GB"/>
            <a:t>Mark Classifications</a:t>
          </a:r>
          <a:endParaRPr lang="en-US"/>
        </a:p>
      </dgm:t>
    </dgm:pt>
    <dgm:pt modelId="{36A570CB-0E2D-4C34-A87F-2F20E10E801A}" type="parTrans" cxnId="{7C05E9A9-23C8-4647-B623-F24770579C26}">
      <dgm:prSet/>
      <dgm:spPr/>
      <dgm:t>
        <a:bodyPr/>
        <a:lstStyle/>
        <a:p>
          <a:endParaRPr lang="en-US"/>
        </a:p>
      </dgm:t>
    </dgm:pt>
    <dgm:pt modelId="{F0DC9E67-D4AC-4110-B300-4A61E13A47B9}" type="sibTrans" cxnId="{7C05E9A9-23C8-4647-B623-F24770579C26}">
      <dgm:prSet/>
      <dgm:spPr/>
      <dgm:t>
        <a:bodyPr/>
        <a:lstStyle/>
        <a:p>
          <a:endParaRPr lang="en-US"/>
        </a:p>
      </dgm:t>
    </dgm:pt>
    <dgm:pt modelId="{6FE57CCE-FC0E-470E-8519-1D6050ED04FD}">
      <dgm:prSet/>
      <dgm:spPr/>
      <dgm:t>
        <a:bodyPr/>
        <a:lstStyle/>
        <a:p>
          <a:r>
            <a:rPr lang="en-GB"/>
            <a:t>Average marks for each module</a:t>
          </a:r>
          <a:endParaRPr lang="en-US"/>
        </a:p>
      </dgm:t>
    </dgm:pt>
    <dgm:pt modelId="{74564E1B-CCE6-43EF-B4FD-046470622759}" type="parTrans" cxnId="{3014E5A6-EBF3-4E2A-84BB-1A92F028D393}">
      <dgm:prSet/>
      <dgm:spPr/>
      <dgm:t>
        <a:bodyPr/>
        <a:lstStyle/>
        <a:p>
          <a:endParaRPr lang="en-US"/>
        </a:p>
      </dgm:t>
    </dgm:pt>
    <dgm:pt modelId="{BAC62D01-4C45-4C94-AAD6-A1B1FB35BD2C}" type="sibTrans" cxnId="{3014E5A6-EBF3-4E2A-84BB-1A92F028D393}">
      <dgm:prSet/>
      <dgm:spPr/>
      <dgm:t>
        <a:bodyPr/>
        <a:lstStyle/>
        <a:p>
          <a:endParaRPr lang="en-US"/>
        </a:p>
      </dgm:t>
    </dgm:pt>
    <dgm:pt modelId="{9F3A37BC-8E50-482E-8894-3F3B2F08F79A}">
      <dgm:prSet/>
      <dgm:spPr/>
      <dgm:t>
        <a:bodyPr/>
        <a:lstStyle/>
        <a:p>
          <a:r>
            <a:rPr lang="en-GB"/>
            <a:t>% of each assignment</a:t>
          </a:r>
          <a:endParaRPr lang="en-US"/>
        </a:p>
      </dgm:t>
    </dgm:pt>
    <dgm:pt modelId="{8271C005-1E4B-4A6C-8440-F1BA86F5CEA5}" type="parTrans" cxnId="{A99C1C4C-DE2B-4976-8E48-35ADD495700B}">
      <dgm:prSet/>
      <dgm:spPr/>
      <dgm:t>
        <a:bodyPr/>
        <a:lstStyle/>
        <a:p>
          <a:endParaRPr lang="en-US"/>
        </a:p>
      </dgm:t>
    </dgm:pt>
    <dgm:pt modelId="{D9628478-FE8B-447F-86DC-83DFB214A7BC}" type="sibTrans" cxnId="{A99C1C4C-DE2B-4976-8E48-35ADD495700B}">
      <dgm:prSet/>
      <dgm:spPr/>
      <dgm:t>
        <a:bodyPr/>
        <a:lstStyle/>
        <a:p>
          <a:endParaRPr lang="en-US"/>
        </a:p>
      </dgm:t>
    </dgm:pt>
    <dgm:pt modelId="{09C3BDC7-E57B-4223-88A1-833304F4D800}" type="pres">
      <dgm:prSet presAssocID="{4F34A955-E3DF-4839-A244-1783C1FE6697}" presName="linear" presStyleCnt="0">
        <dgm:presLayoutVars>
          <dgm:animLvl val="lvl"/>
          <dgm:resizeHandles val="exact"/>
        </dgm:presLayoutVars>
      </dgm:prSet>
      <dgm:spPr/>
    </dgm:pt>
    <dgm:pt modelId="{F19F85C2-B353-4AC9-A627-EE5E79F1FF55}" type="pres">
      <dgm:prSet presAssocID="{0554C28E-8BF8-4EAF-A793-44274B666D5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03DED23-8662-45AF-8F2D-4B612B009724}" type="pres">
      <dgm:prSet presAssocID="{9C10CA6D-B7CB-462A-9CD7-11E7EFAF11F1}" presName="spacer" presStyleCnt="0"/>
      <dgm:spPr/>
    </dgm:pt>
    <dgm:pt modelId="{1414064F-0C01-4710-8EE1-5281C88E447D}" type="pres">
      <dgm:prSet presAssocID="{D56C299E-9C0B-4FE8-97AD-33641C448CD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76AF34B-7722-4F78-BA6C-4F63E27EDC3B}" type="pres">
      <dgm:prSet presAssocID="{906AD67F-1033-455A-A132-63DBB2B54BEA}" presName="spacer" presStyleCnt="0"/>
      <dgm:spPr/>
    </dgm:pt>
    <dgm:pt modelId="{3112DFEB-67D6-45B0-A812-83D5D7C09368}" type="pres">
      <dgm:prSet presAssocID="{52E4D899-5FC7-4365-BE19-1CF8C0A9B44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5C233B6-D4DD-4F27-8E58-A4B754E1394B}" type="pres">
      <dgm:prSet presAssocID="{F0DC9E67-D4AC-4110-B300-4A61E13A47B9}" presName="spacer" presStyleCnt="0"/>
      <dgm:spPr/>
    </dgm:pt>
    <dgm:pt modelId="{1EB5687A-8C63-4EDA-86B9-B684A5DC2FF5}" type="pres">
      <dgm:prSet presAssocID="{6FE57CCE-FC0E-470E-8519-1D6050ED04F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1B29F1A-0AB8-486F-93D9-4F44A9972C7A}" type="pres">
      <dgm:prSet presAssocID="{BAC62D01-4C45-4C94-AAD6-A1B1FB35BD2C}" presName="spacer" presStyleCnt="0"/>
      <dgm:spPr/>
    </dgm:pt>
    <dgm:pt modelId="{9CEDBDBE-941E-4793-BF11-8465AAE2BECA}" type="pres">
      <dgm:prSet presAssocID="{9F3A37BC-8E50-482E-8894-3F3B2F08F79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A899A04-6288-4B82-92E2-9633CC1086FD}" type="presOf" srcId="{4F34A955-E3DF-4839-A244-1783C1FE6697}" destId="{09C3BDC7-E57B-4223-88A1-833304F4D800}" srcOrd="0" destOrd="0" presId="urn:microsoft.com/office/officeart/2005/8/layout/vList2"/>
    <dgm:cxn modelId="{57E96309-0ACF-4AD7-82B4-5694982156E8}" type="presOf" srcId="{6FE57CCE-FC0E-470E-8519-1D6050ED04FD}" destId="{1EB5687A-8C63-4EDA-86B9-B684A5DC2FF5}" srcOrd="0" destOrd="0" presId="urn:microsoft.com/office/officeart/2005/8/layout/vList2"/>
    <dgm:cxn modelId="{45211F64-32BC-47ED-A282-3C0D1C03A18E}" srcId="{4F34A955-E3DF-4839-A244-1783C1FE6697}" destId="{D56C299E-9C0B-4FE8-97AD-33641C448CD1}" srcOrd="1" destOrd="0" parTransId="{64E5B22D-132F-430F-9A9F-CADFD7261F33}" sibTransId="{906AD67F-1033-455A-A132-63DBB2B54BEA}"/>
    <dgm:cxn modelId="{983B4465-9792-4554-81AA-067B88F0F290}" type="presOf" srcId="{D56C299E-9C0B-4FE8-97AD-33641C448CD1}" destId="{1414064F-0C01-4710-8EE1-5281C88E447D}" srcOrd="0" destOrd="0" presId="urn:microsoft.com/office/officeart/2005/8/layout/vList2"/>
    <dgm:cxn modelId="{A99C1C4C-DE2B-4976-8E48-35ADD495700B}" srcId="{4F34A955-E3DF-4839-A244-1783C1FE6697}" destId="{9F3A37BC-8E50-482E-8894-3F3B2F08F79A}" srcOrd="4" destOrd="0" parTransId="{8271C005-1E4B-4A6C-8440-F1BA86F5CEA5}" sibTransId="{D9628478-FE8B-447F-86DC-83DFB214A7BC}"/>
    <dgm:cxn modelId="{A14E0A50-8B01-4750-B061-6B5D31045C5B}" type="presOf" srcId="{0554C28E-8BF8-4EAF-A793-44274B666D5E}" destId="{F19F85C2-B353-4AC9-A627-EE5E79F1FF55}" srcOrd="0" destOrd="0" presId="urn:microsoft.com/office/officeart/2005/8/layout/vList2"/>
    <dgm:cxn modelId="{BFCCB156-F972-4848-BC40-DA9E74F7DD5A}" type="presOf" srcId="{9F3A37BC-8E50-482E-8894-3F3B2F08F79A}" destId="{9CEDBDBE-941E-4793-BF11-8465AAE2BECA}" srcOrd="0" destOrd="0" presId="urn:microsoft.com/office/officeart/2005/8/layout/vList2"/>
    <dgm:cxn modelId="{86907979-F445-4586-89AB-C0C70ECCAE75}" srcId="{4F34A955-E3DF-4839-A244-1783C1FE6697}" destId="{0554C28E-8BF8-4EAF-A793-44274B666D5E}" srcOrd="0" destOrd="0" parTransId="{8FEF41E9-439F-4E1A-AACE-F95BBA62D8E3}" sibTransId="{9C10CA6D-B7CB-462A-9CD7-11E7EFAF11F1}"/>
    <dgm:cxn modelId="{E26CDC98-8F9A-4D5F-B98C-C952124D1290}" type="presOf" srcId="{52E4D899-5FC7-4365-BE19-1CF8C0A9B44A}" destId="{3112DFEB-67D6-45B0-A812-83D5D7C09368}" srcOrd="0" destOrd="0" presId="urn:microsoft.com/office/officeart/2005/8/layout/vList2"/>
    <dgm:cxn modelId="{3014E5A6-EBF3-4E2A-84BB-1A92F028D393}" srcId="{4F34A955-E3DF-4839-A244-1783C1FE6697}" destId="{6FE57CCE-FC0E-470E-8519-1D6050ED04FD}" srcOrd="3" destOrd="0" parTransId="{74564E1B-CCE6-43EF-B4FD-046470622759}" sibTransId="{BAC62D01-4C45-4C94-AAD6-A1B1FB35BD2C}"/>
    <dgm:cxn modelId="{7C05E9A9-23C8-4647-B623-F24770579C26}" srcId="{4F34A955-E3DF-4839-A244-1783C1FE6697}" destId="{52E4D899-5FC7-4365-BE19-1CF8C0A9B44A}" srcOrd="2" destOrd="0" parTransId="{36A570CB-0E2D-4C34-A87F-2F20E10E801A}" sibTransId="{F0DC9E67-D4AC-4110-B300-4A61E13A47B9}"/>
    <dgm:cxn modelId="{3B7E34F7-C31F-40CD-ABAF-C470613A2FDA}" type="presParOf" srcId="{09C3BDC7-E57B-4223-88A1-833304F4D800}" destId="{F19F85C2-B353-4AC9-A627-EE5E79F1FF55}" srcOrd="0" destOrd="0" presId="urn:microsoft.com/office/officeart/2005/8/layout/vList2"/>
    <dgm:cxn modelId="{235FD5BB-C655-444B-A53D-C86BE22D0F9B}" type="presParOf" srcId="{09C3BDC7-E57B-4223-88A1-833304F4D800}" destId="{D03DED23-8662-45AF-8F2D-4B612B009724}" srcOrd="1" destOrd="0" presId="urn:microsoft.com/office/officeart/2005/8/layout/vList2"/>
    <dgm:cxn modelId="{973CC0EE-3545-4B48-9CA1-51A96F875148}" type="presParOf" srcId="{09C3BDC7-E57B-4223-88A1-833304F4D800}" destId="{1414064F-0C01-4710-8EE1-5281C88E447D}" srcOrd="2" destOrd="0" presId="urn:microsoft.com/office/officeart/2005/8/layout/vList2"/>
    <dgm:cxn modelId="{ACD9F194-7FA1-48B5-A851-8FA51945A27B}" type="presParOf" srcId="{09C3BDC7-E57B-4223-88A1-833304F4D800}" destId="{176AF34B-7722-4F78-BA6C-4F63E27EDC3B}" srcOrd="3" destOrd="0" presId="urn:microsoft.com/office/officeart/2005/8/layout/vList2"/>
    <dgm:cxn modelId="{88A2BAAD-F56A-4C58-BDA6-F9D48586F4A1}" type="presParOf" srcId="{09C3BDC7-E57B-4223-88A1-833304F4D800}" destId="{3112DFEB-67D6-45B0-A812-83D5D7C09368}" srcOrd="4" destOrd="0" presId="urn:microsoft.com/office/officeart/2005/8/layout/vList2"/>
    <dgm:cxn modelId="{18D9DF37-7B68-47FF-B525-A1D8924F291B}" type="presParOf" srcId="{09C3BDC7-E57B-4223-88A1-833304F4D800}" destId="{95C233B6-D4DD-4F27-8E58-A4B754E1394B}" srcOrd="5" destOrd="0" presId="urn:microsoft.com/office/officeart/2005/8/layout/vList2"/>
    <dgm:cxn modelId="{7E9B2E0F-5802-4F19-8A97-581E4981C6BC}" type="presParOf" srcId="{09C3BDC7-E57B-4223-88A1-833304F4D800}" destId="{1EB5687A-8C63-4EDA-86B9-B684A5DC2FF5}" srcOrd="6" destOrd="0" presId="urn:microsoft.com/office/officeart/2005/8/layout/vList2"/>
    <dgm:cxn modelId="{217B92D0-8B10-4BDD-920C-A378BEEE0BA9}" type="presParOf" srcId="{09C3BDC7-E57B-4223-88A1-833304F4D800}" destId="{F1B29F1A-0AB8-486F-93D9-4F44A9972C7A}" srcOrd="7" destOrd="0" presId="urn:microsoft.com/office/officeart/2005/8/layout/vList2"/>
    <dgm:cxn modelId="{537631B2-83E1-453F-A8FF-775ECB2EB4A7}" type="presParOf" srcId="{09C3BDC7-E57B-4223-88A1-833304F4D800}" destId="{9CEDBDBE-941E-4793-BF11-8465AAE2BEC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121DD0-B832-4CB3-8D12-88E6620E0B8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219A7ED-3A7C-4FCC-836D-426742A52338}">
      <dgm:prSet/>
      <dgm:spPr/>
      <dgm:t>
        <a:bodyPr/>
        <a:lstStyle/>
        <a:p>
          <a:r>
            <a:rPr lang="en-GB"/>
            <a:t>Deadline: 8</a:t>
          </a:r>
          <a:r>
            <a:rPr lang="en-GB" baseline="30000"/>
            <a:t>th</a:t>
          </a:r>
          <a:r>
            <a:rPr lang="en-GB"/>
            <a:t> December at 23:59    Presentation 10 minutes long</a:t>
          </a:r>
          <a:endParaRPr lang="en-US"/>
        </a:p>
      </dgm:t>
    </dgm:pt>
    <dgm:pt modelId="{8F6307E9-B70E-4362-8E7D-4AE5D21D324D}" type="parTrans" cxnId="{1F9B9DDA-2688-4B32-9848-75280DC2C13D}">
      <dgm:prSet/>
      <dgm:spPr/>
      <dgm:t>
        <a:bodyPr/>
        <a:lstStyle/>
        <a:p>
          <a:endParaRPr lang="en-US"/>
        </a:p>
      </dgm:t>
    </dgm:pt>
    <dgm:pt modelId="{AA445C55-0D26-4E30-9047-1A0F45FBF09B}" type="sibTrans" cxnId="{1F9B9DDA-2688-4B32-9848-75280DC2C13D}">
      <dgm:prSet/>
      <dgm:spPr/>
      <dgm:t>
        <a:bodyPr/>
        <a:lstStyle/>
        <a:p>
          <a:endParaRPr lang="en-US"/>
        </a:p>
      </dgm:t>
    </dgm:pt>
    <dgm:pt modelId="{997B3C60-4CB1-479D-9FDC-485EE2783D2E}">
      <dgm:prSet/>
      <dgm:spPr/>
      <dgm:t>
        <a:bodyPr/>
        <a:lstStyle/>
        <a:p>
          <a:r>
            <a:rPr lang="en-GB"/>
            <a:t>In this assignment you will need to create a presentation based upon the quote below.</a:t>
          </a:r>
          <a:endParaRPr lang="en-US"/>
        </a:p>
      </dgm:t>
    </dgm:pt>
    <dgm:pt modelId="{49772A80-7BA7-45B5-AF4D-6C20708D98F6}" type="parTrans" cxnId="{300F51DA-453E-4E5F-BA71-DF86FCB3A642}">
      <dgm:prSet/>
      <dgm:spPr/>
      <dgm:t>
        <a:bodyPr/>
        <a:lstStyle/>
        <a:p>
          <a:endParaRPr lang="en-US"/>
        </a:p>
      </dgm:t>
    </dgm:pt>
    <dgm:pt modelId="{8C31BD7E-BF0B-4F43-8A4C-FD39792DD665}" type="sibTrans" cxnId="{300F51DA-453E-4E5F-BA71-DF86FCB3A642}">
      <dgm:prSet/>
      <dgm:spPr/>
      <dgm:t>
        <a:bodyPr/>
        <a:lstStyle/>
        <a:p>
          <a:endParaRPr lang="en-US"/>
        </a:p>
      </dgm:t>
    </dgm:pt>
    <dgm:pt modelId="{B78FDEC5-8AD0-40EF-BDCC-DE701D91D860}">
      <dgm:prSet/>
      <dgm:spPr/>
      <dgm:t>
        <a:bodyPr/>
        <a:lstStyle/>
        <a:p>
          <a:r>
            <a:rPr lang="en-GB"/>
            <a:t>Friedman (1970) “The social responsibility of Business is to increase its profits”</a:t>
          </a:r>
          <a:endParaRPr lang="en-US"/>
        </a:p>
      </dgm:t>
    </dgm:pt>
    <dgm:pt modelId="{61647CCC-4993-401B-8AC0-A7BDE1461155}" type="parTrans" cxnId="{1A16AA8E-0129-4A6B-97A9-CA7735B8B3CF}">
      <dgm:prSet/>
      <dgm:spPr/>
      <dgm:t>
        <a:bodyPr/>
        <a:lstStyle/>
        <a:p>
          <a:endParaRPr lang="en-US"/>
        </a:p>
      </dgm:t>
    </dgm:pt>
    <dgm:pt modelId="{9F831EEF-D2A6-4BAF-A7E3-1EB409AEF1BC}" type="sibTrans" cxnId="{1A16AA8E-0129-4A6B-97A9-CA7735B8B3CF}">
      <dgm:prSet/>
      <dgm:spPr/>
      <dgm:t>
        <a:bodyPr/>
        <a:lstStyle/>
        <a:p>
          <a:endParaRPr lang="en-US"/>
        </a:p>
      </dgm:t>
    </dgm:pt>
    <dgm:pt modelId="{630C7636-5DA8-42AF-96B0-5E7923AE8D19}">
      <dgm:prSet/>
      <dgm:spPr/>
      <dgm:t>
        <a:bodyPr/>
        <a:lstStyle/>
        <a:p>
          <a:r>
            <a:rPr lang="en-GB"/>
            <a:t>Within your presentation you should discuss both sides of the discussion around the sole purpose of Businesses are to grow the Economy.  Do contemporary Businesses serve other purposes?</a:t>
          </a:r>
          <a:endParaRPr lang="en-US"/>
        </a:p>
      </dgm:t>
    </dgm:pt>
    <dgm:pt modelId="{57C088DC-5168-440E-AA59-5232723C9142}" type="parTrans" cxnId="{89CA388B-B59F-45DE-B35F-22C27043D597}">
      <dgm:prSet/>
      <dgm:spPr/>
      <dgm:t>
        <a:bodyPr/>
        <a:lstStyle/>
        <a:p>
          <a:endParaRPr lang="en-US"/>
        </a:p>
      </dgm:t>
    </dgm:pt>
    <dgm:pt modelId="{74A2A44B-E4E5-47C3-AFDF-15F7797681D0}" type="sibTrans" cxnId="{89CA388B-B59F-45DE-B35F-22C27043D597}">
      <dgm:prSet/>
      <dgm:spPr/>
      <dgm:t>
        <a:bodyPr/>
        <a:lstStyle/>
        <a:p>
          <a:endParaRPr lang="en-US"/>
        </a:p>
      </dgm:t>
    </dgm:pt>
    <dgm:pt modelId="{239FDD5E-FFDD-4986-9E7A-FDDF4D98F69D}">
      <dgm:prSet/>
      <dgm:spPr/>
      <dgm:t>
        <a:bodyPr/>
        <a:lstStyle/>
        <a:p>
          <a:r>
            <a:rPr lang="en-GB"/>
            <a:t>Your presentation should be ten minutes in length (+ or – 10%) and should draw upon your own research in additional to the content of the lectures.  You should use a range of academic sources and theories within your discussion.</a:t>
          </a:r>
          <a:endParaRPr lang="en-US"/>
        </a:p>
      </dgm:t>
    </dgm:pt>
    <dgm:pt modelId="{EA26F540-C9A6-4B2E-81BA-9FA597A4A2F1}" type="parTrans" cxnId="{B817043E-2923-4B3D-8534-EC7EE3EADA2D}">
      <dgm:prSet/>
      <dgm:spPr/>
      <dgm:t>
        <a:bodyPr/>
        <a:lstStyle/>
        <a:p>
          <a:endParaRPr lang="en-US"/>
        </a:p>
      </dgm:t>
    </dgm:pt>
    <dgm:pt modelId="{7984C1EA-A3AD-4FFA-B226-0F0DC49772EB}" type="sibTrans" cxnId="{B817043E-2923-4B3D-8534-EC7EE3EADA2D}">
      <dgm:prSet/>
      <dgm:spPr/>
      <dgm:t>
        <a:bodyPr/>
        <a:lstStyle/>
        <a:p>
          <a:endParaRPr lang="en-US"/>
        </a:p>
      </dgm:t>
    </dgm:pt>
    <dgm:pt modelId="{FF0C3A37-B0A4-40B2-97B1-E2417B57E462}" type="pres">
      <dgm:prSet presAssocID="{7B121DD0-B832-4CB3-8D12-88E6620E0B8F}" presName="linear" presStyleCnt="0">
        <dgm:presLayoutVars>
          <dgm:animLvl val="lvl"/>
          <dgm:resizeHandles val="exact"/>
        </dgm:presLayoutVars>
      </dgm:prSet>
      <dgm:spPr/>
    </dgm:pt>
    <dgm:pt modelId="{841B1B7A-CB88-48C5-98B5-24A9FE60997F}" type="pres">
      <dgm:prSet presAssocID="{9219A7ED-3A7C-4FCC-836D-426742A52338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8105E21F-879A-40DA-A780-4E3C128B157C}" type="pres">
      <dgm:prSet presAssocID="{9219A7ED-3A7C-4FCC-836D-426742A5233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B00930E-E79C-44D6-AFD4-6BF6CFF65F02}" type="presOf" srcId="{997B3C60-4CB1-479D-9FDC-485EE2783D2E}" destId="{8105E21F-879A-40DA-A780-4E3C128B157C}" srcOrd="0" destOrd="0" presId="urn:microsoft.com/office/officeart/2005/8/layout/vList2"/>
    <dgm:cxn modelId="{B817043E-2923-4B3D-8534-EC7EE3EADA2D}" srcId="{9219A7ED-3A7C-4FCC-836D-426742A52338}" destId="{239FDD5E-FFDD-4986-9E7A-FDDF4D98F69D}" srcOrd="3" destOrd="0" parTransId="{EA26F540-C9A6-4B2E-81BA-9FA597A4A2F1}" sibTransId="{7984C1EA-A3AD-4FFA-B226-0F0DC49772EB}"/>
    <dgm:cxn modelId="{33BCC256-A8D4-4893-B52A-6E29E0039E5C}" type="presOf" srcId="{B78FDEC5-8AD0-40EF-BDCC-DE701D91D860}" destId="{8105E21F-879A-40DA-A780-4E3C128B157C}" srcOrd="0" destOrd="1" presId="urn:microsoft.com/office/officeart/2005/8/layout/vList2"/>
    <dgm:cxn modelId="{89A5C779-60A2-4C4D-BC45-EAE711247256}" type="presOf" srcId="{239FDD5E-FFDD-4986-9E7A-FDDF4D98F69D}" destId="{8105E21F-879A-40DA-A780-4E3C128B157C}" srcOrd="0" destOrd="3" presId="urn:microsoft.com/office/officeart/2005/8/layout/vList2"/>
    <dgm:cxn modelId="{4BA98980-648A-40DF-8805-BE98324C3440}" type="presOf" srcId="{7B121DD0-B832-4CB3-8D12-88E6620E0B8F}" destId="{FF0C3A37-B0A4-40B2-97B1-E2417B57E462}" srcOrd="0" destOrd="0" presId="urn:microsoft.com/office/officeart/2005/8/layout/vList2"/>
    <dgm:cxn modelId="{89CA388B-B59F-45DE-B35F-22C27043D597}" srcId="{9219A7ED-3A7C-4FCC-836D-426742A52338}" destId="{630C7636-5DA8-42AF-96B0-5E7923AE8D19}" srcOrd="2" destOrd="0" parTransId="{57C088DC-5168-440E-AA59-5232723C9142}" sibTransId="{74A2A44B-E4E5-47C3-AFDF-15F7797681D0}"/>
    <dgm:cxn modelId="{1A16AA8E-0129-4A6B-97A9-CA7735B8B3CF}" srcId="{9219A7ED-3A7C-4FCC-836D-426742A52338}" destId="{B78FDEC5-8AD0-40EF-BDCC-DE701D91D860}" srcOrd="1" destOrd="0" parTransId="{61647CCC-4993-401B-8AC0-A7BDE1461155}" sibTransId="{9F831EEF-D2A6-4BAF-A7E3-1EB409AEF1BC}"/>
    <dgm:cxn modelId="{EDDFD2A1-CD06-49AD-9307-231AE0BA09A8}" type="presOf" srcId="{9219A7ED-3A7C-4FCC-836D-426742A52338}" destId="{841B1B7A-CB88-48C5-98B5-24A9FE60997F}" srcOrd="0" destOrd="0" presId="urn:microsoft.com/office/officeart/2005/8/layout/vList2"/>
    <dgm:cxn modelId="{C7CCD3B3-642F-4D88-ABF2-71585EEE0D19}" type="presOf" srcId="{630C7636-5DA8-42AF-96B0-5E7923AE8D19}" destId="{8105E21F-879A-40DA-A780-4E3C128B157C}" srcOrd="0" destOrd="2" presId="urn:microsoft.com/office/officeart/2005/8/layout/vList2"/>
    <dgm:cxn modelId="{300F51DA-453E-4E5F-BA71-DF86FCB3A642}" srcId="{9219A7ED-3A7C-4FCC-836D-426742A52338}" destId="{997B3C60-4CB1-479D-9FDC-485EE2783D2E}" srcOrd="0" destOrd="0" parTransId="{49772A80-7BA7-45B5-AF4D-6C20708D98F6}" sibTransId="{8C31BD7E-BF0B-4F43-8A4C-FD39792DD665}"/>
    <dgm:cxn modelId="{1F9B9DDA-2688-4B32-9848-75280DC2C13D}" srcId="{7B121DD0-B832-4CB3-8D12-88E6620E0B8F}" destId="{9219A7ED-3A7C-4FCC-836D-426742A52338}" srcOrd="0" destOrd="0" parTransId="{8F6307E9-B70E-4362-8E7D-4AE5D21D324D}" sibTransId="{AA445C55-0D26-4E30-9047-1A0F45FBF09B}"/>
    <dgm:cxn modelId="{0B16036B-0512-468D-8C31-3B6F29340819}" type="presParOf" srcId="{FF0C3A37-B0A4-40B2-97B1-E2417B57E462}" destId="{841B1B7A-CB88-48C5-98B5-24A9FE60997F}" srcOrd="0" destOrd="0" presId="urn:microsoft.com/office/officeart/2005/8/layout/vList2"/>
    <dgm:cxn modelId="{1251792E-FFA0-4E7C-A71E-BE2561235C83}" type="presParOf" srcId="{FF0C3A37-B0A4-40B2-97B1-E2417B57E462}" destId="{8105E21F-879A-40DA-A780-4E3C128B157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84B0C23-7550-4ACF-8E93-283B11B4354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547793B-6092-4214-8881-DB33FD539A38}">
      <dgm:prSet custT="1"/>
      <dgm:spPr/>
      <dgm:t>
        <a:bodyPr/>
        <a:lstStyle/>
        <a:p>
          <a:r>
            <a:rPr lang="en-GB" sz="1800" dirty="0"/>
            <a:t>Deadline: 15</a:t>
          </a:r>
          <a:r>
            <a:rPr lang="en-GB" sz="1800" baseline="30000" dirty="0"/>
            <a:t>th</a:t>
          </a:r>
          <a:r>
            <a:rPr lang="en-GB" sz="1800" dirty="0"/>
            <a:t> December at 23:59      Portfolio     1500 words</a:t>
          </a:r>
          <a:endParaRPr lang="en-US" sz="1800" dirty="0"/>
        </a:p>
      </dgm:t>
    </dgm:pt>
    <dgm:pt modelId="{E1250E9C-34B6-4026-834D-17E633F50D13}" type="parTrans" cxnId="{B27A4BE1-370E-4C83-B006-CD9B2BBD1C45}">
      <dgm:prSet/>
      <dgm:spPr/>
      <dgm:t>
        <a:bodyPr/>
        <a:lstStyle/>
        <a:p>
          <a:endParaRPr lang="en-US"/>
        </a:p>
      </dgm:t>
    </dgm:pt>
    <dgm:pt modelId="{273203A4-2914-48D5-8327-7B3689EF916F}" type="sibTrans" cxnId="{B27A4BE1-370E-4C83-B006-CD9B2BBD1C45}">
      <dgm:prSet/>
      <dgm:spPr/>
      <dgm:t>
        <a:bodyPr/>
        <a:lstStyle/>
        <a:p>
          <a:endParaRPr lang="en-US"/>
        </a:p>
      </dgm:t>
    </dgm:pt>
    <dgm:pt modelId="{69659506-3339-48DA-90D6-0DE20A613A4C}">
      <dgm:prSet/>
      <dgm:spPr/>
      <dgm:t>
        <a:bodyPr/>
        <a:lstStyle/>
        <a:p>
          <a:r>
            <a:rPr lang="en-GB" dirty="0"/>
            <a:t>In this assignment you are asked to create a Personal Learning Environment, which will be included within a portfolio format.</a:t>
          </a:r>
          <a:endParaRPr lang="en-US" dirty="0"/>
        </a:p>
      </dgm:t>
    </dgm:pt>
    <dgm:pt modelId="{3F4A2E10-861C-4144-A2F7-1DA034202A15}" type="parTrans" cxnId="{425357D1-870E-4952-AC2A-483016A99177}">
      <dgm:prSet/>
      <dgm:spPr/>
      <dgm:t>
        <a:bodyPr/>
        <a:lstStyle/>
        <a:p>
          <a:endParaRPr lang="en-US"/>
        </a:p>
      </dgm:t>
    </dgm:pt>
    <dgm:pt modelId="{70FB2F18-E6A9-4A97-8B67-4F321468DCA2}" type="sibTrans" cxnId="{425357D1-870E-4952-AC2A-483016A99177}">
      <dgm:prSet/>
      <dgm:spPr/>
      <dgm:t>
        <a:bodyPr/>
        <a:lstStyle/>
        <a:p>
          <a:endParaRPr lang="en-US"/>
        </a:p>
      </dgm:t>
    </dgm:pt>
    <dgm:pt modelId="{EE4FF744-B897-4240-B4A4-4F31966BBB99}">
      <dgm:prSet/>
      <dgm:spPr/>
      <dgm:t>
        <a:bodyPr/>
        <a:lstStyle/>
        <a:p>
          <a:r>
            <a:rPr lang="en-GB"/>
            <a:t>There are three tasks within your portfolio, detailed below:</a:t>
          </a:r>
          <a:endParaRPr lang="en-US"/>
        </a:p>
      </dgm:t>
    </dgm:pt>
    <dgm:pt modelId="{C6294833-F8A5-4373-92B6-16C2662D1E14}" type="parTrans" cxnId="{CC961318-1B84-4ADB-9919-618090E73170}">
      <dgm:prSet/>
      <dgm:spPr/>
      <dgm:t>
        <a:bodyPr/>
        <a:lstStyle/>
        <a:p>
          <a:endParaRPr lang="en-US"/>
        </a:p>
      </dgm:t>
    </dgm:pt>
    <dgm:pt modelId="{B1BEB713-75A4-4AF7-938E-5219A3CFC272}" type="sibTrans" cxnId="{CC961318-1B84-4ADB-9919-618090E73170}">
      <dgm:prSet/>
      <dgm:spPr/>
      <dgm:t>
        <a:bodyPr/>
        <a:lstStyle/>
        <a:p>
          <a:endParaRPr lang="en-US"/>
        </a:p>
      </dgm:t>
    </dgm:pt>
    <dgm:pt modelId="{712226C7-398E-4F36-8140-D02C9DA9743F}">
      <dgm:prSet/>
      <dgm:spPr/>
      <dgm:t>
        <a:bodyPr/>
        <a:lstStyle/>
        <a:p>
          <a:r>
            <a:rPr lang="en-GB"/>
            <a:t>1.	Create objectives for your studies with us, two or three objectives would be a suitable number.  Use relevant research to justify each objective and demonstrate why they are important to the skills/experience development of university students.  (500 words)</a:t>
          </a:r>
          <a:endParaRPr lang="en-US"/>
        </a:p>
      </dgm:t>
    </dgm:pt>
    <dgm:pt modelId="{408BBF3E-E717-446B-B196-547A34D3470B}" type="parTrans" cxnId="{EE40057A-4318-4C83-A5DA-45BB5CAC2F80}">
      <dgm:prSet/>
      <dgm:spPr/>
      <dgm:t>
        <a:bodyPr/>
        <a:lstStyle/>
        <a:p>
          <a:endParaRPr lang="en-US"/>
        </a:p>
      </dgm:t>
    </dgm:pt>
    <dgm:pt modelId="{E676A4A0-D666-42D5-BEAD-4956A6E12C68}" type="sibTrans" cxnId="{EE40057A-4318-4C83-A5DA-45BB5CAC2F80}">
      <dgm:prSet/>
      <dgm:spPr/>
      <dgm:t>
        <a:bodyPr/>
        <a:lstStyle/>
        <a:p>
          <a:endParaRPr lang="en-US"/>
        </a:p>
      </dgm:t>
    </dgm:pt>
    <dgm:pt modelId="{A26991C9-21FC-4CD2-BABF-059EE8D7AB10}">
      <dgm:prSet/>
      <dgm:spPr/>
      <dgm:t>
        <a:bodyPr/>
        <a:lstStyle/>
        <a:p>
          <a:r>
            <a:rPr lang="en-GB"/>
            <a:t>2.	Identify your learning style using a range of research and create a plan for your personal development. (500 words)</a:t>
          </a:r>
          <a:endParaRPr lang="en-US"/>
        </a:p>
      </dgm:t>
    </dgm:pt>
    <dgm:pt modelId="{F997AE45-9BEA-46B4-841B-8CF99081B352}" type="parTrans" cxnId="{44BC95C6-9FFC-4B3A-B883-3E25144E2CFF}">
      <dgm:prSet/>
      <dgm:spPr/>
      <dgm:t>
        <a:bodyPr/>
        <a:lstStyle/>
        <a:p>
          <a:endParaRPr lang="en-US"/>
        </a:p>
      </dgm:t>
    </dgm:pt>
    <dgm:pt modelId="{41906983-F75B-4B15-A6A9-54593A1E4713}" type="sibTrans" cxnId="{44BC95C6-9FFC-4B3A-B883-3E25144E2CFF}">
      <dgm:prSet/>
      <dgm:spPr/>
      <dgm:t>
        <a:bodyPr/>
        <a:lstStyle/>
        <a:p>
          <a:endParaRPr lang="en-US"/>
        </a:p>
      </dgm:t>
    </dgm:pt>
    <dgm:pt modelId="{4EA3B21F-498C-4C84-8510-838B27A1A707}">
      <dgm:prSet/>
      <dgm:spPr/>
      <dgm:t>
        <a:bodyPr/>
        <a:lstStyle/>
        <a:p>
          <a:r>
            <a:rPr lang="en-GB"/>
            <a:t>3.	Write two separate blog posts at regular intervals within the module to capture how you feel about your initial objectives and your learner journey as a whole. (500 words)</a:t>
          </a:r>
          <a:endParaRPr lang="en-US"/>
        </a:p>
      </dgm:t>
    </dgm:pt>
    <dgm:pt modelId="{63E4970C-41DD-4357-A16B-EC0FF3C86EA1}" type="parTrans" cxnId="{4A9910E3-A923-495F-AADF-3CC270F59889}">
      <dgm:prSet/>
      <dgm:spPr/>
      <dgm:t>
        <a:bodyPr/>
        <a:lstStyle/>
        <a:p>
          <a:endParaRPr lang="en-US"/>
        </a:p>
      </dgm:t>
    </dgm:pt>
    <dgm:pt modelId="{874817B7-6E95-404F-8729-C46C3B8CBE51}" type="sibTrans" cxnId="{4A9910E3-A923-495F-AADF-3CC270F59889}">
      <dgm:prSet/>
      <dgm:spPr/>
      <dgm:t>
        <a:bodyPr/>
        <a:lstStyle/>
        <a:p>
          <a:endParaRPr lang="en-US"/>
        </a:p>
      </dgm:t>
    </dgm:pt>
    <dgm:pt modelId="{F300E370-4339-442C-A108-772EFDFE4BDA}">
      <dgm:prSet/>
      <dgm:spPr/>
      <dgm:t>
        <a:bodyPr/>
        <a:lstStyle/>
        <a:p>
          <a:r>
            <a:rPr lang="en-GB"/>
            <a:t>You may write this assignment in the first person and should use a model of reflection in your reflective blogs.</a:t>
          </a:r>
          <a:endParaRPr lang="en-US"/>
        </a:p>
      </dgm:t>
    </dgm:pt>
    <dgm:pt modelId="{2106B973-22B8-453F-A2A1-1046AEF9D957}" type="parTrans" cxnId="{5C4F0F30-26A5-4794-8A7F-EF8791207317}">
      <dgm:prSet/>
      <dgm:spPr/>
      <dgm:t>
        <a:bodyPr/>
        <a:lstStyle/>
        <a:p>
          <a:endParaRPr lang="en-US"/>
        </a:p>
      </dgm:t>
    </dgm:pt>
    <dgm:pt modelId="{CECB4B46-5A0A-44B2-9714-D1EE357CBCBF}" type="sibTrans" cxnId="{5C4F0F30-26A5-4794-8A7F-EF8791207317}">
      <dgm:prSet/>
      <dgm:spPr/>
      <dgm:t>
        <a:bodyPr/>
        <a:lstStyle/>
        <a:p>
          <a:endParaRPr lang="en-US"/>
        </a:p>
      </dgm:t>
    </dgm:pt>
    <dgm:pt modelId="{321A6C36-B3E5-4C4E-8B48-9D0A09CB23C9}">
      <dgm:prSet/>
      <dgm:spPr/>
      <dgm:t>
        <a:bodyPr/>
        <a:lstStyle/>
        <a:p>
          <a:r>
            <a:rPr lang="en-GB" dirty="0"/>
            <a:t>Your work should be presented in portfolio style of 1,500 words (+/- 10% acceptable).  Within your work you should discuss a range of theory</a:t>
          </a:r>
          <a:endParaRPr lang="en-US" dirty="0"/>
        </a:p>
      </dgm:t>
    </dgm:pt>
    <dgm:pt modelId="{BD92B198-F067-40D6-901B-EAA56F5A8F9E}" type="parTrans" cxnId="{DD21170C-EEEB-4DC5-A8E5-A556E5D8935A}">
      <dgm:prSet/>
      <dgm:spPr/>
      <dgm:t>
        <a:bodyPr/>
        <a:lstStyle/>
        <a:p>
          <a:endParaRPr lang="en-US"/>
        </a:p>
      </dgm:t>
    </dgm:pt>
    <dgm:pt modelId="{B5228D23-F063-4AAF-9B2D-68967AAFF913}" type="sibTrans" cxnId="{DD21170C-EEEB-4DC5-A8E5-A556E5D8935A}">
      <dgm:prSet/>
      <dgm:spPr/>
      <dgm:t>
        <a:bodyPr/>
        <a:lstStyle/>
        <a:p>
          <a:endParaRPr lang="en-US"/>
        </a:p>
      </dgm:t>
    </dgm:pt>
    <dgm:pt modelId="{E1266C95-A9A7-4D99-A006-C792FF206714}" type="pres">
      <dgm:prSet presAssocID="{784B0C23-7550-4ACF-8E93-283B11B43548}" presName="linear" presStyleCnt="0">
        <dgm:presLayoutVars>
          <dgm:animLvl val="lvl"/>
          <dgm:resizeHandles val="exact"/>
        </dgm:presLayoutVars>
      </dgm:prSet>
      <dgm:spPr/>
    </dgm:pt>
    <dgm:pt modelId="{53CDEEF7-EF56-4460-B87E-648FCE951BF5}" type="pres">
      <dgm:prSet presAssocID="{9547793B-6092-4214-8881-DB33FD539A38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842FAB32-83CA-48E2-A4BA-7C03E123F7FB}" type="pres">
      <dgm:prSet presAssocID="{9547793B-6092-4214-8881-DB33FD539A3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D21170C-EEEB-4DC5-A8E5-A556E5D8935A}" srcId="{9547793B-6092-4214-8881-DB33FD539A38}" destId="{321A6C36-B3E5-4C4E-8B48-9D0A09CB23C9}" srcOrd="6" destOrd="0" parTransId="{BD92B198-F067-40D6-901B-EAA56F5A8F9E}" sibTransId="{B5228D23-F063-4AAF-9B2D-68967AAFF913}"/>
    <dgm:cxn modelId="{CC961318-1B84-4ADB-9919-618090E73170}" srcId="{9547793B-6092-4214-8881-DB33FD539A38}" destId="{EE4FF744-B897-4240-B4A4-4F31966BBB99}" srcOrd="1" destOrd="0" parTransId="{C6294833-F8A5-4373-92B6-16C2662D1E14}" sibTransId="{B1BEB713-75A4-4AF7-938E-5219A3CFC272}"/>
    <dgm:cxn modelId="{5C4F0F30-26A5-4794-8A7F-EF8791207317}" srcId="{9547793B-6092-4214-8881-DB33FD539A38}" destId="{F300E370-4339-442C-A108-772EFDFE4BDA}" srcOrd="5" destOrd="0" parTransId="{2106B973-22B8-453F-A2A1-1046AEF9D957}" sibTransId="{CECB4B46-5A0A-44B2-9714-D1EE357CBCBF}"/>
    <dgm:cxn modelId="{92EF5C35-E6D2-43F1-A5F9-B9C9036CD4B3}" type="presOf" srcId="{321A6C36-B3E5-4C4E-8B48-9D0A09CB23C9}" destId="{842FAB32-83CA-48E2-A4BA-7C03E123F7FB}" srcOrd="0" destOrd="6" presId="urn:microsoft.com/office/officeart/2005/8/layout/vList2"/>
    <dgm:cxn modelId="{CF76D342-8BC2-4BF1-9772-431645F6AEEA}" type="presOf" srcId="{4EA3B21F-498C-4C84-8510-838B27A1A707}" destId="{842FAB32-83CA-48E2-A4BA-7C03E123F7FB}" srcOrd="0" destOrd="4" presId="urn:microsoft.com/office/officeart/2005/8/layout/vList2"/>
    <dgm:cxn modelId="{9C40374E-51A0-456B-ACC9-8A9166096643}" type="presOf" srcId="{F300E370-4339-442C-A108-772EFDFE4BDA}" destId="{842FAB32-83CA-48E2-A4BA-7C03E123F7FB}" srcOrd="0" destOrd="5" presId="urn:microsoft.com/office/officeart/2005/8/layout/vList2"/>
    <dgm:cxn modelId="{EE40057A-4318-4C83-A5DA-45BB5CAC2F80}" srcId="{9547793B-6092-4214-8881-DB33FD539A38}" destId="{712226C7-398E-4F36-8140-D02C9DA9743F}" srcOrd="2" destOrd="0" parTransId="{408BBF3E-E717-446B-B196-547A34D3470B}" sibTransId="{E676A4A0-D666-42D5-BEAD-4956A6E12C68}"/>
    <dgm:cxn modelId="{B462D29D-9406-4952-9F55-871D2974EA4D}" type="presOf" srcId="{784B0C23-7550-4ACF-8E93-283B11B43548}" destId="{E1266C95-A9A7-4D99-A006-C792FF206714}" srcOrd="0" destOrd="0" presId="urn:microsoft.com/office/officeart/2005/8/layout/vList2"/>
    <dgm:cxn modelId="{103001A7-E74A-4E55-B72E-3F686E3B1E8A}" type="presOf" srcId="{EE4FF744-B897-4240-B4A4-4F31966BBB99}" destId="{842FAB32-83CA-48E2-A4BA-7C03E123F7FB}" srcOrd="0" destOrd="1" presId="urn:microsoft.com/office/officeart/2005/8/layout/vList2"/>
    <dgm:cxn modelId="{877050AD-EDCB-4D55-9C31-44DA026D5C57}" type="presOf" srcId="{9547793B-6092-4214-8881-DB33FD539A38}" destId="{53CDEEF7-EF56-4460-B87E-648FCE951BF5}" srcOrd="0" destOrd="0" presId="urn:microsoft.com/office/officeart/2005/8/layout/vList2"/>
    <dgm:cxn modelId="{E97C1BB7-FEDC-46B2-81E6-BB0A186B24AA}" type="presOf" srcId="{712226C7-398E-4F36-8140-D02C9DA9743F}" destId="{842FAB32-83CA-48E2-A4BA-7C03E123F7FB}" srcOrd="0" destOrd="2" presId="urn:microsoft.com/office/officeart/2005/8/layout/vList2"/>
    <dgm:cxn modelId="{4E2D41C1-FACB-422D-B131-125863F35734}" type="presOf" srcId="{A26991C9-21FC-4CD2-BABF-059EE8D7AB10}" destId="{842FAB32-83CA-48E2-A4BA-7C03E123F7FB}" srcOrd="0" destOrd="3" presId="urn:microsoft.com/office/officeart/2005/8/layout/vList2"/>
    <dgm:cxn modelId="{44BC95C6-9FFC-4B3A-B883-3E25144E2CFF}" srcId="{9547793B-6092-4214-8881-DB33FD539A38}" destId="{A26991C9-21FC-4CD2-BABF-059EE8D7AB10}" srcOrd="3" destOrd="0" parTransId="{F997AE45-9BEA-46B4-841B-8CF99081B352}" sibTransId="{41906983-F75B-4B15-A6A9-54593A1E4713}"/>
    <dgm:cxn modelId="{425357D1-870E-4952-AC2A-483016A99177}" srcId="{9547793B-6092-4214-8881-DB33FD539A38}" destId="{69659506-3339-48DA-90D6-0DE20A613A4C}" srcOrd="0" destOrd="0" parTransId="{3F4A2E10-861C-4144-A2F7-1DA034202A15}" sibTransId="{70FB2F18-E6A9-4A97-8B67-4F321468DCA2}"/>
    <dgm:cxn modelId="{B8146AD8-5998-4FD7-B338-5F5115B738BE}" type="presOf" srcId="{69659506-3339-48DA-90D6-0DE20A613A4C}" destId="{842FAB32-83CA-48E2-A4BA-7C03E123F7FB}" srcOrd="0" destOrd="0" presId="urn:microsoft.com/office/officeart/2005/8/layout/vList2"/>
    <dgm:cxn modelId="{B27A4BE1-370E-4C83-B006-CD9B2BBD1C45}" srcId="{784B0C23-7550-4ACF-8E93-283B11B43548}" destId="{9547793B-6092-4214-8881-DB33FD539A38}" srcOrd="0" destOrd="0" parTransId="{E1250E9C-34B6-4026-834D-17E633F50D13}" sibTransId="{273203A4-2914-48D5-8327-7B3689EF916F}"/>
    <dgm:cxn modelId="{4A9910E3-A923-495F-AADF-3CC270F59889}" srcId="{9547793B-6092-4214-8881-DB33FD539A38}" destId="{4EA3B21F-498C-4C84-8510-838B27A1A707}" srcOrd="4" destOrd="0" parTransId="{63E4970C-41DD-4357-A16B-EC0FF3C86EA1}" sibTransId="{874817B7-6E95-404F-8729-C46C3B8CBE51}"/>
    <dgm:cxn modelId="{4BB8D298-327F-4A5C-A16E-22E9EC3CA035}" type="presParOf" srcId="{E1266C95-A9A7-4D99-A006-C792FF206714}" destId="{53CDEEF7-EF56-4460-B87E-648FCE951BF5}" srcOrd="0" destOrd="0" presId="urn:microsoft.com/office/officeart/2005/8/layout/vList2"/>
    <dgm:cxn modelId="{1B9EA32A-610A-43D3-A179-24D00D7B04E2}" type="presParOf" srcId="{E1266C95-A9A7-4D99-A006-C792FF206714}" destId="{842FAB32-83CA-48E2-A4BA-7C03E123F7F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2193D6-50DE-4390-9C22-A15D87411161}">
      <dsp:nvSpPr>
        <dsp:cNvPr id="0" name=""/>
        <dsp:cNvSpPr/>
      </dsp:nvSpPr>
      <dsp:spPr>
        <a:xfrm>
          <a:off x="792943" y="30985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D1F326-D6C5-4910-BDDD-C3C1AEC3B278}">
      <dsp:nvSpPr>
        <dsp:cNvPr id="0" name=""/>
        <dsp:cNvSpPr/>
      </dsp:nvSpPr>
      <dsp:spPr>
        <a:xfrm>
          <a:off x="1026943" y="543856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35D6E-0600-47C4-8BEB-4B28050FB0BF}">
      <dsp:nvSpPr>
        <dsp:cNvPr id="0" name=""/>
        <dsp:cNvSpPr/>
      </dsp:nvSpPr>
      <dsp:spPr>
        <a:xfrm>
          <a:off x="441943" y="174985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Essay</a:t>
          </a:r>
          <a:endParaRPr lang="en-US" sz="1800" kern="1200"/>
        </a:p>
      </dsp:txBody>
      <dsp:txXfrm>
        <a:off x="441943" y="1749856"/>
        <a:ext cx="1800000" cy="720000"/>
      </dsp:txXfrm>
    </dsp:sp>
    <dsp:sp modelId="{067BBEB9-1CE7-4538-8000-B29D661323E1}">
      <dsp:nvSpPr>
        <dsp:cNvPr id="0" name=""/>
        <dsp:cNvSpPr/>
      </dsp:nvSpPr>
      <dsp:spPr>
        <a:xfrm>
          <a:off x="2907943" y="30985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AD66E1-285E-4331-AA9E-EAD2741DF9A5}">
      <dsp:nvSpPr>
        <dsp:cNvPr id="0" name=""/>
        <dsp:cNvSpPr/>
      </dsp:nvSpPr>
      <dsp:spPr>
        <a:xfrm>
          <a:off x="3141943" y="543856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4F96E7-1748-4CC1-B817-C24A3B39C905}">
      <dsp:nvSpPr>
        <dsp:cNvPr id="0" name=""/>
        <dsp:cNvSpPr/>
      </dsp:nvSpPr>
      <dsp:spPr>
        <a:xfrm>
          <a:off x="2556943" y="174985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Report</a:t>
          </a:r>
          <a:endParaRPr lang="en-US" sz="1800" kern="1200"/>
        </a:p>
      </dsp:txBody>
      <dsp:txXfrm>
        <a:off x="2556943" y="1749856"/>
        <a:ext cx="1800000" cy="720000"/>
      </dsp:txXfrm>
    </dsp:sp>
    <dsp:sp modelId="{73383664-836B-4AE4-B5CA-D562598A23A5}">
      <dsp:nvSpPr>
        <dsp:cNvPr id="0" name=""/>
        <dsp:cNvSpPr/>
      </dsp:nvSpPr>
      <dsp:spPr>
        <a:xfrm>
          <a:off x="5022943" y="30985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71E48F-BC56-4646-9755-368D77751FC6}">
      <dsp:nvSpPr>
        <dsp:cNvPr id="0" name=""/>
        <dsp:cNvSpPr/>
      </dsp:nvSpPr>
      <dsp:spPr>
        <a:xfrm>
          <a:off x="5256943" y="543856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34AE6-09D8-48BA-AACD-9BB0322C4D50}">
      <dsp:nvSpPr>
        <dsp:cNvPr id="0" name=""/>
        <dsp:cNvSpPr/>
      </dsp:nvSpPr>
      <dsp:spPr>
        <a:xfrm>
          <a:off x="4671943" y="174985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Presentation</a:t>
          </a:r>
          <a:endParaRPr lang="en-US" sz="1800" kern="1200"/>
        </a:p>
      </dsp:txBody>
      <dsp:txXfrm>
        <a:off x="4671943" y="1749856"/>
        <a:ext cx="1800000" cy="720000"/>
      </dsp:txXfrm>
    </dsp:sp>
    <dsp:sp modelId="{BDFF7810-2806-48E2-BF0A-F6459C3156B5}">
      <dsp:nvSpPr>
        <dsp:cNvPr id="0" name=""/>
        <dsp:cNvSpPr/>
      </dsp:nvSpPr>
      <dsp:spPr>
        <a:xfrm>
          <a:off x="7137943" y="30985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6365C2-8F9E-4367-AB65-0E269C781139}">
      <dsp:nvSpPr>
        <dsp:cNvPr id="0" name=""/>
        <dsp:cNvSpPr/>
      </dsp:nvSpPr>
      <dsp:spPr>
        <a:xfrm>
          <a:off x="7371943" y="543856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F066E-2793-4768-BE8A-BBD6EC8C12EF}">
      <dsp:nvSpPr>
        <dsp:cNvPr id="0" name=""/>
        <dsp:cNvSpPr/>
      </dsp:nvSpPr>
      <dsp:spPr>
        <a:xfrm>
          <a:off x="6786943" y="174985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Exam</a:t>
          </a:r>
          <a:endParaRPr lang="en-US" sz="1800" kern="1200"/>
        </a:p>
      </dsp:txBody>
      <dsp:txXfrm>
        <a:off x="6786943" y="1749856"/>
        <a:ext cx="1800000" cy="720000"/>
      </dsp:txXfrm>
    </dsp:sp>
    <dsp:sp modelId="{3371AAA5-2BC9-4BD7-8F81-1D92FEE6530A}">
      <dsp:nvSpPr>
        <dsp:cNvPr id="0" name=""/>
        <dsp:cNvSpPr/>
      </dsp:nvSpPr>
      <dsp:spPr>
        <a:xfrm>
          <a:off x="9252943" y="30985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46E660-35B2-45C1-B83E-8E091EA605D9}">
      <dsp:nvSpPr>
        <dsp:cNvPr id="0" name=""/>
        <dsp:cNvSpPr/>
      </dsp:nvSpPr>
      <dsp:spPr>
        <a:xfrm>
          <a:off x="9486943" y="543856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1D56F8-8548-4132-B12E-CD8ACE3871C5}">
      <dsp:nvSpPr>
        <dsp:cNvPr id="0" name=""/>
        <dsp:cNvSpPr/>
      </dsp:nvSpPr>
      <dsp:spPr>
        <a:xfrm>
          <a:off x="8901943" y="174985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Portfolio</a:t>
          </a:r>
          <a:endParaRPr lang="en-US" sz="1800" kern="1200"/>
        </a:p>
      </dsp:txBody>
      <dsp:txXfrm>
        <a:off x="8901943" y="1749856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1480F8-2F83-4FDC-9015-1384516F9689}">
      <dsp:nvSpPr>
        <dsp:cNvPr id="0" name=""/>
        <dsp:cNvSpPr/>
      </dsp:nvSpPr>
      <dsp:spPr>
        <a:xfrm>
          <a:off x="0" y="50623"/>
          <a:ext cx="6833175" cy="11056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Key elements of a report:</a:t>
          </a:r>
          <a:endParaRPr lang="en-US" sz="4500" kern="1200"/>
        </a:p>
      </dsp:txBody>
      <dsp:txXfrm>
        <a:off x="53973" y="104596"/>
        <a:ext cx="6725229" cy="997704"/>
      </dsp:txXfrm>
    </dsp:sp>
    <dsp:sp modelId="{3AD0AD30-3CD5-450C-9094-E727CA5EB1DF}">
      <dsp:nvSpPr>
        <dsp:cNvPr id="0" name=""/>
        <dsp:cNvSpPr/>
      </dsp:nvSpPr>
      <dsp:spPr>
        <a:xfrm>
          <a:off x="0" y="1156273"/>
          <a:ext cx="6833175" cy="4378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953" tIns="57150" rIns="320040" bIns="57150" numCol="1" spcCol="1270" anchor="t" anchorCtr="0">
          <a:noAutofit/>
        </a:bodyPr>
        <a:lstStyle/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500" kern="1200"/>
            <a:t>Front cover</a:t>
          </a:r>
          <a:endParaRPr lang="en-US" sz="3500" kern="1200"/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500" kern="1200"/>
            <a:t>Executive Summary/Abstract</a:t>
          </a:r>
          <a:endParaRPr lang="en-US" sz="3500" kern="1200"/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500" kern="1200"/>
            <a:t>Contents page </a:t>
          </a:r>
          <a:endParaRPr lang="en-US" sz="3500" kern="1200"/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500" kern="1200"/>
            <a:t>Main Body</a:t>
          </a:r>
          <a:endParaRPr lang="en-US" sz="3500" kern="1200"/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500" kern="1200"/>
            <a:t>Conclusions</a:t>
          </a:r>
          <a:endParaRPr lang="en-US" sz="3500" kern="1200"/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500" kern="1200"/>
            <a:t>Reference List</a:t>
          </a:r>
          <a:endParaRPr lang="en-US" sz="3500" kern="1200"/>
        </a:p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500" kern="1200"/>
            <a:t>Appendix (optional)</a:t>
          </a:r>
          <a:endParaRPr lang="en-US" sz="3500" kern="1200"/>
        </a:p>
      </dsp:txBody>
      <dsp:txXfrm>
        <a:off x="0" y="1156273"/>
        <a:ext cx="6833175" cy="43780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071D2-6D81-4BE6-9BCE-5AB712E4EBAA}">
      <dsp:nvSpPr>
        <dsp:cNvPr id="0" name=""/>
        <dsp:cNvSpPr/>
      </dsp:nvSpPr>
      <dsp:spPr>
        <a:xfrm>
          <a:off x="0" y="12552"/>
          <a:ext cx="6833175" cy="12776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Seen exams</a:t>
          </a:r>
          <a:endParaRPr lang="en-US" sz="5200" kern="1200"/>
        </a:p>
      </dsp:txBody>
      <dsp:txXfrm>
        <a:off x="62369" y="74921"/>
        <a:ext cx="6708437" cy="1152902"/>
      </dsp:txXfrm>
    </dsp:sp>
    <dsp:sp modelId="{7D4F7F62-B1BE-4DDF-A3C4-787EC474979D}">
      <dsp:nvSpPr>
        <dsp:cNvPr id="0" name=""/>
        <dsp:cNvSpPr/>
      </dsp:nvSpPr>
      <dsp:spPr>
        <a:xfrm>
          <a:off x="0" y="1439953"/>
          <a:ext cx="6833175" cy="1277640"/>
        </a:xfrm>
        <a:prstGeom prst="roundRect">
          <a:avLst/>
        </a:prstGeom>
        <a:solidFill>
          <a:schemeClr val="accent5">
            <a:hueOff val="-6701671"/>
            <a:satOff val="139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Support sheets</a:t>
          </a:r>
          <a:endParaRPr lang="en-US" sz="5200" kern="1200"/>
        </a:p>
      </dsp:txBody>
      <dsp:txXfrm>
        <a:off x="62369" y="1502322"/>
        <a:ext cx="6708437" cy="1152902"/>
      </dsp:txXfrm>
    </dsp:sp>
    <dsp:sp modelId="{248F8EF6-04F9-41B6-BB1E-8760EE8EE3D7}">
      <dsp:nvSpPr>
        <dsp:cNvPr id="0" name=""/>
        <dsp:cNvSpPr/>
      </dsp:nvSpPr>
      <dsp:spPr>
        <a:xfrm>
          <a:off x="0" y="2867353"/>
          <a:ext cx="6833175" cy="1277640"/>
        </a:xfrm>
        <a:prstGeom prst="roundRect">
          <a:avLst/>
        </a:prstGeom>
        <a:solidFill>
          <a:schemeClr val="accent5">
            <a:hueOff val="-13403341"/>
            <a:satOff val="279"/>
            <a:lumOff val="-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Times</a:t>
          </a:r>
          <a:endParaRPr lang="en-US" sz="5200" kern="1200"/>
        </a:p>
      </dsp:txBody>
      <dsp:txXfrm>
        <a:off x="62369" y="2929722"/>
        <a:ext cx="6708437" cy="1152902"/>
      </dsp:txXfrm>
    </dsp:sp>
    <dsp:sp modelId="{89D4E84E-2F5B-41D5-83C7-860693FAC80D}">
      <dsp:nvSpPr>
        <dsp:cNvPr id="0" name=""/>
        <dsp:cNvSpPr/>
      </dsp:nvSpPr>
      <dsp:spPr>
        <a:xfrm>
          <a:off x="0" y="4294753"/>
          <a:ext cx="6833175" cy="1277640"/>
        </a:xfrm>
        <a:prstGeom prst="roundRect">
          <a:avLst/>
        </a:prstGeom>
        <a:solidFill>
          <a:schemeClr val="accent5">
            <a:hueOff val="-20105012"/>
            <a:satOff val="418"/>
            <a:lumOff val="-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Exam arrangements</a:t>
          </a:r>
          <a:endParaRPr lang="en-US" sz="5200" kern="1200"/>
        </a:p>
      </dsp:txBody>
      <dsp:txXfrm>
        <a:off x="62369" y="4357122"/>
        <a:ext cx="6708437" cy="11529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9A8C66-695F-4AF6-A83F-CB346BF0E604}">
      <dsp:nvSpPr>
        <dsp:cNvPr id="0" name=""/>
        <dsp:cNvSpPr/>
      </dsp:nvSpPr>
      <dsp:spPr>
        <a:xfrm>
          <a:off x="0" y="2317"/>
          <a:ext cx="6833175" cy="1174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53B7A-3F57-47AB-947A-BA216B1D1652}">
      <dsp:nvSpPr>
        <dsp:cNvPr id="0" name=""/>
        <dsp:cNvSpPr/>
      </dsp:nvSpPr>
      <dsp:spPr>
        <a:xfrm>
          <a:off x="355377" y="266648"/>
          <a:ext cx="646141" cy="6461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21EEB-7A69-440A-BAE0-08A1951E2FA2}">
      <dsp:nvSpPr>
        <dsp:cNvPr id="0" name=""/>
        <dsp:cNvSpPr/>
      </dsp:nvSpPr>
      <dsp:spPr>
        <a:xfrm>
          <a:off x="1356896" y="2317"/>
          <a:ext cx="5476278" cy="1174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33" tIns="124333" rIns="124333" bIns="1243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Optional cover page</a:t>
          </a:r>
          <a:endParaRPr lang="en-US" sz="2200" kern="1200"/>
        </a:p>
      </dsp:txBody>
      <dsp:txXfrm>
        <a:off x="1356896" y="2317"/>
        <a:ext cx="5476278" cy="1174802"/>
      </dsp:txXfrm>
    </dsp:sp>
    <dsp:sp modelId="{A9914202-C048-4BD5-9206-5DED9CD88973}">
      <dsp:nvSpPr>
        <dsp:cNvPr id="0" name=""/>
        <dsp:cNvSpPr/>
      </dsp:nvSpPr>
      <dsp:spPr>
        <a:xfrm>
          <a:off x="0" y="1470820"/>
          <a:ext cx="6833175" cy="1174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D921E0-93A6-4A71-B7EA-BD8D7B2059FC}">
      <dsp:nvSpPr>
        <dsp:cNvPr id="0" name=""/>
        <dsp:cNvSpPr/>
      </dsp:nvSpPr>
      <dsp:spPr>
        <a:xfrm>
          <a:off x="355377" y="1735151"/>
          <a:ext cx="646141" cy="6461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4982D3-66B0-4BE9-B396-F04269AC6D45}">
      <dsp:nvSpPr>
        <dsp:cNvPr id="0" name=""/>
        <dsp:cNvSpPr/>
      </dsp:nvSpPr>
      <dsp:spPr>
        <a:xfrm>
          <a:off x="1356896" y="1470820"/>
          <a:ext cx="5476278" cy="1174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33" tIns="124333" rIns="124333" bIns="1243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Word document</a:t>
          </a:r>
          <a:endParaRPr lang="en-US" sz="2200" kern="1200"/>
        </a:p>
      </dsp:txBody>
      <dsp:txXfrm>
        <a:off x="1356896" y="1470820"/>
        <a:ext cx="5476278" cy="1174802"/>
      </dsp:txXfrm>
    </dsp:sp>
    <dsp:sp modelId="{82A4DB58-658E-47EC-AB3E-819ABE18194F}">
      <dsp:nvSpPr>
        <dsp:cNvPr id="0" name=""/>
        <dsp:cNvSpPr/>
      </dsp:nvSpPr>
      <dsp:spPr>
        <a:xfrm>
          <a:off x="0" y="2939323"/>
          <a:ext cx="6833175" cy="1174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83BDCC-6D96-4361-93FF-28EF5224AD22}">
      <dsp:nvSpPr>
        <dsp:cNvPr id="0" name=""/>
        <dsp:cNvSpPr/>
      </dsp:nvSpPr>
      <dsp:spPr>
        <a:xfrm>
          <a:off x="355377" y="3203653"/>
          <a:ext cx="646141" cy="6461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1BE0FE-6A6F-494A-B500-0419CE7CA194}">
      <dsp:nvSpPr>
        <dsp:cNvPr id="0" name=""/>
        <dsp:cNvSpPr/>
      </dsp:nvSpPr>
      <dsp:spPr>
        <a:xfrm>
          <a:off x="1356896" y="2939323"/>
          <a:ext cx="5476278" cy="1174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33" tIns="124333" rIns="124333" bIns="1243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Each element having a separate section</a:t>
          </a:r>
          <a:endParaRPr lang="en-US" sz="2200" kern="1200"/>
        </a:p>
      </dsp:txBody>
      <dsp:txXfrm>
        <a:off x="1356896" y="2939323"/>
        <a:ext cx="5476278" cy="1174802"/>
      </dsp:txXfrm>
    </dsp:sp>
    <dsp:sp modelId="{56D5D389-999B-4A72-A00B-2AB13154825A}">
      <dsp:nvSpPr>
        <dsp:cNvPr id="0" name=""/>
        <dsp:cNvSpPr/>
      </dsp:nvSpPr>
      <dsp:spPr>
        <a:xfrm>
          <a:off x="0" y="4407825"/>
          <a:ext cx="6833175" cy="11748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67D572-0F4D-466F-A1F4-B94D80BF97E0}">
      <dsp:nvSpPr>
        <dsp:cNvPr id="0" name=""/>
        <dsp:cNvSpPr/>
      </dsp:nvSpPr>
      <dsp:spPr>
        <a:xfrm>
          <a:off x="355377" y="4672156"/>
          <a:ext cx="646141" cy="6461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62B327-0B82-467A-8D33-7BD518C697BE}">
      <dsp:nvSpPr>
        <dsp:cNvPr id="0" name=""/>
        <dsp:cNvSpPr/>
      </dsp:nvSpPr>
      <dsp:spPr>
        <a:xfrm>
          <a:off x="1356896" y="4407825"/>
          <a:ext cx="5476278" cy="1174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33" tIns="124333" rIns="124333" bIns="12433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Reference list</a:t>
          </a:r>
          <a:endParaRPr lang="en-US" sz="2200" kern="1200"/>
        </a:p>
      </dsp:txBody>
      <dsp:txXfrm>
        <a:off x="1356896" y="4407825"/>
        <a:ext cx="5476278" cy="11748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58C859-0C64-49F2-9EBC-3F52409F190A}">
      <dsp:nvSpPr>
        <dsp:cNvPr id="0" name=""/>
        <dsp:cNvSpPr/>
      </dsp:nvSpPr>
      <dsp:spPr>
        <a:xfrm>
          <a:off x="0" y="37888"/>
          <a:ext cx="6833175" cy="10073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Where to find it</a:t>
          </a:r>
          <a:endParaRPr lang="en-US" sz="4100" kern="1200"/>
        </a:p>
      </dsp:txBody>
      <dsp:txXfrm>
        <a:off x="49176" y="87064"/>
        <a:ext cx="6734823" cy="909018"/>
      </dsp:txXfrm>
    </dsp:sp>
    <dsp:sp modelId="{2D9D99A0-8DF0-455E-9335-C8A5F3B452E1}">
      <dsp:nvSpPr>
        <dsp:cNvPr id="0" name=""/>
        <dsp:cNvSpPr/>
      </dsp:nvSpPr>
      <dsp:spPr>
        <a:xfrm>
          <a:off x="0" y="1163338"/>
          <a:ext cx="6833175" cy="1007370"/>
        </a:xfrm>
        <a:prstGeom prst="roundRect">
          <a:avLst/>
        </a:prstGeom>
        <a:solidFill>
          <a:schemeClr val="accent5">
            <a:hueOff val="-5026253"/>
            <a:satOff val="105"/>
            <a:lumOff val="-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How to use</a:t>
          </a:r>
          <a:endParaRPr lang="en-US" sz="4100" kern="1200"/>
        </a:p>
      </dsp:txBody>
      <dsp:txXfrm>
        <a:off x="49176" y="1212514"/>
        <a:ext cx="6734823" cy="909018"/>
      </dsp:txXfrm>
    </dsp:sp>
    <dsp:sp modelId="{5473F164-2B70-4C37-A96D-EBE9801ADF77}">
      <dsp:nvSpPr>
        <dsp:cNvPr id="0" name=""/>
        <dsp:cNvSpPr/>
      </dsp:nvSpPr>
      <dsp:spPr>
        <a:xfrm>
          <a:off x="0" y="2288788"/>
          <a:ext cx="6833175" cy="1007370"/>
        </a:xfrm>
        <a:prstGeom prst="roundRect">
          <a:avLst/>
        </a:prstGeom>
        <a:solidFill>
          <a:schemeClr val="accent5">
            <a:hueOff val="-10052506"/>
            <a:satOff val="209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Draft versus final</a:t>
          </a:r>
          <a:endParaRPr lang="en-US" sz="4100" kern="1200"/>
        </a:p>
      </dsp:txBody>
      <dsp:txXfrm>
        <a:off x="49176" y="2337964"/>
        <a:ext cx="6734823" cy="909018"/>
      </dsp:txXfrm>
    </dsp:sp>
    <dsp:sp modelId="{AA01144B-8831-4ED0-943C-AFC55E099443}">
      <dsp:nvSpPr>
        <dsp:cNvPr id="0" name=""/>
        <dsp:cNvSpPr/>
      </dsp:nvSpPr>
      <dsp:spPr>
        <a:xfrm>
          <a:off x="0" y="3414238"/>
          <a:ext cx="6833175" cy="1007370"/>
        </a:xfrm>
        <a:prstGeom prst="roundRect">
          <a:avLst/>
        </a:prstGeom>
        <a:solidFill>
          <a:schemeClr val="accent5">
            <a:hueOff val="-15078759"/>
            <a:satOff val="314"/>
            <a:lumOff val="-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Similarity scores</a:t>
          </a:r>
          <a:endParaRPr lang="en-US" sz="4100" kern="1200"/>
        </a:p>
      </dsp:txBody>
      <dsp:txXfrm>
        <a:off x="49176" y="3463414"/>
        <a:ext cx="6734823" cy="909018"/>
      </dsp:txXfrm>
    </dsp:sp>
    <dsp:sp modelId="{75BFB91B-A939-4D93-B527-A2BB7BC5A602}">
      <dsp:nvSpPr>
        <dsp:cNvPr id="0" name=""/>
        <dsp:cNvSpPr/>
      </dsp:nvSpPr>
      <dsp:spPr>
        <a:xfrm>
          <a:off x="0" y="4539688"/>
          <a:ext cx="6833175" cy="1007370"/>
        </a:xfrm>
        <a:prstGeom prst="roundRect">
          <a:avLst/>
        </a:prstGeom>
        <a:solidFill>
          <a:schemeClr val="accent5">
            <a:hueOff val="-20105012"/>
            <a:satOff val="418"/>
            <a:lumOff val="-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Feedback</a:t>
          </a:r>
          <a:endParaRPr lang="en-US" sz="4100" kern="1200"/>
        </a:p>
      </dsp:txBody>
      <dsp:txXfrm>
        <a:off x="49176" y="4588864"/>
        <a:ext cx="6734823" cy="9090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9F85C2-B353-4AC9-A627-EE5E79F1FF55}">
      <dsp:nvSpPr>
        <dsp:cNvPr id="0" name=""/>
        <dsp:cNvSpPr/>
      </dsp:nvSpPr>
      <dsp:spPr>
        <a:xfrm>
          <a:off x="0" y="306627"/>
          <a:ext cx="6833175" cy="9090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Generic Marking Criteria</a:t>
          </a:r>
          <a:endParaRPr lang="en-US" sz="3700" kern="1200"/>
        </a:p>
      </dsp:txBody>
      <dsp:txXfrm>
        <a:off x="44378" y="351005"/>
        <a:ext cx="6744419" cy="820334"/>
      </dsp:txXfrm>
    </dsp:sp>
    <dsp:sp modelId="{1414064F-0C01-4710-8EE1-5281C88E447D}">
      <dsp:nvSpPr>
        <dsp:cNvPr id="0" name=""/>
        <dsp:cNvSpPr/>
      </dsp:nvSpPr>
      <dsp:spPr>
        <a:xfrm>
          <a:off x="0" y="1322277"/>
          <a:ext cx="6833175" cy="909090"/>
        </a:xfrm>
        <a:prstGeom prst="roundRect">
          <a:avLst/>
        </a:prstGeom>
        <a:solidFill>
          <a:schemeClr val="accent5">
            <a:hueOff val="-5026253"/>
            <a:satOff val="105"/>
            <a:lumOff val="-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Speech bubbles</a:t>
          </a:r>
          <a:endParaRPr lang="en-US" sz="3700" kern="1200"/>
        </a:p>
      </dsp:txBody>
      <dsp:txXfrm>
        <a:off x="44378" y="1366655"/>
        <a:ext cx="6744419" cy="820334"/>
      </dsp:txXfrm>
    </dsp:sp>
    <dsp:sp modelId="{3112DFEB-67D6-45B0-A812-83D5D7C09368}">
      <dsp:nvSpPr>
        <dsp:cNvPr id="0" name=""/>
        <dsp:cNvSpPr/>
      </dsp:nvSpPr>
      <dsp:spPr>
        <a:xfrm>
          <a:off x="0" y="2337928"/>
          <a:ext cx="6833175" cy="909090"/>
        </a:xfrm>
        <a:prstGeom prst="roundRect">
          <a:avLst/>
        </a:prstGeom>
        <a:solidFill>
          <a:schemeClr val="accent5">
            <a:hueOff val="-10052506"/>
            <a:satOff val="209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Mark Classifications</a:t>
          </a:r>
          <a:endParaRPr lang="en-US" sz="3700" kern="1200"/>
        </a:p>
      </dsp:txBody>
      <dsp:txXfrm>
        <a:off x="44378" y="2382306"/>
        <a:ext cx="6744419" cy="820334"/>
      </dsp:txXfrm>
    </dsp:sp>
    <dsp:sp modelId="{1EB5687A-8C63-4EDA-86B9-B684A5DC2FF5}">
      <dsp:nvSpPr>
        <dsp:cNvPr id="0" name=""/>
        <dsp:cNvSpPr/>
      </dsp:nvSpPr>
      <dsp:spPr>
        <a:xfrm>
          <a:off x="0" y="3353577"/>
          <a:ext cx="6833175" cy="909090"/>
        </a:xfrm>
        <a:prstGeom prst="roundRect">
          <a:avLst/>
        </a:prstGeom>
        <a:solidFill>
          <a:schemeClr val="accent5">
            <a:hueOff val="-15078759"/>
            <a:satOff val="314"/>
            <a:lumOff val="-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Average marks for each module</a:t>
          </a:r>
          <a:endParaRPr lang="en-US" sz="3700" kern="1200"/>
        </a:p>
      </dsp:txBody>
      <dsp:txXfrm>
        <a:off x="44378" y="3397955"/>
        <a:ext cx="6744419" cy="820334"/>
      </dsp:txXfrm>
    </dsp:sp>
    <dsp:sp modelId="{9CEDBDBE-941E-4793-BF11-8465AAE2BECA}">
      <dsp:nvSpPr>
        <dsp:cNvPr id="0" name=""/>
        <dsp:cNvSpPr/>
      </dsp:nvSpPr>
      <dsp:spPr>
        <a:xfrm>
          <a:off x="0" y="4369228"/>
          <a:ext cx="6833175" cy="909090"/>
        </a:xfrm>
        <a:prstGeom prst="roundRect">
          <a:avLst/>
        </a:prstGeom>
        <a:solidFill>
          <a:schemeClr val="accent5">
            <a:hueOff val="-20105012"/>
            <a:satOff val="418"/>
            <a:lumOff val="-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% of each assignment</a:t>
          </a:r>
          <a:endParaRPr lang="en-US" sz="3700" kern="1200"/>
        </a:p>
      </dsp:txBody>
      <dsp:txXfrm>
        <a:off x="44378" y="4413606"/>
        <a:ext cx="6744419" cy="8203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1B1B7A-CB88-48C5-98B5-24A9FE60997F}">
      <dsp:nvSpPr>
        <dsp:cNvPr id="0" name=""/>
        <dsp:cNvSpPr/>
      </dsp:nvSpPr>
      <dsp:spPr>
        <a:xfrm>
          <a:off x="0" y="115828"/>
          <a:ext cx="6833175" cy="11056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Deadline: 8</a:t>
          </a:r>
          <a:r>
            <a:rPr lang="en-GB" sz="2700" kern="1200" baseline="30000"/>
            <a:t>th</a:t>
          </a:r>
          <a:r>
            <a:rPr lang="en-GB" sz="2700" kern="1200"/>
            <a:t> December at 23:59    Presentation 10 minutes long</a:t>
          </a:r>
          <a:endParaRPr lang="en-US" sz="2700" kern="1200"/>
        </a:p>
      </dsp:txBody>
      <dsp:txXfrm>
        <a:off x="53973" y="169801"/>
        <a:ext cx="6725229" cy="997704"/>
      </dsp:txXfrm>
    </dsp:sp>
    <dsp:sp modelId="{8105E21F-879A-40DA-A780-4E3C128B157C}">
      <dsp:nvSpPr>
        <dsp:cNvPr id="0" name=""/>
        <dsp:cNvSpPr/>
      </dsp:nvSpPr>
      <dsp:spPr>
        <a:xfrm>
          <a:off x="0" y="1221478"/>
          <a:ext cx="6833175" cy="4247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953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In this assignment you will need to create a presentation based upon the quote below.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Friedman (1970) “The social responsibility of Business is to increase its profits”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Within your presentation you should discuss both sides of the discussion around the sole purpose of Businesses are to grow the Economy.  Do contemporary Businesses serve other purposes?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Your presentation should be ten minutes in length (+ or – 10%) and should draw upon your own research in additional to the content of the lectures.  You should use a range of academic sources and theories within your discussion.</a:t>
          </a:r>
          <a:endParaRPr lang="en-US" sz="2100" kern="1200"/>
        </a:p>
      </dsp:txBody>
      <dsp:txXfrm>
        <a:off x="0" y="1221478"/>
        <a:ext cx="6833175" cy="42476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CDEEF7-EF56-4460-B87E-648FCE951BF5}">
      <dsp:nvSpPr>
        <dsp:cNvPr id="0" name=""/>
        <dsp:cNvSpPr/>
      </dsp:nvSpPr>
      <dsp:spPr>
        <a:xfrm>
          <a:off x="0" y="153627"/>
          <a:ext cx="6833175" cy="4504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Deadline: 15</a:t>
          </a:r>
          <a:r>
            <a:rPr lang="en-GB" sz="1800" kern="1200" baseline="30000" dirty="0"/>
            <a:t>th</a:t>
          </a:r>
          <a:r>
            <a:rPr lang="en-GB" sz="1800" kern="1200" dirty="0"/>
            <a:t> December at 23:59      Portfolio     1500 words</a:t>
          </a:r>
          <a:endParaRPr lang="en-US" sz="1800" kern="1200" dirty="0"/>
        </a:p>
      </dsp:txBody>
      <dsp:txXfrm>
        <a:off x="21989" y="175616"/>
        <a:ext cx="6789197" cy="406472"/>
      </dsp:txXfrm>
    </dsp:sp>
    <dsp:sp modelId="{842FAB32-83CA-48E2-A4BA-7C03E123F7FB}">
      <dsp:nvSpPr>
        <dsp:cNvPr id="0" name=""/>
        <dsp:cNvSpPr/>
      </dsp:nvSpPr>
      <dsp:spPr>
        <a:xfrm>
          <a:off x="0" y="604077"/>
          <a:ext cx="6833175" cy="48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953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In this assignment you are asked to create a Personal Learning Environment, which will be included within a portfolio format.</a:t>
          </a:r>
          <a:endParaRPr lang="en-US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There are three tasks within your portfolio, detailed below: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1.	Create objectives for your studies with us, two or three objectives would be a suitable number.  Use relevant research to justify each objective and demonstrate why they are important to the skills/experience development of university students.  (500 words)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2.	Identify your learning style using a range of research and create a plan for your personal development. (500 words)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3.	Write two separate blog posts at regular intervals within the module to capture how you feel about your initial objectives and your learner journey as a whole. (500 words)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You may write this assignment in the first person and should use a model of reflection in your reflective blogs.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Your work should be presented in portfolio style of 1,500 words (+/- 10% acceptable).  Within your work you should discuss a range of theory</a:t>
          </a:r>
          <a:endParaRPr lang="en-US" sz="1700" kern="1200" dirty="0"/>
        </a:p>
      </dsp:txBody>
      <dsp:txXfrm>
        <a:off x="0" y="604077"/>
        <a:ext cx="6833175" cy="4827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304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640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6106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1662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657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6769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051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748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11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1210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234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12/3/2023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6786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fferent coloured organisers">
            <a:extLst>
              <a:ext uri="{FF2B5EF4-FFF2-40B4-BE49-F238E27FC236}">
                <a16:creationId xmlns:a16="http://schemas.microsoft.com/office/drawing/2014/main" id="{6830BE4D-1BBF-AEA0-A575-8F0F8450D3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-1" b="700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EA1B1F-9EFB-363B-90A3-261C231874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732032"/>
            <a:ext cx="6900839" cy="2736390"/>
          </a:xfrm>
        </p:spPr>
        <p:txBody>
          <a:bodyPr anchor="t">
            <a:normAutofit/>
          </a:bodyPr>
          <a:lstStyle/>
          <a:p>
            <a:r>
              <a:rPr lang="en-GB" sz="8000">
                <a:solidFill>
                  <a:srgbClr val="FFFFFF"/>
                </a:solidFill>
              </a:rPr>
              <a:t>Assignments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546153-05F1-265F-5EF5-6830BCE71A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anchor="b">
            <a:normAutofit/>
          </a:bodyPr>
          <a:lstStyle/>
          <a:p>
            <a:pPr algn="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9934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18D5F1-911E-4BCF-9AF0-F3A54D7C0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84EE41-863A-4DE9-9A51-4F014D681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416" y="485369"/>
            <a:ext cx="11147071" cy="2460838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FC112D-CEB3-3AA4-736D-D6CB331CB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10361960" cy="1493871"/>
          </a:xfrm>
        </p:spPr>
        <p:txBody>
          <a:bodyPr>
            <a:normAutofit/>
          </a:bodyPr>
          <a:lstStyle/>
          <a:p>
            <a:r>
              <a:rPr lang="en-GB" dirty="0"/>
              <a:t>Assignment types L4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0850E05-3320-4817-99CE-D56547FCA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DA9946C-C93A-4350-AC54-937723F6B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875E96-81D5-2C26-7837-B76C9A293B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6074733"/>
              </p:ext>
            </p:extLst>
          </p:nvPr>
        </p:nvGraphicFramePr>
        <p:xfrm>
          <a:off x="482600" y="3098800"/>
          <a:ext cx="11143887" cy="2779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8091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D41AD1E2-48DF-F4EA-FED4-4B1229B466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25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7ECA46-AD1C-DDC5-412C-E8844E192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Essay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E80D8-2D52-AD05-59C8-B918606E7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anchor="b">
            <a:normAutofit/>
          </a:bodyPr>
          <a:lstStyle/>
          <a:p>
            <a:pPr algn="r"/>
            <a:r>
              <a:rPr lang="en-GB" sz="2000">
                <a:solidFill>
                  <a:srgbClr val="FFFFFF"/>
                </a:solidFill>
              </a:rPr>
              <a:t>Key elements of an Essay:</a:t>
            </a:r>
          </a:p>
          <a:p>
            <a:pPr marL="342900" indent="-342900" algn="r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Introduction sentence</a:t>
            </a:r>
          </a:p>
          <a:p>
            <a:pPr marL="342900" indent="-342900" algn="r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Main body</a:t>
            </a:r>
          </a:p>
          <a:p>
            <a:pPr marL="342900" indent="-342900" algn="r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Conclusions</a:t>
            </a:r>
          </a:p>
          <a:p>
            <a:pPr marL="342900" indent="-342900" algn="r"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Reference List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030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53862-2993-70F4-92BF-9B35D5722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dirty="0"/>
              <a:t>Report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D4B802-AF67-EDF4-E96D-FF7F1943D5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742216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8735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24653628-203B-96F7-AB6B-6F484E946B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7104" r="-1" b="1531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DDF1AE-D7AF-F766-7B0C-C7856EAA4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Presentation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990DC-336F-0FED-5C8A-282ABB6D5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3728775"/>
            <a:ext cx="5533671" cy="2299681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1100">
                <a:solidFill>
                  <a:srgbClr val="FFFFFF"/>
                </a:solidFill>
              </a:rPr>
              <a:t>Key elements of a Presentation:</a:t>
            </a:r>
          </a:p>
          <a:p>
            <a:pPr marL="342900" indent="-342900" algn="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>
                <a:solidFill>
                  <a:srgbClr val="FFFFFF"/>
                </a:solidFill>
              </a:rPr>
              <a:t>Cover</a:t>
            </a:r>
          </a:p>
          <a:p>
            <a:pPr marL="342900" indent="-342900" algn="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>
                <a:solidFill>
                  <a:srgbClr val="FFFFFF"/>
                </a:solidFill>
              </a:rPr>
              <a:t>Introduction</a:t>
            </a:r>
          </a:p>
          <a:p>
            <a:pPr marL="342900" indent="-342900" algn="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>
                <a:solidFill>
                  <a:srgbClr val="FFFFFF"/>
                </a:solidFill>
              </a:rPr>
              <a:t>Main body</a:t>
            </a:r>
          </a:p>
          <a:p>
            <a:pPr marL="342900" indent="-342900" algn="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>
                <a:solidFill>
                  <a:srgbClr val="FFFFFF"/>
                </a:solidFill>
              </a:rPr>
              <a:t>Conclusions</a:t>
            </a:r>
          </a:p>
          <a:p>
            <a:pPr marL="342900" indent="-342900" algn="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>
                <a:solidFill>
                  <a:srgbClr val="FFFFFF"/>
                </a:solidFill>
              </a:rPr>
              <a:t>References </a:t>
            </a:r>
          </a:p>
          <a:p>
            <a:pPr marL="342900" indent="-342900" algn="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>
                <a:solidFill>
                  <a:srgbClr val="FFFFFF"/>
                </a:solidFill>
              </a:rPr>
              <a:t>Do not overload your presentation with words</a:t>
            </a:r>
          </a:p>
          <a:p>
            <a:pPr marL="342900" indent="-342900" algn="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>
                <a:solidFill>
                  <a:srgbClr val="FFFFFF"/>
                </a:solidFill>
              </a:rPr>
              <a:t>Speaker notes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0435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051B10-4B36-1575-4875-FFFD4E49E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dirty="0"/>
              <a:t>Exam Process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C61263-1564-0396-78F4-B6E69BA16A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5407411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201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9742BC-55B8-CE8A-B44F-0013E0CE8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dirty="0"/>
              <a:t>Portfolio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E879D5-DBBF-5848-5AE0-B950B4A71B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2512236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48772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67EB1C-5FF0-8827-A719-88E489A9B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dirty="0"/>
              <a:t>Turnitin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8148AC-7F06-59D1-C9F7-72BC7BA7E9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9542419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889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B9F6F2-EBBE-85AA-3EEC-7ABA1A5BE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sz="6100"/>
              <a:t>Feedback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F3F924-E15C-C8FE-E26F-9BD821C6BB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8071107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0620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17B9B-1285-4247-F6B3-96784BBF2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sz="3600" dirty="0"/>
              <a:t>Assignment 1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65972B-05FE-9028-BB3D-2598FD188D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0674319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8852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BC8350-2443-3182-5C87-4E0CBA13A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GB" sz="3600" dirty="0"/>
              <a:t>Assignment 2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A5A80C-8454-B3EA-1327-5A51A3D851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9610781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4501600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RegularSeedRightStep">
      <a:dk1>
        <a:srgbClr val="000000"/>
      </a:dk1>
      <a:lt1>
        <a:srgbClr val="FFFFFF"/>
      </a:lt1>
      <a:dk2>
        <a:srgbClr val="23243F"/>
      </a:dk2>
      <a:lt2>
        <a:srgbClr val="E8E8E2"/>
      </a:lt2>
      <a:accent1>
        <a:srgbClr val="4D55C3"/>
      </a:accent1>
      <a:accent2>
        <a:srgbClr val="643BB1"/>
      </a:accent2>
      <a:accent3>
        <a:srgbClr val="A84DC3"/>
      </a:accent3>
      <a:accent4>
        <a:srgbClr val="B13B9C"/>
      </a:accent4>
      <a:accent5>
        <a:srgbClr val="C34D7C"/>
      </a:accent5>
      <a:accent6>
        <a:srgbClr val="B13D3B"/>
      </a:accent6>
      <a:hlink>
        <a:srgbClr val="8D872F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439</Words>
  <Application>Microsoft Office PowerPoint</Application>
  <PresentationFormat>Widescreen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Seaford</vt:lpstr>
      <vt:lpstr>LevelVTI</vt:lpstr>
      <vt:lpstr>Assignments</vt:lpstr>
      <vt:lpstr>Assignment types L4</vt:lpstr>
      <vt:lpstr>Essay</vt:lpstr>
      <vt:lpstr>Report</vt:lpstr>
      <vt:lpstr>Presentation</vt:lpstr>
      <vt:lpstr>Exam Process</vt:lpstr>
      <vt:lpstr>Portfolio</vt:lpstr>
      <vt:lpstr>Turnitin</vt:lpstr>
      <vt:lpstr>Feedback </vt:lpstr>
      <vt:lpstr>Assignment 1</vt:lpstr>
      <vt:lpstr>Assignment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Assignments</dc:title>
  <dc:creator>Jessica Shore</dc:creator>
  <cp:lastModifiedBy>Jessica Shore</cp:lastModifiedBy>
  <cp:revision>1</cp:revision>
  <dcterms:created xsi:type="dcterms:W3CDTF">2023-12-03T18:07:49Z</dcterms:created>
  <dcterms:modified xsi:type="dcterms:W3CDTF">2023-12-03T18:33:58Z</dcterms:modified>
</cp:coreProperties>
</file>