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4" d="100"/>
          <a:sy n="74" d="100"/>
        </p:scale>
        <p:origin x="42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AE31B-6285-CC09-C5D0-0831A57924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7DC6E0-0E13-200E-2942-B687A3A41B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3C3E6-1F07-DB7E-9DEA-80B8A7BE3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52C76-4E0E-C2A5-EE41-F9E6E5C9E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AE0D3-D18E-B26F-F709-19A0B14FD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087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C4BAA-2ED5-501A-C5B3-BE736B1F4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504AF-F870-AEA0-2170-CA98C43D3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76BA6-9805-5E42-A0C2-88E0E0478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B096F-2E49-4834-386D-F67D80F36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80B1A-15A1-CD47-7B8B-7688D623B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003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1BE0E-2688-21B9-301B-942148CFB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6D8912-98A2-73B2-01A1-DDF4CD43A8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0CBA3-E8CB-1CD4-E042-EC217A8D1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BC258-10F7-574F-9E48-5ED18A11A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784616-8ED4-BB44-7A41-11B323735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42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4A2C2-3EC3-61DE-66EC-28C069EA9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F7EA9-96EC-11BF-C928-732B9CA528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9D7436-DA69-1253-EC66-F24F5C8259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38DB2B-1703-34AF-63D5-47EEBA21A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E93493-8726-F27B-7340-B29C80625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894D0D-B3C9-7505-8A1B-5BB098502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719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DB772-3943-3F59-7DA5-B8A2A9F11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C1624E-5633-7AA6-BCB9-CFD0E6ACA8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821C00-2056-AFFE-0E6E-4328B80F2C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771733-8E48-E842-16F0-383D3189AF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15D4A1-15AB-B616-FCBB-E328218191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8FACD4-BE86-23FA-E33E-F32F79BC3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2C1530-348A-86F9-A9D0-19A338466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2554E3-7008-A630-75E3-F150A1044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29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89E61-1EF9-7E1B-8130-62F7182AF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AD1815-4BD3-2D0A-AD93-64EA40FEB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E6AE32-BC85-BB57-C16C-8B1F81049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EC2879-0892-DE89-3C56-CBC0D7078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812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B6CB63-8397-242A-CF77-5E3B4F61F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F7E989-2C43-A2EA-E6D5-7B11939FC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3ECA84-602E-53E6-2ACD-AC8D484C2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887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9CC82-A293-F392-12F0-F76850C0B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EABFA-DFBB-1511-1366-F01E090D1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9B45DB-D3A3-5029-A10A-74034D8FD4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619F3-9672-74F5-B1A2-13E0183A8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2195E-B4D3-4436-5A3B-F86F73305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391A6-BCDE-2F78-0D40-C9C8C2889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809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8DF34-399F-502A-131F-ED64F1012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101088-A696-42F7-C4F1-408DEC73C4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1FF26-DF9A-137C-07F8-4FF1FF69D8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E86FBE-D3E4-C2FD-083E-A89C45C0D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CCD41-D6AC-A9FA-9C65-4B2319FCB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83B5E-C09C-40D4-DE15-A49E5A565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366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9B6D7-ECDD-66E9-85B2-987C7CC08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162F26-3C5D-71A2-A3A1-2DCF688F34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25ABE-5B7C-E489-BDDE-53B40F21C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5C0FB8-FD59-877A-B492-41DA497A2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63A82-EC21-E8EA-DEC3-0334D7391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880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EF1E9E-12CD-EC96-DF7E-05993117DE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26A58E-7D26-9AEA-9A70-7622210B93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DC2D72-2009-2E05-13C6-CA608FA29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4EF0D-C35D-BAC2-348D-7CF22773F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E5329-B428-CA94-A954-168B75B28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45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69BCDB-14B4-92C8-85FC-8CB9FBFD7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42A045-92EE-0378-8025-EFA42A6995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64CA56-3DCD-6A83-2CE8-81E2D8325F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DDAB2-6B11-4190-A11A-F4BE98011B1F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D397F-357C-5041-0B9C-A0F7790C0B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CFD4B-6D26-E9CF-86B5-84BDA6E0F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956CF-0299-4B03-91E2-B901E9D2E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509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92E5F11-B486-0129-AB29-DFC25496EF1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012" y="1787822"/>
            <a:ext cx="8067040" cy="3601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569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2023-02-13T13:40:22Z</dcterms:created>
  <dcterms:modified xsi:type="dcterms:W3CDTF">2023-02-13T13:41:10Z</dcterms:modified>
</cp:coreProperties>
</file>