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67" y="3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F62AD3-4817-424E-8CA3-FCDA598C9619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FA5CFF2-630B-4EB0-BC0C-EC7028F3C017}">
      <dgm:prSet/>
      <dgm:spPr/>
      <dgm:t>
        <a:bodyPr/>
        <a:lstStyle/>
        <a:p>
          <a:r>
            <a:rPr lang="en-GB"/>
            <a:t>Site staff and direct labour</a:t>
          </a:r>
          <a:endParaRPr lang="en-US"/>
        </a:p>
      </dgm:t>
    </dgm:pt>
    <dgm:pt modelId="{1B2144F5-47AC-4006-BFD1-5D978C2880A3}" type="parTrans" cxnId="{27DBC885-8436-4E43-BB69-C576994A1377}">
      <dgm:prSet/>
      <dgm:spPr/>
      <dgm:t>
        <a:bodyPr/>
        <a:lstStyle/>
        <a:p>
          <a:endParaRPr lang="en-US"/>
        </a:p>
      </dgm:t>
    </dgm:pt>
    <dgm:pt modelId="{B55105D1-A534-46B8-B270-201F3FB040C0}" type="sibTrans" cxnId="{27DBC885-8436-4E43-BB69-C576994A1377}">
      <dgm:prSet/>
      <dgm:spPr/>
      <dgm:t>
        <a:bodyPr/>
        <a:lstStyle/>
        <a:p>
          <a:endParaRPr lang="en-US"/>
        </a:p>
      </dgm:t>
    </dgm:pt>
    <dgm:pt modelId="{66C336E2-734F-453F-8F5A-B29BC3360A20}">
      <dgm:prSet/>
      <dgm:spPr/>
      <dgm:t>
        <a:bodyPr/>
        <a:lstStyle/>
        <a:p>
          <a:r>
            <a:rPr lang="en-GB"/>
            <a:t>Plant</a:t>
          </a:r>
          <a:endParaRPr lang="en-US"/>
        </a:p>
      </dgm:t>
    </dgm:pt>
    <dgm:pt modelId="{2DE675BA-D335-4133-B02C-CC1069DBD9B0}" type="parTrans" cxnId="{1A1631DE-E10D-4378-B0C9-5A9E28F71A46}">
      <dgm:prSet/>
      <dgm:spPr/>
      <dgm:t>
        <a:bodyPr/>
        <a:lstStyle/>
        <a:p>
          <a:endParaRPr lang="en-US"/>
        </a:p>
      </dgm:t>
    </dgm:pt>
    <dgm:pt modelId="{07FD7824-63CE-4D70-B815-F40742CBCEB4}" type="sibTrans" cxnId="{1A1631DE-E10D-4378-B0C9-5A9E28F71A46}">
      <dgm:prSet/>
      <dgm:spPr/>
      <dgm:t>
        <a:bodyPr/>
        <a:lstStyle/>
        <a:p>
          <a:endParaRPr lang="en-US"/>
        </a:p>
      </dgm:t>
    </dgm:pt>
    <dgm:pt modelId="{A05D1B1A-F52E-4DE6-8BCC-E79AC14FA16D}">
      <dgm:prSet/>
      <dgm:spPr/>
      <dgm:t>
        <a:bodyPr/>
        <a:lstStyle/>
        <a:p>
          <a:r>
            <a:rPr lang="en-GB"/>
            <a:t>Materials</a:t>
          </a:r>
          <a:endParaRPr lang="en-US"/>
        </a:p>
      </dgm:t>
    </dgm:pt>
    <dgm:pt modelId="{D58933BE-B690-4B39-A921-A9E1C9A166AF}" type="parTrans" cxnId="{0ECB6073-21FE-4EA5-A9BD-11D52860D034}">
      <dgm:prSet/>
      <dgm:spPr/>
      <dgm:t>
        <a:bodyPr/>
        <a:lstStyle/>
        <a:p>
          <a:endParaRPr lang="en-US"/>
        </a:p>
      </dgm:t>
    </dgm:pt>
    <dgm:pt modelId="{EEB11671-0EA9-4D8C-AE30-A2F33106C848}" type="sibTrans" cxnId="{0ECB6073-21FE-4EA5-A9BD-11D52860D034}">
      <dgm:prSet/>
      <dgm:spPr/>
      <dgm:t>
        <a:bodyPr/>
        <a:lstStyle/>
        <a:p>
          <a:endParaRPr lang="en-US"/>
        </a:p>
      </dgm:t>
    </dgm:pt>
    <dgm:pt modelId="{1FCAB25E-36B6-4909-95FB-3E87EC7497D4}">
      <dgm:prSet/>
      <dgm:spPr/>
      <dgm:t>
        <a:bodyPr/>
        <a:lstStyle/>
        <a:p>
          <a:r>
            <a:rPr lang="en-GB"/>
            <a:t>Information</a:t>
          </a:r>
          <a:endParaRPr lang="en-US"/>
        </a:p>
      </dgm:t>
    </dgm:pt>
    <dgm:pt modelId="{7B3123AB-4D21-4FD8-AA0E-C26E8067BD6E}" type="parTrans" cxnId="{E9A2F4EF-1642-478D-B16A-C5D18E088127}">
      <dgm:prSet/>
      <dgm:spPr/>
      <dgm:t>
        <a:bodyPr/>
        <a:lstStyle/>
        <a:p>
          <a:endParaRPr lang="en-US"/>
        </a:p>
      </dgm:t>
    </dgm:pt>
    <dgm:pt modelId="{AA98EF19-2388-494F-9BDF-D2775F18FC9C}" type="sibTrans" cxnId="{E9A2F4EF-1642-478D-B16A-C5D18E088127}">
      <dgm:prSet/>
      <dgm:spPr/>
      <dgm:t>
        <a:bodyPr/>
        <a:lstStyle/>
        <a:p>
          <a:endParaRPr lang="en-US"/>
        </a:p>
      </dgm:t>
    </dgm:pt>
    <dgm:pt modelId="{1D1B5286-B917-46BD-BFAF-D0A92BBFDCE4}">
      <dgm:prSet/>
      <dgm:spPr/>
      <dgm:t>
        <a:bodyPr/>
        <a:lstStyle/>
        <a:p>
          <a:r>
            <a:rPr lang="en-GB"/>
            <a:t>Sub Contractors</a:t>
          </a:r>
          <a:endParaRPr lang="en-US"/>
        </a:p>
      </dgm:t>
    </dgm:pt>
    <dgm:pt modelId="{3EEE2874-CB81-4AB2-93FF-F51590CEFE83}" type="parTrans" cxnId="{08AF5792-F480-439D-968A-51447751FEB7}">
      <dgm:prSet/>
      <dgm:spPr/>
      <dgm:t>
        <a:bodyPr/>
        <a:lstStyle/>
        <a:p>
          <a:endParaRPr lang="en-US"/>
        </a:p>
      </dgm:t>
    </dgm:pt>
    <dgm:pt modelId="{FD282270-C9B3-40E4-95A8-1D343C822BCA}" type="sibTrans" cxnId="{08AF5792-F480-439D-968A-51447751FEB7}">
      <dgm:prSet/>
      <dgm:spPr/>
      <dgm:t>
        <a:bodyPr/>
        <a:lstStyle/>
        <a:p>
          <a:endParaRPr lang="en-US"/>
        </a:p>
      </dgm:t>
    </dgm:pt>
    <dgm:pt modelId="{D1D1533C-F77A-4844-A483-4F5F0D73BECB}" type="pres">
      <dgm:prSet presAssocID="{BEF62AD3-4817-424E-8CA3-FCDA598C9619}" presName="Name0" presStyleCnt="0">
        <dgm:presLayoutVars>
          <dgm:dir/>
          <dgm:animLvl val="lvl"/>
          <dgm:resizeHandles val="exact"/>
        </dgm:presLayoutVars>
      </dgm:prSet>
      <dgm:spPr/>
    </dgm:pt>
    <dgm:pt modelId="{8AE91739-883F-4E29-9BDD-8F2E834F1986}" type="pres">
      <dgm:prSet presAssocID="{CFA5CFF2-630B-4EB0-BC0C-EC7028F3C017}" presName="linNode" presStyleCnt="0"/>
      <dgm:spPr/>
    </dgm:pt>
    <dgm:pt modelId="{5E02188E-A3A0-480D-9908-AFAA4E0FE99A}" type="pres">
      <dgm:prSet presAssocID="{CFA5CFF2-630B-4EB0-BC0C-EC7028F3C017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93757195-EC71-4EDF-AC3F-ACFE928913E2}" type="pres">
      <dgm:prSet presAssocID="{B55105D1-A534-46B8-B270-201F3FB040C0}" presName="sp" presStyleCnt="0"/>
      <dgm:spPr/>
    </dgm:pt>
    <dgm:pt modelId="{C613636C-D3CF-4084-9510-F4EAF3E10D87}" type="pres">
      <dgm:prSet presAssocID="{66C336E2-734F-453F-8F5A-B29BC3360A20}" presName="linNode" presStyleCnt="0"/>
      <dgm:spPr/>
    </dgm:pt>
    <dgm:pt modelId="{08BE333A-1126-4880-B32D-49EA01DCA626}" type="pres">
      <dgm:prSet presAssocID="{66C336E2-734F-453F-8F5A-B29BC3360A20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0A97F2D0-FDDA-4E3A-853C-1AA0C5B04E17}" type="pres">
      <dgm:prSet presAssocID="{07FD7824-63CE-4D70-B815-F40742CBCEB4}" presName="sp" presStyleCnt="0"/>
      <dgm:spPr/>
    </dgm:pt>
    <dgm:pt modelId="{30BB02FF-0A57-46CD-8E90-DB712B3B1054}" type="pres">
      <dgm:prSet presAssocID="{A05D1B1A-F52E-4DE6-8BCC-E79AC14FA16D}" presName="linNode" presStyleCnt="0"/>
      <dgm:spPr/>
    </dgm:pt>
    <dgm:pt modelId="{C20A16AD-81AA-4C4C-A0BB-1E368B5292DD}" type="pres">
      <dgm:prSet presAssocID="{A05D1B1A-F52E-4DE6-8BCC-E79AC14FA16D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474E9624-B60B-4378-8F15-E4B1D5F4E15E}" type="pres">
      <dgm:prSet presAssocID="{EEB11671-0EA9-4D8C-AE30-A2F33106C848}" presName="sp" presStyleCnt="0"/>
      <dgm:spPr/>
    </dgm:pt>
    <dgm:pt modelId="{4D4BA810-5325-48DA-872E-5881750C001A}" type="pres">
      <dgm:prSet presAssocID="{1FCAB25E-36B6-4909-95FB-3E87EC7497D4}" presName="linNode" presStyleCnt="0"/>
      <dgm:spPr/>
    </dgm:pt>
    <dgm:pt modelId="{6C319FC8-BF34-4E95-90FB-C62B659F8F20}" type="pres">
      <dgm:prSet presAssocID="{1FCAB25E-36B6-4909-95FB-3E87EC7497D4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3682FA0E-01E3-4360-9692-51A279D1784B}" type="pres">
      <dgm:prSet presAssocID="{AA98EF19-2388-494F-9BDF-D2775F18FC9C}" presName="sp" presStyleCnt="0"/>
      <dgm:spPr/>
    </dgm:pt>
    <dgm:pt modelId="{8A9C2B71-B0B0-414B-A9B3-92008F71C470}" type="pres">
      <dgm:prSet presAssocID="{1D1B5286-B917-46BD-BFAF-D0A92BBFDCE4}" presName="linNode" presStyleCnt="0"/>
      <dgm:spPr/>
    </dgm:pt>
    <dgm:pt modelId="{C0DF6F5F-0D42-4C08-81C9-C29BD6942382}" type="pres">
      <dgm:prSet presAssocID="{1D1B5286-B917-46BD-BFAF-D0A92BBFDCE4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F36ED809-97FD-40C9-A7DC-07155B347397}" type="presOf" srcId="{CFA5CFF2-630B-4EB0-BC0C-EC7028F3C017}" destId="{5E02188E-A3A0-480D-9908-AFAA4E0FE99A}" srcOrd="0" destOrd="0" presId="urn:microsoft.com/office/officeart/2005/8/layout/vList5"/>
    <dgm:cxn modelId="{B1F0012B-2A90-4A5F-AB7F-8642C050DCF3}" type="presOf" srcId="{1FCAB25E-36B6-4909-95FB-3E87EC7497D4}" destId="{6C319FC8-BF34-4E95-90FB-C62B659F8F20}" srcOrd="0" destOrd="0" presId="urn:microsoft.com/office/officeart/2005/8/layout/vList5"/>
    <dgm:cxn modelId="{0ECB6073-21FE-4EA5-A9BD-11D52860D034}" srcId="{BEF62AD3-4817-424E-8CA3-FCDA598C9619}" destId="{A05D1B1A-F52E-4DE6-8BCC-E79AC14FA16D}" srcOrd="2" destOrd="0" parTransId="{D58933BE-B690-4B39-A921-A9E1C9A166AF}" sibTransId="{EEB11671-0EA9-4D8C-AE30-A2F33106C848}"/>
    <dgm:cxn modelId="{677C715A-074D-4749-9ADE-2B23C7AEEA9A}" type="presOf" srcId="{1D1B5286-B917-46BD-BFAF-D0A92BBFDCE4}" destId="{C0DF6F5F-0D42-4C08-81C9-C29BD6942382}" srcOrd="0" destOrd="0" presId="urn:microsoft.com/office/officeart/2005/8/layout/vList5"/>
    <dgm:cxn modelId="{27DBC885-8436-4E43-BB69-C576994A1377}" srcId="{BEF62AD3-4817-424E-8CA3-FCDA598C9619}" destId="{CFA5CFF2-630B-4EB0-BC0C-EC7028F3C017}" srcOrd="0" destOrd="0" parTransId="{1B2144F5-47AC-4006-BFD1-5D978C2880A3}" sibTransId="{B55105D1-A534-46B8-B270-201F3FB040C0}"/>
    <dgm:cxn modelId="{F6D5C38A-57B4-41B9-810C-3EA8EFC1EBC0}" type="presOf" srcId="{A05D1B1A-F52E-4DE6-8BCC-E79AC14FA16D}" destId="{C20A16AD-81AA-4C4C-A0BB-1E368B5292DD}" srcOrd="0" destOrd="0" presId="urn:microsoft.com/office/officeart/2005/8/layout/vList5"/>
    <dgm:cxn modelId="{08AF5792-F480-439D-968A-51447751FEB7}" srcId="{BEF62AD3-4817-424E-8CA3-FCDA598C9619}" destId="{1D1B5286-B917-46BD-BFAF-D0A92BBFDCE4}" srcOrd="4" destOrd="0" parTransId="{3EEE2874-CB81-4AB2-93FF-F51590CEFE83}" sibTransId="{FD282270-C9B3-40E4-95A8-1D343C822BCA}"/>
    <dgm:cxn modelId="{C8555CD0-3EFE-4696-9E39-3C8CB7FCCF8E}" type="presOf" srcId="{BEF62AD3-4817-424E-8CA3-FCDA598C9619}" destId="{D1D1533C-F77A-4844-A483-4F5F0D73BECB}" srcOrd="0" destOrd="0" presId="urn:microsoft.com/office/officeart/2005/8/layout/vList5"/>
    <dgm:cxn modelId="{1A1631DE-E10D-4378-B0C9-5A9E28F71A46}" srcId="{BEF62AD3-4817-424E-8CA3-FCDA598C9619}" destId="{66C336E2-734F-453F-8F5A-B29BC3360A20}" srcOrd="1" destOrd="0" parTransId="{2DE675BA-D335-4133-B02C-CC1069DBD9B0}" sibTransId="{07FD7824-63CE-4D70-B815-F40742CBCEB4}"/>
    <dgm:cxn modelId="{E1CB3EEE-0B69-4A6E-8449-D606EB094D1B}" type="presOf" srcId="{66C336E2-734F-453F-8F5A-B29BC3360A20}" destId="{08BE333A-1126-4880-B32D-49EA01DCA626}" srcOrd="0" destOrd="0" presId="urn:microsoft.com/office/officeart/2005/8/layout/vList5"/>
    <dgm:cxn modelId="{E9A2F4EF-1642-478D-B16A-C5D18E088127}" srcId="{BEF62AD3-4817-424E-8CA3-FCDA598C9619}" destId="{1FCAB25E-36B6-4909-95FB-3E87EC7497D4}" srcOrd="3" destOrd="0" parTransId="{7B3123AB-4D21-4FD8-AA0E-C26E8067BD6E}" sibTransId="{AA98EF19-2388-494F-9BDF-D2775F18FC9C}"/>
    <dgm:cxn modelId="{86CDFCB6-AC23-4042-8C4A-60FC4EEFA18C}" type="presParOf" srcId="{D1D1533C-F77A-4844-A483-4F5F0D73BECB}" destId="{8AE91739-883F-4E29-9BDD-8F2E834F1986}" srcOrd="0" destOrd="0" presId="urn:microsoft.com/office/officeart/2005/8/layout/vList5"/>
    <dgm:cxn modelId="{EA634130-6491-469D-9738-994FEFA433E7}" type="presParOf" srcId="{8AE91739-883F-4E29-9BDD-8F2E834F1986}" destId="{5E02188E-A3A0-480D-9908-AFAA4E0FE99A}" srcOrd="0" destOrd="0" presId="urn:microsoft.com/office/officeart/2005/8/layout/vList5"/>
    <dgm:cxn modelId="{5D9B1229-4F3D-4854-8ACC-501FBD76ACA1}" type="presParOf" srcId="{D1D1533C-F77A-4844-A483-4F5F0D73BECB}" destId="{93757195-EC71-4EDF-AC3F-ACFE928913E2}" srcOrd="1" destOrd="0" presId="urn:microsoft.com/office/officeart/2005/8/layout/vList5"/>
    <dgm:cxn modelId="{A7BBB11A-59F5-4B5A-9CDC-62A9EB31DEB3}" type="presParOf" srcId="{D1D1533C-F77A-4844-A483-4F5F0D73BECB}" destId="{C613636C-D3CF-4084-9510-F4EAF3E10D87}" srcOrd="2" destOrd="0" presId="urn:microsoft.com/office/officeart/2005/8/layout/vList5"/>
    <dgm:cxn modelId="{DCC2884B-C40B-44F5-A63D-47799DB53757}" type="presParOf" srcId="{C613636C-D3CF-4084-9510-F4EAF3E10D87}" destId="{08BE333A-1126-4880-B32D-49EA01DCA626}" srcOrd="0" destOrd="0" presId="urn:microsoft.com/office/officeart/2005/8/layout/vList5"/>
    <dgm:cxn modelId="{8A635E79-8732-49AA-A7E8-A5DBAC4C9C8B}" type="presParOf" srcId="{D1D1533C-F77A-4844-A483-4F5F0D73BECB}" destId="{0A97F2D0-FDDA-4E3A-853C-1AA0C5B04E17}" srcOrd="3" destOrd="0" presId="urn:microsoft.com/office/officeart/2005/8/layout/vList5"/>
    <dgm:cxn modelId="{CAAB6EA1-B8EB-4085-9CAF-5B31F74E1037}" type="presParOf" srcId="{D1D1533C-F77A-4844-A483-4F5F0D73BECB}" destId="{30BB02FF-0A57-46CD-8E90-DB712B3B1054}" srcOrd="4" destOrd="0" presId="urn:microsoft.com/office/officeart/2005/8/layout/vList5"/>
    <dgm:cxn modelId="{D08836C5-920D-4F74-BAC3-295D0898A1B3}" type="presParOf" srcId="{30BB02FF-0A57-46CD-8E90-DB712B3B1054}" destId="{C20A16AD-81AA-4C4C-A0BB-1E368B5292DD}" srcOrd="0" destOrd="0" presId="urn:microsoft.com/office/officeart/2005/8/layout/vList5"/>
    <dgm:cxn modelId="{DB6806C5-776B-414A-B136-46AA3D0F7F14}" type="presParOf" srcId="{D1D1533C-F77A-4844-A483-4F5F0D73BECB}" destId="{474E9624-B60B-4378-8F15-E4B1D5F4E15E}" srcOrd="5" destOrd="0" presId="urn:microsoft.com/office/officeart/2005/8/layout/vList5"/>
    <dgm:cxn modelId="{F533FBAB-7E7F-4909-9462-9FB6D7835DD3}" type="presParOf" srcId="{D1D1533C-F77A-4844-A483-4F5F0D73BECB}" destId="{4D4BA810-5325-48DA-872E-5881750C001A}" srcOrd="6" destOrd="0" presId="urn:microsoft.com/office/officeart/2005/8/layout/vList5"/>
    <dgm:cxn modelId="{DFF7AD88-71C9-4633-A96E-E676C5EA3C14}" type="presParOf" srcId="{4D4BA810-5325-48DA-872E-5881750C001A}" destId="{6C319FC8-BF34-4E95-90FB-C62B659F8F20}" srcOrd="0" destOrd="0" presId="urn:microsoft.com/office/officeart/2005/8/layout/vList5"/>
    <dgm:cxn modelId="{0A526367-051C-428F-818E-BDEC37A3A951}" type="presParOf" srcId="{D1D1533C-F77A-4844-A483-4F5F0D73BECB}" destId="{3682FA0E-01E3-4360-9692-51A279D1784B}" srcOrd="7" destOrd="0" presId="urn:microsoft.com/office/officeart/2005/8/layout/vList5"/>
    <dgm:cxn modelId="{7B386AAC-F8B5-4064-953D-19A8E6005745}" type="presParOf" srcId="{D1D1533C-F77A-4844-A483-4F5F0D73BECB}" destId="{8A9C2B71-B0B0-414B-A9B3-92008F71C470}" srcOrd="8" destOrd="0" presId="urn:microsoft.com/office/officeart/2005/8/layout/vList5"/>
    <dgm:cxn modelId="{6AA84175-C73A-4205-AC70-7B05FD198DBD}" type="presParOf" srcId="{8A9C2B71-B0B0-414B-A9B3-92008F71C470}" destId="{C0DF6F5F-0D42-4C08-81C9-C29BD694238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4A6D53-41CA-4F45-8BA6-882EEDBA6BB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4899C68-208B-4209-9250-987898DAC05C}">
      <dgm:prSet/>
      <dgm:spPr/>
      <dgm:t>
        <a:bodyPr/>
        <a:lstStyle/>
        <a:p>
          <a:r>
            <a:rPr lang="en-GB"/>
            <a:t>Labour is a large proportion of the cost of construction </a:t>
          </a:r>
          <a:endParaRPr lang="en-US"/>
        </a:p>
      </dgm:t>
    </dgm:pt>
    <dgm:pt modelId="{9C511D0A-B5B9-42A3-B1C4-9A9D2CD2F682}" type="parTrans" cxnId="{0B8C9D73-6BC0-422B-94F8-64F76094313B}">
      <dgm:prSet/>
      <dgm:spPr/>
      <dgm:t>
        <a:bodyPr/>
        <a:lstStyle/>
        <a:p>
          <a:endParaRPr lang="en-US"/>
        </a:p>
      </dgm:t>
    </dgm:pt>
    <dgm:pt modelId="{760F9FFD-258A-4556-BCEF-6F30ED87860B}" type="sibTrans" cxnId="{0B8C9D73-6BC0-422B-94F8-64F76094313B}">
      <dgm:prSet/>
      <dgm:spPr/>
      <dgm:t>
        <a:bodyPr/>
        <a:lstStyle/>
        <a:p>
          <a:endParaRPr lang="en-US"/>
        </a:p>
      </dgm:t>
    </dgm:pt>
    <dgm:pt modelId="{015F4935-581C-4619-92C3-47EAE0BA9EEF}">
      <dgm:prSet/>
      <dgm:spPr/>
      <dgm:t>
        <a:bodyPr/>
        <a:lstStyle/>
        <a:p>
          <a:r>
            <a:rPr lang="en-GB"/>
            <a:t>The influence of management can have a direct impact on the amount of labour hours to perform a task, more so than materials and plant, </a:t>
          </a:r>
          <a:endParaRPr lang="en-US"/>
        </a:p>
      </dgm:t>
    </dgm:pt>
    <dgm:pt modelId="{AC03167E-F4F4-4584-A435-7ACAA6951357}" type="parTrans" cxnId="{9777D57D-11DE-4DD2-9C3A-AC85A46046B8}">
      <dgm:prSet/>
      <dgm:spPr/>
      <dgm:t>
        <a:bodyPr/>
        <a:lstStyle/>
        <a:p>
          <a:endParaRPr lang="en-US"/>
        </a:p>
      </dgm:t>
    </dgm:pt>
    <dgm:pt modelId="{51DA0F4C-0515-4927-9000-A0CFE65EC0EC}" type="sibTrans" cxnId="{9777D57D-11DE-4DD2-9C3A-AC85A46046B8}">
      <dgm:prSet/>
      <dgm:spPr/>
      <dgm:t>
        <a:bodyPr/>
        <a:lstStyle/>
        <a:p>
          <a:endParaRPr lang="en-US"/>
        </a:p>
      </dgm:t>
    </dgm:pt>
    <dgm:pt modelId="{9FE783E3-3B51-4142-91C1-6C12CB5F9106}">
      <dgm:prSet/>
      <dgm:spPr/>
      <dgm:t>
        <a:bodyPr/>
        <a:lstStyle/>
        <a:p>
          <a:r>
            <a:rPr lang="en-GB" dirty="0"/>
            <a:t>Therefore, correct and efficient management is so important</a:t>
          </a:r>
          <a:endParaRPr lang="en-US" dirty="0"/>
        </a:p>
      </dgm:t>
    </dgm:pt>
    <dgm:pt modelId="{B84A97EB-6D84-4395-B4A7-7D63C7C95EB2}" type="parTrans" cxnId="{00477CE8-663F-4913-B30D-EF9AC0DD7FBA}">
      <dgm:prSet/>
      <dgm:spPr/>
      <dgm:t>
        <a:bodyPr/>
        <a:lstStyle/>
        <a:p>
          <a:endParaRPr lang="en-US"/>
        </a:p>
      </dgm:t>
    </dgm:pt>
    <dgm:pt modelId="{4B8BB0F1-A2E5-4EEC-937A-18F6AEDD6876}" type="sibTrans" cxnId="{00477CE8-663F-4913-B30D-EF9AC0DD7FBA}">
      <dgm:prSet/>
      <dgm:spPr/>
      <dgm:t>
        <a:bodyPr/>
        <a:lstStyle/>
        <a:p>
          <a:endParaRPr lang="en-US"/>
        </a:p>
      </dgm:t>
    </dgm:pt>
    <dgm:pt modelId="{F739E8BA-A4F8-4588-9726-5900E015068F}" type="pres">
      <dgm:prSet presAssocID="{1B4A6D53-41CA-4F45-8BA6-882EEDBA6BB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D45F431-BEB3-4191-A0A6-DF9F36E8250E}" type="pres">
      <dgm:prSet presAssocID="{04899C68-208B-4209-9250-987898DAC05C}" presName="hierRoot1" presStyleCnt="0"/>
      <dgm:spPr/>
    </dgm:pt>
    <dgm:pt modelId="{F01A1312-16FC-4113-BCF1-641C3AD7EC3F}" type="pres">
      <dgm:prSet presAssocID="{04899C68-208B-4209-9250-987898DAC05C}" presName="composite" presStyleCnt="0"/>
      <dgm:spPr/>
    </dgm:pt>
    <dgm:pt modelId="{88E64229-2609-408F-B727-7C13CFE3C4CC}" type="pres">
      <dgm:prSet presAssocID="{04899C68-208B-4209-9250-987898DAC05C}" presName="background" presStyleLbl="node0" presStyleIdx="0" presStyleCnt="3"/>
      <dgm:spPr/>
    </dgm:pt>
    <dgm:pt modelId="{6F682AB4-8AF7-4B86-A27C-B60AF22DFAFA}" type="pres">
      <dgm:prSet presAssocID="{04899C68-208B-4209-9250-987898DAC05C}" presName="text" presStyleLbl="fgAcc0" presStyleIdx="0" presStyleCnt="3">
        <dgm:presLayoutVars>
          <dgm:chPref val="3"/>
        </dgm:presLayoutVars>
      </dgm:prSet>
      <dgm:spPr/>
    </dgm:pt>
    <dgm:pt modelId="{E46C4020-9FF7-4728-AAD1-6921C90D1DAC}" type="pres">
      <dgm:prSet presAssocID="{04899C68-208B-4209-9250-987898DAC05C}" presName="hierChild2" presStyleCnt="0"/>
      <dgm:spPr/>
    </dgm:pt>
    <dgm:pt modelId="{57354E8D-9BE0-461C-8EB9-C41D06C4D215}" type="pres">
      <dgm:prSet presAssocID="{015F4935-581C-4619-92C3-47EAE0BA9EEF}" presName="hierRoot1" presStyleCnt="0"/>
      <dgm:spPr/>
    </dgm:pt>
    <dgm:pt modelId="{8AFD697E-72AA-44EA-BBE8-D85776772480}" type="pres">
      <dgm:prSet presAssocID="{015F4935-581C-4619-92C3-47EAE0BA9EEF}" presName="composite" presStyleCnt="0"/>
      <dgm:spPr/>
    </dgm:pt>
    <dgm:pt modelId="{103D71F3-24E4-42C6-8E1F-4C8B31EAF299}" type="pres">
      <dgm:prSet presAssocID="{015F4935-581C-4619-92C3-47EAE0BA9EEF}" presName="background" presStyleLbl="node0" presStyleIdx="1" presStyleCnt="3"/>
      <dgm:spPr/>
    </dgm:pt>
    <dgm:pt modelId="{EA671E2B-36BF-473D-8050-1366A7945524}" type="pres">
      <dgm:prSet presAssocID="{015F4935-581C-4619-92C3-47EAE0BA9EEF}" presName="text" presStyleLbl="fgAcc0" presStyleIdx="1" presStyleCnt="3">
        <dgm:presLayoutVars>
          <dgm:chPref val="3"/>
        </dgm:presLayoutVars>
      </dgm:prSet>
      <dgm:spPr/>
    </dgm:pt>
    <dgm:pt modelId="{694FF954-1733-46AA-9FF2-4DDE576736C2}" type="pres">
      <dgm:prSet presAssocID="{015F4935-581C-4619-92C3-47EAE0BA9EEF}" presName="hierChild2" presStyleCnt="0"/>
      <dgm:spPr/>
    </dgm:pt>
    <dgm:pt modelId="{1215C04A-6BA6-490A-9E91-8349566928C7}" type="pres">
      <dgm:prSet presAssocID="{9FE783E3-3B51-4142-91C1-6C12CB5F9106}" presName="hierRoot1" presStyleCnt="0"/>
      <dgm:spPr/>
    </dgm:pt>
    <dgm:pt modelId="{CB88D169-1C68-42C3-80DA-D65257B0B476}" type="pres">
      <dgm:prSet presAssocID="{9FE783E3-3B51-4142-91C1-6C12CB5F9106}" presName="composite" presStyleCnt="0"/>
      <dgm:spPr/>
    </dgm:pt>
    <dgm:pt modelId="{3BC8711B-187F-4675-848B-DEB9D0F09D92}" type="pres">
      <dgm:prSet presAssocID="{9FE783E3-3B51-4142-91C1-6C12CB5F9106}" presName="background" presStyleLbl="node0" presStyleIdx="2" presStyleCnt="3"/>
      <dgm:spPr/>
    </dgm:pt>
    <dgm:pt modelId="{3B1A490A-C9FF-4AAF-AC18-13B0C0565E80}" type="pres">
      <dgm:prSet presAssocID="{9FE783E3-3B51-4142-91C1-6C12CB5F9106}" presName="text" presStyleLbl="fgAcc0" presStyleIdx="2" presStyleCnt="3">
        <dgm:presLayoutVars>
          <dgm:chPref val="3"/>
        </dgm:presLayoutVars>
      </dgm:prSet>
      <dgm:spPr/>
    </dgm:pt>
    <dgm:pt modelId="{74D6F169-CD81-477D-9B12-67692B417B03}" type="pres">
      <dgm:prSet presAssocID="{9FE783E3-3B51-4142-91C1-6C12CB5F9106}" presName="hierChild2" presStyleCnt="0"/>
      <dgm:spPr/>
    </dgm:pt>
  </dgm:ptLst>
  <dgm:cxnLst>
    <dgm:cxn modelId="{61D0590D-6ED5-4675-BA1F-9B00C2C388F5}" type="presOf" srcId="{9FE783E3-3B51-4142-91C1-6C12CB5F9106}" destId="{3B1A490A-C9FF-4AAF-AC18-13B0C0565E80}" srcOrd="0" destOrd="0" presId="urn:microsoft.com/office/officeart/2005/8/layout/hierarchy1"/>
    <dgm:cxn modelId="{6DAD0722-B9A2-42C2-9FBA-74D0B6090A0B}" type="presOf" srcId="{1B4A6D53-41CA-4F45-8BA6-882EEDBA6BB2}" destId="{F739E8BA-A4F8-4588-9726-5900E015068F}" srcOrd="0" destOrd="0" presId="urn:microsoft.com/office/officeart/2005/8/layout/hierarchy1"/>
    <dgm:cxn modelId="{6063276F-154D-40C8-8AF2-2A429AF854D9}" type="presOf" srcId="{04899C68-208B-4209-9250-987898DAC05C}" destId="{6F682AB4-8AF7-4B86-A27C-B60AF22DFAFA}" srcOrd="0" destOrd="0" presId="urn:microsoft.com/office/officeart/2005/8/layout/hierarchy1"/>
    <dgm:cxn modelId="{0B8C9D73-6BC0-422B-94F8-64F76094313B}" srcId="{1B4A6D53-41CA-4F45-8BA6-882EEDBA6BB2}" destId="{04899C68-208B-4209-9250-987898DAC05C}" srcOrd="0" destOrd="0" parTransId="{9C511D0A-B5B9-42A3-B1C4-9A9D2CD2F682}" sibTransId="{760F9FFD-258A-4556-BCEF-6F30ED87860B}"/>
    <dgm:cxn modelId="{9777D57D-11DE-4DD2-9C3A-AC85A46046B8}" srcId="{1B4A6D53-41CA-4F45-8BA6-882EEDBA6BB2}" destId="{015F4935-581C-4619-92C3-47EAE0BA9EEF}" srcOrd="1" destOrd="0" parTransId="{AC03167E-F4F4-4584-A435-7ACAA6951357}" sibTransId="{51DA0F4C-0515-4927-9000-A0CFE65EC0EC}"/>
    <dgm:cxn modelId="{8C7BF699-8DB1-451D-88A5-2C9CA37DBED6}" type="presOf" srcId="{015F4935-581C-4619-92C3-47EAE0BA9EEF}" destId="{EA671E2B-36BF-473D-8050-1366A7945524}" srcOrd="0" destOrd="0" presId="urn:microsoft.com/office/officeart/2005/8/layout/hierarchy1"/>
    <dgm:cxn modelId="{00477CE8-663F-4913-B30D-EF9AC0DD7FBA}" srcId="{1B4A6D53-41CA-4F45-8BA6-882EEDBA6BB2}" destId="{9FE783E3-3B51-4142-91C1-6C12CB5F9106}" srcOrd="2" destOrd="0" parTransId="{B84A97EB-6D84-4395-B4A7-7D63C7C95EB2}" sibTransId="{4B8BB0F1-A2E5-4EEC-937A-18F6AEDD6876}"/>
    <dgm:cxn modelId="{97A6DB45-6557-4C07-B765-8951EE154A17}" type="presParOf" srcId="{F739E8BA-A4F8-4588-9726-5900E015068F}" destId="{0D45F431-BEB3-4191-A0A6-DF9F36E8250E}" srcOrd="0" destOrd="0" presId="urn:microsoft.com/office/officeart/2005/8/layout/hierarchy1"/>
    <dgm:cxn modelId="{DF9C2BA3-C70C-472C-A738-D2F1C5E3A62F}" type="presParOf" srcId="{0D45F431-BEB3-4191-A0A6-DF9F36E8250E}" destId="{F01A1312-16FC-4113-BCF1-641C3AD7EC3F}" srcOrd="0" destOrd="0" presId="urn:microsoft.com/office/officeart/2005/8/layout/hierarchy1"/>
    <dgm:cxn modelId="{B731E4A9-81FB-4A6D-BD86-563CAF99CE61}" type="presParOf" srcId="{F01A1312-16FC-4113-BCF1-641C3AD7EC3F}" destId="{88E64229-2609-408F-B727-7C13CFE3C4CC}" srcOrd="0" destOrd="0" presId="urn:microsoft.com/office/officeart/2005/8/layout/hierarchy1"/>
    <dgm:cxn modelId="{32ADE383-3530-494D-8C21-FE52F53BF547}" type="presParOf" srcId="{F01A1312-16FC-4113-BCF1-641C3AD7EC3F}" destId="{6F682AB4-8AF7-4B86-A27C-B60AF22DFAFA}" srcOrd="1" destOrd="0" presId="urn:microsoft.com/office/officeart/2005/8/layout/hierarchy1"/>
    <dgm:cxn modelId="{574B4C4B-56E9-44B8-84F9-DAF25E5398B3}" type="presParOf" srcId="{0D45F431-BEB3-4191-A0A6-DF9F36E8250E}" destId="{E46C4020-9FF7-4728-AAD1-6921C90D1DAC}" srcOrd="1" destOrd="0" presId="urn:microsoft.com/office/officeart/2005/8/layout/hierarchy1"/>
    <dgm:cxn modelId="{A2E45CFE-0983-484F-93EC-12A05636C0AC}" type="presParOf" srcId="{F739E8BA-A4F8-4588-9726-5900E015068F}" destId="{57354E8D-9BE0-461C-8EB9-C41D06C4D215}" srcOrd="1" destOrd="0" presId="urn:microsoft.com/office/officeart/2005/8/layout/hierarchy1"/>
    <dgm:cxn modelId="{B9531A24-688C-4363-B893-770D7F7612E0}" type="presParOf" srcId="{57354E8D-9BE0-461C-8EB9-C41D06C4D215}" destId="{8AFD697E-72AA-44EA-BBE8-D85776772480}" srcOrd="0" destOrd="0" presId="urn:microsoft.com/office/officeart/2005/8/layout/hierarchy1"/>
    <dgm:cxn modelId="{A20E172F-9FC7-45AC-8642-C3B74D092AFC}" type="presParOf" srcId="{8AFD697E-72AA-44EA-BBE8-D85776772480}" destId="{103D71F3-24E4-42C6-8E1F-4C8B31EAF299}" srcOrd="0" destOrd="0" presId="urn:microsoft.com/office/officeart/2005/8/layout/hierarchy1"/>
    <dgm:cxn modelId="{2129D0C9-2228-4207-8B5D-60EEF900C0BB}" type="presParOf" srcId="{8AFD697E-72AA-44EA-BBE8-D85776772480}" destId="{EA671E2B-36BF-473D-8050-1366A7945524}" srcOrd="1" destOrd="0" presId="urn:microsoft.com/office/officeart/2005/8/layout/hierarchy1"/>
    <dgm:cxn modelId="{A374B88B-AE0C-49D2-A0E8-812EAE4DCB0F}" type="presParOf" srcId="{57354E8D-9BE0-461C-8EB9-C41D06C4D215}" destId="{694FF954-1733-46AA-9FF2-4DDE576736C2}" srcOrd="1" destOrd="0" presId="urn:microsoft.com/office/officeart/2005/8/layout/hierarchy1"/>
    <dgm:cxn modelId="{486582F9-5D8C-4519-A35B-1A81F4017751}" type="presParOf" srcId="{F739E8BA-A4F8-4588-9726-5900E015068F}" destId="{1215C04A-6BA6-490A-9E91-8349566928C7}" srcOrd="2" destOrd="0" presId="urn:microsoft.com/office/officeart/2005/8/layout/hierarchy1"/>
    <dgm:cxn modelId="{F8C5945D-D0C3-4D5E-A65E-A617DECD5BA4}" type="presParOf" srcId="{1215C04A-6BA6-490A-9E91-8349566928C7}" destId="{CB88D169-1C68-42C3-80DA-D65257B0B476}" srcOrd="0" destOrd="0" presId="urn:microsoft.com/office/officeart/2005/8/layout/hierarchy1"/>
    <dgm:cxn modelId="{4ED4FA94-7F5E-403C-9FA3-F025E8406F20}" type="presParOf" srcId="{CB88D169-1C68-42C3-80DA-D65257B0B476}" destId="{3BC8711B-187F-4675-848B-DEB9D0F09D92}" srcOrd="0" destOrd="0" presId="urn:microsoft.com/office/officeart/2005/8/layout/hierarchy1"/>
    <dgm:cxn modelId="{68D9510C-3582-4ACC-979F-901BE890B693}" type="presParOf" srcId="{CB88D169-1C68-42C3-80DA-D65257B0B476}" destId="{3B1A490A-C9FF-4AAF-AC18-13B0C0565E80}" srcOrd="1" destOrd="0" presId="urn:microsoft.com/office/officeart/2005/8/layout/hierarchy1"/>
    <dgm:cxn modelId="{51588052-B420-413F-9E39-6D7DF95EC51C}" type="presParOf" srcId="{1215C04A-6BA6-490A-9E91-8349566928C7}" destId="{74D6F169-CD81-477D-9B12-67692B417B0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1A4FEF-0002-4999-965B-FF67A4ED3A2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7B416FC-9557-4551-9253-3061ADF2CF7A}">
      <dgm:prSet/>
      <dgm:spPr/>
      <dgm:t>
        <a:bodyPr/>
        <a:lstStyle/>
        <a:p>
          <a:r>
            <a:rPr lang="en-GB" dirty="0"/>
            <a:t>Using management tools such as Microsoft Project it is possible to crate work schedules which predict the need for allocation of labour. </a:t>
          </a:r>
          <a:endParaRPr lang="en-US" dirty="0"/>
        </a:p>
      </dgm:t>
    </dgm:pt>
    <dgm:pt modelId="{717BD8BB-3C34-401A-926F-FFCC42AC1187}" type="parTrans" cxnId="{7B890B0E-F341-49FF-BCE1-50DB46872B65}">
      <dgm:prSet/>
      <dgm:spPr/>
      <dgm:t>
        <a:bodyPr/>
        <a:lstStyle/>
        <a:p>
          <a:endParaRPr lang="en-US"/>
        </a:p>
      </dgm:t>
    </dgm:pt>
    <dgm:pt modelId="{B8B35EEE-51A6-4EF9-AEEA-DCAF7750AEEC}" type="sibTrans" cxnId="{7B890B0E-F341-49FF-BCE1-50DB46872B65}">
      <dgm:prSet/>
      <dgm:spPr/>
      <dgm:t>
        <a:bodyPr/>
        <a:lstStyle/>
        <a:p>
          <a:endParaRPr lang="en-US"/>
        </a:p>
      </dgm:t>
    </dgm:pt>
    <dgm:pt modelId="{94A5BEFF-0811-4A50-AB68-5CE989D8B48A}">
      <dgm:prSet/>
      <dgm:spPr/>
      <dgm:t>
        <a:bodyPr/>
        <a:lstStyle/>
        <a:p>
          <a:r>
            <a:rPr lang="en-GB"/>
            <a:t>This should give the Project Manager the ability to predict and allocate more labour for labour intensive activities. </a:t>
          </a:r>
          <a:endParaRPr lang="en-US"/>
        </a:p>
      </dgm:t>
    </dgm:pt>
    <dgm:pt modelId="{2978084F-5D41-4D62-8B74-B0EA7DA36A68}" type="parTrans" cxnId="{455E2988-1645-4D8B-ACF4-75BCEC45DF07}">
      <dgm:prSet/>
      <dgm:spPr/>
      <dgm:t>
        <a:bodyPr/>
        <a:lstStyle/>
        <a:p>
          <a:endParaRPr lang="en-US"/>
        </a:p>
      </dgm:t>
    </dgm:pt>
    <dgm:pt modelId="{FA06D29C-2C62-44B7-9268-49F13AB663A5}" type="sibTrans" cxnId="{455E2988-1645-4D8B-ACF4-75BCEC45DF07}">
      <dgm:prSet/>
      <dgm:spPr/>
      <dgm:t>
        <a:bodyPr/>
        <a:lstStyle/>
        <a:p>
          <a:endParaRPr lang="en-US"/>
        </a:p>
      </dgm:t>
    </dgm:pt>
    <dgm:pt modelId="{C8510990-9F13-4DAD-BC49-5EC481FBD003}">
      <dgm:prSet/>
      <dgm:spPr/>
      <dgm:t>
        <a:bodyPr/>
        <a:lstStyle/>
        <a:p>
          <a:r>
            <a:rPr lang="en-GB"/>
            <a:t>Regular reviews at management meetings monitor the progress of the project and determine if additional resources are needed.</a:t>
          </a:r>
          <a:endParaRPr lang="en-US"/>
        </a:p>
      </dgm:t>
    </dgm:pt>
    <dgm:pt modelId="{FA2AE14C-63AA-47D6-98D4-AC19582018A1}" type="parTrans" cxnId="{437D41AB-9FCB-47DC-A1CC-14AE7671EE49}">
      <dgm:prSet/>
      <dgm:spPr/>
      <dgm:t>
        <a:bodyPr/>
        <a:lstStyle/>
        <a:p>
          <a:endParaRPr lang="en-US"/>
        </a:p>
      </dgm:t>
    </dgm:pt>
    <dgm:pt modelId="{AF8284ED-6CB9-4EA9-B516-FAE90EF190E6}" type="sibTrans" cxnId="{437D41AB-9FCB-47DC-A1CC-14AE7671EE49}">
      <dgm:prSet/>
      <dgm:spPr/>
      <dgm:t>
        <a:bodyPr/>
        <a:lstStyle/>
        <a:p>
          <a:endParaRPr lang="en-US"/>
        </a:p>
      </dgm:t>
    </dgm:pt>
    <dgm:pt modelId="{5232B278-87BC-42DE-B352-CAEED1EE0C21}" type="pres">
      <dgm:prSet presAssocID="{B81A4FEF-0002-4999-965B-FF67A4ED3A20}" presName="linear" presStyleCnt="0">
        <dgm:presLayoutVars>
          <dgm:animLvl val="lvl"/>
          <dgm:resizeHandles val="exact"/>
        </dgm:presLayoutVars>
      </dgm:prSet>
      <dgm:spPr/>
    </dgm:pt>
    <dgm:pt modelId="{0F2708D0-ECE0-4287-843D-5795F651D2EA}" type="pres">
      <dgm:prSet presAssocID="{D7B416FC-9557-4551-9253-3061ADF2CF7A}" presName="parentText" presStyleLbl="node1" presStyleIdx="0" presStyleCnt="3" custLinFactY="-53072" custLinFactNeighborX="5884" custLinFactNeighborY="-100000">
        <dgm:presLayoutVars>
          <dgm:chMax val="0"/>
          <dgm:bulletEnabled val="1"/>
        </dgm:presLayoutVars>
      </dgm:prSet>
      <dgm:spPr/>
    </dgm:pt>
    <dgm:pt modelId="{0B0D89FD-804D-44FC-8ED8-9C92E20D3F90}" type="pres">
      <dgm:prSet presAssocID="{B8B35EEE-51A6-4EF9-AEEA-DCAF7750AEEC}" presName="spacer" presStyleCnt="0"/>
      <dgm:spPr/>
    </dgm:pt>
    <dgm:pt modelId="{1FCAAA21-A35B-44E9-AFE4-7FA0300D31D0}" type="pres">
      <dgm:prSet presAssocID="{94A5BEFF-0811-4A50-AB68-5CE989D8B48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606AD15-7BE8-438D-9BFA-6E6F3B263EA3}" type="pres">
      <dgm:prSet presAssocID="{FA06D29C-2C62-44B7-9268-49F13AB663A5}" presName="spacer" presStyleCnt="0"/>
      <dgm:spPr/>
    </dgm:pt>
    <dgm:pt modelId="{D7A53C5F-8090-4E2B-B6D4-400E1ECFF4E2}" type="pres">
      <dgm:prSet presAssocID="{C8510990-9F13-4DAD-BC49-5EC481FBD00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B890B0E-F341-49FF-BCE1-50DB46872B65}" srcId="{B81A4FEF-0002-4999-965B-FF67A4ED3A20}" destId="{D7B416FC-9557-4551-9253-3061ADF2CF7A}" srcOrd="0" destOrd="0" parTransId="{717BD8BB-3C34-401A-926F-FFCC42AC1187}" sibTransId="{B8B35EEE-51A6-4EF9-AEEA-DCAF7750AEEC}"/>
    <dgm:cxn modelId="{3EB31C61-581F-416D-A248-29AEDB42D025}" type="presOf" srcId="{B81A4FEF-0002-4999-965B-FF67A4ED3A20}" destId="{5232B278-87BC-42DE-B352-CAEED1EE0C21}" srcOrd="0" destOrd="0" presId="urn:microsoft.com/office/officeart/2005/8/layout/vList2"/>
    <dgm:cxn modelId="{2E70FC85-CADF-438B-A3B0-6A1BAE064061}" type="presOf" srcId="{94A5BEFF-0811-4A50-AB68-5CE989D8B48A}" destId="{1FCAAA21-A35B-44E9-AFE4-7FA0300D31D0}" srcOrd="0" destOrd="0" presId="urn:microsoft.com/office/officeart/2005/8/layout/vList2"/>
    <dgm:cxn modelId="{455E2988-1645-4D8B-ACF4-75BCEC45DF07}" srcId="{B81A4FEF-0002-4999-965B-FF67A4ED3A20}" destId="{94A5BEFF-0811-4A50-AB68-5CE989D8B48A}" srcOrd="1" destOrd="0" parTransId="{2978084F-5D41-4D62-8B74-B0EA7DA36A68}" sibTransId="{FA06D29C-2C62-44B7-9268-49F13AB663A5}"/>
    <dgm:cxn modelId="{2FC65E89-D0D2-48FF-BCA4-C02EAC236C72}" type="presOf" srcId="{C8510990-9F13-4DAD-BC49-5EC481FBD003}" destId="{D7A53C5F-8090-4E2B-B6D4-400E1ECFF4E2}" srcOrd="0" destOrd="0" presId="urn:microsoft.com/office/officeart/2005/8/layout/vList2"/>
    <dgm:cxn modelId="{437D41AB-9FCB-47DC-A1CC-14AE7671EE49}" srcId="{B81A4FEF-0002-4999-965B-FF67A4ED3A20}" destId="{C8510990-9F13-4DAD-BC49-5EC481FBD003}" srcOrd="2" destOrd="0" parTransId="{FA2AE14C-63AA-47D6-98D4-AC19582018A1}" sibTransId="{AF8284ED-6CB9-4EA9-B516-FAE90EF190E6}"/>
    <dgm:cxn modelId="{CFE5F4CD-E913-41B1-BCDF-1CAE79AB1C2B}" type="presOf" srcId="{D7B416FC-9557-4551-9253-3061ADF2CF7A}" destId="{0F2708D0-ECE0-4287-843D-5795F651D2EA}" srcOrd="0" destOrd="0" presId="urn:microsoft.com/office/officeart/2005/8/layout/vList2"/>
    <dgm:cxn modelId="{BDEDC2ED-459E-4E7C-8B1B-325E9B810421}" type="presParOf" srcId="{5232B278-87BC-42DE-B352-CAEED1EE0C21}" destId="{0F2708D0-ECE0-4287-843D-5795F651D2EA}" srcOrd="0" destOrd="0" presId="urn:microsoft.com/office/officeart/2005/8/layout/vList2"/>
    <dgm:cxn modelId="{001731A3-9EC9-4BBF-8B65-B0D4AE51A2B7}" type="presParOf" srcId="{5232B278-87BC-42DE-B352-CAEED1EE0C21}" destId="{0B0D89FD-804D-44FC-8ED8-9C92E20D3F90}" srcOrd="1" destOrd="0" presId="urn:microsoft.com/office/officeart/2005/8/layout/vList2"/>
    <dgm:cxn modelId="{5F65C272-74AF-488F-BC98-9122BEAD09CB}" type="presParOf" srcId="{5232B278-87BC-42DE-B352-CAEED1EE0C21}" destId="{1FCAAA21-A35B-44E9-AFE4-7FA0300D31D0}" srcOrd="2" destOrd="0" presId="urn:microsoft.com/office/officeart/2005/8/layout/vList2"/>
    <dgm:cxn modelId="{524B2E50-B18E-4DA3-8581-B86B79A84375}" type="presParOf" srcId="{5232B278-87BC-42DE-B352-CAEED1EE0C21}" destId="{5606AD15-7BE8-438D-9BFA-6E6F3B263EA3}" srcOrd="3" destOrd="0" presId="urn:microsoft.com/office/officeart/2005/8/layout/vList2"/>
    <dgm:cxn modelId="{BB918F04-F55E-473F-AE61-22C09A8C376F}" type="presParOf" srcId="{5232B278-87BC-42DE-B352-CAEED1EE0C21}" destId="{D7A53C5F-8090-4E2B-B6D4-400E1ECFF4E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2188E-A3A0-480D-9908-AFAA4E0FE99A}">
      <dsp:nvSpPr>
        <dsp:cNvPr id="0" name=""/>
        <dsp:cNvSpPr/>
      </dsp:nvSpPr>
      <dsp:spPr>
        <a:xfrm>
          <a:off x="2257044" y="1782"/>
          <a:ext cx="2539175" cy="77939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Site staff and direct labour</a:t>
          </a:r>
          <a:endParaRPr lang="en-US" sz="2200" kern="1200"/>
        </a:p>
      </dsp:txBody>
      <dsp:txXfrm>
        <a:off x="2295091" y="39829"/>
        <a:ext cx="2463081" cy="703303"/>
      </dsp:txXfrm>
    </dsp:sp>
    <dsp:sp modelId="{08BE333A-1126-4880-B32D-49EA01DCA626}">
      <dsp:nvSpPr>
        <dsp:cNvPr id="0" name=""/>
        <dsp:cNvSpPr/>
      </dsp:nvSpPr>
      <dsp:spPr>
        <a:xfrm>
          <a:off x="2257044" y="820150"/>
          <a:ext cx="2539175" cy="779397"/>
        </a:xfrm>
        <a:prstGeom prst="roundRect">
          <a:avLst/>
        </a:prstGeom>
        <a:solidFill>
          <a:schemeClr val="accent5">
            <a:hueOff val="1827658"/>
            <a:satOff val="199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Plant</a:t>
          </a:r>
          <a:endParaRPr lang="en-US" sz="2200" kern="1200"/>
        </a:p>
      </dsp:txBody>
      <dsp:txXfrm>
        <a:off x="2295091" y="858197"/>
        <a:ext cx="2463081" cy="703303"/>
      </dsp:txXfrm>
    </dsp:sp>
    <dsp:sp modelId="{C20A16AD-81AA-4C4C-A0BB-1E368B5292DD}">
      <dsp:nvSpPr>
        <dsp:cNvPr id="0" name=""/>
        <dsp:cNvSpPr/>
      </dsp:nvSpPr>
      <dsp:spPr>
        <a:xfrm>
          <a:off x="2257044" y="1638518"/>
          <a:ext cx="2539175" cy="779397"/>
        </a:xfrm>
        <a:prstGeom prst="roundRect">
          <a:avLst/>
        </a:prstGeom>
        <a:solidFill>
          <a:schemeClr val="accent5">
            <a:hueOff val="3655316"/>
            <a:satOff val="397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Materials</a:t>
          </a:r>
          <a:endParaRPr lang="en-US" sz="2200" kern="1200"/>
        </a:p>
      </dsp:txBody>
      <dsp:txXfrm>
        <a:off x="2295091" y="1676565"/>
        <a:ext cx="2463081" cy="703303"/>
      </dsp:txXfrm>
    </dsp:sp>
    <dsp:sp modelId="{6C319FC8-BF34-4E95-90FB-C62B659F8F20}">
      <dsp:nvSpPr>
        <dsp:cNvPr id="0" name=""/>
        <dsp:cNvSpPr/>
      </dsp:nvSpPr>
      <dsp:spPr>
        <a:xfrm>
          <a:off x="2257044" y="2456885"/>
          <a:ext cx="2539175" cy="779397"/>
        </a:xfrm>
        <a:prstGeom prst="roundRect">
          <a:avLst/>
        </a:prstGeom>
        <a:solidFill>
          <a:schemeClr val="accent5">
            <a:hueOff val="5482974"/>
            <a:satOff val="596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Information</a:t>
          </a:r>
          <a:endParaRPr lang="en-US" sz="2200" kern="1200"/>
        </a:p>
      </dsp:txBody>
      <dsp:txXfrm>
        <a:off x="2295091" y="2494932"/>
        <a:ext cx="2463081" cy="703303"/>
      </dsp:txXfrm>
    </dsp:sp>
    <dsp:sp modelId="{C0DF6F5F-0D42-4C08-81C9-C29BD6942382}">
      <dsp:nvSpPr>
        <dsp:cNvPr id="0" name=""/>
        <dsp:cNvSpPr/>
      </dsp:nvSpPr>
      <dsp:spPr>
        <a:xfrm>
          <a:off x="2257044" y="3275253"/>
          <a:ext cx="2539175" cy="779397"/>
        </a:xfrm>
        <a:prstGeom prst="roundRect">
          <a:avLst/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Sub Contractors</a:t>
          </a:r>
          <a:endParaRPr lang="en-US" sz="2200" kern="1200"/>
        </a:p>
      </dsp:txBody>
      <dsp:txXfrm>
        <a:off x="2295091" y="3313300"/>
        <a:ext cx="2463081" cy="7033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E64229-2609-408F-B727-7C13CFE3C4CC}">
      <dsp:nvSpPr>
        <dsp:cNvPr id="0" name=""/>
        <dsp:cNvSpPr/>
      </dsp:nvSpPr>
      <dsp:spPr>
        <a:xfrm>
          <a:off x="0" y="1684914"/>
          <a:ext cx="2450522" cy="15560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82AB4-8AF7-4B86-A27C-B60AF22DFAFA}">
      <dsp:nvSpPr>
        <dsp:cNvPr id="0" name=""/>
        <dsp:cNvSpPr/>
      </dsp:nvSpPr>
      <dsp:spPr>
        <a:xfrm>
          <a:off x="272280" y="1943580"/>
          <a:ext cx="2450522" cy="15560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Labour is a large proportion of the cost of construction </a:t>
          </a:r>
          <a:endParaRPr lang="en-US" sz="1400" kern="1200"/>
        </a:p>
      </dsp:txBody>
      <dsp:txXfrm>
        <a:off x="317856" y="1989156"/>
        <a:ext cx="2359370" cy="1464929"/>
      </dsp:txXfrm>
    </dsp:sp>
    <dsp:sp modelId="{103D71F3-24E4-42C6-8E1F-4C8B31EAF299}">
      <dsp:nvSpPr>
        <dsp:cNvPr id="0" name=""/>
        <dsp:cNvSpPr/>
      </dsp:nvSpPr>
      <dsp:spPr>
        <a:xfrm>
          <a:off x="2995082" y="1684914"/>
          <a:ext cx="2450522" cy="15560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71E2B-36BF-473D-8050-1366A7945524}">
      <dsp:nvSpPr>
        <dsp:cNvPr id="0" name=""/>
        <dsp:cNvSpPr/>
      </dsp:nvSpPr>
      <dsp:spPr>
        <a:xfrm>
          <a:off x="3267363" y="1943580"/>
          <a:ext cx="2450522" cy="15560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influence of management can have a direct impact on the amount of labour hours to perform a task, more so than materials and plant, </a:t>
          </a:r>
          <a:endParaRPr lang="en-US" sz="1400" kern="1200"/>
        </a:p>
      </dsp:txBody>
      <dsp:txXfrm>
        <a:off x="3312939" y="1989156"/>
        <a:ext cx="2359370" cy="1464929"/>
      </dsp:txXfrm>
    </dsp:sp>
    <dsp:sp modelId="{3BC8711B-187F-4675-848B-DEB9D0F09D92}">
      <dsp:nvSpPr>
        <dsp:cNvPr id="0" name=""/>
        <dsp:cNvSpPr/>
      </dsp:nvSpPr>
      <dsp:spPr>
        <a:xfrm>
          <a:off x="5990165" y="1684914"/>
          <a:ext cx="2450522" cy="15560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A490A-C9FF-4AAF-AC18-13B0C0565E80}">
      <dsp:nvSpPr>
        <dsp:cNvPr id="0" name=""/>
        <dsp:cNvSpPr/>
      </dsp:nvSpPr>
      <dsp:spPr>
        <a:xfrm>
          <a:off x="6262445" y="1943580"/>
          <a:ext cx="2450522" cy="15560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Therefore, correct and efficient management is so important</a:t>
          </a:r>
          <a:endParaRPr lang="en-US" sz="1400" kern="1200" dirty="0"/>
        </a:p>
      </dsp:txBody>
      <dsp:txXfrm>
        <a:off x="6308021" y="1989156"/>
        <a:ext cx="2359370" cy="14649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2708D0-ECE0-4287-843D-5795F651D2EA}">
      <dsp:nvSpPr>
        <dsp:cNvPr id="0" name=""/>
        <dsp:cNvSpPr/>
      </dsp:nvSpPr>
      <dsp:spPr>
        <a:xfrm>
          <a:off x="0" y="0"/>
          <a:ext cx="7053264" cy="1291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Using management tools such as Microsoft Project it is possible to crate work schedules which predict the need for allocation of labour. </a:t>
          </a:r>
          <a:endParaRPr lang="en-US" sz="2300" kern="1200" dirty="0"/>
        </a:p>
      </dsp:txBody>
      <dsp:txXfrm>
        <a:off x="63055" y="63055"/>
        <a:ext cx="6927154" cy="1165570"/>
      </dsp:txXfrm>
    </dsp:sp>
    <dsp:sp modelId="{1FCAAA21-A35B-44E9-AFE4-7FA0300D31D0}">
      <dsp:nvSpPr>
        <dsp:cNvPr id="0" name=""/>
        <dsp:cNvSpPr/>
      </dsp:nvSpPr>
      <dsp:spPr>
        <a:xfrm>
          <a:off x="0" y="1382376"/>
          <a:ext cx="7053264" cy="1291680"/>
        </a:xfrm>
        <a:prstGeom prst="roundRect">
          <a:avLst/>
        </a:prstGeom>
        <a:solidFill>
          <a:schemeClr val="accent5">
            <a:hueOff val="3655316"/>
            <a:satOff val="397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should give the Project Manager the ability to predict and allocate more labour for labour intensive activities. </a:t>
          </a:r>
          <a:endParaRPr lang="en-US" sz="2300" kern="1200"/>
        </a:p>
      </dsp:txBody>
      <dsp:txXfrm>
        <a:off x="63055" y="1445431"/>
        <a:ext cx="6927154" cy="1165570"/>
      </dsp:txXfrm>
    </dsp:sp>
    <dsp:sp modelId="{D7A53C5F-8090-4E2B-B6D4-400E1ECFF4E2}">
      <dsp:nvSpPr>
        <dsp:cNvPr id="0" name=""/>
        <dsp:cNvSpPr/>
      </dsp:nvSpPr>
      <dsp:spPr>
        <a:xfrm>
          <a:off x="0" y="2740297"/>
          <a:ext cx="7053264" cy="1291680"/>
        </a:xfrm>
        <a:prstGeom prst="roundRect">
          <a:avLst/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Regular reviews at management meetings monitor the progress of the project and determine if additional resources are needed.</a:t>
          </a:r>
          <a:endParaRPr lang="en-US" sz="2300" kern="1200"/>
        </a:p>
      </dsp:txBody>
      <dsp:txXfrm>
        <a:off x="63055" y="2803352"/>
        <a:ext cx="6927154" cy="11655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16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322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283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1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758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165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1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182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168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202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9692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65576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6258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8263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373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71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655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93911F9-CC61-473E-878B-F7E2F3F5912F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CC4B1-5FF9-48FB-806A-A1E7962D9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2840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824888D-639D-B669-3021-000B161153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r="26334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216" y="1447800"/>
            <a:ext cx="6619243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/>
              <a:t>Scheduling and Management of Physical Resources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216" y="4777380"/>
            <a:ext cx="6619243" cy="861420"/>
          </a:xfrm>
        </p:spPr>
        <p:txBody>
          <a:bodyPr>
            <a:normAutofit/>
          </a:bodyPr>
          <a:lstStyle/>
          <a:p>
            <a:r>
              <a:rPr lang="en-GB" dirty="0"/>
              <a:t>Rhodri Thomas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19761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Griffith and Watson’s 5 M’s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Materials</a:t>
            </a:r>
          </a:p>
          <a:p>
            <a:endParaRPr lang="en-GB" dirty="0"/>
          </a:p>
          <a:p>
            <a:r>
              <a:rPr lang="en-GB" dirty="0"/>
              <a:t>Manpower</a:t>
            </a:r>
          </a:p>
          <a:p>
            <a:endParaRPr lang="en-GB" dirty="0"/>
          </a:p>
          <a:p>
            <a:r>
              <a:rPr lang="en-GB" dirty="0"/>
              <a:t>Machinery</a:t>
            </a:r>
          </a:p>
          <a:p>
            <a:endParaRPr lang="en-GB" dirty="0"/>
          </a:p>
          <a:p>
            <a:r>
              <a:rPr lang="en-GB" dirty="0"/>
              <a:t>Money</a:t>
            </a:r>
          </a:p>
          <a:p>
            <a:endParaRPr lang="en-GB" dirty="0"/>
          </a:p>
          <a:p>
            <a:r>
              <a:rPr lang="en-GB" dirty="0"/>
              <a:t>Management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34B1D1-E057-CD06-062D-530A6EEE9C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360" t="-2518" r="32360" b="9201"/>
          <a:stretch/>
        </p:blipFill>
        <p:spPr>
          <a:xfrm>
            <a:off x="5580112" y="1748586"/>
            <a:ext cx="3240360" cy="44998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AFEDD1-0DBC-683C-428C-478CE848CD4B}"/>
              </a:ext>
            </a:extLst>
          </p:cNvPr>
          <p:cNvSpPr txBox="1"/>
          <p:nvPr/>
        </p:nvSpPr>
        <p:spPr>
          <a:xfrm>
            <a:off x="6948264" y="6220616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2003</a:t>
            </a:r>
          </a:p>
        </p:txBody>
      </p:sp>
    </p:spTree>
    <p:extLst>
      <p:ext uri="{BB962C8B-B14F-4D97-AF65-F5344CB8AC3E}">
        <p14:creationId xmlns:p14="http://schemas.microsoft.com/office/powerpoint/2010/main" val="599307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661481"/>
            <a:ext cx="7687818" cy="1400530"/>
          </a:xfrm>
        </p:spPr>
        <p:txBody>
          <a:bodyPr>
            <a:normAutofit/>
          </a:bodyPr>
          <a:lstStyle/>
          <a:p>
            <a:r>
              <a:rPr lang="en-GB" dirty="0"/>
              <a:t>These can also be known as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EFFBE6-1C9C-B30F-F317-A180AB1E49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2849996"/>
              </p:ext>
            </p:extLst>
          </p:nvPr>
        </p:nvGraphicFramePr>
        <p:xfrm>
          <a:off x="484583" y="2140085"/>
          <a:ext cx="7053264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52630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C7FFF6C-8B48-2EB9-0D51-0265A4B222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13547"/>
              </p:ext>
            </p:extLst>
          </p:nvPr>
        </p:nvGraphicFramePr>
        <p:xfrm>
          <a:off x="179512" y="908720"/>
          <a:ext cx="8712968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1239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B0E9A0-80CB-1D95-BCD6-E0CA0185A7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2662551"/>
              </p:ext>
            </p:extLst>
          </p:nvPr>
        </p:nvGraphicFramePr>
        <p:xfrm>
          <a:off x="899592" y="1700808"/>
          <a:ext cx="7053264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7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Managing of Sub-Contractors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052925"/>
            <a:ext cx="8496944" cy="4195481"/>
          </a:xfrm>
        </p:spPr>
        <p:txBody>
          <a:bodyPr>
            <a:normAutofit/>
          </a:bodyPr>
          <a:lstStyle/>
          <a:p>
            <a:r>
              <a:rPr lang="en-GB" dirty="0"/>
              <a:t>Hiring subcontractors according to a schedule prepared in the pre-construction stage, and discharging those that have come to an end</a:t>
            </a:r>
          </a:p>
          <a:p>
            <a:r>
              <a:rPr lang="en-GB" dirty="0"/>
              <a:t>Meeting with subcontractors each week and reviewing  the schedule of work and the volumes of required resources</a:t>
            </a:r>
          </a:p>
          <a:p>
            <a:r>
              <a:rPr lang="en-GB" dirty="0"/>
              <a:t>Resolving co-ordination problems</a:t>
            </a:r>
          </a:p>
          <a:p>
            <a:r>
              <a:rPr lang="en-GB" dirty="0"/>
              <a:t>Monitoring performance of subcontractors</a:t>
            </a:r>
          </a:p>
          <a:p>
            <a:r>
              <a:rPr lang="en-GB" dirty="0"/>
              <a:t>Responding immediately to requests for information from subcontractors</a:t>
            </a:r>
          </a:p>
          <a:p>
            <a:r>
              <a:rPr lang="en-GB" dirty="0"/>
              <a:t>Processing payments to subcontractors on time</a:t>
            </a:r>
          </a:p>
        </p:txBody>
      </p:sp>
    </p:spTree>
    <p:extLst>
      <p:ext uri="{BB962C8B-B14F-4D97-AF65-F5344CB8AC3E}">
        <p14:creationId xmlns:p14="http://schemas.microsoft.com/office/powerpoint/2010/main" val="1067610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9269" y="1700808"/>
            <a:ext cx="6711654" cy="4195481"/>
          </a:xfrm>
        </p:spPr>
        <p:txBody>
          <a:bodyPr>
            <a:normAutofit/>
          </a:bodyPr>
          <a:lstStyle/>
          <a:p>
            <a:r>
              <a:rPr lang="en-GB" dirty="0"/>
              <a:t>Efficiency and effectiveness of material handling  has significant effect on a projects performance</a:t>
            </a:r>
          </a:p>
          <a:p>
            <a:endParaRPr lang="en-GB" dirty="0"/>
          </a:p>
          <a:p>
            <a:r>
              <a:rPr lang="en-GB" dirty="0"/>
              <a:t>Pre construction strategy for ordering and storing of materials is implemented at construction stage. This must be regularly monitored.</a:t>
            </a:r>
          </a:p>
          <a:p>
            <a:endParaRPr lang="en-GB" dirty="0"/>
          </a:p>
          <a:p>
            <a:r>
              <a:rPr lang="en-GB" dirty="0"/>
              <a:t>Most sites have limited storage capacity. This, as well as material shelf life is why delivery, storage and handling must be carefully planned</a:t>
            </a:r>
          </a:p>
        </p:txBody>
      </p:sp>
    </p:spTree>
    <p:extLst>
      <p:ext uri="{BB962C8B-B14F-4D97-AF65-F5344CB8AC3E}">
        <p14:creationId xmlns:p14="http://schemas.microsoft.com/office/powerpoint/2010/main" val="667117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9752" y="980728"/>
            <a:ext cx="4591346" cy="1400530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059642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269</Words>
  <Application>Microsoft Office PowerPoint</Application>
  <PresentationFormat>On-screen Show (4:3)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</vt:lpstr>
      <vt:lpstr>Scheduling and Management of Physical Resources</vt:lpstr>
      <vt:lpstr>Griffith and Watson’s 5 M’s</vt:lpstr>
      <vt:lpstr>These can also be known as</vt:lpstr>
      <vt:lpstr>PowerPoint Presentation</vt:lpstr>
      <vt:lpstr>PowerPoint Presentation</vt:lpstr>
      <vt:lpstr>Effective Managing of Sub-Contractors</vt:lpstr>
      <vt:lpstr>Materials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Scheduling and Management of Physical Resources</dc:title>
  <dc:creator>Windows User</dc:creator>
  <cp:lastModifiedBy>Rhodri Thomas</cp:lastModifiedBy>
  <cp:revision>5</cp:revision>
  <dcterms:created xsi:type="dcterms:W3CDTF">2016-03-02T14:12:29Z</dcterms:created>
  <dcterms:modified xsi:type="dcterms:W3CDTF">2022-11-17T10:14:21Z</dcterms:modified>
</cp:coreProperties>
</file>