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303"/>
    <p:restoredTop sz="94682"/>
  </p:normalViewPr>
  <p:slideViewPr>
    <p:cSldViewPr snapToGrid="0">
      <p:cViewPr varScale="1">
        <p:scale>
          <a:sx n="79" d="100"/>
          <a:sy n="79" d="100"/>
        </p:scale>
        <p:origin x="81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yrille rene tounoudjou" userId="b1c2b42ee65e2296" providerId="LiveId" clId="{5F3213E1-8F4A-401B-9F2E-F24702816900}"/>
    <pc:docChg chg="modSld">
      <pc:chgData name="cyrille rene tounoudjou" userId="b1c2b42ee65e2296" providerId="LiveId" clId="{5F3213E1-8F4A-401B-9F2E-F24702816900}" dt="2026-04-16T00:08:13.707" v="1" actId="20577"/>
      <pc:docMkLst>
        <pc:docMk/>
      </pc:docMkLst>
      <pc:sldChg chg="modSp mod">
        <pc:chgData name="cyrille rene tounoudjou" userId="b1c2b42ee65e2296" providerId="LiveId" clId="{5F3213E1-8F4A-401B-9F2E-F24702816900}" dt="2026-04-16T00:08:13.707" v="1" actId="20577"/>
        <pc:sldMkLst>
          <pc:docMk/>
          <pc:sldMk cId="2359205121" sldId="256"/>
        </pc:sldMkLst>
        <pc:spChg chg="mod">
          <ac:chgData name="cyrille rene tounoudjou" userId="b1c2b42ee65e2296" providerId="LiveId" clId="{5F3213E1-8F4A-401B-9F2E-F24702816900}" dt="2026-04-16T00:08:13.707" v="1" actId="20577"/>
          <ac:spMkLst>
            <pc:docMk/>
            <pc:sldMk cId="2359205121" sldId="256"/>
            <ac:spMk id="2" creationId="{C4620A39-BA10-6FDE-38A2-213A9ADC5790}"/>
          </ac:spMkLst>
        </pc:spChg>
      </pc:sldChg>
    </pc:docChg>
  </pc:docChgLst>
</pc:chgInfo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3.svg"/><Relationship Id="rId4" Type="http://schemas.openxmlformats.org/officeDocument/2006/relationships/image" Target="../media/image12.svg"/></Relationships>
</file>

<file path=ppt/diagrams/_rels/data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ata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ata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svg"/><Relationship Id="rId2" Type="http://schemas.openxmlformats.org/officeDocument/2006/relationships/image" Target="../media/image7.svg"/><Relationship Id="rId1" Type="http://schemas.openxmlformats.org/officeDocument/2006/relationships/image" Target="../media/image6.svg"/><Relationship Id="rId4" Type="http://schemas.openxmlformats.org/officeDocument/2006/relationships/image" Target="../media/image9.sv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svg"/><Relationship Id="rId1" Type="http://schemas.openxmlformats.org/officeDocument/2006/relationships/image" Target="../media/image3.svg"/><Relationship Id="rId4" Type="http://schemas.openxmlformats.org/officeDocument/2006/relationships/image" Target="../media/image12.svg"/></Relationships>
</file>

<file path=ppt/diagrams/_rels/drawing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svg"/><Relationship Id="rId2" Type="http://schemas.openxmlformats.org/officeDocument/2006/relationships/image" Target="../media/image14.svg"/><Relationship Id="rId1" Type="http://schemas.openxmlformats.org/officeDocument/2006/relationships/image" Target="../media/image13.svg"/><Relationship Id="rId4" Type="http://schemas.openxmlformats.org/officeDocument/2006/relationships/image" Target="../media/image16.svg"/></Relationships>
</file>

<file path=ppt/diagrams/_rels/drawing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svg"/><Relationship Id="rId2" Type="http://schemas.openxmlformats.org/officeDocument/2006/relationships/image" Target="../media/image18.svg"/><Relationship Id="rId1" Type="http://schemas.openxmlformats.org/officeDocument/2006/relationships/image" Target="../media/image17.svg"/><Relationship Id="rId4" Type="http://schemas.openxmlformats.org/officeDocument/2006/relationships/image" Target="../media/image20.svg"/></Relationships>
</file>

<file path=ppt/diagrams/_rels/drawing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svg"/><Relationship Id="rId2" Type="http://schemas.openxmlformats.org/officeDocument/2006/relationships/image" Target="../media/image22.svg"/><Relationship Id="rId1" Type="http://schemas.openxmlformats.org/officeDocument/2006/relationships/image" Target="../media/image21.svg"/><Relationship Id="rId4" Type="http://schemas.openxmlformats.org/officeDocument/2006/relationships/image" Target="../media/image2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4_2">
  <dgm:title val=""/>
  <dgm:desc val=""/>
  <dgm:catLst>
    <dgm:cat type="accent4" pri="14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EB156C4-EB81-40AB-B6FF-A69A25B0334C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6C81744-40F6-43E0-AC51-E964AA535EDD}">
      <dgm:prSet/>
      <dgm:spPr/>
      <dgm:t>
        <a:bodyPr/>
        <a:lstStyle/>
        <a:p>
          <a:r>
            <a:rPr lang="en-US" b="0" i="0" baseline="0" dirty="0"/>
            <a:t>HR Officer applying for HR Manager role (</a:t>
          </a:r>
          <a:r>
            <a:rPr lang="en-IN" b="0" i="0" u="none" dirty="0"/>
            <a:t>Tanyag, 2025</a:t>
          </a:r>
          <a:r>
            <a:rPr lang="en-US" b="0" i="0" baseline="0" dirty="0"/>
            <a:t>)</a:t>
          </a:r>
          <a:endParaRPr lang="en-US" dirty="0"/>
        </a:p>
      </dgm:t>
    </dgm:pt>
    <dgm:pt modelId="{3F4736CA-E67A-4775-B996-D6ECFB4BB53D}" type="parTrans" cxnId="{228A9763-077F-4C1F-A6A9-C94465321613}">
      <dgm:prSet/>
      <dgm:spPr/>
      <dgm:t>
        <a:bodyPr/>
        <a:lstStyle/>
        <a:p>
          <a:endParaRPr lang="en-US"/>
        </a:p>
      </dgm:t>
    </dgm:pt>
    <dgm:pt modelId="{A1F448E1-3F7D-48F0-8F15-3EEA62409ED3}" type="sibTrans" cxnId="{228A9763-077F-4C1F-A6A9-C94465321613}">
      <dgm:prSet/>
      <dgm:spPr/>
      <dgm:t>
        <a:bodyPr/>
        <a:lstStyle/>
        <a:p>
          <a:endParaRPr lang="en-US"/>
        </a:p>
      </dgm:t>
    </dgm:pt>
    <dgm:pt modelId="{438C0129-5B5E-45E3-974E-B887F2447BAD}">
      <dgm:prSet/>
      <dgm:spPr/>
      <dgm:t>
        <a:bodyPr/>
        <a:lstStyle/>
        <a:p>
          <a:r>
            <a:rPr lang="en-US" b="0" i="0" baseline="0"/>
            <a:t>Havencares Insurance – Cardiff &amp; Swansea call centres</a:t>
          </a:r>
          <a:endParaRPr lang="en-US"/>
        </a:p>
      </dgm:t>
    </dgm:pt>
    <dgm:pt modelId="{D35FBD71-6445-4BF8-9380-08F6F4BD7299}" type="parTrans" cxnId="{906874CD-0A46-4C03-A147-35B15D1C27F4}">
      <dgm:prSet/>
      <dgm:spPr/>
      <dgm:t>
        <a:bodyPr/>
        <a:lstStyle/>
        <a:p>
          <a:endParaRPr lang="en-US"/>
        </a:p>
      </dgm:t>
    </dgm:pt>
    <dgm:pt modelId="{47C74688-6CA6-48A1-A2D5-49ADB68F9A04}" type="sibTrans" cxnId="{906874CD-0A46-4C03-A147-35B15D1C27F4}">
      <dgm:prSet/>
      <dgm:spPr/>
      <dgm:t>
        <a:bodyPr/>
        <a:lstStyle/>
        <a:p>
          <a:endParaRPr lang="en-US"/>
        </a:p>
      </dgm:t>
    </dgm:pt>
    <dgm:pt modelId="{CB4373F5-1C96-47CE-BC0A-2CD46155B830}">
      <dgm:prSet/>
      <dgm:spPr/>
      <dgm:t>
        <a:bodyPr/>
        <a:lstStyle/>
        <a:p>
          <a:r>
            <a:rPr lang="en-US" b="0" i="0" baseline="0" dirty="0"/>
            <a:t>Current issues: Turnover, Absence, Performance</a:t>
          </a:r>
          <a:endParaRPr lang="en-US" dirty="0"/>
        </a:p>
      </dgm:t>
    </dgm:pt>
    <dgm:pt modelId="{77AC3C28-5E5D-46BE-8340-0A0232AF67B4}" type="parTrans" cxnId="{CCB32D71-1446-451F-9D1E-ED52EA69487F}">
      <dgm:prSet/>
      <dgm:spPr/>
      <dgm:t>
        <a:bodyPr/>
        <a:lstStyle/>
        <a:p>
          <a:endParaRPr lang="en-US"/>
        </a:p>
      </dgm:t>
    </dgm:pt>
    <dgm:pt modelId="{B3C1BAC9-D3E5-452A-9BA8-24EB493FC2F2}" type="sibTrans" cxnId="{CCB32D71-1446-451F-9D1E-ED52EA69487F}">
      <dgm:prSet/>
      <dgm:spPr/>
      <dgm:t>
        <a:bodyPr/>
        <a:lstStyle/>
        <a:p>
          <a:endParaRPr lang="en-US"/>
        </a:p>
      </dgm:t>
    </dgm:pt>
    <dgm:pt modelId="{C7FABDE9-CA27-4A1A-BDE5-34299E24B16D}">
      <dgm:prSet/>
      <dgm:spPr/>
      <dgm:t>
        <a:bodyPr/>
        <a:lstStyle/>
        <a:p>
          <a:r>
            <a:rPr lang="en-US" b="0" i="0" baseline="0" dirty="0"/>
            <a:t>Purpose: Analyses Leadership Style &amp; Suitability</a:t>
          </a:r>
          <a:endParaRPr lang="en-US" dirty="0"/>
        </a:p>
      </dgm:t>
    </dgm:pt>
    <dgm:pt modelId="{A553744D-8854-44AE-BC82-C70A4A0FD111}" type="parTrans" cxnId="{3C75774D-7768-4E8F-AD31-CC242382F0E8}">
      <dgm:prSet/>
      <dgm:spPr/>
      <dgm:t>
        <a:bodyPr/>
        <a:lstStyle/>
        <a:p>
          <a:endParaRPr lang="en-US"/>
        </a:p>
      </dgm:t>
    </dgm:pt>
    <dgm:pt modelId="{FF526E8E-1508-440E-BC19-23C9E5E5E275}" type="sibTrans" cxnId="{3C75774D-7768-4E8F-AD31-CC242382F0E8}">
      <dgm:prSet/>
      <dgm:spPr/>
      <dgm:t>
        <a:bodyPr/>
        <a:lstStyle/>
        <a:p>
          <a:endParaRPr lang="en-US"/>
        </a:p>
      </dgm:t>
    </dgm:pt>
    <dgm:pt modelId="{5337B372-57BE-CF47-BC6F-9DF0FE580ED0}" type="pres">
      <dgm:prSet presAssocID="{6EB156C4-EB81-40AB-B6FF-A69A25B0334C}" presName="matrix" presStyleCnt="0">
        <dgm:presLayoutVars>
          <dgm:chMax val="1"/>
          <dgm:dir/>
          <dgm:resizeHandles val="exact"/>
        </dgm:presLayoutVars>
      </dgm:prSet>
      <dgm:spPr/>
    </dgm:pt>
    <dgm:pt modelId="{3F763A3F-947D-A74B-8398-2EB66AE2F993}" type="pres">
      <dgm:prSet presAssocID="{6EB156C4-EB81-40AB-B6FF-A69A25B0334C}" presName="diamond" presStyleLbl="bgShp" presStyleIdx="0" presStyleCnt="1"/>
      <dgm:spPr/>
    </dgm:pt>
    <dgm:pt modelId="{17838D63-9524-DE48-91CA-73E51EA2F270}" type="pres">
      <dgm:prSet presAssocID="{6EB156C4-EB81-40AB-B6FF-A69A25B0334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84CC0190-15E8-CB41-9160-919935004E2C}" type="pres">
      <dgm:prSet presAssocID="{6EB156C4-EB81-40AB-B6FF-A69A25B0334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752DF9B6-0A4E-2E46-88BF-389E8B8479CC}" type="pres">
      <dgm:prSet presAssocID="{6EB156C4-EB81-40AB-B6FF-A69A25B0334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D81FA23D-47EC-524D-99A7-2171B82E550A}" type="pres">
      <dgm:prSet presAssocID="{6EB156C4-EB81-40AB-B6FF-A69A25B0334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28A9763-077F-4C1F-A6A9-C94465321613}" srcId="{6EB156C4-EB81-40AB-B6FF-A69A25B0334C}" destId="{06C81744-40F6-43E0-AC51-E964AA535EDD}" srcOrd="0" destOrd="0" parTransId="{3F4736CA-E67A-4775-B996-D6ECFB4BB53D}" sibTransId="{A1F448E1-3F7D-48F0-8F15-3EEA62409ED3}"/>
    <dgm:cxn modelId="{3C75774D-7768-4E8F-AD31-CC242382F0E8}" srcId="{6EB156C4-EB81-40AB-B6FF-A69A25B0334C}" destId="{C7FABDE9-CA27-4A1A-BDE5-34299E24B16D}" srcOrd="3" destOrd="0" parTransId="{A553744D-8854-44AE-BC82-C70A4A0FD111}" sibTransId="{FF526E8E-1508-440E-BC19-23C9E5E5E275}"/>
    <dgm:cxn modelId="{CCB32D71-1446-451F-9D1E-ED52EA69487F}" srcId="{6EB156C4-EB81-40AB-B6FF-A69A25B0334C}" destId="{CB4373F5-1C96-47CE-BC0A-2CD46155B830}" srcOrd="2" destOrd="0" parTransId="{77AC3C28-5E5D-46BE-8340-0A0232AF67B4}" sibTransId="{B3C1BAC9-D3E5-452A-9BA8-24EB493FC2F2}"/>
    <dgm:cxn modelId="{E547A451-839E-924D-8A2E-6CB822E8F78B}" type="presOf" srcId="{06C81744-40F6-43E0-AC51-E964AA535EDD}" destId="{17838D63-9524-DE48-91CA-73E51EA2F270}" srcOrd="0" destOrd="0" presId="urn:microsoft.com/office/officeart/2005/8/layout/matrix3"/>
    <dgm:cxn modelId="{F2C23487-F626-B744-9C4E-BB74388F0F2D}" type="presOf" srcId="{C7FABDE9-CA27-4A1A-BDE5-34299E24B16D}" destId="{D81FA23D-47EC-524D-99A7-2171B82E550A}" srcOrd="0" destOrd="0" presId="urn:microsoft.com/office/officeart/2005/8/layout/matrix3"/>
    <dgm:cxn modelId="{81240094-2D30-7E48-95E9-46F03D2A7956}" type="presOf" srcId="{CB4373F5-1C96-47CE-BC0A-2CD46155B830}" destId="{752DF9B6-0A4E-2E46-88BF-389E8B8479CC}" srcOrd="0" destOrd="0" presId="urn:microsoft.com/office/officeart/2005/8/layout/matrix3"/>
    <dgm:cxn modelId="{0F3FC394-6C95-3F4E-B970-393C5E6DB95D}" type="presOf" srcId="{438C0129-5B5E-45E3-974E-B887F2447BAD}" destId="{84CC0190-15E8-CB41-9160-919935004E2C}" srcOrd="0" destOrd="0" presId="urn:microsoft.com/office/officeart/2005/8/layout/matrix3"/>
    <dgm:cxn modelId="{DDB6D4A3-8BA6-7440-8C32-6AA367B7AC71}" type="presOf" srcId="{6EB156C4-EB81-40AB-B6FF-A69A25B0334C}" destId="{5337B372-57BE-CF47-BC6F-9DF0FE580ED0}" srcOrd="0" destOrd="0" presId="urn:microsoft.com/office/officeart/2005/8/layout/matrix3"/>
    <dgm:cxn modelId="{906874CD-0A46-4C03-A147-35B15D1C27F4}" srcId="{6EB156C4-EB81-40AB-B6FF-A69A25B0334C}" destId="{438C0129-5B5E-45E3-974E-B887F2447BAD}" srcOrd="1" destOrd="0" parTransId="{D35FBD71-6445-4BF8-9380-08F6F4BD7299}" sibTransId="{47C74688-6CA6-48A1-A2D5-49ADB68F9A04}"/>
    <dgm:cxn modelId="{43508431-58AA-1C4C-8EBD-5738884E2FC6}" type="presParOf" srcId="{5337B372-57BE-CF47-BC6F-9DF0FE580ED0}" destId="{3F763A3F-947D-A74B-8398-2EB66AE2F993}" srcOrd="0" destOrd="0" presId="urn:microsoft.com/office/officeart/2005/8/layout/matrix3"/>
    <dgm:cxn modelId="{5463B789-44A0-9547-9349-7D25402EC01F}" type="presParOf" srcId="{5337B372-57BE-CF47-BC6F-9DF0FE580ED0}" destId="{17838D63-9524-DE48-91CA-73E51EA2F270}" srcOrd="1" destOrd="0" presId="urn:microsoft.com/office/officeart/2005/8/layout/matrix3"/>
    <dgm:cxn modelId="{BA428731-6F50-9547-813E-F24A027C6DA6}" type="presParOf" srcId="{5337B372-57BE-CF47-BC6F-9DF0FE580ED0}" destId="{84CC0190-15E8-CB41-9160-919935004E2C}" srcOrd="2" destOrd="0" presId="urn:microsoft.com/office/officeart/2005/8/layout/matrix3"/>
    <dgm:cxn modelId="{69E29772-6A2E-E04D-BB92-03FAA03E7248}" type="presParOf" srcId="{5337B372-57BE-CF47-BC6F-9DF0FE580ED0}" destId="{752DF9B6-0A4E-2E46-88BF-389E8B8479CC}" srcOrd="3" destOrd="0" presId="urn:microsoft.com/office/officeart/2005/8/layout/matrix3"/>
    <dgm:cxn modelId="{C76F9F93-5625-AF4A-AD51-FA982C4BD1D7}" type="presParOf" srcId="{5337B372-57BE-CF47-BC6F-9DF0FE580ED0}" destId="{D81FA23D-47EC-524D-99A7-2171B82E550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8A5A1758-CBC5-4AFD-8DF3-E771EE959AB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688B0214-A15D-491B-8879-5EFA239C1EC4}">
      <dgm:prSet/>
      <dgm:spPr/>
      <dgm:t>
        <a:bodyPr/>
        <a:lstStyle/>
        <a:p>
          <a:pPr>
            <a:defRPr cap="all"/>
          </a:pPr>
          <a:r>
            <a:rPr lang="en-US" b="0" i="0" baseline="0"/>
            <a:t>Predominantly transformational leadership style</a:t>
          </a:r>
          <a:endParaRPr lang="en-US"/>
        </a:p>
      </dgm:t>
    </dgm:pt>
    <dgm:pt modelId="{3FF2A163-F4B3-431A-862A-DCC5A82B5495}" type="parTrans" cxnId="{DBAF13DC-42C9-43A7-88A0-78AC64FC6839}">
      <dgm:prSet/>
      <dgm:spPr/>
      <dgm:t>
        <a:bodyPr/>
        <a:lstStyle/>
        <a:p>
          <a:endParaRPr lang="en-US"/>
        </a:p>
      </dgm:t>
    </dgm:pt>
    <dgm:pt modelId="{9897CEAA-DA54-4940-B297-DF7333704453}" type="sibTrans" cxnId="{DBAF13DC-42C9-43A7-88A0-78AC64FC6839}">
      <dgm:prSet/>
      <dgm:spPr/>
      <dgm:t>
        <a:bodyPr/>
        <a:lstStyle/>
        <a:p>
          <a:endParaRPr lang="en-US"/>
        </a:p>
      </dgm:t>
    </dgm:pt>
    <dgm:pt modelId="{6C9BC0CC-A164-4149-8BCB-67D6CA0BA75F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Strong interpersonal and administrative skills (</a:t>
          </a:r>
          <a:r>
            <a:rPr lang="en-IN" b="0" i="0" u="none" dirty="0"/>
            <a:t>Rohana and Abdullah, 2017)</a:t>
          </a:r>
          <a:endParaRPr lang="en-US" dirty="0"/>
        </a:p>
      </dgm:t>
    </dgm:pt>
    <dgm:pt modelId="{D3DA5306-086C-4C07-8BFC-6F48EED3184C}" type="parTrans" cxnId="{AC63CF5E-0255-445E-A126-F099DD2F2966}">
      <dgm:prSet/>
      <dgm:spPr/>
      <dgm:t>
        <a:bodyPr/>
        <a:lstStyle/>
        <a:p>
          <a:endParaRPr lang="en-US"/>
        </a:p>
      </dgm:t>
    </dgm:pt>
    <dgm:pt modelId="{18F011C3-8308-4668-B301-BBCCDEE0A0F7}" type="sibTrans" cxnId="{AC63CF5E-0255-445E-A126-F099DD2F2966}">
      <dgm:prSet/>
      <dgm:spPr/>
      <dgm:t>
        <a:bodyPr/>
        <a:lstStyle/>
        <a:p>
          <a:endParaRPr lang="en-US"/>
        </a:p>
      </dgm:t>
    </dgm:pt>
    <dgm:pt modelId="{22F85BC3-9DAA-467A-A079-67490C0DCC31}">
      <dgm:prSet/>
      <dgm:spPr/>
      <dgm:t>
        <a:bodyPr/>
        <a:lstStyle/>
        <a:p>
          <a:pPr>
            <a:defRPr cap="all"/>
          </a:pPr>
          <a:r>
            <a:rPr lang="en-US" b="0" i="0" baseline="0"/>
            <a:t>Evidence from leadership skills questionnaire</a:t>
          </a:r>
          <a:endParaRPr lang="en-US"/>
        </a:p>
      </dgm:t>
    </dgm:pt>
    <dgm:pt modelId="{62A7E467-5923-4E74-8AFB-6E89A61E2EB4}" type="parTrans" cxnId="{11DE824E-4506-4148-A027-A4EA41577B64}">
      <dgm:prSet/>
      <dgm:spPr/>
      <dgm:t>
        <a:bodyPr/>
        <a:lstStyle/>
        <a:p>
          <a:endParaRPr lang="en-US"/>
        </a:p>
      </dgm:t>
    </dgm:pt>
    <dgm:pt modelId="{DCD4CDC1-8627-4B2A-94F5-D4822CE30308}" type="sibTrans" cxnId="{11DE824E-4506-4148-A027-A4EA41577B64}">
      <dgm:prSet/>
      <dgm:spPr/>
      <dgm:t>
        <a:bodyPr/>
        <a:lstStyle/>
        <a:p>
          <a:endParaRPr lang="en-US"/>
        </a:p>
      </dgm:t>
    </dgm:pt>
    <dgm:pt modelId="{C592B757-308E-48D5-9CBA-3ACBE1A7C3A1}">
      <dgm:prSet/>
      <dgm:spPr/>
      <dgm:t>
        <a:bodyPr/>
        <a:lstStyle/>
        <a:p>
          <a:pPr>
            <a:defRPr cap="all"/>
          </a:pPr>
          <a:r>
            <a:rPr lang="en-US" b="0" i="0" baseline="0"/>
            <a:t>Focus on people, motivation, and performance (</a:t>
          </a:r>
          <a:r>
            <a:rPr lang="en-IN"/>
            <a:t>Höchli et al., 2018</a:t>
          </a:r>
          <a:r>
            <a:rPr lang="en-US" b="0" i="0" baseline="0"/>
            <a:t>)</a:t>
          </a:r>
          <a:endParaRPr lang="en-US"/>
        </a:p>
      </dgm:t>
    </dgm:pt>
    <dgm:pt modelId="{9AD2C713-F5BC-441E-9C9F-F59B2363A481}" type="parTrans" cxnId="{4AC41CFE-0E50-4B92-A0FD-D278CD12913F}">
      <dgm:prSet/>
      <dgm:spPr/>
      <dgm:t>
        <a:bodyPr/>
        <a:lstStyle/>
        <a:p>
          <a:endParaRPr lang="en-US"/>
        </a:p>
      </dgm:t>
    </dgm:pt>
    <dgm:pt modelId="{A4F07898-1D56-4B7A-9F71-17BB1158C08A}" type="sibTrans" cxnId="{4AC41CFE-0E50-4B92-A0FD-D278CD12913F}">
      <dgm:prSet/>
      <dgm:spPr/>
      <dgm:t>
        <a:bodyPr/>
        <a:lstStyle/>
        <a:p>
          <a:endParaRPr lang="en-US"/>
        </a:p>
      </dgm:t>
    </dgm:pt>
    <dgm:pt modelId="{1DE50C55-F9C0-4482-B005-FC5AC71BB0E8}" type="pres">
      <dgm:prSet presAssocID="{8A5A1758-CBC5-4AFD-8DF3-E771EE959ABB}" presName="root" presStyleCnt="0">
        <dgm:presLayoutVars>
          <dgm:dir/>
          <dgm:resizeHandles val="exact"/>
        </dgm:presLayoutVars>
      </dgm:prSet>
      <dgm:spPr/>
    </dgm:pt>
    <dgm:pt modelId="{84F6610B-5438-4098-B3F6-17828636A60D}" type="pres">
      <dgm:prSet presAssocID="{688B0214-A15D-491B-8879-5EFA239C1EC4}" presName="compNode" presStyleCnt="0"/>
      <dgm:spPr/>
    </dgm:pt>
    <dgm:pt modelId="{901E6D0D-F0A4-4540-86FD-CC973007C10E}" type="pres">
      <dgm:prSet presAssocID="{688B0214-A15D-491B-8879-5EFA239C1EC4}" presName="iconBgRect" presStyleLbl="bgShp" presStyleIdx="0" presStyleCnt="4"/>
      <dgm:spPr/>
    </dgm:pt>
    <dgm:pt modelId="{E7B9824D-613F-4D4B-AF39-6A2B28798CE8}" type="pres">
      <dgm:prSet presAssocID="{688B0214-A15D-491B-8879-5EFA239C1EC4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5D8278E-E407-4BE1-BB80-8C937090BA84}" type="pres">
      <dgm:prSet presAssocID="{688B0214-A15D-491B-8879-5EFA239C1EC4}" presName="spaceRect" presStyleCnt="0"/>
      <dgm:spPr/>
    </dgm:pt>
    <dgm:pt modelId="{CD1BECD3-9308-482C-BA4F-BDDD9FC1F5A8}" type="pres">
      <dgm:prSet presAssocID="{688B0214-A15D-491B-8879-5EFA239C1EC4}" presName="textRect" presStyleLbl="revTx" presStyleIdx="0" presStyleCnt="4">
        <dgm:presLayoutVars>
          <dgm:chMax val="1"/>
          <dgm:chPref val="1"/>
        </dgm:presLayoutVars>
      </dgm:prSet>
      <dgm:spPr/>
    </dgm:pt>
    <dgm:pt modelId="{421049CF-5D22-47F7-8E82-E4ECD936D55D}" type="pres">
      <dgm:prSet presAssocID="{9897CEAA-DA54-4940-B297-DF7333704453}" presName="sibTrans" presStyleCnt="0"/>
      <dgm:spPr/>
    </dgm:pt>
    <dgm:pt modelId="{81B0E208-04B5-44E0-A240-CDB1632A4B34}" type="pres">
      <dgm:prSet presAssocID="{6C9BC0CC-A164-4149-8BCB-67D6CA0BA75F}" presName="compNode" presStyleCnt="0"/>
      <dgm:spPr/>
    </dgm:pt>
    <dgm:pt modelId="{E3C35DF3-8FEE-4148-AEDD-7C3D622118BF}" type="pres">
      <dgm:prSet presAssocID="{6C9BC0CC-A164-4149-8BCB-67D6CA0BA75F}" presName="iconBgRect" presStyleLbl="bgShp" presStyleIdx="1" presStyleCnt="4"/>
      <dgm:spPr/>
    </dgm:pt>
    <dgm:pt modelId="{7F0584E8-8789-48BF-91D1-CDB70D685203}" type="pres">
      <dgm:prSet presAssocID="{6C9BC0CC-A164-4149-8BCB-67D6CA0BA75F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5F07E0B7-0F00-4A3F-AED7-E813312E44FF}" type="pres">
      <dgm:prSet presAssocID="{6C9BC0CC-A164-4149-8BCB-67D6CA0BA75F}" presName="spaceRect" presStyleCnt="0"/>
      <dgm:spPr/>
    </dgm:pt>
    <dgm:pt modelId="{9FDA6320-2A92-4132-B7EA-36C8E7CCC8D1}" type="pres">
      <dgm:prSet presAssocID="{6C9BC0CC-A164-4149-8BCB-67D6CA0BA75F}" presName="textRect" presStyleLbl="revTx" presStyleIdx="1" presStyleCnt="4">
        <dgm:presLayoutVars>
          <dgm:chMax val="1"/>
          <dgm:chPref val="1"/>
        </dgm:presLayoutVars>
      </dgm:prSet>
      <dgm:spPr/>
    </dgm:pt>
    <dgm:pt modelId="{822681BD-709B-43A2-A266-972DB71089DC}" type="pres">
      <dgm:prSet presAssocID="{18F011C3-8308-4668-B301-BBCCDEE0A0F7}" presName="sibTrans" presStyleCnt="0"/>
      <dgm:spPr/>
    </dgm:pt>
    <dgm:pt modelId="{C7D22EE9-FC75-4100-A50F-19891D088510}" type="pres">
      <dgm:prSet presAssocID="{22F85BC3-9DAA-467A-A079-67490C0DCC31}" presName="compNode" presStyleCnt="0"/>
      <dgm:spPr/>
    </dgm:pt>
    <dgm:pt modelId="{8C3F6FA5-F50D-4806-A8BE-6DDF71FE8542}" type="pres">
      <dgm:prSet presAssocID="{22F85BC3-9DAA-467A-A079-67490C0DCC31}" presName="iconBgRect" presStyleLbl="bgShp" presStyleIdx="2" presStyleCnt="4"/>
      <dgm:spPr/>
    </dgm:pt>
    <dgm:pt modelId="{AB4D7183-B44D-4F66-BE6E-E281273E988C}" type="pres">
      <dgm:prSet presAssocID="{22F85BC3-9DAA-467A-A079-67490C0DCC31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List"/>
        </a:ext>
      </dgm:extLst>
    </dgm:pt>
    <dgm:pt modelId="{402EB67D-FA1C-4A37-B7CE-41E27BBC05F3}" type="pres">
      <dgm:prSet presAssocID="{22F85BC3-9DAA-467A-A079-67490C0DCC31}" presName="spaceRect" presStyleCnt="0"/>
      <dgm:spPr/>
    </dgm:pt>
    <dgm:pt modelId="{EC040747-5F9E-4006-B0CB-D6A44BFE7A5E}" type="pres">
      <dgm:prSet presAssocID="{22F85BC3-9DAA-467A-A079-67490C0DCC31}" presName="textRect" presStyleLbl="revTx" presStyleIdx="2" presStyleCnt="4">
        <dgm:presLayoutVars>
          <dgm:chMax val="1"/>
          <dgm:chPref val="1"/>
        </dgm:presLayoutVars>
      </dgm:prSet>
      <dgm:spPr/>
    </dgm:pt>
    <dgm:pt modelId="{77EF749A-8B93-4519-872C-E9B0462E2BA9}" type="pres">
      <dgm:prSet presAssocID="{DCD4CDC1-8627-4B2A-94F5-D4822CE30308}" presName="sibTrans" presStyleCnt="0"/>
      <dgm:spPr/>
    </dgm:pt>
    <dgm:pt modelId="{982B0EDF-3CE8-4A05-9613-925609A7E8A8}" type="pres">
      <dgm:prSet presAssocID="{C592B757-308E-48D5-9CBA-3ACBE1A7C3A1}" presName="compNode" presStyleCnt="0"/>
      <dgm:spPr/>
    </dgm:pt>
    <dgm:pt modelId="{A78341BC-42CB-4699-AC3E-A5785A02DA8B}" type="pres">
      <dgm:prSet presAssocID="{C592B757-308E-48D5-9CBA-3ACBE1A7C3A1}" presName="iconBgRect" presStyleLbl="bgShp" presStyleIdx="3" presStyleCnt="4"/>
      <dgm:spPr/>
    </dgm:pt>
    <dgm:pt modelId="{DC433003-C80B-41C7-9369-04F3A1C7F637}" type="pres">
      <dgm:prSet presAssocID="{C592B757-308E-48D5-9CBA-3ACBE1A7C3A1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nce"/>
        </a:ext>
      </dgm:extLst>
    </dgm:pt>
    <dgm:pt modelId="{DE29BCC1-B00D-409C-9731-8CE5F860BB22}" type="pres">
      <dgm:prSet presAssocID="{C592B757-308E-48D5-9CBA-3ACBE1A7C3A1}" presName="spaceRect" presStyleCnt="0"/>
      <dgm:spPr/>
    </dgm:pt>
    <dgm:pt modelId="{5FE6A597-4E91-40F2-ADE1-1283F8D08144}" type="pres">
      <dgm:prSet presAssocID="{C592B757-308E-48D5-9CBA-3ACBE1A7C3A1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4AEB93E-6A66-4B3B-BEF1-A38982567B17}" type="presOf" srcId="{8A5A1758-CBC5-4AFD-8DF3-E771EE959ABB}" destId="{1DE50C55-F9C0-4482-B005-FC5AC71BB0E8}" srcOrd="0" destOrd="0" presId="urn:microsoft.com/office/officeart/2018/5/layout/IconCircleLabelList"/>
    <dgm:cxn modelId="{AC63CF5E-0255-445E-A126-F099DD2F2966}" srcId="{8A5A1758-CBC5-4AFD-8DF3-E771EE959ABB}" destId="{6C9BC0CC-A164-4149-8BCB-67D6CA0BA75F}" srcOrd="1" destOrd="0" parTransId="{D3DA5306-086C-4C07-8BFC-6F48EED3184C}" sibTransId="{18F011C3-8308-4668-B301-BBCCDEE0A0F7}"/>
    <dgm:cxn modelId="{01C1254B-FD39-4BEC-A781-A2556FC83692}" type="presOf" srcId="{22F85BC3-9DAA-467A-A079-67490C0DCC31}" destId="{EC040747-5F9E-4006-B0CB-D6A44BFE7A5E}" srcOrd="0" destOrd="0" presId="urn:microsoft.com/office/officeart/2018/5/layout/IconCircleLabelList"/>
    <dgm:cxn modelId="{6867966C-5B2F-4868-A813-AB520F5726AD}" type="presOf" srcId="{C592B757-308E-48D5-9CBA-3ACBE1A7C3A1}" destId="{5FE6A597-4E91-40F2-ADE1-1283F8D08144}" srcOrd="0" destOrd="0" presId="urn:microsoft.com/office/officeart/2018/5/layout/IconCircleLabelList"/>
    <dgm:cxn modelId="{11DE824E-4506-4148-A027-A4EA41577B64}" srcId="{8A5A1758-CBC5-4AFD-8DF3-E771EE959ABB}" destId="{22F85BC3-9DAA-467A-A079-67490C0DCC31}" srcOrd="2" destOrd="0" parTransId="{62A7E467-5923-4E74-8AFB-6E89A61E2EB4}" sibTransId="{DCD4CDC1-8627-4B2A-94F5-D4822CE30308}"/>
    <dgm:cxn modelId="{DA6DCE86-DA8E-4985-A259-AC9B573C36FF}" type="presOf" srcId="{6C9BC0CC-A164-4149-8BCB-67D6CA0BA75F}" destId="{9FDA6320-2A92-4132-B7EA-36C8E7CCC8D1}" srcOrd="0" destOrd="0" presId="urn:microsoft.com/office/officeart/2018/5/layout/IconCircleLabelList"/>
    <dgm:cxn modelId="{DBAF13DC-42C9-43A7-88A0-78AC64FC6839}" srcId="{8A5A1758-CBC5-4AFD-8DF3-E771EE959ABB}" destId="{688B0214-A15D-491B-8879-5EFA239C1EC4}" srcOrd="0" destOrd="0" parTransId="{3FF2A163-F4B3-431A-862A-DCC5A82B5495}" sibTransId="{9897CEAA-DA54-4940-B297-DF7333704453}"/>
    <dgm:cxn modelId="{A2A594F3-6F19-4A98-B7A6-0CD7DB80B07F}" type="presOf" srcId="{688B0214-A15D-491B-8879-5EFA239C1EC4}" destId="{CD1BECD3-9308-482C-BA4F-BDDD9FC1F5A8}" srcOrd="0" destOrd="0" presId="urn:microsoft.com/office/officeart/2018/5/layout/IconCircleLabelList"/>
    <dgm:cxn modelId="{4AC41CFE-0E50-4B92-A0FD-D278CD12913F}" srcId="{8A5A1758-CBC5-4AFD-8DF3-E771EE959ABB}" destId="{C592B757-308E-48D5-9CBA-3ACBE1A7C3A1}" srcOrd="3" destOrd="0" parTransId="{9AD2C713-F5BC-441E-9C9F-F59B2363A481}" sibTransId="{A4F07898-1D56-4B7A-9F71-17BB1158C08A}"/>
    <dgm:cxn modelId="{CBF62194-C6C4-4EFC-8C74-7D94DFD03FCE}" type="presParOf" srcId="{1DE50C55-F9C0-4482-B005-FC5AC71BB0E8}" destId="{84F6610B-5438-4098-B3F6-17828636A60D}" srcOrd="0" destOrd="0" presId="urn:microsoft.com/office/officeart/2018/5/layout/IconCircleLabelList"/>
    <dgm:cxn modelId="{1B9E0F81-F37A-4EAF-AC16-C89A6DEFFA4B}" type="presParOf" srcId="{84F6610B-5438-4098-B3F6-17828636A60D}" destId="{901E6D0D-F0A4-4540-86FD-CC973007C10E}" srcOrd="0" destOrd="0" presId="urn:microsoft.com/office/officeart/2018/5/layout/IconCircleLabelList"/>
    <dgm:cxn modelId="{ED619A50-900E-4463-869E-9FEC2FE5CAE5}" type="presParOf" srcId="{84F6610B-5438-4098-B3F6-17828636A60D}" destId="{E7B9824D-613F-4D4B-AF39-6A2B28798CE8}" srcOrd="1" destOrd="0" presId="urn:microsoft.com/office/officeart/2018/5/layout/IconCircleLabelList"/>
    <dgm:cxn modelId="{41371DEE-79ED-4A02-A467-C1BDFA944989}" type="presParOf" srcId="{84F6610B-5438-4098-B3F6-17828636A60D}" destId="{55D8278E-E407-4BE1-BB80-8C937090BA84}" srcOrd="2" destOrd="0" presId="urn:microsoft.com/office/officeart/2018/5/layout/IconCircleLabelList"/>
    <dgm:cxn modelId="{2FFBB844-9BDF-4E5F-8ADD-5072422304B2}" type="presParOf" srcId="{84F6610B-5438-4098-B3F6-17828636A60D}" destId="{CD1BECD3-9308-482C-BA4F-BDDD9FC1F5A8}" srcOrd="3" destOrd="0" presId="urn:microsoft.com/office/officeart/2018/5/layout/IconCircleLabelList"/>
    <dgm:cxn modelId="{8F96C059-2604-40DC-9452-4C6510EED9B2}" type="presParOf" srcId="{1DE50C55-F9C0-4482-B005-FC5AC71BB0E8}" destId="{421049CF-5D22-47F7-8E82-E4ECD936D55D}" srcOrd="1" destOrd="0" presId="urn:microsoft.com/office/officeart/2018/5/layout/IconCircleLabelList"/>
    <dgm:cxn modelId="{0D2E5E29-3E0C-4736-8F23-2634D2E8F0FE}" type="presParOf" srcId="{1DE50C55-F9C0-4482-B005-FC5AC71BB0E8}" destId="{81B0E208-04B5-44E0-A240-CDB1632A4B34}" srcOrd="2" destOrd="0" presId="urn:microsoft.com/office/officeart/2018/5/layout/IconCircleLabelList"/>
    <dgm:cxn modelId="{FCB089A7-F7FB-4679-A55F-30E6F1DBE841}" type="presParOf" srcId="{81B0E208-04B5-44E0-A240-CDB1632A4B34}" destId="{E3C35DF3-8FEE-4148-AEDD-7C3D622118BF}" srcOrd="0" destOrd="0" presId="urn:microsoft.com/office/officeart/2018/5/layout/IconCircleLabelList"/>
    <dgm:cxn modelId="{02542D88-5032-4432-AE7C-F85B67E27758}" type="presParOf" srcId="{81B0E208-04B5-44E0-A240-CDB1632A4B34}" destId="{7F0584E8-8789-48BF-91D1-CDB70D685203}" srcOrd="1" destOrd="0" presId="urn:microsoft.com/office/officeart/2018/5/layout/IconCircleLabelList"/>
    <dgm:cxn modelId="{5E1AD3B4-2ABD-4120-9950-6D68DB5DE45D}" type="presParOf" srcId="{81B0E208-04B5-44E0-A240-CDB1632A4B34}" destId="{5F07E0B7-0F00-4A3F-AED7-E813312E44FF}" srcOrd="2" destOrd="0" presId="urn:microsoft.com/office/officeart/2018/5/layout/IconCircleLabelList"/>
    <dgm:cxn modelId="{84AD1018-4C6A-493D-9B93-CE46DB23DE47}" type="presParOf" srcId="{81B0E208-04B5-44E0-A240-CDB1632A4B34}" destId="{9FDA6320-2A92-4132-B7EA-36C8E7CCC8D1}" srcOrd="3" destOrd="0" presId="urn:microsoft.com/office/officeart/2018/5/layout/IconCircleLabelList"/>
    <dgm:cxn modelId="{FE47B940-C762-49CC-9F2A-2E1A7D22B7CF}" type="presParOf" srcId="{1DE50C55-F9C0-4482-B005-FC5AC71BB0E8}" destId="{822681BD-709B-43A2-A266-972DB71089DC}" srcOrd="3" destOrd="0" presId="urn:microsoft.com/office/officeart/2018/5/layout/IconCircleLabelList"/>
    <dgm:cxn modelId="{EE58F3AC-E19A-4704-9D87-CDA075E8CAC4}" type="presParOf" srcId="{1DE50C55-F9C0-4482-B005-FC5AC71BB0E8}" destId="{C7D22EE9-FC75-4100-A50F-19891D088510}" srcOrd="4" destOrd="0" presId="urn:microsoft.com/office/officeart/2018/5/layout/IconCircleLabelList"/>
    <dgm:cxn modelId="{D81A67B9-719F-43E8-89D6-E4B1EDBBFD17}" type="presParOf" srcId="{C7D22EE9-FC75-4100-A50F-19891D088510}" destId="{8C3F6FA5-F50D-4806-A8BE-6DDF71FE8542}" srcOrd="0" destOrd="0" presId="urn:microsoft.com/office/officeart/2018/5/layout/IconCircleLabelList"/>
    <dgm:cxn modelId="{E7279717-C72E-4F6F-BA01-5464B11B9310}" type="presParOf" srcId="{C7D22EE9-FC75-4100-A50F-19891D088510}" destId="{AB4D7183-B44D-4F66-BE6E-E281273E988C}" srcOrd="1" destOrd="0" presId="urn:microsoft.com/office/officeart/2018/5/layout/IconCircleLabelList"/>
    <dgm:cxn modelId="{8CD892E1-6FFB-43A7-B150-72611C66F953}" type="presParOf" srcId="{C7D22EE9-FC75-4100-A50F-19891D088510}" destId="{402EB67D-FA1C-4A37-B7CE-41E27BBC05F3}" srcOrd="2" destOrd="0" presId="urn:microsoft.com/office/officeart/2018/5/layout/IconCircleLabelList"/>
    <dgm:cxn modelId="{63EAB7D2-0037-413F-80D3-D0ABD33A72E2}" type="presParOf" srcId="{C7D22EE9-FC75-4100-A50F-19891D088510}" destId="{EC040747-5F9E-4006-B0CB-D6A44BFE7A5E}" srcOrd="3" destOrd="0" presId="urn:microsoft.com/office/officeart/2018/5/layout/IconCircleLabelList"/>
    <dgm:cxn modelId="{E78A1277-6513-4801-9312-92569879BFBF}" type="presParOf" srcId="{1DE50C55-F9C0-4482-B005-FC5AC71BB0E8}" destId="{77EF749A-8B93-4519-872C-E9B0462E2BA9}" srcOrd="5" destOrd="0" presId="urn:microsoft.com/office/officeart/2018/5/layout/IconCircleLabelList"/>
    <dgm:cxn modelId="{DEA9CB6B-231A-4922-84A2-EF0F3603298D}" type="presParOf" srcId="{1DE50C55-F9C0-4482-B005-FC5AC71BB0E8}" destId="{982B0EDF-3CE8-4A05-9613-925609A7E8A8}" srcOrd="6" destOrd="0" presId="urn:microsoft.com/office/officeart/2018/5/layout/IconCircleLabelList"/>
    <dgm:cxn modelId="{A3C75DB8-210C-4DCA-9AA4-4295EACBCDFD}" type="presParOf" srcId="{982B0EDF-3CE8-4A05-9613-925609A7E8A8}" destId="{A78341BC-42CB-4699-AC3E-A5785A02DA8B}" srcOrd="0" destOrd="0" presId="urn:microsoft.com/office/officeart/2018/5/layout/IconCircleLabelList"/>
    <dgm:cxn modelId="{DAEF9E8E-FB66-4528-AA61-FCD9D1A7A1E8}" type="presParOf" srcId="{982B0EDF-3CE8-4A05-9613-925609A7E8A8}" destId="{DC433003-C80B-41C7-9369-04F3A1C7F637}" srcOrd="1" destOrd="0" presId="urn:microsoft.com/office/officeart/2018/5/layout/IconCircleLabelList"/>
    <dgm:cxn modelId="{D20CEE59-ABFD-4C92-BBCB-C3B8A70D7893}" type="presParOf" srcId="{982B0EDF-3CE8-4A05-9613-925609A7E8A8}" destId="{DE29BCC1-B00D-409C-9731-8CE5F860BB22}" srcOrd="2" destOrd="0" presId="urn:microsoft.com/office/officeart/2018/5/layout/IconCircleLabelList"/>
    <dgm:cxn modelId="{72F47267-2F17-47CA-82FA-BABEDC5AE4E7}" type="presParOf" srcId="{982B0EDF-3CE8-4A05-9613-925609A7E8A8}" destId="{5FE6A597-4E91-40F2-ADE1-1283F8D08144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2C61AC5D-EFDB-415B-91E5-B23A3AA2F805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neutralbg_accent2_2" csCatId="accent2" phldr="1"/>
      <dgm:spPr/>
      <dgm:t>
        <a:bodyPr/>
        <a:lstStyle/>
        <a:p>
          <a:endParaRPr lang="en-US"/>
        </a:p>
      </dgm:t>
    </dgm:pt>
    <dgm:pt modelId="{3FFAC3AA-3080-49EA-9A02-DE475E993C91}">
      <dgm:prSet/>
      <dgm:spPr/>
      <dgm:t>
        <a:bodyPr/>
        <a:lstStyle/>
        <a:p>
          <a:pPr>
            <a:defRPr cap="all"/>
          </a:pPr>
          <a:r>
            <a:rPr lang="en-US" b="0" i="0" baseline="0"/>
            <a:t>Administrative skill: 25 (high)</a:t>
          </a:r>
          <a:endParaRPr lang="en-US"/>
        </a:p>
      </dgm:t>
    </dgm:pt>
    <dgm:pt modelId="{482F1550-B77D-4EE3-A318-C3FD9814335D}" type="parTrans" cxnId="{C86B98CD-7F10-4279-BBF0-27C8D5CB93DD}">
      <dgm:prSet/>
      <dgm:spPr/>
      <dgm:t>
        <a:bodyPr/>
        <a:lstStyle/>
        <a:p>
          <a:endParaRPr lang="en-US"/>
        </a:p>
      </dgm:t>
    </dgm:pt>
    <dgm:pt modelId="{07F6AF68-DDE4-4BB8-9006-1313CDE18568}" type="sibTrans" cxnId="{C86B98CD-7F10-4279-BBF0-27C8D5CB93DD}">
      <dgm:prSet/>
      <dgm:spPr/>
      <dgm:t>
        <a:bodyPr/>
        <a:lstStyle/>
        <a:p>
          <a:endParaRPr lang="en-US"/>
        </a:p>
      </dgm:t>
    </dgm:pt>
    <dgm:pt modelId="{CE12E2EF-86C9-4EDC-823C-6EF271E4EC1D}">
      <dgm:prSet/>
      <dgm:spPr/>
      <dgm:t>
        <a:bodyPr/>
        <a:lstStyle/>
        <a:p>
          <a:pPr>
            <a:defRPr cap="all"/>
          </a:pPr>
          <a:r>
            <a:rPr lang="en-US" b="0" i="0" baseline="0"/>
            <a:t>Interpersonal skill: 24 (high)</a:t>
          </a:r>
          <a:endParaRPr lang="en-US"/>
        </a:p>
      </dgm:t>
    </dgm:pt>
    <dgm:pt modelId="{F2971F0F-0B1A-4AB1-B1E8-CA4623AEE520}" type="parTrans" cxnId="{A96C2778-04A1-415C-8F6D-10C53B20F44F}">
      <dgm:prSet/>
      <dgm:spPr/>
      <dgm:t>
        <a:bodyPr/>
        <a:lstStyle/>
        <a:p>
          <a:endParaRPr lang="en-US"/>
        </a:p>
      </dgm:t>
    </dgm:pt>
    <dgm:pt modelId="{F5CE6FF8-F937-4B5B-ADFA-4EC5F6CC2E0A}" type="sibTrans" cxnId="{A96C2778-04A1-415C-8F6D-10C53B20F44F}">
      <dgm:prSet/>
      <dgm:spPr/>
      <dgm:t>
        <a:bodyPr/>
        <a:lstStyle/>
        <a:p>
          <a:endParaRPr lang="en-US"/>
        </a:p>
      </dgm:t>
    </dgm:pt>
    <dgm:pt modelId="{45EB51AF-4C07-4FD8-B6C9-CEECA9D05BA2}">
      <dgm:prSet/>
      <dgm:spPr/>
      <dgm:t>
        <a:bodyPr/>
        <a:lstStyle/>
        <a:p>
          <a:pPr>
            <a:defRPr cap="all"/>
          </a:pPr>
          <a:r>
            <a:rPr lang="en-US" b="0" i="0" baseline="0"/>
            <a:t>Conceptual skill: 24 (high)</a:t>
          </a:r>
          <a:endParaRPr lang="en-US"/>
        </a:p>
      </dgm:t>
    </dgm:pt>
    <dgm:pt modelId="{CD1B29FC-998B-4543-8E82-EB5B82278212}" type="parTrans" cxnId="{C4DEC1DC-D2AB-4ADA-BF33-FB869392C62C}">
      <dgm:prSet/>
      <dgm:spPr/>
      <dgm:t>
        <a:bodyPr/>
        <a:lstStyle/>
        <a:p>
          <a:endParaRPr lang="en-US"/>
        </a:p>
      </dgm:t>
    </dgm:pt>
    <dgm:pt modelId="{817BA920-6031-4EB9-A45D-547224B9783D}" type="sibTrans" cxnId="{C4DEC1DC-D2AB-4ADA-BF33-FB869392C62C}">
      <dgm:prSet/>
      <dgm:spPr/>
      <dgm:t>
        <a:bodyPr/>
        <a:lstStyle/>
        <a:p>
          <a:endParaRPr lang="en-US"/>
        </a:p>
      </dgm:t>
    </dgm:pt>
    <dgm:pt modelId="{4B84ABC6-3839-462D-B3E0-DFC4D1377DAF}">
      <dgm:prSet/>
      <dgm:spPr/>
      <dgm:t>
        <a:bodyPr/>
        <a:lstStyle/>
        <a:p>
          <a:pPr>
            <a:defRPr cap="all"/>
          </a:pPr>
          <a:r>
            <a:rPr lang="en-US" b="0" i="0" baseline="0"/>
            <a:t>Balanced leadership capability</a:t>
          </a:r>
          <a:endParaRPr lang="en-US"/>
        </a:p>
      </dgm:t>
    </dgm:pt>
    <dgm:pt modelId="{DCCC2F26-AB85-4E9C-AE7F-452E7431C137}" type="parTrans" cxnId="{A6E28E51-7E4A-46E6-B87D-11D09A0C09E8}">
      <dgm:prSet/>
      <dgm:spPr/>
      <dgm:t>
        <a:bodyPr/>
        <a:lstStyle/>
        <a:p>
          <a:endParaRPr lang="en-US"/>
        </a:p>
      </dgm:t>
    </dgm:pt>
    <dgm:pt modelId="{9178C62B-7330-44D5-9B44-C4F0AEC787C4}" type="sibTrans" cxnId="{A6E28E51-7E4A-46E6-B87D-11D09A0C09E8}">
      <dgm:prSet/>
      <dgm:spPr/>
      <dgm:t>
        <a:bodyPr/>
        <a:lstStyle/>
        <a:p>
          <a:endParaRPr lang="en-US"/>
        </a:p>
      </dgm:t>
    </dgm:pt>
    <dgm:pt modelId="{4BC5E60A-452C-4E4C-8835-6659AA5D34F0}" type="pres">
      <dgm:prSet presAssocID="{2C61AC5D-EFDB-415B-91E5-B23A3AA2F805}" presName="root" presStyleCnt="0">
        <dgm:presLayoutVars>
          <dgm:dir/>
          <dgm:resizeHandles val="exact"/>
        </dgm:presLayoutVars>
      </dgm:prSet>
      <dgm:spPr/>
    </dgm:pt>
    <dgm:pt modelId="{9EFA8CF6-A75A-4F2E-AAEF-F0CDBBD96618}" type="pres">
      <dgm:prSet presAssocID="{3FFAC3AA-3080-49EA-9A02-DE475E993C91}" presName="compNode" presStyleCnt="0"/>
      <dgm:spPr/>
    </dgm:pt>
    <dgm:pt modelId="{268602C3-B202-46B8-9BF2-81ADAADA2F96}" type="pres">
      <dgm:prSet presAssocID="{3FFAC3AA-3080-49EA-9A02-DE475E993C91}" presName="iconBgRect" presStyleLbl="bgShp" presStyleIdx="0" presStyleCnt="4"/>
      <dgm:spPr/>
    </dgm:pt>
    <dgm:pt modelId="{6C8A7E91-2160-4FF6-842A-7E9F9213B491}" type="pres">
      <dgm:prSet presAssocID="{3FFAC3AA-3080-49EA-9A02-DE475E993C9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nstruction Worker"/>
        </a:ext>
      </dgm:extLst>
    </dgm:pt>
    <dgm:pt modelId="{5D1D9AE2-1425-470E-B98C-2CDB3C9A26EF}" type="pres">
      <dgm:prSet presAssocID="{3FFAC3AA-3080-49EA-9A02-DE475E993C91}" presName="spaceRect" presStyleCnt="0"/>
      <dgm:spPr/>
    </dgm:pt>
    <dgm:pt modelId="{0B0A42C3-39C0-471E-BBE4-F747FE7022EB}" type="pres">
      <dgm:prSet presAssocID="{3FFAC3AA-3080-49EA-9A02-DE475E993C91}" presName="textRect" presStyleLbl="revTx" presStyleIdx="0" presStyleCnt="4">
        <dgm:presLayoutVars>
          <dgm:chMax val="1"/>
          <dgm:chPref val="1"/>
        </dgm:presLayoutVars>
      </dgm:prSet>
      <dgm:spPr/>
    </dgm:pt>
    <dgm:pt modelId="{2EDF00EE-717C-410A-A520-599E0A7A756D}" type="pres">
      <dgm:prSet presAssocID="{07F6AF68-DDE4-4BB8-9006-1313CDE18568}" presName="sibTrans" presStyleCnt="0"/>
      <dgm:spPr/>
    </dgm:pt>
    <dgm:pt modelId="{43DB6DC0-F70B-4973-A59A-EBDE3F132E4F}" type="pres">
      <dgm:prSet presAssocID="{CE12E2EF-86C9-4EDC-823C-6EF271E4EC1D}" presName="compNode" presStyleCnt="0"/>
      <dgm:spPr/>
    </dgm:pt>
    <dgm:pt modelId="{0CE07AC3-76DE-4014-9A5B-F010E8084F8C}" type="pres">
      <dgm:prSet presAssocID="{CE12E2EF-86C9-4EDC-823C-6EF271E4EC1D}" presName="iconBgRect" presStyleLbl="bgShp" presStyleIdx="1" presStyleCnt="4"/>
      <dgm:spPr/>
    </dgm:pt>
    <dgm:pt modelId="{906F9313-FE3C-4329-812B-0C746E3903EB}" type="pres">
      <dgm:prSet presAssocID="{CE12E2EF-86C9-4EDC-823C-6EF271E4EC1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90FDFA0-2E3F-43A7-A099-16665DA7C3F7}" type="pres">
      <dgm:prSet presAssocID="{CE12E2EF-86C9-4EDC-823C-6EF271E4EC1D}" presName="spaceRect" presStyleCnt="0"/>
      <dgm:spPr/>
    </dgm:pt>
    <dgm:pt modelId="{C5FC3537-67F5-4C55-BDF6-8EC15282F7F5}" type="pres">
      <dgm:prSet presAssocID="{CE12E2EF-86C9-4EDC-823C-6EF271E4EC1D}" presName="textRect" presStyleLbl="revTx" presStyleIdx="1" presStyleCnt="4">
        <dgm:presLayoutVars>
          <dgm:chMax val="1"/>
          <dgm:chPref val="1"/>
        </dgm:presLayoutVars>
      </dgm:prSet>
      <dgm:spPr/>
    </dgm:pt>
    <dgm:pt modelId="{F0D51BE1-1AEB-405E-959A-0510A9CC1AB0}" type="pres">
      <dgm:prSet presAssocID="{F5CE6FF8-F937-4B5B-ADFA-4EC5F6CC2E0A}" presName="sibTrans" presStyleCnt="0"/>
      <dgm:spPr/>
    </dgm:pt>
    <dgm:pt modelId="{00C3506E-3068-47BE-92B8-F79C16500213}" type="pres">
      <dgm:prSet presAssocID="{45EB51AF-4C07-4FD8-B6C9-CEECA9D05BA2}" presName="compNode" presStyleCnt="0"/>
      <dgm:spPr/>
    </dgm:pt>
    <dgm:pt modelId="{B2C0F341-04DF-4C5D-848F-3D5CC790B764}" type="pres">
      <dgm:prSet presAssocID="{45EB51AF-4C07-4FD8-B6C9-CEECA9D05BA2}" presName="iconBgRect" presStyleLbl="bgShp" presStyleIdx="2" presStyleCnt="4"/>
      <dgm:spPr/>
    </dgm:pt>
    <dgm:pt modelId="{4CC042A2-DC97-487C-ACED-42B31B01D856}" type="pres">
      <dgm:prSet presAssocID="{45EB51AF-4C07-4FD8-B6C9-CEECA9D05BA2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ke"/>
        </a:ext>
      </dgm:extLst>
    </dgm:pt>
    <dgm:pt modelId="{3C523A16-95E8-44A2-A16F-F20D44754F40}" type="pres">
      <dgm:prSet presAssocID="{45EB51AF-4C07-4FD8-B6C9-CEECA9D05BA2}" presName="spaceRect" presStyleCnt="0"/>
      <dgm:spPr/>
    </dgm:pt>
    <dgm:pt modelId="{A0A08F52-476C-4417-887C-231074D9E7F3}" type="pres">
      <dgm:prSet presAssocID="{45EB51AF-4C07-4FD8-B6C9-CEECA9D05BA2}" presName="textRect" presStyleLbl="revTx" presStyleIdx="2" presStyleCnt="4">
        <dgm:presLayoutVars>
          <dgm:chMax val="1"/>
          <dgm:chPref val="1"/>
        </dgm:presLayoutVars>
      </dgm:prSet>
      <dgm:spPr/>
    </dgm:pt>
    <dgm:pt modelId="{38FC7A47-633D-44FC-84F1-20CC49A8F8B0}" type="pres">
      <dgm:prSet presAssocID="{817BA920-6031-4EB9-A45D-547224B9783D}" presName="sibTrans" presStyleCnt="0"/>
      <dgm:spPr/>
    </dgm:pt>
    <dgm:pt modelId="{7C4C763A-F417-4A17-95D8-825856E50D19}" type="pres">
      <dgm:prSet presAssocID="{4B84ABC6-3839-462D-B3E0-DFC4D1377DAF}" presName="compNode" presStyleCnt="0"/>
      <dgm:spPr/>
    </dgm:pt>
    <dgm:pt modelId="{79ED0A6D-AA62-437D-A158-7A1F7EC6AE1F}" type="pres">
      <dgm:prSet presAssocID="{4B84ABC6-3839-462D-B3E0-DFC4D1377DAF}" presName="iconBgRect" presStyleLbl="bgShp" presStyleIdx="3" presStyleCnt="4"/>
      <dgm:spPr/>
    </dgm:pt>
    <dgm:pt modelId="{CA54A133-7C1F-4F34-AB97-304A73E75D73}" type="pres">
      <dgm:prSet presAssocID="{4B84ABC6-3839-462D-B3E0-DFC4D1377DA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6E4C243B-326B-4043-89DE-3A9019CB587E}" type="pres">
      <dgm:prSet presAssocID="{4B84ABC6-3839-462D-B3E0-DFC4D1377DAF}" presName="spaceRect" presStyleCnt="0"/>
      <dgm:spPr/>
    </dgm:pt>
    <dgm:pt modelId="{7098D476-89B1-45F6-A985-F110C984EDA5}" type="pres">
      <dgm:prSet presAssocID="{4B84ABC6-3839-462D-B3E0-DFC4D1377DA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B26B975E-9862-4C17-91FD-55443C4B3C82}" type="presOf" srcId="{3FFAC3AA-3080-49EA-9A02-DE475E993C91}" destId="{0B0A42C3-39C0-471E-BBE4-F747FE7022EB}" srcOrd="0" destOrd="0" presId="urn:microsoft.com/office/officeart/2018/5/layout/IconCircleLabelList"/>
    <dgm:cxn modelId="{A6E28E51-7E4A-46E6-B87D-11D09A0C09E8}" srcId="{2C61AC5D-EFDB-415B-91E5-B23A3AA2F805}" destId="{4B84ABC6-3839-462D-B3E0-DFC4D1377DAF}" srcOrd="3" destOrd="0" parTransId="{DCCC2F26-AB85-4E9C-AE7F-452E7431C137}" sibTransId="{9178C62B-7330-44D5-9B44-C4F0AEC787C4}"/>
    <dgm:cxn modelId="{F3620272-5812-4F3A-914A-E449D90EBC62}" type="presOf" srcId="{45EB51AF-4C07-4FD8-B6C9-CEECA9D05BA2}" destId="{A0A08F52-476C-4417-887C-231074D9E7F3}" srcOrd="0" destOrd="0" presId="urn:microsoft.com/office/officeart/2018/5/layout/IconCircleLabelList"/>
    <dgm:cxn modelId="{A96C2778-04A1-415C-8F6D-10C53B20F44F}" srcId="{2C61AC5D-EFDB-415B-91E5-B23A3AA2F805}" destId="{CE12E2EF-86C9-4EDC-823C-6EF271E4EC1D}" srcOrd="1" destOrd="0" parTransId="{F2971F0F-0B1A-4AB1-B1E8-CA4623AEE520}" sibTransId="{F5CE6FF8-F937-4B5B-ADFA-4EC5F6CC2E0A}"/>
    <dgm:cxn modelId="{34A6CC82-D0BE-4B84-A904-270227F9ED94}" type="presOf" srcId="{2C61AC5D-EFDB-415B-91E5-B23A3AA2F805}" destId="{4BC5E60A-452C-4E4C-8835-6659AA5D34F0}" srcOrd="0" destOrd="0" presId="urn:microsoft.com/office/officeart/2018/5/layout/IconCircleLabelList"/>
    <dgm:cxn modelId="{39CBFCB2-8062-4FC6-A2FA-5BEC2891BFF6}" type="presOf" srcId="{CE12E2EF-86C9-4EDC-823C-6EF271E4EC1D}" destId="{C5FC3537-67F5-4C55-BDF6-8EC15282F7F5}" srcOrd="0" destOrd="0" presId="urn:microsoft.com/office/officeart/2018/5/layout/IconCircleLabelList"/>
    <dgm:cxn modelId="{C86B98CD-7F10-4279-BBF0-27C8D5CB93DD}" srcId="{2C61AC5D-EFDB-415B-91E5-B23A3AA2F805}" destId="{3FFAC3AA-3080-49EA-9A02-DE475E993C91}" srcOrd="0" destOrd="0" parTransId="{482F1550-B77D-4EE3-A318-C3FD9814335D}" sibTransId="{07F6AF68-DDE4-4BB8-9006-1313CDE18568}"/>
    <dgm:cxn modelId="{2AAD9BCD-D083-4983-B7AE-A1716014FAC5}" type="presOf" srcId="{4B84ABC6-3839-462D-B3E0-DFC4D1377DAF}" destId="{7098D476-89B1-45F6-A985-F110C984EDA5}" srcOrd="0" destOrd="0" presId="urn:microsoft.com/office/officeart/2018/5/layout/IconCircleLabelList"/>
    <dgm:cxn modelId="{C4DEC1DC-D2AB-4ADA-BF33-FB869392C62C}" srcId="{2C61AC5D-EFDB-415B-91E5-B23A3AA2F805}" destId="{45EB51AF-4C07-4FD8-B6C9-CEECA9D05BA2}" srcOrd="2" destOrd="0" parTransId="{CD1B29FC-998B-4543-8E82-EB5B82278212}" sibTransId="{817BA920-6031-4EB9-A45D-547224B9783D}"/>
    <dgm:cxn modelId="{99BE68D1-676B-44DE-AF57-B2ED1FA3F807}" type="presParOf" srcId="{4BC5E60A-452C-4E4C-8835-6659AA5D34F0}" destId="{9EFA8CF6-A75A-4F2E-AAEF-F0CDBBD96618}" srcOrd="0" destOrd="0" presId="urn:microsoft.com/office/officeart/2018/5/layout/IconCircleLabelList"/>
    <dgm:cxn modelId="{67EA3893-610C-4CCC-B73F-3BC3D51EA0E8}" type="presParOf" srcId="{9EFA8CF6-A75A-4F2E-AAEF-F0CDBBD96618}" destId="{268602C3-B202-46B8-9BF2-81ADAADA2F96}" srcOrd="0" destOrd="0" presId="urn:microsoft.com/office/officeart/2018/5/layout/IconCircleLabelList"/>
    <dgm:cxn modelId="{F2A1CF35-1F1F-439C-A71A-927AD48718BA}" type="presParOf" srcId="{9EFA8CF6-A75A-4F2E-AAEF-F0CDBBD96618}" destId="{6C8A7E91-2160-4FF6-842A-7E9F9213B491}" srcOrd="1" destOrd="0" presId="urn:microsoft.com/office/officeart/2018/5/layout/IconCircleLabelList"/>
    <dgm:cxn modelId="{7E46F086-FD2A-4370-A54D-DC9FD7DAC61C}" type="presParOf" srcId="{9EFA8CF6-A75A-4F2E-AAEF-F0CDBBD96618}" destId="{5D1D9AE2-1425-470E-B98C-2CDB3C9A26EF}" srcOrd="2" destOrd="0" presId="urn:microsoft.com/office/officeart/2018/5/layout/IconCircleLabelList"/>
    <dgm:cxn modelId="{7AE81860-1E73-41E4-80CD-FAEDA6821D7B}" type="presParOf" srcId="{9EFA8CF6-A75A-4F2E-AAEF-F0CDBBD96618}" destId="{0B0A42C3-39C0-471E-BBE4-F747FE7022EB}" srcOrd="3" destOrd="0" presId="urn:microsoft.com/office/officeart/2018/5/layout/IconCircleLabelList"/>
    <dgm:cxn modelId="{61433B42-E25B-4BF5-B78E-5E26C222A3BA}" type="presParOf" srcId="{4BC5E60A-452C-4E4C-8835-6659AA5D34F0}" destId="{2EDF00EE-717C-410A-A520-599E0A7A756D}" srcOrd="1" destOrd="0" presId="urn:microsoft.com/office/officeart/2018/5/layout/IconCircleLabelList"/>
    <dgm:cxn modelId="{4BE18AEE-369C-475A-9207-2CCC1F62B8DF}" type="presParOf" srcId="{4BC5E60A-452C-4E4C-8835-6659AA5D34F0}" destId="{43DB6DC0-F70B-4973-A59A-EBDE3F132E4F}" srcOrd="2" destOrd="0" presId="urn:microsoft.com/office/officeart/2018/5/layout/IconCircleLabelList"/>
    <dgm:cxn modelId="{BF96395F-8EC4-4F4B-BCC8-DFB911D623DF}" type="presParOf" srcId="{43DB6DC0-F70B-4973-A59A-EBDE3F132E4F}" destId="{0CE07AC3-76DE-4014-9A5B-F010E8084F8C}" srcOrd="0" destOrd="0" presId="urn:microsoft.com/office/officeart/2018/5/layout/IconCircleLabelList"/>
    <dgm:cxn modelId="{D3435784-AEF6-4E61-9C3C-9D3D5739743F}" type="presParOf" srcId="{43DB6DC0-F70B-4973-A59A-EBDE3F132E4F}" destId="{906F9313-FE3C-4329-812B-0C746E3903EB}" srcOrd="1" destOrd="0" presId="urn:microsoft.com/office/officeart/2018/5/layout/IconCircleLabelList"/>
    <dgm:cxn modelId="{EBA8EAD7-74AC-4A8C-BD27-680567F10A34}" type="presParOf" srcId="{43DB6DC0-F70B-4973-A59A-EBDE3F132E4F}" destId="{990FDFA0-2E3F-43A7-A099-16665DA7C3F7}" srcOrd="2" destOrd="0" presId="urn:microsoft.com/office/officeart/2018/5/layout/IconCircleLabelList"/>
    <dgm:cxn modelId="{14D395CC-A025-482A-ACF3-2EECC5189FAB}" type="presParOf" srcId="{43DB6DC0-F70B-4973-A59A-EBDE3F132E4F}" destId="{C5FC3537-67F5-4C55-BDF6-8EC15282F7F5}" srcOrd="3" destOrd="0" presId="urn:microsoft.com/office/officeart/2018/5/layout/IconCircleLabelList"/>
    <dgm:cxn modelId="{CC362674-4E34-473A-9292-A689A9D6A4D8}" type="presParOf" srcId="{4BC5E60A-452C-4E4C-8835-6659AA5D34F0}" destId="{F0D51BE1-1AEB-405E-959A-0510A9CC1AB0}" srcOrd="3" destOrd="0" presId="urn:microsoft.com/office/officeart/2018/5/layout/IconCircleLabelList"/>
    <dgm:cxn modelId="{C0A2EBF5-42E6-40C0-95E8-49E219FBC66C}" type="presParOf" srcId="{4BC5E60A-452C-4E4C-8835-6659AA5D34F0}" destId="{00C3506E-3068-47BE-92B8-F79C16500213}" srcOrd="4" destOrd="0" presId="urn:microsoft.com/office/officeart/2018/5/layout/IconCircleLabelList"/>
    <dgm:cxn modelId="{435D728A-74F4-4474-850D-744CF6ED06AB}" type="presParOf" srcId="{00C3506E-3068-47BE-92B8-F79C16500213}" destId="{B2C0F341-04DF-4C5D-848F-3D5CC790B764}" srcOrd="0" destOrd="0" presId="urn:microsoft.com/office/officeart/2018/5/layout/IconCircleLabelList"/>
    <dgm:cxn modelId="{EEB87F5D-03A2-4A51-B394-B6A93C08F592}" type="presParOf" srcId="{00C3506E-3068-47BE-92B8-F79C16500213}" destId="{4CC042A2-DC97-487C-ACED-42B31B01D856}" srcOrd="1" destOrd="0" presId="urn:microsoft.com/office/officeart/2018/5/layout/IconCircleLabelList"/>
    <dgm:cxn modelId="{BA505C40-4204-42B8-9ACA-284E2994189A}" type="presParOf" srcId="{00C3506E-3068-47BE-92B8-F79C16500213}" destId="{3C523A16-95E8-44A2-A16F-F20D44754F40}" srcOrd="2" destOrd="0" presId="urn:microsoft.com/office/officeart/2018/5/layout/IconCircleLabelList"/>
    <dgm:cxn modelId="{A70711A0-7368-488C-A78D-C1CF511ACDBD}" type="presParOf" srcId="{00C3506E-3068-47BE-92B8-F79C16500213}" destId="{A0A08F52-476C-4417-887C-231074D9E7F3}" srcOrd="3" destOrd="0" presId="urn:microsoft.com/office/officeart/2018/5/layout/IconCircleLabelList"/>
    <dgm:cxn modelId="{78354422-0560-43FF-80D7-8C5B68A3EF19}" type="presParOf" srcId="{4BC5E60A-452C-4E4C-8835-6659AA5D34F0}" destId="{38FC7A47-633D-44FC-84F1-20CC49A8F8B0}" srcOrd="5" destOrd="0" presId="urn:microsoft.com/office/officeart/2018/5/layout/IconCircleLabelList"/>
    <dgm:cxn modelId="{E93635E3-3465-4317-89AF-4BFDBB548505}" type="presParOf" srcId="{4BC5E60A-452C-4E4C-8835-6659AA5D34F0}" destId="{7C4C763A-F417-4A17-95D8-825856E50D19}" srcOrd="6" destOrd="0" presId="urn:microsoft.com/office/officeart/2018/5/layout/IconCircleLabelList"/>
    <dgm:cxn modelId="{E821225A-C46E-4D84-8FB3-A007E97F677A}" type="presParOf" srcId="{7C4C763A-F417-4A17-95D8-825856E50D19}" destId="{79ED0A6D-AA62-437D-A158-7A1F7EC6AE1F}" srcOrd="0" destOrd="0" presId="urn:microsoft.com/office/officeart/2018/5/layout/IconCircleLabelList"/>
    <dgm:cxn modelId="{4262AE28-1D2A-45AF-9CCA-538689F547F0}" type="presParOf" srcId="{7C4C763A-F417-4A17-95D8-825856E50D19}" destId="{CA54A133-7C1F-4F34-AB97-304A73E75D73}" srcOrd="1" destOrd="0" presId="urn:microsoft.com/office/officeart/2018/5/layout/IconCircleLabelList"/>
    <dgm:cxn modelId="{9F705B68-2221-40FC-9379-542916CAE0A8}" type="presParOf" srcId="{7C4C763A-F417-4A17-95D8-825856E50D19}" destId="{6E4C243B-326B-4043-89DE-3A9019CB587E}" srcOrd="2" destOrd="0" presId="urn:microsoft.com/office/officeart/2018/5/layout/IconCircleLabelList"/>
    <dgm:cxn modelId="{2C8F3D34-A329-435D-AA8F-7E2A7200B5CD}" type="presParOf" srcId="{7C4C763A-F417-4A17-95D8-825856E50D19}" destId="{7098D476-89B1-45F6-A985-F110C984EDA5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9DA6959-598A-4ACB-B4D2-6280C3F0729E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273F654A-F972-498F-973F-73AAAEB2469A}">
      <dgm:prSet/>
      <dgm:spPr/>
      <dgm:t>
        <a:bodyPr/>
        <a:lstStyle/>
        <a:p>
          <a:r>
            <a:rPr lang="en-US" b="0" i="0" baseline="0" dirty="0"/>
            <a:t>Innovator: 27 (very high)</a:t>
          </a:r>
          <a:endParaRPr lang="en-US" dirty="0"/>
        </a:p>
      </dgm:t>
    </dgm:pt>
    <dgm:pt modelId="{09F4CB5D-EFFE-40CE-A6C8-1AA354F17557}" type="parTrans" cxnId="{DE2DDB69-3A2D-40D1-B3D0-006120101BC1}">
      <dgm:prSet/>
      <dgm:spPr/>
      <dgm:t>
        <a:bodyPr/>
        <a:lstStyle/>
        <a:p>
          <a:endParaRPr lang="en-US"/>
        </a:p>
      </dgm:t>
    </dgm:pt>
    <dgm:pt modelId="{D050B582-480C-4E49-AE1B-E8D0A30A3A05}" type="sibTrans" cxnId="{DE2DDB69-3A2D-40D1-B3D0-006120101BC1}">
      <dgm:prSet/>
      <dgm:spPr/>
      <dgm:t>
        <a:bodyPr/>
        <a:lstStyle/>
        <a:p>
          <a:endParaRPr lang="en-US"/>
        </a:p>
      </dgm:t>
    </dgm:pt>
    <dgm:pt modelId="{81986743-5B67-4D0E-8347-5FC2CE44D36F}">
      <dgm:prSet/>
      <dgm:spPr/>
      <dgm:t>
        <a:bodyPr/>
        <a:lstStyle/>
        <a:p>
          <a:r>
            <a:rPr lang="en-US" b="0" i="0" baseline="0"/>
            <a:t>Encourager &amp; Analytic: 26 (very high)</a:t>
          </a:r>
          <a:endParaRPr lang="en-US"/>
        </a:p>
      </dgm:t>
    </dgm:pt>
    <dgm:pt modelId="{34CCCED9-BEA9-4BEF-9344-9212944DA1E9}" type="parTrans" cxnId="{6A06C432-8417-40B4-83A9-0A78064E851D}">
      <dgm:prSet/>
      <dgm:spPr/>
      <dgm:t>
        <a:bodyPr/>
        <a:lstStyle/>
        <a:p>
          <a:endParaRPr lang="en-US"/>
        </a:p>
      </dgm:t>
    </dgm:pt>
    <dgm:pt modelId="{671C143E-62F7-49B7-825C-DF406AF1E2E9}" type="sibTrans" cxnId="{6A06C432-8417-40B4-83A9-0A78064E851D}">
      <dgm:prSet/>
      <dgm:spPr/>
      <dgm:t>
        <a:bodyPr/>
        <a:lstStyle/>
        <a:p>
          <a:endParaRPr lang="en-US"/>
        </a:p>
      </dgm:t>
    </dgm:pt>
    <dgm:pt modelId="{BD08D42E-A13B-49FA-B7FB-7D147FE19710}">
      <dgm:prSet/>
      <dgm:spPr/>
      <dgm:t>
        <a:bodyPr/>
        <a:lstStyle/>
        <a:p>
          <a:r>
            <a:rPr lang="en-US" b="0" i="0" baseline="0"/>
            <a:t>Implementer: 25 (high)</a:t>
          </a:r>
          <a:endParaRPr lang="en-US"/>
        </a:p>
      </dgm:t>
    </dgm:pt>
    <dgm:pt modelId="{84E609DE-73CC-4150-B753-AFF818E3E299}" type="parTrans" cxnId="{A84C07ED-B963-471E-B4A9-7BC48F3FA06C}">
      <dgm:prSet/>
      <dgm:spPr/>
      <dgm:t>
        <a:bodyPr/>
        <a:lstStyle/>
        <a:p>
          <a:endParaRPr lang="en-US"/>
        </a:p>
      </dgm:t>
    </dgm:pt>
    <dgm:pt modelId="{231CA075-8773-48B8-98B3-B498527AC4A2}" type="sibTrans" cxnId="{A84C07ED-B963-471E-B4A9-7BC48F3FA06C}">
      <dgm:prSet/>
      <dgm:spPr/>
      <dgm:t>
        <a:bodyPr/>
        <a:lstStyle/>
        <a:p>
          <a:endParaRPr lang="en-US"/>
        </a:p>
      </dgm:t>
    </dgm:pt>
    <dgm:pt modelId="{C71DDE4B-B769-4885-8049-855F0B567C13}">
      <dgm:prSet/>
      <dgm:spPr/>
      <dgm:t>
        <a:bodyPr/>
        <a:lstStyle/>
        <a:p>
          <a:r>
            <a:rPr lang="en-US" b="0" i="0" baseline="0"/>
            <a:t>Mediator: 20 (moderate)</a:t>
          </a:r>
          <a:endParaRPr lang="en-US"/>
        </a:p>
      </dgm:t>
    </dgm:pt>
    <dgm:pt modelId="{DD5C01C2-60A8-48A1-B861-5CAF4FD848A2}" type="parTrans" cxnId="{6446DB6D-D5B3-4F21-B113-5F489E2C0F55}">
      <dgm:prSet/>
      <dgm:spPr/>
      <dgm:t>
        <a:bodyPr/>
        <a:lstStyle/>
        <a:p>
          <a:endParaRPr lang="en-US"/>
        </a:p>
      </dgm:t>
    </dgm:pt>
    <dgm:pt modelId="{DD7333C6-C025-4CEE-80CE-EFFE3FB833A3}" type="sibTrans" cxnId="{6446DB6D-D5B3-4F21-B113-5F489E2C0F55}">
      <dgm:prSet/>
      <dgm:spPr/>
      <dgm:t>
        <a:bodyPr/>
        <a:lstStyle/>
        <a:p>
          <a:endParaRPr lang="en-US"/>
        </a:p>
      </dgm:t>
    </dgm:pt>
    <dgm:pt modelId="{E2EC6E89-0C5C-E44C-8725-81051D8F993F}" type="pres">
      <dgm:prSet presAssocID="{F9DA6959-598A-4ACB-B4D2-6280C3F0729E}" presName="matrix" presStyleCnt="0">
        <dgm:presLayoutVars>
          <dgm:chMax val="1"/>
          <dgm:dir/>
          <dgm:resizeHandles val="exact"/>
        </dgm:presLayoutVars>
      </dgm:prSet>
      <dgm:spPr/>
    </dgm:pt>
    <dgm:pt modelId="{B71AAD91-7AB1-1346-8AB5-926CF488024E}" type="pres">
      <dgm:prSet presAssocID="{F9DA6959-598A-4ACB-B4D2-6280C3F0729E}" presName="diamond" presStyleLbl="bgShp" presStyleIdx="0" presStyleCnt="1"/>
      <dgm:spPr/>
    </dgm:pt>
    <dgm:pt modelId="{2AE4A8ED-CBD5-1141-A10E-96CC3E402182}" type="pres">
      <dgm:prSet presAssocID="{F9DA6959-598A-4ACB-B4D2-6280C3F0729E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08415553-CF34-B843-9B1E-6A2A19C74056}" type="pres">
      <dgm:prSet presAssocID="{F9DA6959-598A-4ACB-B4D2-6280C3F0729E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8D1B0CF5-9E9C-4C46-B82F-AB53C5FE6E91}" type="pres">
      <dgm:prSet presAssocID="{F9DA6959-598A-4ACB-B4D2-6280C3F0729E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22438E61-D04D-0A45-B6CC-37FDD2C9461A}" type="pres">
      <dgm:prSet presAssocID="{F9DA6959-598A-4ACB-B4D2-6280C3F0729E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6A06C432-8417-40B4-83A9-0A78064E851D}" srcId="{F9DA6959-598A-4ACB-B4D2-6280C3F0729E}" destId="{81986743-5B67-4D0E-8347-5FC2CE44D36F}" srcOrd="1" destOrd="0" parTransId="{34CCCED9-BEA9-4BEF-9344-9212944DA1E9}" sibTransId="{671C143E-62F7-49B7-825C-DF406AF1E2E9}"/>
    <dgm:cxn modelId="{DE2DDB69-3A2D-40D1-B3D0-006120101BC1}" srcId="{F9DA6959-598A-4ACB-B4D2-6280C3F0729E}" destId="{273F654A-F972-498F-973F-73AAAEB2469A}" srcOrd="0" destOrd="0" parTransId="{09F4CB5D-EFFE-40CE-A6C8-1AA354F17557}" sibTransId="{D050B582-480C-4E49-AE1B-E8D0A30A3A05}"/>
    <dgm:cxn modelId="{6446DB6D-D5B3-4F21-B113-5F489E2C0F55}" srcId="{F9DA6959-598A-4ACB-B4D2-6280C3F0729E}" destId="{C71DDE4B-B769-4885-8049-855F0B567C13}" srcOrd="3" destOrd="0" parTransId="{DD5C01C2-60A8-48A1-B861-5CAF4FD848A2}" sibTransId="{DD7333C6-C025-4CEE-80CE-EFFE3FB833A3}"/>
    <dgm:cxn modelId="{FC220080-2934-954E-B94D-B7163F99B724}" type="presOf" srcId="{F9DA6959-598A-4ACB-B4D2-6280C3F0729E}" destId="{E2EC6E89-0C5C-E44C-8725-81051D8F993F}" srcOrd="0" destOrd="0" presId="urn:microsoft.com/office/officeart/2005/8/layout/matrix3"/>
    <dgm:cxn modelId="{D0A84394-26DD-0543-AE55-9C96D6D9372D}" type="presOf" srcId="{BD08D42E-A13B-49FA-B7FB-7D147FE19710}" destId="{8D1B0CF5-9E9C-4C46-B82F-AB53C5FE6E91}" srcOrd="0" destOrd="0" presId="urn:microsoft.com/office/officeart/2005/8/layout/matrix3"/>
    <dgm:cxn modelId="{F3F433B5-460D-C645-9077-512FF7F9BC58}" type="presOf" srcId="{273F654A-F972-498F-973F-73AAAEB2469A}" destId="{2AE4A8ED-CBD5-1141-A10E-96CC3E402182}" srcOrd="0" destOrd="0" presId="urn:microsoft.com/office/officeart/2005/8/layout/matrix3"/>
    <dgm:cxn modelId="{7EE318C2-4249-5B48-8357-151B262461E9}" type="presOf" srcId="{81986743-5B67-4D0E-8347-5FC2CE44D36F}" destId="{08415553-CF34-B843-9B1E-6A2A19C74056}" srcOrd="0" destOrd="0" presId="urn:microsoft.com/office/officeart/2005/8/layout/matrix3"/>
    <dgm:cxn modelId="{01A684E0-97FD-A942-BD18-6A5AEE785CD9}" type="presOf" srcId="{C71DDE4B-B769-4885-8049-855F0B567C13}" destId="{22438E61-D04D-0A45-B6CC-37FDD2C9461A}" srcOrd="0" destOrd="0" presId="urn:microsoft.com/office/officeart/2005/8/layout/matrix3"/>
    <dgm:cxn modelId="{A84C07ED-B963-471E-B4A9-7BC48F3FA06C}" srcId="{F9DA6959-598A-4ACB-B4D2-6280C3F0729E}" destId="{BD08D42E-A13B-49FA-B7FB-7D147FE19710}" srcOrd="2" destOrd="0" parTransId="{84E609DE-73CC-4150-B753-AFF818E3E299}" sibTransId="{231CA075-8773-48B8-98B3-B498527AC4A2}"/>
    <dgm:cxn modelId="{D01C5D75-AE12-7347-89B9-A3A67B7EF3D6}" type="presParOf" srcId="{E2EC6E89-0C5C-E44C-8725-81051D8F993F}" destId="{B71AAD91-7AB1-1346-8AB5-926CF488024E}" srcOrd="0" destOrd="0" presId="urn:microsoft.com/office/officeart/2005/8/layout/matrix3"/>
    <dgm:cxn modelId="{6F64BADE-DEBB-EA46-AEAC-17B53B0DCDE2}" type="presParOf" srcId="{E2EC6E89-0C5C-E44C-8725-81051D8F993F}" destId="{2AE4A8ED-CBD5-1141-A10E-96CC3E402182}" srcOrd="1" destOrd="0" presId="urn:microsoft.com/office/officeart/2005/8/layout/matrix3"/>
    <dgm:cxn modelId="{36B35C4C-8392-0645-AD27-B6A623E94E4E}" type="presParOf" srcId="{E2EC6E89-0C5C-E44C-8725-81051D8F993F}" destId="{08415553-CF34-B843-9B1E-6A2A19C74056}" srcOrd="2" destOrd="0" presId="urn:microsoft.com/office/officeart/2005/8/layout/matrix3"/>
    <dgm:cxn modelId="{92210B01-40B5-944C-A1E2-7B05629C7C02}" type="presParOf" srcId="{E2EC6E89-0C5C-E44C-8725-81051D8F993F}" destId="{8D1B0CF5-9E9C-4C46-B82F-AB53C5FE6E91}" srcOrd="3" destOrd="0" presId="urn:microsoft.com/office/officeart/2005/8/layout/matrix3"/>
    <dgm:cxn modelId="{94ABB951-D949-6F48-AC4D-58663EAC7CEE}" type="presParOf" srcId="{E2EC6E89-0C5C-E44C-8725-81051D8F993F}" destId="{22438E61-D04D-0A45-B6CC-37FDD2C9461A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CD75F91-E033-4EB6-B56E-C9A63FF101ED}" type="doc">
      <dgm:prSet loTypeId="urn:microsoft.com/office/officeart/2005/8/layout/vProcess5" loCatId="process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EC589640-F06B-433F-B05D-EDEBEEA72CB5}">
      <dgm:prSet/>
      <dgm:spPr/>
      <dgm:t>
        <a:bodyPr/>
        <a:lstStyle/>
        <a:p>
          <a:r>
            <a:rPr lang="en-US" b="0" i="0" baseline="0"/>
            <a:t>Seen as supportive and approachable</a:t>
          </a:r>
          <a:endParaRPr lang="en-US"/>
        </a:p>
      </dgm:t>
    </dgm:pt>
    <dgm:pt modelId="{DE7DDEAF-3940-4A10-833D-41B0C4661923}" type="parTrans" cxnId="{DA6A2D2A-6473-406C-82F7-55D75DB8EC81}">
      <dgm:prSet/>
      <dgm:spPr/>
      <dgm:t>
        <a:bodyPr/>
        <a:lstStyle/>
        <a:p>
          <a:endParaRPr lang="en-US"/>
        </a:p>
      </dgm:t>
    </dgm:pt>
    <dgm:pt modelId="{30EE8356-7E16-401C-B4A7-C8F2C713FA5D}" type="sibTrans" cxnId="{DA6A2D2A-6473-406C-82F7-55D75DB8EC81}">
      <dgm:prSet/>
      <dgm:spPr/>
      <dgm:t>
        <a:bodyPr/>
        <a:lstStyle/>
        <a:p>
          <a:endParaRPr lang="en-US"/>
        </a:p>
      </dgm:t>
    </dgm:pt>
    <dgm:pt modelId="{F2881CA1-D2D7-43F3-BD69-0898700A86D2}">
      <dgm:prSet/>
      <dgm:spPr/>
      <dgm:t>
        <a:bodyPr/>
        <a:lstStyle/>
        <a:p>
          <a:r>
            <a:rPr lang="en-US" b="0" i="0" baseline="0"/>
            <a:t>Strong communication and motivation skills</a:t>
          </a:r>
          <a:endParaRPr lang="en-US"/>
        </a:p>
      </dgm:t>
    </dgm:pt>
    <dgm:pt modelId="{BF045AD0-D47A-448C-A7BD-447C2A23EBCD}" type="parTrans" cxnId="{FBAB9396-9B02-40CA-A7CF-1CA6A7F157F3}">
      <dgm:prSet/>
      <dgm:spPr/>
      <dgm:t>
        <a:bodyPr/>
        <a:lstStyle/>
        <a:p>
          <a:endParaRPr lang="en-US"/>
        </a:p>
      </dgm:t>
    </dgm:pt>
    <dgm:pt modelId="{293896B3-BBC2-4A99-B4EF-35BDAA79E394}" type="sibTrans" cxnId="{FBAB9396-9B02-40CA-A7CF-1CA6A7F157F3}">
      <dgm:prSet/>
      <dgm:spPr/>
      <dgm:t>
        <a:bodyPr/>
        <a:lstStyle/>
        <a:p>
          <a:endParaRPr lang="en-US"/>
        </a:p>
      </dgm:t>
    </dgm:pt>
    <dgm:pt modelId="{1CF90CD2-7B6E-49E8-96F2-F2F1824D938C}">
      <dgm:prSet/>
      <dgm:spPr/>
      <dgm:t>
        <a:bodyPr/>
        <a:lstStyle/>
        <a:p>
          <a:r>
            <a:rPr lang="en-US" b="0" i="0" baseline="0"/>
            <a:t>Encourages teamwork and participation (Schon, 1983)</a:t>
          </a:r>
          <a:endParaRPr lang="en-US"/>
        </a:p>
      </dgm:t>
    </dgm:pt>
    <dgm:pt modelId="{F432204B-5FD3-4E07-8DD9-16295A36643E}" type="parTrans" cxnId="{E9F07989-41FB-44CB-AE8D-174A7E4090A1}">
      <dgm:prSet/>
      <dgm:spPr/>
      <dgm:t>
        <a:bodyPr/>
        <a:lstStyle/>
        <a:p>
          <a:endParaRPr lang="en-US"/>
        </a:p>
      </dgm:t>
    </dgm:pt>
    <dgm:pt modelId="{43EAF700-4789-4A28-929A-F0FCB28671D5}" type="sibTrans" cxnId="{E9F07989-41FB-44CB-AE8D-174A7E4090A1}">
      <dgm:prSet/>
      <dgm:spPr/>
      <dgm:t>
        <a:bodyPr/>
        <a:lstStyle/>
        <a:p>
          <a:endParaRPr lang="en-US"/>
        </a:p>
      </dgm:t>
    </dgm:pt>
    <dgm:pt modelId="{A8829D46-3469-4EBC-8C35-757FB5F3E7E5}">
      <dgm:prSet/>
      <dgm:spPr/>
      <dgm:t>
        <a:bodyPr/>
        <a:lstStyle/>
        <a:p>
          <a:r>
            <a:rPr lang="en-US" b="0" i="0" baseline="0"/>
            <a:t>Needs improvement in handling conflict pressure</a:t>
          </a:r>
          <a:endParaRPr lang="en-US"/>
        </a:p>
      </dgm:t>
    </dgm:pt>
    <dgm:pt modelId="{AFDDC21A-3542-499D-8F18-DEB54C8EFB38}" type="parTrans" cxnId="{735ABA98-B390-4D57-A881-2480402AB812}">
      <dgm:prSet/>
      <dgm:spPr/>
      <dgm:t>
        <a:bodyPr/>
        <a:lstStyle/>
        <a:p>
          <a:endParaRPr lang="en-US"/>
        </a:p>
      </dgm:t>
    </dgm:pt>
    <dgm:pt modelId="{D626BA7E-8162-412A-8726-232E922C8C8B}" type="sibTrans" cxnId="{735ABA98-B390-4D57-A881-2480402AB812}">
      <dgm:prSet/>
      <dgm:spPr/>
      <dgm:t>
        <a:bodyPr/>
        <a:lstStyle/>
        <a:p>
          <a:endParaRPr lang="en-US"/>
        </a:p>
      </dgm:t>
    </dgm:pt>
    <dgm:pt modelId="{85E3E359-7D6D-D945-8039-B2CE25CF16EE}" type="pres">
      <dgm:prSet presAssocID="{3CD75F91-E033-4EB6-B56E-C9A63FF101ED}" presName="outerComposite" presStyleCnt="0">
        <dgm:presLayoutVars>
          <dgm:chMax val="5"/>
          <dgm:dir/>
          <dgm:resizeHandles val="exact"/>
        </dgm:presLayoutVars>
      </dgm:prSet>
      <dgm:spPr/>
    </dgm:pt>
    <dgm:pt modelId="{1F100B96-3EDF-4544-9C8F-35F6100BCD43}" type="pres">
      <dgm:prSet presAssocID="{3CD75F91-E033-4EB6-B56E-C9A63FF101ED}" presName="dummyMaxCanvas" presStyleCnt="0">
        <dgm:presLayoutVars/>
      </dgm:prSet>
      <dgm:spPr/>
    </dgm:pt>
    <dgm:pt modelId="{D5D85E3C-DB82-DE43-BE15-0D7F74784357}" type="pres">
      <dgm:prSet presAssocID="{3CD75F91-E033-4EB6-B56E-C9A63FF101ED}" presName="FourNodes_1" presStyleLbl="node1" presStyleIdx="0" presStyleCnt="4">
        <dgm:presLayoutVars>
          <dgm:bulletEnabled val="1"/>
        </dgm:presLayoutVars>
      </dgm:prSet>
      <dgm:spPr/>
    </dgm:pt>
    <dgm:pt modelId="{BA7DAE13-2525-8B44-97F0-3FCD90E57DA5}" type="pres">
      <dgm:prSet presAssocID="{3CD75F91-E033-4EB6-B56E-C9A63FF101ED}" presName="FourNodes_2" presStyleLbl="node1" presStyleIdx="1" presStyleCnt="4">
        <dgm:presLayoutVars>
          <dgm:bulletEnabled val="1"/>
        </dgm:presLayoutVars>
      </dgm:prSet>
      <dgm:spPr/>
    </dgm:pt>
    <dgm:pt modelId="{4A63CD9E-2B16-6B4C-9350-7FE4DAC8CE0E}" type="pres">
      <dgm:prSet presAssocID="{3CD75F91-E033-4EB6-B56E-C9A63FF101ED}" presName="FourNodes_3" presStyleLbl="node1" presStyleIdx="2" presStyleCnt="4">
        <dgm:presLayoutVars>
          <dgm:bulletEnabled val="1"/>
        </dgm:presLayoutVars>
      </dgm:prSet>
      <dgm:spPr/>
    </dgm:pt>
    <dgm:pt modelId="{9C3BBF21-0C85-E145-AC0D-C1391A13C609}" type="pres">
      <dgm:prSet presAssocID="{3CD75F91-E033-4EB6-B56E-C9A63FF101ED}" presName="FourNodes_4" presStyleLbl="node1" presStyleIdx="3" presStyleCnt="4">
        <dgm:presLayoutVars>
          <dgm:bulletEnabled val="1"/>
        </dgm:presLayoutVars>
      </dgm:prSet>
      <dgm:spPr/>
    </dgm:pt>
    <dgm:pt modelId="{F9B3A05E-AF99-CF49-9882-7E4D5F8CF53E}" type="pres">
      <dgm:prSet presAssocID="{3CD75F91-E033-4EB6-B56E-C9A63FF101ED}" presName="FourConn_1-2" presStyleLbl="fgAccFollowNode1" presStyleIdx="0" presStyleCnt="3">
        <dgm:presLayoutVars>
          <dgm:bulletEnabled val="1"/>
        </dgm:presLayoutVars>
      </dgm:prSet>
      <dgm:spPr/>
    </dgm:pt>
    <dgm:pt modelId="{0D50438D-F603-8D40-A761-DAE32385460B}" type="pres">
      <dgm:prSet presAssocID="{3CD75F91-E033-4EB6-B56E-C9A63FF101ED}" presName="FourConn_2-3" presStyleLbl="fgAccFollowNode1" presStyleIdx="1" presStyleCnt="3">
        <dgm:presLayoutVars>
          <dgm:bulletEnabled val="1"/>
        </dgm:presLayoutVars>
      </dgm:prSet>
      <dgm:spPr/>
    </dgm:pt>
    <dgm:pt modelId="{84C165B5-B818-CD4B-9412-E1677C56656B}" type="pres">
      <dgm:prSet presAssocID="{3CD75F91-E033-4EB6-B56E-C9A63FF101ED}" presName="FourConn_3-4" presStyleLbl="fgAccFollowNode1" presStyleIdx="2" presStyleCnt="3">
        <dgm:presLayoutVars>
          <dgm:bulletEnabled val="1"/>
        </dgm:presLayoutVars>
      </dgm:prSet>
      <dgm:spPr/>
    </dgm:pt>
    <dgm:pt modelId="{04620AD9-E8F7-3E40-8E5D-CB79DECB610C}" type="pres">
      <dgm:prSet presAssocID="{3CD75F91-E033-4EB6-B56E-C9A63FF101ED}" presName="FourNodes_1_text" presStyleLbl="node1" presStyleIdx="3" presStyleCnt="4">
        <dgm:presLayoutVars>
          <dgm:bulletEnabled val="1"/>
        </dgm:presLayoutVars>
      </dgm:prSet>
      <dgm:spPr/>
    </dgm:pt>
    <dgm:pt modelId="{93939D79-2B7A-6848-914C-2D61F94CDF9C}" type="pres">
      <dgm:prSet presAssocID="{3CD75F91-E033-4EB6-B56E-C9A63FF101ED}" presName="FourNodes_2_text" presStyleLbl="node1" presStyleIdx="3" presStyleCnt="4">
        <dgm:presLayoutVars>
          <dgm:bulletEnabled val="1"/>
        </dgm:presLayoutVars>
      </dgm:prSet>
      <dgm:spPr/>
    </dgm:pt>
    <dgm:pt modelId="{7552A330-556D-D340-9219-2C1DFCACFE01}" type="pres">
      <dgm:prSet presAssocID="{3CD75F91-E033-4EB6-B56E-C9A63FF101ED}" presName="FourNodes_3_text" presStyleLbl="node1" presStyleIdx="3" presStyleCnt="4">
        <dgm:presLayoutVars>
          <dgm:bulletEnabled val="1"/>
        </dgm:presLayoutVars>
      </dgm:prSet>
      <dgm:spPr/>
    </dgm:pt>
    <dgm:pt modelId="{493B6646-F56E-4141-B004-EF84CE1D2778}" type="pres">
      <dgm:prSet presAssocID="{3CD75F91-E033-4EB6-B56E-C9A63FF101ED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FAE3F00-6740-0A47-B8C8-5AB69D92C445}" type="presOf" srcId="{293896B3-BBC2-4A99-B4EF-35BDAA79E394}" destId="{0D50438D-F603-8D40-A761-DAE32385460B}" srcOrd="0" destOrd="0" presId="urn:microsoft.com/office/officeart/2005/8/layout/vProcess5"/>
    <dgm:cxn modelId="{65D92229-0418-8C41-85CF-1A6407DC05CF}" type="presOf" srcId="{A8829D46-3469-4EBC-8C35-757FB5F3E7E5}" destId="{493B6646-F56E-4141-B004-EF84CE1D2778}" srcOrd="1" destOrd="0" presId="urn:microsoft.com/office/officeart/2005/8/layout/vProcess5"/>
    <dgm:cxn modelId="{DA6A2D2A-6473-406C-82F7-55D75DB8EC81}" srcId="{3CD75F91-E033-4EB6-B56E-C9A63FF101ED}" destId="{EC589640-F06B-433F-B05D-EDEBEEA72CB5}" srcOrd="0" destOrd="0" parTransId="{DE7DDEAF-3940-4A10-833D-41B0C4661923}" sibTransId="{30EE8356-7E16-401C-B4A7-C8F2C713FA5D}"/>
    <dgm:cxn modelId="{A046A92B-D0B5-AE4C-BEE1-CB6A64B24A18}" type="presOf" srcId="{EC589640-F06B-433F-B05D-EDEBEEA72CB5}" destId="{D5D85E3C-DB82-DE43-BE15-0D7F74784357}" srcOrd="0" destOrd="0" presId="urn:microsoft.com/office/officeart/2005/8/layout/vProcess5"/>
    <dgm:cxn modelId="{68019E47-71C0-6842-AFE8-C8FCF2A16A6D}" type="presOf" srcId="{3CD75F91-E033-4EB6-B56E-C9A63FF101ED}" destId="{85E3E359-7D6D-D945-8039-B2CE25CF16EE}" srcOrd="0" destOrd="0" presId="urn:microsoft.com/office/officeart/2005/8/layout/vProcess5"/>
    <dgm:cxn modelId="{1C80AD69-85A1-6547-9173-EB416C75189D}" type="presOf" srcId="{F2881CA1-D2D7-43F3-BD69-0898700A86D2}" destId="{93939D79-2B7A-6848-914C-2D61F94CDF9C}" srcOrd="1" destOrd="0" presId="urn:microsoft.com/office/officeart/2005/8/layout/vProcess5"/>
    <dgm:cxn modelId="{CFC02371-34D9-3342-B8F2-C49D82261648}" type="presOf" srcId="{1CF90CD2-7B6E-49E8-96F2-F2F1824D938C}" destId="{7552A330-556D-D340-9219-2C1DFCACFE01}" srcOrd="1" destOrd="0" presId="urn:microsoft.com/office/officeart/2005/8/layout/vProcess5"/>
    <dgm:cxn modelId="{E9F07989-41FB-44CB-AE8D-174A7E4090A1}" srcId="{3CD75F91-E033-4EB6-B56E-C9A63FF101ED}" destId="{1CF90CD2-7B6E-49E8-96F2-F2F1824D938C}" srcOrd="2" destOrd="0" parTransId="{F432204B-5FD3-4E07-8DD9-16295A36643E}" sibTransId="{43EAF700-4789-4A28-929A-F0FCB28671D5}"/>
    <dgm:cxn modelId="{7629758F-A518-3340-B42A-B565BBB85928}" type="presOf" srcId="{43EAF700-4789-4A28-929A-F0FCB28671D5}" destId="{84C165B5-B818-CD4B-9412-E1677C56656B}" srcOrd="0" destOrd="0" presId="urn:microsoft.com/office/officeart/2005/8/layout/vProcess5"/>
    <dgm:cxn modelId="{FBAB9396-9B02-40CA-A7CF-1CA6A7F157F3}" srcId="{3CD75F91-E033-4EB6-B56E-C9A63FF101ED}" destId="{F2881CA1-D2D7-43F3-BD69-0898700A86D2}" srcOrd="1" destOrd="0" parTransId="{BF045AD0-D47A-448C-A7BD-447C2A23EBCD}" sibTransId="{293896B3-BBC2-4A99-B4EF-35BDAA79E394}"/>
    <dgm:cxn modelId="{735ABA98-B390-4D57-A881-2480402AB812}" srcId="{3CD75F91-E033-4EB6-B56E-C9A63FF101ED}" destId="{A8829D46-3469-4EBC-8C35-757FB5F3E7E5}" srcOrd="3" destOrd="0" parTransId="{AFDDC21A-3542-499D-8F18-DEB54C8EFB38}" sibTransId="{D626BA7E-8162-412A-8726-232E922C8C8B}"/>
    <dgm:cxn modelId="{82720AA6-3859-9942-8B4F-C451421012D7}" type="presOf" srcId="{F2881CA1-D2D7-43F3-BD69-0898700A86D2}" destId="{BA7DAE13-2525-8B44-97F0-3FCD90E57DA5}" srcOrd="0" destOrd="0" presId="urn:microsoft.com/office/officeart/2005/8/layout/vProcess5"/>
    <dgm:cxn modelId="{2FBCAFAC-38F4-9546-AE78-6CE2DA0EAAB3}" type="presOf" srcId="{A8829D46-3469-4EBC-8C35-757FB5F3E7E5}" destId="{9C3BBF21-0C85-E145-AC0D-C1391A13C609}" srcOrd="0" destOrd="0" presId="urn:microsoft.com/office/officeart/2005/8/layout/vProcess5"/>
    <dgm:cxn modelId="{84CC7EAF-31A5-CD4A-834E-B5A924024D0B}" type="presOf" srcId="{30EE8356-7E16-401C-B4A7-C8F2C713FA5D}" destId="{F9B3A05E-AF99-CF49-9882-7E4D5F8CF53E}" srcOrd="0" destOrd="0" presId="urn:microsoft.com/office/officeart/2005/8/layout/vProcess5"/>
    <dgm:cxn modelId="{C64288B8-A68B-D14B-81B0-663B3B932424}" type="presOf" srcId="{1CF90CD2-7B6E-49E8-96F2-F2F1824D938C}" destId="{4A63CD9E-2B16-6B4C-9350-7FE4DAC8CE0E}" srcOrd="0" destOrd="0" presId="urn:microsoft.com/office/officeart/2005/8/layout/vProcess5"/>
    <dgm:cxn modelId="{3CAC64DB-C6CA-0649-B640-C0D1311D5DFD}" type="presOf" srcId="{EC589640-F06B-433F-B05D-EDEBEEA72CB5}" destId="{04620AD9-E8F7-3E40-8E5D-CB79DECB610C}" srcOrd="1" destOrd="0" presId="urn:microsoft.com/office/officeart/2005/8/layout/vProcess5"/>
    <dgm:cxn modelId="{94A82D02-B1E0-AE41-96B9-7E1AD02D5A7B}" type="presParOf" srcId="{85E3E359-7D6D-D945-8039-B2CE25CF16EE}" destId="{1F100B96-3EDF-4544-9C8F-35F6100BCD43}" srcOrd="0" destOrd="0" presId="urn:microsoft.com/office/officeart/2005/8/layout/vProcess5"/>
    <dgm:cxn modelId="{D5553732-FDF9-1A46-9070-C7789E8DD2BF}" type="presParOf" srcId="{85E3E359-7D6D-D945-8039-B2CE25CF16EE}" destId="{D5D85E3C-DB82-DE43-BE15-0D7F74784357}" srcOrd="1" destOrd="0" presId="urn:microsoft.com/office/officeart/2005/8/layout/vProcess5"/>
    <dgm:cxn modelId="{6EEE1563-4F67-2246-BC1E-365CC0B203AE}" type="presParOf" srcId="{85E3E359-7D6D-D945-8039-B2CE25CF16EE}" destId="{BA7DAE13-2525-8B44-97F0-3FCD90E57DA5}" srcOrd="2" destOrd="0" presId="urn:microsoft.com/office/officeart/2005/8/layout/vProcess5"/>
    <dgm:cxn modelId="{0CA37EDB-3529-BB45-911E-E28A3CE45CD0}" type="presParOf" srcId="{85E3E359-7D6D-D945-8039-B2CE25CF16EE}" destId="{4A63CD9E-2B16-6B4C-9350-7FE4DAC8CE0E}" srcOrd="3" destOrd="0" presId="urn:microsoft.com/office/officeart/2005/8/layout/vProcess5"/>
    <dgm:cxn modelId="{964FC101-5226-E447-B06A-DF5896A8307F}" type="presParOf" srcId="{85E3E359-7D6D-D945-8039-B2CE25CF16EE}" destId="{9C3BBF21-0C85-E145-AC0D-C1391A13C609}" srcOrd="4" destOrd="0" presId="urn:microsoft.com/office/officeart/2005/8/layout/vProcess5"/>
    <dgm:cxn modelId="{01C63C02-4C0F-4E4D-9A60-0DA44A3930A3}" type="presParOf" srcId="{85E3E359-7D6D-D945-8039-B2CE25CF16EE}" destId="{F9B3A05E-AF99-CF49-9882-7E4D5F8CF53E}" srcOrd="5" destOrd="0" presId="urn:microsoft.com/office/officeart/2005/8/layout/vProcess5"/>
    <dgm:cxn modelId="{DBE2EBBA-1CFB-9C4C-B14B-117DD6506F55}" type="presParOf" srcId="{85E3E359-7D6D-D945-8039-B2CE25CF16EE}" destId="{0D50438D-F603-8D40-A761-DAE32385460B}" srcOrd="6" destOrd="0" presId="urn:microsoft.com/office/officeart/2005/8/layout/vProcess5"/>
    <dgm:cxn modelId="{1E3E081E-5A53-9D45-873E-C221C5D74C0B}" type="presParOf" srcId="{85E3E359-7D6D-D945-8039-B2CE25CF16EE}" destId="{84C165B5-B818-CD4B-9412-E1677C56656B}" srcOrd="7" destOrd="0" presId="urn:microsoft.com/office/officeart/2005/8/layout/vProcess5"/>
    <dgm:cxn modelId="{83781A8F-DCBF-4046-9205-8FEC9EF748EE}" type="presParOf" srcId="{85E3E359-7D6D-D945-8039-B2CE25CF16EE}" destId="{04620AD9-E8F7-3E40-8E5D-CB79DECB610C}" srcOrd="8" destOrd="0" presId="urn:microsoft.com/office/officeart/2005/8/layout/vProcess5"/>
    <dgm:cxn modelId="{25B6C4FA-48A9-594E-967E-C003F0952A41}" type="presParOf" srcId="{85E3E359-7D6D-D945-8039-B2CE25CF16EE}" destId="{93939D79-2B7A-6848-914C-2D61F94CDF9C}" srcOrd="9" destOrd="0" presId="urn:microsoft.com/office/officeart/2005/8/layout/vProcess5"/>
    <dgm:cxn modelId="{6CEB0A30-CC8B-B04D-A0FA-5163FD30A228}" type="presParOf" srcId="{85E3E359-7D6D-D945-8039-B2CE25CF16EE}" destId="{7552A330-556D-D340-9219-2C1DFCACFE01}" srcOrd="10" destOrd="0" presId="urn:microsoft.com/office/officeart/2005/8/layout/vProcess5"/>
    <dgm:cxn modelId="{4E05636E-2D24-844A-8FF8-86422D543D46}" type="presParOf" srcId="{85E3E359-7D6D-D945-8039-B2CE25CF16EE}" destId="{493B6646-F56E-4141-B004-EF84CE1D2778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B806E803-062F-4373-B232-17721EFDB1EB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4568D211-1601-4272-A610-D19B7C9051EF}">
      <dgm:prSet/>
      <dgm:spPr/>
      <dgm:t>
        <a:bodyPr/>
        <a:lstStyle/>
        <a:p>
          <a:r>
            <a:rPr lang="en-US" b="0" i="0" baseline="0" dirty="0"/>
            <a:t>Supports employee Wellbeing and Engagement (</a:t>
          </a:r>
          <a:r>
            <a:rPr lang="en-IN" b="0" i="0" u="none" dirty="0"/>
            <a:t>Nielsen et al., 2017</a:t>
          </a:r>
          <a:r>
            <a:rPr lang="en-US" b="0" i="0" baseline="0" dirty="0"/>
            <a:t>)</a:t>
          </a:r>
          <a:endParaRPr lang="en-US" dirty="0"/>
        </a:p>
      </dgm:t>
    </dgm:pt>
    <dgm:pt modelId="{576C1ED5-641B-4417-818F-147208EF41B0}" type="parTrans" cxnId="{88ADE595-8B46-4D3A-8943-759D7518E41D}">
      <dgm:prSet/>
      <dgm:spPr/>
      <dgm:t>
        <a:bodyPr/>
        <a:lstStyle/>
        <a:p>
          <a:endParaRPr lang="en-US"/>
        </a:p>
      </dgm:t>
    </dgm:pt>
    <dgm:pt modelId="{F4D86C25-4907-4DB9-8986-60D9B5443AD2}" type="sibTrans" cxnId="{88ADE595-8B46-4D3A-8943-759D7518E41D}">
      <dgm:prSet/>
      <dgm:spPr/>
      <dgm:t>
        <a:bodyPr/>
        <a:lstStyle/>
        <a:p>
          <a:endParaRPr lang="en-US"/>
        </a:p>
      </dgm:t>
    </dgm:pt>
    <dgm:pt modelId="{47388525-0EBD-473D-8AEB-6E74505C3AC0}">
      <dgm:prSet/>
      <dgm:spPr/>
      <dgm:t>
        <a:bodyPr/>
        <a:lstStyle/>
        <a:p>
          <a:r>
            <a:rPr lang="en-US" b="0" i="0" baseline="0" dirty="0"/>
            <a:t>Addresses High Turnover and Absence</a:t>
          </a:r>
          <a:endParaRPr lang="en-US" dirty="0"/>
        </a:p>
      </dgm:t>
    </dgm:pt>
    <dgm:pt modelId="{EC2BA43C-CC94-448A-9C9A-04876CFDB151}" type="parTrans" cxnId="{3685066F-1DEB-4F5D-A43F-8EB68404166E}">
      <dgm:prSet/>
      <dgm:spPr/>
      <dgm:t>
        <a:bodyPr/>
        <a:lstStyle/>
        <a:p>
          <a:endParaRPr lang="en-US"/>
        </a:p>
      </dgm:t>
    </dgm:pt>
    <dgm:pt modelId="{82C0A9FA-F766-44B1-86B1-69E7AA88ACFF}" type="sibTrans" cxnId="{3685066F-1DEB-4F5D-A43F-8EB68404166E}">
      <dgm:prSet/>
      <dgm:spPr/>
      <dgm:t>
        <a:bodyPr/>
        <a:lstStyle/>
        <a:p>
          <a:endParaRPr lang="en-US"/>
        </a:p>
      </dgm:t>
    </dgm:pt>
    <dgm:pt modelId="{0B8AC915-A9BE-4EB5-B601-A649262CDEAC}">
      <dgm:prSet/>
      <dgm:spPr/>
      <dgm:t>
        <a:bodyPr/>
        <a:lstStyle/>
        <a:p>
          <a:r>
            <a:rPr lang="en-US" b="0" i="0" baseline="0" dirty="0"/>
            <a:t>Encourages Performance Improvement (</a:t>
          </a:r>
          <a:r>
            <a:rPr lang="en-IN" dirty="0"/>
            <a:t>Bass and Riggio, 2006)</a:t>
          </a:r>
          <a:endParaRPr lang="en-US" dirty="0"/>
        </a:p>
      </dgm:t>
    </dgm:pt>
    <dgm:pt modelId="{D1A0FFC9-2B18-4165-8C8E-86B712BC7B31}" type="parTrans" cxnId="{8E3E0E91-21F9-4D64-BFF1-0708FC3512CE}">
      <dgm:prSet/>
      <dgm:spPr/>
      <dgm:t>
        <a:bodyPr/>
        <a:lstStyle/>
        <a:p>
          <a:endParaRPr lang="en-US"/>
        </a:p>
      </dgm:t>
    </dgm:pt>
    <dgm:pt modelId="{A45B7479-54FF-4806-A66D-0483F3C83A28}" type="sibTrans" cxnId="{8E3E0E91-21F9-4D64-BFF1-0708FC3512CE}">
      <dgm:prSet/>
      <dgm:spPr/>
      <dgm:t>
        <a:bodyPr/>
        <a:lstStyle/>
        <a:p>
          <a:endParaRPr lang="en-US"/>
        </a:p>
      </dgm:t>
    </dgm:pt>
    <dgm:pt modelId="{FF7A9382-9C99-4313-A6B2-571E1B05D228}">
      <dgm:prSet/>
      <dgm:spPr/>
      <dgm:t>
        <a:bodyPr/>
        <a:lstStyle/>
        <a:p>
          <a:r>
            <a:rPr lang="en-US" b="0" i="0" baseline="0" dirty="0"/>
            <a:t>Aligns with Service-oriented call Centre needs</a:t>
          </a:r>
          <a:endParaRPr lang="en-US" dirty="0"/>
        </a:p>
      </dgm:t>
    </dgm:pt>
    <dgm:pt modelId="{93A26DA3-67A0-4F70-A3EF-28B36F418EBE}" type="parTrans" cxnId="{983DD43E-8B20-497C-A499-F1769AFD9358}">
      <dgm:prSet/>
      <dgm:spPr/>
      <dgm:t>
        <a:bodyPr/>
        <a:lstStyle/>
        <a:p>
          <a:endParaRPr lang="en-US"/>
        </a:p>
      </dgm:t>
    </dgm:pt>
    <dgm:pt modelId="{C5F3A2D1-5B6A-4170-8097-2B7BDA4C2A75}" type="sibTrans" cxnId="{983DD43E-8B20-497C-A499-F1769AFD9358}">
      <dgm:prSet/>
      <dgm:spPr/>
      <dgm:t>
        <a:bodyPr/>
        <a:lstStyle/>
        <a:p>
          <a:endParaRPr lang="en-US"/>
        </a:p>
      </dgm:t>
    </dgm:pt>
    <dgm:pt modelId="{FE78B9BC-52E8-466A-8F14-A887ADBE651B}" type="pres">
      <dgm:prSet presAssocID="{B806E803-062F-4373-B232-17721EFDB1EB}" presName="root" presStyleCnt="0">
        <dgm:presLayoutVars>
          <dgm:dir/>
          <dgm:resizeHandles val="exact"/>
        </dgm:presLayoutVars>
      </dgm:prSet>
      <dgm:spPr/>
    </dgm:pt>
    <dgm:pt modelId="{487712A9-00AA-4494-B433-45D2DDAE2CAA}" type="pres">
      <dgm:prSet presAssocID="{B806E803-062F-4373-B232-17721EFDB1EB}" presName="container" presStyleCnt="0">
        <dgm:presLayoutVars>
          <dgm:dir/>
          <dgm:resizeHandles val="exact"/>
        </dgm:presLayoutVars>
      </dgm:prSet>
      <dgm:spPr/>
    </dgm:pt>
    <dgm:pt modelId="{DDDF3E72-8D90-409F-9010-FE947223A6DC}" type="pres">
      <dgm:prSet presAssocID="{4568D211-1601-4272-A610-D19B7C9051EF}" presName="compNode" presStyleCnt="0"/>
      <dgm:spPr/>
    </dgm:pt>
    <dgm:pt modelId="{76A03151-4C0E-45F6-9D69-D5BE88874344}" type="pres">
      <dgm:prSet presAssocID="{4568D211-1601-4272-A610-D19B7C9051EF}" presName="iconBgRect" presStyleLbl="bgShp" presStyleIdx="0" presStyleCnt="4"/>
      <dgm:spPr/>
    </dgm:pt>
    <dgm:pt modelId="{0731E47B-DCA4-44F7-B3D0-B5CAA76BFCD1}" type="pres">
      <dgm:prSet presAssocID="{4568D211-1601-4272-A610-D19B7C9051EF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1F326E59-4C59-49A4-AE1D-DA45860B2985}" type="pres">
      <dgm:prSet presAssocID="{4568D211-1601-4272-A610-D19B7C9051EF}" presName="spaceRect" presStyleCnt="0"/>
      <dgm:spPr/>
    </dgm:pt>
    <dgm:pt modelId="{E7106165-8EB0-4D33-8A08-75E114A6DFE7}" type="pres">
      <dgm:prSet presAssocID="{4568D211-1601-4272-A610-D19B7C9051EF}" presName="textRect" presStyleLbl="revTx" presStyleIdx="0" presStyleCnt="4" custLinFactNeighborX="-1885" custLinFactNeighborY="-2339">
        <dgm:presLayoutVars>
          <dgm:chMax val="1"/>
          <dgm:chPref val="1"/>
        </dgm:presLayoutVars>
      </dgm:prSet>
      <dgm:spPr/>
    </dgm:pt>
    <dgm:pt modelId="{E5C2A765-1D28-4F81-AF97-08168663842B}" type="pres">
      <dgm:prSet presAssocID="{F4D86C25-4907-4DB9-8986-60D9B5443AD2}" presName="sibTrans" presStyleLbl="sibTrans2D1" presStyleIdx="0" presStyleCnt="0"/>
      <dgm:spPr/>
    </dgm:pt>
    <dgm:pt modelId="{DA540948-BE75-4361-B547-910A1195341C}" type="pres">
      <dgm:prSet presAssocID="{47388525-0EBD-473D-8AEB-6E74505C3AC0}" presName="compNode" presStyleCnt="0"/>
      <dgm:spPr/>
    </dgm:pt>
    <dgm:pt modelId="{A302AC9E-2725-436C-B909-15CD64FB39FD}" type="pres">
      <dgm:prSet presAssocID="{47388525-0EBD-473D-8AEB-6E74505C3AC0}" presName="iconBgRect" presStyleLbl="bgShp" presStyleIdx="1" presStyleCnt="4"/>
      <dgm:spPr/>
    </dgm:pt>
    <dgm:pt modelId="{FD5C6644-7E8E-4205-B050-056300155349}" type="pres">
      <dgm:prSet presAssocID="{47388525-0EBD-473D-8AEB-6E74505C3AC0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1496314-7C5E-43B6-993F-E2E39B5254FC}" type="pres">
      <dgm:prSet presAssocID="{47388525-0EBD-473D-8AEB-6E74505C3AC0}" presName="spaceRect" presStyleCnt="0"/>
      <dgm:spPr/>
    </dgm:pt>
    <dgm:pt modelId="{DE5E37B1-63B7-4271-979D-8E68910F206B}" type="pres">
      <dgm:prSet presAssocID="{47388525-0EBD-473D-8AEB-6E74505C3AC0}" presName="textRect" presStyleLbl="revTx" presStyleIdx="1" presStyleCnt="4">
        <dgm:presLayoutVars>
          <dgm:chMax val="1"/>
          <dgm:chPref val="1"/>
        </dgm:presLayoutVars>
      </dgm:prSet>
      <dgm:spPr/>
    </dgm:pt>
    <dgm:pt modelId="{D69BE1F4-01E0-4B57-9B55-C9AE68237723}" type="pres">
      <dgm:prSet presAssocID="{82C0A9FA-F766-44B1-86B1-69E7AA88ACFF}" presName="sibTrans" presStyleLbl="sibTrans2D1" presStyleIdx="0" presStyleCnt="0"/>
      <dgm:spPr/>
    </dgm:pt>
    <dgm:pt modelId="{EF4562AC-3092-47DF-9C82-E7F0C3D41C5F}" type="pres">
      <dgm:prSet presAssocID="{0B8AC915-A9BE-4EB5-B601-A649262CDEAC}" presName="compNode" presStyleCnt="0"/>
      <dgm:spPr/>
    </dgm:pt>
    <dgm:pt modelId="{F2791C17-774D-40BF-8DC8-4158CE6DD44D}" type="pres">
      <dgm:prSet presAssocID="{0B8AC915-A9BE-4EB5-B601-A649262CDEAC}" presName="iconBgRect" presStyleLbl="bgShp" presStyleIdx="2" presStyleCnt="4"/>
      <dgm:spPr/>
    </dgm:pt>
    <dgm:pt modelId="{64175B9E-830D-4873-A15D-0588586D524A}" type="pres">
      <dgm:prSet presAssocID="{0B8AC915-A9BE-4EB5-B601-A649262CDEAC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ss clef"/>
        </a:ext>
      </dgm:extLst>
    </dgm:pt>
    <dgm:pt modelId="{0D6C1256-ECEA-4ED7-B893-8E68B0CF1114}" type="pres">
      <dgm:prSet presAssocID="{0B8AC915-A9BE-4EB5-B601-A649262CDEAC}" presName="spaceRect" presStyleCnt="0"/>
      <dgm:spPr/>
    </dgm:pt>
    <dgm:pt modelId="{0D4F9DAB-3830-4011-BC24-7DD9F3F9A950}" type="pres">
      <dgm:prSet presAssocID="{0B8AC915-A9BE-4EB5-B601-A649262CDEAC}" presName="textRect" presStyleLbl="revTx" presStyleIdx="2" presStyleCnt="4">
        <dgm:presLayoutVars>
          <dgm:chMax val="1"/>
          <dgm:chPref val="1"/>
        </dgm:presLayoutVars>
      </dgm:prSet>
      <dgm:spPr/>
    </dgm:pt>
    <dgm:pt modelId="{DD1B22F0-F89A-4A42-A0BE-950EECB949B7}" type="pres">
      <dgm:prSet presAssocID="{A45B7479-54FF-4806-A66D-0483F3C83A28}" presName="sibTrans" presStyleLbl="sibTrans2D1" presStyleIdx="0" presStyleCnt="0"/>
      <dgm:spPr/>
    </dgm:pt>
    <dgm:pt modelId="{50DEACE8-A541-4D9F-993B-4BE956165712}" type="pres">
      <dgm:prSet presAssocID="{FF7A9382-9C99-4313-A6B2-571E1B05D228}" presName="compNode" presStyleCnt="0"/>
      <dgm:spPr/>
    </dgm:pt>
    <dgm:pt modelId="{76C8AA9D-EDA8-43B8-B1D2-41CED33EF024}" type="pres">
      <dgm:prSet presAssocID="{FF7A9382-9C99-4313-A6B2-571E1B05D228}" presName="iconBgRect" presStyleLbl="bgShp" presStyleIdx="3" presStyleCnt="4"/>
      <dgm:spPr/>
    </dgm:pt>
    <dgm:pt modelId="{542203EC-BBE4-404D-8FD4-8D0734399736}" type="pres">
      <dgm:prSet presAssocID="{FF7A9382-9C99-4313-A6B2-571E1B05D228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14927661-C6DD-41E0-B1B3-67EACFF70CC8}" type="pres">
      <dgm:prSet presAssocID="{FF7A9382-9C99-4313-A6B2-571E1B05D228}" presName="spaceRect" presStyleCnt="0"/>
      <dgm:spPr/>
    </dgm:pt>
    <dgm:pt modelId="{AB869D0E-77C7-4FB7-AC8D-DD982B151341}" type="pres">
      <dgm:prSet presAssocID="{FF7A9382-9C99-4313-A6B2-571E1B05D228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E7DA942C-02CD-4D79-A433-53C41C893517}" type="presOf" srcId="{F4D86C25-4907-4DB9-8986-60D9B5443AD2}" destId="{E5C2A765-1D28-4F81-AF97-08168663842B}" srcOrd="0" destOrd="0" presId="urn:microsoft.com/office/officeart/2018/2/layout/IconCircleList"/>
    <dgm:cxn modelId="{C7AD0F2E-0A7E-47B8-B169-5EE632586DF6}" type="presOf" srcId="{4568D211-1601-4272-A610-D19B7C9051EF}" destId="{E7106165-8EB0-4D33-8A08-75E114A6DFE7}" srcOrd="0" destOrd="0" presId="urn:microsoft.com/office/officeart/2018/2/layout/IconCircleList"/>
    <dgm:cxn modelId="{983DD43E-8B20-497C-A499-F1769AFD9358}" srcId="{B806E803-062F-4373-B232-17721EFDB1EB}" destId="{FF7A9382-9C99-4313-A6B2-571E1B05D228}" srcOrd="3" destOrd="0" parTransId="{93A26DA3-67A0-4F70-A3EF-28B36F418EBE}" sibTransId="{C5F3A2D1-5B6A-4170-8097-2B7BDA4C2A75}"/>
    <dgm:cxn modelId="{D5E3D960-6760-41C8-80D6-14A507393BF0}" type="presOf" srcId="{0B8AC915-A9BE-4EB5-B601-A649262CDEAC}" destId="{0D4F9DAB-3830-4011-BC24-7DD9F3F9A950}" srcOrd="0" destOrd="0" presId="urn:microsoft.com/office/officeart/2018/2/layout/IconCircleList"/>
    <dgm:cxn modelId="{C305B74A-6590-42C3-BB59-BFB501F94F41}" type="presOf" srcId="{82C0A9FA-F766-44B1-86B1-69E7AA88ACFF}" destId="{D69BE1F4-01E0-4B57-9B55-C9AE68237723}" srcOrd="0" destOrd="0" presId="urn:microsoft.com/office/officeart/2018/2/layout/IconCircleList"/>
    <dgm:cxn modelId="{3685066F-1DEB-4F5D-A43F-8EB68404166E}" srcId="{B806E803-062F-4373-B232-17721EFDB1EB}" destId="{47388525-0EBD-473D-8AEB-6E74505C3AC0}" srcOrd="1" destOrd="0" parTransId="{EC2BA43C-CC94-448A-9C9A-04876CFDB151}" sibTransId="{82C0A9FA-F766-44B1-86B1-69E7AA88ACFF}"/>
    <dgm:cxn modelId="{BF971074-01C7-4FBF-B088-99D369BDD568}" type="presOf" srcId="{FF7A9382-9C99-4313-A6B2-571E1B05D228}" destId="{AB869D0E-77C7-4FB7-AC8D-DD982B151341}" srcOrd="0" destOrd="0" presId="urn:microsoft.com/office/officeart/2018/2/layout/IconCircleList"/>
    <dgm:cxn modelId="{FFF83E89-7429-4B27-BD37-10C063E3297F}" type="presOf" srcId="{B806E803-062F-4373-B232-17721EFDB1EB}" destId="{FE78B9BC-52E8-466A-8F14-A887ADBE651B}" srcOrd="0" destOrd="0" presId="urn:microsoft.com/office/officeart/2018/2/layout/IconCircleList"/>
    <dgm:cxn modelId="{8E3E0E91-21F9-4D64-BFF1-0708FC3512CE}" srcId="{B806E803-062F-4373-B232-17721EFDB1EB}" destId="{0B8AC915-A9BE-4EB5-B601-A649262CDEAC}" srcOrd="2" destOrd="0" parTransId="{D1A0FFC9-2B18-4165-8C8E-86B712BC7B31}" sibTransId="{A45B7479-54FF-4806-A66D-0483F3C83A28}"/>
    <dgm:cxn modelId="{EA3D8693-F243-4681-BAD2-0FE0B14DBF09}" type="presOf" srcId="{A45B7479-54FF-4806-A66D-0483F3C83A28}" destId="{DD1B22F0-F89A-4A42-A0BE-950EECB949B7}" srcOrd="0" destOrd="0" presId="urn:microsoft.com/office/officeart/2018/2/layout/IconCircleList"/>
    <dgm:cxn modelId="{88ADE595-8B46-4D3A-8943-759D7518E41D}" srcId="{B806E803-062F-4373-B232-17721EFDB1EB}" destId="{4568D211-1601-4272-A610-D19B7C9051EF}" srcOrd="0" destOrd="0" parTransId="{576C1ED5-641B-4417-818F-147208EF41B0}" sibTransId="{F4D86C25-4907-4DB9-8986-60D9B5443AD2}"/>
    <dgm:cxn modelId="{6D8F5DFB-5948-49BD-A41E-DE61045C145D}" type="presOf" srcId="{47388525-0EBD-473D-8AEB-6E74505C3AC0}" destId="{DE5E37B1-63B7-4271-979D-8E68910F206B}" srcOrd="0" destOrd="0" presId="urn:microsoft.com/office/officeart/2018/2/layout/IconCircleList"/>
    <dgm:cxn modelId="{C766AE4F-CFA3-4D57-8D2B-5288E0A62D93}" type="presParOf" srcId="{FE78B9BC-52E8-466A-8F14-A887ADBE651B}" destId="{487712A9-00AA-4494-B433-45D2DDAE2CAA}" srcOrd="0" destOrd="0" presId="urn:microsoft.com/office/officeart/2018/2/layout/IconCircleList"/>
    <dgm:cxn modelId="{817EE836-D447-42CF-9D47-C980D1A5A5DC}" type="presParOf" srcId="{487712A9-00AA-4494-B433-45D2DDAE2CAA}" destId="{DDDF3E72-8D90-409F-9010-FE947223A6DC}" srcOrd="0" destOrd="0" presId="urn:microsoft.com/office/officeart/2018/2/layout/IconCircleList"/>
    <dgm:cxn modelId="{FA15F418-607C-49F2-A25F-7206C8DDB8FC}" type="presParOf" srcId="{DDDF3E72-8D90-409F-9010-FE947223A6DC}" destId="{76A03151-4C0E-45F6-9D69-D5BE88874344}" srcOrd="0" destOrd="0" presId="urn:microsoft.com/office/officeart/2018/2/layout/IconCircleList"/>
    <dgm:cxn modelId="{2D2D10FB-F913-46F3-A505-329E7C4B66D7}" type="presParOf" srcId="{DDDF3E72-8D90-409F-9010-FE947223A6DC}" destId="{0731E47B-DCA4-44F7-B3D0-B5CAA76BFCD1}" srcOrd="1" destOrd="0" presId="urn:microsoft.com/office/officeart/2018/2/layout/IconCircleList"/>
    <dgm:cxn modelId="{D3440B04-52A1-47E0-8DC8-C4A715B5A86C}" type="presParOf" srcId="{DDDF3E72-8D90-409F-9010-FE947223A6DC}" destId="{1F326E59-4C59-49A4-AE1D-DA45860B2985}" srcOrd="2" destOrd="0" presId="urn:microsoft.com/office/officeart/2018/2/layout/IconCircleList"/>
    <dgm:cxn modelId="{24A86D86-54D5-40FF-948F-00C14F29D325}" type="presParOf" srcId="{DDDF3E72-8D90-409F-9010-FE947223A6DC}" destId="{E7106165-8EB0-4D33-8A08-75E114A6DFE7}" srcOrd="3" destOrd="0" presId="urn:microsoft.com/office/officeart/2018/2/layout/IconCircleList"/>
    <dgm:cxn modelId="{6DFF98C1-8FC5-4131-AF51-91DBD8011BE9}" type="presParOf" srcId="{487712A9-00AA-4494-B433-45D2DDAE2CAA}" destId="{E5C2A765-1D28-4F81-AF97-08168663842B}" srcOrd="1" destOrd="0" presId="urn:microsoft.com/office/officeart/2018/2/layout/IconCircleList"/>
    <dgm:cxn modelId="{3A6A2B6D-955D-4849-AC03-6C470BCAD9DE}" type="presParOf" srcId="{487712A9-00AA-4494-B433-45D2DDAE2CAA}" destId="{DA540948-BE75-4361-B547-910A1195341C}" srcOrd="2" destOrd="0" presId="urn:microsoft.com/office/officeart/2018/2/layout/IconCircleList"/>
    <dgm:cxn modelId="{F85D8A46-8EA2-46C7-94FB-E8DACDB80703}" type="presParOf" srcId="{DA540948-BE75-4361-B547-910A1195341C}" destId="{A302AC9E-2725-436C-B909-15CD64FB39FD}" srcOrd="0" destOrd="0" presId="urn:microsoft.com/office/officeart/2018/2/layout/IconCircleList"/>
    <dgm:cxn modelId="{74FE6AD0-5472-485B-A95A-E4890CF3287D}" type="presParOf" srcId="{DA540948-BE75-4361-B547-910A1195341C}" destId="{FD5C6644-7E8E-4205-B050-056300155349}" srcOrd="1" destOrd="0" presId="urn:microsoft.com/office/officeart/2018/2/layout/IconCircleList"/>
    <dgm:cxn modelId="{06E8063C-2EFD-4B43-902F-31E7F75F1221}" type="presParOf" srcId="{DA540948-BE75-4361-B547-910A1195341C}" destId="{C1496314-7C5E-43B6-993F-E2E39B5254FC}" srcOrd="2" destOrd="0" presId="urn:microsoft.com/office/officeart/2018/2/layout/IconCircleList"/>
    <dgm:cxn modelId="{405E62A9-4999-45BC-A12D-87D81369BA5D}" type="presParOf" srcId="{DA540948-BE75-4361-B547-910A1195341C}" destId="{DE5E37B1-63B7-4271-979D-8E68910F206B}" srcOrd="3" destOrd="0" presId="urn:microsoft.com/office/officeart/2018/2/layout/IconCircleList"/>
    <dgm:cxn modelId="{8A42FC22-B93A-4CE2-97B4-51057E98EA90}" type="presParOf" srcId="{487712A9-00AA-4494-B433-45D2DDAE2CAA}" destId="{D69BE1F4-01E0-4B57-9B55-C9AE68237723}" srcOrd="3" destOrd="0" presId="urn:microsoft.com/office/officeart/2018/2/layout/IconCircleList"/>
    <dgm:cxn modelId="{C1A789B2-04F5-443B-ACAA-325A1C1EF4EA}" type="presParOf" srcId="{487712A9-00AA-4494-B433-45D2DDAE2CAA}" destId="{EF4562AC-3092-47DF-9C82-E7F0C3D41C5F}" srcOrd="4" destOrd="0" presId="urn:microsoft.com/office/officeart/2018/2/layout/IconCircleList"/>
    <dgm:cxn modelId="{304B448C-0398-4A8E-AD09-8F3D98AE7072}" type="presParOf" srcId="{EF4562AC-3092-47DF-9C82-E7F0C3D41C5F}" destId="{F2791C17-774D-40BF-8DC8-4158CE6DD44D}" srcOrd="0" destOrd="0" presId="urn:microsoft.com/office/officeart/2018/2/layout/IconCircleList"/>
    <dgm:cxn modelId="{ECAE42F6-D859-4126-93AD-6B68FC9EFB6F}" type="presParOf" srcId="{EF4562AC-3092-47DF-9C82-E7F0C3D41C5F}" destId="{64175B9E-830D-4873-A15D-0588586D524A}" srcOrd="1" destOrd="0" presId="urn:microsoft.com/office/officeart/2018/2/layout/IconCircleList"/>
    <dgm:cxn modelId="{F101771C-E67B-4889-A96B-3C4151FEC972}" type="presParOf" srcId="{EF4562AC-3092-47DF-9C82-E7F0C3D41C5F}" destId="{0D6C1256-ECEA-4ED7-B893-8E68B0CF1114}" srcOrd="2" destOrd="0" presId="urn:microsoft.com/office/officeart/2018/2/layout/IconCircleList"/>
    <dgm:cxn modelId="{72477250-E4EB-43FF-9BFE-6375BA9800A5}" type="presParOf" srcId="{EF4562AC-3092-47DF-9C82-E7F0C3D41C5F}" destId="{0D4F9DAB-3830-4011-BC24-7DD9F3F9A950}" srcOrd="3" destOrd="0" presId="urn:microsoft.com/office/officeart/2018/2/layout/IconCircleList"/>
    <dgm:cxn modelId="{5E7CBC1B-07F4-4787-A19A-0F671A5E45EB}" type="presParOf" srcId="{487712A9-00AA-4494-B433-45D2DDAE2CAA}" destId="{DD1B22F0-F89A-4A42-A0BE-950EECB949B7}" srcOrd="5" destOrd="0" presId="urn:microsoft.com/office/officeart/2018/2/layout/IconCircleList"/>
    <dgm:cxn modelId="{BE4D8272-7D20-4ADA-8B33-FEBD72C5C907}" type="presParOf" srcId="{487712A9-00AA-4494-B433-45D2DDAE2CAA}" destId="{50DEACE8-A541-4D9F-993B-4BE956165712}" srcOrd="6" destOrd="0" presId="urn:microsoft.com/office/officeart/2018/2/layout/IconCircleList"/>
    <dgm:cxn modelId="{DBA1ED0F-188C-41AE-A69D-7D4755E05787}" type="presParOf" srcId="{50DEACE8-A541-4D9F-993B-4BE956165712}" destId="{76C8AA9D-EDA8-43B8-B1D2-41CED33EF024}" srcOrd="0" destOrd="0" presId="urn:microsoft.com/office/officeart/2018/2/layout/IconCircleList"/>
    <dgm:cxn modelId="{7F0C1A2A-F1F2-407E-AA87-7B2588914A17}" type="presParOf" srcId="{50DEACE8-A541-4D9F-993B-4BE956165712}" destId="{542203EC-BBE4-404D-8FD4-8D0734399736}" srcOrd="1" destOrd="0" presId="urn:microsoft.com/office/officeart/2018/2/layout/IconCircleList"/>
    <dgm:cxn modelId="{744BC369-3B6A-4D36-9C5C-577C6CD0DF1D}" type="presParOf" srcId="{50DEACE8-A541-4D9F-993B-4BE956165712}" destId="{14927661-C6DD-41E0-B1B3-67EACFF70CC8}" srcOrd="2" destOrd="0" presId="urn:microsoft.com/office/officeart/2018/2/layout/IconCircleList"/>
    <dgm:cxn modelId="{B72DF819-A223-4D22-B041-293A39B9551F}" type="presParOf" srcId="{50DEACE8-A541-4D9F-993B-4BE956165712}" destId="{AB869D0E-77C7-4FB7-AC8D-DD982B151341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96499152-C7E7-4FB1-A9DF-C08BF9D4350A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B3271651-A4E0-4C7C-A547-42EC76B22E3F}">
      <dgm:prSet/>
      <dgm:spPr/>
      <dgm:t>
        <a:bodyPr/>
        <a:lstStyle/>
        <a:p>
          <a:r>
            <a:rPr lang="en-US" b="0" i="0" baseline="0" dirty="0"/>
            <a:t>High Employee Turnover</a:t>
          </a:r>
          <a:endParaRPr lang="en-US" dirty="0"/>
        </a:p>
      </dgm:t>
    </dgm:pt>
    <dgm:pt modelId="{4A0D9394-643C-4B18-8D8A-C881FE64F405}" type="parTrans" cxnId="{0E854C09-BBA1-4184-BBCF-4A8FC3739CF2}">
      <dgm:prSet/>
      <dgm:spPr/>
      <dgm:t>
        <a:bodyPr/>
        <a:lstStyle/>
        <a:p>
          <a:endParaRPr lang="en-US"/>
        </a:p>
      </dgm:t>
    </dgm:pt>
    <dgm:pt modelId="{92CD125E-8049-4E00-9FF2-9826435DDCBB}" type="sibTrans" cxnId="{0E854C09-BBA1-4184-BBCF-4A8FC3739CF2}">
      <dgm:prSet/>
      <dgm:spPr/>
      <dgm:t>
        <a:bodyPr/>
        <a:lstStyle/>
        <a:p>
          <a:endParaRPr lang="en-US"/>
        </a:p>
      </dgm:t>
    </dgm:pt>
    <dgm:pt modelId="{485C8FEC-A1FD-48E4-8874-C078995D20EF}">
      <dgm:prSet/>
      <dgm:spPr/>
      <dgm:t>
        <a:bodyPr/>
        <a:lstStyle/>
        <a:p>
          <a:r>
            <a:rPr lang="en-US" b="0" i="0" baseline="0" dirty="0"/>
            <a:t>Increased Sickness Absence</a:t>
          </a:r>
          <a:endParaRPr lang="en-US" dirty="0"/>
        </a:p>
      </dgm:t>
    </dgm:pt>
    <dgm:pt modelId="{CA7DE7B6-6678-43DD-8268-966B64E48E2E}" type="parTrans" cxnId="{531BCFD5-36FE-4DB5-B36C-8C3A63D5C588}">
      <dgm:prSet/>
      <dgm:spPr/>
      <dgm:t>
        <a:bodyPr/>
        <a:lstStyle/>
        <a:p>
          <a:endParaRPr lang="en-US"/>
        </a:p>
      </dgm:t>
    </dgm:pt>
    <dgm:pt modelId="{831835F3-4C04-4B7A-9CE2-F367AB6E87FA}" type="sibTrans" cxnId="{531BCFD5-36FE-4DB5-B36C-8C3A63D5C588}">
      <dgm:prSet/>
      <dgm:spPr/>
      <dgm:t>
        <a:bodyPr/>
        <a:lstStyle/>
        <a:p>
          <a:endParaRPr lang="en-US"/>
        </a:p>
      </dgm:t>
    </dgm:pt>
    <dgm:pt modelId="{D5EA8FC6-B41C-47B2-92D0-04F6CFB5E6F7}">
      <dgm:prSet/>
      <dgm:spPr/>
      <dgm:t>
        <a:bodyPr/>
        <a:lstStyle/>
        <a:p>
          <a:r>
            <a:rPr lang="en-US" b="0" i="0" baseline="0" dirty="0"/>
            <a:t>Poor Performance of long-serving staff</a:t>
          </a:r>
          <a:endParaRPr lang="en-US" dirty="0"/>
        </a:p>
      </dgm:t>
    </dgm:pt>
    <dgm:pt modelId="{2696FEB1-34DF-43BC-846C-0F6ED4D52507}" type="parTrans" cxnId="{B0EFED77-ECDE-49DD-85BD-8D451297D7D2}">
      <dgm:prSet/>
      <dgm:spPr/>
      <dgm:t>
        <a:bodyPr/>
        <a:lstStyle/>
        <a:p>
          <a:endParaRPr lang="en-US"/>
        </a:p>
      </dgm:t>
    </dgm:pt>
    <dgm:pt modelId="{4C5872DC-0CC2-49B4-A788-B4A32DF9F9C0}" type="sibTrans" cxnId="{B0EFED77-ECDE-49DD-85BD-8D451297D7D2}">
      <dgm:prSet/>
      <dgm:spPr/>
      <dgm:t>
        <a:bodyPr/>
        <a:lstStyle/>
        <a:p>
          <a:endParaRPr lang="en-US"/>
        </a:p>
      </dgm:t>
    </dgm:pt>
    <dgm:pt modelId="{E55471C9-2FC7-4DEB-A248-148E3F7BE289}">
      <dgm:prSet/>
      <dgm:spPr/>
      <dgm:t>
        <a:bodyPr/>
        <a:lstStyle/>
        <a:p>
          <a:r>
            <a:rPr lang="en-US" b="0" i="0" baseline="0"/>
            <a:t>Low engagement and morale (</a:t>
          </a:r>
          <a:r>
            <a:rPr lang="en-IN"/>
            <a:t>Sabitova et al., 2020</a:t>
          </a:r>
          <a:r>
            <a:rPr lang="en-US" b="0" i="0" baseline="0"/>
            <a:t>)</a:t>
          </a:r>
          <a:endParaRPr lang="en-US"/>
        </a:p>
      </dgm:t>
    </dgm:pt>
    <dgm:pt modelId="{C7095A5B-B739-45CE-9B81-CB4EEBEF5E90}" type="parTrans" cxnId="{BB1D5A9B-2178-4DE9-9937-0CFC452CD734}">
      <dgm:prSet/>
      <dgm:spPr/>
      <dgm:t>
        <a:bodyPr/>
        <a:lstStyle/>
        <a:p>
          <a:endParaRPr lang="en-US"/>
        </a:p>
      </dgm:t>
    </dgm:pt>
    <dgm:pt modelId="{BFB0E5AC-CFDE-4E99-834B-1A71259F5385}" type="sibTrans" cxnId="{BB1D5A9B-2178-4DE9-9937-0CFC452CD734}">
      <dgm:prSet/>
      <dgm:spPr/>
      <dgm:t>
        <a:bodyPr/>
        <a:lstStyle/>
        <a:p>
          <a:endParaRPr lang="en-US"/>
        </a:p>
      </dgm:t>
    </dgm:pt>
    <dgm:pt modelId="{85A28F19-6528-6045-BB99-572825A46D41}" type="pres">
      <dgm:prSet presAssocID="{96499152-C7E7-4FB1-A9DF-C08BF9D4350A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B2A36CE-5667-9B4B-BE34-0EA3E73266F0}" type="pres">
      <dgm:prSet presAssocID="{B3271651-A4E0-4C7C-A547-42EC76B22E3F}" presName="hierRoot1" presStyleCnt="0"/>
      <dgm:spPr/>
    </dgm:pt>
    <dgm:pt modelId="{99AA550C-4126-664C-8186-80A146749096}" type="pres">
      <dgm:prSet presAssocID="{B3271651-A4E0-4C7C-A547-42EC76B22E3F}" presName="composite" presStyleCnt="0"/>
      <dgm:spPr/>
    </dgm:pt>
    <dgm:pt modelId="{7414D285-431E-6044-BF9D-9CA3534FE386}" type="pres">
      <dgm:prSet presAssocID="{B3271651-A4E0-4C7C-A547-42EC76B22E3F}" presName="background" presStyleLbl="node0" presStyleIdx="0" presStyleCnt="4"/>
      <dgm:spPr/>
    </dgm:pt>
    <dgm:pt modelId="{E27CC9AB-023A-3041-975E-50DD9B1B133C}" type="pres">
      <dgm:prSet presAssocID="{B3271651-A4E0-4C7C-A547-42EC76B22E3F}" presName="text" presStyleLbl="fgAcc0" presStyleIdx="0" presStyleCnt="4">
        <dgm:presLayoutVars>
          <dgm:chPref val="3"/>
        </dgm:presLayoutVars>
      </dgm:prSet>
      <dgm:spPr/>
    </dgm:pt>
    <dgm:pt modelId="{7E5184CE-102C-6043-B903-7140812BB55E}" type="pres">
      <dgm:prSet presAssocID="{B3271651-A4E0-4C7C-A547-42EC76B22E3F}" presName="hierChild2" presStyleCnt="0"/>
      <dgm:spPr/>
    </dgm:pt>
    <dgm:pt modelId="{4825CF20-5F12-9843-B077-BB1EB8C61A70}" type="pres">
      <dgm:prSet presAssocID="{485C8FEC-A1FD-48E4-8874-C078995D20EF}" presName="hierRoot1" presStyleCnt="0"/>
      <dgm:spPr/>
    </dgm:pt>
    <dgm:pt modelId="{617E168C-C1A9-D548-9213-43E3FF56130D}" type="pres">
      <dgm:prSet presAssocID="{485C8FEC-A1FD-48E4-8874-C078995D20EF}" presName="composite" presStyleCnt="0"/>
      <dgm:spPr/>
    </dgm:pt>
    <dgm:pt modelId="{1C7EC869-DCB7-3E48-9930-6FB7A196019E}" type="pres">
      <dgm:prSet presAssocID="{485C8FEC-A1FD-48E4-8874-C078995D20EF}" presName="background" presStyleLbl="node0" presStyleIdx="1" presStyleCnt="4"/>
      <dgm:spPr/>
    </dgm:pt>
    <dgm:pt modelId="{DB90B626-3E52-4B4F-891C-6F31B7F02368}" type="pres">
      <dgm:prSet presAssocID="{485C8FEC-A1FD-48E4-8874-C078995D20EF}" presName="text" presStyleLbl="fgAcc0" presStyleIdx="1" presStyleCnt="4">
        <dgm:presLayoutVars>
          <dgm:chPref val="3"/>
        </dgm:presLayoutVars>
      </dgm:prSet>
      <dgm:spPr/>
    </dgm:pt>
    <dgm:pt modelId="{977DF2AA-1C13-414D-9569-7217616AD4D0}" type="pres">
      <dgm:prSet presAssocID="{485C8FEC-A1FD-48E4-8874-C078995D20EF}" presName="hierChild2" presStyleCnt="0"/>
      <dgm:spPr/>
    </dgm:pt>
    <dgm:pt modelId="{83A1AAAD-53F0-5044-B1FD-6619FA6FDDDB}" type="pres">
      <dgm:prSet presAssocID="{D5EA8FC6-B41C-47B2-92D0-04F6CFB5E6F7}" presName="hierRoot1" presStyleCnt="0"/>
      <dgm:spPr/>
    </dgm:pt>
    <dgm:pt modelId="{55AAAAB7-FD64-134C-B83A-DCA6035F0ACB}" type="pres">
      <dgm:prSet presAssocID="{D5EA8FC6-B41C-47B2-92D0-04F6CFB5E6F7}" presName="composite" presStyleCnt="0"/>
      <dgm:spPr/>
    </dgm:pt>
    <dgm:pt modelId="{1D38519A-425A-B74A-A48F-59B8F661C883}" type="pres">
      <dgm:prSet presAssocID="{D5EA8FC6-B41C-47B2-92D0-04F6CFB5E6F7}" presName="background" presStyleLbl="node0" presStyleIdx="2" presStyleCnt="4"/>
      <dgm:spPr/>
    </dgm:pt>
    <dgm:pt modelId="{B595B085-20B5-934D-8EB9-DC8219AB88C5}" type="pres">
      <dgm:prSet presAssocID="{D5EA8FC6-B41C-47B2-92D0-04F6CFB5E6F7}" presName="text" presStyleLbl="fgAcc0" presStyleIdx="2" presStyleCnt="4">
        <dgm:presLayoutVars>
          <dgm:chPref val="3"/>
        </dgm:presLayoutVars>
      </dgm:prSet>
      <dgm:spPr/>
    </dgm:pt>
    <dgm:pt modelId="{68CD1901-C439-AE4E-B832-5084CF7AE3A4}" type="pres">
      <dgm:prSet presAssocID="{D5EA8FC6-B41C-47B2-92D0-04F6CFB5E6F7}" presName="hierChild2" presStyleCnt="0"/>
      <dgm:spPr/>
    </dgm:pt>
    <dgm:pt modelId="{688AF716-5553-AA45-9BA7-FE2DF92544A8}" type="pres">
      <dgm:prSet presAssocID="{E55471C9-2FC7-4DEB-A248-148E3F7BE289}" presName="hierRoot1" presStyleCnt="0"/>
      <dgm:spPr/>
    </dgm:pt>
    <dgm:pt modelId="{21B6CE2D-EC9A-4443-AE3B-161F20F70AEF}" type="pres">
      <dgm:prSet presAssocID="{E55471C9-2FC7-4DEB-A248-148E3F7BE289}" presName="composite" presStyleCnt="0"/>
      <dgm:spPr/>
    </dgm:pt>
    <dgm:pt modelId="{0774FC30-479E-4947-8403-547259EFB15A}" type="pres">
      <dgm:prSet presAssocID="{E55471C9-2FC7-4DEB-A248-148E3F7BE289}" presName="background" presStyleLbl="node0" presStyleIdx="3" presStyleCnt="4"/>
      <dgm:spPr/>
    </dgm:pt>
    <dgm:pt modelId="{15653009-D191-7143-A225-04DBC066414D}" type="pres">
      <dgm:prSet presAssocID="{E55471C9-2FC7-4DEB-A248-148E3F7BE289}" presName="text" presStyleLbl="fgAcc0" presStyleIdx="3" presStyleCnt="4">
        <dgm:presLayoutVars>
          <dgm:chPref val="3"/>
        </dgm:presLayoutVars>
      </dgm:prSet>
      <dgm:spPr/>
    </dgm:pt>
    <dgm:pt modelId="{9ABD12AF-A1D5-794F-B04E-DBF13F853FE1}" type="pres">
      <dgm:prSet presAssocID="{E55471C9-2FC7-4DEB-A248-148E3F7BE289}" presName="hierChild2" presStyleCnt="0"/>
      <dgm:spPr/>
    </dgm:pt>
  </dgm:ptLst>
  <dgm:cxnLst>
    <dgm:cxn modelId="{0E854C09-BBA1-4184-BBCF-4A8FC3739CF2}" srcId="{96499152-C7E7-4FB1-A9DF-C08BF9D4350A}" destId="{B3271651-A4E0-4C7C-A547-42EC76B22E3F}" srcOrd="0" destOrd="0" parTransId="{4A0D9394-643C-4B18-8D8A-C881FE64F405}" sibTransId="{92CD125E-8049-4E00-9FF2-9826435DDCBB}"/>
    <dgm:cxn modelId="{5AC3E116-CD78-EA47-A185-DC66086FD05B}" type="presOf" srcId="{D5EA8FC6-B41C-47B2-92D0-04F6CFB5E6F7}" destId="{B595B085-20B5-934D-8EB9-DC8219AB88C5}" srcOrd="0" destOrd="0" presId="urn:microsoft.com/office/officeart/2005/8/layout/hierarchy1"/>
    <dgm:cxn modelId="{087F923D-14C6-7E4B-BBF0-2B18856ECE79}" type="presOf" srcId="{B3271651-A4E0-4C7C-A547-42EC76B22E3F}" destId="{E27CC9AB-023A-3041-975E-50DD9B1B133C}" srcOrd="0" destOrd="0" presId="urn:microsoft.com/office/officeart/2005/8/layout/hierarchy1"/>
    <dgm:cxn modelId="{B0EFED77-ECDE-49DD-85BD-8D451297D7D2}" srcId="{96499152-C7E7-4FB1-A9DF-C08BF9D4350A}" destId="{D5EA8FC6-B41C-47B2-92D0-04F6CFB5E6F7}" srcOrd="2" destOrd="0" parTransId="{2696FEB1-34DF-43BC-846C-0F6ED4D52507}" sibTransId="{4C5872DC-0CC2-49B4-A788-B4A32DF9F9C0}"/>
    <dgm:cxn modelId="{BB1D5A9B-2178-4DE9-9937-0CFC452CD734}" srcId="{96499152-C7E7-4FB1-A9DF-C08BF9D4350A}" destId="{E55471C9-2FC7-4DEB-A248-148E3F7BE289}" srcOrd="3" destOrd="0" parTransId="{C7095A5B-B739-45CE-9B81-CB4EEBEF5E90}" sibTransId="{BFB0E5AC-CFDE-4E99-834B-1A71259F5385}"/>
    <dgm:cxn modelId="{940102A6-2157-0E48-8832-CC816BD125E0}" type="presOf" srcId="{96499152-C7E7-4FB1-A9DF-C08BF9D4350A}" destId="{85A28F19-6528-6045-BB99-572825A46D41}" srcOrd="0" destOrd="0" presId="urn:microsoft.com/office/officeart/2005/8/layout/hierarchy1"/>
    <dgm:cxn modelId="{0F9044C0-0A6B-394E-B328-0C2E2540EB78}" type="presOf" srcId="{485C8FEC-A1FD-48E4-8874-C078995D20EF}" destId="{DB90B626-3E52-4B4F-891C-6F31B7F02368}" srcOrd="0" destOrd="0" presId="urn:microsoft.com/office/officeart/2005/8/layout/hierarchy1"/>
    <dgm:cxn modelId="{531BCFD5-36FE-4DB5-B36C-8C3A63D5C588}" srcId="{96499152-C7E7-4FB1-A9DF-C08BF9D4350A}" destId="{485C8FEC-A1FD-48E4-8874-C078995D20EF}" srcOrd="1" destOrd="0" parTransId="{CA7DE7B6-6678-43DD-8268-966B64E48E2E}" sibTransId="{831835F3-4C04-4B7A-9CE2-F367AB6E87FA}"/>
    <dgm:cxn modelId="{BB0DB7F6-CC91-A745-8169-87B8FE98EFBD}" type="presOf" srcId="{E55471C9-2FC7-4DEB-A248-148E3F7BE289}" destId="{15653009-D191-7143-A225-04DBC066414D}" srcOrd="0" destOrd="0" presId="urn:microsoft.com/office/officeart/2005/8/layout/hierarchy1"/>
    <dgm:cxn modelId="{173D756F-5CB2-6140-8A06-36C2148BBC8B}" type="presParOf" srcId="{85A28F19-6528-6045-BB99-572825A46D41}" destId="{0B2A36CE-5667-9B4B-BE34-0EA3E73266F0}" srcOrd="0" destOrd="0" presId="urn:microsoft.com/office/officeart/2005/8/layout/hierarchy1"/>
    <dgm:cxn modelId="{0BC61B6F-96BC-4546-9541-AE05E397E643}" type="presParOf" srcId="{0B2A36CE-5667-9B4B-BE34-0EA3E73266F0}" destId="{99AA550C-4126-664C-8186-80A146749096}" srcOrd="0" destOrd="0" presId="urn:microsoft.com/office/officeart/2005/8/layout/hierarchy1"/>
    <dgm:cxn modelId="{21C01334-8CA0-DE43-8E62-B83F4983085A}" type="presParOf" srcId="{99AA550C-4126-664C-8186-80A146749096}" destId="{7414D285-431E-6044-BF9D-9CA3534FE386}" srcOrd="0" destOrd="0" presId="urn:microsoft.com/office/officeart/2005/8/layout/hierarchy1"/>
    <dgm:cxn modelId="{AE7C402B-344D-8F4F-A6D6-E7016BA89702}" type="presParOf" srcId="{99AA550C-4126-664C-8186-80A146749096}" destId="{E27CC9AB-023A-3041-975E-50DD9B1B133C}" srcOrd="1" destOrd="0" presId="urn:microsoft.com/office/officeart/2005/8/layout/hierarchy1"/>
    <dgm:cxn modelId="{528EAA18-B6C4-1E44-B4D5-27CA256BDB33}" type="presParOf" srcId="{0B2A36CE-5667-9B4B-BE34-0EA3E73266F0}" destId="{7E5184CE-102C-6043-B903-7140812BB55E}" srcOrd="1" destOrd="0" presId="urn:microsoft.com/office/officeart/2005/8/layout/hierarchy1"/>
    <dgm:cxn modelId="{E0139538-D357-564B-A897-EA3EFC2F4E95}" type="presParOf" srcId="{85A28F19-6528-6045-BB99-572825A46D41}" destId="{4825CF20-5F12-9843-B077-BB1EB8C61A70}" srcOrd="1" destOrd="0" presId="urn:microsoft.com/office/officeart/2005/8/layout/hierarchy1"/>
    <dgm:cxn modelId="{FD26767F-F42B-B54D-9D69-CC81FA2FF78F}" type="presParOf" srcId="{4825CF20-5F12-9843-B077-BB1EB8C61A70}" destId="{617E168C-C1A9-D548-9213-43E3FF56130D}" srcOrd="0" destOrd="0" presId="urn:microsoft.com/office/officeart/2005/8/layout/hierarchy1"/>
    <dgm:cxn modelId="{57B1496E-F693-FB4D-8239-89343ECDBA1B}" type="presParOf" srcId="{617E168C-C1A9-D548-9213-43E3FF56130D}" destId="{1C7EC869-DCB7-3E48-9930-6FB7A196019E}" srcOrd="0" destOrd="0" presId="urn:microsoft.com/office/officeart/2005/8/layout/hierarchy1"/>
    <dgm:cxn modelId="{22D58405-9F2D-D14A-B7C9-015343EE0E6E}" type="presParOf" srcId="{617E168C-C1A9-D548-9213-43E3FF56130D}" destId="{DB90B626-3E52-4B4F-891C-6F31B7F02368}" srcOrd="1" destOrd="0" presId="urn:microsoft.com/office/officeart/2005/8/layout/hierarchy1"/>
    <dgm:cxn modelId="{476F4310-1EDD-D042-B0E8-A81BE1E7E85C}" type="presParOf" srcId="{4825CF20-5F12-9843-B077-BB1EB8C61A70}" destId="{977DF2AA-1C13-414D-9569-7217616AD4D0}" srcOrd="1" destOrd="0" presId="urn:microsoft.com/office/officeart/2005/8/layout/hierarchy1"/>
    <dgm:cxn modelId="{7F70A54B-789F-E54A-9F05-59C03392EA69}" type="presParOf" srcId="{85A28F19-6528-6045-BB99-572825A46D41}" destId="{83A1AAAD-53F0-5044-B1FD-6619FA6FDDDB}" srcOrd="2" destOrd="0" presId="urn:microsoft.com/office/officeart/2005/8/layout/hierarchy1"/>
    <dgm:cxn modelId="{37D5B8F2-6031-3149-AD0E-34B0ACA43BCE}" type="presParOf" srcId="{83A1AAAD-53F0-5044-B1FD-6619FA6FDDDB}" destId="{55AAAAB7-FD64-134C-B83A-DCA6035F0ACB}" srcOrd="0" destOrd="0" presId="urn:microsoft.com/office/officeart/2005/8/layout/hierarchy1"/>
    <dgm:cxn modelId="{64F69DDF-6CD1-D645-AD7E-8B3203C4A2D0}" type="presParOf" srcId="{55AAAAB7-FD64-134C-B83A-DCA6035F0ACB}" destId="{1D38519A-425A-B74A-A48F-59B8F661C883}" srcOrd="0" destOrd="0" presId="urn:microsoft.com/office/officeart/2005/8/layout/hierarchy1"/>
    <dgm:cxn modelId="{3723FEB3-D7B9-C44E-941B-9428EFDDFA70}" type="presParOf" srcId="{55AAAAB7-FD64-134C-B83A-DCA6035F0ACB}" destId="{B595B085-20B5-934D-8EB9-DC8219AB88C5}" srcOrd="1" destOrd="0" presId="urn:microsoft.com/office/officeart/2005/8/layout/hierarchy1"/>
    <dgm:cxn modelId="{9E761DB7-8183-014F-B78A-007049A40D43}" type="presParOf" srcId="{83A1AAAD-53F0-5044-B1FD-6619FA6FDDDB}" destId="{68CD1901-C439-AE4E-B832-5084CF7AE3A4}" srcOrd="1" destOrd="0" presId="urn:microsoft.com/office/officeart/2005/8/layout/hierarchy1"/>
    <dgm:cxn modelId="{0D6DDEDE-63F8-254B-A6C3-89FE9C8008AA}" type="presParOf" srcId="{85A28F19-6528-6045-BB99-572825A46D41}" destId="{688AF716-5553-AA45-9BA7-FE2DF92544A8}" srcOrd="3" destOrd="0" presId="urn:microsoft.com/office/officeart/2005/8/layout/hierarchy1"/>
    <dgm:cxn modelId="{0FF0BB57-7FEA-714A-A116-16C64EF6ADA5}" type="presParOf" srcId="{688AF716-5553-AA45-9BA7-FE2DF92544A8}" destId="{21B6CE2D-EC9A-4443-AE3B-161F20F70AEF}" srcOrd="0" destOrd="0" presId="urn:microsoft.com/office/officeart/2005/8/layout/hierarchy1"/>
    <dgm:cxn modelId="{F6493AAD-46DD-4A42-A492-C7C0F93E64DF}" type="presParOf" srcId="{21B6CE2D-EC9A-4443-AE3B-161F20F70AEF}" destId="{0774FC30-479E-4947-8403-547259EFB15A}" srcOrd="0" destOrd="0" presId="urn:microsoft.com/office/officeart/2005/8/layout/hierarchy1"/>
    <dgm:cxn modelId="{83A0E066-1B2E-EE40-B94E-EAA735759AA3}" type="presParOf" srcId="{21B6CE2D-EC9A-4443-AE3B-161F20F70AEF}" destId="{15653009-D191-7143-A225-04DBC066414D}" srcOrd="1" destOrd="0" presId="urn:microsoft.com/office/officeart/2005/8/layout/hierarchy1"/>
    <dgm:cxn modelId="{C70D8FF2-737F-FF4A-A2E0-8BA286E19F21}" type="presParOf" srcId="{688AF716-5553-AA45-9BA7-FE2DF92544A8}" destId="{9ABD12AF-A1D5-794F-B04E-DBF13F853FE1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C2E29883-A996-4DB3-B506-70DCC18D1DDE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accent4_2" csCatId="accent4" phldr="1"/>
      <dgm:spPr/>
      <dgm:t>
        <a:bodyPr/>
        <a:lstStyle/>
        <a:p>
          <a:endParaRPr lang="en-US"/>
        </a:p>
      </dgm:t>
    </dgm:pt>
    <dgm:pt modelId="{D2D87F14-A010-4DDE-9FCB-9A07BA4E5CB1}">
      <dgm:prSet/>
      <dgm:spPr/>
      <dgm:t>
        <a:bodyPr/>
        <a:lstStyle/>
        <a:p>
          <a:pPr>
            <a:defRPr cap="all"/>
          </a:pPr>
          <a:r>
            <a:rPr lang="en-US" b="0" i="0" baseline="0"/>
            <a:t>Competitive labour market (</a:t>
          </a:r>
          <a:r>
            <a:rPr lang="en-IN"/>
            <a:t>Haighton et al., 2025</a:t>
          </a:r>
          <a:r>
            <a:rPr lang="en-US" b="0" i="0" baseline="0"/>
            <a:t>)</a:t>
          </a:r>
          <a:endParaRPr lang="en-US"/>
        </a:p>
      </dgm:t>
    </dgm:pt>
    <dgm:pt modelId="{686DF724-A726-47E6-90EF-8170949988A5}" type="parTrans" cxnId="{58C93CC3-CE7F-43DB-9EB5-D88F0240AB4A}">
      <dgm:prSet/>
      <dgm:spPr/>
      <dgm:t>
        <a:bodyPr/>
        <a:lstStyle/>
        <a:p>
          <a:endParaRPr lang="en-US"/>
        </a:p>
      </dgm:t>
    </dgm:pt>
    <dgm:pt modelId="{C33280B6-7E7F-44F3-99B9-29820D158D90}" type="sibTrans" cxnId="{58C93CC3-CE7F-43DB-9EB5-D88F0240AB4A}">
      <dgm:prSet/>
      <dgm:spPr/>
      <dgm:t>
        <a:bodyPr/>
        <a:lstStyle/>
        <a:p>
          <a:endParaRPr lang="en-US"/>
        </a:p>
      </dgm:t>
    </dgm:pt>
    <dgm:pt modelId="{992A3E93-64D7-4800-B7D8-0EF6C3FC2ABD}">
      <dgm:prSet/>
      <dgm:spPr/>
      <dgm:t>
        <a:bodyPr/>
        <a:lstStyle/>
        <a:p>
          <a:pPr>
            <a:defRPr cap="all"/>
          </a:pPr>
          <a:r>
            <a:rPr lang="en-US" b="0" i="0" baseline="0"/>
            <a:t>Economic pressures and job insecurity</a:t>
          </a:r>
          <a:endParaRPr lang="en-US"/>
        </a:p>
      </dgm:t>
    </dgm:pt>
    <dgm:pt modelId="{0CBA48E1-F18A-4606-A4D5-5E71173C6BF4}" type="parTrans" cxnId="{E2F71C52-9288-4BCF-AB15-7E8B5B7E3F8A}">
      <dgm:prSet/>
      <dgm:spPr/>
      <dgm:t>
        <a:bodyPr/>
        <a:lstStyle/>
        <a:p>
          <a:endParaRPr lang="en-US"/>
        </a:p>
      </dgm:t>
    </dgm:pt>
    <dgm:pt modelId="{8E3411FE-1477-45FD-970C-EE7893D40E08}" type="sibTrans" cxnId="{E2F71C52-9288-4BCF-AB15-7E8B5B7E3F8A}">
      <dgm:prSet/>
      <dgm:spPr/>
      <dgm:t>
        <a:bodyPr/>
        <a:lstStyle/>
        <a:p>
          <a:endParaRPr lang="en-US"/>
        </a:p>
      </dgm:t>
    </dgm:pt>
    <dgm:pt modelId="{08D4FD08-EBA3-4A99-ACF3-C1C0857C2A3F}">
      <dgm:prSet/>
      <dgm:spPr/>
      <dgm:t>
        <a:bodyPr/>
        <a:lstStyle/>
        <a:p>
          <a:pPr>
            <a:defRPr cap="all"/>
          </a:pPr>
          <a:r>
            <a:rPr lang="en-US" b="0" i="0" baseline="0"/>
            <a:t>Rising mental health awareness</a:t>
          </a:r>
          <a:endParaRPr lang="en-US"/>
        </a:p>
      </dgm:t>
    </dgm:pt>
    <dgm:pt modelId="{EDEA0BD8-0698-453E-AE36-93B31811CFC6}" type="parTrans" cxnId="{FDFC6F62-FB1A-4CB4-BCE1-6D41B7E68B3E}">
      <dgm:prSet/>
      <dgm:spPr/>
      <dgm:t>
        <a:bodyPr/>
        <a:lstStyle/>
        <a:p>
          <a:endParaRPr lang="en-US"/>
        </a:p>
      </dgm:t>
    </dgm:pt>
    <dgm:pt modelId="{65128C2B-4B0C-4402-A25D-C2F303167F86}" type="sibTrans" cxnId="{FDFC6F62-FB1A-4CB4-BCE1-6D41B7E68B3E}">
      <dgm:prSet/>
      <dgm:spPr/>
      <dgm:t>
        <a:bodyPr/>
        <a:lstStyle/>
        <a:p>
          <a:endParaRPr lang="en-US"/>
        </a:p>
      </dgm:t>
    </dgm:pt>
    <dgm:pt modelId="{B1FA04D6-4D2E-4273-9797-37ABF2EFBCB6}">
      <dgm:prSet/>
      <dgm:spPr/>
      <dgm:t>
        <a:bodyPr/>
        <a:lstStyle/>
        <a:p>
          <a:pPr>
            <a:defRPr cap="all"/>
          </a:pPr>
          <a:r>
            <a:rPr lang="en-US" b="0" i="0" baseline="0" dirty="0"/>
            <a:t>Need for high-quality customer service (</a:t>
          </a:r>
          <a:r>
            <a:rPr lang="en-IN" b="0" i="0" u="none" dirty="0"/>
            <a:t>Zhang et al., 2o23</a:t>
          </a:r>
          <a:r>
            <a:rPr lang="en-US" b="0" i="0" baseline="0" dirty="0"/>
            <a:t>)</a:t>
          </a:r>
          <a:endParaRPr lang="en-US" dirty="0"/>
        </a:p>
      </dgm:t>
    </dgm:pt>
    <dgm:pt modelId="{544977DF-6274-4082-8896-E204EFE3A431}" type="parTrans" cxnId="{49EE6FC6-2D9F-4E52-9F68-E2ED8782251E}">
      <dgm:prSet/>
      <dgm:spPr/>
      <dgm:t>
        <a:bodyPr/>
        <a:lstStyle/>
        <a:p>
          <a:endParaRPr lang="en-US"/>
        </a:p>
      </dgm:t>
    </dgm:pt>
    <dgm:pt modelId="{D1B96637-E03D-4C07-8A99-9BF2A957A6E4}" type="sibTrans" cxnId="{49EE6FC6-2D9F-4E52-9F68-E2ED8782251E}">
      <dgm:prSet/>
      <dgm:spPr/>
      <dgm:t>
        <a:bodyPr/>
        <a:lstStyle/>
        <a:p>
          <a:endParaRPr lang="en-US"/>
        </a:p>
      </dgm:t>
    </dgm:pt>
    <dgm:pt modelId="{65B8DD98-E9B5-4AC2-BD6A-EA9F7B9129BE}" type="pres">
      <dgm:prSet presAssocID="{C2E29883-A996-4DB3-B506-70DCC18D1DDE}" presName="root" presStyleCnt="0">
        <dgm:presLayoutVars>
          <dgm:dir/>
          <dgm:resizeHandles val="exact"/>
        </dgm:presLayoutVars>
      </dgm:prSet>
      <dgm:spPr/>
    </dgm:pt>
    <dgm:pt modelId="{5C95510F-E5DE-41CC-8CFA-D32A8AE1416C}" type="pres">
      <dgm:prSet presAssocID="{D2D87F14-A010-4DDE-9FCB-9A07BA4E5CB1}" presName="compNode" presStyleCnt="0"/>
      <dgm:spPr/>
    </dgm:pt>
    <dgm:pt modelId="{371950FE-C61B-475A-9FF7-8286EB534063}" type="pres">
      <dgm:prSet presAssocID="{D2D87F14-A010-4DDE-9FCB-9A07BA4E5CB1}" presName="iconBgRect" presStyleLbl="bgShp" presStyleIdx="0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ACDEFFD9-6338-457F-A01D-7041E47A84D7}" type="pres">
      <dgm:prSet presAssocID="{D2D87F14-A010-4DDE-9FCB-9A07BA4E5CB1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ate"/>
        </a:ext>
      </dgm:extLst>
    </dgm:pt>
    <dgm:pt modelId="{6FB8E091-F3F8-452F-BEA8-892CC22B601F}" type="pres">
      <dgm:prSet presAssocID="{D2D87F14-A010-4DDE-9FCB-9A07BA4E5CB1}" presName="spaceRect" presStyleCnt="0"/>
      <dgm:spPr/>
    </dgm:pt>
    <dgm:pt modelId="{D8A1ED5F-23B6-4F0F-82D6-0434F4136F46}" type="pres">
      <dgm:prSet presAssocID="{D2D87F14-A010-4DDE-9FCB-9A07BA4E5CB1}" presName="textRect" presStyleLbl="revTx" presStyleIdx="0" presStyleCnt="4">
        <dgm:presLayoutVars>
          <dgm:chMax val="1"/>
          <dgm:chPref val="1"/>
        </dgm:presLayoutVars>
      </dgm:prSet>
      <dgm:spPr/>
    </dgm:pt>
    <dgm:pt modelId="{044B7A26-722B-4AC7-A467-F9BAEE62834A}" type="pres">
      <dgm:prSet presAssocID="{C33280B6-7E7F-44F3-99B9-29820D158D90}" presName="sibTrans" presStyleCnt="0"/>
      <dgm:spPr/>
    </dgm:pt>
    <dgm:pt modelId="{76319430-6A76-408C-AE6A-613CABAA3A45}" type="pres">
      <dgm:prSet presAssocID="{992A3E93-64D7-4800-B7D8-0EF6C3FC2ABD}" presName="compNode" presStyleCnt="0"/>
      <dgm:spPr/>
    </dgm:pt>
    <dgm:pt modelId="{16A964AA-5FF7-4AF4-A641-13E21F1BFC7E}" type="pres">
      <dgm:prSet presAssocID="{992A3E93-64D7-4800-B7D8-0EF6C3FC2ABD}" presName="iconBgRect" presStyleLbl="bgShp" presStyleIdx="1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0EDBA54E-18BF-49BA-BE81-A4B874E6857A}" type="pres">
      <dgm:prSet presAssocID="{992A3E93-64D7-4800-B7D8-0EF6C3FC2ABD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C2609F4-6BCA-4509-B0E9-6213C4E5061F}" type="pres">
      <dgm:prSet presAssocID="{992A3E93-64D7-4800-B7D8-0EF6C3FC2ABD}" presName="spaceRect" presStyleCnt="0"/>
      <dgm:spPr/>
    </dgm:pt>
    <dgm:pt modelId="{2A5E4E52-D933-4409-B73C-C3030B4739AF}" type="pres">
      <dgm:prSet presAssocID="{992A3E93-64D7-4800-B7D8-0EF6C3FC2ABD}" presName="textRect" presStyleLbl="revTx" presStyleIdx="1" presStyleCnt="4">
        <dgm:presLayoutVars>
          <dgm:chMax val="1"/>
          <dgm:chPref val="1"/>
        </dgm:presLayoutVars>
      </dgm:prSet>
      <dgm:spPr/>
    </dgm:pt>
    <dgm:pt modelId="{CBB47051-37B8-4BA3-89EB-2E577001C9A2}" type="pres">
      <dgm:prSet presAssocID="{8E3411FE-1477-45FD-970C-EE7893D40E08}" presName="sibTrans" presStyleCnt="0"/>
      <dgm:spPr/>
    </dgm:pt>
    <dgm:pt modelId="{00209545-4002-4792-B341-00C0A9ADBF7B}" type="pres">
      <dgm:prSet presAssocID="{08D4FD08-EBA3-4A99-ACF3-C1C0857C2A3F}" presName="compNode" presStyleCnt="0"/>
      <dgm:spPr/>
    </dgm:pt>
    <dgm:pt modelId="{269302BB-08CC-4221-80A7-326DA3F3327B}" type="pres">
      <dgm:prSet presAssocID="{08D4FD08-EBA3-4A99-ACF3-C1C0857C2A3F}" presName="iconBgRect" presStyleLbl="bgShp" presStyleIdx="2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4333764B-8567-424B-B264-B3C74C89AA28}" type="pres">
      <dgm:prSet presAssocID="{08D4FD08-EBA3-4A99-ACF3-C1C0857C2A3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6EFFB634-1A2B-46F1-884C-443790D8D6A7}" type="pres">
      <dgm:prSet presAssocID="{08D4FD08-EBA3-4A99-ACF3-C1C0857C2A3F}" presName="spaceRect" presStyleCnt="0"/>
      <dgm:spPr/>
    </dgm:pt>
    <dgm:pt modelId="{149B3C18-C79F-4581-AF5E-1C36C35DFE72}" type="pres">
      <dgm:prSet presAssocID="{08D4FD08-EBA3-4A99-ACF3-C1C0857C2A3F}" presName="textRect" presStyleLbl="revTx" presStyleIdx="2" presStyleCnt="4">
        <dgm:presLayoutVars>
          <dgm:chMax val="1"/>
          <dgm:chPref val="1"/>
        </dgm:presLayoutVars>
      </dgm:prSet>
      <dgm:spPr/>
    </dgm:pt>
    <dgm:pt modelId="{DCE13A8E-8603-4C76-AB61-C8E86F76A0EF}" type="pres">
      <dgm:prSet presAssocID="{65128C2B-4B0C-4402-A25D-C2F303167F86}" presName="sibTrans" presStyleCnt="0"/>
      <dgm:spPr/>
    </dgm:pt>
    <dgm:pt modelId="{A85D5C5D-003F-4B87-A822-C81AE925582F}" type="pres">
      <dgm:prSet presAssocID="{B1FA04D6-4D2E-4273-9797-37ABF2EFBCB6}" presName="compNode" presStyleCnt="0"/>
      <dgm:spPr/>
    </dgm:pt>
    <dgm:pt modelId="{E2E743DE-51ED-4174-A3ED-4DA642E5A4CD}" type="pres">
      <dgm:prSet presAssocID="{B1FA04D6-4D2E-4273-9797-37ABF2EFBCB6}" presName="iconBgRect" presStyleLbl="bgShp" presStyleIdx="3" presStyleCnt="4"/>
      <dgm:spPr>
        <a:prstGeom prst="round2DiagRect">
          <a:avLst>
            <a:gd name="adj1" fmla="val 29727"/>
            <a:gd name="adj2" fmla="val 0"/>
          </a:avLst>
        </a:prstGeom>
      </dgm:spPr>
    </dgm:pt>
    <dgm:pt modelId="{7B30685B-E519-4429-949A-8409FEE2FA64}" type="pres">
      <dgm:prSet presAssocID="{B1FA04D6-4D2E-4273-9797-37ABF2EFBCB6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6A9C9B34-0942-4AFC-A444-AB90D28C0891}" type="pres">
      <dgm:prSet presAssocID="{B1FA04D6-4D2E-4273-9797-37ABF2EFBCB6}" presName="spaceRect" presStyleCnt="0"/>
      <dgm:spPr/>
    </dgm:pt>
    <dgm:pt modelId="{8F01E429-14C7-4AF5-9218-7808FAAB7616}" type="pres">
      <dgm:prSet presAssocID="{B1FA04D6-4D2E-4273-9797-37ABF2EFBCB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A73DB503-6FF6-46C4-8628-112CD6566209}" type="presOf" srcId="{C2E29883-A996-4DB3-B506-70DCC18D1DDE}" destId="{65B8DD98-E9B5-4AC2-BD6A-EA9F7B9129BE}" srcOrd="0" destOrd="0" presId="urn:microsoft.com/office/officeart/2018/5/layout/IconLeafLabelList"/>
    <dgm:cxn modelId="{49B54C0C-FCF3-4F88-AEAD-5D8AE19DC39D}" type="presOf" srcId="{992A3E93-64D7-4800-B7D8-0EF6C3FC2ABD}" destId="{2A5E4E52-D933-4409-B73C-C3030B4739AF}" srcOrd="0" destOrd="0" presId="urn:microsoft.com/office/officeart/2018/5/layout/IconLeafLabelList"/>
    <dgm:cxn modelId="{FDFC6F62-FB1A-4CB4-BCE1-6D41B7E68B3E}" srcId="{C2E29883-A996-4DB3-B506-70DCC18D1DDE}" destId="{08D4FD08-EBA3-4A99-ACF3-C1C0857C2A3F}" srcOrd="2" destOrd="0" parTransId="{EDEA0BD8-0698-453E-AE36-93B31811CFC6}" sibTransId="{65128C2B-4B0C-4402-A25D-C2F303167F86}"/>
    <dgm:cxn modelId="{3CFF4969-140E-4A2E-A647-0F15EF26E231}" type="presOf" srcId="{B1FA04D6-4D2E-4273-9797-37ABF2EFBCB6}" destId="{8F01E429-14C7-4AF5-9218-7808FAAB7616}" srcOrd="0" destOrd="0" presId="urn:microsoft.com/office/officeart/2018/5/layout/IconLeafLabelList"/>
    <dgm:cxn modelId="{2FEAF86C-AC4A-479A-ADFD-BF1F937BBD34}" type="presOf" srcId="{D2D87F14-A010-4DDE-9FCB-9A07BA4E5CB1}" destId="{D8A1ED5F-23B6-4F0F-82D6-0434F4136F46}" srcOrd="0" destOrd="0" presId="urn:microsoft.com/office/officeart/2018/5/layout/IconLeafLabelList"/>
    <dgm:cxn modelId="{E2F71C52-9288-4BCF-AB15-7E8B5B7E3F8A}" srcId="{C2E29883-A996-4DB3-B506-70DCC18D1DDE}" destId="{992A3E93-64D7-4800-B7D8-0EF6C3FC2ABD}" srcOrd="1" destOrd="0" parTransId="{0CBA48E1-F18A-4606-A4D5-5E71173C6BF4}" sibTransId="{8E3411FE-1477-45FD-970C-EE7893D40E08}"/>
    <dgm:cxn modelId="{CFBBBAA5-F3FA-49A9-A3B7-5EBAD89BEE52}" type="presOf" srcId="{08D4FD08-EBA3-4A99-ACF3-C1C0857C2A3F}" destId="{149B3C18-C79F-4581-AF5E-1C36C35DFE72}" srcOrd="0" destOrd="0" presId="urn:microsoft.com/office/officeart/2018/5/layout/IconLeafLabelList"/>
    <dgm:cxn modelId="{58C93CC3-CE7F-43DB-9EB5-D88F0240AB4A}" srcId="{C2E29883-A996-4DB3-B506-70DCC18D1DDE}" destId="{D2D87F14-A010-4DDE-9FCB-9A07BA4E5CB1}" srcOrd="0" destOrd="0" parTransId="{686DF724-A726-47E6-90EF-8170949988A5}" sibTransId="{C33280B6-7E7F-44F3-99B9-29820D158D90}"/>
    <dgm:cxn modelId="{49EE6FC6-2D9F-4E52-9F68-E2ED8782251E}" srcId="{C2E29883-A996-4DB3-B506-70DCC18D1DDE}" destId="{B1FA04D6-4D2E-4273-9797-37ABF2EFBCB6}" srcOrd="3" destOrd="0" parTransId="{544977DF-6274-4082-8896-E204EFE3A431}" sibTransId="{D1B96637-E03D-4C07-8A99-9BF2A957A6E4}"/>
    <dgm:cxn modelId="{F61E5937-027B-4CD1-90B6-7E5D7FF3192A}" type="presParOf" srcId="{65B8DD98-E9B5-4AC2-BD6A-EA9F7B9129BE}" destId="{5C95510F-E5DE-41CC-8CFA-D32A8AE1416C}" srcOrd="0" destOrd="0" presId="urn:microsoft.com/office/officeart/2018/5/layout/IconLeafLabelList"/>
    <dgm:cxn modelId="{CB1F3565-2D94-4B56-B7C6-C7D3786BF273}" type="presParOf" srcId="{5C95510F-E5DE-41CC-8CFA-D32A8AE1416C}" destId="{371950FE-C61B-475A-9FF7-8286EB534063}" srcOrd="0" destOrd="0" presId="urn:microsoft.com/office/officeart/2018/5/layout/IconLeafLabelList"/>
    <dgm:cxn modelId="{F5E44DC2-9E5C-41A4-872A-5B2546DD9A51}" type="presParOf" srcId="{5C95510F-E5DE-41CC-8CFA-D32A8AE1416C}" destId="{ACDEFFD9-6338-457F-A01D-7041E47A84D7}" srcOrd="1" destOrd="0" presId="urn:microsoft.com/office/officeart/2018/5/layout/IconLeafLabelList"/>
    <dgm:cxn modelId="{41524907-E634-4724-95D8-332C9C5022A1}" type="presParOf" srcId="{5C95510F-E5DE-41CC-8CFA-D32A8AE1416C}" destId="{6FB8E091-F3F8-452F-BEA8-892CC22B601F}" srcOrd="2" destOrd="0" presId="urn:microsoft.com/office/officeart/2018/5/layout/IconLeafLabelList"/>
    <dgm:cxn modelId="{01A42739-C4B9-4642-A1F8-2D1798D3C152}" type="presParOf" srcId="{5C95510F-E5DE-41CC-8CFA-D32A8AE1416C}" destId="{D8A1ED5F-23B6-4F0F-82D6-0434F4136F46}" srcOrd="3" destOrd="0" presId="urn:microsoft.com/office/officeart/2018/5/layout/IconLeafLabelList"/>
    <dgm:cxn modelId="{80BEB1B7-1646-4188-81C5-98D307450399}" type="presParOf" srcId="{65B8DD98-E9B5-4AC2-BD6A-EA9F7B9129BE}" destId="{044B7A26-722B-4AC7-A467-F9BAEE62834A}" srcOrd="1" destOrd="0" presId="urn:microsoft.com/office/officeart/2018/5/layout/IconLeafLabelList"/>
    <dgm:cxn modelId="{E5997FCE-562A-4E7F-8B1C-A07E168CD6CB}" type="presParOf" srcId="{65B8DD98-E9B5-4AC2-BD6A-EA9F7B9129BE}" destId="{76319430-6A76-408C-AE6A-613CABAA3A45}" srcOrd="2" destOrd="0" presId="urn:microsoft.com/office/officeart/2018/5/layout/IconLeafLabelList"/>
    <dgm:cxn modelId="{E06D85DF-33AF-4F65-98D8-7BE48A3495BA}" type="presParOf" srcId="{76319430-6A76-408C-AE6A-613CABAA3A45}" destId="{16A964AA-5FF7-4AF4-A641-13E21F1BFC7E}" srcOrd="0" destOrd="0" presId="urn:microsoft.com/office/officeart/2018/5/layout/IconLeafLabelList"/>
    <dgm:cxn modelId="{AFF03F21-B2F7-4E57-B216-3D4E1BE219D1}" type="presParOf" srcId="{76319430-6A76-408C-AE6A-613CABAA3A45}" destId="{0EDBA54E-18BF-49BA-BE81-A4B874E6857A}" srcOrd="1" destOrd="0" presId="urn:microsoft.com/office/officeart/2018/5/layout/IconLeafLabelList"/>
    <dgm:cxn modelId="{9E8331E4-E2E6-4DF3-A787-EBECC6DD262F}" type="presParOf" srcId="{76319430-6A76-408C-AE6A-613CABAA3A45}" destId="{BC2609F4-6BCA-4509-B0E9-6213C4E5061F}" srcOrd="2" destOrd="0" presId="urn:microsoft.com/office/officeart/2018/5/layout/IconLeafLabelList"/>
    <dgm:cxn modelId="{210DE6AE-2CAA-446C-AF9A-681FB678A736}" type="presParOf" srcId="{76319430-6A76-408C-AE6A-613CABAA3A45}" destId="{2A5E4E52-D933-4409-B73C-C3030B4739AF}" srcOrd="3" destOrd="0" presId="urn:microsoft.com/office/officeart/2018/5/layout/IconLeafLabelList"/>
    <dgm:cxn modelId="{60FE630B-8B1D-493D-A1DD-BD6D6890024F}" type="presParOf" srcId="{65B8DD98-E9B5-4AC2-BD6A-EA9F7B9129BE}" destId="{CBB47051-37B8-4BA3-89EB-2E577001C9A2}" srcOrd="3" destOrd="0" presId="urn:microsoft.com/office/officeart/2018/5/layout/IconLeafLabelList"/>
    <dgm:cxn modelId="{5507C94B-8F9E-4D4E-9D76-09EDDD640FD2}" type="presParOf" srcId="{65B8DD98-E9B5-4AC2-BD6A-EA9F7B9129BE}" destId="{00209545-4002-4792-B341-00C0A9ADBF7B}" srcOrd="4" destOrd="0" presId="urn:microsoft.com/office/officeart/2018/5/layout/IconLeafLabelList"/>
    <dgm:cxn modelId="{53067AF7-7566-46DF-8118-468CDECF4414}" type="presParOf" srcId="{00209545-4002-4792-B341-00C0A9ADBF7B}" destId="{269302BB-08CC-4221-80A7-326DA3F3327B}" srcOrd="0" destOrd="0" presId="urn:microsoft.com/office/officeart/2018/5/layout/IconLeafLabelList"/>
    <dgm:cxn modelId="{4E301666-ABD8-459A-8C77-6BCF18DA7025}" type="presParOf" srcId="{00209545-4002-4792-B341-00C0A9ADBF7B}" destId="{4333764B-8567-424B-B264-B3C74C89AA28}" srcOrd="1" destOrd="0" presId="urn:microsoft.com/office/officeart/2018/5/layout/IconLeafLabelList"/>
    <dgm:cxn modelId="{7E48D0B5-6E0E-4723-AEDF-4E69CD281A52}" type="presParOf" srcId="{00209545-4002-4792-B341-00C0A9ADBF7B}" destId="{6EFFB634-1A2B-46F1-884C-443790D8D6A7}" srcOrd="2" destOrd="0" presId="urn:microsoft.com/office/officeart/2018/5/layout/IconLeafLabelList"/>
    <dgm:cxn modelId="{00D44AF0-44DD-403E-98FA-093E6F0AE60A}" type="presParOf" srcId="{00209545-4002-4792-B341-00C0A9ADBF7B}" destId="{149B3C18-C79F-4581-AF5E-1C36C35DFE72}" srcOrd="3" destOrd="0" presId="urn:microsoft.com/office/officeart/2018/5/layout/IconLeafLabelList"/>
    <dgm:cxn modelId="{DE0F899E-1061-4DC3-8455-2A303F9F9304}" type="presParOf" srcId="{65B8DD98-E9B5-4AC2-BD6A-EA9F7B9129BE}" destId="{DCE13A8E-8603-4C76-AB61-C8E86F76A0EF}" srcOrd="5" destOrd="0" presId="urn:microsoft.com/office/officeart/2018/5/layout/IconLeafLabelList"/>
    <dgm:cxn modelId="{BAC674B1-F16B-47BC-AC02-44BE4889F8CC}" type="presParOf" srcId="{65B8DD98-E9B5-4AC2-BD6A-EA9F7B9129BE}" destId="{A85D5C5D-003F-4B87-A822-C81AE925582F}" srcOrd="6" destOrd="0" presId="urn:microsoft.com/office/officeart/2018/5/layout/IconLeafLabelList"/>
    <dgm:cxn modelId="{D1E085DF-FAF2-4D73-8CFB-4003A542E5B6}" type="presParOf" srcId="{A85D5C5D-003F-4B87-A822-C81AE925582F}" destId="{E2E743DE-51ED-4174-A3ED-4DA642E5A4CD}" srcOrd="0" destOrd="0" presId="urn:microsoft.com/office/officeart/2018/5/layout/IconLeafLabelList"/>
    <dgm:cxn modelId="{42AD1280-1BA6-4417-934A-8F31C2234CAF}" type="presParOf" srcId="{A85D5C5D-003F-4B87-A822-C81AE925582F}" destId="{7B30685B-E519-4429-949A-8409FEE2FA64}" srcOrd="1" destOrd="0" presId="urn:microsoft.com/office/officeart/2018/5/layout/IconLeafLabelList"/>
    <dgm:cxn modelId="{B6E68E55-753F-462B-A91A-01ABEC031179}" type="presParOf" srcId="{A85D5C5D-003F-4B87-A822-C81AE925582F}" destId="{6A9C9B34-0942-4AFC-A444-AB90D28C0891}" srcOrd="2" destOrd="0" presId="urn:microsoft.com/office/officeart/2018/5/layout/IconLeafLabelList"/>
    <dgm:cxn modelId="{78FD5300-1BE8-42B3-988B-3E623DEB2EE4}" type="presParOf" srcId="{A85D5C5D-003F-4B87-A822-C81AE925582F}" destId="{8F01E429-14C7-4AF5-9218-7808FAAB7616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756702DD-4066-44AF-B222-CAC09F460CD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8D77C944-12EC-4D6C-91E1-C6EF521A5A40}">
      <dgm:prSet/>
      <dgm:spPr/>
      <dgm:t>
        <a:bodyPr/>
        <a:lstStyle/>
        <a:p>
          <a:r>
            <a:rPr lang="en-US" b="0" i="0" baseline="0" dirty="0"/>
            <a:t>Leadership Coaching and Mentoring</a:t>
          </a:r>
          <a:endParaRPr lang="en-US" dirty="0"/>
        </a:p>
      </dgm:t>
    </dgm:pt>
    <dgm:pt modelId="{A5D79AF4-62B4-49D5-AB7E-BBE85DCD37B4}" type="parTrans" cxnId="{4B28C30B-0C82-4AD0-868F-687620BCA9B3}">
      <dgm:prSet/>
      <dgm:spPr/>
      <dgm:t>
        <a:bodyPr/>
        <a:lstStyle/>
        <a:p>
          <a:endParaRPr lang="en-US"/>
        </a:p>
      </dgm:t>
    </dgm:pt>
    <dgm:pt modelId="{718E8589-CBF8-4EDC-9B16-48931488C2F0}" type="sibTrans" cxnId="{4B28C30B-0C82-4AD0-868F-687620BCA9B3}">
      <dgm:prSet/>
      <dgm:spPr/>
      <dgm:t>
        <a:bodyPr/>
        <a:lstStyle/>
        <a:p>
          <a:endParaRPr lang="en-US"/>
        </a:p>
      </dgm:t>
    </dgm:pt>
    <dgm:pt modelId="{0BF3DDCB-122A-4740-ACED-F633EEDFD1A3}">
      <dgm:prSet/>
      <dgm:spPr/>
      <dgm:t>
        <a:bodyPr/>
        <a:lstStyle/>
        <a:p>
          <a:r>
            <a:rPr lang="en-US" b="0" i="0" baseline="0" dirty="0"/>
            <a:t>Advanced HR and Strategic Training</a:t>
          </a:r>
          <a:endParaRPr lang="en-US" dirty="0"/>
        </a:p>
      </dgm:t>
    </dgm:pt>
    <dgm:pt modelId="{9F0F0EA2-C2BB-4C74-A7F9-3D503DA21CAE}" type="parTrans" cxnId="{D6754471-B5E7-4ADD-A61D-6878B1F26095}">
      <dgm:prSet/>
      <dgm:spPr/>
      <dgm:t>
        <a:bodyPr/>
        <a:lstStyle/>
        <a:p>
          <a:endParaRPr lang="en-US"/>
        </a:p>
      </dgm:t>
    </dgm:pt>
    <dgm:pt modelId="{AE98BBBD-A0F3-4822-A9AB-ED478AB17AAB}" type="sibTrans" cxnId="{D6754471-B5E7-4ADD-A61D-6878B1F26095}">
      <dgm:prSet/>
      <dgm:spPr/>
      <dgm:t>
        <a:bodyPr/>
        <a:lstStyle/>
        <a:p>
          <a:endParaRPr lang="en-US"/>
        </a:p>
      </dgm:t>
    </dgm:pt>
    <dgm:pt modelId="{2EF075DC-FB19-46C2-88B7-DC5E4D40046F}">
      <dgm:prSet/>
      <dgm:spPr/>
      <dgm:t>
        <a:bodyPr/>
        <a:lstStyle/>
        <a:p>
          <a:r>
            <a:rPr lang="en-US" b="0" i="0" baseline="0" dirty="0"/>
            <a:t>Exposure to senior Decision-making (CIPD, 2023)</a:t>
          </a:r>
          <a:endParaRPr lang="en-US" dirty="0"/>
        </a:p>
      </dgm:t>
    </dgm:pt>
    <dgm:pt modelId="{7BF91EBA-07A8-4F30-8DA1-8B87550AFC1F}" type="parTrans" cxnId="{26864680-4329-494E-8E7D-4908683951F3}">
      <dgm:prSet/>
      <dgm:spPr/>
      <dgm:t>
        <a:bodyPr/>
        <a:lstStyle/>
        <a:p>
          <a:endParaRPr lang="en-US"/>
        </a:p>
      </dgm:t>
    </dgm:pt>
    <dgm:pt modelId="{D0D52491-7685-4ADD-AC5D-34E42E653942}" type="sibTrans" cxnId="{26864680-4329-494E-8E7D-4908683951F3}">
      <dgm:prSet/>
      <dgm:spPr/>
      <dgm:t>
        <a:bodyPr/>
        <a:lstStyle/>
        <a:p>
          <a:endParaRPr lang="en-US"/>
        </a:p>
      </dgm:t>
    </dgm:pt>
    <dgm:pt modelId="{CB5760FA-71B6-465F-87DF-AD52007290CE}">
      <dgm:prSet/>
      <dgm:spPr/>
      <dgm:t>
        <a:bodyPr/>
        <a:lstStyle/>
        <a:p>
          <a:r>
            <a:rPr lang="en-US" b="0" i="0" baseline="0" dirty="0"/>
            <a:t>Feedback and Reflective Practice</a:t>
          </a:r>
          <a:endParaRPr lang="en-US" dirty="0"/>
        </a:p>
      </dgm:t>
    </dgm:pt>
    <dgm:pt modelId="{9D54188F-9FF8-4C87-ACD3-07F961A3871E}" type="parTrans" cxnId="{F765C113-B145-408B-B9BA-45E98F678F2E}">
      <dgm:prSet/>
      <dgm:spPr/>
      <dgm:t>
        <a:bodyPr/>
        <a:lstStyle/>
        <a:p>
          <a:endParaRPr lang="en-US"/>
        </a:p>
      </dgm:t>
    </dgm:pt>
    <dgm:pt modelId="{3FFF7370-1C32-4FA4-A22D-3F2CF6E697A1}" type="sibTrans" cxnId="{F765C113-B145-408B-B9BA-45E98F678F2E}">
      <dgm:prSet/>
      <dgm:spPr/>
      <dgm:t>
        <a:bodyPr/>
        <a:lstStyle/>
        <a:p>
          <a:endParaRPr lang="en-US"/>
        </a:p>
      </dgm:t>
    </dgm:pt>
    <dgm:pt modelId="{937C2CBB-5936-4A24-BC03-7C98D8A8015C}" type="pres">
      <dgm:prSet presAssocID="{756702DD-4066-44AF-B222-CAC09F460CDC}" presName="root" presStyleCnt="0">
        <dgm:presLayoutVars>
          <dgm:dir/>
          <dgm:resizeHandles val="exact"/>
        </dgm:presLayoutVars>
      </dgm:prSet>
      <dgm:spPr/>
    </dgm:pt>
    <dgm:pt modelId="{EF9D5B60-9680-45EB-86B0-95FE1A1A78D1}" type="pres">
      <dgm:prSet presAssocID="{8D77C944-12EC-4D6C-91E1-C6EF521A5A40}" presName="compNode" presStyleCnt="0"/>
      <dgm:spPr/>
    </dgm:pt>
    <dgm:pt modelId="{69B346AF-625B-41FB-9C6C-7B52ECE4C0FD}" type="pres">
      <dgm:prSet presAssocID="{8D77C944-12EC-4D6C-91E1-C6EF521A5A40}" presName="bgRect" presStyleLbl="bgShp" presStyleIdx="0" presStyleCnt="4"/>
      <dgm:spPr/>
    </dgm:pt>
    <dgm:pt modelId="{BC62F1F3-FFC1-4990-A8F1-14A88CBCFF9D}" type="pres">
      <dgm:prSet presAssocID="{8D77C944-12EC-4D6C-91E1-C6EF521A5A40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25237AD7-31CA-4199-9BF9-BEDC9AD32577}" type="pres">
      <dgm:prSet presAssocID="{8D77C944-12EC-4D6C-91E1-C6EF521A5A40}" presName="spaceRect" presStyleCnt="0"/>
      <dgm:spPr/>
    </dgm:pt>
    <dgm:pt modelId="{A4339803-F299-4C45-96B1-9ECA17100028}" type="pres">
      <dgm:prSet presAssocID="{8D77C944-12EC-4D6C-91E1-C6EF521A5A40}" presName="parTx" presStyleLbl="revTx" presStyleIdx="0" presStyleCnt="4">
        <dgm:presLayoutVars>
          <dgm:chMax val="0"/>
          <dgm:chPref val="0"/>
        </dgm:presLayoutVars>
      </dgm:prSet>
      <dgm:spPr/>
    </dgm:pt>
    <dgm:pt modelId="{7ABCBE3C-350E-427F-BBBB-F886798D8EB7}" type="pres">
      <dgm:prSet presAssocID="{718E8589-CBF8-4EDC-9B16-48931488C2F0}" presName="sibTrans" presStyleCnt="0"/>
      <dgm:spPr/>
    </dgm:pt>
    <dgm:pt modelId="{C0DACE5E-DC3C-475D-ABEB-2A2382DB5D59}" type="pres">
      <dgm:prSet presAssocID="{0BF3DDCB-122A-4740-ACED-F633EEDFD1A3}" presName="compNode" presStyleCnt="0"/>
      <dgm:spPr/>
    </dgm:pt>
    <dgm:pt modelId="{7368CB73-9838-4B20-8917-48283063F489}" type="pres">
      <dgm:prSet presAssocID="{0BF3DDCB-122A-4740-ACED-F633EEDFD1A3}" presName="bgRect" presStyleLbl="bgShp" presStyleIdx="1" presStyleCnt="4"/>
      <dgm:spPr/>
    </dgm:pt>
    <dgm:pt modelId="{E57FA7E8-7B27-4B07-8292-3A302F5D0CE0}" type="pres">
      <dgm:prSet presAssocID="{0BF3DDCB-122A-4740-ACED-F633EEDFD1A3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361A4EE-E02C-44C9-9BE2-310DDDF89581}" type="pres">
      <dgm:prSet presAssocID="{0BF3DDCB-122A-4740-ACED-F633EEDFD1A3}" presName="spaceRect" presStyleCnt="0"/>
      <dgm:spPr/>
    </dgm:pt>
    <dgm:pt modelId="{894373F9-1626-48CE-9CB9-96D42AF83DE9}" type="pres">
      <dgm:prSet presAssocID="{0BF3DDCB-122A-4740-ACED-F633EEDFD1A3}" presName="parTx" presStyleLbl="revTx" presStyleIdx="1" presStyleCnt="4">
        <dgm:presLayoutVars>
          <dgm:chMax val="0"/>
          <dgm:chPref val="0"/>
        </dgm:presLayoutVars>
      </dgm:prSet>
      <dgm:spPr/>
    </dgm:pt>
    <dgm:pt modelId="{5954D789-97B6-458F-84E5-5AB3A5EA87CC}" type="pres">
      <dgm:prSet presAssocID="{AE98BBBD-A0F3-4822-A9AB-ED478AB17AAB}" presName="sibTrans" presStyleCnt="0"/>
      <dgm:spPr/>
    </dgm:pt>
    <dgm:pt modelId="{FE73CE18-CC59-4734-BB06-DB0B91A43233}" type="pres">
      <dgm:prSet presAssocID="{2EF075DC-FB19-46C2-88B7-DC5E4D40046F}" presName="compNode" presStyleCnt="0"/>
      <dgm:spPr/>
    </dgm:pt>
    <dgm:pt modelId="{9102EA7C-B4A1-4FD8-A6CE-35E5B1B27C0F}" type="pres">
      <dgm:prSet presAssocID="{2EF075DC-FB19-46C2-88B7-DC5E4D40046F}" presName="bgRect" presStyleLbl="bgShp" presStyleIdx="2" presStyleCnt="4"/>
      <dgm:spPr/>
    </dgm:pt>
    <dgm:pt modelId="{654B032D-E73F-4DD3-951C-F633B73EC7D0}" type="pres">
      <dgm:prSet presAssocID="{2EF075DC-FB19-46C2-88B7-DC5E4D40046F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ning"/>
        </a:ext>
      </dgm:extLst>
    </dgm:pt>
    <dgm:pt modelId="{1C57C591-9133-4C94-BE90-983F42FCB04E}" type="pres">
      <dgm:prSet presAssocID="{2EF075DC-FB19-46C2-88B7-DC5E4D40046F}" presName="spaceRect" presStyleCnt="0"/>
      <dgm:spPr/>
    </dgm:pt>
    <dgm:pt modelId="{B6DB5DB5-A9DE-41E1-BEBC-ACF69114B016}" type="pres">
      <dgm:prSet presAssocID="{2EF075DC-FB19-46C2-88B7-DC5E4D40046F}" presName="parTx" presStyleLbl="revTx" presStyleIdx="2" presStyleCnt="4">
        <dgm:presLayoutVars>
          <dgm:chMax val="0"/>
          <dgm:chPref val="0"/>
        </dgm:presLayoutVars>
      </dgm:prSet>
      <dgm:spPr/>
    </dgm:pt>
    <dgm:pt modelId="{4CA0E38C-6D8C-45E4-92B4-5D0AD5075A83}" type="pres">
      <dgm:prSet presAssocID="{D0D52491-7685-4ADD-AC5D-34E42E653942}" presName="sibTrans" presStyleCnt="0"/>
      <dgm:spPr/>
    </dgm:pt>
    <dgm:pt modelId="{4B6B8D37-8753-45C0-9AF9-F7A757317C6E}" type="pres">
      <dgm:prSet presAssocID="{CB5760FA-71B6-465F-87DF-AD52007290CE}" presName="compNode" presStyleCnt="0"/>
      <dgm:spPr/>
    </dgm:pt>
    <dgm:pt modelId="{B664716F-C9BB-49F0-A0EC-4DE2D83C46C5}" type="pres">
      <dgm:prSet presAssocID="{CB5760FA-71B6-465F-87DF-AD52007290CE}" presName="bgRect" presStyleLbl="bgShp" presStyleIdx="3" presStyleCnt="4"/>
      <dgm:spPr/>
    </dgm:pt>
    <dgm:pt modelId="{7A2E2736-9213-4B93-A972-AFE3502F1CA8}" type="pres">
      <dgm:prSet presAssocID="{CB5760FA-71B6-465F-87DF-AD52007290CE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A1498736-693A-4A3F-9C04-FED48F63EB22}" type="pres">
      <dgm:prSet presAssocID="{CB5760FA-71B6-465F-87DF-AD52007290CE}" presName="spaceRect" presStyleCnt="0"/>
      <dgm:spPr/>
    </dgm:pt>
    <dgm:pt modelId="{13F10E44-2665-4B75-8BA2-8E2157AE730B}" type="pres">
      <dgm:prSet presAssocID="{CB5760FA-71B6-465F-87DF-AD52007290CE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4B28C30B-0C82-4AD0-868F-687620BCA9B3}" srcId="{756702DD-4066-44AF-B222-CAC09F460CDC}" destId="{8D77C944-12EC-4D6C-91E1-C6EF521A5A40}" srcOrd="0" destOrd="0" parTransId="{A5D79AF4-62B4-49D5-AB7E-BBE85DCD37B4}" sibTransId="{718E8589-CBF8-4EDC-9B16-48931488C2F0}"/>
    <dgm:cxn modelId="{F765C113-B145-408B-B9BA-45E98F678F2E}" srcId="{756702DD-4066-44AF-B222-CAC09F460CDC}" destId="{CB5760FA-71B6-465F-87DF-AD52007290CE}" srcOrd="3" destOrd="0" parTransId="{9D54188F-9FF8-4C87-ACD3-07F961A3871E}" sibTransId="{3FFF7370-1C32-4FA4-A22D-3F2CF6E697A1}"/>
    <dgm:cxn modelId="{D6754471-B5E7-4ADD-A61D-6878B1F26095}" srcId="{756702DD-4066-44AF-B222-CAC09F460CDC}" destId="{0BF3DDCB-122A-4740-ACED-F633EEDFD1A3}" srcOrd="1" destOrd="0" parTransId="{9F0F0EA2-C2BB-4C74-A7F9-3D503DA21CAE}" sibTransId="{AE98BBBD-A0F3-4822-A9AB-ED478AB17AAB}"/>
    <dgm:cxn modelId="{A8B4B053-89A4-47DD-A3EC-7FB155E66E68}" type="presOf" srcId="{0BF3DDCB-122A-4740-ACED-F633EEDFD1A3}" destId="{894373F9-1626-48CE-9CB9-96D42AF83DE9}" srcOrd="0" destOrd="0" presId="urn:microsoft.com/office/officeart/2018/2/layout/IconVerticalSolidList"/>
    <dgm:cxn modelId="{26864680-4329-494E-8E7D-4908683951F3}" srcId="{756702DD-4066-44AF-B222-CAC09F460CDC}" destId="{2EF075DC-FB19-46C2-88B7-DC5E4D40046F}" srcOrd="2" destOrd="0" parTransId="{7BF91EBA-07A8-4F30-8DA1-8B87550AFC1F}" sibTransId="{D0D52491-7685-4ADD-AC5D-34E42E653942}"/>
    <dgm:cxn modelId="{AA084B82-E3DF-4D72-BD96-16E5105C96ED}" type="presOf" srcId="{756702DD-4066-44AF-B222-CAC09F460CDC}" destId="{937C2CBB-5936-4A24-BC03-7C98D8A8015C}" srcOrd="0" destOrd="0" presId="urn:microsoft.com/office/officeart/2018/2/layout/IconVerticalSolidList"/>
    <dgm:cxn modelId="{BDD33483-4CEB-4066-AA5F-2FD8F6241F89}" type="presOf" srcId="{2EF075DC-FB19-46C2-88B7-DC5E4D40046F}" destId="{B6DB5DB5-A9DE-41E1-BEBC-ACF69114B016}" srcOrd="0" destOrd="0" presId="urn:microsoft.com/office/officeart/2018/2/layout/IconVerticalSolidList"/>
    <dgm:cxn modelId="{64DDEE8D-91E7-4A5A-9477-4489D9566BE7}" type="presOf" srcId="{8D77C944-12EC-4D6C-91E1-C6EF521A5A40}" destId="{A4339803-F299-4C45-96B1-9ECA17100028}" srcOrd="0" destOrd="0" presId="urn:microsoft.com/office/officeart/2018/2/layout/IconVerticalSolidList"/>
    <dgm:cxn modelId="{90FE9DBD-026C-4176-927F-E347FFBCB572}" type="presOf" srcId="{CB5760FA-71B6-465F-87DF-AD52007290CE}" destId="{13F10E44-2665-4B75-8BA2-8E2157AE730B}" srcOrd="0" destOrd="0" presId="urn:microsoft.com/office/officeart/2018/2/layout/IconVerticalSolidList"/>
    <dgm:cxn modelId="{221B81EF-BEA7-44EF-AF42-BE036084775A}" type="presParOf" srcId="{937C2CBB-5936-4A24-BC03-7C98D8A8015C}" destId="{EF9D5B60-9680-45EB-86B0-95FE1A1A78D1}" srcOrd="0" destOrd="0" presId="urn:microsoft.com/office/officeart/2018/2/layout/IconVerticalSolidList"/>
    <dgm:cxn modelId="{3C33F182-E3BB-4908-A221-9D3031CEAB60}" type="presParOf" srcId="{EF9D5B60-9680-45EB-86B0-95FE1A1A78D1}" destId="{69B346AF-625B-41FB-9C6C-7B52ECE4C0FD}" srcOrd="0" destOrd="0" presId="urn:microsoft.com/office/officeart/2018/2/layout/IconVerticalSolidList"/>
    <dgm:cxn modelId="{87FEA59C-747B-433C-9FCE-9D5D3F810968}" type="presParOf" srcId="{EF9D5B60-9680-45EB-86B0-95FE1A1A78D1}" destId="{BC62F1F3-FFC1-4990-A8F1-14A88CBCFF9D}" srcOrd="1" destOrd="0" presId="urn:microsoft.com/office/officeart/2018/2/layout/IconVerticalSolidList"/>
    <dgm:cxn modelId="{B9F5E884-ECAD-42D6-84D2-F59F1F1238DA}" type="presParOf" srcId="{EF9D5B60-9680-45EB-86B0-95FE1A1A78D1}" destId="{25237AD7-31CA-4199-9BF9-BEDC9AD32577}" srcOrd="2" destOrd="0" presId="urn:microsoft.com/office/officeart/2018/2/layout/IconVerticalSolidList"/>
    <dgm:cxn modelId="{934F555E-3E3D-49FC-BCFF-92E01952DC63}" type="presParOf" srcId="{EF9D5B60-9680-45EB-86B0-95FE1A1A78D1}" destId="{A4339803-F299-4C45-96B1-9ECA17100028}" srcOrd="3" destOrd="0" presId="urn:microsoft.com/office/officeart/2018/2/layout/IconVerticalSolidList"/>
    <dgm:cxn modelId="{3F7E5AD9-ADE1-4E74-919A-23236ED3C32D}" type="presParOf" srcId="{937C2CBB-5936-4A24-BC03-7C98D8A8015C}" destId="{7ABCBE3C-350E-427F-BBBB-F886798D8EB7}" srcOrd="1" destOrd="0" presId="urn:microsoft.com/office/officeart/2018/2/layout/IconVerticalSolidList"/>
    <dgm:cxn modelId="{46135EF6-9C22-4375-9A54-58136D52003D}" type="presParOf" srcId="{937C2CBB-5936-4A24-BC03-7C98D8A8015C}" destId="{C0DACE5E-DC3C-475D-ABEB-2A2382DB5D59}" srcOrd="2" destOrd="0" presId="urn:microsoft.com/office/officeart/2018/2/layout/IconVerticalSolidList"/>
    <dgm:cxn modelId="{6DFA4043-73BD-40D2-8DBF-C53237434C1F}" type="presParOf" srcId="{C0DACE5E-DC3C-475D-ABEB-2A2382DB5D59}" destId="{7368CB73-9838-4B20-8917-48283063F489}" srcOrd="0" destOrd="0" presId="urn:microsoft.com/office/officeart/2018/2/layout/IconVerticalSolidList"/>
    <dgm:cxn modelId="{B9C65A88-7695-410D-AE9D-984458BABC04}" type="presParOf" srcId="{C0DACE5E-DC3C-475D-ABEB-2A2382DB5D59}" destId="{E57FA7E8-7B27-4B07-8292-3A302F5D0CE0}" srcOrd="1" destOrd="0" presId="urn:microsoft.com/office/officeart/2018/2/layout/IconVerticalSolidList"/>
    <dgm:cxn modelId="{C428D06B-77A3-4518-BCE3-F5B5003047E7}" type="presParOf" srcId="{C0DACE5E-DC3C-475D-ABEB-2A2382DB5D59}" destId="{A361A4EE-E02C-44C9-9BE2-310DDDF89581}" srcOrd="2" destOrd="0" presId="urn:microsoft.com/office/officeart/2018/2/layout/IconVerticalSolidList"/>
    <dgm:cxn modelId="{A2D085BF-2D42-4090-9EF2-ED86896F7205}" type="presParOf" srcId="{C0DACE5E-DC3C-475D-ABEB-2A2382DB5D59}" destId="{894373F9-1626-48CE-9CB9-96D42AF83DE9}" srcOrd="3" destOrd="0" presId="urn:microsoft.com/office/officeart/2018/2/layout/IconVerticalSolidList"/>
    <dgm:cxn modelId="{CD4F55C6-D1E9-46B3-AE2B-02336FD8B2B1}" type="presParOf" srcId="{937C2CBB-5936-4A24-BC03-7C98D8A8015C}" destId="{5954D789-97B6-458F-84E5-5AB3A5EA87CC}" srcOrd="3" destOrd="0" presId="urn:microsoft.com/office/officeart/2018/2/layout/IconVerticalSolidList"/>
    <dgm:cxn modelId="{37CF2141-1721-40B7-9B93-222A0CF07DB2}" type="presParOf" srcId="{937C2CBB-5936-4A24-BC03-7C98D8A8015C}" destId="{FE73CE18-CC59-4734-BB06-DB0B91A43233}" srcOrd="4" destOrd="0" presId="urn:microsoft.com/office/officeart/2018/2/layout/IconVerticalSolidList"/>
    <dgm:cxn modelId="{6A5A5454-7472-4685-A0DA-2676F495B722}" type="presParOf" srcId="{FE73CE18-CC59-4734-BB06-DB0B91A43233}" destId="{9102EA7C-B4A1-4FD8-A6CE-35E5B1B27C0F}" srcOrd="0" destOrd="0" presId="urn:microsoft.com/office/officeart/2018/2/layout/IconVerticalSolidList"/>
    <dgm:cxn modelId="{E067A754-A5A4-4440-9D8E-34C755F06237}" type="presParOf" srcId="{FE73CE18-CC59-4734-BB06-DB0B91A43233}" destId="{654B032D-E73F-4DD3-951C-F633B73EC7D0}" srcOrd="1" destOrd="0" presId="urn:microsoft.com/office/officeart/2018/2/layout/IconVerticalSolidList"/>
    <dgm:cxn modelId="{BA9CB3D3-25E6-4559-92CA-65E9BD9EC5E1}" type="presParOf" srcId="{FE73CE18-CC59-4734-BB06-DB0B91A43233}" destId="{1C57C591-9133-4C94-BE90-983F42FCB04E}" srcOrd="2" destOrd="0" presId="urn:microsoft.com/office/officeart/2018/2/layout/IconVerticalSolidList"/>
    <dgm:cxn modelId="{6C4B1878-C0EB-484C-93A9-333A7B02FB6A}" type="presParOf" srcId="{FE73CE18-CC59-4734-BB06-DB0B91A43233}" destId="{B6DB5DB5-A9DE-41E1-BEBC-ACF69114B016}" srcOrd="3" destOrd="0" presId="urn:microsoft.com/office/officeart/2018/2/layout/IconVerticalSolidList"/>
    <dgm:cxn modelId="{D65DF972-BB64-43F6-AA89-B862A4453C87}" type="presParOf" srcId="{937C2CBB-5936-4A24-BC03-7C98D8A8015C}" destId="{4CA0E38C-6D8C-45E4-92B4-5D0AD5075A83}" srcOrd="5" destOrd="0" presId="urn:microsoft.com/office/officeart/2018/2/layout/IconVerticalSolidList"/>
    <dgm:cxn modelId="{79636EE1-AE5C-4257-93B1-C6E8BF397C75}" type="presParOf" srcId="{937C2CBB-5936-4A24-BC03-7C98D8A8015C}" destId="{4B6B8D37-8753-45C0-9AF9-F7A757317C6E}" srcOrd="6" destOrd="0" presId="urn:microsoft.com/office/officeart/2018/2/layout/IconVerticalSolidList"/>
    <dgm:cxn modelId="{97CECB6A-F1B7-45E6-B9B3-B718D7B036FA}" type="presParOf" srcId="{4B6B8D37-8753-45C0-9AF9-F7A757317C6E}" destId="{B664716F-C9BB-49F0-A0EC-4DE2D83C46C5}" srcOrd="0" destOrd="0" presId="urn:microsoft.com/office/officeart/2018/2/layout/IconVerticalSolidList"/>
    <dgm:cxn modelId="{DD41047F-49E8-4305-9621-59DFAE8858A6}" type="presParOf" srcId="{4B6B8D37-8753-45C0-9AF9-F7A757317C6E}" destId="{7A2E2736-9213-4B93-A972-AFE3502F1CA8}" srcOrd="1" destOrd="0" presId="urn:microsoft.com/office/officeart/2018/2/layout/IconVerticalSolidList"/>
    <dgm:cxn modelId="{4FBEAF0C-9D2A-44DA-9C7F-14724E6443AD}" type="presParOf" srcId="{4B6B8D37-8753-45C0-9AF9-F7A757317C6E}" destId="{A1498736-693A-4A3F-9C04-FED48F63EB22}" srcOrd="2" destOrd="0" presId="urn:microsoft.com/office/officeart/2018/2/layout/IconVerticalSolidList"/>
    <dgm:cxn modelId="{24536785-D08D-471D-86B7-C9A1874590A1}" type="presParOf" srcId="{4B6B8D37-8753-45C0-9AF9-F7A757317C6E}" destId="{13F10E44-2665-4B75-8BA2-8E2157AE730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4E0C6D04-1FEF-46BC-A093-C6E0584670B7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57242AED-392D-49E9-AA5C-2C9F4DF98559}">
      <dgm:prSet/>
      <dgm:spPr/>
      <dgm:t>
        <a:bodyPr/>
        <a:lstStyle/>
        <a:p>
          <a:r>
            <a:rPr lang="en-US" b="0" i="0" baseline="0" dirty="0"/>
            <a:t>Transformational Leadership with Strong Evidence</a:t>
          </a:r>
          <a:endParaRPr lang="en-US" dirty="0"/>
        </a:p>
      </dgm:t>
    </dgm:pt>
    <dgm:pt modelId="{0F11D578-91DA-422D-B161-F4EB8975E99D}" type="parTrans" cxnId="{B5030EA1-69F4-43FB-9705-1F3BE36BBE64}">
      <dgm:prSet/>
      <dgm:spPr/>
      <dgm:t>
        <a:bodyPr/>
        <a:lstStyle/>
        <a:p>
          <a:endParaRPr lang="en-US"/>
        </a:p>
      </dgm:t>
    </dgm:pt>
    <dgm:pt modelId="{63CC0D43-5D45-4902-9275-EB95A6988A03}" type="sibTrans" cxnId="{B5030EA1-69F4-43FB-9705-1F3BE36BBE64}">
      <dgm:prSet/>
      <dgm:spPr/>
      <dgm:t>
        <a:bodyPr/>
        <a:lstStyle/>
        <a:p>
          <a:endParaRPr lang="en-US"/>
        </a:p>
      </dgm:t>
    </dgm:pt>
    <dgm:pt modelId="{95C68F5C-D3B8-4053-819B-DB3FFE1E7064}">
      <dgm:prSet/>
      <dgm:spPr/>
      <dgm:t>
        <a:bodyPr/>
        <a:lstStyle/>
        <a:p>
          <a:r>
            <a:rPr lang="en-US" b="0" i="0" baseline="0" dirty="0"/>
            <a:t>Well-suited to Organisational Challenges</a:t>
          </a:r>
          <a:endParaRPr lang="en-US" dirty="0"/>
        </a:p>
      </dgm:t>
    </dgm:pt>
    <dgm:pt modelId="{D92D5C5E-A221-488B-8A35-C056CDC1BAAF}" type="parTrans" cxnId="{837041CC-F821-4005-AE1E-61C297D86A02}">
      <dgm:prSet/>
      <dgm:spPr/>
      <dgm:t>
        <a:bodyPr/>
        <a:lstStyle/>
        <a:p>
          <a:endParaRPr lang="en-US"/>
        </a:p>
      </dgm:t>
    </dgm:pt>
    <dgm:pt modelId="{AC7A5A59-7F8E-457E-B290-58BBD8CA7A47}" type="sibTrans" cxnId="{837041CC-F821-4005-AE1E-61C297D86A02}">
      <dgm:prSet/>
      <dgm:spPr/>
      <dgm:t>
        <a:bodyPr/>
        <a:lstStyle/>
        <a:p>
          <a:endParaRPr lang="en-US"/>
        </a:p>
      </dgm:t>
    </dgm:pt>
    <dgm:pt modelId="{96A0116A-EC9C-418F-A0CF-11AE3901BB64}">
      <dgm:prSet/>
      <dgm:spPr/>
      <dgm:t>
        <a:bodyPr/>
        <a:lstStyle/>
        <a:p>
          <a:r>
            <a:rPr lang="en-US" b="0" i="0" baseline="0" dirty="0"/>
            <a:t>Focus on wellbeing, Engagement, Performance</a:t>
          </a:r>
          <a:endParaRPr lang="en-US" dirty="0"/>
        </a:p>
      </dgm:t>
    </dgm:pt>
    <dgm:pt modelId="{8CCCDE0E-F6F3-4FAA-B391-E2084A46A0A5}" type="parTrans" cxnId="{80174885-6C42-46DE-A627-9687DACA0488}">
      <dgm:prSet/>
      <dgm:spPr/>
      <dgm:t>
        <a:bodyPr/>
        <a:lstStyle/>
        <a:p>
          <a:endParaRPr lang="en-US"/>
        </a:p>
      </dgm:t>
    </dgm:pt>
    <dgm:pt modelId="{C91C4670-87D2-444D-BC5E-F76F8113E401}" type="sibTrans" cxnId="{80174885-6C42-46DE-A627-9687DACA0488}">
      <dgm:prSet/>
      <dgm:spPr/>
      <dgm:t>
        <a:bodyPr/>
        <a:lstStyle/>
        <a:p>
          <a:endParaRPr lang="en-US"/>
        </a:p>
      </dgm:t>
    </dgm:pt>
    <dgm:pt modelId="{EEFA89A0-5611-472C-A8E8-DEFF2E27B73F}">
      <dgm:prSet/>
      <dgm:spPr/>
      <dgm:t>
        <a:bodyPr/>
        <a:lstStyle/>
        <a:p>
          <a:r>
            <a:rPr lang="en-US" b="0" i="0" baseline="0" dirty="0"/>
            <a:t>Commitment to Continuous development</a:t>
          </a:r>
          <a:endParaRPr lang="en-US" dirty="0"/>
        </a:p>
      </dgm:t>
    </dgm:pt>
    <dgm:pt modelId="{C6FAFF18-3DDC-441E-938D-C98AE2BA14DD}" type="parTrans" cxnId="{ADE4C3A3-E41F-4553-A306-C4942757970E}">
      <dgm:prSet/>
      <dgm:spPr/>
      <dgm:t>
        <a:bodyPr/>
        <a:lstStyle/>
        <a:p>
          <a:endParaRPr lang="en-US"/>
        </a:p>
      </dgm:t>
    </dgm:pt>
    <dgm:pt modelId="{DE52D8B3-2E10-48B7-8B92-48A13B319183}" type="sibTrans" cxnId="{ADE4C3A3-E41F-4553-A306-C4942757970E}">
      <dgm:prSet/>
      <dgm:spPr/>
      <dgm:t>
        <a:bodyPr/>
        <a:lstStyle/>
        <a:p>
          <a:endParaRPr lang="en-US"/>
        </a:p>
      </dgm:t>
    </dgm:pt>
    <dgm:pt modelId="{000EDCB1-6D14-4480-A152-DF4978BEE1F5}" type="pres">
      <dgm:prSet presAssocID="{4E0C6D04-1FEF-46BC-A093-C6E0584670B7}" presName="root" presStyleCnt="0">
        <dgm:presLayoutVars>
          <dgm:dir/>
          <dgm:resizeHandles val="exact"/>
        </dgm:presLayoutVars>
      </dgm:prSet>
      <dgm:spPr/>
    </dgm:pt>
    <dgm:pt modelId="{27AAD4F5-F4C5-4D64-A67E-EDC66C5E304A}" type="pres">
      <dgm:prSet presAssocID="{4E0C6D04-1FEF-46BC-A093-C6E0584670B7}" presName="container" presStyleCnt="0">
        <dgm:presLayoutVars>
          <dgm:dir/>
          <dgm:resizeHandles val="exact"/>
        </dgm:presLayoutVars>
      </dgm:prSet>
      <dgm:spPr/>
    </dgm:pt>
    <dgm:pt modelId="{EFCA0B5D-E442-4E56-BAE1-811C873A5531}" type="pres">
      <dgm:prSet presAssocID="{57242AED-392D-49E9-AA5C-2C9F4DF98559}" presName="compNode" presStyleCnt="0"/>
      <dgm:spPr/>
    </dgm:pt>
    <dgm:pt modelId="{07A67367-727E-419D-AECB-3876172230B7}" type="pres">
      <dgm:prSet presAssocID="{57242AED-392D-49E9-AA5C-2C9F4DF98559}" presName="iconBgRect" presStyleLbl="bgShp" presStyleIdx="0" presStyleCnt="4"/>
      <dgm:spPr/>
    </dgm:pt>
    <dgm:pt modelId="{D22A743E-BE2E-443A-9D7F-FD6F4649914E}" type="pres">
      <dgm:prSet presAssocID="{57242AED-392D-49E9-AA5C-2C9F4DF98559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4932F449-5350-435F-BDB7-F06EBFF4A374}" type="pres">
      <dgm:prSet presAssocID="{57242AED-392D-49E9-AA5C-2C9F4DF98559}" presName="spaceRect" presStyleCnt="0"/>
      <dgm:spPr/>
    </dgm:pt>
    <dgm:pt modelId="{1B935B44-7FEC-4D1A-845E-2B903115980B}" type="pres">
      <dgm:prSet presAssocID="{57242AED-392D-49E9-AA5C-2C9F4DF98559}" presName="textRect" presStyleLbl="revTx" presStyleIdx="0" presStyleCnt="4">
        <dgm:presLayoutVars>
          <dgm:chMax val="1"/>
          <dgm:chPref val="1"/>
        </dgm:presLayoutVars>
      </dgm:prSet>
      <dgm:spPr/>
    </dgm:pt>
    <dgm:pt modelId="{588268EB-0C95-49C1-89EC-7309DA7648E4}" type="pres">
      <dgm:prSet presAssocID="{63CC0D43-5D45-4902-9275-EB95A6988A03}" presName="sibTrans" presStyleLbl="sibTrans2D1" presStyleIdx="0" presStyleCnt="0"/>
      <dgm:spPr/>
    </dgm:pt>
    <dgm:pt modelId="{ACF3A263-24D7-4317-8D0F-F36471F32292}" type="pres">
      <dgm:prSet presAssocID="{95C68F5C-D3B8-4053-819B-DB3FFE1E7064}" presName="compNode" presStyleCnt="0"/>
      <dgm:spPr/>
    </dgm:pt>
    <dgm:pt modelId="{731570D6-6647-48DB-8C3A-D1E39E8B9210}" type="pres">
      <dgm:prSet presAssocID="{95C68F5C-D3B8-4053-819B-DB3FFE1E7064}" presName="iconBgRect" presStyleLbl="bgShp" presStyleIdx="1" presStyleCnt="4"/>
      <dgm:spPr/>
    </dgm:pt>
    <dgm:pt modelId="{0E61E8E9-0E4C-4E98-84F6-4789FDA4A286}" type="pres">
      <dgm:prSet presAssocID="{95C68F5C-D3B8-4053-819B-DB3FFE1E7064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A2D9E22B-F833-4603-A73A-3A5B372BCF44}" type="pres">
      <dgm:prSet presAssocID="{95C68F5C-D3B8-4053-819B-DB3FFE1E7064}" presName="spaceRect" presStyleCnt="0"/>
      <dgm:spPr/>
    </dgm:pt>
    <dgm:pt modelId="{19738762-9F87-4B42-8566-BDAD2C6B448F}" type="pres">
      <dgm:prSet presAssocID="{95C68F5C-D3B8-4053-819B-DB3FFE1E7064}" presName="textRect" presStyleLbl="revTx" presStyleIdx="1" presStyleCnt="4">
        <dgm:presLayoutVars>
          <dgm:chMax val="1"/>
          <dgm:chPref val="1"/>
        </dgm:presLayoutVars>
      </dgm:prSet>
      <dgm:spPr/>
    </dgm:pt>
    <dgm:pt modelId="{A64A1D9A-E698-47B5-9F64-B2E45870250F}" type="pres">
      <dgm:prSet presAssocID="{AC7A5A59-7F8E-457E-B290-58BBD8CA7A47}" presName="sibTrans" presStyleLbl="sibTrans2D1" presStyleIdx="0" presStyleCnt="0"/>
      <dgm:spPr/>
    </dgm:pt>
    <dgm:pt modelId="{948D95DA-7D19-4B36-B5BC-9E54EDA19787}" type="pres">
      <dgm:prSet presAssocID="{96A0116A-EC9C-418F-A0CF-11AE3901BB64}" presName="compNode" presStyleCnt="0"/>
      <dgm:spPr/>
    </dgm:pt>
    <dgm:pt modelId="{704F423B-4A5A-451D-98F8-901EDF2C4368}" type="pres">
      <dgm:prSet presAssocID="{96A0116A-EC9C-418F-A0CF-11AE3901BB64}" presName="iconBgRect" presStyleLbl="bgShp" presStyleIdx="2" presStyleCnt="4"/>
      <dgm:spPr/>
    </dgm:pt>
    <dgm:pt modelId="{BED8B21E-3E4F-4873-A855-00F55FCE87FA}" type="pres">
      <dgm:prSet presAssocID="{96A0116A-EC9C-418F-A0CF-11AE3901BB64}" presName="iconRect" presStyleLbl="node1" presStyleIdx="2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nt"/>
        </a:ext>
      </dgm:extLst>
    </dgm:pt>
    <dgm:pt modelId="{3F9B5BEE-37F8-4233-AE87-E0D142A5F285}" type="pres">
      <dgm:prSet presAssocID="{96A0116A-EC9C-418F-A0CF-11AE3901BB64}" presName="spaceRect" presStyleCnt="0"/>
      <dgm:spPr/>
    </dgm:pt>
    <dgm:pt modelId="{567B1058-84D5-48A2-A2B3-28C9FFABA5EB}" type="pres">
      <dgm:prSet presAssocID="{96A0116A-EC9C-418F-A0CF-11AE3901BB64}" presName="textRect" presStyleLbl="revTx" presStyleIdx="2" presStyleCnt="4">
        <dgm:presLayoutVars>
          <dgm:chMax val="1"/>
          <dgm:chPref val="1"/>
        </dgm:presLayoutVars>
      </dgm:prSet>
      <dgm:spPr/>
    </dgm:pt>
    <dgm:pt modelId="{36FE266B-223B-424C-BABD-A68AECE4C262}" type="pres">
      <dgm:prSet presAssocID="{C91C4670-87D2-444D-BC5E-F76F8113E401}" presName="sibTrans" presStyleLbl="sibTrans2D1" presStyleIdx="0" presStyleCnt="0"/>
      <dgm:spPr/>
    </dgm:pt>
    <dgm:pt modelId="{65B65D18-6FF5-4441-8BF4-3B00C869A085}" type="pres">
      <dgm:prSet presAssocID="{EEFA89A0-5611-472C-A8E8-DEFF2E27B73F}" presName="compNode" presStyleCnt="0"/>
      <dgm:spPr/>
    </dgm:pt>
    <dgm:pt modelId="{3FEF2D29-5E9F-4ACB-BB68-7C93288585A6}" type="pres">
      <dgm:prSet presAssocID="{EEFA89A0-5611-472C-A8E8-DEFF2E27B73F}" presName="iconBgRect" presStyleLbl="bgShp" presStyleIdx="3" presStyleCnt="4"/>
      <dgm:spPr/>
    </dgm:pt>
    <dgm:pt modelId="{1A6FAA5B-F4E0-458B-8063-51EDD1862F50}" type="pres">
      <dgm:prSet presAssocID="{EEFA89A0-5611-472C-A8E8-DEFF2E27B73F}" presName="iconRect" presStyleLbl="node1" presStyleIdx="3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0BDD53AA-EC7B-44F9-9A05-B0AEDC9A2482}" type="pres">
      <dgm:prSet presAssocID="{EEFA89A0-5611-472C-A8E8-DEFF2E27B73F}" presName="spaceRect" presStyleCnt="0"/>
      <dgm:spPr/>
    </dgm:pt>
    <dgm:pt modelId="{79B2DE7E-3A97-433E-A286-0653E1DDFDAE}" type="pres">
      <dgm:prSet presAssocID="{EEFA89A0-5611-472C-A8E8-DEFF2E27B73F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5E38C161-03C9-495C-A867-4E78F0DFBB38}" type="presOf" srcId="{EEFA89A0-5611-472C-A8E8-DEFF2E27B73F}" destId="{79B2DE7E-3A97-433E-A286-0653E1DDFDAE}" srcOrd="0" destOrd="0" presId="urn:microsoft.com/office/officeart/2018/2/layout/IconCircleList"/>
    <dgm:cxn modelId="{6E6D0069-C3B3-4A9F-809B-7B41E64F4B07}" type="presOf" srcId="{96A0116A-EC9C-418F-A0CF-11AE3901BB64}" destId="{567B1058-84D5-48A2-A2B3-28C9FFABA5EB}" srcOrd="0" destOrd="0" presId="urn:microsoft.com/office/officeart/2018/2/layout/IconCircleList"/>
    <dgm:cxn modelId="{F187BC51-03D9-4630-BD67-558C57A32169}" type="presOf" srcId="{4E0C6D04-1FEF-46BC-A093-C6E0584670B7}" destId="{000EDCB1-6D14-4480-A152-DF4978BEE1F5}" srcOrd="0" destOrd="0" presId="urn:microsoft.com/office/officeart/2018/2/layout/IconCircleList"/>
    <dgm:cxn modelId="{7CAB817A-AA78-414C-947B-0973BB431E8F}" type="presOf" srcId="{95C68F5C-D3B8-4053-819B-DB3FFE1E7064}" destId="{19738762-9F87-4B42-8566-BDAD2C6B448F}" srcOrd="0" destOrd="0" presId="urn:microsoft.com/office/officeart/2018/2/layout/IconCircleList"/>
    <dgm:cxn modelId="{80174885-6C42-46DE-A627-9687DACA0488}" srcId="{4E0C6D04-1FEF-46BC-A093-C6E0584670B7}" destId="{96A0116A-EC9C-418F-A0CF-11AE3901BB64}" srcOrd="2" destOrd="0" parTransId="{8CCCDE0E-F6F3-4FAA-B391-E2084A46A0A5}" sibTransId="{C91C4670-87D2-444D-BC5E-F76F8113E401}"/>
    <dgm:cxn modelId="{B5030EA1-69F4-43FB-9705-1F3BE36BBE64}" srcId="{4E0C6D04-1FEF-46BC-A093-C6E0584670B7}" destId="{57242AED-392D-49E9-AA5C-2C9F4DF98559}" srcOrd="0" destOrd="0" parTransId="{0F11D578-91DA-422D-B161-F4EB8975E99D}" sibTransId="{63CC0D43-5D45-4902-9275-EB95A6988A03}"/>
    <dgm:cxn modelId="{ADE4C3A3-E41F-4553-A306-C4942757970E}" srcId="{4E0C6D04-1FEF-46BC-A093-C6E0584670B7}" destId="{EEFA89A0-5611-472C-A8E8-DEFF2E27B73F}" srcOrd="3" destOrd="0" parTransId="{C6FAFF18-3DDC-441E-938D-C98AE2BA14DD}" sibTransId="{DE52D8B3-2E10-48B7-8B92-48A13B319183}"/>
    <dgm:cxn modelId="{CA6B93BB-60D0-423C-A13A-C733F51C105D}" type="presOf" srcId="{C91C4670-87D2-444D-BC5E-F76F8113E401}" destId="{36FE266B-223B-424C-BABD-A68AECE4C262}" srcOrd="0" destOrd="0" presId="urn:microsoft.com/office/officeart/2018/2/layout/IconCircleList"/>
    <dgm:cxn modelId="{1A6BABBB-2A2C-4058-BA45-759E473D2E19}" type="presOf" srcId="{63CC0D43-5D45-4902-9275-EB95A6988A03}" destId="{588268EB-0C95-49C1-89EC-7309DA7648E4}" srcOrd="0" destOrd="0" presId="urn:microsoft.com/office/officeart/2018/2/layout/IconCircleList"/>
    <dgm:cxn modelId="{837041CC-F821-4005-AE1E-61C297D86A02}" srcId="{4E0C6D04-1FEF-46BC-A093-C6E0584670B7}" destId="{95C68F5C-D3B8-4053-819B-DB3FFE1E7064}" srcOrd="1" destOrd="0" parTransId="{D92D5C5E-A221-488B-8A35-C056CDC1BAAF}" sibTransId="{AC7A5A59-7F8E-457E-B290-58BBD8CA7A47}"/>
    <dgm:cxn modelId="{2F5750E9-8A7D-4008-968E-4136D3D4595D}" type="presOf" srcId="{57242AED-392D-49E9-AA5C-2C9F4DF98559}" destId="{1B935B44-7FEC-4D1A-845E-2B903115980B}" srcOrd="0" destOrd="0" presId="urn:microsoft.com/office/officeart/2018/2/layout/IconCircleList"/>
    <dgm:cxn modelId="{7541A2F4-D972-499D-85FC-F4921F058DB5}" type="presOf" srcId="{AC7A5A59-7F8E-457E-B290-58BBD8CA7A47}" destId="{A64A1D9A-E698-47B5-9F64-B2E45870250F}" srcOrd="0" destOrd="0" presId="urn:microsoft.com/office/officeart/2018/2/layout/IconCircleList"/>
    <dgm:cxn modelId="{07A541E1-2152-47B2-895D-424EC8478E2A}" type="presParOf" srcId="{000EDCB1-6D14-4480-A152-DF4978BEE1F5}" destId="{27AAD4F5-F4C5-4D64-A67E-EDC66C5E304A}" srcOrd="0" destOrd="0" presId="urn:microsoft.com/office/officeart/2018/2/layout/IconCircleList"/>
    <dgm:cxn modelId="{23279870-1598-4804-98C1-513E0D876544}" type="presParOf" srcId="{27AAD4F5-F4C5-4D64-A67E-EDC66C5E304A}" destId="{EFCA0B5D-E442-4E56-BAE1-811C873A5531}" srcOrd="0" destOrd="0" presId="urn:microsoft.com/office/officeart/2018/2/layout/IconCircleList"/>
    <dgm:cxn modelId="{3523A601-3DD1-474F-BFB4-3AC006B02869}" type="presParOf" srcId="{EFCA0B5D-E442-4E56-BAE1-811C873A5531}" destId="{07A67367-727E-419D-AECB-3876172230B7}" srcOrd="0" destOrd="0" presId="urn:microsoft.com/office/officeart/2018/2/layout/IconCircleList"/>
    <dgm:cxn modelId="{13F49588-E27C-4071-8B5B-142B3469E01F}" type="presParOf" srcId="{EFCA0B5D-E442-4E56-BAE1-811C873A5531}" destId="{D22A743E-BE2E-443A-9D7F-FD6F4649914E}" srcOrd="1" destOrd="0" presId="urn:microsoft.com/office/officeart/2018/2/layout/IconCircleList"/>
    <dgm:cxn modelId="{F3E5AEB6-D0D6-42C8-B88D-9993A38DF560}" type="presParOf" srcId="{EFCA0B5D-E442-4E56-BAE1-811C873A5531}" destId="{4932F449-5350-435F-BDB7-F06EBFF4A374}" srcOrd="2" destOrd="0" presId="urn:microsoft.com/office/officeart/2018/2/layout/IconCircleList"/>
    <dgm:cxn modelId="{4E99BEC9-115C-4E3C-9BDD-85F44C1B6B2B}" type="presParOf" srcId="{EFCA0B5D-E442-4E56-BAE1-811C873A5531}" destId="{1B935B44-7FEC-4D1A-845E-2B903115980B}" srcOrd="3" destOrd="0" presId="urn:microsoft.com/office/officeart/2018/2/layout/IconCircleList"/>
    <dgm:cxn modelId="{4805D10A-947C-41CD-B394-97297D82F138}" type="presParOf" srcId="{27AAD4F5-F4C5-4D64-A67E-EDC66C5E304A}" destId="{588268EB-0C95-49C1-89EC-7309DA7648E4}" srcOrd="1" destOrd="0" presId="urn:microsoft.com/office/officeart/2018/2/layout/IconCircleList"/>
    <dgm:cxn modelId="{DF6E2495-524B-4676-9104-2EF9FC4D890C}" type="presParOf" srcId="{27AAD4F5-F4C5-4D64-A67E-EDC66C5E304A}" destId="{ACF3A263-24D7-4317-8D0F-F36471F32292}" srcOrd="2" destOrd="0" presId="urn:microsoft.com/office/officeart/2018/2/layout/IconCircleList"/>
    <dgm:cxn modelId="{CE0B9B44-6934-4E2F-A463-AD2C54E7E44F}" type="presParOf" srcId="{ACF3A263-24D7-4317-8D0F-F36471F32292}" destId="{731570D6-6647-48DB-8C3A-D1E39E8B9210}" srcOrd="0" destOrd="0" presId="urn:microsoft.com/office/officeart/2018/2/layout/IconCircleList"/>
    <dgm:cxn modelId="{9783C02F-CCA4-4610-A6D4-79387FC17898}" type="presParOf" srcId="{ACF3A263-24D7-4317-8D0F-F36471F32292}" destId="{0E61E8E9-0E4C-4E98-84F6-4789FDA4A286}" srcOrd="1" destOrd="0" presId="urn:microsoft.com/office/officeart/2018/2/layout/IconCircleList"/>
    <dgm:cxn modelId="{763AE0A3-EADE-464E-AEEB-312615A4DDB6}" type="presParOf" srcId="{ACF3A263-24D7-4317-8D0F-F36471F32292}" destId="{A2D9E22B-F833-4603-A73A-3A5B372BCF44}" srcOrd="2" destOrd="0" presId="urn:microsoft.com/office/officeart/2018/2/layout/IconCircleList"/>
    <dgm:cxn modelId="{687CFACE-F7F3-4947-95B5-1106B2BF1474}" type="presParOf" srcId="{ACF3A263-24D7-4317-8D0F-F36471F32292}" destId="{19738762-9F87-4B42-8566-BDAD2C6B448F}" srcOrd="3" destOrd="0" presId="urn:microsoft.com/office/officeart/2018/2/layout/IconCircleList"/>
    <dgm:cxn modelId="{428D72E1-D08F-49D0-8EAA-760D60BB488A}" type="presParOf" srcId="{27AAD4F5-F4C5-4D64-A67E-EDC66C5E304A}" destId="{A64A1D9A-E698-47B5-9F64-B2E45870250F}" srcOrd="3" destOrd="0" presId="urn:microsoft.com/office/officeart/2018/2/layout/IconCircleList"/>
    <dgm:cxn modelId="{5852BDCA-BA2B-4E80-8322-0779E7DA8AF0}" type="presParOf" srcId="{27AAD4F5-F4C5-4D64-A67E-EDC66C5E304A}" destId="{948D95DA-7D19-4B36-B5BC-9E54EDA19787}" srcOrd="4" destOrd="0" presId="urn:microsoft.com/office/officeart/2018/2/layout/IconCircleList"/>
    <dgm:cxn modelId="{0F847E5C-AB4E-42B9-96D3-873C2A569FF4}" type="presParOf" srcId="{948D95DA-7D19-4B36-B5BC-9E54EDA19787}" destId="{704F423B-4A5A-451D-98F8-901EDF2C4368}" srcOrd="0" destOrd="0" presId="urn:microsoft.com/office/officeart/2018/2/layout/IconCircleList"/>
    <dgm:cxn modelId="{F5A94E16-37D6-486D-9B86-496239E4FDFC}" type="presParOf" srcId="{948D95DA-7D19-4B36-B5BC-9E54EDA19787}" destId="{BED8B21E-3E4F-4873-A855-00F55FCE87FA}" srcOrd="1" destOrd="0" presId="urn:microsoft.com/office/officeart/2018/2/layout/IconCircleList"/>
    <dgm:cxn modelId="{19DD56DE-99A5-4856-A74F-F00680373100}" type="presParOf" srcId="{948D95DA-7D19-4B36-B5BC-9E54EDA19787}" destId="{3F9B5BEE-37F8-4233-AE87-E0D142A5F285}" srcOrd="2" destOrd="0" presId="urn:microsoft.com/office/officeart/2018/2/layout/IconCircleList"/>
    <dgm:cxn modelId="{B49F950C-CF61-4C10-A890-F903C7102762}" type="presParOf" srcId="{948D95DA-7D19-4B36-B5BC-9E54EDA19787}" destId="{567B1058-84D5-48A2-A2B3-28C9FFABA5EB}" srcOrd="3" destOrd="0" presId="urn:microsoft.com/office/officeart/2018/2/layout/IconCircleList"/>
    <dgm:cxn modelId="{291C6C2A-1B1B-414D-89A8-912C0609EA98}" type="presParOf" srcId="{27AAD4F5-F4C5-4D64-A67E-EDC66C5E304A}" destId="{36FE266B-223B-424C-BABD-A68AECE4C262}" srcOrd="5" destOrd="0" presId="urn:microsoft.com/office/officeart/2018/2/layout/IconCircleList"/>
    <dgm:cxn modelId="{904C33FE-189C-4B64-95D2-80A807FA0085}" type="presParOf" srcId="{27AAD4F5-F4C5-4D64-A67E-EDC66C5E304A}" destId="{65B65D18-6FF5-4441-8BF4-3B00C869A085}" srcOrd="6" destOrd="0" presId="urn:microsoft.com/office/officeart/2018/2/layout/IconCircleList"/>
    <dgm:cxn modelId="{280913FE-2BAF-4059-B5D7-05981C8A1C46}" type="presParOf" srcId="{65B65D18-6FF5-4441-8BF4-3B00C869A085}" destId="{3FEF2D29-5E9F-4ACB-BB68-7C93288585A6}" srcOrd="0" destOrd="0" presId="urn:microsoft.com/office/officeart/2018/2/layout/IconCircleList"/>
    <dgm:cxn modelId="{4877520D-4AAB-4CA0-B8DE-AC541DA36E14}" type="presParOf" srcId="{65B65D18-6FF5-4441-8BF4-3B00C869A085}" destId="{1A6FAA5B-F4E0-458B-8063-51EDD1862F50}" srcOrd="1" destOrd="0" presId="urn:microsoft.com/office/officeart/2018/2/layout/IconCircleList"/>
    <dgm:cxn modelId="{290EAB6D-6B85-4BE5-A1ED-EBB94328CF56}" type="presParOf" srcId="{65B65D18-6FF5-4441-8BF4-3B00C869A085}" destId="{0BDD53AA-EC7B-44F9-9A05-B0AEDC9A2482}" srcOrd="2" destOrd="0" presId="urn:microsoft.com/office/officeart/2018/2/layout/IconCircleList"/>
    <dgm:cxn modelId="{1F9EBE95-3B85-43DD-A7E2-90E6ABB3B192}" type="presParOf" srcId="{65B65D18-6FF5-4441-8BF4-3B00C869A085}" destId="{79B2DE7E-3A97-433E-A286-0653E1DDFDAE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763A3F-947D-A74B-8398-2EB66AE2F993}">
      <dsp:nvSpPr>
        <dsp:cNvPr id="0" name=""/>
        <dsp:cNvSpPr/>
      </dsp:nvSpPr>
      <dsp:spPr>
        <a:xfrm>
          <a:off x="380489" y="0"/>
          <a:ext cx="5530735" cy="5530735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7838D63-9524-DE48-91CA-73E51EA2F270}">
      <dsp:nvSpPr>
        <dsp:cNvPr id="0" name=""/>
        <dsp:cNvSpPr/>
      </dsp:nvSpPr>
      <dsp:spPr>
        <a:xfrm>
          <a:off x="905909" y="525419"/>
          <a:ext cx="2156986" cy="215698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HR Officer applying for HR Manager role (</a:t>
          </a:r>
          <a:r>
            <a:rPr lang="en-IN" sz="2400" b="0" i="0" u="none" kern="1200" dirty="0"/>
            <a:t>Tanyag, 2025</a:t>
          </a:r>
          <a:r>
            <a:rPr lang="en-US" sz="2400" b="0" i="0" kern="1200" baseline="0" dirty="0"/>
            <a:t>)</a:t>
          </a:r>
          <a:endParaRPr lang="en-US" sz="2400" kern="1200" dirty="0"/>
        </a:p>
      </dsp:txBody>
      <dsp:txXfrm>
        <a:off x="1011204" y="630714"/>
        <a:ext cx="1946396" cy="1946396"/>
      </dsp:txXfrm>
    </dsp:sp>
    <dsp:sp modelId="{84CC0190-15E8-CB41-9160-919935004E2C}">
      <dsp:nvSpPr>
        <dsp:cNvPr id="0" name=""/>
        <dsp:cNvSpPr/>
      </dsp:nvSpPr>
      <dsp:spPr>
        <a:xfrm>
          <a:off x="3228818" y="525419"/>
          <a:ext cx="2156986" cy="2156986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Havencares Insurance – Cardiff &amp; Swansea call centres</a:t>
          </a:r>
          <a:endParaRPr lang="en-US" sz="2400" kern="1200"/>
        </a:p>
      </dsp:txBody>
      <dsp:txXfrm>
        <a:off x="3334113" y="630714"/>
        <a:ext cx="1946396" cy="1946396"/>
      </dsp:txXfrm>
    </dsp:sp>
    <dsp:sp modelId="{752DF9B6-0A4E-2E46-88BF-389E8B8479CC}">
      <dsp:nvSpPr>
        <dsp:cNvPr id="0" name=""/>
        <dsp:cNvSpPr/>
      </dsp:nvSpPr>
      <dsp:spPr>
        <a:xfrm>
          <a:off x="905909" y="2848328"/>
          <a:ext cx="2156986" cy="2156986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Current issues: Turnover, Absence, Performance</a:t>
          </a:r>
          <a:endParaRPr lang="en-US" sz="2400" kern="1200" dirty="0"/>
        </a:p>
      </dsp:txBody>
      <dsp:txXfrm>
        <a:off x="1011204" y="2953623"/>
        <a:ext cx="1946396" cy="1946396"/>
      </dsp:txXfrm>
    </dsp:sp>
    <dsp:sp modelId="{D81FA23D-47EC-524D-99A7-2171B82E550A}">
      <dsp:nvSpPr>
        <dsp:cNvPr id="0" name=""/>
        <dsp:cNvSpPr/>
      </dsp:nvSpPr>
      <dsp:spPr>
        <a:xfrm>
          <a:off x="3228818" y="2848328"/>
          <a:ext cx="2156986" cy="2156986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Purpose: Analyses Leadership Style &amp; Suitability</a:t>
          </a:r>
          <a:endParaRPr lang="en-US" sz="2400" kern="1200" dirty="0"/>
        </a:p>
      </dsp:txBody>
      <dsp:txXfrm>
        <a:off x="3334113" y="2953623"/>
        <a:ext cx="1946396" cy="194639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01E6D0D-F0A4-4540-86FD-CC973007C10E}">
      <dsp:nvSpPr>
        <dsp:cNvPr id="0" name=""/>
        <dsp:cNvSpPr/>
      </dsp:nvSpPr>
      <dsp:spPr>
        <a:xfrm>
          <a:off x="562927" y="536506"/>
          <a:ext cx="1445998" cy="1445998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7B9824D-613F-4D4B-AF39-6A2B28798CE8}">
      <dsp:nvSpPr>
        <dsp:cNvPr id="0" name=""/>
        <dsp:cNvSpPr/>
      </dsp:nvSpPr>
      <dsp:spPr>
        <a:xfrm>
          <a:off x="871091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1BECD3-9308-482C-BA4F-BDDD9FC1F5A8}">
      <dsp:nvSpPr>
        <dsp:cNvPr id="0" name=""/>
        <dsp:cNvSpPr/>
      </dsp:nvSpPr>
      <dsp:spPr>
        <a:xfrm>
          <a:off x="10068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Predominantly transformational leadership style</a:t>
          </a:r>
          <a:endParaRPr lang="en-US" sz="1200" kern="1200"/>
        </a:p>
      </dsp:txBody>
      <dsp:txXfrm>
        <a:off x="100682" y="2432898"/>
        <a:ext cx="2370489" cy="720000"/>
      </dsp:txXfrm>
    </dsp:sp>
    <dsp:sp modelId="{E3C35DF3-8FEE-4148-AEDD-7C3D622118BF}">
      <dsp:nvSpPr>
        <dsp:cNvPr id="0" name=""/>
        <dsp:cNvSpPr/>
      </dsp:nvSpPr>
      <dsp:spPr>
        <a:xfrm>
          <a:off x="3348252" y="536506"/>
          <a:ext cx="1445998" cy="1445998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0584E8-8789-48BF-91D1-CDB70D685203}">
      <dsp:nvSpPr>
        <dsp:cNvPr id="0" name=""/>
        <dsp:cNvSpPr/>
      </dsp:nvSpPr>
      <dsp:spPr>
        <a:xfrm>
          <a:off x="3656416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DA6320-2A92-4132-B7EA-36C8E7CCC8D1}">
      <dsp:nvSpPr>
        <dsp:cNvPr id="0" name=""/>
        <dsp:cNvSpPr/>
      </dsp:nvSpPr>
      <dsp:spPr>
        <a:xfrm>
          <a:off x="288600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 dirty="0"/>
            <a:t>Strong interpersonal and administrative skills (</a:t>
          </a:r>
          <a:r>
            <a:rPr lang="en-IN" sz="1200" b="0" i="0" u="none" kern="1200" dirty="0"/>
            <a:t>Rohana and Abdullah, 2017)</a:t>
          </a:r>
          <a:endParaRPr lang="en-US" sz="1200" kern="1200" dirty="0"/>
        </a:p>
      </dsp:txBody>
      <dsp:txXfrm>
        <a:off x="2886007" y="2432898"/>
        <a:ext cx="2370489" cy="720000"/>
      </dsp:txXfrm>
    </dsp:sp>
    <dsp:sp modelId="{8C3F6FA5-F50D-4806-A8BE-6DDF71FE8542}">
      <dsp:nvSpPr>
        <dsp:cNvPr id="0" name=""/>
        <dsp:cNvSpPr/>
      </dsp:nvSpPr>
      <dsp:spPr>
        <a:xfrm>
          <a:off x="6133577" y="536506"/>
          <a:ext cx="1445998" cy="1445998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B4D7183-B44D-4F66-BE6E-E281273E988C}">
      <dsp:nvSpPr>
        <dsp:cNvPr id="0" name=""/>
        <dsp:cNvSpPr/>
      </dsp:nvSpPr>
      <dsp:spPr>
        <a:xfrm>
          <a:off x="6441741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040747-5F9E-4006-B0CB-D6A44BFE7A5E}">
      <dsp:nvSpPr>
        <dsp:cNvPr id="0" name=""/>
        <dsp:cNvSpPr/>
      </dsp:nvSpPr>
      <dsp:spPr>
        <a:xfrm>
          <a:off x="567133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Evidence from leadership skills questionnaire</a:t>
          </a:r>
          <a:endParaRPr lang="en-US" sz="1200" kern="1200"/>
        </a:p>
      </dsp:txBody>
      <dsp:txXfrm>
        <a:off x="5671332" y="2432898"/>
        <a:ext cx="2370489" cy="720000"/>
      </dsp:txXfrm>
    </dsp:sp>
    <dsp:sp modelId="{A78341BC-42CB-4699-AC3E-A5785A02DA8B}">
      <dsp:nvSpPr>
        <dsp:cNvPr id="0" name=""/>
        <dsp:cNvSpPr/>
      </dsp:nvSpPr>
      <dsp:spPr>
        <a:xfrm>
          <a:off x="8918902" y="536506"/>
          <a:ext cx="1445998" cy="1445998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433003-C80B-41C7-9369-04F3A1C7F637}">
      <dsp:nvSpPr>
        <dsp:cNvPr id="0" name=""/>
        <dsp:cNvSpPr/>
      </dsp:nvSpPr>
      <dsp:spPr>
        <a:xfrm>
          <a:off x="9227066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FE6A597-4E91-40F2-ADE1-1283F8D08144}">
      <dsp:nvSpPr>
        <dsp:cNvPr id="0" name=""/>
        <dsp:cNvSpPr/>
      </dsp:nvSpPr>
      <dsp:spPr>
        <a:xfrm>
          <a:off x="845665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200" b="0" i="0" kern="1200" baseline="0"/>
            <a:t>Focus on people, motivation, and performance (</a:t>
          </a:r>
          <a:r>
            <a:rPr lang="en-IN" sz="1200" kern="1200"/>
            <a:t>Höchli et al., 2018</a:t>
          </a:r>
          <a:r>
            <a:rPr lang="en-US" sz="1200" b="0" i="0" kern="1200" baseline="0"/>
            <a:t>)</a:t>
          </a:r>
          <a:endParaRPr lang="en-US" sz="1200" kern="1200"/>
        </a:p>
      </dsp:txBody>
      <dsp:txXfrm>
        <a:off x="8456657" y="2432898"/>
        <a:ext cx="2370489" cy="72000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68602C3-B202-46B8-9BF2-81ADAADA2F96}">
      <dsp:nvSpPr>
        <dsp:cNvPr id="0" name=""/>
        <dsp:cNvSpPr/>
      </dsp:nvSpPr>
      <dsp:spPr>
        <a:xfrm>
          <a:off x="562927" y="5365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8A7E91-2160-4FF6-842A-7E9F9213B491}">
      <dsp:nvSpPr>
        <dsp:cNvPr id="0" name=""/>
        <dsp:cNvSpPr/>
      </dsp:nvSpPr>
      <dsp:spPr>
        <a:xfrm>
          <a:off x="871091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0A42C3-39C0-471E-BBE4-F747FE7022EB}">
      <dsp:nvSpPr>
        <dsp:cNvPr id="0" name=""/>
        <dsp:cNvSpPr/>
      </dsp:nvSpPr>
      <dsp:spPr>
        <a:xfrm>
          <a:off x="10068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Administrative skill: 25 (high)</a:t>
          </a:r>
          <a:endParaRPr lang="en-US" sz="1700" kern="1200"/>
        </a:p>
      </dsp:txBody>
      <dsp:txXfrm>
        <a:off x="100682" y="2432898"/>
        <a:ext cx="2370489" cy="720000"/>
      </dsp:txXfrm>
    </dsp:sp>
    <dsp:sp modelId="{0CE07AC3-76DE-4014-9A5B-F010E8084F8C}">
      <dsp:nvSpPr>
        <dsp:cNvPr id="0" name=""/>
        <dsp:cNvSpPr/>
      </dsp:nvSpPr>
      <dsp:spPr>
        <a:xfrm>
          <a:off x="3348252" y="5365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06F9313-FE3C-4329-812B-0C746E3903EB}">
      <dsp:nvSpPr>
        <dsp:cNvPr id="0" name=""/>
        <dsp:cNvSpPr/>
      </dsp:nvSpPr>
      <dsp:spPr>
        <a:xfrm>
          <a:off x="3656416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FC3537-67F5-4C55-BDF6-8EC15282F7F5}">
      <dsp:nvSpPr>
        <dsp:cNvPr id="0" name=""/>
        <dsp:cNvSpPr/>
      </dsp:nvSpPr>
      <dsp:spPr>
        <a:xfrm>
          <a:off x="288600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Interpersonal skill: 24 (high)</a:t>
          </a:r>
          <a:endParaRPr lang="en-US" sz="1700" kern="1200"/>
        </a:p>
      </dsp:txBody>
      <dsp:txXfrm>
        <a:off x="2886007" y="2432898"/>
        <a:ext cx="2370489" cy="720000"/>
      </dsp:txXfrm>
    </dsp:sp>
    <dsp:sp modelId="{B2C0F341-04DF-4C5D-848F-3D5CC790B764}">
      <dsp:nvSpPr>
        <dsp:cNvPr id="0" name=""/>
        <dsp:cNvSpPr/>
      </dsp:nvSpPr>
      <dsp:spPr>
        <a:xfrm>
          <a:off x="6133577" y="5365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CC042A2-DC97-487C-ACED-42B31B01D856}">
      <dsp:nvSpPr>
        <dsp:cNvPr id="0" name=""/>
        <dsp:cNvSpPr/>
      </dsp:nvSpPr>
      <dsp:spPr>
        <a:xfrm>
          <a:off x="6441741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A08F52-476C-4417-887C-231074D9E7F3}">
      <dsp:nvSpPr>
        <dsp:cNvPr id="0" name=""/>
        <dsp:cNvSpPr/>
      </dsp:nvSpPr>
      <dsp:spPr>
        <a:xfrm>
          <a:off x="5671332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Conceptual skill: 24 (high)</a:t>
          </a:r>
          <a:endParaRPr lang="en-US" sz="1700" kern="1200"/>
        </a:p>
      </dsp:txBody>
      <dsp:txXfrm>
        <a:off x="5671332" y="2432898"/>
        <a:ext cx="2370489" cy="720000"/>
      </dsp:txXfrm>
    </dsp:sp>
    <dsp:sp modelId="{79ED0A6D-AA62-437D-A158-7A1F7EC6AE1F}">
      <dsp:nvSpPr>
        <dsp:cNvPr id="0" name=""/>
        <dsp:cNvSpPr/>
      </dsp:nvSpPr>
      <dsp:spPr>
        <a:xfrm>
          <a:off x="8918902" y="536506"/>
          <a:ext cx="1445998" cy="1445998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54A133-7C1F-4F34-AB97-304A73E75D73}">
      <dsp:nvSpPr>
        <dsp:cNvPr id="0" name=""/>
        <dsp:cNvSpPr/>
      </dsp:nvSpPr>
      <dsp:spPr>
        <a:xfrm>
          <a:off x="9227066" y="844670"/>
          <a:ext cx="829671" cy="82967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98D476-89B1-45F6-A985-F110C984EDA5}">
      <dsp:nvSpPr>
        <dsp:cNvPr id="0" name=""/>
        <dsp:cNvSpPr/>
      </dsp:nvSpPr>
      <dsp:spPr>
        <a:xfrm>
          <a:off x="8456657" y="2432898"/>
          <a:ext cx="2370489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b="0" i="0" kern="1200" baseline="0"/>
            <a:t>Balanced leadership capability</a:t>
          </a:r>
          <a:endParaRPr lang="en-US" sz="1700" kern="1200"/>
        </a:p>
      </dsp:txBody>
      <dsp:txXfrm>
        <a:off x="8456657" y="2432898"/>
        <a:ext cx="2370489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71AAD91-7AB1-1346-8AB5-926CF488024E}">
      <dsp:nvSpPr>
        <dsp:cNvPr id="0" name=""/>
        <dsp:cNvSpPr/>
      </dsp:nvSpPr>
      <dsp:spPr>
        <a:xfrm>
          <a:off x="3367512" y="0"/>
          <a:ext cx="4192805" cy="4192805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AE4A8ED-CBD5-1141-A10E-96CC3E402182}">
      <dsp:nvSpPr>
        <dsp:cNvPr id="0" name=""/>
        <dsp:cNvSpPr/>
      </dsp:nvSpPr>
      <dsp:spPr>
        <a:xfrm>
          <a:off x="3765828" y="398316"/>
          <a:ext cx="1635193" cy="1635193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 dirty="0"/>
            <a:t>Innovator: 27 (very high)</a:t>
          </a:r>
          <a:endParaRPr lang="en-US" sz="1700" kern="1200" dirty="0"/>
        </a:p>
      </dsp:txBody>
      <dsp:txXfrm>
        <a:off x="3845652" y="478140"/>
        <a:ext cx="1475545" cy="1475545"/>
      </dsp:txXfrm>
    </dsp:sp>
    <dsp:sp modelId="{08415553-CF34-B843-9B1E-6A2A19C74056}">
      <dsp:nvSpPr>
        <dsp:cNvPr id="0" name=""/>
        <dsp:cNvSpPr/>
      </dsp:nvSpPr>
      <dsp:spPr>
        <a:xfrm>
          <a:off x="5526806" y="398316"/>
          <a:ext cx="1635193" cy="1635193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Encourager &amp; Analytic: 26 (very high)</a:t>
          </a:r>
          <a:endParaRPr lang="en-US" sz="1700" kern="1200"/>
        </a:p>
      </dsp:txBody>
      <dsp:txXfrm>
        <a:off x="5606630" y="478140"/>
        <a:ext cx="1475545" cy="1475545"/>
      </dsp:txXfrm>
    </dsp:sp>
    <dsp:sp modelId="{8D1B0CF5-9E9C-4C46-B82F-AB53C5FE6E91}">
      <dsp:nvSpPr>
        <dsp:cNvPr id="0" name=""/>
        <dsp:cNvSpPr/>
      </dsp:nvSpPr>
      <dsp:spPr>
        <a:xfrm>
          <a:off x="3765828" y="2159294"/>
          <a:ext cx="1635193" cy="1635193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Implementer: 25 (high)</a:t>
          </a:r>
          <a:endParaRPr lang="en-US" sz="1700" kern="1200"/>
        </a:p>
      </dsp:txBody>
      <dsp:txXfrm>
        <a:off x="3845652" y="2239118"/>
        <a:ext cx="1475545" cy="1475545"/>
      </dsp:txXfrm>
    </dsp:sp>
    <dsp:sp modelId="{22438E61-D04D-0A45-B6CC-37FDD2C9461A}">
      <dsp:nvSpPr>
        <dsp:cNvPr id="0" name=""/>
        <dsp:cNvSpPr/>
      </dsp:nvSpPr>
      <dsp:spPr>
        <a:xfrm>
          <a:off x="5526806" y="2159294"/>
          <a:ext cx="1635193" cy="1635193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0" i="0" kern="1200" baseline="0"/>
            <a:t>Mediator: 20 (moderate)</a:t>
          </a:r>
          <a:endParaRPr lang="en-US" sz="1700" kern="1200"/>
        </a:p>
      </dsp:txBody>
      <dsp:txXfrm>
        <a:off x="5606630" y="2239118"/>
        <a:ext cx="1475545" cy="1475545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5D85E3C-DB82-DE43-BE15-0D7F74784357}">
      <dsp:nvSpPr>
        <dsp:cNvPr id="0" name=""/>
        <dsp:cNvSpPr/>
      </dsp:nvSpPr>
      <dsp:spPr>
        <a:xfrm>
          <a:off x="0" y="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Seen as supportive and approachable</a:t>
          </a:r>
          <a:endParaRPr lang="en-US" sz="2400" kern="1200"/>
        </a:p>
      </dsp:txBody>
      <dsp:txXfrm>
        <a:off x="23773" y="23773"/>
        <a:ext cx="7797822" cy="764123"/>
      </dsp:txXfrm>
    </dsp:sp>
    <dsp:sp modelId="{BA7DAE13-2525-8B44-97F0-3FCD90E57DA5}">
      <dsp:nvSpPr>
        <dsp:cNvPr id="0" name=""/>
        <dsp:cNvSpPr/>
      </dsp:nvSpPr>
      <dsp:spPr>
        <a:xfrm>
          <a:off x="732164" y="95924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2147871"/>
            <a:satOff val="-6164"/>
            <a:lumOff val="-987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Strong communication and motivation skills</a:t>
          </a:r>
          <a:endParaRPr lang="en-US" sz="2400" kern="1200"/>
        </a:p>
      </dsp:txBody>
      <dsp:txXfrm>
        <a:off x="755937" y="983018"/>
        <a:ext cx="7434967" cy="764123"/>
      </dsp:txXfrm>
    </dsp:sp>
    <dsp:sp modelId="{4A63CD9E-2B16-6B4C-9350-7FE4DAC8CE0E}">
      <dsp:nvSpPr>
        <dsp:cNvPr id="0" name=""/>
        <dsp:cNvSpPr/>
      </dsp:nvSpPr>
      <dsp:spPr>
        <a:xfrm>
          <a:off x="1453401" y="1918490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4295743"/>
            <a:satOff val="-12329"/>
            <a:lumOff val="-1973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Encourages teamwork and participation (Schon, 1983)</a:t>
          </a:r>
          <a:endParaRPr lang="en-US" sz="2400" kern="1200"/>
        </a:p>
      </dsp:txBody>
      <dsp:txXfrm>
        <a:off x="1477174" y="1942263"/>
        <a:ext cx="7445895" cy="764123"/>
      </dsp:txXfrm>
    </dsp:sp>
    <dsp:sp modelId="{9C3BBF21-0C85-E145-AC0D-C1391A13C609}">
      <dsp:nvSpPr>
        <dsp:cNvPr id="0" name=""/>
        <dsp:cNvSpPr/>
      </dsp:nvSpPr>
      <dsp:spPr>
        <a:xfrm>
          <a:off x="2185565" y="2877735"/>
          <a:ext cx="8742263" cy="811669"/>
        </a:xfrm>
        <a:prstGeom prst="roundRect">
          <a:avLst>
            <a:gd name="adj" fmla="val 10000"/>
          </a:avLst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/>
            <a:t>Needs improvement in handling conflict pressure</a:t>
          </a:r>
          <a:endParaRPr lang="en-US" sz="2400" kern="1200"/>
        </a:p>
      </dsp:txBody>
      <dsp:txXfrm>
        <a:off x="2209338" y="2901508"/>
        <a:ext cx="7434967" cy="764123"/>
      </dsp:txXfrm>
    </dsp:sp>
    <dsp:sp modelId="{F9B3A05E-AF99-CF49-9882-7E4D5F8CF53E}">
      <dsp:nvSpPr>
        <dsp:cNvPr id="0" name=""/>
        <dsp:cNvSpPr/>
      </dsp:nvSpPr>
      <dsp:spPr>
        <a:xfrm>
          <a:off x="8214678" y="621664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8333384" y="621664"/>
        <a:ext cx="290172" cy="397007"/>
      </dsp:txXfrm>
    </dsp:sp>
    <dsp:sp modelId="{0D50438D-F603-8D40-A761-DAE32385460B}">
      <dsp:nvSpPr>
        <dsp:cNvPr id="0" name=""/>
        <dsp:cNvSpPr/>
      </dsp:nvSpPr>
      <dsp:spPr>
        <a:xfrm>
          <a:off x="8946842" y="1580910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3367359"/>
            <a:satOff val="-31116"/>
            <a:lumOff val="-3508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3367359"/>
              <a:satOff val="-31116"/>
              <a:lumOff val="-350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065548" y="1580910"/>
        <a:ext cx="290172" cy="397007"/>
      </dsp:txXfrm>
    </dsp:sp>
    <dsp:sp modelId="{84C165B5-B818-CD4B-9412-E1677C56656B}">
      <dsp:nvSpPr>
        <dsp:cNvPr id="0" name=""/>
        <dsp:cNvSpPr/>
      </dsp:nvSpPr>
      <dsp:spPr>
        <a:xfrm>
          <a:off x="9668079" y="2540155"/>
          <a:ext cx="527584" cy="527584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6734718"/>
            <a:satOff val="-62232"/>
            <a:lumOff val="-7015"/>
            <a:alphaOff val="0"/>
          </a:schemeClr>
        </a:solidFill>
        <a:ln w="19050" cap="flat" cmpd="sng" algn="ctr">
          <a:solidFill>
            <a:schemeClr val="accent2">
              <a:tint val="40000"/>
              <a:alpha val="90000"/>
              <a:hueOff val="6734718"/>
              <a:satOff val="-62232"/>
              <a:lumOff val="-701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9210" tIns="29210" rIns="29210" bIns="29210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300" kern="1200"/>
        </a:p>
      </dsp:txBody>
      <dsp:txXfrm>
        <a:off x="9786785" y="2540155"/>
        <a:ext cx="290172" cy="397007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6A03151-4C0E-45F6-9D69-D5BE88874344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731E47B-DCA4-44F7-B3D0-B5CAA76BFCD1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06165-8EB0-4D33-8A08-75E114A6DFE7}">
      <dsp:nvSpPr>
        <dsp:cNvPr id="0" name=""/>
        <dsp:cNvSpPr/>
      </dsp:nvSpPr>
      <dsp:spPr>
        <a:xfrm>
          <a:off x="1887242" y="127027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Supports employee Wellbeing and Engagement (</a:t>
          </a:r>
          <a:r>
            <a:rPr lang="en-IN" sz="2400" b="0" i="0" u="none" kern="1200" dirty="0"/>
            <a:t>Nielsen et al., 2017</a:t>
          </a:r>
          <a:r>
            <a:rPr lang="en-US" sz="2400" b="0" i="0" kern="1200" baseline="0" dirty="0"/>
            <a:t>)</a:t>
          </a:r>
          <a:endParaRPr lang="en-US" sz="2400" kern="1200" dirty="0"/>
        </a:p>
      </dsp:txBody>
      <dsp:txXfrm>
        <a:off x="1887242" y="127027"/>
        <a:ext cx="3233964" cy="1371985"/>
      </dsp:txXfrm>
    </dsp:sp>
    <dsp:sp modelId="{A302AC9E-2725-436C-B909-15CD64FB39FD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5C6644-7E8E-4205-B050-056300155349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E5E37B1-63B7-4271-979D-8E68910F206B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Addresses High Turnover and Absence</a:t>
          </a:r>
          <a:endParaRPr lang="en-US" sz="2400" kern="1200" dirty="0"/>
        </a:p>
      </dsp:txBody>
      <dsp:txXfrm>
        <a:off x="7411643" y="159118"/>
        <a:ext cx="3233964" cy="1371985"/>
      </dsp:txXfrm>
    </dsp:sp>
    <dsp:sp modelId="{F2791C17-774D-40BF-8DC8-4158CE6DD44D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175B9E-830D-4873-A15D-0588586D524A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D4F9DAB-3830-4011-BC24-7DD9F3F9A950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Encourages Performance Improvement (</a:t>
          </a:r>
          <a:r>
            <a:rPr lang="en-IN" sz="2400" kern="1200" dirty="0"/>
            <a:t>Bass and Riggio, 2006)</a:t>
          </a:r>
          <a:endParaRPr lang="en-US" sz="2400" kern="1200" dirty="0"/>
        </a:p>
      </dsp:txBody>
      <dsp:txXfrm>
        <a:off x="1948202" y="2158301"/>
        <a:ext cx="3233964" cy="1371985"/>
      </dsp:txXfrm>
    </dsp:sp>
    <dsp:sp modelId="{76C8AA9D-EDA8-43B8-B1D2-41CED33EF024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2203EC-BBE4-404D-8FD4-8D0734399736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B869D0E-77C7-4FB7-AC8D-DD982B151341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Aligns with Service-oriented call Centre needs</a:t>
          </a:r>
          <a:endParaRPr lang="en-US" sz="2400" kern="1200" dirty="0"/>
        </a:p>
      </dsp:txBody>
      <dsp:txXfrm>
        <a:off x="7411643" y="2158301"/>
        <a:ext cx="3233964" cy="1371985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14D285-431E-6044-BF9D-9CA3534FE386}">
      <dsp:nvSpPr>
        <dsp:cNvPr id="0" name=""/>
        <dsp:cNvSpPr/>
      </dsp:nvSpPr>
      <dsp:spPr>
        <a:xfrm>
          <a:off x="3040" y="801093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27CC9AB-023A-3041-975E-50DD9B1B133C}">
      <dsp:nvSpPr>
        <dsp:cNvPr id="0" name=""/>
        <dsp:cNvSpPr/>
      </dsp:nvSpPr>
      <dsp:spPr>
        <a:xfrm>
          <a:off x="244258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High Employee Turnover</a:t>
          </a:r>
          <a:endParaRPr lang="en-US" sz="2000" kern="1200" dirty="0"/>
        </a:p>
      </dsp:txBody>
      <dsp:txXfrm>
        <a:off x="284635" y="1070626"/>
        <a:ext cx="2090204" cy="1297804"/>
      </dsp:txXfrm>
    </dsp:sp>
    <dsp:sp modelId="{1C7EC869-DCB7-3E48-9930-6FB7A196019E}">
      <dsp:nvSpPr>
        <dsp:cNvPr id="0" name=""/>
        <dsp:cNvSpPr/>
      </dsp:nvSpPr>
      <dsp:spPr>
        <a:xfrm>
          <a:off x="2656434" y="801093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90B626-3E52-4B4F-891C-6F31B7F02368}">
      <dsp:nvSpPr>
        <dsp:cNvPr id="0" name=""/>
        <dsp:cNvSpPr/>
      </dsp:nvSpPr>
      <dsp:spPr>
        <a:xfrm>
          <a:off x="2897652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Increased Sickness Absence</a:t>
          </a:r>
          <a:endParaRPr lang="en-US" sz="2000" kern="1200" dirty="0"/>
        </a:p>
      </dsp:txBody>
      <dsp:txXfrm>
        <a:off x="2938029" y="1070626"/>
        <a:ext cx="2090204" cy="1297804"/>
      </dsp:txXfrm>
    </dsp:sp>
    <dsp:sp modelId="{1D38519A-425A-B74A-A48F-59B8F661C883}">
      <dsp:nvSpPr>
        <dsp:cNvPr id="0" name=""/>
        <dsp:cNvSpPr/>
      </dsp:nvSpPr>
      <dsp:spPr>
        <a:xfrm>
          <a:off x="5309828" y="801093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95B085-20B5-934D-8EB9-DC8219AB88C5}">
      <dsp:nvSpPr>
        <dsp:cNvPr id="0" name=""/>
        <dsp:cNvSpPr/>
      </dsp:nvSpPr>
      <dsp:spPr>
        <a:xfrm>
          <a:off x="5551046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/>
            <a:t>Poor Performance of long-serving staff</a:t>
          </a:r>
          <a:endParaRPr lang="en-US" sz="2000" kern="1200" dirty="0"/>
        </a:p>
      </dsp:txBody>
      <dsp:txXfrm>
        <a:off x="5591423" y="1070626"/>
        <a:ext cx="2090204" cy="1297804"/>
      </dsp:txXfrm>
    </dsp:sp>
    <dsp:sp modelId="{0774FC30-479E-4947-8403-547259EFB15A}">
      <dsp:nvSpPr>
        <dsp:cNvPr id="0" name=""/>
        <dsp:cNvSpPr/>
      </dsp:nvSpPr>
      <dsp:spPr>
        <a:xfrm>
          <a:off x="7963222" y="801093"/>
          <a:ext cx="2170958" cy="1378558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5653009-D191-7143-A225-04DBC066414D}">
      <dsp:nvSpPr>
        <dsp:cNvPr id="0" name=""/>
        <dsp:cNvSpPr/>
      </dsp:nvSpPr>
      <dsp:spPr>
        <a:xfrm>
          <a:off x="8204440" y="1030249"/>
          <a:ext cx="2170958" cy="137855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/>
            <a:t>Low engagement and morale (</a:t>
          </a:r>
          <a:r>
            <a:rPr lang="en-IN" sz="2000" kern="1200"/>
            <a:t>Sabitova et al., 2020</a:t>
          </a:r>
          <a:r>
            <a:rPr lang="en-US" sz="2000" b="0" i="0" kern="1200" baseline="0"/>
            <a:t>)</a:t>
          </a:r>
          <a:endParaRPr lang="en-US" sz="2000" kern="1200"/>
        </a:p>
      </dsp:txBody>
      <dsp:txXfrm>
        <a:off x="8244817" y="1070626"/>
        <a:ext cx="2090204" cy="129780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1950FE-C61B-475A-9FF7-8286EB534063}">
      <dsp:nvSpPr>
        <dsp:cNvPr id="0" name=""/>
        <dsp:cNvSpPr/>
      </dsp:nvSpPr>
      <dsp:spPr>
        <a:xfrm>
          <a:off x="913472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CDEFFD9-6338-457F-A01D-7041E47A84D7}">
      <dsp:nvSpPr>
        <dsp:cNvPr id="0" name=""/>
        <dsp:cNvSpPr/>
      </dsp:nvSpPr>
      <dsp:spPr>
        <a:xfrm>
          <a:off x="1182322" y="686570"/>
          <a:ext cx="723826" cy="723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8A1ED5F-23B6-4F0F-82D6-0434F4136F46}">
      <dsp:nvSpPr>
        <dsp:cNvPr id="0" name=""/>
        <dsp:cNvSpPr/>
      </dsp:nvSpPr>
      <dsp:spPr>
        <a:xfrm>
          <a:off x="510197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baseline="0"/>
            <a:t>Competitive labour market (</a:t>
          </a:r>
          <a:r>
            <a:rPr lang="en-IN" sz="1400" kern="1200"/>
            <a:t>Haighton et al., 2025</a:t>
          </a:r>
          <a:r>
            <a:rPr lang="en-US" sz="1400" b="0" i="0" kern="1200" baseline="0"/>
            <a:t>)</a:t>
          </a:r>
          <a:endParaRPr lang="en-US" sz="1400" kern="1200"/>
        </a:p>
      </dsp:txBody>
      <dsp:txXfrm>
        <a:off x="510197" y="2072181"/>
        <a:ext cx="2068076" cy="720000"/>
      </dsp:txXfrm>
    </dsp:sp>
    <dsp:sp modelId="{16A964AA-5FF7-4AF4-A641-13E21F1BFC7E}">
      <dsp:nvSpPr>
        <dsp:cNvPr id="0" name=""/>
        <dsp:cNvSpPr/>
      </dsp:nvSpPr>
      <dsp:spPr>
        <a:xfrm>
          <a:off x="334346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DBA54E-18BF-49BA-BE81-A4B874E6857A}">
      <dsp:nvSpPr>
        <dsp:cNvPr id="0" name=""/>
        <dsp:cNvSpPr/>
      </dsp:nvSpPr>
      <dsp:spPr>
        <a:xfrm>
          <a:off x="3612311" y="686570"/>
          <a:ext cx="723826" cy="723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A5E4E52-D933-4409-B73C-C3030B4739AF}">
      <dsp:nvSpPr>
        <dsp:cNvPr id="0" name=""/>
        <dsp:cNvSpPr/>
      </dsp:nvSpPr>
      <dsp:spPr>
        <a:xfrm>
          <a:off x="2940187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baseline="0"/>
            <a:t>Economic pressures and job insecurity</a:t>
          </a:r>
          <a:endParaRPr lang="en-US" sz="1400" kern="1200"/>
        </a:p>
      </dsp:txBody>
      <dsp:txXfrm>
        <a:off x="2940187" y="2072181"/>
        <a:ext cx="2068076" cy="720000"/>
      </dsp:txXfrm>
    </dsp:sp>
    <dsp:sp modelId="{269302BB-08CC-4221-80A7-326DA3F3327B}">
      <dsp:nvSpPr>
        <dsp:cNvPr id="0" name=""/>
        <dsp:cNvSpPr/>
      </dsp:nvSpPr>
      <dsp:spPr>
        <a:xfrm>
          <a:off x="577345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33764B-8567-424B-B264-B3C74C89AA28}">
      <dsp:nvSpPr>
        <dsp:cNvPr id="0" name=""/>
        <dsp:cNvSpPr/>
      </dsp:nvSpPr>
      <dsp:spPr>
        <a:xfrm>
          <a:off x="6042301" y="686570"/>
          <a:ext cx="723826" cy="723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9B3C18-C79F-4581-AF5E-1C36C35DFE72}">
      <dsp:nvSpPr>
        <dsp:cNvPr id="0" name=""/>
        <dsp:cNvSpPr/>
      </dsp:nvSpPr>
      <dsp:spPr>
        <a:xfrm>
          <a:off x="5370176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baseline="0"/>
            <a:t>Rising mental health awareness</a:t>
          </a:r>
          <a:endParaRPr lang="en-US" sz="1400" kern="1200"/>
        </a:p>
      </dsp:txBody>
      <dsp:txXfrm>
        <a:off x="5370176" y="2072181"/>
        <a:ext cx="2068076" cy="720000"/>
      </dsp:txXfrm>
    </dsp:sp>
    <dsp:sp modelId="{E2E743DE-51ED-4174-A3ED-4DA642E5A4CD}">
      <dsp:nvSpPr>
        <dsp:cNvPr id="0" name=""/>
        <dsp:cNvSpPr/>
      </dsp:nvSpPr>
      <dsp:spPr>
        <a:xfrm>
          <a:off x="8203441" y="417720"/>
          <a:ext cx="1261526" cy="1261526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30685B-E519-4429-949A-8409FEE2FA64}">
      <dsp:nvSpPr>
        <dsp:cNvPr id="0" name=""/>
        <dsp:cNvSpPr/>
      </dsp:nvSpPr>
      <dsp:spPr>
        <a:xfrm>
          <a:off x="8472291" y="686570"/>
          <a:ext cx="723826" cy="723826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01E429-14C7-4AF5-9218-7808FAAB7616}">
      <dsp:nvSpPr>
        <dsp:cNvPr id="0" name=""/>
        <dsp:cNvSpPr/>
      </dsp:nvSpPr>
      <dsp:spPr>
        <a:xfrm>
          <a:off x="7800166" y="2072181"/>
          <a:ext cx="2068076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400" b="0" i="0" kern="1200" baseline="0" dirty="0"/>
            <a:t>Need for high-quality customer service (</a:t>
          </a:r>
          <a:r>
            <a:rPr lang="en-IN" sz="1400" b="0" i="0" u="none" kern="1200" dirty="0"/>
            <a:t>Zhang et al., 2o23</a:t>
          </a:r>
          <a:r>
            <a:rPr lang="en-US" sz="1400" b="0" i="0" kern="1200" baseline="0" dirty="0"/>
            <a:t>)</a:t>
          </a:r>
          <a:endParaRPr lang="en-US" sz="1400" kern="1200" dirty="0"/>
        </a:p>
      </dsp:txBody>
      <dsp:txXfrm>
        <a:off x="7800166" y="2072181"/>
        <a:ext cx="2068076" cy="72000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9B346AF-625B-41FB-9C6C-7B52ECE4C0FD}">
      <dsp:nvSpPr>
        <dsp:cNvPr id="0" name=""/>
        <dsp:cNvSpPr/>
      </dsp:nvSpPr>
      <dsp:spPr>
        <a:xfrm>
          <a:off x="0" y="231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C62F1F3-FFC1-4990-A8F1-14A88CBCFF9D}">
      <dsp:nvSpPr>
        <dsp:cNvPr id="0" name=""/>
        <dsp:cNvSpPr/>
      </dsp:nvSpPr>
      <dsp:spPr>
        <a:xfrm>
          <a:off x="355657" y="26685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339803-F299-4C45-96B1-9ECA17100028}">
      <dsp:nvSpPr>
        <dsp:cNvPr id="0" name=""/>
        <dsp:cNvSpPr/>
      </dsp:nvSpPr>
      <dsp:spPr>
        <a:xfrm>
          <a:off x="1357965" y="231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Leadership Coaching and Mentoring</a:t>
          </a:r>
          <a:endParaRPr lang="en-US" sz="2200" kern="1200" dirty="0"/>
        </a:p>
      </dsp:txBody>
      <dsp:txXfrm>
        <a:off x="1357965" y="2319"/>
        <a:ext cx="4887299" cy="1175727"/>
      </dsp:txXfrm>
    </dsp:sp>
    <dsp:sp modelId="{7368CB73-9838-4B20-8917-48283063F489}">
      <dsp:nvSpPr>
        <dsp:cNvPr id="0" name=""/>
        <dsp:cNvSpPr/>
      </dsp:nvSpPr>
      <dsp:spPr>
        <a:xfrm>
          <a:off x="0" y="147197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7FA7E8-7B27-4B07-8292-3A302F5D0CE0}">
      <dsp:nvSpPr>
        <dsp:cNvPr id="0" name=""/>
        <dsp:cNvSpPr/>
      </dsp:nvSpPr>
      <dsp:spPr>
        <a:xfrm>
          <a:off x="355657" y="173651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94373F9-1626-48CE-9CB9-96D42AF83DE9}">
      <dsp:nvSpPr>
        <dsp:cNvPr id="0" name=""/>
        <dsp:cNvSpPr/>
      </dsp:nvSpPr>
      <dsp:spPr>
        <a:xfrm>
          <a:off x="1357965" y="147197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Advanced HR and Strategic Training</a:t>
          </a:r>
          <a:endParaRPr lang="en-US" sz="2200" kern="1200" dirty="0"/>
        </a:p>
      </dsp:txBody>
      <dsp:txXfrm>
        <a:off x="1357965" y="1471979"/>
        <a:ext cx="4887299" cy="1175727"/>
      </dsp:txXfrm>
    </dsp:sp>
    <dsp:sp modelId="{9102EA7C-B4A1-4FD8-A6CE-35E5B1B27C0F}">
      <dsp:nvSpPr>
        <dsp:cNvPr id="0" name=""/>
        <dsp:cNvSpPr/>
      </dsp:nvSpPr>
      <dsp:spPr>
        <a:xfrm>
          <a:off x="0" y="294163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54B032D-E73F-4DD3-951C-F633B73EC7D0}">
      <dsp:nvSpPr>
        <dsp:cNvPr id="0" name=""/>
        <dsp:cNvSpPr/>
      </dsp:nvSpPr>
      <dsp:spPr>
        <a:xfrm>
          <a:off x="355657" y="320617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6DB5DB5-A9DE-41E1-BEBC-ACF69114B016}">
      <dsp:nvSpPr>
        <dsp:cNvPr id="0" name=""/>
        <dsp:cNvSpPr/>
      </dsp:nvSpPr>
      <dsp:spPr>
        <a:xfrm>
          <a:off x="1357965" y="294163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Exposure to senior Decision-making (CIPD, 2023)</a:t>
          </a:r>
          <a:endParaRPr lang="en-US" sz="2200" kern="1200" dirty="0"/>
        </a:p>
      </dsp:txBody>
      <dsp:txXfrm>
        <a:off x="1357965" y="2941639"/>
        <a:ext cx="4887299" cy="1175727"/>
      </dsp:txXfrm>
    </dsp:sp>
    <dsp:sp modelId="{B664716F-C9BB-49F0-A0EC-4DE2D83C46C5}">
      <dsp:nvSpPr>
        <dsp:cNvPr id="0" name=""/>
        <dsp:cNvSpPr/>
      </dsp:nvSpPr>
      <dsp:spPr>
        <a:xfrm>
          <a:off x="0" y="4411299"/>
          <a:ext cx="6245265" cy="117572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2E2736-9213-4B93-A972-AFE3502F1CA8}">
      <dsp:nvSpPr>
        <dsp:cNvPr id="0" name=""/>
        <dsp:cNvSpPr/>
      </dsp:nvSpPr>
      <dsp:spPr>
        <a:xfrm>
          <a:off x="355657" y="4675838"/>
          <a:ext cx="646650" cy="646650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F10E44-2665-4B75-8BA2-8E2157AE730B}">
      <dsp:nvSpPr>
        <dsp:cNvPr id="0" name=""/>
        <dsp:cNvSpPr/>
      </dsp:nvSpPr>
      <dsp:spPr>
        <a:xfrm>
          <a:off x="1357965" y="4411299"/>
          <a:ext cx="4887299" cy="117572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4431" tIns="124431" rIns="124431" bIns="124431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0" i="0" kern="1200" baseline="0" dirty="0"/>
            <a:t>Feedback and Reflective Practice</a:t>
          </a:r>
          <a:endParaRPr lang="en-US" sz="2200" kern="1200" dirty="0"/>
        </a:p>
      </dsp:txBody>
      <dsp:txXfrm>
        <a:off x="1357965" y="4411299"/>
        <a:ext cx="4887299" cy="1175727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7A67367-727E-419D-AECB-3876172230B7}">
      <dsp:nvSpPr>
        <dsp:cNvPr id="0" name=""/>
        <dsp:cNvSpPr/>
      </dsp:nvSpPr>
      <dsp:spPr>
        <a:xfrm>
          <a:off x="28222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22A743E-BE2E-443A-9D7F-FD6F4649914E}">
      <dsp:nvSpPr>
        <dsp:cNvPr id="0" name=""/>
        <dsp:cNvSpPr/>
      </dsp:nvSpPr>
      <dsp:spPr>
        <a:xfrm>
          <a:off x="570337" y="447234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935B44-7FEC-4D1A-845E-2B903115980B}">
      <dsp:nvSpPr>
        <dsp:cNvPr id="0" name=""/>
        <dsp:cNvSpPr/>
      </dsp:nvSpPr>
      <dsp:spPr>
        <a:xfrm>
          <a:off x="1948202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Transformational Leadership with Strong Evidence</a:t>
          </a:r>
          <a:endParaRPr lang="en-US" sz="2400" kern="1200" dirty="0"/>
        </a:p>
      </dsp:txBody>
      <dsp:txXfrm>
        <a:off x="1948202" y="159118"/>
        <a:ext cx="3233964" cy="1371985"/>
      </dsp:txXfrm>
    </dsp:sp>
    <dsp:sp modelId="{731570D6-6647-48DB-8C3A-D1E39E8B9210}">
      <dsp:nvSpPr>
        <dsp:cNvPr id="0" name=""/>
        <dsp:cNvSpPr/>
      </dsp:nvSpPr>
      <dsp:spPr>
        <a:xfrm>
          <a:off x="5745661" y="159118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E61E8E9-0E4C-4E98-84F6-4789FDA4A286}">
      <dsp:nvSpPr>
        <dsp:cNvPr id="0" name=""/>
        <dsp:cNvSpPr/>
      </dsp:nvSpPr>
      <dsp:spPr>
        <a:xfrm>
          <a:off x="6033778" y="447234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738762-9F87-4B42-8566-BDAD2C6B448F}">
      <dsp:nvSpPr>
        <dsp:cNvPr id="0" name=""/>
        <dsp:cNvSpPr/>
      </dsp:nvSpPr>
      <dsp:spPr>
        <a:xfrm>
          <a:off x="7411643" y="159118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Well-suited to Organisational Challenges</a:t>
          </a:r>
          <a:endParaRPr lang="en-US" sz="2400" kern="1200" dirty="0"/>
        </a:p>
      </dsp:txBody>
      <dsp:txXfrm>
        <a:off x="7411643" y="159118"/>
        <a:ext cx="3233964" cy="1371985"/>
      </dsp:txXfrm>
    </dsp:sp>
    <dsp:sp modelId="{704F423B-4A5A-451D-98F8-901EDF2C4368}">
      <dsp:nvSpPr>
        <dsp:cNvPr id="0" name=""/>
        <dsp:cNvSpPr/>
      </dsp:nvSpPr>
      <dsp:spPr>
        <a:xfrm>
          <a:off x="28222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ED8B21E-3E4F-4873-A855-00F55FCE87FA}">
      <dsp:nvSpPr>
        <dsp:cNvPr id="0" name=""/>
        <dsp:cNvSpPr/>
      </dsp:nvSpPr>
      <dsp:spPr>
        <a:xfrm>
          <a:off x="570337" y="2446418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67B1058-84D5-48A2-A2B3-28C9FFABA5EB}">
      <dsp:nvSpPr>
        <dsp:cNvPr id="0" name=""/>
        <dsp:cNvSpPr/>
      </dsp:nvSpPr>
      <dsp:spPr>
        <a:xfrm>
          <a:off x="1948202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Focus on wellbeing, Engagement, Performance</a:t>
          </a:r>
          <a:endParaRPr lang="en-US" sz="2400" kern="1200" dirty="0"/>
        </a:p>
      </dsp:txBody>
      <dsp:txXfrm>
        <a:off x="1948202" y="2158301"/>
        <a:ext cx="3233964" cy="1371985"/>
      </dsp:txXfrm>
    </dsp:sp>
    <dsp:sp modelId="{3FEF2D29-5E9F-4ACB-BB68-7C93288585A6}">
      <dsp:nvSpPr>
        <dsp:cNvPr id="0" name=""/>
        <dsp:cNvSpPr/>
      </dsp:nvSpPr>
      <dsp:spPr>
        <a:xfrm>
          <a:off x="5745661" y="2158301"/>
          <a:ext cx="1371985" cy="137198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A6FAA5B-F4E0-458B-8063-51EDD1862F50}">
      <dsp:nvSpPr>
        <dsp:cNvPr id="0" name=""/>
        <dsp:cNvSpPr/>
      </dsp:nvSpPr>
      <dsp:spPr>
        <a:xfrm>
          <a:off x="6033778" y="2446418"/>
          <a:ext cx="795751" cy="79575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B2DE7E-3A97-433E-A286-0653E1DDFDAE}">
      <dsp:nvSpPr>
        <dsp:cNvPr id="0" name=""/>
        <dsp:cNvSpPr/>
      </dsp:nvSpPr>
      <dsp:spPr>
        <a:xfrm>
          <a:off x="7411643" y="2158301"/>
          <a:ext cx="3233964" cy="137198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kern="1200" baseline="0" dirty="0"/>
            <a:t>Commitment to Continuous development</a:t>
          </a:r>
          <a:endParaRPr lang="en-US" sz="2400" kern="1200" dirty="0"/>
        </a:p>
      </dsp:txBody>
      <dsp:txXfrm>
        <a:off x="7411643" y="2158301"/>
        <a:ext cx="3233964" cy="137198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AF547D-2FDB-6442-B842-2CA09B87CF7C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FC6543-C176-F348-969D-CA1DE8AE1EB0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59970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AFC6543-C176-F348-969D-CA1DE8AE1EB0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809883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EC87C2-E556-4496-F358-3AB50DF416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B71FFE-E7FF-6173-94B4-776E51D7D40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54A6C8B-AA83-0FF4-436A-8D6409B606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62A4D3B-C0EA-F2CD-8739-153E30B88B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85FC2A-4AD0-692A-ABEC-CAA1E7F4E1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2227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5ECB2F-5197-1849-F0EE-483EB9932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781697-2D73-1354-9091-349C5861000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D38B5B-8DAD-BA2F-3C01-1C17CDC724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DC3AF3-2098-7209-3C47-78ED22D7D1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EEA0DC-D019-CBDA-144F-655EAF581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9333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82CDA-A9CA-9D7C-1EB8-A1A70FD27E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444BCA-40BF-ED25-8221-DA7AC7A1B42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EC33D7-A02F-4B62-B7B0-51CC617006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5FD675-CD71-3856-51EF-EEC14C18EA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996AC-2C20-F320-D50C-9BB549AFB6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01226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0F2E41-3E6C-88F8-9FD1-8A53FA7B5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F92171-84E0-D4F4-65E1-F15BD755F8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3D40DE-9CC4-352B-A4F9-35B0509E0A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F17E2BA-11DD-B4A0-170E-FEA20633B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9CD7877-BA8A-058A-CF77-E6150411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6002B99-912B-9221-568D-6B792455DA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32095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FEAC50-531E-EEF0-FB6F-F386B7CA30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5CDA695-55BD-7F7E-1435-725B2173B45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1BCD50-CEA9-F8EA-077E-451174391DB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727223-7449-6618-4648-A00E7EBC0D1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377DC76-FCA1-F3D3-A666-3985F5D4E05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3909BCF-26B7-7315-4FDD-AE33F59B78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15A4280-4F18-4030-5399-9CB6133209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955918D-44DE-673D-55DB-621629ECCA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15471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5F2D9-94A7-5CEE-584E-3FD44A0563D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C631A-109D-A7AD-1D72-31694B7A9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896D1F-4D80-BF34-B8FB-400FFA5A66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A8D2C7-0B4D-9996-88FB-BB9FC3811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35262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E8BC5BB-A8ED-A744-E8AA-BBF9EF4FF1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8EB8533-8FEE-5479-6797-AC166D9880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A5D9CFE-9E9A-31C3-7F46-8E2F26759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25288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8CBA3D-4F5F-E40C-84D8-0F21899442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E6FE63-E10C-3686-9595-6EBA4C2CCB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A4FF54A-2A45-394D-5553-F703A3AA08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1C7D9F0-4262-57EC-01F3-886826724C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6143F72-5F58-FAC9-5CAD-1EA5395A9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4213E6-DB9E-B14C-D263-D9871B7D8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2924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9C3B81-0CEC-31ED-E471-59C2059E9D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1078B63-5966-1B3B-4953-EC98227194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380B5F-8A9D-EBA4-18BD-876C6B36A8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FA9C21B-C4E2-F99B-9E2B-C22B18E228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486A1BA-B2A0-108E-635C-EB6F449820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2A664D-D8D4-24C8-FA0A-C71AC3B50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2833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A7F0C3-BB2A-C888-43C5-DA8FEC425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146E6B-1E0E-8A87-A634-BA5BF36B86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71626DF-2F19-35ED-9FD5-BCF2308A64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ED45AD-5F3D-0DB2-FEC7-7FA21AB755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AE49F02-A2C9-B5F0-83D1-C3802C30BA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4465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54E156D-11E7-E2AE-20AE-0CAAEAF527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C0D2AD-9768-3560-A03B-79A3F5BA14E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E2B902-3587-CABF-7D4C-250F4260B2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E17E73-CC7A-F54B-DB36-A1D9C45C49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9BFB94-4266-599F-D60C-8013416DA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79551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4EADAFE-62C4-C8DD-5597-E79FE36553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4DE0B0-4892-6565-3BF7-A63E00DC960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F62F23-1F6D-D789-473C-D57023D7ED3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99443FE-0D3A-574E-90D0-CA75750D3FAB}" type="datetimeFigureOut">
              <a:rPr lang="en-US" smtClean="0"/>
              <a:t>4/15/2026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800EE-CE58-141D-2E49-CB7F766F3B6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6753D8-7877-538A-C61B-A5FD76F9AF7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F956DAD-83BC-F54D-811C-177320E63D8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5999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dx.doi.org/10.6007/IJARBSS/v7-i8/3297" TargetMode="External"/><Relationship Id="rId2" Type="http://schemas.openxmlformats.org/officeDocument/2006/relationships/hyperlink" Target="https://www.cipd.org/en/knowledge/reports/learning-at-work/?utm_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doi.org/10.59521/EF52BB6324BD7035" TargetMode="External"/><Relationship Id="rId4" Type="http://schemas.openxmlformats.org/officeDocument/2006/relationships/hyperlink" Target="https://doi.org/10.1080/02678373.2017.13044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agnifying glass showing decling performance">
            <a:extLst>
              <a:ext uri="{FF2B5EF4-FFF2-40B4-BE49-F238E27FC236}">
                <a16:creationId xmlns:a16="http://schemas.microsoft.com/office/drawing/2014/main" id="{BBA1C2D3-9DC1-CE2D-CD70-F9E2FD4E95B9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/>
          </a:blip>
          <a:srcRect t="9019" b="6711"/>
          <a:stretch>
            <a:fillRect/>
          </a:stretch>
        </p:blipFill>
        <p:spPr>
          <a:xfrm>
            <a:off x="20" y="10"/>
            <a:ext cx="1219197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EB0222B5-B739-82A9-5CCC-C5585AE12A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4344663" y="-4344657"/>
            <a:ext cx="3512260" cy="12201589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46000"/>
                </a:srgbClr>
              </a:gs>
              <a:gs pos="100000">
                <a:srgbClr val="000000">
                  <a:alpha val="60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4620A39-BA10-6FDE-38A2-213A9ADC579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2000" y="1137434"/>
            <a:ext cx="11429980" cy="5348708"/>
          </a:xfrm>
        </p:spPr>
        <p:txBody>
          <a:bodyPr anchor="t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A Critical Analysis of Leadership Style and Development Preferences</a:t>
            </a: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>
                <a:solidFill>
                  <a:srgbClr val="FFFFFF"/>
                </a:solidFill>
              </a:rPr>
            </a:br>
            <a:br>
              <a:rPr lang="en-US" sz="4000">
                <a:solidFill>
                  <a:srgbClr val="FFFFFF"/>
                </a:solidFill>
              </a:rPr>
            </a:br>
            <a:br>
              <a:rPr lang="en-US" sz="400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br>
              <a:rPr lang="en-US" sz="4000" dirty="0">
                <a:solidFill>
                  <a:srgbClr val="FFFFFF"/>
                </a:solidFill>
              </a:rPr>
            </a:br>
            <a:r>
              <a:rPr lang="en-US" sz="2000" dirty="0">
                <a:solidFill>
                  <a:srgbClr val="FF0000"/>
                </a:solidFill>
              </a:rPr>
              <a:t>Cyrille Tounoudjou / 1914188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E23E75-E7E9-4D9F-6D25-5512363F86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4878570" y="-449383"/>
            <a:ext cx="2425271" cy="12201588"/>
          </a:xfrm>
          <a:prstGeom prst="rect">
            <a:avLst/>
          </a:prstGeom>
          <a:gradFill flip="none" rotWithShape="1">
            <a:gsLst>
              <a:gs pos="10000">
                <a:srgbClr val="000000">
                  <a:alpha val="0"/>
                </a:srgbClr>
              </a:gs>
              <a:gs pos="66000">
                <a:srgbClr val="000000">
                  <a:alpha val="35000"/>
                </a:srgbClr>
              </a:gs>
              <a:gs pos="100000">
                <a:srgbClr val="000000">
                  <a:alpha val="45000"/>
                </a:srgbClr>
              </a:gs>
            </a:gsLst>
            <a:lin ang="108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61B115DB-65EB-3FC3-7284-CFDF4ADC60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592051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4512467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EFA2F1-7E68-4DF4-57E8-15C943C1E7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2951205" cy="5571066"/>
          </a:xfrm>
        </p:spPr>
        <p:txBody>
          <a:bodyPr>
            <a:normAutofit/>
          </a:bodyPr>
          <a:lstStyle/>
          <a:p>
            <a:r>
              <a:rPr lang="en-IN">
                <a:solidFill>
                  <a:srgbClr val="FFFFFF"/>
                </a:solidFill>
              </a:rPr>
              <a:t>Introduction &amp; Context</a:t>
            </a:r>
            <a:endParaRPr lang="en-US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B562B85-3ABD-77BF-07CD-A33FF4D072B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98463495"/>
              </p:ext>
            </p:extLst>
          </p:nvPr>
        </p:nvGraphicFramePr>
        <p:xfrm>
          <a:off x="5207640" y="643466"/>
          <a:ext cx="6291714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803699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0B61600-B773-BEA9-0094-96521665F3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Leadership Style Overview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18" name="Rectangle 1">
            <a:extLst>
              <a:ext uri="{FF2B5EF4-FFF2-40B4-BE49-F238E27FC236}">
                <a16:creationId xmlns:a16="http://schemas.microsoft.com/office/drawing/2014/main" id="{89C13067-BFD9-3F5C-F752-C54AA004126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71995201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190120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2C17FAC-066A-5ECB-DE67-00D741B5A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Leadership Skills Questionnaire Analysis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AC2ECEE-0969-6627-2F9E-D0917E6F80E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80293535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51935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7184F1F-1596-78CF-2CD6-FFD567F98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Leadership Strengths Questionnaire Analysis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27" name="Rectangle 1">
            <a:extLst>
              <a:ext uri="{FF2B5EF4-FFF2-40B4-BE49-F238E27FC236}">
                <a16:creationId xmlns:a16="http://schemas.microsoft.com/office/drawing/2014/main" id="{A7E9A065-26BB-CA42-7177-DC4F34AA98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57655048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752753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AF4D95-B122-200B-89D3-7F4F7BA548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Feedback from Others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8654AEB4-A99D-69B4-9AC1-59DFAAC975E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69271756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8413595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3B004D1-0F53-13B9-15A3-19BAA8D3F1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Why My Leadership Style Fits Havencares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054B7553-2B55-80A0-B4A3-FE9AA16146E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78368678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43884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2" name="Rectangle 21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BCF80F-69FC-295B-56C2-7AA3267500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IN" sz="4800"/>
              <a:t>Internal Challenges at Havencares</a:t>
            </a:r>
            <a:endParaRPr lang="en-US" sz="480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1AF91099-42C7-9B36-F597-EB8839192D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11435412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9852106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56E9B3E6-E277-4D68-BA48-9CB43FFB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7" name="Rectangle 16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B3C572-D9AF-6818-2191-C050DAEB00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10173010" cy="1554480"/>
          </a:xfrm>
        </p:spPr>
        <p:txBody>
          <a:bodyPr anchor="ctr">
            <a:normAutofit/>
          </a:bodyPr>
          <a:lstStyle/>
          <a:p>
            <a:r>
              <a:rPr lang="en-IN" sz="4800"/>
              <a:t>External Challenges (South Wales Context)</a:t>
            </a:r>
            <a:endParaRPr lang="en-US" sz="480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6E61C2E9-7740-41A1-A98B-186FFD8D282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54168989"/>
              </p:ext>
            </p:extLst>
          </p:nvPr>
        </p:nvGraphicFramePr>
        <p:xfrm>
          <a:off x="904602" y="3017519"/>
          <a:ext cx="10378440" cy="32099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99197465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91B7C8-43E2-0A1A-3010-2059FB09D8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IN" sz="5000"/>
              <a:t>Supporting My Development as HR Manager</a:t>
            </a:r>
            <a:endParaRPr lang="en-US" sz="5000"/>
          </a:p>
        </p:txBody>
      </p:sp>
      <p:cxnSp>
        <p:nvCxnSpPr>
          <p:cNvPr id="22" name="Straight Connector 21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23" name="Rectangle 1">
            <a:extLst>
              <a:ext uri="{FF2B5EF4-FFF2-40B4-BE49-F238E27FC236}">
                <a16:creationId xmlns:a16="http://schemas.microsoft.com/office/drawing/2014/main" id="{CB6C2C41-71A1-02AB-BC5E-4CBD90D01A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44664390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25761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EE2E1EE-5879-E23D-4ADD-6C5C1A4EC7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IN" sz="4000">
                <a:solidFill>
                  <a:srgbClr val="FFFFFF"/>
                </a:solidFill>
              </a:rPr>
              <a:t>Conclusion</a:t>
            </a:r>
            <a:endParaRPr lang="en-US" sz="4000">
              <a:solidFill>
                <a:srgbClr val="FFFFFF"/>
              </a:solidFill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5F746D59-791F-B4A6-2F72-995BC7BAEFC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61918764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68405751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 29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173803-7DFE-E70D-B52B-1DA682B40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US" sz="4000" dirty="0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34" name="Content Placeholder 2">
            <a:extLst>
              <a:ext uri="{FF2B5EF4-FFF2-40B4-BE49-F238E27FC236}">
                <a16:creationId xmlns:a16="http://schemas.microsoft.com/office/drawing/2014/main" id="{0E8018F7-AE66-952F-50BB-74E4E3A288D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15456" y="365760"/>
            <a:ext cx="5448751" cy="6315456"/>
          </a:xfrm>
        </p:spPr>
        <p:txBody>
          <a:bodyPr anchor="ctr">
            <a:normAutofit/>
          </a:bodyPr>
          <a:lstStyle/>
          <a:p>
            <a:r>
              <a:rPr lang="en-GB" sz="1050" dirty="0"/>
              <a:t>Bass, B. M., and Riggio, R. E. 2006. Transformational Leadership.</a:t>
            </a:r>
            <a:endParaRPr lang="en-IN" sz="1050" dirty="0"/>
          </a:p>
          <a:p>
            <a:r>
              <a:rPr lang="en-GB" sz="1050" dirty="0"/>
              <a:t>CIPD, 2023. Developing leadership capability. </a:t>
            </a:r>
            <a:r>
              <a:rPr lang="en-GB" sz="1050" u="sng" dirty="0">
                <a:hlinkClick r:id="rId2"/>
              </a:rPr>
              <a:t>https://www.cipd.org/en/knowledge/reports/learning-at-work/?utm_</a:t>
            </a:r>
            <a:r>
              <a:rPr lang="en-GB" sz="1050" dirty="0"/>
              <a:t>.</a:t>
            </a:r>
            <a:endParaRPr lang="en-IN" sz="1050" dirty="0"/>
          </a:p>
          <a:p>
            <a:r>
              <a:rPr lang="en-GB" sz="1050" dirty="0"/>
              <a:t>Haighton, C., Wales, J., Wilkie, R., Gray, J. and Crawshaw, P., 2025. The effectiveness of interventions in reducing economic inactivity for people with long term health conditions and disabilities in the United Kingdom: a systematic review. BMC Public Health, 25(1), p.4400. https://</a:t>
            </a:r>
            <a:r>
              <a:rPr lang="en-GB" sz="1050" dirty="0" err="1"/>
              <a:t>doi.org</a:t>
            </a:r>
            <a:r>
              <a:rPr lang="en-GB" sz="1050" dirty="0"/>
              <a:t>/10.1186/s12889-025-25708-3.</a:t>
            </a:r>
            <a:endParaRPr lang="en-IN" sz="1050" dirty="0"/>
          </a:p>
          <a:p>
            <a:r>
              <a:rPr lang="en-GB" sz="1050" dirty="0" err="1"/>
              <a:t>Höchli</a:t>
            </a:r>
            <a:r>
              <a:rPr lang="en-GB" sz="1050" dirty="0"/>
              <a:t>, B., </a:t>
            </a:r>
            <a:r>
              <a:rPr lang="en-GB" sz="1050" dirty="0" err="1"/>
              <a:t>Brügger</a:t>
            </a:r>
            <a:r>
              <a:rPr lang="en-GB" sz="1050" dirty="0"/>
              <a:t>, A. and Messner, C., 2018. How focusing on superordinate goals motivates broad, long-term goal pursuit: A theoretical perspective. Frontiers in psychology, 9, p.404799. https://</a:t>
            </a:r>
            <a:r>
              <a:rPr lang="en-GB" sz="1050" dirty="0" err="1"/>
              <a:t>doi.org</a:t>
            </a:r>
            <a:r>
              <a:rPr lang="en-GB" sz="1050" dirty="0"/>
              <a:t>/10.3389/fpsyg.2018.01879.</a:t>
            </a:r>
            <a:endParaRPr lang="en-IN" sz="1050" dirty="0"/>
          </a:p>
          <a:p>
            <a:r>
              <a:rPr lang="en-GB" sz="1050" dirty="0" err="1"/>
              <a:t>Sabitova</a:t>
            </a:r>
            <a:r>
              <a:rPr lang="en-GB" sz="1050" dirty="0"/>
              <a:t>, A., Hickling, L.M. and Priebe, S., 2020. Job morale: a scoping review of how the concept developed and is used in healthcare research. BMC Public Health, 20(1), p.1166. https://</a:t>
            </a:r>
            <a:r>
              <a:rPr lang="en-GB" sz="1050" dirty="0" err="1"/>
              <a:t>doi.org</a:t>
            </a:r>
            <a:r>
              <a:rPr lang="en-GB" sz="1050" dirty="0"/>
              <a:t>/10.1186/s12889-020-09256-6.</a:t>
            </a:r>
            <a:endParaRPr lang="en-IN" sz="1050" dirty="0"/>
          </a:p>
          <a:p>
            <a:r>
              <a:rPr lang="en-GB" sz="1050" dirty="0"/>
              <a:t>Schon, D. 1983. The Reflective Practitioner.</a:t>
            </a:r>
          </a:p>
          <a:p>
            <a:r>
              <a:rPr lang="en-IN" sz="1050" dirty="0"/>
              <a:t>Tanyag, I., 2025. The evolving role of Human Resource officers: Insights from a narrative review. </a:t>
            </a:r>
            <a:r>
              <a:rPr lang="en-IN" sz="1050" i="1" dirty="0"/>
              <a:t>Cognizance Journal of Multidisciplinary Studies</a:t>
            </a:r>
            <a:r>
              <a:rPr lang="en-IN" sz="1050" dirty="0"/>
              <a:t>, </a:t>
            </a:r>
            <a:r>
              <a:rPr lang="en-IN" sz="1050" i="1" dirty="0"/>
              <a:t>5</a:t>
            </a:r>
            <a:r>
              <a:rPr lang="en-IN" sz="1050" dirty="0"/>
              <a:t>(3), pp.384-397. DOI: 10.47760/cognizance.2025.v05i03.030.</a:t>
            </a:r>
          </a:p>
          <a:p>
            <a:r>
              <a:rPr lang="en-IN" sz="1050" dirty="0"/>
              <a:t>Rohana, N.S.M. and Abdullah, C.Z., 2017. Leadership competencies and organizational performance: Review and proposed framework. </a:t>
            </a:r>
            <a:r>
              <a:rPr lang="en-IN" sz="1050" i="1" dirty="0"/>
              <a:t>International Journal of Academic Research in Business and Social Sciences</a:t>
            </a:r>
            <a:r>
              <a:rPr lang="en-IN" sz="1050" dirty="0"/>
              <a:t>, </a:t>
            </a:r>
            <a:r>
              <a:rPr lang="en-IN" sz="1050" i="1" dirty="0"/>
              <a:t>7</a:t>
            </a:r>
            <a:r>
              <a:rPr lang="en-IN" sz="1050" dirty="0"/>
              <a:t>(8), pp.824-831. </a:t>
            </a:r>
            <a:r>
              <a:rPr lang="en-IN" sz="1050" u="sng" dirty="0">
                <a:hlinkClick r:id="rId3"/>
              </a:rPr>
              <a:t>http://dx.doi.org/10.6007/IJARBSS/v7-i8/3297</a:t>
            </a:r>
            <a:r>
              <a:rPr lang="en-IN" sz="1050" dirty="0"/>
              <a:t>.</a:t>
            </a:r>
          </a:p>
          <a:p>
            <a:r>
              <a:rPr lang="en-IN" sz="1050" dirty="0"/>
              <a:t>Nielsen, K., Nielsen, M.B., Ogbonnaya, C., </a:t>
            </a:r>
            <a:r>
              <a:rPr lang="en-IN" sz="1050" dirty="0" err="1"/>
              <a:t>Känsälä</a:t>
            </a:r>
            <a:r>
              <a:rPr lang="en-IN" sz="1050" dirty="0"/>
              <a:t>, M., Saari, E. and Isaksson, K., 2017. Workplace resources to improve both employee well-being and performance: A systematic review and meta-analysis. </a:t>
            </a:r>
            <a:r>
              <a:rPr lang="en-IN" sz="1050" i="1" dirty="0"/>
              <a:t>Work &amp; stress</a:t>
            </a:r>
            <a:r>
              <a:rPr lang="en-IN" sz="1050" dirty="0"/>
              <a:t>, </a:t>
            </a:r>
            <a:r>
              <a:rPr lang="en-IN" sz="1050" i="1" dirty="0"/>
              <a:t>31</a:t>
            </a:r>
            <a:r>
              <a:rPr lang="en-IN" sz="1050" dirty="0"/>
              <a:t>(2), pp.101-120. </a:t>
            </a:r>
            <a:r>
              <a:rPr lang="en-IN" sz="1050" u="sng" dirty="0">
                <a:hlinkClick r:id="rId4"/>
              </a:rPr>
              <a:t>https://doi.org/10.1080/02678373.2017.1304463</a:t>
            </a:r>
            <a:r>
              <a:rPr lang="en-IN" sz="1050" dirty="0"/>
              <a:t>.</a:t>
            </a:r>
          </a:p>
          <a:p>
            <a:r>
              <a:rPr lang="en-IN" sz="1050" dirty="0"/>
              <a:t>Zhang, Y., Lee, S.Y. and Gu, Y., 2023. A review of air transport service quality studies: current status and future research agenda. </a:t>
            </a:r>
            <a:r>
              <a:rPr lang="en-IN" sz="1050" i="1" dirty="0"/>
              <a:t>Journal of the Air Transport Research Society</a:t>
            </a:r>
            <a:r>
              <a:rPr lang="en-IN" sz="1050" dirty="0"/>
              <a:t>, </a:t>
            </a:r>
            <a:r>
              <a:rPr lang="en-IN" sz="1050" i="1" dirty="0"/>
              <a:t>1</a:t>
            </a:r>
            <a:r>
              <a:rPr lang="en-IN" sz="1050" dirty="0"/>
              <a:t>(1), pp.9-21. </a:t>
            </a:r>
            <a:r>
              <a:rPr lang="en-IN" sz="1050" u="sng" dirty="0">
                <a:hlinkClick r:id="rId5"/>
              </a:rPr>
              <a:t>https://doi.org/10.59521/EF52BB6324BD7035</a:t>
            </a:r>
            <a:r>
              <a:rPr lang="en-IN" sz="9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4765302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792</Words>
  <Application>Microsoft Office PowerPoint</Application>
  <PresentationFormat>Widescreen</PresentationFormat>
  <Paragraphs>63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A Critical Analysis of Leadership Style and Development Preferences        Cyrille Tounoudjou / 1914188</vt:lpstr>
      <vt:lpstr>Introduction &amp; Context</vt:lpstr>
      <vt:lpstr>Leadership Style Overview</vt:lpstr>
      <vt:lpstr>Leadership Skills Questionnaire Analysis</vt:lpstr>
      <vt:lpstr>Leadership Strengths Questionnaire Analysis</vt:lpstr>
      <vt:lpstr>Feedback from Others</vt:lpstr>
      <vt:lpstr>Why My Leadership Style Fits Havencares</vt:lpstr>
      <vt:lpstr>Internal Challenges at Havencares</vt:lpstr>
      <vt:lpstr>External Challenges (South Wales Context)</vt:lpstr>
      <vt:lpstr>Supporting My Development as HR Manager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Anirban Roy</dc:creator>
  <cp:lastModifiedBy>cyrille rene tounoudjou</cp:lastModifiedBy>
  <cp:revision>4</cp:revision>
  <dcterms:created xsi:type="dcterms:W3CDTF">2026-03-21T06:52:36Z</dcterms:created>
  <dcterms:modified xsi:type="dcterms:W3CDTF">2026-04-16T00:08:18Z</dcterms:modified>
</cp:coreProperties>
</file>