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6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6711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41A46">
              <a:alpha val="60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822960" y="196596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kern="0" spc="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FORENSIC INVESTIGATION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822960" y="2377440"/>
            <a:ext cx="1051560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Unauthorized Access and Intellectual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Property Theft at Quantum Tech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822960" y="44348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Reference: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QT-IP-2025-014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822960" y="48006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Subject Matter: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Chip Design Patent (ID: QT-AI-2025)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22960" y="60350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and presented by Aviral Tyagi — Digital Forensic Examiner</a:t>
            </a:r>
            <a:endParaRPr lang="en-US" sz="1300" dirty="0"/>
          </a:p>
        </p:txBody>
      </p:sp>
      <p:pic>
        <p:nvPicPr>
          <p:cNvPr id="9" name="UWTSD Logo">
            <a:extLst>
              <a:ext uri="{FF2B5EF4-FFF2-40B4-BE49-F238E27FC236}">
                <a16:creationId xmlns:a16="http://schemas.microsoft.com/office/drawing/2014/main" id="{99E2B7BF-7A53-564F-255C-C2E00F646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59" y="524382"/>
            <a:ext cx="5196841" cy="13958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206240" cy="68580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02920" y="594360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CASE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02920" y="914400"/>
            <a:ext cx="33832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4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Background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02920" y="2331720"/>
            <a:ext cx="338328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Quantum Tech identified unusual access to its confidential AI chip patent database and suspected an inside job.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617720" y="731520"/>
            <a:ext cx="146304" cy="146304"/>
          </a:xfrm>
          <a:prstGeom prst="ellipse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4937760" y="612648"/>
            <a:ext cx="6675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 (Perpetrator)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937760" y="941832"/>
            <a:ext cx="6675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— senior engineer with legitimate access to the QT-AI-2025 patent data.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617720" y="2103120"/>
            <a:ext cx="146304" cy="146304"/>
          </a:xfrm>
          <a:prstGeom prst="ellipse">
            <a:avLst/>
          </a:prstGeom>
          <a:solidFill>
            <a:srgbClr val="C0392B"/>
          </a:solidFill>
          <a:ln/>
        </p:spPr>
      </p:sp>
      <p:sp>
        <p:nvSpPr>
          <p:cNvPr id="10" name="Text 8"/>
          <p:cNvSpPr/>
          <p:nvPr/>
        </p:nvSpPr>
        <p:spPr>
          <a:xfrm>
            <a:off x="4937760" y="1984248"/>
            <a:ext cx="6675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Suspected Route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937760" y="2313432"/>
            <a:ext cx="6675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competitor, NexGen Circuits, via an intermediary named Joe.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4617720" y="3474720"/>
            <a:ext cx="146304" cy="146304"/>
          </a:xfrm>
          <a:prstGeom prst="ellipse">
            <a:avLst/>
          </a:prstGeom>
          <a:solidFill>
            <a:srgbClr val="C0392B"/>
          </a:solidFill>
          <a:ln/>
        </p:spPr>
      </p:sp>
      <p:sp>
        <p:nvSpPr>
          <p:cNvPr id="13" name="Text 11"/>
          <p:cNvSpPr/>
          <p:nvPr/>
        </p:nvSpPr>
        <p:spPr>
          <a:xfrm>
            <a:off x="4937760" y="3355848"/>
            <a:ext cx="6675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Third Party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4937760" y="3685032"/>
            <a:ext cx="6675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Norman — later confirmed to be negotiating the sale directly.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4617720" y="4846320"/>
            <a:ext cx="146304" cy="146304"/>
          </a:xfrm>
          <a:prstGeom prst="ellipse">
            <a:avLst/>
          </a:prstGeom>
          <a:solidFill>
            <a:srgbClr val="C0392B"/>
          </a:solidFill>
          <a:ln/>
        </p:spPr>
      </p:sp>
      <p:sp>
        <p:nvSpPr>
          <p:cNvPr id="16" name="Text 14"/>
          <p:cNvSpPr/>
          <p:nvPr/>
        </p:nvSpPr>
        <p:spPr>
          <a:xfrm>
            <a:off x="4937760" y="4727448"/>
            <a:ext cx="6675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Available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4937760" y="5056632"/>
            <a:ext cx="6675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seized smartphones: Emma's Huawei, a Samsung, and a Nokia.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 OF CUSTODY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Inventory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2801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phones seized and forensically examined with Cellebrite UFED + Physical Analyzer.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40080" y="1965960"/>
            <a:ext cx="3566160" cy="411480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914400" y="2286000"/>
            <a:ext cx="1005840" cy="365760"/>
          </a:xfrm>
          <a:prstGeom prst="roundRect">
            <a:avLst>
              <a:gd name="adj" fmla="val 15000"/>
            </a:avLst>
          </a:prstGeom>
          <a:solidFill>
            <a:srgbClr val="1E2761"/>
          </a:solidFill>
          <a:ln/>
        </p:spPr>
      </p:sp>
      <p:sp>
        <p:nvSpPr>
          <p:cNvPr id="7" name="Text 5"/>
          <p:cNvSpPr/>
          <p:nvPr/>
        </p:nvSpPr>
        <p:spPr>
          <a:xfrm>
            <a:off x="914400" y="2286000"/>
            <a:ext cx="1005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914400" y="2834640"/>
            <a:ext cx="3017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Huawei POT-LX1 P Smart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914400" y="365760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914400" y="3913632"/>
            <a:ext cx="3017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Emma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914400" y="4526280"/>
            <a:ext cx="3017520" cy="0"/>
          </a:xfrm>
          <a:prstGeom prst="line">
            <a:avLst/>
          </a:prstGeom>
          <a:noFill/>
          <a:ln w="12700">
            <a:solidFill>
              <a:srgbClr val="E3E7F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14400" y="4709160"/>
            <a:ext cx="30175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10
</a:t>
            </a: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IMEI1: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860962043462662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434840" y="1965960"/>
            <a:ext cx="3566160" cy="411480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4709160" y="2286000"/>
            <a:ext cx="1005840" cy="365760"/>
          </a:xfrm>
          <a:prstGeom prst="roundRect">
            <a:avLst>
              <a:gd name="adj" fmla="val 15000"/>
            </a:avLst>
          </a:prstGeom>
          <a:solidFill>
            <a:srgbClr val="1E2761"/>
          </a:solidFill>
          <a:ln/>
        </p:spPr>
      </p:sp>
      <p:sp>
        <p:nvSpPr>
          <p:cNvPr id="15" name="Text 13"/>
          <p:cNvSpPr/>
          <p:nvPr/>
        </p:nvSpPr>
        <p:spPr>
          <a:xfrm>
            <a:off x="4709160" y="2286000"/>
            <a:ext cx="1005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EX-02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709160" y="2834640"/>
            <a:ext cx="3017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Samsung SM-A137F Galaxy A13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4709160" y="365760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4709160" y="3913632"/>
            <a:ext cx="3017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Joe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4709160" y="4526280"/>
            <a:ext cx="3017520" cy="0"/>
          </a:xfrm>
          <a:prstGeom prst="line">
            <a:avLst/>
          </a:prstGeom>
          <a:noFill/>
          <a:ln w="12700">
            <a:solidFill>
              <a:srgbClr val="E3E7F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709160" y="4709160"/>
            <a:ext cx="30175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14
</a:t>
            </a: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IMEI1: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357898921470825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8229600" y="1965960"/>
            <a:ext cx="3566160" cy="411480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8503920" y="2286000"/>
            <a:ext cx="1005840" cy="365760"/>
          </a:xfrm>
          <a:prstGeom prst="roundRect">
            <a:avLst>
              <a:gd name="adj" fmla="val 15000"/>
            </a:avLst>
          </a:prstGeom>
          <a:solidFill>
            <a:srgbClr val="1E2761"/>
          </a:solidFill>
          <a:ln/>
        </p:spPr>
      </p:sp>
      <p:sp>
        <p:nvSpPr>
          <p:cNvPr id="23" name="Text 21"/>
          <p:cNvSpPr/>
          <p:nvPr/>
        </p:nvSpPr>
        <p:spPr>
          <a:xfrm>
            <a:off x="8503920" y="2286000"/>
            <a:ext cx="1005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EX-03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8503920" y="2834640"/>
            <a:ext cx="3017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Nokia C2 2nd Edition</a:t>
            </a:r>
            <a:endParaRPr lang="en-US" sz="1700" dirty="0"/>
          </a:p>
        </p:txBody>
      </p:sp>
      <p:sp>
        <p:nvSpPr>
          <p:cNvPr id="25" name="Text 23"/>
          <p:cNvSpPr/>
          <p:nvPr/>
        </p:nvSpPr>
        <p:spPr>
          <a:xfrm>
            <a:off x="8503920" y="365760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8503920" y="3913632"/>
            <a:ext cx="3017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Norman</a:t>
            </a:r>
            <a:endParaRPr lang="en-US" sz="2000" dirty="0"/>
          </a:p>
        </p:txBody>
      </p:sp>
      <p:sp>
        <p:nvSpPr>
          <p:cNvPr id="27" name="Shape 25"/>
          <p:cNvSpPr/>
          <p:nvPr/>
        </p:nvSpPr>
        <p:spPr>
          <a:xfrm>
            <a:off x="8503920" y="4526280"/>
            <a:ext cx="3017520" cy="0"/>
          </a:xfrm>
          <a:prstGeom prst="line">
            <a:avLst/>
          </a:prstGeom>
          <a:noFill/>
          <a:ln w="12700">
            <a:solidFill>
              <a:srgbClr val="E3E7F0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503920" y="4709160"/>
            <a:ext cx="30175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11
</a:t>
            </a:r>
            <a:r>
              <a:rPr lang="en-US" sz="1150" b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IMEI1: </a:t>
            </a: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353766763818217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THE EVIDENCE WAS HANDLED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66928" cy="566928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69164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417320" y="1664208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Acquisition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1417320" y="1984248"/>
            <a:ext cx="9875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UFED (v7.76.0.24) was used to create a forensic image of each phone.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43200"/>
            <a:ext cx="566928" cy="566928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74320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417320" y="2715768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417320" y="3035808"/>
            <a:ext cx="9875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Physical Analyzer (v7.73.0.11) was used to browse chats, photos and metadata.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48640" y="3794760"/>
            <a:ext cx="566928" cy="566928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37947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417320" y="3767328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Hash Verification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1417320" y="4087368"/>
            <a:ext cx="9875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extraction was automatically hash-verified — confirming no data was altered.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4846320"/>
            <a:ext cx="566928" cy="566928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7" name="Text 15"/>
          <p:cNvSpPr/>
          <p:nvPr/>
        </p:nvSpPr>
        <p:spPr>
          <a:xfrm>
            <a:off x="548640" y="484632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417320" y="4818888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Cross-Correlation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1417320" y="5138928"/>
            <a:ext cx="9875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Dates, figures and locations across all three phones were compared directly.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UFED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Acquisition, Step by Step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2697480" cy="3017520"/>
          </a:xfrm>
          <a:prstGeom prst="roundRect">
            <a:avLst>
              <a:gd name="adj" fmla="val 2034"/>
            </a:avLst>
          </a:prstGeom>
          <a:solidFill>
            <a:srgbClr val="FFFFFF"/>
          </a:solidFill>
          <a:ln w="12700">
            <a:solidFill>
              <a:srgbClr val="E0E4EE"/>
            </a:solidFill>
            <a:prstDash val="solid"/>
          </a:ln>
        </p:spPr>
      </p:sp>
      <p:pic>
        <p:nvPicPr>
          <p:cNvPr id="5" name="Image 0" descr="/home/claude/acq/newc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737360"/>
            <a:ext cx="2514600" cy="1414463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40080" y="4709160"/>
            <a:ext cx="2514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Open Case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3410712" y="1600200"/>
            <a:ext cx="2697480" cy="3017520"/>
          </a:xfrm>
          <a:prstGeom prst="roundRect">
            <a:avLst>
              <a:gd name="adj" fmla="val 2034"/>
            </a:avLst>
          </a:prstGeom>
          <a:solidFill>
            <a:srgbClr val="FFFFFF"/>
          </a:solidFill>
          <a:ln w="12700">
            <a:solidFill>
              <a:srgbClr val="E0E4EE"/>
            </a:solidFill>
            <a:prstDash val="solid"/>
          </a:ln>
        </p:spPr>
      </p:sp>
      <p:pic>
        <p:nvPicPr>
          <p:cNvPr id="8" name="Image 1" descr="/home/claude/acq/detectdevic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2152" y="1737360"/>
            <a:ext cx="2514600" cy="1417415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502152" y="4709160"/>
            <a:ext cx="2514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Detect Device</a:t>
            </a:r>
            <a:endParaRPr lang="en-US" sz="1300" dirty="0"/>
          </a:p>
        </p:txBody>
      </p:sp>
      <p:sp>
        <p:nvSpPr>
          <p:cNvPr id="10" name="Shape 6"/>
          <p:cNvSpPr/>
          <p:nvPr/>
        </p:nvSpPr>
        <p:spPr>
          <a:xfrm>
            <a:off x="6272784" y="1600200"/>
            <a:ext cx="2697480" cy="3017520"/>
          </a:xfrm>
          <a:prstGeom prst="roundRect">
            <a:avLst>
              <a:gd name="adj" fmla="val 2034"/>
            </a:avLst>
          </a:prstGeom>
          <a:solidFill>
            <a:srgbClr val="FFFFFF"/>
          </a:solidFill>
          <a:ln w="12700">
            <a:solidFill>
              <a:srgbClr val="E0E4EE"/>
            </a:solidFill>
            <a:prstDash val="solid"/>
          </a:ln>
        </p:spPr>
      </p:sp>
      <p:pic>
        <p:nvPicPr>
          <p:cNvPr id="11" name="Image 2" descr="/home/claude/acq/inprogres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224" y="1737360"/>
            <a:ext cx="2514600" cy="1414463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6364224" y="4709160"/>
            <a:ext cx="2514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Extract</a:t>
            </a:r>
            <a:endParaRPr lang="en-US" sz="1300" dirty="0"/>
          </a:p>
        </p:txBody>
      </p:sp>
      <p:sp>
        <p:nvSpPr>
          <p:cNvPr id="13" name="Shape 8"/>
          <p:cNvSpPr/>
          <p:nvPr/>
        </p:nvSpPr>
        <p:spPr>
          <a:xfrm>
            <a:off x="9134856" y="1600200"/>
            <a:ext cx="2697480" cy="3017520"/>
          </a:xfrm>
          <a:prstGeom prst="roundRect">
            <a:avLst>
              <a:gd name="adj" fmla="val 2034"/>
            </a:avLst>
          </a:prstGeom>
          <a:solidFill>
            <a:srgbClr val="FFFFFF"/>
          </a:solidFill>
          <a:ln w="12700">
            <a:solidFill>
              <a:srgbClr val="E0E4EE"/>
            </a:solidFill>
            <a:prstDash val="solid"/>
          </a:ln>
        </p:spPr>
      </p:sp>
      <p:pic>
        <p:nvPicPr>
          <p:cNvPr id="14" name="Image 3" descr="/home/claude/acq/summary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6296" y="1737360"/>
            <a:ext cx="2514600" cy="1414463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9226296" y="4709160"/>
            <a:ext cx="2514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Verified</a:t>
            </a:r>
            <a:endParaRPr lang="en-US" sz="1300" dirty="0"/>
          </a:p>
        </p:txBody>
      </p:sp>
      <p:sp>
        <p:nvSpPr>
          <p:cNvPr id="16" name="Text 10"/>
          <p:cNvSpPr/>
          <p:nvPr/>
        </p:nvSpPr>
        <p:spPr>
          <a:xfrm>
            <a:off x="548640" y="5257800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acquisition workflow and hash verification: Section 4.1 and Appendix H of the written report.</a:t>
            </a:r>
            <a:endParaRPr lang="en-US" sz="1200" dirty="0"/>
          </a:p>
        </p:txBody>
      </p:sp>
      <p:sp>
        <p:nvSpPr>
          <p:cNvPr id="17" name="Text 11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1 · 21 AUG 2024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Emma Reaches Out to Joe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opens contact with Joe on WhatsApp and asks for help with “something sensitive.”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 names the Neuro product data directly and says she's thinking of selling it.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agrees to raise the offer with a contact at a hotel meeting the same day.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 of the Plan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chat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9639" y="594360"/>
            <a:ext cx="2381913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A2 — Huawei, WhatsApp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2 · 21 AUG 2024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Confirming the Samsung Phone Belongs to Joe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told Emma he was meeting clients at a hotel on 21 August 2024.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geotagged photo on the Samsung phone was captured the same day, 08:38 UTC.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timestamp lines up with Joe's own account, on the phone the chat was read from.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Ownership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loc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658" y="594360"/>
            <a:ext cx="2829876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B1 — Samsung, geotagged photo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3 · 20–22 NOV 2024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Manchester Meeting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chases Joe for an update; Joe says he's meeting the client in Manchester.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National Rail ticket photo on the Samsung phone shows Wigan → Manchester, booked for 22/11/2024.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evidence — separate from the chat itself — that further confirms Joe's phone and story.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Proof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loc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658" y="594360"/>
            <a:ext cx="2829876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B2 — Samsung, rail ticket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4 · 31 JAN 2025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Commercial Negotiation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reports a price of 5 million and an offshore payment arrangement is agreed.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“demo sample” of the stolen material is requested.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 the clearest evidence of a live, specific commercial deal — not a vague discussion.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Deal Confirmed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chat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9639" y="594360"/>
            <a:ext cx="2381913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A8 — Huawei, WhatsApp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5 · 31 JAN 2025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Emma and Norman, Using a False Name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Facebook account “Peter Dover” — logged in on Emma's own phone — talks directly to “Norman Smith.”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5-million offshore figure is confirmed on the same day, on a separate platform.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Emma dealing with Norman in parallel with Joe, and hiding her identity while doing it.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Concealment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chat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9639" y="594360"/>
            <a:ext cx="2381913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A10 — Huawei, Facebook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6 · 04 SEP 2024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55778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Confirming the Nokia Phone Belongs to Norman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222199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209397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hotel key-card photo on the Samsung phone and a personal photo on the Nokia phone are both dated 04/09/2024.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309067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96265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devices show activity in the same date window, near Swansea.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959352"/>
            <a:ext cx="128016" cy="12801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3831336"/>
            <a:ext cx="5303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Combined with the Facebook chat, this ties the Nokia phone to Norman and places him with Joe.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5806440"/>
            <a:ext cx="2103120" cy="457200"/>
          </a:xfrm>
          <a:prstGeom prst="roundRect">
            <a:avLst>
              <a:gd name="adj" fmla="val 50000"/>
            </a:avLst>
          </a:prstGeom>
          <a:solidFill>
            <a:srgbClr val="1E2761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5806440"/>
            <a:ext cx="2103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Ownership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92240" y="0"/>
            <a:ext cx="5696712" cy="6858000"/>
          </a:xfrm>
          <a:prstGeom prst="rect">
            <a:avLst/>
          </a:prstGeom>
          <a:solidFill>
            <a:srgbClr val="141A46"/>
          </a:solidFill>
          <a:ln/>
        </p:spPr>
      </p:sp>
      <p:pic>
        <p:nvPicPr>
          <p:cNvPr id="13" name="Image 0" descr="/home/claude/crops/loc1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658" y="594360"/>
            <a:ext cx="2829876" cy="5669280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766560" y="6373368"/>
            <a:ext cx="5148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Exhibit C1 — Nokia, geotagged photo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PUTTING IT ALL TOGETHER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of Events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3931920"/>
            <a:ext cx="10515600" cy="0"/>
          </a:xfrm>
          <a:prstGeom prst="line">
            <a:avLst/>
          </a:prstGeom>
          <a:noFill/>
          <a:ln w="19050">
            <a:solidFill>
              <a:srgbClr val="CADCFC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980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2880360"/>
            <a:ext cx="1417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274320" y="3154680"/>
            <a:ext cx="1417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raises selling data with Joe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285292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057400" y="416052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057400" y="4434840"/>
            <a:ext cx="1737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Joe's hotel photo matches his story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495604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160520" y="28803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Sep 2024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4160520" y="3154680"/>
            <a:ext cx="1737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&amp; Norman active in same area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705916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63640" y="416052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 Nov 2024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263640" y="4434840"/>
            <a:ext cx="1737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chases Joe; Manchester referenced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916228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366760" y="28803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 Nov 2024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8366760" y="3154680"/>
            <a:ext cx="1737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Travel ticket confirms Manchester trip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11265408" y="3858768"/>
            <a:ext cx="146304" cy="146304"/>
          </a:xfrm>
          <a:prstGeom prst="ellipse">
            <a:avLst/>
          </a:prstGeom>
          <a:solidFill>
            <a:srgbClr val="C0392B"/>
          </a:solidFill>
          <a:ln w="19050">
            <a:solidFill>
              <a:srgbClr val="FFFFF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0469880" y="4160520"/>
            <a:ext cx="144475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10469880" y="4434840"/>
            <a:ext cx="144475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lnSpc>
                <a:spcPts val="12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5M offshore deal agreed (Joe &amp; Norman)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DID WHAT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Suspect Assessment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737360"/>
            <a:ext cx="3566160" cy="42976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920240" y="2057400"/>
            <a:ext cx="1005840" cy="100584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6" name="Text 4"/>
          <p:cNvSpPr/>
          <p:nvPr/>
        </p:nvSpPr>
        <p:spPr>
          <a:xfrm>
            <a:off x="1920240" y="2057400"/>
            <a:ext cx="1005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822960" y="3246120"/>
            <a:ext cx="3200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EMMA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1143000" y="3703320"/>
            <a:ext cx="2560320" cy="365760"/>
          </a:xfrm>
          <a:prstGeom prst="roundRect">
            <a:avLst>
              <a:gd name="adj" fmla="val 50000"/>
            </a:avLst>
          </a:prstGeom>
          <a:solidFill>
            <a:srgbClr val="CADCFC"/>
          </a:solidFill>
          <a:ln/>
        </p:spPr>
      </p:sp>
      <p:sp>
        <p:nvSpPr>
          <p:cNvPr id="9" name="Text 7"/>
          <p:cNvSpPr/>
          <p:nvPr/>
        </p:nvSpPr>
        <p:spPr>
          <a:xfrm>
            <a:off x="1143000" y="370332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Suspected Initiator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60120" y="4251960"/>
            <a:ext cx="29260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Legitimate access to the patent data. Started the plan, pushed Joe, and later negotiated directly with Norman under a false identity.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434840" y="1737360"/>
            <a:ext cx="3566160" cy="42976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5715000" y="2057400"/>
            <a:ext cx="1005840" cy="100584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13" name="Text 11"/>
          <p:cNvSpPr/>
          <p:nvPr/>
        </p:nvSpPr>
        <p:spPr>
          <a:xfrm>
            <a:off x="5715000" y="2057400"/>
            <a:ext cx="1005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4617720" y="3246120"/>
            <a:ext cx="3200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JOE</a:t>
            </a:r>
            <a:endParaRPr lang="en-US" sz="1900" dirty="0"/>
          </a:p>
        </p:txBody>
      </p:sp>
      <p:sp>
        <p:nvSpPr>
          <p:cNvPr id="15" name="Shape 13"/>
          <p:cNvSpPr/>
          <p:nvPr/>
        </p:nvSpPr>
        <p:spPr>
          <a:xfrm>
            <a:off x="4937760" y="3703320"/>
            <a:ext cx="2560320" cy="365760"/>
          </a:xfrm>
          <a:prstGeom prst="roundRect">
            <a:avLst>
              <a:gd name="adj" fmla="val 50000"/>
            </a:avLst>
          </a:prstGeom>
          <a:solidFill>
            <a:srgbClr val="CADCFC"/>
          </a:solidFill>
          <a:ln/>
        </p:spPr>
      </p:sp>
      <p:sp>
        <p:nvSpPr>
          <p:cNvPr id="16" name="Text 14"/>
          <p:cNvSpPr/>
          <p:nvPr/>
        </p:nvSpPr>
        <p:spPr>
          <a:xfrm>
            <a:off x="4937760" y="370332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Suspected Intermediary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754880" y="4251960"/>
            <a:ext cx="29260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 contacts in person, travelled to Manchester, and reported figures and progress back to Emma.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8229600" y="1737360"/>
            <a:ext cx="3566160" cy="42976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9AA5C0">
                <a:alpha val="35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9509760" y="2057400"/>
            <a:ext cx="1005840" cy="100584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20" name="Text 18"/>
          <p:cNvSpPr/>
          <p:nvPr/>
        </p:nvSpPr>
        <p:spPr>
          <a:xfrm>
            <a:off x="9509760" y="2057400"/>
            <a:ext cx="1005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</a:t>
            </a:r>
            <a:endParaRPr lang="en-US" sz="3400" dirty="0"/>
          </a:p>
        </p:txBody>
      </p:sp>
      <p:sp>
        <p:nvSpPr>
          <p:cNvPr id="21" name="Text 19"/>
          <p:cNvSpPr/>
          <p:nvPr/>
        </p:nvSpPr>
        <p:spPr>
          <a:xfrm>
            <a:off x="8412480" y="3246120"/>
            <a:ext cx="3200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NORMAN</a:t>
            </a:r>
            <a:endParaRPr lang="en-US" sz="1900" dirty="0"/>
          </a:p>
        </p:txBody>
      </p:sp>
      <p:sp>
        <p:nvSpPr>
          <p:cNvPr id="22" name="Shape 20"/>
          <p:cNvSpPr/>
          <p:nvPr/>
        </p:nvSpPr>
        <p:spPr>
          <a:xfrm>
            <a:off x="8732520" y="3703320"/>
            <a:ext cx="2560320" cy="365760"/>
          </a:xfrm>
          <a:prstGeom prst="roundRect">
            <a:avLst>
              <a:gd name="adj" fmla="val 50000"/>
            </a:avLst>
          </a:prstGeom>
          <a:solidFill>
            <a:srgbClr val="CADCFC"/>
          </a:solidFill>
          <a:ln/>
        </p:spPr>
      </p:sp>
      <p:sp>
        <p:nvSpPr>
          <p:cNvPr id="23" name="Text 21"/>
          <p:cNvSpPr/>
          <p:nvPr/>
        </p:nvSpPr>
        <p:spPr>
          <a:xfrm>
            <a:off x="8732520" y="3703320"/>
            <a:ext cx="2560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 / Buyer's Rep.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8549640" y="4251960"/>
            <a:ext cx="292608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Negotiated the practical terms — staged release, 5M offshore figure — closing the deal directly with Emma.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41A46">
              <a:alpha val="55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EVIDENCE SHOWS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749808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548640" y="16002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Chats, photos and location evidence from all three phones support one connected account: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822960" y="2331720"/>
            <a:ext cx="324612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2331720"/>
            <a:ext cx="32461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raised</a:t>
            </a:r>
            <a:endParaRPr lang="en-US" sz="1500" dirty="0"/>
          </a:p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idea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114800" y="2651760"/>
            <a:ext cx="457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800" dirty="0"/>
          </a:p>
        </p:txBody>
      </p:sp>
      <p:sp>
        <p:nvSpPr>
          <p:cNvPr id="9" name="Shape 7"/>
          <p:cNvSpPr/>
          <p:nvPr/>
        </p:nvSpPr>
        <p:spPr>
          <a:xfrm>
            <a:off x="4572000" y="2331720"/>
            <a:ext cx="324612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72000" y="2331720"/>
            <a:ext cx="32461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found a</a:t>
            </a:r>
            <a:endParaRPr lang="en-US" sz="1500" dirty="0"/>
          </a:p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route to a buyer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863840" y="2651760"/>
            <a:ext cx="457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800" dirty="0"/>
          </a:p>
        </p:txBody>
      </p:sp>
      <p:sp>
        <p:nvSpPr>
          <p:cNvPr id="12" name="Shape 10"/>
          <p:cNvSpPr/>
          <p:nvPr/>
        </p:nvSpPr>
        <p:spPr>
          <a:xfrm>
            <a:off x="8321040" y="2331720"/>
            <a:ext cx="324612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321040" y="2331720"/>
            <a:ext cx="32461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Norman handled</a:t>
            </a:r>
            <a:endParaRPr lang="en-US" sz="1500" dirty="0"/>
          </a:p>
          <a:p>
            <a:pPr marL="0" indent="0" algn="ct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deal terms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48640" y="4114800"/>
            <a:ext cx="105156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3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figures, dates and arrangement appear across separate conversations on separate devices — evidence of coordination, not coincidence. All three extractions were hash-verified, supporting the integrity of this evidence.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548640" y="548640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9AAA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assessment rests on correlation across independent sources rather than a single piece of proof.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49808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365760" cy="365760"/>
          </a:xfrm>
          <a:prstGeom prst="roundRect">
            <a:avLst>
              <a:gd name="adj" fmla="val 15000"/>
            </a:avLst>
          </a:prstGeom>
          <a:solidFill>
            <a:srgbClr val="C0392B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7830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097280" y="1764792"/>
            <a:ext cx="10241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 the evidence to the relevant investigative / legal authorities.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48640" y="2560320"/>
            <a:ext cx="365760" cy="365760"/>
          </a:xfrm>
          <a:prstGeom prst="roundRect">
            <a:avLst>
              <a:gd name="adj" fmla="val 15000"/>
            </a:avLst>
          </a:prstGeom>
          <a:solidFill>
            <a:srgbClr val="C0392B"/>
          </a:solidFill>
          <a:ln/>
        </p:spPr>
      </p:sp>
      <p:sp>
        <p:nvSpPr>
          <p:cNvPr id="8" name="Text 6"/>
          <p:cNvSpPr/>
          <p:nvPr/>
        </p:nvSpPr>
        <p:spPr>
          <a:xfrm>
            <a:off x="548640" y="25603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097280" y="2542032"/>
            <a:ext cx="10241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real individual behind the “Norman Smith” account and the offshore payment.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548640" y="3337560"/>
            <a:ext cx="365760" cy="365760"/>
          </a:xfrm>
          <a:prstGeom prst="roundRect">
            <a:avLst>
              <a:gd name="adj" fmla="val 15000"/>
            </a:avLst>
          </a:prstGeom>
          <a:solidFill>
            <a:srgbClr val="C0392B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" y="333756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097280" y="3319272"/>
            <a:ext cx="10241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 the “Peter Dover” Facebook account for further investigation.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48640" y="4114800"/>
            <a:ext cx="365760" cy="365760"/>
          </a:xfrm>
          <a:prstGeom prst="roundRect">
            <a:avLst>
              <a:gd name="adj" fmla="val 15000"/>
            </a:avLst>
          </a:prstGeom>
          <a:solidFill>
            <a:srgbClr val="C0392B"/>
          </a:solidFill>
          <a:ln/>
        </p:spPr>
      </p:sp>
      <p:sp>
        <p:nvSpPr>
          <p:cNvPr id="14" name="Text 12"/>
          <p:cNvSpPr/>
          <p:nvPr/>
        </p:nvSpPr>
        <p:spPr>
          <a:xfrm>
            <a:off x="548640" y="411480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97280" y="4096512"/>
            <a:ext cx="10241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Quantum Tech's access controls and monitoring for the Neuro product data.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548640" y="4892040"/>
            <a:ext cx="365760" cy="365760"/>
          </a:xfrm>
          <a:prstGeom prst="roundRect">
            <a:avLst>
              <a:gd name="adj" fmla="val 15000"/>
            </a:avLst>
          </a:prstGeom>
          <a:solidFill>
            <a:srgbClr val="C0392B"/>
          </a:solidFill>
          <a:ln/>
        </p:spPr>
      </p:sp>
      <p:sp>
        <p:nvSpPr>
          <p:cNvPr id="17" name="Text 15"/>
          <p:cNvSpPr/>
          <p:nvPr/>
        </p:nvSpPr>
        <p:spPr>
          <a:xfrm>
            <a:off x="548640" y="489204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097280" y="4873752"/>
            <a:ext cx="10241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 all three phone images and hash verification records securely.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1548872" y="644652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A6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41A46">
              <a:alpha val="60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822960" y="2651760"/>
            <a:ext cx="91440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Questions?</a:t>
            </a:r>
            <a:endParaRPr lang="en-US" sz="4400" dirty="0"/>
          </a:p>
        </p:txBody>
      </p:sp>
      <p:sp>
        <p:nvSpPr>
          <p:cNvPr id="4" name="Text 2"/>
          <p:cNvSpPr/>
          <p:nvPr/>
        </p:nvSpPr>
        <p:spPr>
          <a:xfrm>
            <a:off x="822960" y="393192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QT-IP-2025-014 — Quantum Tech AI Chip Patent Investigation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22960" y="60350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Aviral Tyagi — Digital Forensic Examiner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1072</Words>
  <Application>Microsoft Office PowerPoint</Application>
  <PresentationFormat>Widescreen</PresentationFormat>
  <Paragraphs>184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Aviral Tyagi</cp:lastModifiedBy>
  <cp:revision>2</cp:revision>
  <dcterms:created xsi:type="dcterms:W3CDTF">2026-08-10T04:32:46Z</dcterms:created>
  <dcterms:modified xsi:type="dcterms:W3CDTF">2026-08-10T13:12:33Z</dcterms:modified>
</cp:coreProperties>
</file>