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13"/>
  </p:handoutMasterIdLst>
  <p:sldIdLst>
    <p:sldId id="345" r:id="rId2"/>
    <p:sldId id="257" r:id="rId3"/>
    <p:sldId id="315" r:id="rId4"/>
    <p:sldId id="346" r:id="rId5"/>
    <p:sldId id="316" r:id="rId6"/>
    <p:sldId id="317" r:id="rId7"/>
    <p:sldId id="318" r:id="rId8"/>
    <p:sldId id="319" r:id="rId9"/>
    <p:sldId id="320" r:id="rId10"/>
    <p:sldId id="309" r:id="rId11"/>
    <p:sldId id="258" r:id="rId12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">
          <p15:clr>
            <a:srgbClr val="A4A3A4"/>
          </p15:clr>
        </p15:guide>
        <p15:guide id="2" orient="horz" pos="1630">
          <p15:clr>
            <a:srgbClr val="A4A3A4"/>
          </p15:clr>
        </p15:guide>
        <p15:guide id="3" orient="horz" pos="3162">
          <p15:clr>
            <a:srgbClr val="A4A3A4"/>
          </p15:clr>
        </p15:guide>
        <p15:guide id="4" orient="horz" pos="1709">
          <p15:clr>
            <a:srgbClr val="A4A3A4"/>
          </p15:clr>
        </p15:guide>
        <p15:guide id="5" pos="2880">
          <p15:clr>
            <a:srgbClr val="A4A3A4"/>
          </p15:clr>
        </p15:guide>
        <p15:guide id="6" pos="272">
          <p15:clr>
            <a:srgbClr val="A4A3A4"/>
          </p15:clr>
        </p15:guide>
        <p15:guide id="7" pos="548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8743"/>
    <a:srgbClr val="FEC160"/>
    <a:srgbClr val="92951D"/>
    <a:srgbClr val="FF7862"/>
    <a:srgbClr val="F4E9E5"/>
    <a:srgbClr val="7F7E30"/>
    <a:srgbClr val="21B37A"/>
    <a:srgbClr val="FFFFFF"/>
    <a:srgbClr val="0C674E"/>
    <a:srgbClr val="D9B6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52" d="100"/>
          <a:sy n="152" d="100"/>
        </p:scale>
        <p:origin x="480" y="132"/>
      </p:cViewPr>
      <p:guideLst>
        <p:guide orient="horz" pos="100"/>
        <p:guide orient="horz" pos="1630"/>
        <p:guide orient="horz" pos="3162"/>
        <p:guide orient="horz" pos="1709"/>
        <p:guide pos="2880"/>
        <p:guide pos="272"/>
        <p:guide pos="54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3082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4B9D10-E8FB-4D02-840A-71DC6B10B071}" type="datetimeFigureOut">
              <a:rPr lang="zh-CN" altLang="en-US" smtClean="0"/>
              <a:t>2018/11/29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E13031-F953-48DA-BD81-EFC398A6DED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-25400" y="-351206"/>
            <a:ext cx="9169400" cy="1958976"/>
            <a:chOff x="-25400" y="-351206"/>
            <a:chExt cx="9169400" cy="1958976"/>
          </a:xfrm>
        </p:grpSpPr>
        <p:sp>
          <p:nvSpPr>
            <p:cNvPr id="8" name="Freeform 5"/>
            <p:cNvSpPr/>
            <p:nvPr/>
          </p:nvSpPr>
          <p:spPr bwMode="auto">
            <a:xfrm>
              <a:off x="7432675" y="561607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6"/>
            <p:cNvSpPr/>
            <p:nvPr/>
          </p:nvSpPr>
          <p:spPr bwMode="auto">
            <a:xfrm>
              <a:off x="3384550" y="-65456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"/>
            <p:cNvSpPr/>
            <p:nvPr/>
          </p:nvSpPr>
          <p:spPr bwMode="auto">
            <a:xfrm>
              <a:off x="287338" y="787032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8"/>
            <p:cNvSpPr/>
            <p:nvPr/>
          </p:nvSpPr>
          <p:spPr bwMode="auto">
            <a:xfrm>
              <a:off x="690563" y="721945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9"/>
            <p:cNvSpPr/>
            <p:nvPr/>
          </p:nvSpPr>
          <p:spPr bwMode="auto">
            <a:xfrm>
              <a:off x="8763000" y="179019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0"/>
            <p:cNvSpPr/>
            <p:nvPr/>
          </p:nvSpPr>
          <p:spPr bwMode="auto">
            <a:xfrm>
              <a:off x="6481763" y="839420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5053013" y="1068020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1811338" y="1337895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3"/>
            <p:cNvSpPr/>
            <p:nvPr/>
          </p:nvSpPr>
          <p:spPr bwMode="auto">
            <a:xfrm>
              <a:off x="2346325" y="290144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4"/>
            <p:cNvSpPr/>
            <p:nvPr/>
          </p:nvSpPr>
          <p:spPr bwMode="auto">
            <a:xfrm>
              <a:off x="461963" y="-351206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476250" y="-213093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539750" y="-111493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404813" y="-21006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268288" y="369519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563563" y="342532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525463" y="418732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890588" y="374282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2"/>
            <p:cNvSpPr/>
            <p:nvPr/>
          </p:nvSpPr>
          <p:spPr bwMode="auto">
            <a:xfrm>
              <a:off x="882650" y="752107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3"/>
            <p:cNvSpPr/>
            <p:nvPr/>
          </p:nvSpPr>
          <p:spPr bwMode="auto">
            <a:xfrm>
              <a:off x="1155700" y="528269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4"/>
            <p:cNvSpPr/>
            <p:nvPr/>
          </p:nvSpPr>
          <p:spPr bwMode="auto">
            <a:xfrm>
              <a:off x="84138" y="369519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1038225" y="-59106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6"/>
            <p:cNvSpPr/>
            <p:nvPr/>
          </p:nvSpPr>
          <p:spPr bwMode="auto">
            <a:xfrm>
              <a:off x="1309688" y="185369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7"/>
            <p:cNvSpPr/>
            <p:nvPr/>
          </p:nvSpPr>
          <p:spPr bwMode="auto">
            <a:xfrm>
              <a:off x="1731963" y="861645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8"/>
            <p:cNvSpPr/>
            <p:nvPr/>
          </p:nvSpPr>
          <p:spPr bwMode="auto">
            <a:xfrm>
              <a:off x="2008188" y="985470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29"/>
            <p:cNvSpPr/>
            <p:nvPr/>
          </p:nvSpPr>
          <p:spPr bwMode="auto">
            <a:xfrm>
              <a:off x="1985963" y="437782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0"/>
            <p:cNvSpPr/>
            <p:nvPr/>
          </p:nvSpPr>
          <p:spPr bwMode="auto">
            <a:xfrm>
              <a:off x="2566988" y="-17831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1"/>
            <p:cNvSpPr/>
            <p:nvPr/>
          </p:nvSpPr>
          <p:spPr bwMode="auto">
            <a:xfrm>
              <a:off x="2644775" y="1041032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2"/>
            <p:cNvSpPr/>
            <p:nvPr/>
          </p:nvSpPr>
          <p:spPr bwMode="auto">
            <a:xfrm>
              <a:off x="2792413" y="1063257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3"/>
            <p:cNvSpPr/>
            <p:nvPr/>
          </p:nvSpPr>
          <p:spPr bwMode="auto">
            <a:xfrm>
              <a:off x="2479675" y="971182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4"/>
            <p:cNvSpPr/>
            <p:nvPr/>
          </p:nvSpPr>
          <p:spPr bwMode="auto">
            <a:xfrm>
              <a:off x="2557463" y="1041032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5"/>
            <p:cNvSpPr/>
            <p:nvPr/>
          </p:nvSpPr>
          <p:spPr bwMode="auto">
            <a:xfrm>
              <a:off x="2716213" y="917207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36"/>
            <p:cNvSpPr/>
            <p:nvPr/>
          </p:nvSpPr>
          <p:spPr bwMode="auto">
            <a:xfrm>
              <a:off x="3349625" y="113932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37"/>
            <p:cNvSpPr/>
            <p:nvPr/>
          </p:nvSpPr>
          <p:spPr bwMode="auto">
            <a:xfrm>
              <a:off x="4021138" y="380632"/>
              <a:ext cx="690563" cy="965200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38"/>
            <p:cNvSpPr/>
            <p:nvPr/>
          </p:nvSpPr>
          <p:spPr bwMode="auto">
            <a:xfrm>
              <a:off x="4773613" y="894982"/>
              <a:ext cx="349250" cy="338138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39"/>
            <p:cNvSpPr/>
            <p:nvPr/>
          </p:nvSpPr>
          <p:spPr bwMode="auto">
            <a:xfrm>
              <a:off x="5297488" y="267919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0"/>
            <p:cNvSpPr/>
            <p:nvPr/>
          </p:nvSpPr>
          <p:spPr bwMode="auto">
            <a:xfrm>
              <a:off x="4519613" y="159969"/>
              <a:ext cx="1027113" cy="657225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1"/>
            <p:cNvSpPr/>
            <p:nvPr/>
          </p:nvSpPr>
          <p:spPr bwMode="auto">
            <a:xfrm>
              <a:off x="6183313" y="-24181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2"/>
            <p:cNvSpPr/>
            <p:nvPr/>
          </p:nvSpPr>
          <p:spPr bwMode="auto">
            <a:xfrm>
              <a:off x="6248400" y="91707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3"/>
            <p:cNvSpPr/>
            <p:nvPr/>
          </p:nvSpPr>
          <p:spPr bwMode="auto">
            <a:xfrm>
              <a:off x="4595813" y="-162293"/>
              <a:ext cx="392113" cy="484188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44"/>
            <p:cNvSpPr/>
            <p:nvPr/>
          </p:nvSpPr>
          <p:spPr bwMode="auto">
            <a:xfrm>
              <a:off x="4324350" y="-24181"/>
              <a:ext cx="546100" cy="498475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45"/>
            <p:cNvSpPr/>
            <p:nvPr/>
          </p:nvSpPr>
          <p:spPr bwMode="auto">
            <a:xfrm>
              <a:off x="4402138" y="-59106"/>
              <a:ext cx="141288" cy="339725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46"/>
            <p:cNvSpPr/>
            <p:nvPr/>
          </p:nvSpPr>
          <p:spPr bwMode="auto">
            <a:xfrm>
              <a:off x="4418013" y="301257"/>
              <a:ext cx="342900" cy="150813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47"/>
            <p:cNvSpPr/>
            <p:nvPr/>
          </p:nvSpPr>
          <p:spPr bwMode="auto">
            <a:xfrm>
              <a:off x="3819525" y="-141656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48"/>
            <p:cNvSpPr/>
            <p:nvPr/>
          </p:nvSpPr>
          <p:spPr bwMode="auto">
            <a:xfrm>
              <a:off x="2909888" y="528269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49"/>
            <p:cNvSpPr/>
            <p:nvPr/>
          </p:nvSpPr>
          <p:spPr bwMode="auto">
            <a:xfrm>
              <a:off x="3671888" y="369519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0"/>
            <p:cNvSpPr/>
            <p:nvPr/>
          </p:nvSpPr>
          <p:spPr bwMode="auto">
            <a:xfrm>
              <a:off x="3913188" y="652095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51"/>
            <p:cNvSpPr/>
            <p:nvPr/>
          </p:nvSpPr>
          <p:spPr bwMode="auto">
            <a:xfrm>
              <a:off x="7556500" y="377457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52"/>
            <p:cNvSpPr/>
            <p:nvPr/>
          </p:nvSpPr>
          <p:spPr bwMode="auto">
            <a:xfrm>
              <a:off x="7394575" y="358407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53"/>
            <p:cNvSpPr/>
            <p:nvPr/>
          </p:nvSpPr>
          <p:spPr bwMode="auto">
            <a:xfrm>
              <a:off x="6710016" y="528269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54"/>
            <p:cNvSpPr/>
            <p:nvPr/>
          </p:nvSpPr>
          <p:spPr bwMode="auto">
            <a:xfrm>
              <a:off x="6221413" y="699720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55"/>
            <p:cNvSpPr/>
            <p:nvPr/>
          </p:nvSpPr>
          <p:spPr bwMode="auto">
            <a:xfrm>
              <a:off x="6338888" y="666382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56"/>
            <p:cNvSpPr/>
            <p:nvPr/>
          </p:nvSpPr>
          <p:spPr bwMode="auto">
            <a:xfrm>
              <a:off x="6297613" y="891807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57"/>
            <p:cNvSpPr/>
            <p:nvPr/>
          </p:nvSpPr>
          <p:spPr bwMode="auto">
            <a:xfrm>
              <a:off x="8255000" y="752107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58"/>
            <p:cNvSpPr/>
            <p:nvPr/>
          </p:nvSpPr>
          <p:spPr bwMode="auto">
            <a:xfrm>
              <a:off x="7910513" y="12332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59"/>
            <p:cNvSpPr/>
            <p:nvPr/>
          </p:nvSpPr>
          <p:spPr bwMode="auto">
            <a:xfrm>
              <a:off x="7462838" y="94882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60"/>
            <p:cNvSpPr/>
            <p:nvPr/>
          </p:nvSpPr>
          <p:spPr bwMode="auto">
            <a:xfrm>
              <a:off x="6999288" y="-47993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61"/>
            <p:cNvSpPr/>
            <p:nvPr/>
          </p:nvSpPr>
          <p:spPr bwMode="auto">
            <a:xfrm>
              <a:off x="5073650" y="1068020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62"/>
            <p:cNvSpPr/>
            <p:nvPr/>
          </p:nvSpPr>
          <p:spPr bwMode="auto">
            <a:xfrm>
              <a:off x="5141913" y="1056907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63"/>
            <p:cNvSpPr/>
            <p:nvPr/>
          </p:nvSpPr>
          <p:spPr bwMode="auto">
            <a:xfrm>
              <a:off x="5802313" y="812432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64"/>
            <p:cNvSpPr/>
            <p:nvPr/>
          </p:nvSpPr>
          <p:spPr bwMode="auto">
            <a:xfrm>
              <a:off x="7659688" y="-35293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65"/>
            <p:cNvSpPr/>
            <p:nvPr/>
          </p:nvSpPr>
          <p:spPr bwMode="auto">
            <a:xfrm>
              <a:off x="-25400" y="-170231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66"/>
            <p:cNvSpPr/>
            <p:nvPr/>
          </p:nvSpPr>
          <p:spPr bwMode="auto">
            <a:xfrm>
              <a:off x="4735513" y="691782"/>
              <a:ext cx="244475" cy="361950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67"/>
            <p:cNvSpPr/>
            <p:nvPr/>
          </p:nvSpPr>
          <p:spPr bwMode="auto">
            <a:xfrm>
              <a:off x="90488" y="325069"/>
              <a:ext cx="8956675" cy="723900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68"/>
            <p:cNvSpPr/>
            <p:nvPr/>
          </p:nvSpPr>
          <p:spPr bwMode="auto">
            <a:xfrm>
              <a:off x="5180013" y="902920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69"/>
            <p:cNvSpPr/>
            <p:nvPr/>
          </p:nvSpPr>
          <p:spPr bwMode="auto">
            <a:xfrm>
              <a:off x="6092825" y="188544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70"/>
            <p:cNvSpPr/>
            <p:nvPr/>
          </p:nvSpPr>
          <p:spPr bwMode="auto">
            <a:xfrm>
              <a:off x="8559800" y="271094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71"/>
            <p:cNvSpPr/>
            <p:nvPr/>
          </p:nvSpPr>
          <p:spPr bwMode="auto">
            <a:xfrm>
              <a:off x="8469313" y="317132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5" name="Group 74"/>
          <p:cNvGrpSpPr>
            <a:grpSpLocks noChangeAspect="1"/>
          </p:cNvGrpSpPr>
          <p:nvPr userDrawn="1"/>
        </p:nvGrpSpPr>
        <p:grpSpPr bwMode="auto">
          <a:xfrm flipH="1">
            <a:off x="-1" y="3574354"/>
            <a:ext cx="9204323" cy="1958974"/>
            <a:chOff x="-7" y="2020"/>
            <a:chExt cx="5776" cy="1234"/>
          </a:xfrm>
        </p:grpSpPr>
        <p:sp>
          <p:nvSpPr>
            <p:cNvPr id="76" name="Freeform 75"/>
            <p:cNvSpPr/>
            <p:nvPr/>
          </p:nvSpPr>
          <p:spPr bwMode="auto">
            <a:xfrm>
              <a:off x="4691" y="2595"/>
              <a:ext cx="219" cy="213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76"/>
            <p:cNvSpPr/>
            <p:nvPr/>
          </p:nvSpPr>
          <p:spPr bwMode="auto">
            <a:xfrm>
              <a:off x="2141" y="2200"/>
              <a:ext cx="221" cy="213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77"/>
            <p:cNvSpPr/>
            <p:nvPr/>
          </p:nvSpPr>
          <p:spPr bwMode="auto">
            <a:xfrm>
              <a:off x="190" y="2737"/>
              <a:ext cx="164" cy="188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78"/>
            <p:cNvSpPr/>
            <p:nvPr/>
          </p:nvSpPr>
          <p:spPr bwMode="auto">
            <a:xfrm>
              <a:off x="444" y="2696"/>
              <a:ext cx="115" cy="12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79"/>
            <p:cNvSpPr/>
            <p:nvPr/>
          </p:nvSpPr>
          <p:spPr bwMode="auto">
            <a:xfrm>
              <a:off x="5529" y="2354"/>
              <a:ext cx="240" cy="311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80"/>
            <p:cNvSpPr/>
            <p:nvPr/>
          </p:nvSpPr>
          <p:spPr bwMode="auto">
            <a:xfrm>
              <a:off x="4092" y="2770"/>
              <a:ext cx="247" cy="305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81"/>
            <p:cNvSpPr/>
            <p:nvPr/>
          </p:nvSpPr>
          <p:spPr bwMode="auto">
            <a:xfrm>
              <a:off x="3192" y="2914"/>
              <a:ext cx="501" cy="34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82"/>
            <p:cNvSpPr/>
            <p:nvPr/>
          </p:nvSpPr>
          <p:spPr bwMode="auto">
            <a:xfrm>
              <a:off x="1150" y="3084"/>
              <a:ext cx="148" cy="149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83"/>
            <p:cNvSpPr/>
            <p:nvPr/>
          </p:nvSpPr>
          <p:spPr bwMode="auto">
            <a:xfrm>
              <a:off x="1487" y="2424"/>
              <a:ext cx="227" cy="235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84"/>
            <p:cNvSpPr/>
            <p:nvPr/>
          </p:nvSpPr>
          <p:spPr bwMode="auto">
            <a:xfrm>
              <a:off x="300" y="2020"/>
              <a:ext cx="473" cy="369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85"/>
            <p:cNvSpPr/>
            <p:nvPr/>
          </p:nvSpPr>
          <p:spPr bwMode="auto">
            <a:xfrm>
              <a:off x="309" y="2107"/>
              <a:ext cx="414" cy="28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86"/>
            <p:cNvSpPr/>
            <p:nvPr/>
          </p:nvSpPr>
          <p:spPr bwMode="auto">
            <a:xfrm>
              <a:off x="349" y="2171"/>
              <a:ext cx="285" cy="206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87"/>
            <p:cNvSpPr/>
            <p:nvPr/>
          </p:nvSpPr>
          <p:spPr bwMode="auto">
            <a:xfrm>
              <a:off x="264" y="2228"/>
              <a:ext cx="278" cy="244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88"/>
            <p:cNvSpPr/>
            <p:nvPr/>
          </p:nvSpPr>
          <p:spPr bwMode="auto">
            <a:xfrm>
              <a:off x="178" y="2474"/>
              <a:ext cx="143" cy="333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89"/>
            <p:cNvSpPr/>
            <p:nvPr/>
          </p:nvSpPr>
          <p:spPr bwMode="auto">
            <a:xfrm>
              <a:off x="364" y="2457"/>
              <a:ext cx="152" cy="306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90"/>
            <p:cNvSpPr/>
            <p:nvPr/>
          </p:nvSpPr>
          <p:spPr bwMode="auto">
            <a:xfrm>
              <a:off x="340" y="2505"/>
              <a:ext cx="105" cy="241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91"/>
            <p:cNvSpPr/>
            <p:nvPr/>
          </p:nvSpPr>
          <p:spPr bwMode="auto">
            <a:xfrm>
              <a:off x="570" y="2477"/>
              <a:ext cx="71" cy="252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2"/>
            <p:cNvSpPr/>
            <p:nvPr/>
          </p:nvSpPr>
          <p:spPr bwMode="auto">
            <a:xfrm>
              <a:off x="565" y="2715"/>
              <a:ext cx="141" cy="138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93"/>
            <p:cNvSpPr/>
            <p:nvPr/>
          </p:nvSpPr>
          <p:spPr bwMode="auto">
            <a:xfrm>
              <a:off x="737" y="2574"/>
              <a:ext cx="268" cy="654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94"/>
            <p:cNvSpPr/>
            <p:nvPr/>
          </p:nvSpPr>
          <p:spPr bwMode="auto">
            <a:xfrm>
              <a:off x="62" y="2474"/>
              <a:ext cx="109" cy="241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95"/>
            <p:cNvSpPr/>
            <p:nvPr/>
          </p:nvSpPr>
          <p:spPr bwMode="auto">
            <a:xfrm>
              <a:off x="663" y="2204"/>
              <a:ext cx="601" cy="341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96"/>
            <p:cNvSpPr/>
            <p:nvPr/>
          </p:nvSpPr>
          <p:spPr bwMode="auto">
            <a:xfrm>
              <a:off x="834" y="2358"/>
              <a:ext cx="647" cy="414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97"/>
            <p:cNvSpPr/>
            <p:nvPr/>
          </p:nvSpPr>
          <p:spPr bwMode="auto">
            <a:xfrm>
              <a:off x="1100" y="2784"/>
              <a:ext cx="152" cy="34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98"/>
            <p:cNvSpPr/>
            <p:nvPr/>
          </p:nvSpPr>
          <p:spPr bwMode="auto">
            <a:xfrm>
              <a:off x="1274" y="2862"/>
              <a:ext cx="263" cy="281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9"/>
            <p:cNvSpPr/>
            <p:nvPr/>
          </p:nvSpPr>
          <p:spPr bwMode="auto">
            <a:xfrm>
              <a:off x="1260" y="2517"/>
              <a:ext cx="413" cy="336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00"/>
            <p:cNvSpPr/>
            <p:nvPr/>
          </p:nvSpPr>
          <p:spPr bwMode="auto">
            <a:xfrm>
              <a:off x="1626" y="2230"/>
              <a:ext cx="437" cy="608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01"/>
            <p:cNvSpPr/>
            <p:nvPr/>
          </p:nvSpPr>
          <p:spPr bwMode="auto">
            <a:xfrm>
              <a:off x="1675" y="2897"/>
              <a:ext cx="0" cy="2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02"/>
            <p:cNvSpPr/>
            <p:nvPr/>
          </p:nvSpPr>
          <p:spPr bwMode="auto">
            <a:xfrm>
              <a:off x="1768" y="2911"/>
              <a:ext cx="256" cy="294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03"/>
            <p:cNvSpPr/>
            <p:nvPr/>
          </p:nvSpPr>
          <p:spPr bwMode="auto">
            <a:xfrm>
              <a:off x="1571" y="2853"/>
              <a:ext cx="361" cy="279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04"/>
            <p:cNvSpPr/>
            <p:nvPr/>
          </p:nvSpPr>
          <p:spPr bwMode="auto">
            <a:xfrm>
              <a:off x="1620" y="2897"/>
              <a:ext cx="88" cy="215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05"/>
            <p:cNvSpPr/>
            <p:nvPr/>
          </p:nvSpPr>
          <p:spPr bwMode="auto">
            <a:xfrm>
              <a:off x="1720" y="2819"/>
              <a:ext cx="195" cy="12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06"/>
            <p:cNvSpPr/>
            <p:nvPr/>
          </p:nvSpPr>
          <p:spPr bwMode="auto">
            <a:xfrm>
              <a:off x="2119" y="2313"/>
              <a:ext cx="151" cy="229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07"/>
            <p:cNvSpPr/>
            <p:nvPr/>
          </p:nvSpPr>
          <p:spPr bwMode="auto">
            <a:xfrm>
              <a:off x="2542" y="2481"/>
              <a:ext cx="435" cy="608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108"/>
            <p:cNvSpPr/>
            <p:nvPr/>
          </p:nvSpPr>
          <p:spPr bwMode="auto">
            <a:xfrm>
              <a:off x="3016" y="2805"/>
              <a:ext cx="220" cy="213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109"/>
            <p:cNvSpPr/>
            <p:nvPr/>
          </p:nvSpPr>
          <p:spPr bwMode="auto">
            <a:xfrm>
              <a:off x="3346" y="2410"/>
              <a:ext cx="541" cy="426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110"/>
            <p:cNvSpPr/>
            <p:nvPr/>
          </p:nvSpPr>
          <p:spPr bwMode="auto">
            <a:xfrm>
              <a:off x="2856" y="2342"/>
              <a:ext cx="647" cy="414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111"/>
            <p:cNvSpPr/>
            <p:nvPr/>
          </p:nvSpPr>
          <p:spPr bwMode="auto">
            <a:xfrm>
              <a:off x="3904" y="2226"/>
              <a:ext cx="438" cy="250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112"/>
            <p:cNvSpPr/>
            <p:nvPr/>
          </p:nvSpPr>
          <p:spPr bwMode="auto">
            <a:xfrm>
              <a:off x="3945" y="2299"/>
              <a:ext cx="306" cy="184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13"/>
            <p:cNvSpPr/>
            <p:nvPr/>
          </p:nvSpPr>
          <p:spPr bwMode="auto">
            <a:xfrm>
              <a:off x="2904" y="2139"/>
              <a:ext cx="247" cy="305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114"/>
            <p:cNvSpPr/>
            <p:nvPr/>
          </p:nvSpPr>
          <p:spPr bwMode="auto">
            <a:xfrm>
              <a:off x="2733" y="2226"/>
              <a:ext cx="344" cy="314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115"/>
            <p:cNvSpPr/>
            <p:nvPr/>
          </p:nvSpPr>
          <p:spPr bwMode="auto">
            <a:xfrm>
              <a:off x="2782" y="2204"/>
              <a:ext cx="89" cy="214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116"/>
            <p:cNvSpPr/>
            <p:nvPr/>
          </p:nvSpPr>
          <p:spPr bwMode="auto">
            <a:xfrm>
              <a:off x="2792" y="2431"/>
              <a:ext cx="216" cy="95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117"/>
            <p:cNvSpPr/>
            <p:nvPr/>
          </p:nvSpPr>
          <p:spPr bwMode="auto">
            <a:xfrm>
              <a:off x="2415" y="2152"/>
              <a:ext cx="263" cy="324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118"/>
            <p:cNvSpPr/>
            <p:nvPr/>
          </p:nvSpPr>
          <p:spPr bwMode="auto">
            <a:xfrm>
              <a:off x="1842" y="2574"/>
              <a:ext cx="648" cy="415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119"/>
            <p:cNvSpPr/>
            <p:nvPr/>
          </p:nvSpPr>
          <p:spPr bwMode="auto">
            <a:xfrm>
              <a:off x="2322" y="2474"/>
              <a:ext cx="190" cy="189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120"/>
            <p:cNvSpPr/>
            <p:nvPr/>
          </p:nvSpPr>
          <p:spPr bwMode="auto">
            <a:xfrm>
              <a:off x="2474" y="2652"/>
              <a:ext cx="133" cy="134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121"/>
            <p:cNvSpPr/>
            <p:nvPr/>
          </p:nvSpPr>
          <p:spPr bwMode="auto">
            <a:xfrm>
              <a:off x="4769" y="2479"/>
              <a:ext cx="437" cy="608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122"/>
            <p:cNvSpPr/>
            <p:nvPr/>
          </p:nvSpPr>
          <p:spPr bwMode="auto">
            <a:xfrm>
              <a:off x="4667" y="2467"/>
              <a:ext cx="152" cy="229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23"/>
            <p:cNvSpPr/>
            <p:nvPr/>
          </p:nvSpPr>
          <p:spPr bwMode="auto">
            <a:xfrm>
              <a:off x="4235" y="2545"/>
              <a:ext cx="460" cy="574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24"/>
            <p:cNvSpPr/>
            <p:nvPr/>
          </p:nvSpPr>
          <p:spPr bwMode="auto">
            <a:xfrm>
              <a:off x="3928" y="2682"/>
              <a:ext cx="344" cy="314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125"/>
            <p:cNvSpPr/>
            <p:nvPr/>
          </p:nvSpPr>
          <p:spPr bwMode="auto">
            <a:xfrm>
              <a:off x="4002" y="2661"/>
              <a:ext cx="194" cy="127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126"/>
            <p:cNvSpPr/>
            <p:nvPr/>
          </p:nvSpPr>
          <p:spPr bwMode="auto">
            <a:xfrm>
              <a:off x="3976" y="2803"/>
              <a:ext cx="90" cy="215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127"/>
            <p:cNvSpPr/>
            <p:nvPr/>
          </p:nvSpPr>
          <p:spPr bwMode="auto">
            <a:xfrm>
              <a:off x="5209" y="2715"/>
              <a:ext cx="247" cy="359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128"/>
            <p:cNvSpPr/>
            <p:nvPr/>
          </p:nvSpPr>
          <p:spPr bwMode="auto">
            <a:xfrm>
              <a:off x="4992" y="2249"/>
              <a:ext cx="145" cy="149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129"/>
            <p:cNvSpPr/>
            <p:nvPr/>
          </p:nvSpPr>
          <p:spPr bwMode="auto">
            <a:xfrm>
              <a:off x="4710" y="2301"/>
              <a:ext cx="332" cy="176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130"/>
            <p:cNvSpPr/>
            <p:nvPr/>
          </p:nvSpPr>
          <p:spPr bwMode="auto">
            <a:xfrm>
              <a:off x="4418" y="2211"/>
              <a:ext cx="263" cy="28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131"/>
            <p:cNvSpPr/>
            <p:nvPr/>
          </p:nvSpPr>
          <p:spPr bwMode="auto">
            <a:xfrm>
              <a:off x="3205" y="2914"/>
              <a:ext cx="443" cy="244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132"/>
            <p:cNvSpPr/>
            <p:nvPr/>
          </p:nvSpPr>
          <p:spPr bwMode="auto">
            <a:xfrm>
              <a:off x="3248" y="2907"/>
              <a:ext cx="309" cy="175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133"/>
            <p:cNvSpPr/>
            <p:nvPr/>
          </p:nvSpPr>
          <p:spPr bwMode="auto">
            <a:xfrm>
              <a:off x="3664" y="2753"/>
              <a:ext cx="295" cy="258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134"/>
            <p:cNvSpPr/>
            <p:nvPr/>
          </p:nvSpPr>
          <p:spPr bwMode="auto">
            <a:xfrm>
              <a:off x="4834" y="2219"/>
              <a:ext cx="664" cy="371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135"/>
            <p:cNvSpPr/>
            <p:nvPr/>
          </p:nvSpPr>
          <p:spPr bwMode="auto">
            <a:xfrm>
              <a:off x="-7" y="2134"/>
              <a:ext cx="288" cy="354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136"/>
            <p:cNvSpPr/>
            <p:nvPr/>
          </p:nvSpPr>
          <p:spPr bwMode="auto">
            <a:xfrm>
              <a:off x="2992" y="2677"/>
              <a:ext cx="154" cy="228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137"/>
            <p:cNvSpPr/>
            <p:nvPr/>
          </p:nvSpPr>
          <p:spPr bwMode="auto">
            <a:xfrm>
              <a:off x="66" y="2446"/>
              <a:ext cx="5642" cy="456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138"/>
            <p:cNvSpPr/>
            <p:nvPr/>
          </p:nvSpPr>
          <p:spPr bwMode="auto">
            <a:xfrm>
              <a:off x="3272" y="2810"/>
              <a:ext cx="192" cy="210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Freeform 139"/>
            <p:cNvSpPr/>
            <p:nvPr/>
          </p:nvSpPr>
          <p:spPr bwMode="auto">
            <a:xfrm>
              <a:off x="3847" y="2360"/>
              <a:ext cx="311" cy="36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1" name="Freeform 140"/>
            <p:cNvSpPr/>
            <p:nvPr/>
          </p:nvSpPr>
          <p:spPr bwMode="auto">
            <a:xfrm>
              <a:off x="5401" y="2412"/>
              <a:ext cx="88" cy="216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2" name="Freeform 141"/>
            <p:cNvSpPr/>
            <p:nvPr/>
          </p:nvSpPr>
          <p:spPr bwMode="auto">
            <a:xfrm>
              <a:off x="5344" y="2441"/>
              <a:ext cx="350" cy="334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 flipH="1">
            <a:off x="5948945" y="3843759"/>
            <a:ext cx="3279754" cy="1396812"/>
            <a:chOff x="-25400" y="-351206"/>
            <a:chExt cx="4521456" cy="1925639"/>
          </a:xfrm>
        </p:grpSpPr>
        <p:sp>
          <p:nvSpPr>
            <p:cNvPr id="11" name="Freeform 6"/>
            <p:cNvSpPr/>
            <p:nvPr/>
          </p:nvSpPr>
          <p:spPr bwMode="auto">
            <a:xfrm>
              <a:off x="3384550" y="-65456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287338" y="787032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8"/>
            <p:cNvSpPr/>
            <p:nvPr/>
          </p:nvSpPr>
          <p:spPr bwMode="auto">
            <a:xfrm>
              <a:off x="690563" y="721945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2"/>
            <p:cNvSpPr/>
            <p:nvPr/>
          </p:nvSpPr>
          <p:spPr bwMode="auto">
            <a:xfrm>
              <a:off x="1811338" y="1337895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3"/>
            <p:cNvSpPr/>
            <p:nvPr/>
          </p:nvSpPr>
          <p:spPr bwMode="auto">
            <a:xfrm>
              <a:off x="2346325" y="290144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4"/>
            <p:cNvSpPr/>
            <p:nvPr/>
          </p:nvSpPr>
          <p:spPr bwMode="auto">
            <a:xfrm>
              <a:off x="461963" y="-351206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5"/>
            <p:cNvSpPr/>
            <p:nvPr/>
          </p:nvSpPr>
          <p:spPr bwMode="auto">
            <a:xfrm>
              <a:off x="476250" y="-213093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6"/>
            <p:cNvSpPr/>
            <p:nvPr/>
          </p:nvSpPr>
          <p:spPr bwMode="auto">
            <a:xfrm>
              <a:off x="539750" y="-111493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7"/>
            <p:cNvSpPr/>
            <p:nvPr/>
          </p:nvSpPr>
          <p:spPr bwMode="auto">
            <a:xfrm>
              <a:off x="404813" y="-21006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8"/>
            <p:cNvSpPr/>
            <p:nvPr/>
          </p:nvSpPr>
          <p:spPr bwMode="auto">
            <a:xfrm>
              <a:off x="268288" y="369519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9"/>
            <p:cNvSpPr/>
            <p:nvPr/>
          </p:nvSpPr>
          <p:spPr bwMode="auto">
            <a:xfrm>
              <a:off x="563563" y="342532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0"/>
            <p:cNvSpPr/>
            <p:nvPr/>
          </p:nvSpPr>
          <p:spPr bwMode="auto">
            <a:xfrm>
              <a:off x="525463" y="418732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1"/>
            <p:cNvSpPr/>
            <p:nvPr/>
          </p:nvSpPr>
          <p:spPr bwMode="auto">
            <a:xfrm>
              <a:off x="890588" y="374282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"/>
            <p:cNvSpPr/>
            <p:nvPr/>
          </p:nvSpPr>
          <p:spPr bwMode="auto">
            <a:xfrm>
              <a:off x="882650" y="752107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3"/>
            <p:cNvSpPr/>
            <p:nvPr/>
          </p:nvSpPr>
          <p:spPr bwMode="auto">
            <a:xfrm>
              <a:off x="1155700" y="528269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4"/>
            <p:cNvSpPr/>
            <p:nvPr/>
          </p:nvSpPr>
          <p:spPr bwMode="auto">
            <a:xfrm>
              <a:off x="84138" y="369519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5"/>
            <p:cNvSpPr/>
            <p:nvPr/>
          </p:nvSpPr>
          <p:spPr bwMode="auto">
            <a:xfrm>
              <a:off x="1038225" y="-59106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6"/>
            <p:cNvSpPr/>
            <p:nvPr/>
          </p:nvSpPr>
          <p:spPr bwMode="auto">
            <a:xfrm>
              <a:off x="1309688" y="185369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7"/>
            <p:cNvSpPr/>
            <p:nvPr/>
          </p:nvSpPr>
          <p:spPr bwMode="auto">
            <a:xfrm>
              <a:off x="1731963" y="861645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8"/>
            <p:cNvSpPr/>
            <p:nvPr/>
          </p:nvSpPr>
          <p:spPr bwMode="auto">
            <a:xfrm>
              <a:off x="2008188" y="985470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9"/>
            <p:cNvSpPr/>
            <p:nvPr/>
          </p:nvSpPr>
          <p:spPr bwMode="auto">
            <a:xfrm>
              <a:off x="1985963" y="437782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0"/>
            <p:cNvSpPr/>
            <p:nvPr/>
          </p:nvSpPr>
          <p:spPr bwMode="auto">
            <a:xfrm>
              <a:off x="2566988" y="-17831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1"/>
            <p:cNvSpPr/>
            <p:nvPr/>
          </p:nvSpPr>
          <p:spPr bwMode="auto">
            <a:xfrm>
              <a:off x="2644775" y="1041032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2"/>
            <p:cNvSpPr/>
            <p:nvPr/>
          </p:nvSpPr>
          <p:spPr bwMode="auto">
            <a:xfrm>
              <a:off x="2792413" y="1063257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3"/>
            <p:cNvSpPr/>
            <p:nvPr/>
          </p:nvSpPr>
          <p:spPr bwMode="auto">
            <a:xfrm>
              <a:off x="2479675" y="971182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4"/>
            <p:cNvSpPr/>
            <p:nvPr/>
          </p:nvSpPr>
          <p:spPr bwMode="auto">
            <a:xfrm>
              <a:off x="2557463" y="1041032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5"/>
            <p:cNvSpPr/>
            <p:nvPr/>
          </p:nvSpPr>
          <p:spPr bwMode="auto">
            <a:xfrm>
              <a:off x="2716213" y="917207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6"/>
            <p:cNvSpPr/>
            <p:nvPr/>
          </p:nvSpPr>
          <p:spPr bwMode="auto">
            <a:xfrm>
              <a:off x="3349625" y="113932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45"/>
            <p:cNvSpPr/>
            <p:nvPr/>
          </p:nvSpPr>
          <p:spPr bwMode="auto">
            <a:xfrm rot="1800000">
              <a:off x="4250178" y="13867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47"/>
            <p:cNvSpPr/>
            <p:nvPr/>
          </p:nvSpPr>
          <p:spPr bwMode="auto">
            <a:xfrm>
              <a:off x="3819525" y="-141656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8"/>
            <p:cNvSpPr/>
            <p:nvPr/>
          </p:nvSpPr>
          <p:spPr bwMode="auto">
            <a:xfrm>
              <a:off x="2909888" y="528269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9"/>
            <p:cNvSpPr/>
            <p:nvPr/>
          </p:nvSpPr>
          <p:spPr bwMode="auto">
            <a:xfrm>
              <a:off x="3671888" y="369519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"/>
            <p:cNvSpPr/>
            <p:nvPr/>
          </p:nvSpPr>
          <p:spPr bwMode="auto">
            <a:xfrm>
              <a:off x="3913188" y="652095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65"/>
            <p:cNvSpPr/>
            <p:nvPr/>
          </p:nvSpPr>
          <p:spPr bwMode="auto">
            <a:xfrm>
              <a:off x="-25400" y="-170231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 bwMode="auto">
            <a:xfrm>
              <a:off x="91173" y="333414"/>
              <a:ext cx="4404883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04883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cubicBezTo>
                    <a:pt x="3214181" y="170567"/>
                    <a:pt x="3214181" y="170567"/>
                    <a:pt x="3216921" y="170567"/>
                  </a:cubicBez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404883" y="209367"/>
                  </a:lnTo>
                  <a:lnTo>
                    <a:pt x="4404883" y="226059"/>
                  </a:ln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cubicBezTo>
                    <a:pt x="2056" y="49458"/>
                    <a:pt x="2056" y="49458"/>
                    <a:pt x="4797" y="49458"/>
                  </a:cubicBez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cubicBezTo>
                    <a:pt x="385757" y="10923"/>
                    <a:pt x="385757" y="10923"/>
                    <a:pt x="393979" y="10923"/>
                  </a:cubicBez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 userDrawn="1"/>
        </p:nvGrpSpPr>
        <p:grpSpPr>
          <a:xfrm>
            <a:off x="-142845" y="-250537"/>
            <a:ext cx="4466146" cy="1842344"/>
            <a:chOff x="-142846" y="-250538"/>
            <a:chExt cx="4668067" cy="1925639"/>
          </a:xfrm>
        </p:grpSpPr>
        <p:sp>
          <p:nvSpPr>
            <p:cNvPr id="47" name="Freeform 12"/>
            <p:cNvSpPr/>
            <p:nvPr/>
          </p:nvSpPr>
          <p:spPr bwMode="auto">
            <a:xfrm>
              <a:off x="1693892" y="1438563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23"/>
            <p:cNvSpPr/>
            <p:nvPr/>
          </p:nvSpPr>
          <p:spPr bwMode="auto">
            <a:xfrm>
              <a:off x="1038254" y="628937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32"/>
            <p:cNvSpPr/>
            <p:nvPr/>
          </p:nvSpPr>
          <p:spPr bwMode="auto">
            <a:xfrm>
              <a:off x="2674967" y="1163925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-142846" y="-250538"/>
              <a:ext cx="4668067" cy="1782764"/>
              <a:chOff x="-142846" y="-250538"/>
              <a:chExt cx="4668067" cy="1782764"/>
            </a:xfrm>
          </p:grpSpPr>
          <p:sp>
            <p:nvSpPr>
              <p:cNvPr id="51" name="Freeform 6"/>
              <p:cNvSpPr/>
              <p:nvPr/>
            </p:nvSpPr>
            <p:spPr bwMode="auto">
              <a:xfrm>
                <a:off x="3267104" y="35212"/>
                <a:ext cx="350838" cy="338138"/>
              </a:xfrm>
              <a:custGeom>
                <a:avLst/>
                <a:gdLst>
                  <a:gd name="T0" fmla="*/ 125 w 128"/>
                  <a:gd name="T1" fmla="*/ 55 h 123"/>
                  <a:gd name="T2" fmla="*/ 95 w 128"/>
                  <a:gd name="T3" fmla="*/ 48 h 123"/>
                  <a:gd name="T4" fmla="*/ 65 w 128"/>
                  <a:gd name="T5" fmla="*/ 22 h 123"/>
                  <a:gd name="T6" fmla="*/ 44 w 128"/>
                  <a:gd name="T7" fmla="*/ 2 h 123"/>
                  <a:gd name="T8" fmla="*/ 12 w 128"/>
                  <a:gd name="T9" fmla="*/ 26 h 123"/>
                  <a:gd name="T10" fmla="*/ 3 w 128"/>
                  <a:gd name="T11" fmla="*/ 70 h 123"/>
                  <a:gd name="T12" fmla="*/ 19 w 128"/>
                  <a:gd name="T13" fmla="*/ 106 h 123"/>
                  <a:gd name="T14" fmla="*/ 58 w 128"/>
                  <a:gd name="T15" fmla="*/ 122 h 123"/>
                  <a:gd name="T16" fmla="*/ 109 w 128"/>
                  <a:gd name="T17" fmla="*/ 100 h 123"/>
                  <a:gd name="T18" fmla="*/ 125 w 128"/>
                  <a:gd name="T19" fmla="*/ 5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123">
                    <a:moveTo>
                      <a:pt x="125" y="55"/>
                    </a:moveTo>
                    <a:cubicBezTo>
                      <a:pt x="122" y="39"/>
                      <a:pt x="106" y="40"/>
                      <a:pt x="95" y="48"/>
                    </a:cubicBezTo>
                    <a:cubicBezTo>
                      <a:pt x="98" y="30"/>
                      <a:pt x="82" y="13"/>
                      <a:pt x="65" y="22"/>
                    </a:cubicBezTo>
                    <a:cubicBezTo>
                      <a:pt x="62" y="12"/>
                      <a:pt x="56" y="0"/>
                      <a:pt x="44" y="2"/>
                    </a:cubicBezTo>
                    <a:cubicBezTo>
                      <a:pt x="30" y="4"/>
                      <a:pt x="19" y="16"/>
                      <a:pt x="12" y="26"/>
                    </a:cubicBezTo>
                    <a:cubicBezTo>
                      <a:pt x="2" y="40"/>
                      <a:pt x="0" y="54"/>
                      <a:pt x="3" y="70"/>
                    </a:cubicBezTo>
                    <a:cubicBezTo>
                      <a:pt x="5" y="78"/>
                      <a:pt x="10" y="98"/>
                      <a:pt x="19" y="106"/>
                    </a:cubicBezTo>
                    <a:cubicBezTo>
                      <a:pt x="23" y="122"/>
                      <a:pt x="44" y="123"/>
                      <a:pt x="58" y="122"/>
                    </a:cubicBezTo>
                    <a:cubicBezTo>
                      <a:pt x="76" y="120"/>
                      <a:pt x="97" y="113"/>
                      <a:pt x="109" y="100"/>
                    </a:cubicBezTo>
                    <a:cubicBezTo>
                      <a:pt x="120" y="89"/>
                      <a:pt x="128" y="70"/>
                      <a:pt x="125" y="55"/>
                    </a:cubicBezTo>
                    <a:close/>
                  </a:path>
                </a:pathLst>
              </a:custGeom>
              <a:solidFill>
                <a:srgbClr val="FF9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7"/>
              <p:cNvSpPr/>
              <p:nvPr/>
            </p:nvSpPr>
            <p:spPr bwMode="auto">
              <a:xfrm>
                <a:off x="169892" y="887700"/>
                <a:ext cx="260350" cy="298450"/>
              </a:xfrm>
              <a:custGeom>
                <a:avLst/>
                <a:gdLst>
                  <a:gd name="T0" fmla="*/ 40 w 95"/>
                  <a:gd name="T1" fmla="*/ 1 h 108"/>
                  <a:gd name="T2" fmla="*/ 39 w 95"/>
                  <a:gd name="T3" fmla="*/ 2 h 108"/>
                  <a:gd name="T4" fmla="*/ 39 w 95"/>
                  <a:gd name="T5" fmla="*/ 2 h 108"/>
                  <a:gd name="T6" fmla="*/ 38 w 95"/>
                  <a:gd name="T7" fmla="*/ 3 h 108"/>
                  <a:gd name="T8" fmla="*/ 37 w 95"/>
                  <a:gd name="T9" fmla="*/ 3 h 108"/>
                  <a:gd name="T10" fmla="*/ 3 w 95"/>
                  <a:gd name="T11" fmla="*/ 76 h 108"/>
                  <a:gd name="T12" fmla="*/ 11 w 95"/>
                  <a:gd name="T13" fmla="*/ 102 h 108"/>
                  <a:gd name="T14" fmla="*/ 27 w 95"/>
                  <a:gd name="T15" fmla="*/ 95 h 108"/>
                  <a:gd name="T16" fmla="*/ 36 w 95"/>
                  <a:gd name="T17" fmla="*/ 103 h 108"/>
                  <a:gd name="T18" fmla="*/ 52 w 95"/>
                  <a:gd name="T19" fmla="*/ 97 h 108"/>
                  <a:gd name="T20" fmla="*/ 66 w 95"/>
                  <a:gd name="T21" fmla="*/ 105 h 108"/>
                  <a:gd name="T22" fmla="*/ 78 w 95"/>
                  <a:gd name="T23" fmla="*/ 95 h 108"/>
                  <a:gd name="T24" fmla="*/ 78 w 95"/>
                  <a:gd name="T25" fmla="*/ 93 h 108"/>
                  <a:gd name="T26" fmla="*/ 40 w 95"/>
                  <a:gd name="T27" fmla="*/ 1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5" h="108">
                    <a:moveTo>
                      <a:pt x="40" y="1"/>
                    </a:moveTo>
                    <a:cubicBezTo>
                      <a:pt x="39" y="0"/>
                      <a:pt x="38" y="1"/>
                      <a:pt x="39" y="2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8" y="3"/>
                      <a:pt x="38" y="3"/>
                    </a:cubicBezTo>
                    <a:cubicBezTo>
                      <a:pt x="38" y="3"/>
                      <a:pt x="37" y="2"/>
                      <a:pt x="37" y="3"/>
                    </a:cubicBezTo>
                    <a:cubicBezTo>
                      <a:pt x="9" y="15"/>
                      <a:pt x="0" y="48"/>
                      <a:pt x="3" y="76"/>
                    </a:cubicBezTo>
                    <a:cubicBezTo>
                      <a:pt x="4" y="84"/>
                      <a:pt x="4" y="96"/>
                      <a:pt x="11" y="102"/>
                    </a:cubicBezTo>
                    <a:cubicBezTo>
                      <a:pt x="16" y="108"/>
                      <a:pt x="23" y="100"/>
                      <a:pt x="27" y="95"/>
                    </a:cubicBezTo>
                    <a:cubicBezTo>
                      <a:pt x="29" y="99"/>
                      <a:pt x="31" y="103"/>
                      <a:pt x="36" y="103"/>
                    </a:cubicBezTo>
                    <a:cubicBezTo>
                      <a:pt x="42" y="103"/>
                      <a:pt x="44" y="95"/>
                      <a:pt x="52" y="97"/>
                    </a:cubicBezTo>
                    <a:cubicBezTo>
                      <a:pt x="57" y="98"/>
                      <a:pt x="61" y="105"/>
                      <a:pt x="66" y="105"/>
                    </a:cubicBezTo>
                    <a:cubicBezTo>
                      <a:pt x="72" y="105"/>
                      <a:pt x="75" y="100"/>
                      <a:pt x="78" y="95"/>
                    </a:cubicBezTo>
                    <a:cubicBezTo>
                      <a:pt x="79" y="95"/>
                      <a:pt x="78" y="94"/>
                      <a:pt x="78" y="93"/>
                    </a:cubicBezTo>
                    <a:cubicBezTo>
                      <a:pt x="95" y="61"/>
                      <a:pt x="71" y="15"/>
                      <a:pt x="40" y="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8"/>
              <p:cNvSpPr/>
              <p:nvPr/>
            </p:nvSpPr>
            <p:spPr bwMode="auto">
              <a:xfrm>
                <a:off x="573117" y="822613"/>
                <a:ext cx="182563" cy="195263"/>
              </a:xfrm>
              <a:custGeom>
                <a:avLst/>
                <a:gdLst>
                  <a:gd name="T0" fmla="*/ 13 w 67"/>
                  <a:gd name="T1" fmla="*/ 0 h 71"/>
                  <a:gd name="T2" fmla="*/ 11 w 67"/>
                  <a:gd name="T3" fmla="*/ 0 h 71"/>
                  <a:gd name="T4" fmla="*/ 11 w 67"/>
                  <a:gd name="T5" fmla="*/ 0 h 71"/>
                  <a:gd name="T6" fmla="*/ 10 w 67"/>
                  <a:gd name="T7" fmla="*/ 1 h 71"/>
                  <a:gd name="T8" fmla="*/ 11 w 67"/>
                  <a:gd name="T9" fmla="*/ 0 h 71"/>
                  <a:gd name="T10" fmla="*/ 10 w 67"/>
                  <a:gd name="T11" fmla="*/ 0 h 71"/>
                  <a:gd name="T12" fmla="*/ 9 w 67"/>
                  <a:gd name="T13" fmla="*/ 3 h 71"/>
                  <a:gd name="T14" fmla="*/ 9 w 67"/>
                  <a:gd name="T15" fmla="*/ 4 h 71"/>
                  <a:gd name="T16" fmla="*/ 4 w 67"/>
                  <a:gd name="T17" fmla="*/ 53 h 71"/>
                  <a:gd name="T18" fmla="*/ 38 w 67"/>
                  <a:gd name="T19" fmla="*/ 65 h 71"/>
                  <a:gd name="T20" fmla="*/ 13 w 67"/>
                  <a:gd name="T2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71">
                    <a:moveTo>
                      <a:pt x="13" y="0"/>
                    </a:moveTo>
                    <a:cubicBezTo>
                      <a:pt x="12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1"/>
                      <a:pt x="10" y="1"/>
                    </a:cubicBezTo>
                    <a:cubicBezTo>
                      <a:pt x="10" y="1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10" y="1"/>
                      <a:pt x="10" y="2"/>
                      <a:pt x="9" y="3"/>
                    </a:cubicBezTo>
                    <a:cubicBezTo>
                      <a:pt x="9" y="3"/>
                      <a:pt x="9" y="4"/>
                      <a:pt x="9" y="4"/>
                    </a:cubicBezTo>
                    <a:cubicBezTo>
                      <a:pt x="4" y="20"/>
                      <a:pt x="0" y="37"/>
                      <a:pt x="4" y="53"/>
                    </a:cubicBezTo>
                    <a:cubicBezTo>
                      <a:pt x="8" y="67"/>
                      <a:pt x="25" y="71"/>
                      <a:pt x="38" y="65"/>
                    </a:cubicBezTo>
                    <a:cubicBezTo>
                      <a:pt x="67" y="51"/>
                      <a:pt x="32" y="7"/>
                      <a:pt x="13" y="0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13"/>
              <p:cNvSpPr/>
              <p:nvPr/>
            </p:nvSpPr>
            <p:spPr bwMode="auto">
              <a:xfrm>
                <a:off x="2228879" y="390812"/>
                <a:ext cx="360363" cy="373063"/>
              </a:xfrm>
              <a:custGeom>
                <a:avLst/>
                <a:gdLst>
                  <a:gd name="T0" fmla="*/ 67 w 132"/>
                  <a:gd name="T1" fmla="*/ 125 h 136"/>
                  <a:gd name="T2" fmla="*/ 15 w 132"/>
                  <a:gd name="T3" fmla="*/ 125 h 136"/>
                  <a:gd name="T4" fmla="*/ 0 w 132"/>
                  <a:gd name="T5" fmla="*/ 85 h 136"/>
                  <a:gd name="T6" fmla="*/ 16 w 132"/>
                  <a:gd name="T7" fmla="*/ 37 h 136"/>
                  <a:gd name="T8" fmla="*/ 16 w 132"/>
                  <a:gd name="T9" fmla="*/ 36 h 136"/>
                  <a:gd name="T10" fmla="*/ 39 w 132"/>
                  <a:gd name="T11" fmla="*/ 13 h 136"/>
                  <a:gd name="T12" fmla="*/ 61 w 132"/>
                  <a:gd name="T13" fmla="*/ 1 h 136"/>
                  <a:gd name="T14" fmla="*/ 71 w 132"/>
                  <a:gd name="T15" fmla="*/ 25 h 136"/>
                  <a:gd name="T16" fmla="*/ 76 w 132"/>
                  <a:gd name="T17" fmla="*/ 26 h 136"/>
                  <a:gd name="T18" fmla="*/ 76 w 132"/>
                  <a:gd name="T19" fmla="*/ 24 h 136"/>
                  <a:gd name="T20" fmla="*/ 76 w 132"/>
                  <a:gd name="T21" fmla="*/ 24 h 136"/>
                  <a:gd name="T22" fmla="*/ 82 w 132"/>
                  <a:gd name="T23" fmla="*/ 17 h 136"/>
                  <a:gd name="T24" fmla="*/ 92 w 132"/>
                  <a:gd name="T25" fmla="*/ 12 h 136"/>
                  <a:gd name="T26" fmla="*/ 104 w 132"/>
                  <a:gd name="T27" fmla="*/ 32 h 136"/>
                  <a:gd name="T28" fmla="*/ 107 w 132"/>
                  <a:gd name="T29" fmla="*/ 34 h 136"/>
                  <a:gd name="T30" fmla="*/ 107 w 132"/>
                  <a:gd name="T31" fmla="*/ 34 h 136"/>
                  <a:gd name="T32" fmla="*/ 109 w 132"/>
                  <a:gd name="T33" fmla="*/ 33 h 136"/>
                  <a:gd name="T34" fmla="*/ 123 w 132"/>
                  <a:gd name="T35" fmla="*/ 29 h 136"/>
                  <a:gd name="T36" fmla="*/ 130 w 132"/>
                  <a:gd name="T37" fmla="*/ 41 h 136"/>
                  <a:gd name="T38" fmla="*/ 127 w 132"/>
                  <a:gd name="T39" fmla="*/ 66 h 136"/>
                  <a:gd name="T40" fmla="*/ 115 w 132"/>
                  <a:gd name="T41" fmla="*/ 87 h 136"/>
                  <a:gd name="T42" fmla="*/ 115 w 132"/>
                  <a:gd name="T43" fmla="*/ 87 h 136"/>
                  <a:gd name="T44" fmla="*/ 67 w 132"/>
                  <a:gd name="T45" fmla="*/ 1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2" h="136">
                    <a:moveTo>
                      <a:pt x="67" y="125"/>
                    </a:moveTo>
                    <a:cubicBezTo>
                      <a:pt x="51" y="131"/>
                      <a:pt x="31" y="136"/>
                      <a:pt x="15" y="125"/>
                    </a:cubicBezTo>
                    <a:cubicBezTo>
                      <a:pt x="3" y="116"/>
                      <a:pt x="0" y="99"/>
                      <a:pt x="0" y="85"/>
                    </a:cubicBezTo>
                    <a:cubicBezTo>
                      <a:pt x="0" y="67"/>
                      <a:pt x="8" y="53"/>
                      <a:pt x="16" y="37"/>
                    </a:cubicBezTo>
                    <a:cubicBezTo>
                      <a:pt x="16" y="37"/>
                      <a:pt x="16" y="36"/>
                      <a:pt x="16" y="36"/>
                    </a:cubicBezTo>
                    <a:cubicBezTo>
                      <a:pt x="23" y="28"/>
                      <a:pt x="31" y="20"/>
                      <a:pt x="39" y="13"/>
                    </a:cubicBezTo>
                    <a:cubicBezTo>
                      <a:pt x="46" y="8"/>
                      <a:pt x="53" y="3"/>
                      <a:pt x="61" y="1"/>
                    </a:cubicBezTo>
                    <a:cubicBezTo>
                      <a:pt x="73" y="0"/>
                      <a:pt x="72" y="18"/>
                      <a:pt x="71" y="25"/>
                    </a:cubicBezTo>
                    <a:cubicBezTo>
                      <a:pt x="71" y="28"/>
                      <a:pt x="76" y="28"/>
                      <a:pt x="76" y="26"/>
                    </a:cubicBezTo>
                    <a:cubicBezTo>
                      <a:pt x="76" y="25"/>
                      <a:pt x="76" y="24"/>
                      <a:pt x="76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9" y="22"/>
                      <a:pt x="80" y="19"/>
                      <a:pt x="82" y="17"/>
                    </a:cubicBezTo>
                    <a:cubicBezTo>
                      <a:pt x="85" y="14"/>
                      <a:pt x="89" y="13"/>
                      <a:pt x="92" y="12"/>
                    </a:cubicBezTo>
                    <a:cubicBezTo>
                      <a:pt x="104" y="10"/>
                      <a:pt x="105" y="24"/>
                      <a:pt x="104" y="32"/>
                    </a:cubicBezTo>
                    <a:cubicBezTo>
                      <a:pt x="104" y="33"/>
                      <a:pt x="105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8" y="34"/>
                      <a:pt x="109" y="33"/>
                      <a:pt x="109" y="33"/>
                    </a:cubicBezTo>
                    <a:cubicBezTo>
                      <a:pt x="113" y="29"/>
                      <a:pt x="118" y="25"/>
                      <a:pt x="123" y="29"/>
                    </a:cubicBezTo>
                    <a:cubicBezTo>
                      <a:pt x="127" y="32"/>
                      <a:pt x="128" y="37"/>
                      <a:pt x="130" y="41"/>
                    </a:cubicBezTo>
                    <a:cubicBezTo>
                      <a:pt x="132" y="49"/>
                      <a:pt x="130" y="58"/>
                      <a:pt x="127" y="66"/>
                    </a:cubicBezTo>
                    <a:cubicBezTo>
                      <a:pt x="124" y="73"/>
                      <a:pt x="119" y="80"/>
                      <a:pt x="115" y="87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103" y="106"/>
                      <a:pt x="89" y="117"/>
                      <a:pt x="67" y="125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14"/>
              <p:cNvSpPr/>
              <p:nvPr/>
            </p:nvSpPr>
            <p:spPr bwMode="auto">
              <a:xfrm>
                <a:off x="344517" y="-250538"/>
                <a:ext cx="750888" cy="585788"/>
              </a:xfrm>
              <a:custGeom>
                <a:avLst/>
                <a:gdLst>
                  <a:gd name="T0" fmla="*/ 267 w 274"/>
                  <a:gd name="T1" fmla="*/ 142 h 213"/>
                  <a:gd name="T2" fmla="*/ 236 w 274"/>
                  <a:gd name="T3" fmla="*/ 131 h 213"/>
                  <a:gd name="T4" fmla="*/ 233 w 274"/>
                  <a:gd name="T5" fmla="*/ 99 h 213"/>
                  <a:gd name="T6" fmla="*/ 210 w 274"/>
                  <a:gd name="T7" fmla="*/ 92 h 213"/>
                  <a:gd name="T8" fmla="*/ 200 w 274"/>
                  <a:gd name="T9" fmla="*/ 52 h 213"/>
                  <a:gd name="T10" fmla="*/ 166 w 274"/>
                  <a:gd name="T11" fmla="*/ 52 h 213"/>
                  <a:gd name="T12" fmla="*/ 162 w 274"/>
                  <a:gd name="T13" fmla="*/ 19 h 213"/>
                  <a:gd name="T14" fmla="*/ 111 w 274"/>
                  <a:gd name="T15" fmla="*/ 36 h 213"/>
                  <a:gd name="T16" fmla="*/ 56 w 274"/>
                  <a:gd name="T17" fmla="*/ 26 h 213"/>
                  <a:gd name="T18" fmla="*/ 26 w 274"/>
                  <a:gd name="T19" fmla="*/ 19 h 213"/>
                  <a:gd name="T20" fmla="*/ 0 w 274"/>
                  <a:gd name="T21" fmla="*/ 75 h 213"/>
                  <a:gd name="T22" fmla="*/ 25 w 274"/>
                  <a:gd name="T23" fmla="*/ 139 h 213"/>
                  <a:gd name="T24" fmla="*/ 79 w 274"/>
                  <a:gd name="T25" fmla="*/ 182 h 213"/>
                  <a:gd name="T26" fmla="*/ 79 w 274"/>
                  <a:gd name="T27" fmla="*/ 183 h 213"/>
                  <a:gd name="T28" fmla="*/ 143 w 274"/>
                  <a:gd name="T29" fmla="*/ 204 h 213"/>
                  <a:gd name="T30" fmla="*/ 221 w 274"/>
                  <a:gd name="T31" fmla="*/ 209 h 213"/>
                  <a:gd name="T32" fmla="*/ 269 w 274"/>
                  <a:gd name="T33" fmla="*/ 176 h 213"/>
                  <a:gd name="T34" fmla="*/ 267 w 274"/>
                  <a:gd name="T35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213">
                    <a:moveTo>
                      <a:pt x="267" y="142"/>
                    </a:moveTo>
                    <a:cubicBezTo>
                      <a:pt x="260" y="132"/>
                      <a:pt x="248" y="130"/>
                      <a:pt x="236" y="131"/>
                    </a:cubicBezTo>
                    <a:cubicBezTo>
                      <a:pt x="242" y="122"/>
                      <a:pt x="237" y="107"/>
                      <a:pt x="233" y="99"/>
                    </a:cubicBezTo>
                    <a:cubicBezTo>
                      <a:pt x="228" y="90"/>
                      <a:pt x="219" y="88"/>
                      <a:pt x="210" y="92"/>
                    </a:cubicBezTo>
                    <a:cubicBezTo>
                      <a:pt x="213" y="78"/>
                      <a:pt x="210" y="63"/>
                      <a:pt x="200" y="52"/>
                    </a:cubicBezTo>
                    <a:cubicBezTo>
                      <a:pt x="191" y="42"/>
                      <a:pt x="176" y="44"/>
                      <a:pt x="166" y="52"/>
                    </a:cubicBezTo>
                    <a:cubicBezTo>
                      <a:pt x="171" y="41"/>
                      <a:pt x="173" y="27"/>
                      <a:pt x="162" y="19"/>
                    </a:cubicBezTo>
                    <a:cubicBezTo>
                      <a:pt x="144" y="6"/>
                      <a:pt x="123" y="23"/>
                      <a:pt x="111" y="36"/>
                    </a:cubicBezTo>
                    <a:cubicBezTo>
                      <a:pt x="102" y="12"/>
                      <a:pt x="69" y="0"/>
                      <a:pt x="56" y="26"/>
                    </a:cubicBezTo>
                    <a:cubicBezTo>
                      <a:pt x="51" y="14"/>
                      <a:pt x="39" y="12"/>
                      <a:pt x="26" y="19"/>
                    </a:cubicBezTo>
                    <a:cubicBezTo>
                      <a:pt x="7" y="29"/>
                      <a:pt x="0" y="54"/>
                      <a:pt x="0" y="75"/>
                    </a:cubicBezTo>
                    <a:cubicBezTo>
                      <a:pt x="0" y="97"/>
                      <a:pt x="11" y="121"/>
                      <a:pt x="25" y="139"/>
                    </a:cubicBezTo>
                    <a:cubicBezTo>
                      <a:pt x="38" y="158"/>
                      <a:pt x="58" y="172"/>
                      <a:pt x="79" y="182"/>
                    </a:cubicBezTo>
                    <a:cubicBezTo>
                      <a:pt x="79" y="182"/>
                      <a:pt x="79" y="183"/>
                      <a:pt x="79" y="183"/>
                    </a:cubicBezTo>
                    <a:cubicBezTo>
                      <a:pt x="97" y="195"/>
                      <a:pt x="122" y="200"/>
                      <a:pt x="143" y="204"/>
                    </a:cubicBezTo>
                    <a:cubicBezTo>
                      <a:pt x="168" y="210"/>
                      <a:pt x="195" y="213"/>
                      <a:pt x="221" y="209"/>
                    </a:cubicBezTo>
                    <a:cubicBezTo>
                      <a:pt x="242" y="206"/>
                      <a:pt x="261" y="196"/>
                      <a:pt x="269" y="176"/>
                    </a:cubicBezTo>
                    <a:cubicBezTo>
                      <a:pt x="273" y="166"/>
                      <a:pt x="274" y="151"/>
                      <a:pt x="267" y="142"/>
                    </a:cubicBezTo>
                    <a:close/>
                  </a:path>
                </a:pathLst>
              </a:custGeom>
              <a:solidFill>
                <a:srgbClr val="E5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15"/>
              <p:cNvSpPr/>
              <p:nvPr/>
            </p:nvSpPr>
            <p:spPr bwMode="auto">
              <a:xfrm>
                <a:off x="358804" y="-112425"/>
                <a:ext cx="657225" cy="444500"/>
              </a:xfrm>
              <a:custGeom>
                <a:avLst/>
                <a:gdLst>
                  <a:gd name="T0" fmla="*/ 214 w 240"/>
                  <a:gd name="T1" fmla="*/ 117 h 162"/>
                  <a:gd name="T2" fmla="*/ 214 w 240"/>
                  <a:gd name="T3" fmla="*/ 93 h 162"/>
                  <a:gd name="T4" fmla="*/ 187 w 240"/>
                  <a:gd name="T5" fmla="*/ 91 h 162"/>
                  <a:gd name="T6" fmla="*/ 164 w 240"/>
                  <a:gd name="T7" fmla="*/ 52 h 162"/>
                  <a:gd name="T8" fmla="*/ 156 w 240"/>
                  <a:gd name="T9" fmla="*/ 27 h 162"/>
                  <a:gd name="T10" fmla="*/ 127 w 240"/>
                  <a:gd name="T11" fmla="*/ 33 h 162"/>
                  <a:gd name="T12" fmla="*/ 86 w 240"/>
                  <a:gd name="T13" fmla="*/ 19 h 162"/>
                  <a:gd name="T14" fmla="*/ 65 w 240"/>
                  <a:gd name="T15" fmla="*/ 2 h 162"/>
                  <a:gd name="T16" fmla="*/ 46 w 240"/>
                  <a:gd name="T17" fmla="*/ 15 h 162"/>
                  <a:gd name="T18" fmla="*/ 46 w 240"/>
                  <a:gd name="T19" fmla="*/ 15 h 162"/>
                  <a:gd name="T20" fmla="*/ 10 w 240"/>
                  <a:gd name="T21" fmla="*/ 9 h 162"/>
                  <a:gd name="T22" fmla="*/ 2 w 240"/>
                  <a:gd name="T23" fmla="*/ 47 h 162"/>
                  <a:gd name="T24" fmla="*/ 24 w 240"/>
                  <a:gd name="T25" fmla="*/ 96 h 162"/>
                  <a:gd name="T26" fmla="*/ 68 w 240"/>
                  <a:gd name="T27" fmla="*/ 134 h 162"/>
                  <a:gd name="T28" fmla="*/ 69 w 240"/>
                  <a:gd name="T29" fmla="*/ 133 h 162"/>
                  <a:gd name="T30" fmla="*/ 92 w 240"/>
                  <a:gd name="T31" fmla="*/ 143 h 162"/>
                  <a:gd name="T32" fmla="*/ 132 w 240"/>
                  <a:gd name="T33" fmla="*/ 155 h 162"/>
                  <a:gd name="T34" fmla="*/ 197 w 240"/>
                  <a:gd name="T35" fmla="*/ 160 h 162"/>
                  <a:gd name="T36" fmla="*/ 238 w 240"/>
                  <a:gd name="T37" fmla="*/ 134 h 162"/>
                  <a:gd name="T38" fmla="*/ 214 w 240"/>
                  <a:gd name="T39" fmla="*/ 117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40" h="162">
                    <a:moveTo>
                      <a:pt x="214" y="117"/>
                    </a:moveTo>
                    <a:cubicBezTo>
                      <a:pt x="219" y="109"/>
                      <a:pt x="221" y="100"/>
                      <a:pt x="214" y="93"/>
                    </a:cubicBezTo>
                    <a:cubicBezTo>
                      <a:pt x="207" y="87"/>
                      <a:pt x="196" y="88"/>
                      <a:pt x="187" y="91"/>
                    </a:cubicBezTo>
                    <a:cubicBezTo>
                      <a:pt x="195" y="71"/>
                      <a:pt x="185" y="39"/>
                      <a:pt x="164" y="52"/>
                    </a:cubicBezTo>
                    <a:cubicBezTo>
                      <a:pt x="167" y="43"/>
                      <a:pt x="167" y="32"/>
                      <a:pt x="156" y="27"/>
                    </a:cubicBezTo>
                    <a:cubicBezTo>
                      <a:pt x="147" y="22"/>
                      <a:pt x="135" y="26"/>
                      <a:pt x="127" y="33"/>
                    </a:cubicBezTo>
                    <a:cubicBezTo>
                      <a:pt x="127" y="9"/>
                      <a:pt x="101" y="5"/>
                      <a:pt x="86" y="19"/>
                    </a:cubicBezTo>
                    <a:cubicBezTo>
                      <a:pt x="82" y="10"/>
                      <a:pt x="75" y="3"/>
                      <a:pt x="65" y="2"/>
                    </a:cubicBezTo>
                    <a:cubicBezTo>
                      <a:pt x="56" y="0"/>
                      <a:pt x="47" y="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36" y="7"/>
                      <a:pt x="22" y="0"/>
                      <a:pt x="10" y="9"/>
                    </a:cubicBezTo>
                    <a:cubicBezTo>
                      <a:pt x="0" y="17"/>
                      <a:pt x="0" y="35"/>
                      <a:pt x="2" y="47"/>
                    </a:cubicBezTo>
                    <a:cubicBezTo>
                      <a:pt x="4" y="65"/>
                      <a:pt x="13" y="82"/>
                      <a:pt x="24" y="96"/>
                    </a:cubicBezTo>
                    <a:cubicBezTo>
                      <a:pt x="35" y="111"/>
                      <a:pt x="50" y="128"/>
                      <a:pt x="68" y="134"/>
                    </a:cubicBezTo>
                    <a:cubicBezTo>
                      <a:pt x="69" y="134"/>
                      <a:pt x="69" y="134"/>
                      <a:pt x="69" y="133"/>
                    </a:cubicBezTo>
                    <a:cubicBezTo>
                      <a:pt x="75" y="138"/>
                      <a:pt x="86" y="141"/>
                      <a:pt x="92" y="143"/>
                    </a:cubicBezTo>
                    <a:cubicBezTo>
                      <a:pt x="105" y="148"/>
                      <a:pt x="119" y="152"/>
                      <a:pt x="132" y="155"/>
                    </a:cubicBezTo>
                    <a:cubicBezTo>
                      <a:pt x="153" y="159"/>
                      <a:pt x="175" y="162"/>
                      <a:pt x="197" y="160"/>
                    </a:cubicBezTo>
                    <a:cubicBezTo>
                      <a:pt x="213" y="158"/>
                      <a:pt x="235" y="152"/>
                      <a:pt x="238" y="134"/>
                    </a:cubicBezTo>
                    <a:cubicBezTo>
                      <a:pt x="240" y="120"/>
                      <a:pt x="225" y="115"/>
                      <a:pt x="214" y="117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16"/>
              <p:cNvSpPr/>
              <p:nvPr/>
            </p:nvSpPr>
            <p:spPr bwMode="auto">
              <a:xfrm>
                <a:off x="422304" y="-10825"/>
                <a:ext cx="452438" cy="327025"/>
              </a:xfrm>
              <a:custGeom>
                <a:avLst/>
                <a:gdLst>
                  <a:gd name="T0" fmla="*/ 160 w 165"/>
                  <a:gd name="T1" fmla="*/ 91 h 119"/>
                  <a:gd name="T2" fmla="*/ 140 w 165"/>
                  <a:gd name="T3" fmla="*/ 86 h 119"/>
                  <a:gd name="T4" fmla="*/ 124 w 165"/>
                  <a:gd name="T5" fmla="*/ 66 h 119"/>
                  <a:gd name="T6" fmla="*/ 102 w 165"/>
                  <a:gd name="T7" fmla="*/ 44 h 119"/>
                  <a:gd name="T8" fmla="*/ 66 w 165"/>
                  <a:gd name="T9" fmla="*/ 29 h 119"/>
                  <a:gd name="T10" fmla="*/ 38 w 165"/>
                  <a:gd name="T11" fmla="*/ 16 h 119"/>
                  <a:gd name="T12" fmla="*/ 14 w 165"/>
                  <a:gd name="T13" fmla="*/ 2 h 119"/>
                  <a:gd name="T14" fmla="*/ 1 w 165"/>
                  <a:gd name="T15" fmla="*/ 23 h 119"/>
                  <a:gd name="T16" fmla="*/ 47 w 165"/>
                  <a:gd name="T17" fmla="*/ 96 h 119"/>
                  <a:gd name="T18" fmla="*/ 48 w 165"/>
                  <a:gd name="T19" fmla="*/ 98 h 119"/>
                  <a:gd name="T20" fmla="*/ 147 w 165"/>
                  <a:gd name="T21" fmla="*/ 110 h 119"/>
                  <a:gd name="T22" fmla="*/ 160 w 165"/>
                  <a:gd name="T23" fmla="*/ 9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5" h="119">
                    <a:moveTo>
                      <a:pt x="160" y="91"/>
                    </a:moveTo>
                    <a:cubicBezTo>
                      <a:pt x="155" y="85"/>
                      <a:pt x="147" y="84"/>
                      <a:pt x="140" y="86"/>
                    </a:cubicBezTo>
                    <a:cubicBezTo>
                      <a:pt x="147" y="75"/>
                      <a:pt x="136" y="63"/>
                      <a:pt x="124" y="66"/>
                    </a:cubicBezTo>
                    <a:cubicBezTo>
                      <a:pt x="131" y="55"/>
                      <a:pt x="117" y="38"/>
                      <a:pt x="102" y="44"/>
                    </a:cubicBezTo>
                    <a:cubicBezTo>
                      <a:pt x="107" y="23"/>
                      <a:pt x="82" y="16"/>
                      <a:pt x="66" y="29"/>
                    </a:cubicBezTo>
                    <a:cubicBezTo>
                      <a:pt x="61" y="16"/>
                      <a:pt x="47" y="1"/>
                      <a:pt x="38" y="16"/>
                    </a:cubicBezTo>
                    <a:cubicBezTo>
                      <a:pt x="32" y="9"/>
                      <a:pt x="23" y="0"/>
                      <a:pt x="14" y="2"/>
                    </a:cubicBezTo>
                    <a:cubicBezTo>
                      <a:pt x="3" y="4"/>
                      <a:pt x="0" y="13"/>
                      <a:pt x="1" y="23"/>
                    </a:cubicBezTo>
                    <a:cubicBezTo>
                      <a:pt x="2" y="53"/>
                      <a:pt x="25" y="77"/>
                      <a:pt x="47" y="96"/>
                    </a:cubicBezTo>
                    <a:cubicBezTo>
                      <a:pt x="46" y="97"/>
                      <a:pt x="46" y="98"/>
                      <a:pt x="48" y="98"/>
                    </a:cubicBezTo>
                    <a:cubicBezTo>
                      <a:pt x="79" y="107"/>
                      <a:pt x="114" y="119"/>
                      <a:pt x="147" y="110"/>
                    </a:cubicBezTo>
                    <a:cubicBezTo>
                      <a:pt x="153" y="108"/>
                      <a:pt x="165" y="99"/>
                      <a:pt x="160" y="91"/>
                    </a:cubicBezTo>
                    <a:close/>
                  </a:path>
                </a:pathLst>
              </a:custGeom>
              <a:solidFill>
                <a:srgbClr val="FF9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17"/>
              <p:cNvSpPr/>
              <p:nvPr/>
            </p:nvSpPr>
            <p:spPr bwMode="auto">
              <a:xfrm>
                <a:off x="287367" y="79662"/>
                <a:ext cx="441325" cy="387350"/>
              </a:xfrm>
              <a:custGeom>
                <a:avLst/>
                <a:gdLst>
                  <a:gd name="T0" fmla="*/ 157 w 161"/>
                  <a:gd name="T1" fmla="*/ 50 h 141"/>
                  <a:gd name="T2" fmla="*/ 141 w 161"/>
                  <a:gd name="T3" fmla="*/ 46 h 141"/>
                  <a:gd name="T4" fmla="*/ 135 w 161"/>
                  <a:gd name="T5" fmla="*/ 31 h 141"/>
                  <a:gd name="T6" fmla="*/ 119 w 161"/>
                  <a:gd name="T7" fmla="*/ 32 h 141"/>
                  <a:gd name="T8" fmla="*/ 110 w 161"/>
                  <a:gd name="T9" fmla="*/ 16 h 141"/>
                  <a:gd name="T10" fmla="*/ 95 w 161"/>
                  <a:gd name="T11" fmla="*/ 18 h 141"/>
                  <a:gd name="T12" fmla="*/ 95 w 161"/>
                  <a:gd name="T13" fmla="*/ 17 h 141"/>
                  <a:gd name="T14" fmla="*/ 64 w 161"/>
                  <a:gd name="T15" fmla="*/ 8 h 141"/>
                  <a:gd name="T16" fmla="*/ 63 w 161"/>
                  <a:gd name="T17" fmla="*/ 9 h 141"/>
                  <a:gd name="T18" fmla="*/ 94 w 161"/>
                  <a:gd name="T19" fmla="*/ 63 h 141"/>
                  <a:gd name="T20" fmla="*/ 13 w 161"/>
                  <a:gd name="T21" fmla="*/ 129 h 141"/>
                  <a:gd name="T22" fmla="*/ 0 w 161"/>
                  <a:gd name="T23" fmla="*/ 138 h 141"/>
                  <a:gd name="T24" fmla="*/ 3 w 161"/>
                  <a:gd name="T25" fmla="*/ 141 h 141"/>
                  <a:gd name="T26" fmla="*/ 26 w 161"/>
                  <a:gd name="T27" fmla="*/ 125 h 141"/>
                  <a:gd name="T28" fmla="*/ 96 w 161"/>
                  <a:gd name="T29" fmla="*/ 65 h 141"/>
                  <a:gd name="T30" fmla="*/ 157 w 161"/>
                  <a:gd name="T31" fmla="*/ 65 h 141"/>
                  <a:gd name="T32" fmla="*/ 157 w 161"/>
                  <a:gd name="T33" fmla="*/ 5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1" h="141">
                    <a:moveTo>
                      <a:pt x="157" y="50"/>
                    </a:moveTo>
                    <a:cubicBezTo>
                      <a:pt x="153" y="46"/>
                      <a:pt x="147" y="45"/>
                      <a:pt x="141" y="46"/>
                    </a:cubicBezTo>
                    <a:cubicBezTo>
                      <a:pt x="142" y="41"/>
                      <a:pt x="140" y="34"/>
                      <a:pt x="135" y="31"/>
                    </a:cubicBezTo>
                    <a:cubicBezTo>
                      <a:pt x="131" y="28"/>
                      <a:pt x="124" y="29"/>
                      <a:pt x="119" y="32"/>
                    </a:cubicBezTo>
                    <a:cubicBezTo>
                      <a:pt x="119" y="26"/>
                      <a:pt x="115" y="19"/>
                      <a:pt x="110" y="16"/>
                    </a:cubicBezTo>
                    <a:cubicBezTo>
                      <a:pt x="105" y="12"/>
                      <a:pt x="99" y="13"/>
                      <a:pt x="95" y="18"/>
                    </a:cubicBezTo>
                    <a:cubicBezTo>
                      <a:pt x="95" y="18"/>
                      <a:pt x="95" y="17"/>
                      <a:pt x="95" y="17"/>
                    </a:cubicBezTo>
                    <a:cubicBezTo>
                      <a:pt x="89" y="8"/>
                      <a:pt x="74" y="0"/>
                      <a:pt x="64" y="8"/>
                    </a:cubicBezTo>
                    <a:cubicBezTo>
                      <a:pt x="63" y="8"/>
                      <a:pt x="63" y="8"/>
                      <a:pt x="63" y="9"/>
                    </a:cubicBezTo>
                    <a:cubicBezTo>
                      <a:pt x="59" y="30"/>
                      <a:pt x="78" y="51"/>
                      <a:pt x="94" y="63"/>
                    </a:cubicBezTo>
                    <a:cubicBezTo>
                      <a:pt x="72" y="92"/>
                      <a:pt x="42" y="110"/>
                      <a:pt x="13" y="129"/>
                    </a:cubicBezTo>
                    <a:cubicBezTo>
                      <a:pt x="9" y="132"/>
                      <a:pt x="5" y="135"/>
                      <a:pt x="0" y="138"/>
                    </a:cubicBezTo>
                    <a:cubicBezTo>
                      <a:pt x="1" y="140"/>
                      <a:pt x="2" y="141"/>
                      <a:pt x="3" y="141"/>
                    </a:cubicBezTo>
                    <a:cubicBezTo>
                      <a:pt x="10" y="136"/>
                      <a:pt x="18" y="130"/>
                      <a:pt x="26" y="125"/>
                    </a:cubicBezTo>
                    <a:cubicBezTo>
                      <a:pt x="51" y="109"/>
                      <a:pt x="81" y="92"/>
                      <a:pt x="96" y="65"/>
                    </a:cubicBezTo>
                    <a:cubicBezTo>
                      <a:pt x="112" y="72"/>
                      <a:pt x="145" y="85"/>
                      <a:pt x="157" y="65"/>
                    </a:cubicBezTo>
                    <a:cubicBezTo>
                      <a:pt x="160" y="61"/>
                      <a:pt x="161" y="54"/>
                      <a:pt x="157" y="50"/>
                    </a:cubicBezTo>
                    <a:close/>
                  </a:path>
                </a:pathLst>
              </a:custGeom>
              <a:solidFill>
                <a:srgbClr val="F6C1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18"/>
              <p:cNvSpPr/>
              <p:nvPr/>
            </p:nvSpPr>
            <p:spPr bwMode="auto">
              <a:xfrm>
                <a:off x="150842" y="470187"/>
                <a:ext cx="227013" cy="528638"/>
              </a:xfrm>
              <a:custGeom>
                <a:avLst/>
                <a:gdLst>
                  <a:gd name="T0" fmla="*/ 49 w 83"/>
                  <a:gd name="T1" fmla="*/ 152 h 192"/>
                  <a:gd name="T2" fmla="*/ 50 w 83"/>
                  <a:gd name="T3" fmla="*/ 113 h 192"/>
                  <a:gd name="T4" fmla="*/ 45 w 83"/>
                  <a:gd name="T5" fmla="*/ 65 h 192"/>
                  <a:gd name="T6" fmla="*/ 1 w 83"/>
                  <a:gd name="T7" fmla="*/ 0 h 192"/>
                  <a:gd name="T8" fmla="*/ 0 w 83"/>
                  <a:gd name="T9" fmla="*/ 1 h 192"/>
                  <a:gd name="T10" fmla="*/ 42 w 83"/>
                  <a:gd name="T11" fmla="*/ 71 h 192"/>
                  <a:gd name="T12" fmla="*/ 46 w 83"/>
                  <a:gd name="T13" fmla="*/ 116 h 192"/>
                  <a:gd name="T14" fmla="*/ 45 w 83"/>
                  <a:gd name="T15" fmla="*/ 153 h 192"/>
                  <a:gd name="T16" fmla="*/ 18 w 83"/>
                  <a:gd name="T17" fmla="*/ 181 h 192"/>
                  <a:gd name="T18" fmla="*/ 21 w 83"/>
                  <a:gd name="T19" fmla="*/ 184 h 192"/>
                  <a:gd name="T20" fmla="*/ 34 w 83"/>
                  <a:gd name="T21" fmla="*/ 177 h 192"/>
                  <a:gd name="T22" fmla="*/ 41 w 83"/>
                  <a:gd name="T23" fmla="*/ 187 h 192"/>
                  <a:gd name="T24" fmla="*/ 45 w 83"/>
                  <a:gd name="T25" fmla="*/ 187 h 192"/>
                  <a:gd name="T26" fmla="*/ 49 w 83"/>
                  <a:gd name="T27" fmla="*/ 181 h 192"/>
                  <a:gd name="T28" fmla="*/ 54 w 83"/>
                  <a:gd name="T29" fmla="*/ 187 h 192"/>
                  <a:gd name="T30" fmla="*/ 58 w 83"/>
                  <a:gd name="T31" fmla="*/ 187 h 192"/>
                  <a:gd name="T32" fmla="*/ 61 w 83"/>
                  <a:gd name="T33" fmla="*/ 180 h 192"/>
                  <a:gd name="T34" fmla="*/ 78 w 83"/>
                  <a:gd name="T35" fmla="*/ 182 h 192"/>
                  <a:gd name="T36" fmla="*/ 49 w 83"/>
                  <a:gd name="T37" fmla="*/ 15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192">
                    <a:moveTo>
                      <a:pt x="49" y="152"/>
                    </a:moveTo>
                    <a:cubicBezTo>
                      <a:pt x="52" y="140"/>
                      <a:pt x="51" y="126"/>
                      <a:pt x="50" y="113"/>
                    </a:cubicBezTo>
                    <a:cubicBezTo>
                      <a:pt x="50" y="97"/>
                      <a:pt x="48" y="81"/>
                      <a:pt x="45" y="65"/>
                    </a:cubicBezTo>
                    <a:cubicBezTo>
                      <a:pt x="40" y="40"/>
                      <a:pt x="28" y="8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27" y="16"/>
                      <a:pt x="37" y="43"/>
                      <a:pt x="42" y="71"/>
                    </a:cubicBezTo>
                    <a:cubicBezTo>
                      <a:pt x="45" y="86"/>
                      <a:pt x="46" y="101"/>
                      <a:pt x="46" y="116"/>
                    </a:cubicBezTo>
                    <a:cubicBezTo>
                      <a:pt x="46" y="128"/>
                      <a:pt x="44" y="141"/>
                      <a:pt x="45" y="153"/>
                    </a:cubicBezTo>
                    <a:cubicBezTo>
                      <a:pt x="31" y="157"/>
                      <a:pt x="21" y="168"/>
                      <a:pt x="18" y="181"/>
                    </a:cubicBezTo>
                    <a:cubicBezTo>
                      <a:pt x="17" y="183"/>
                      <a:pt x="19" y="185"/>
                      <a:pt x="21" y="184"/>
                    </a:cubicBezTo>
                    <a:cubicBezTo>
                      <a:pt x="25" y="181"/>
                      <a:pt x="30" y="180"/>
                      <a:pt x="34" y="177"/>
                    </a:cubicBezTo>
                    <a:cubicBezTo>
                      <a:pt x="36" y="181"/>
                      <a:pt x="40" y="183"/>
                      <a:pt x="41" y="187"/>
                    </a:cubicBezTo>
                    <a:cubicBezTo>
                      <a:pt x="42" y="189"/>
                      <a:pt x="44" y="188"/>
                      <a:pt x="45" y="187"/>
                    </a:cubicBezTo>
                    <a:cubicBezTo>
                      <a:pt x="46" y="185"/>
                      <a:pt x="48" y="183"/>
                      <a:pt x="49" y="181"/>
                    </a:cubicBezTo>
                    <a:cubicBezTo>
                      <a:pt x="51" y="183"/>
                      <a:pt x="52" y="185"/>
                      <a:pt x="54" y="187"/>
                    </a:cubicBezTo>
                    <a:cubicBezTo>
                      <a:pt x="55" y="189"/>
                      <a:pt x="57" y="189"/>
                      <a:pt x="58" y="187"/>
                    </a:cubicBezTo>
                    <a:cubicBezTo>
                      <a:pt x="59" y="185"/>
                      <a:pt x="60" y="182"/>
                      <a:pt x="61" y="180"/>
                    </a:cubicBezTo>
                    <a:cubicBezTo>
                      <a:pt x="65" y="186"/>
                      <a:pt x="75" y="192"/>
                      <a:pt x="78" y="182"/>
                    </a:cubicBezTo>
                    <a:cubicBezTo>
                      <a:pt x="83" y="166"/>
                      <a:pt x="60" y="155"/>
                      <a:pt x="49" y="15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19"/>
              <p:cNvSpPr/>
              <p:nvPr/>
            </p:nvSpPr>
            <p:spPr bwMode="auto">
              <a:xfrm>
                <a:off x="446117" y="443200"/>
                <a:ext cx="241300" cy="485775"/>
              </a:xfrm>
              <a:custGeom>
                <a:avLst/>
                <a:gdLst>
                  <a:gd name="T0" fmla="*/ 60 w 88"/>
                  <a:gd name="T1" fmla="*/ 136 h 177"/>
                  <a:gd name="T2" fmla="*/ 59 w 88"/>
                  <a:gd name="T3" fmla="*/ 136 h 177"/>
                  <a:gd name="T4" fmla="*/ 56 w 88"/>
                  <a:gd name="T5" fmla="*/ 102 h 177"/>
                  <a:gd name="T6" fmla="*/ 48 w 88"/>
                  <a:gd name="T7" fmla="*/ 57 h 177"/>
                  <a:gd name="T8" fmla="*/ 1 w 88"/>
                  <a:gd name="T9" fmla="*/ 0 h 177"/>
                  <a:gd name="T10" fmla="*/ 1 w 88"/>
                  <a:gd name="T11" fmla="*/ 2 h 177"/>
                  <a:gd name="T12" fmla="*/ 47 w 88"/>
                  <a:gd name="T13" fmla="*/ 65 h 177"/>
                  <a:gd name="T14" fmla="*/ 53 w 88"/>
                  <a:gd name="T15" fmla="*/ 107 h 177"/>
                  <a:gd name="T16" fmla="*/ 55 w 88"/>
                  <a:gd name="T17" fmla="*/ 136 h 177"/>
                  <a:gd name="T18" fmla="*/ 53 w 88"/>
                  <a:gd name="T19" fmla="*/ 168 h 177"/>
                  <a:gd name="T20" fmla="*/ 59 w 88"/>
                  <a:gd name="T21" fmla="*/ 177 h 177"/>
                  <a:gd name="T22" fmla="*/ 72 w 88"/>
                  <a:gd name="T23" fmla="*/ 174 h 177"/>
                  <a:gd name="T24" fmla="*/ 60 w 88"/>
                  <a:gd name="T25" fmla="*/ 136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" h="177">
                    <a:moveTo>
                      <a:pt x="60" y="136"/>
                    </a:moveTo>
                    <a:cubicBezTo>
                      <a:pt x="59" y="136"/>
                      <a:pt x="59" y="136"/>
                      <a:pt x="59" y="136"/>
                    </a:cubicBezTo>
                    <a:cubicBezTo>
                      <a:pt x="59" y="125"/>
                      <a:pt x="57" y="113"/>
                      <a:pt x="56" y="102"/>
                    </a:cubicBezTo>
                    <a:cubicBezTo>
                      <a:pt x="55" y="87"/>
                      <a:pt x="52" y="72"/>
                      <a:pt x="48" y="57"/>
                    </a:cubicBezTo>
                    <a:cubicBezTo>
                      <a:pt x="42" y="32"/>
                      <a:pt x="28" y="7"/>
                      <a:pt x="1" y="0"/>
                    </a:cubicBezTo>
                    <a:cubicBezTo>
                      <a:pt x="0" y="0"/>
                      <a:pt x="0" y="2"/>
                      <a:pt x="1" y="2"/>
                    </a:cubicBezTo>
                    <a:cubicBezTo>
                      <a:pt x="28" y="13"/>
                      <a:pt x="40" y="38"/>
                      <a:pt x="47" y="65"/>
                    </a:cubicBezTo>
                    <a:cubicBezTo>
                      <a:pt x="50" y="79"/>
                      <a:pt x="52" y="93"/>
                      <a:pt x="53" y="107"/>
                    </a:cubicBezTo>
                    <a:cubicBezTo>
                      <a:pt x="54" y="116"/>
                      <a:pt x="53" y="127"/>
                      <a:pt x="55" y="136"/>
                    </a:cubicBezTo>
                    <a:cubicBezTo>
                      <a:pt x="52" y="147"/>
                      <a:pt x="50" y="158"/>
                      <a:pt x="53" y="168"/>
                    </a:cubicBezTo>
                    <a:cubicBezTo>
                      <a:pt x="54" y="170"/>
                      <a:pt x="56" y="176"/>
                      <a:pt x="59" y="177"/>
                    </a:cubicBezTo>
                    <a:cubicBezTo>
                      <a:pt x="64" y="177"/>
                      <a:pt x="68" y="176"/>
                      <a:pt x="72" y="174"/>
                    </a:cubicBezTo>
                    <a:cubicBezTo>
                      <a:pt x="88" y="167"/>
                      <a:pt x="66" y="142"/>
                      <a:pt x="60" y="136"/>
                    </a:cubicBezTo>
                    <a:close/>
                  </a:path>
                </a:pathLst>
              </a:custGeom>
              <a:solidFill>
                <a:srgbClr val="1986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0"/>
              <p:cNvSpPr/>
              <p:nvPr/>
            </p:nvSpPr>
            <p:spPr bwMode="auto">
              <a:xfrm>
                <a:off x="408017" y="519400"/>
                <a:ext cx="166688" cy="382588"/>
              </a:xfrm>
              <a:custGeom>
                <a:avLst/>
                <a:gdLst>
                  <a:gd name="T0" fmla="*/ 48 w 61"/>
                  <a:gd name="T1" fmla="*/ 3 h 139"/>
                  <a:gd name="T2" fmla="*/ 49 w 61"/>
                  <a:gd name="T3" fmla="*/ 1 h 139"/>
                  <a:gd name="T4" fmla="*/ 48 w 61"/>
                  <a:gd name="T5" fmla="*/ 1 h 139"/>
                  <a:gd name="T6" fmla="*/ 47 w 61"/>
                  <a:gd name="T7" fmla="*/ 3 h 139"/>
                  <a:gd name="T8" fmla="*/ 47 w 61"/>
                  <a:gd name="T9" fmla="*/ 3 h 139"/>
                  <a:gd name="T10" fmla="*/ 4 w 61"/>
                  <a:gd name="T11" fmla="*/ 138 h 139"/>
                  <a:gd name="T12" fmla="*/ 6 w 61"/>
                  <a:gd name="T13" fmla="*/ 139 h 139"/>
                  <a:gd name="T14" fmla="*/ 7 w 61"/>
                  <a:gd name="T15" fmla="*/ 139 h 139"/>
                  <a:gd name="T16" fmla="*/ 50 w 61"/>
                  <a:gd name="T17" fmla="*/ 79 h 139"/>
                  <a:gd name="T18" fmla="*/ 48 w 61"/>
                  <a:gd name="T1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139">
                    <a:moveTo>
                      <a:pt x="48" y="3"/>
                    </a:moveTo>
                    <a:cubicBezTo>
                      <a:pt x="49" y="2"/>
                      <a:pt x="49" y="2"/>
                      <a:pt x="49" y="1"/>
                    </a:cubicBezTo>
                    <a:cubicBezTo>
                      <a:pt x="49" y="1"/>
                      <a:pt x="49" y="0"/>
                      <a:pt x="48" y="1"/>
                    </a:cubicBezTo>
                    <a:cubicBezTo>
                      <a:pt x="48" y="1"/>
                      <a:pt x="48" y="2"/>
                      <a:pt x="47" y="3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22" y="43"/>
                      <a:pt x="0" y="89"/>
                      <a:pt x="4" y="138"/>
                    </a:cubicBezTo>
                    <a:cubicBezTo>
                      <a:pt x="4" y="139"/>
                      <a:pt x="5" y="139"/>
                      <a:pt x="6" y="139"/>
                    </a:cubicBezTo>
                    <a:cubicBezTo>
                      <a:pt x="6" y="139"/>
                      <a:pt x="7" y="139"/>
                      <a:pt x="7" y="139"/>
                    </a:cubicBezTo>
                    <a:cubicBezTo>
                      <a:pt x="29" y="126"/>
                      <a:pt x="42" y="102"/>
                      <a:pt x="50" y="79"/>
                    </a:cubicBezTo>
                    <a:cubicBezTo>
                      <a:pt x="58" y="55"/>
                      <a:pt x="61" y="26"/>
                      <a:pt x="48" y="3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1"/>
              <p:cNvSpPr/>
              <p:nvPr/>
            </p:nvSpPr>
            <p:spPr bwMode="auto">
              <a:xfrm>
                <a:off x="773142" y="474950"/>
                <a:ext cx="112713" cy="400050"/>
              </a:xfrm>
              <a:custGeom>
                <a:avLst/>
                <a:gdLst>
                  <a:gd name="T0" fmla="*/ 36 w 41"/>
                  <a:gd name="T1" fmla="*/ 61 h 145"/>
                  <a:gd name="T2" fmla="*/ 1 w 41"/>
                  <a:gd name="T3" fmla="*/ 0 h 145"/>
                  <a:gd name="T4" fmla="*/ 0 w 41"/>
                  <a:gd name="T5" fmla="*/ 0 h 145"/>
                  <a:gd name="T6" fmla="*/ 34 w 41"/>
                  <a:gd name="T7" fmla="*/ 68 h 145"/>
                  <a:gd name="T8" fmla="*/ 37 w 41"/>
                  <a:gd name="T9" fmla="*/ 143 h 145"/>
                  <a:gd name="T10" fmla="*/ 40 w 41"/>
                  <a:gd name="T11" fmla="*/ 143 h 145"/>
                  <a:gd name="T12" fmla="*/ 36 w 41"/>
                  <a:gd name="T13" fmla="*/ 61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145">
                    <a:moveTo>
                      <a:pt x="36" y="61"/>
                    </a:moveTo>
                    <a:cubicBezTo>
                      <a:pt x="32" y="39"/>
                      <a:pt x="24" y="9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16"/>
                      <a:pt x="30" y="42"/>
                      <a:pt x="34" y="68"/>
                    </a:cubicBezTo>
                    <a:cubicBezTo>
                      <a:pt x="38" y="92"/>
                      <a:pt x="38" y="118"/>
                      <a:pt x="37" y="143"/>
                    </a:cubicBezTo>
                    <a:cubicBezTo>
                      <a:pt x="37" y="145"/>
                      <a:pt x="40" y="145"/>
                      <a:pt x="40" y="143"/>
                    </a:cubicBezTo>
                    <a:cubicBezTo>
                      <a:pt x="41" y="116"/>
                      <a:pt x="41" y="88"/>
                      <a:pt x="36" y="6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2"/>
              <p:cNvSpPr/>
              <p:nvPr/>
            </p:nvSpPr>
            <p:spPr bwMode="auto">
              <a:xfrm>
                <a:off x="765204" y="852775"/>
                <a:ext cx="223838" cy="219075"/>
              </a:xfrm>
              <a:custGeom>
                <a:avLst/>
                <a:gdLst>
                  <a:gd name="T0" fmla="*/ 44 w 82"/>
                  <a:gd name="T1" fmla="*/ 2 h 80"/>
                  <a:gd name="T2" fmla="*/ 43 w 82"/>
                  <a:gd name="T3" fmla="*/ 1 h 80"/>
                  <a:gd name="T4" fmla="*/ 40 w 82"/>
                  <a:gd name="T5" fmla="*/ 3 h 80"/>
                  <a:gd name="T6" fmla="*/ 0 w 82"/>
                  <a:gd name="T7" fmla="*/ 55 h 80"/>
                  <a:gd name="T8" fmla="*/ 7 w 82"/>
                  <a:gd name="T9" fmla="*/ 68 h 80"/>
                  <a:gd name="T10" fmla="*/ 22 w 82"/>
                  <a:gd name="T11" fmla="*/ 59 h 80"/>
                  <a:gd name="T12" fmla="*/ 29 w 82"/>
                  <a:gd name="T13" fmla="*/ 79 h 80"/>
                  <a:gd name="T14" fmla="*/ 31 w 82"/>
                  <a:gd name="T15" fmla="*/ 79 h 80"/>
                  <a:gd name="T16" fmla="*/ 45 w 82"/>
                  <a:gd name="T17" fmla="*/ 63 h 80"/>
                  <a:gd name="T18" fmla="*/ 56 w 82"/>
                  <a:gd name="T19" fmla="*/ 76 h 80"/>
                  <a:gd name="T20" fmla="*/ 70 w 82"/>
                  <a:gd name="T21" fmla="*/ 66 h 80"/>
                  <a:gd name="T22" fmla="*/ 44 w 82"/>
                  <a:gd name="T23" fmla="*/ 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80">
                    <a:moveTo>
                      <a:pt x="44" y="2"/>
                    </a:moveTo>
                    <a:cubicBezTo>
                      <a:pt x="44" y="1"/>
                      <a:pt x="43" y="0"/>
                      <a:pt x="43" y="1"/>
                    </a:cubicBezTo>
                    <a:cubicBezTo>
                      <a:pt x="41" y="0"/>
                      <a:pt x="40" y="1"/>
                      <a:pt x="40" y="3"/>
                    </a:cubicBezTo>
                    <a:cubicBezTo>
                      <a:pt x="22" y="15"/>
                      <a:pt x="2" y="32"/>
                      <a:pt x="0" y="55"/>
                    </a:cubicBezTo>
                    <a:cubicBezTo>
                      <a:pt x="0" y="60"/>
                      <a:pt x="2" y="66"/>
                      <a:pt x="7" y="68"/>
                    </a:cubicBezTo>
                    <a:cubicBezTo>
                      <a:pt x="13" y="70"/>
                      <a:pt x="18" y="64"/>
                      <a:pt x="22" y="59"/>
                    </a:cubicBezTo>
                    <a:cubicBezTo>
                      <a:pt x="22" y="67"/>
                      <a:pt x="24" y="73"/>
                      <a:pt x="29" y="79"/>
                    </a:cubicBezTo>
                    <a:cubicBezTo>
                      <a:pt x="29" y="80"/>
                      <a:pt x="31" y="80"/>
                      <a:pt x="31" y="79"/>
                    </a:cubicBezTo>
                    <a:cubicBezTo>
                      <a:pt x="37" y="75"/>
                      <a:pt x="42" y="69"/>
                      <a:pt x="45" y="63"/>
                    </a:cubicBezTo>
                    <a:cubicBezTo>
                      <a:pt x="47" y="69"/>
                      <a:pt x="50" y="74"/>
                      <a:pt x="56" y="76"/>
                    </a:cubicBezTo>
                    <a:cubicBezTo>
                      <a:pt x="62" y="77"/>
                      <a:pt x="68" y="71"/>
                      <a:pt x="70" y="66"/>
                    </a:cubicBezTo>
                    <a:cubicBezTo>
                      <a:pt x="82" y="42"/>
                      <a:pt x="60" y="16"/>
                      <a:pt x="44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4"/>
              <p:cNvSpPr/>
              <p:nvPr/>
            </p:nvSpPr>
            <p:spPr bwMode="auto">
              <a:xfrm>
                <a:off x="-33308" y="470187"/>
                <a:ext cx="173038" cy="382588"/>
              </a:xfrm>
              <a:custGeom>
                <a:avLst/>
                <a:gdLst>
                  <a:gd name="T0" fmla="*/ 61 w 63"/>
                  <a:gd name="T1" fmla="*/ 135 h 139"/>
                  <a:gd name="T2" fmla="*/ 3 w 63"/>
                  <a:gd name="T3" fmla="*/ 6 h 139"/>
                  <a:gd name="T4" fmla="*/ 3 w 63"/>
                  <a:gd name="T5" fmla="*/ 7 h 139"/>
                  <a:gd name="T6" fmla="*/ 2 w 63"/>
                  <a:gd name="T7" fmla="*/ 8 h 139"/>
                  <a:gd name="T8" fmla="*/ 58 w 63"/>
                  <a:gd name="T9" fmla="*/ 137 h 139"/>
                  <a:gd name="T10" fmla="*/ 58 w 63"/>
                  <a:gd name="T11" fmla="*/ 137 h 139"/>
                  <a:gd name="T12" fmla="*/ 61 w 63"/>
                  <a:gd name="T13" fmla="*/ 137 h 139"/>
                  <a:gd name="T14" fmla="*/ 61 w 63"/>
                  <a:gd name="T15" fmla="*/ 136 h 139"/>
                  <a:gd name="T16" fmla="*/ 61 w 63"/>
                  <a:gd name="T17" fmla="*/ 13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139">
                    <a:moveTo>
                      <a:pt x="61" y="135"/>
                    </a:moveTo>
                    <a:cubicBezTo>
                      <a:pt x="63" y="96"/>
                      <a:pt x="62" y="0"/>
                      <a:pt x="3" y="6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2" y="7"/>
                      <a:pt x="2" y="7"/>
                      <a:pt x="2" y="8"/>
                    </a:cubicBezTo>
                    <a:cubicBezTo>
                      <a:pt x="0" y="56"/>
                      <a:pt x="22" y="104"/>
                      <a:pt x="58" y="137"/>
                    </a:cubicBezTo>
                    <a:cubicBezTo>
                      <a:pt x="58" y="137"/>
                      <a:pt x="58" y="137"/>
                      <a:pt x="58" y="137"/>
                    </a:cubicBezTo>
                    <a:cubicBezTo>
                      <a:pt x="58" y="139"/>
                      <a:pt x="61" y="139"/>
                      <a:pt x="61" y="137"/>
                    </a:cubicBezTo>
                    <a:cubicBezTo>
                      <a:pt x="61" y="137"/>
                      <a:pt x="61" y="136"/>
                      <a:pt x="61" y="136"/>
                    </a:cubicBezTo>
                    <a:cubicBezTo>
                      <a:pt x="61" y="136"/>
                      <a:pt x="61" y="136"/>
                      <a:pt x="61" y="135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25"/>
              <p:cNvSpPr/>
              <p:nvPr/>
            </p:nvSpPr>
            <p:spPr bwMode="auto">
              <a:xfrm>
                <a:off x="920779" y="41562"/>
                <a:ext cx="954088" cy="541338"/>
              </a:xfrm>
              <a:custGeom>
                <a:avLst/>
                <a:gdLst>
                  <a:gd name="T0" fmla="*/ 323 w 348"/>
                  <a:gd name="T1" fmla="*/ 51 h 197"/>
                  <a:gd name="T2" fmla="*/ 323 w 348"/>
                  <a:gd name="T3" fmla="*/ 52 h 197"/>
                  <a:gd name="T4" fmla="*/ 289 w 348"/>
                  <a:gd name="T5" fmla="*/ 55 h 197"/>
                  <a:gd name="T6" fmla="*/ 327 w 348"/>
                  <a:gd name="T7" fmla="*/ 27 h 197"/>
                  <a:gd name="T8" fmla="*/ 318 w 348"/>
                  <a:gd name="T9" fmla="*/ 5 h 197"/>
                  <a:gd name="T10" fmla="*/ 314 w 348"/>
                  <a:gd name="T11" fmla="*/ 15 h 197"/>
                  <a:gd name="T12" fmla="*/ 257 w 348"/>
                  <a:gd name="T13" fmla="*/ 71 h 197"/>
                  <a:gd name="T14" fmla="*/ 276 w 348"/>
                  <a:gd name="T15" fmla="*/ 25 h 197"/>
                  <a:gd name="T16" fmla="*/ 249 w 348"/>
                  <a:gd name="T17" fmla="*/ 25 h 197"/>
                  <a:gd name="T18" fmla="*/ 261 w 348"/>
                  <a:gd name="T19" fmla="*/ 36 h 197"/>
                  <a:gd name="T20" fmla="*/ 255 w 348"/>
                  <a:gd name="T21" fmla="*/ 73 h 197"/>
                  <a:gd name="T22" fmla="*/ 178 w 348"/>
                  <a:gd name="T23" fmla="*/ 117 h 197"/>
                  <a:gd name="T24" fmla="*/ 218 w 348"/>
                  <a:gd name="T25" fmla="*/ 64 h 197"/>
                  <a:gd name="T26" fmla="*/ 200 w 348"/>
                  <a:gd name="T27" fmla="*/ 44 h 197"/>
                  <a:gd name="T28" fmla="*/ 200 w 348"/>
                  <a:gd name="T29" fmla="*/ 61 h 197"/>
                  <a:gd name="T30" fmla="*/ 175 w 348"/>
                  <a:gd name="T31" fmla="*/ 118 h 197"/>
                  <a:gd name="T32" fmla="*/ 95 w 348"/>
                  <a:gd name="T33" fmla="*/ 152 h 197"/>
                  <a:gd name="T34" fmla="*/ 156 w 348"/>
                  <a:gd name="T35" fmla="*/ 103 h 197"/>
                  <a:gd name="T36" fmla="*/ 136 w 348"/>
                  <a:gd name="T37" fmla="*/ 87 h 197"/>
                  <a:gd name="T38" fmla="*/ 134 w 348"/>
                  <a:gd name="T39" fmla="*/ 102 h 197"/>
                  <a:gd name="T40" fmla="*/ 50 w 348"/>
                  <a:gd name="T41" fmla="*/ 168 h 197"/>
                  <a:gd name="T42" fmla="*/ 38 w 348"/>
                  <a:gd name="T43" fmla="*/ 154 h 197"/>
                  <a:gd name="T44" fmla="*/ 61 w 348"/>
                  <a:gd name="T45" fmla="*/ 134 h 197"/>
                  <a:gd name="T46" fmla="*/ 43 w 348"/>
                  <a:gd name="T47" fmla="*/ 115 h 197"/>
                  <a:gd name="T48" fmla="*/ 46 w 348"/>
                  <a:gd name="T49" fmla="*/ 134 h 197"/>
                  <a:gd name="T50" fmla="*/ 0 w 348"/>
                  <a:gd name="T51" fmla="*/ 181 h 197"/>
                  <a:gd name="T52" fmla="*/ 44 w 348"/>
                  <a:gd name="T53" fmla="*/ 174 h 197"/>
                  <a:gd name="T54" fmla="*/ 104 w 348"/>
                  <a:gd name="T55" fmla="*/ 181 h 197"/>
                  <a:gd name="T56" fmla="*/ 121 w 348"/>
                  <a:gd name="T57" fmla="*/ 196 h 197"/>
                  <a:gd name="T58" fmla="*/ 112 w 348"/>
                  <a:gd name="T59" fmla="*/ 169 h 197"/>
                  <a:gd name="T60" fmla="*/ 106 w 348"/>
                  <a:gd name="T61" fmla="*/ 177 h 197"/>
                  <a:gd name="T62" fmla="*/ 58 w 348"/>
                  <a:gd name="T63" fmla="*/ 170 h 197"/>
                  <a:gd name="T64" fmla="*/ 143 w 348"/>
                  <a:gd name="T65" fmla="*/ 138 h 197"/>
                  <a:gd name="T66" fmla="*/ 188 w 348"/>
                  <a:gd name="T67" fmla="*/ 170 h 197"/>
                  <a:gd name="T68" fmla="*/ 203 w 348"/>
                  <a:gd name="T69" fmla="*/ 179 h 197"/>
                  <a:gd name="T70" fmla="*/ 198 w 348"/>
                  <a:gd name="T71" fmla="*/ 154 h 197"/>
                  <a:gd name="T72" fmla="*/ 145 w 348"/>
                  <a:gd name="T73" fmla="*/ 137 h 197"/>
                  <a:gd name="T74" fmla="*/ 221 w 348"/>
                  <a:gd name="T75" fmla="*/ 100 h 197"/>
                  <a:gd name="T76" fmla="*/ 256 w 348"/>
                  <a:gd name="T77" fmla="*/ 123 h 197"/>
                  <a:gd name="T78" fmla="*/ 277 w 348"/>
                  <a:gd name="T79" fmla="*/ 113 h 197"/>
                  <a:gd name="T80" fmla="*/ 267 w 348"/>
                  <a:gd name="T81" fmla="*/ 107 h 197"/>
                  <a:gd name="T82" fmla="*/ 262 w 348"/>
                  <a:gd name="T83" fmla="*/ 108 h 197"/>
                  <a:gd name="T84" fmla="*/ 259 w 348"/>
                  <a:gd name="T85" fmla="*/ 111 h 197"/>
                  <a:gd name="T86" fmla="*/ 288 w 348"/>
                  <a:gd name="T87" fmla="*/ 57 h 197"/>
                  <a:gd name="T88" fmla="*/ 324 w 348"/>
                  <a:gd name="T89" fmla="*/ 57 h 197"/>
                  <a:gd name="T90" fmla="*/ 347 w 348"/>
                  <a:gd name="T91" fmla="*/ 55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8" h="197">
                    <a:moveTo>
                      <a:pt x="336" y="40"/>
                    </a:moveTo>
                    <a:cubicBezTo>
                      <a:pt x="330" y="41"/>
                      <a:pt x="325" y="46"/>
                      <a:pt x="323" y="51"/>
                    </a:cubicBezTo>
                    <a:cubicBezTo>
                      <a:pt x="323" y="51"/>
                      <a:pt x="323" y="51"/>
                      <a:pt x="323" y="52"/>
                    </a:cubicBezTo>
                    <a:cubicBezTo>
                      <a:pt x="323" y="52"/>
                      <a:pt x="323" y="52"/>
                      <a:pt x="323" y="52"/>
                    </a:cubicBezTo>
                    <a:cubicBezTo>
                      <a:pt x="323" y="53"/>
                      <a:pt x="322" y="54"/>
                      <a:pt x="322" y="54"/>
                    </a:cubicBezTo>
                    <a:cubicBezTo>
                      <a:pt x="311" y="54"/>
                      <a:pt x="300" y="54"/>
                      <a:pt x="289" y="55"/>
                    </a:cubicBezTo>
                    <a:cubicBezTo>
                      <a:pt x="300" y="46"/>
                      <a:pt x="310" y="37"/>
                      <a:pt x="319" y="26"/>
                    </a:cubicBezTo>
                    <a:cubicBezTo>
                      <a:pt x="321" y="28"/>
                      <a:pt x="324" y="28"/>
                      <a:pt x="327" y="27"/>
                    </a:cubicBezTo>
                    <a:cubicBezTo>
                      <a:pt x="333" y="25"/>
                      <a:pt x="338" y="19"/>
                      <a:pt x="336" y="12"/>
                    </a:cubicBezTo>
                    <a:cubicBezTo>
                      <a:pt x="335" y="5"/>
                      <a:pt x="324" y="0"/>
                      <a:pt x="318" y="5"/>
                    </a:cubicBezTo>
                    <a:cubicBezTo>
                      <a:pt x="316" y="7"/>
                      <a:pt x="314" y="10"/>
                      <a:pt x="315" y="14"/>
                    </a:cubicBezTo>
                    <a:cubicBezTo>
                      <a:pt x="314" y="14"/>
                      <a:pt x="314" y="14"/>
                      <a:pt x="314" y="15"/>
                    </a:cubicBezTo>
                    <a:cubicBezTo>
                      <a:pt x="314" y="18"/>
                      <a:pt x="315" y="21"/>
                      <a:pt x="317" y="24"/>
                    </a:cubicBezTo>
                    <a:cubicBezTo>
                      <a:pt x="298" y="41"/>
                      <a:pt x="278" y="57"/>
                      <a:pt x="257" y="71"/>
                    </a:cubicBezTo>
                    <a:cubicBezTo>
                      <a:pt x="261" y="60"/>
                      <a:pt x="263" y="48"/>
                      <a:pt x="264" y="36"/>
                    </a:cubicBezTo>
                    <a:cubicBezTo>
                      <a:pt x="270" y="36"/>
                      <a:pt x="275" y="31"/>
                      <a:pt x="276" y="25"/>
                    </a:cubicBezTo>
                    <a:cubicBezTo>
                      <a:pt x="277" y="18"/>
                      <a:pt x="272" y="13"/>
                      <a:pt x="266" y="12"/>
                    </a:cubicBezTo>
                    <a:cubicBezTo>
                      <a:pt x="259" y="11"/>
                      <a:pt x="247" y="16"/>
                      <a:pt x="249" y="25"/>
                    </a:cubicBezTo>
                    <a:cubicBezTo>
                      <a:pt x="250" y="30"/>
                      <a:pt x="255" y="34"/>
                      <a:pt x="260" y="35"/>
                    </a:cubicBezTo>
                    <a:cubicBezTo>
                      <a:pt x="260" y="35"/>
                      <a:pt x="260" y="36"/>
                      <a:pt x="261" y="36"/>
                    </a:cubicBezTo>
                    <a:cubicBezTo>
                      <a:pt x="261" y="36"/>
                      <a:pt x="261" y="36"/>
                      <a:pt x="261" y="36"/>
                    </a:cubicBezTo>
                    <a:cubicBezTo>
                      <a:pt x="260" y="49"/>
                      <a:pt x="257" y="61"/>
                      <a:pt x="255" y="73"/>
                    </a:cubicBezTo>
                    <a:cubicBezTo>
                      <a:pt x="231" y="89"/>
                      <a:pt x="206" y="104"/>
                      <a:pt x="179" y="117"/>
                    </a:cubicBezTo>
                    <a:cubicBezTo>
                      <a:pt x="178" y="117"/>
                      <a:pt x="178" y="117"/>
                      <a:pt x="178" y="117"/>
                    </a:cubicBezTo>
                    <a:cubicBezTo>
                      <a:pt x="185" y="99"/>
                      <a:pt x="195" y="83"/>
                      <a:pt x="205" y="67"/>
                    </a:cubicBezTo>
                    <a:cubicBezTo>
                      <a:pt x="209" y="69"/>
                      <a:pt x="215" y="69"/>
                      <a:pt x="218" y="64"/>
                    </a:cubicBezTo>
                    <a:cubicBezTo>
                      <a:pt x="223" y="59"/>
                      <a:pt x="225" y="49"/>
                      <a:pt x="221" y="43"/>
                    </a:cubicBezTo>
                    <a:cubicBezTo>
                      <a:pt x="216" y="36"/>
                      <a:pt x="205" y="37"/>
                      <a:pt x="200" y="44"/>
                    </a:cubicBezTo>
                    <a:cubicBezTo>
                      <a:pt x="197" y="48"/>
                      <a:pt x="197" y="55"/>
                      <a:pt x="200" y="60"/>
                    </a:cubicBezTo>
                    <a:cubicBezTo>
                      <a:pt x="200" y="60"/>
                      <a:pt x="200" y="60"/>
                      <a:pt x="200" y="61"/>
                    </a:cubicBezTo>
                    <a:cubicBezTo>
                      <a:pt x="201" y="63"/>
                      <a:pt x="202" y="64"/>
                      <a:pt x="203" y="65"/>
                    </a:cubicBezTo>
                    <a:cubicBezTo>
                      <a:pt x="193" y="82"/>
                      <a:pt x="181" y="99"/>
                      <a:pt x="175" y="118"/>
                    </a:cubicBezTo>
                    <a:cubicBezTo>
                      <a:pt x="150" y="130"/>
                      <a:pt x="125" y="141"/>
                      <a:pt x="99" y="151"/>
                    </a:cubicBezTo>
                    <a:cubicBezTo>
                      <a:pt x="97" y="151"/>
                      <a:pt x="96" y="152"/>
                      <a:pt x="95" y="152"/>
                    </a:cubicBezTo>
                    <a:cubicBezTo>
                      <a:pt x="107" y="134"/>
                      <a:pt x="121" y="119"/>
                      <a:pt x="135" y="104"/>
                    </a:cubicBezTo>
                    <a:cubicBezTo>
                      <a:pt x="141" y="109"/>
                      <a:pt x="151" y="109"/>
                      <a:pt x="156" y="103"/>
                    </a:cubicBezTo>
                    <a:cubicBezTo>
                      <a:pt x="160" y="98"/>
                      <a:pt x="160" y="89"/>
                      <a:pt x="156" y="84"/>
                    </a:cubicBezTo>
                    <a:cubicBezTo>
                      <a:pt x="151" y="77"/>
                      <a:pt x="141" y="81"/>
                      <a:pt x="136" y="87"/>
                    </a:cubicBezTo>
                    <a:cubicBezTo>
                      <a:pt x="136" y="87"/>
                      <a:pt x="136" y="87"/>
                      <a:pt x="136" y="88"/>
                    </a:cubicBezTo>
                    <a:cubicBezTo>
                      <a:pt x="133" y="92"/>
                      <a:pt x="131" y="97"/>
                      <a:pt x="134" y="102"/>
                    </a:cubicBezTo>
                    <a:cubicBezTo>
                      <a:pt x="117" y="116"/>
                      <a:pt x="103" y="133"/>
                      <a:pt x="93" y="153"/>
                    </a:cubicBezTo>
                    <a:cubicBezTo>
                      <a:pt x="79" y="158"/>
                      <a:pt x="65" y="163"/>
                      <a:pt x="50" y="168"/>
                    </a:cubicBezTo>
                    <a:cubicBezTo>
                      <a:pt x="43" y="170"/>
                      <a:pt x="36" y="171"/>
                      <a:pt x="29" y="173"/>
                    </a:cubicBezTo>
                    <a:cubicBezTo>
                      <a:pt x="32" y="167"/>
                      <a:pt x="35" y="160"/>
                      <a:pt x="38" y="154"/>
                    </a:cubicBezTo>
                    <a:cubicBezTo>
                      <a:pt x="42" y="148"/>
                      <a:pt x="45" y="142"/>
                      <a:pt x="49" y="136"/>
                    </a:cubicBezTo>
                    <a:cubicBezTo>
                      <a:pt x="53" y="138"/>
                      <a:pt x="57" y="137"/>
                      <a:pt x="61" y="134"/>
                    </a:cubicBezTo>
                    <a:cubicBezTo>
                      <a:pt x="67" y="130"/>
                      <a:pt x="69" y="120"/>
                      <a:pt x="64" y="114"/>
                    </a:cubicBezTo>
                    <a:cubicBezTo>
                      <a:pt x="58" y="107"/>
                      <a:pt x="48" y="107"/>
                      <a:pt x="43" y="115"/>
                    </a:cubicBezTo>
                    <a:cubicBezTo>
                      <a:pt x="40" y="119"/>
                      <a:pt x="40" y="127"/>
                      <a:pt x="44" y="130"/>
                    </a:cubicBezTo>
                    <a:cubicBezTo>
                      <a:pt x="44" y="132"/>
                      <a:pt x="45" y="133"/>
                      <a:pt x="46" y="134"/>
                    </a:cubicBezTo>
                    <a:cubicBezTo>
                      <a:pt x="37" y="145"/>
                      <a:pt x="31" y="160"/>
                      <a:pt x="26" y="174"/>
                    </a:cubicBezTo>
                    <a:cubicBezTo>
                      <a:pt x="17" y="175"/>
                      <a:pt x="8" y="177"/>
                      <a:pt x="0" y="181"/>
                    </a:cubicBezTo>
                    <a:cubicBezTo>
                      <a:pt x="0" y="181"/>
                      <a:pt x="0" y="181"/>
                      <a:pt x="0" y="182"/>
                    </a:cubicBezTo>
                    <a:cubicBezTo>
                      <a:pt x="14" y="183"/>
                      <a:pt x="30" y="178"/>
                      <a:pt x="44" y="174"/>
                    </a:cubicBezTo>
                    <a:cubicBezTo>
                      <a:pt x="47" y="173"/>
                      <a:pt x="51" y="172"/>
                      <a:pt x="55" y="171"/>
                    </a:cubicBezTo>
                    <a:cubicBezTo>
                      <a:pt x="70" y="177"/>
                      <a:pt x="88" y="181"/>
                      <a:pt x="104" y="181"/>
                    </a:cubicBezTo>
                    <a:cubicBezTo>
                      <a:pt x="104" y="182"/>
                      <a:pt x="104" y="183"/>
                      <a:pt x="104" y="185"/>
                    </a:cubicBezTo>
                    <a:cubicBezTo>
                      <a:pt x="104" y="194"/>
                      <a:pt x="113" y="197"/>
                      <a:pt x="121" y="196"/>
                    </a:cubicBezTo>
                    <a:cubicBezTo>
                      <a:pt x="128" y="195"/>
                      <a:pt x="132" y="189"/>
                      <a:pt x="131" y="181"/>
                    </a:cubicBezTo>
                    <a:cubicBezTo>
                      <a:pt x="129" y="174"/>
                      <a:pt x="120" y="166"/>
                      <a:pt x="112" y="169"/>
                    </a:cubicBezTo>
                    <a:cubicBezTo>
                      <a:pt x="112" y="169"/>
                      <a:pt x="111" y="170"/>
                      <a:pt x="112" y="171"/>
                    </a:cubicBezTo>
                    <a:cubicBezTo>
                      <a:pt x="109" y="172"/>
                      <a:pt x="107" y="174"/>
                      <a:pt x="106" y="177"/>
                    </a:cubicBezTo>
                    <a:cubicBezTo>
                      <a:pt x="98" y="176"/>
                      <a:pt x="90" y="176"/>
                      <a:pt x="82" y="175"/>
                    </a:cubicBezTo>
                    <a:cubicBezTo>
                      <a:pt x="74" y="174"/>
                      <a:pt x="66" y="172"/>
                      <a:pt x="58" y="170"/>
                    </a:cubicBezTo>
                    <a:cubicBezTo>
                      <a:pt x="71" y="166"/>
                      <a:pt x="83" y="161"/>
                      <a:pt x="96" y="157"/>
                    </a:cubicBezTo>
                    <a:cubicBezTo>
                      <a:pt x="112" y="151"/>
                      <a:pt x="128" y="145"/>
                      <a:pt x="143" y="138"/>
                    </a:cubicBezTo>
                    <a:cubicBezTo>
                      <a:pt x="157" y="148"/>
                      <a:pt x="171" y="157"/>
                      <a:pt x="188" y="162"/>
                    </a:cubicBezTo>
                    <a:cubicBezTo>
                      <a:pt x="187" y="165"/>
                      <a:pt x="187" y="167"/>
                      <a:pt x="188" y="170"/>
                    </a:cubicBezTo>
                    <a:cubicBezTo>
                      <a:pt x="188" y="170"/>
                      <a:pt x="188" y="171"/>
                      <a:pt x="189" y="171"/>
                    </a:cubicBezTo>
                    <a:cubicBezTo>
                      <a:pt x="191" y="176"/>
                      <a:pt x="197" y="180"/>
                      <a:pt x="203" y="179"/>
                    </a:cubicBezTo>
                    <a:cubicBezTo>
                      <a:pt x="211" y="178"/>
                      <a:pt x="219" y="170"/>
                      <a:pt x="216" y="161"/>
                    </a:cubicBezTo>
                    <a:cubicBezTo>
                      <a:pt x="213" y="155"/>
                      <a:pt x="204" y="153"/>
                      <a:pt x="198" y="154"/>
                    </a:cubicBezTo>
                    <a:cubicBezTo>
                      <a:pt x="194" y="154"/>
                      <a:pt x="191" y="156"/>
                      <a:pt x="189" y="159"/>
                    </a:cubicBezTo>
                    <a:cubicBezTo>
                      <a:pt x="173" y="154"/>
                      <a:pt x="159" y="146"/>
                      <a:pt x="145" y="137"/>
                    </a:cubicBezTo>
                    <a:cubicBezTo>
                      <a:pt x="155" y="133"/>
                      <a:pt x="165" y="128"/>
                      <a:pt x="175" y="123"/>
                    </a:cubicBezTo>
                    <a:cubicBezTo>
                      <a:pt x="190" y="116"/>
                      <a:pt x="206" y="109"/>
                      <a:pt x="221" y="100"/>
                    </a:cubicBezTo>
                    <a:cubicBezTo>
                      <a:pt x="231" y="108"/>
                      <a:pt x="244" y="112"/>
                      <a:pt x="257" y="114"/>
                    </a:cubicBezTo>
                    <a:cubicBezTo>
                      <a:pt x="256" y="117"/>
                      <a:pt x="255" y="120"/>
                      <a:pt x="256" y="123"/>
                    </a:cubicBezTo>
                    <a:cubicBezTo>
                      <a:pt x="258" y="130"/>
                      <a:pt x="269" y="134"/>
                      <a:pt x="275" y="129"/>
                    </a:cubicBezTo>
                    <a:cubicBezTo>
                      <a:pt x="279" y="125"/>
                      <a:pt x="280" y="118"/>
                      <a:pt x="277" y="113"/>
                    </a:cubicBezTo>
                    <a:cubicBezTo>
                      <a:pt x="275" y="109"/>
                      <a:pt x="271" y="107"/>
                      <a:pt x="266" y="107"/>
                    </a:cubicBezTo>
                    <a:cubicBezTo>
                      <a:pt x="266" y="107"/>
                      <a:pt x="267" y="107"/>
                      <a:pt x="267" y="107"/>
                    </a:cubicBezTo>
                    <a:cubicBezTo>
                      <a:pt x="267" y="107"/>
                      <a:pt x="267" y="106"/>
                      <a:pt x="266" y="107"/>
                    </a:cubicBezTo>
                    <a:cubicBezTo>
                      <a:pt x="265" y="107"/>
                      <a:pt x="264" y="108"/>
                      <a:pt x="262" y="108"/>
                    </a:cubicBezTo>
                    <a:cubicBezTo>
                      <a:pt x="261" y="109"/>
                      <a:pt x="260" y="109"/>
                      <a:pt x="259" y="110"/>
                    </a:cubicBezTo>
                    <a:cubicBezTo>
                      <a:pt x="259" y="110"/>
                      <a:pt x="259" y="111"/>
                      <a:pt x="259" y="111"/>
                    </a:cubicBezTo>
                    <a:cubicBezTo>
                      <a:pt x="246" y="108"/>
                      <a:pt x="235" y="105"/>
                      <a:pt x="223" y="99"/>
                    </a:cubicBezTo>
                    <a:cubicBezTo>
                      <a:pt x="246" y="87"/>
                      <a:pt x="268" y="73"/>
                      <a:pt x="288" y="57"/>
                    </a:cubicBezTo>
                    <a:cubicBezTo>
                      <a:pt x="300" y="57"/>
                      <a:pt x="312" y="58"/>
                      <a:pt x="324" y="57"/>
                    </a:cubicBezTo>
                    <a:cubicBezTo>
                      <a:pt x="324" y="57"/>
                      <a:pt x="324" y="57"/>
                      <a:pt x="324" y="57"/>
                    </a:cubicBezTo>
                    <a:cubicBezTo>
                      <a:pt x="326" y="61"/>
                      <a:pt x="330" y="64"/>
                      <a:pt x="334" y="65"/>
                    </a:cubicBezTo>
                    <a:cubicBezTo>
                      <a:pt x="340" y="65"/>
                      <a:pt x="346" y="62"/>
                      <a:pt x="347" y="55"/>
                    </a:cubicBezTo>
                    <a:cubicBezTo>
                      <a:pt x="348" y="48"/>
                      <a:pt x="344" y="39"/>
                      <a:pt x="336" y="40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6"/>
              <p:cNvSpPr/>
              <p:nvPr/>
            </p:nvSpPr>
            <p:spPr bwMode="auto">
              <a:xfrm>
                <a:off x="1192242" y="286037"/>
                <a:ext cx="1027113" cy="657225"/>
              </a:xfrm>
              <a:custGeom>
                <a:avLst/>
                <a:gdLst>
                  <a:gd name="T0" fmla="*/ 372 w 375"/>
                  <a:gd name="T1" fmla="*/ 33 h 239"/>
                  <a:gd name="T2" fmla="*/ 331 w 375"/>
                  <a:gd name="T3" fmla="*/ 50 h 239"/>
                  <a:gd name="T4" fmla="*/ 291 w 375"/>
                  <a:gd name="T5" fmla="*/ 64 h 239"/>
                  <a:gd name="T6" fmla="*/ 235 w 375"/>
                  <a:gd name="T7" fmla="*/ 113 h 239"/>
                  <a:gd name="T8" fmla="*/ 211 w 375"/>
                  <a:gd name="T9" fmla="*/ 121 h 239"/>
                  <a:gd name="T10" fmla="*/ 137 w 375"/>
                  <a:gd name="T11" fmla="*/ 138 h 239"/>
                  <a:gd name="T12" fmla="*/ 162 w 375"/>
                  <a:gd name="T13" fmla="*/ 117 h 239"/>
                  <a:gd name="T14" fmla="*/ 171 w 375"/>
                  <a:gd name="T15" fmla="*/ 108 h 239"/>
                  <a:gd name="T16" fmla="*/ 241 w 375"/>
                  <a:gd name="T17" fmla="*/ 5 h 239"/>
                  <a:gd name="T18" fmla="*/ 243 w 375"/>
                  <a:gd name="T19" fmla="*/ 3 h 239"/>
                  <a:gd name="T20" fmla="*/ 241 w 375"/>
                  <a:gd name="T21" fmla="*/ 1 h 239"/>
                  <a:gd name="T22" fmla="*/ 218 w 375"/>
                  <a:gd name="T23" fmla="*/ 26 h 239"/>
                  <a:gd name="T24" fmla="*/ 191 w 375"/>
                  <a:gd name="T25" fmla="*/ 51 h 239"/>
                  <a:gd name="T26" fmla="*/ 167 w 375"/>
                  <a:gd name="T27" fmla="*/ 106 h 239"/>
                  <a:gd name="T28" fmla="*/ 167 w 375"/>
                  <a:gd name="T29" fmla="*/ 106 h 239"/>
                  <a:gd name="T30" fmla="*/ 162 w 375"/>
                  <a:gd name="T31" fmla="*/ 112 h 239"/>
                  <a:gd name="T32" fmla="*/ 131 w 375"/>
                  <a:gd name="T33" fmla="*/ 139 h 239"/>
                  <a:gd name="T34" fmla="*/ 90 w 375"/>
                  <a:gd name="T35" fmla="*/ 146 h 239"/>
                  <a:gd name="T36" fmla="*/ 90 w 375"/>
                  <a:gd name="T37" fmla="*/ 146 h 239"/>
                  <a:gd name="T38" fmla="*/ 89 w 375"/>
                  <a:gd name="T39" fmla="*/ 146 h 239"/>
                  <a:gd name="T40" fmla="*/ 67 w 375"/>
                  <a:gd name="T41" fmla="*/ 149 h 239"/>
                  <a:gd name="T42" fmla="*/ 1 w 375"/>
                  <a:gd name="T43" fmla="*/ 148 h 239"/>
                  <a:gd name="T44" fmla="*/ 1 w 375"/>
                  <a:gd name="T45" fmla="*/ 149 h 239"/>
                  <a:gd name="T46" fmla="*/ 58 w 375"/>
                  <a:gd name="T47" fmla="*/ 154 h 239"/>
                  <a:gd name="T48" fmla="*/ 90 w 375"/>
                  <a:gd name="T49" fmla="*/ 150 h 239"/>
                  <a:gd name="T50" fmla="*/ 144 w 375"/>
                  <a:gd name="T51" fmla="*/ 186 h 239"/>
                  <a:gd name="T52" fmla="*/ 193 w 375"/>
                  <a:gd name="T53" fmla="*/ 202 h 239"/>
                  <a:gd name="T54" fmla="*/ 296 w 375"/>
                  <a:gd name="T55" fmla="*/ 185 h 239"/>
                  <a:gd name="T56" fmla="*/ 296 w 375"/>
                  <a:gd name="T57" fmla="*/ 184 h 239"/>
                  <a:gd name="T58" fmla="*/ 297 w 375"/>
                  <a:gd name="T59" fmla="*/ 184 h 239"/>
                  <a:gd name="T60" fmla="*/ 297 w 375"/>
                  <a:gd name="T61" fmla="*/ 181 h 239"/>
                  <a:gd name="T62" fmla="*/ 192 w 375"/>
                  <a:gd name="T63" fmla="*/ 197 h 239"/>
                  <a:gd name="T64" fmla="*/ 192 w 375"/>
                  <a:gd name="T65" fmla="*/ 198 h 239"/>
                  <a:gd name="T66" fmla="*/ 150 w 375"/>
                  <a:gd name="T67" fmla="*/ 185 h 239"/>
                  <a:gd name="T68" fmla="*/ 92 w 375"/>
                  <a:gd name="T69" fmla="*/ 149 h 239"/>
                  <a:gd name="T70" fmla="*/ 127 w 375"/>
                  <a:gd name="T71" fmla="*/ 144 h 239"/>
                  <a:gd name="T72" fmla="*/ 235 w 375"/>
                  <a:gd name="T73" fmla="*/ 119 h 239"/>
                  <a:gd name="T74" fmla="*/ 235 w 375"/>
                  <a:gd name="T75" fmla="*/ 119 h 239"/>
                  <a:gd name="T76" fmla="*/ 313 w 375"/>
                  <a:gd name="T77" fmla="*/ 123 h 239"/>
                  <a:gd name="T78" fmla="*/ 350 w 375"/>
                  <a:gd name="T79" fmla="*/ 87 h 239"/>
                  <a:gd name="T80" fmla="*/ 372 w 375"/>
                  <a:gd name="T81" fmla="*/ 36 h 239"/>
                  <a:gd name="T82" fmla="*/ 374 w 375"/>
                  <a:gd name="T83" fmla="*/ 35 h 239"/>
                  <a:gd name="T84" fmla="*/ 372 w 375"/>
                  <a:gd name="T85" fmla="*/ 33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239">
                    <a:moveTo>
                      <a:pt x="372" y="33"/>
                    </a:moveTo>
                    <a:cubicBezTo>
                      <a:pt x="359" y="39"/>
                      <a:pt x="346" y="45"/>
                      <a:pt x="331" y="50"/>
                    </a:cubicBezTo>
                    <a:cubicBezTo>
                      <a:pt x="317" y="54"/>
                      <a:pt x="304" y="58"/>
                      <a:pt x="291" y="64"/>
                    </a:cubicBezTo>
                    <a:cubicBezTo>
                      <a:pt x="267" y="74"/>
                      <a:pt x="249" y="93"/>
                      <a:pt x="235" y="113"/>
                    </a:cubicBezTo>
                    <a:cubicBezTo>
                      <a:pt x="227" y="116"/>
                      <a:pt x="219" y="119"/>
                      <a:pt x="211" y="121"/>
                    </a:cubicBezTo>
                    <a:cubicBezTo>
                      <a:pt x="187" y="129"/>
                      <a:pt x="162" y="134"/>
                      <a:pt x="137" y="138"/>
                    </a:cubicBezTo>
                    <a:cubicBezTo>
                      <a:pt x="146" y="133"/>
                      <a:pt x="155" y="124"/>
                      <a:pt x="162" y="117"/>
                    </a:cubicBezTo>
                    <a:cubicBezTo>
                      <a:pt x="165" y="114"/>
                      <a:pt x="168" y="111"/>
                      <a:pt x="171" y="108"/>
                    </a:cubicBezTo>
                    <a:cubicBezTo>
                      <a:pt x="226" y="117"/>
                      <a:pt x="233" y="44"/>
                      <a:pt x="241" y="5"/>
                    </a:cubicBezTo>
                    <a:cubicBezTo>
                      <a:pt x="242" y="4"/>
                      <a:pt x="242" y="3"/>
                      <a:pt x="243" y="3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233" y="10"/>
                      <a:pt x="226" y="18"/>
                      <a:pt x="218" y="26"/>
                    </a:cubicBezTo>
                    <a:cubicBezTo>
                      <a:pt x="209" y="34"/>
                      <a:pt x="199" y="42"/>
                      <a:pt x="191" y="51"/>
                    </a:cubicBezTo>
                    <a:cubicBezTo>
                      <a:pt x="176" y="65"/>
                      <a:pt x="164" y="85"/>
                      <a:pt x="167" y="106"/>
                    </a:cubicBezTo>
                    <a:cubicBezTo>
                      <a:pt x="167" y="106"/>
                      <a:pt x="167" y="106"/>
                      <a:pt x="167" y="106"/>
                    </a:cubicBezTo>
                    <a:cubicBezTo>
                      <a:pt x="165" y="108"/>
                      <a:pt x="164" y="110"/>
                      <a:pt x="162" y="112"/>
                    </a:cubicBezTo>
                    <a:cubicBezTo>
                      <a:pt x="153" y="123"/>
                      <a:pt x="142" y="131"/>
                      <a:pt x="131" y="139"/>
                    </a:cubicBezTo>
                    <a:cubicBezTo>
                      <a:pt x="117" y="142"/>
                      <a:pt x="103" y="144"/>
                      <a:pt x="90" y="146"/>
                    </a:cubicBezTo>
                    <a:cubicBezTo>
                      <a:pt x="90" y="146"/>
                      <a:pt x="90" y="146"/>
                      <a:pt x="90" y="146"/>
                    </a:cubicBezTo>
                    <a:cubicBezTo>
                      <a:pt x="89" y="145"/>
                      <a:pt x="89" y="146"/>
                      <a:pt x="89" y="146"/>
                    </a:cubicBezTo>
                    <a:cubicBezTo>
                      <a:pt x="82" y="147"/>
                      <a:pt x="74" y="148"/>
                      <a:pt x="67" y="149"/>
                    </a:cubicBezTo>
                    <a:cubicBezTo>
                      <a:pt x="45" y="153"/>
                      <a:pt x="23" y="154"/>
                      <a:pt x="1" y="148"/>
                    </a:cubicBezTo>
                    <a:cubicBezTo>
                      <a:pt x="1" y="147"/>
                      <a:pt x="0" y="148"/>
                      <a:pt x="1" y="149"/>
                    </a:cubicBezTo>
                    <a:cubicBezTo>
                      <a:pt x="17" y="159"/>
                      <a:pt x="41" y="156"/>
                      <a:pt x="58" y="154"/>
                    </a:cubicBezTo>
                    <a:cubicBezTo>
                      <a:pt x="69" y="153"/>
                      <a:pt x="80" y="151"/>
                      <a:pt x="90" y="150"/>
                    </a:cubicBezTo>
                    <a:cubicBezTo>
                      <a:pt x="101" y="168"/>
                      <a:pt x="126" y="179"/>
                      <a:pt x="144" y="186"/>
                    </a:cubicBezTo>
                    <a:cubicBezTo>
                      <a:pt x="159" y="193"/>
                      <a:pt x="176" y="199"/>
                      <a:pt x="193" y="202"/>
                    </a:cubicBezTo>
                    <a:cubicBezTo>
                      <a:pt x="214" y="239"/>
                      <a:pt x="285" y="223"/>
                      <a:pt x="296" y="185"/>
                    </a:cubicBezTo>
                    <a:cubicBezTo>
                      <a:pt x="296" y="184"/>
                      <a:pt x="296" y="184"/>
                      <a:pt x="296" y="184"/>
                    </a:cubicBezTo>
                    <a:cubicBezTo>
                      <a:pt x="297" y="184"/>
                      <a:pt x="297" y="184"/>
                      <a:pt x="297" y="184"/>
                    </a:cubicBezTo>
                    <a:cubicBezTo>
                      <a:pt x="299" y="183"/>
                      <a:pt x="299" y="180"/>
                      <a:pt x="297" y="181"/>
                    </a:cubicBezTo>
                    <a:cubicBezTo>
                      <a:pt x="263" y="184"/>
                      <a:pt x="218" y="166"/>
                      <a:pt x="192" y="197"/>
                    </a:cubicBezTo>
                    <a:cubicBezTo>
                      <a:pt x="192" y="198"/>
                      <a:pt x="192" y="198"/>
                      <a:pt x="192" y="198"/>
                    </a:cubicBezTo>
                    <a:cubicBezTo>
                      <a:pt x="178" y="195"/>
                      <a:pt x="164" y="190"/>
                      <a:pt x="150" y="185"/>
                    </a:cubicBezTo>
                    <a:cubicBezTo>
                      <a:pt x="130" y="178"/>
                      <a:pt x="106" y="167"/>
                      <a:pt x="92" y="149"/>
                    </a:cubicBezTo>
                    <a:cubicBezTo>
                      <a:pt x="104" y="148"/>
                      <a:pt x="115" y="146"/>
                      <a:pt x="127" y="144"/>
                    </a:cubicBezTo>
                    <a:cubicBezTo>
                      <a:pt x="162" y="138"/>
                      <a:pt x="200" y="131"/>
                      <a:pt x="235" y="119"/>
                    </a:cubicBezTo>
                    <a:cubicBezTo>
                      <a:pt x="235" y="119"/>
                      <a:pt x="235" y="119"/>
                      <a:pt x="235" y="119"/>
                    </a:cubicBezTo>
                    <a:cubicBezTo>
                      <a:pt x="253" y="141"/>
                      <a:pt x="291" y="133"/>
                      <a:pt x="313" y="123"/>
                    </a:cubicBezTo>
                    <a:cubicBezTo>
                      <a:pt x="329" y="116"/>
                      <a:pt x="340" y="101"/>
                      <a:pt x="350" y="87"/>
                    </a:cubicBezTo>
                    <a:cubicBezTo>
                      <a:pt x="360" y="73"/>
                      <a:pt x="370" y="54"/>
                      <a:pt x="372" y="36"/>
                    </a:cubicBezTo>
                    <a:cubicBezTo>
                      <a:pt x="373" y="36"/>
                      <a:pt x="373" y="35"/>
                      <a:pt x="374" y="35"/>
                    </a:cubicBezTo>
                    <a:cubicBezTo>
                      <a:pt x="375" y="34"/>
                      <a:pt x="374" y="32"/>
                      <a:pt x="372" y="33"/>
                    </a:cubicBezTo>
                    <a:close/>
                  </a:path>
                </a:pathLst>
              </a:custGeom>
              <a:solidFill>
                <a:srgbClr val="B287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7"/>
              <p:cNvSpPr/>
              <p:nvPr/>
            </p:nvSpPr>
            <p:spPr bwMode="auto">
              <a:xfrm>
                <a:off x="1614517" y="962313"/>
                <a:ext cx="241300" cy="544513"/>
              </a:xfrm>
              <a:custGeom>
                <a:avLst/>
                <a:gdLst>
                  <a:gd name="T0" fmla="*/ 87 w 88"/>
                  <a:gd name="T1" fmla="*/ 183 h 198"/>
                  <a:gd name="T2" fmla="*/ 79 w 88"/>
                  <a:gd name="T3" fmla="*/ 177 h 198"/>
                  <a:gd name="T4" fmla="*/ 68 w 88"/>
                  <a:gd name="T5" fmla="*/ 170 h 198"/>
                  <a:gd name="T6" fmla="*/ 68 w 88"/>
                  <a:gd name="T7" fmla="*/ 170 h 198"/>
                  <a:gd name="T8" fmla="*/ 54 w 88"/>
                  <a:gd name="T9" fmla="*/ 80 h 198"/>
                  <a:gd name="T10" fmla="*/ 33 w 88"/>
                  <a:gd name="T11" fmla="*/ 29 h 198"/>
                  <a:gd name="T12" fmla="*/ 1 w 88"/>
                  <a:gd name="T13" fmla="*/ 0 h 198"/>
                  <a:gd name="T14" fmla="*/ 0 w 88"/>
                  <a:gd name="T15" fmla="*/ 1 h 198"/>
                  <a:gd name="T16" fmla="*/ 32 w 88"/>
                  <a:gd name="T17" fmla="*/ 35 h 198"/>
                  <a:gd name="T18" fmla="*/ 51 w 88"/>
                  <a:gd name="T19" fmla="*/ 86 h 198"/>
                  <a:gd name="T20" fmla="*/ 63 w 88"/>
                  <a:gd name="T21" fmla="*/ 171 h 198"/>
                  <a:gd name="T22" fmla="*/ 49 w 88"/>
                  <a:gd name="T23" fmla="*/ 187 h 198"/>
                  <a:gd name="T24" fmla="*/ 49 w 88"/>
                  <a:gd name="T25" fmla="*/ 190 h 198"/>
                  <a:gd name="T26" fmla="*/ 70 w 88"/>
                  <a:gd name="T27" fmla="*/ 197 h 198"/>
                  <a:gd name="T28" fmla="*/ 86 w 88"/>
                  <a:gd name="T29" fmla="*/ 186 h 198"/>
                  <a:gd name="T30" fmla="*/ 87 w 88"/>
                  <a:gd name="T31" fmla="*/ 183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98">
                    <a:moveTo>
                      <a:pt x="87" y="183"/>
                    </a:moveTo>
                    <a:cubicBezTo>
                      <a:pt x="85" y="181"/>
                      <a:pt x="82" y="179"/>
                      <a:pt x="79" y="177"/>
                    </a:cubicBezTo>
                    <a:cubicBezTo>
                      <a:pt x="75" y="175"/>
                      <a:pt x="72" y="172"/>
                      <a:pt x="68" y="170"/>
                    </a:cubicBezTo>
                    <a:cubicBezTo>
                      <a:pt x="68" y="170"/>
                      <a:pt x="68" y="170"/>
                      <a:pt x="68" y="170"/>
                    </a:cubicBezTo>
                    <a:cubicBezTo>
                      <a:pt x="68" y="140"/>
                      <a:pt x="62" y="108"/>
                      <a:pt x="54" y="80"/>
                    </a:cubicBezTo>
                    <a:cubicBezTo>
                      <a:pt x="50" y="62"/>
                      <a:pt x="43" y="45"/>
                      <a:pt x="33" y="29"/>
                    </a:cubicBezTo>
                    <a:cubicBezTo>
                      <a:pt x="26" y="18"/>
                      <a:pt x="15" y="4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3" y="12"/>
                      <a:pt x="23" y="20"/>
                      <a:pt x="32" y="35"/>
                    </a:cubicBezTo>
                    <a:cubicBezTo>
                      <a:pt x="41" y="51"/>
                      <a:pt x="47" y="69"/>
                      <a:pt x="51" y="86"/>
                    </a:cubicBezTo>
                    <a:cubicBezTo>
                      <a:pt x="58" y="114"/>
                      <a:pt x="60" y="142"/>
                      <a:pt x="63" y="171"/>
                    </a:cubicBezTo>
                    <a:cubicBezTo>
                      <a:pt x="58" y="176"/>
                      <a:pt x="54" y="182"/>
                      <a:pt x="49" y="187"/>
                    </a:cubicBezTo>
                    <a:cubicBezTo>
                      <a:pt x="49" y="188"/>
                      <a:pt x="49" y="189"/>
                      <a:pt x="49" y="190"/>
                    </a:cubicBezTo>
                    <a:cubicBezTo>
                      <a:pt x="55" y="196"/>
                      <a:pt x="62" y="198"/>
                      <a:pt x="70" y="197"/>
                    </a:cubicBezTo>
                    <a:cubicBezTo>
                      <a:pt x="77" y="196"/>
                      <a:pt x="84" y="192"/>
                      <a:pt x="86" y="186"/>
                    </a:cubicBezTo>
                    <a:cubicBezTo>
                      <a:pt x="87" y="185"/>
                      <a:pt x="88" y="184"/>
                      <a:pt x="87" y="183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8"/>
              <p:cNvSpPr/>
              <p:nvPr/>
            </p:nvSpPr>
            <p:spPr bwMode="auto">
              <a:xfrm>
                <a:off x="1890742" y="1086138"/>
                <a:ext cx="417513" cy="446088"/>
              </a:xfrm>
              <a:custGeom>
                <a:avLst/>
                <a:gdLst>
                  <a:gd name="T0" fmla="*/ 142 w 152"/>
                  <a:gd name="T1" fmla="*/ 103 h 162"/>
                  <a:gd name="T2" fmla="*/ 129 w 152"/>
                  <a:gd name="T3" fmla="*/ 105 h 162"/>
                  <a:gd name="T4" fmla="*/ 88 w 152"/>
                  <a:gd name="T5" fmla="*/ 89 h 162"/>
                  <a:gd name="T6" fmla="*/ 88 w 152"/>
                  <a:gd name="T7" fmla="*/ 89 h 162"/>
                  <a:gd name="T8" fmla="*/ 60 w 152"/>
                  <a:gd name="T9" fmla="*/ 45 h 162"/>
                  <a:gd name="T10" fmla="*/ 102 w 152"/>
                  <a:gd name="T11" fmla="*/ 55 h 162"/>
                  <a:gd name="T12" fmla="*/ 101 w 152"/>
                  <a:gd name="T13" fmla="*/ 63 h 162"/>
                  <a:gd name="T14" fmla="*/ 120 w 152"/>
                  <a:gd name="T15" fmla="*/ 69 h 162"/>
                  <a:gd name="T16" fmla="*/ 125 w 152"/>
                  <a:gd name="T17" fmla="*/ 49 h 162"/>
                  <a:gd name="T18" fmla="*/ 106 w 152"/>
                  <a:gd name="T19" fmla="*/ 45 h 162"/>
                  <a:gd name="T20" fmla="*/ 106 w 152"/>
                  <a:gd name="T21" fmla="*/ 46 h 162"/>
                  <a:gd name="T22" fmla="*/ 103 w 152"/>
                  <a:gd name="T23" fmla="*/ 51 h 162"/>
                  <a:gd name="T24" fmla="*/ 82 w 152"/>
                  <a:gd name="T25" fmla="*/ 49 h 162"/>
                  <a:gd name="T26" fmla="*/ 56 w 152"/>
                  <a:gd name="T27" fmla="*/ 39 h 162"/>
                  <a:gd name="T28" fmla="*/ 20 w 152"/>
                  <a:gd name="T29" fmla="*/ 1 h 162"/>
                  <a:gd name="T30" fmla="*/ 19 w 152"/>
                  <a:gd name="T31" fmla="*/ 2 h 162"/>
                  <a:gd name="T32" fmla="*/ 36 w 152"/>
                  <a:gd name="T33" fmla="*/ 22 h 162"/>
                  <a:gd name="T34" fmla="*/ 19 w 152"/>
                  <a:gd name="T35" fmla="*/ 77 h 162"/>
                  <a:gd name="T36" fmla="*/ 5 w 152"/>
                  <a:gd name="T37" fmla="*/ 78 h 162"/>
                  <a:gd name="T38" fmla="*/ 6 w 152"/>
                  <a:gd name="T39" fmla="*/ 96 h 162"/>
                  <a:gd name="T40" fmla="*/ 20 w 152"/>
                  <a:gd name="T41" fmla="*/ 96 h 162"/>
                  <a:gd name="T42" fmla="*/ 22 w 152"/>
                  <a:gd name="T43" fmla="*/ 80 h 162"/>
                  <a:gd name="T44" fmla="*/ 38 w 152"/>
                  <a:gd name="T45" fmla="*/ 24 h 162"/>
                  <a:gd name="T46" fmla="*/ 70 w 152"/>
                  <a:gd name="T47" fmla="*/ 66 h 162"/>
                  <a:gd name="T48" fmla="*/ 54 w 152"/>
                  <a:gd name="T49" fmla="*/ 115 h 162"/>
                  <a:gd name="T50" fmla="*/ 52 w 152"/>
                  <a:gd name="T51" fmla="*/ 114 h 162"/>
                  <a:gd name="T52" fmla="*/ 50 w 152"/>
                  <a:gd name="T53" fmla="*/ 115 h 162"/>
                  <a:gd name="T54" fmla="*/ 37 w 152"/>
                  <a:gd name="T55" fmla="*/ 118 h 162"/>
                  <a:gd name="T56" fmla="*/ 41 w 152"/>
                  <a:gd name="T57" fmla="*/ 135 h 162"/>
                  <a:gd name="T58" fmla="*/ 57 w 152"/>
                  <a:gd name="T59" fmla="*/ 132 h 162"/>
                  <a:gd name="T60" fmla="*/ 56 w 152"/>
                  <a:gd name="T61" fmla="*/ 118 h 162"/>
                  <a:gd name="T62" fmla="*/ 72 w 152"/>
                  <a:gd name="T63" fmla="*/ 69 h 162"/>
                  <a:gd name="T64" fmla="*/ 94 w 152"/>
                  <a:gd name="T65" fmla="*/ 115 h 162"/>
                  <a:gd name="T66" fmla="*/ 85 w 152"/>
                  <a:gd name="T67" fmla="*/ 136 h 162"/>
                  <a:gd name="T68" fmla="*/ 84 w 152"/>
                  <a:gd name="T69" fmla="*/ 135 h 162"/>
                  <a:gd name="T70" fmla="*/ 72 w 152"/>
                  <a:gd name="T71" fmla="*/ 144 h 162"/>
                  <a:gd name="T72" fmla="*/ 79 w 152"/>
                  <a:gd name="T73" fmla="*/ 157 h 162"/>
                  <a:gd name="T74" fmla="*/ 89 w 152"/>
                  <a:gd name="T75" fmla="*/ 150 h 162"/>
                  <a:gd name="T76" fmla="*/ 87 w 152"/>
                  <a:gd name="T77" fmla="*/ 138 h 162"/>
                  <a:gd name="T78" fmla="*/ 96 w 152"/>
                  <a:gd name="T79" fmla="*/ 118 h 162"/>
                  <a:gd name="T80" fmla="*/ 105 w 152"/>
                  <a:gd name="T81" fmla="*/ 144 h 162"/>
                  <a:gd name="T82" fmla="*/ 104 w 152"/>
                  <a:gd name="T83" fmla="*/ 155 h 162"/>
                  <a:gd name="T84" fmla="*/ 118 w 152"/>
                  <a:gd name="T85" fmla="*/ 158 h 162"/>
                  <a:gd name="T86" fmla="*/ 122 w 152"/>
                  <a:gd name="T87" fmla="*/ 146 h 162"/>
                  <a:gd name="T88" fmla="*/ 108 w 152"/>
                  <a:gd name="T89" fmla="*/ 141 h 162"/>
                  <a:gd name="T90" fmla="*/ 90 w 152"/>
                  <a:gd name="T91" fmla="*/ 94 h 162"/>
                  <a:gd name="T92" fmla="*/ 126 w 152"/>
                  <a:gd name="T93" fmla="*/ 110 h 162"/>
                  <a:gd name="T94" fmla="*/ 125 w 152"/>
                  <a:gd name="T95" fmla="*/ 111 h 162"/>
                  <a:gd name="T96" fmla="*/ 125 w 152"/>
                  <a:gd name="T97" fmla="*/ 112 h 162"/>
                  <a:gd name="T98" fmla="*/ 132 w 152"/>
                  <a:gd name="T99" fmla="*/ 126 h 162"/>
                  <a:gd name="T100" fmla="*/ 151 w 152"/>
                  <a:gd name="T101" fmla="*/ 117 h 162"/>
                  <a:gd name="T102" fmla="*/ 142 w 152"/>
                  <a:gd name="T103" fmla="*/ 10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162">
                    <a:moveTo>
                      <a:pt x="142" y="103"/>
                    </a:moveTo>
                    <a:cubicBezTo>
                      <a:pt x="137" y="101"/>
                      <a:pt x="132" y="102"/>
                      <a:pt x="129" y="105"/>
                    </a:cubicBezTo>
                    <a:cubicBezTo>
                      <a:pt x="114" y="102"/>
                      <a:pt x="101" y="99"/>
                      <a:pt x="88" y="89"/>
                    </a:cubicBezTo>
                    <a:cubicBezTo>
                      <a:pt x="88" y="89"/>
                      <a:pt x="88" y="89"/>
                      <a:pt x="88" y="89"/>
                    </a:cubicBezTo>
                    <a:cubicBezTo>
                      <a:pt x="80" y="74"/>
                      <a:pt x="71" y="59"/>
                      <a:pt x="60" y="45"/>
                    </a:cubicBezTo>
                    <a:cubicBezTo>
                      <a:pt x="72" y="52"/>
                      <a:pt x="88" y="55"/>
                      <a:pt x="102" y="55"/>
                    </a:cubicBezTo>
                    <a:cubicBezTo>
                      <a:pt x="101" y="58"/>
                      <a:pt x="101" y="61"/>
                      <a:pt x="101" y="63"/>
                    </a:cubicBezTo>
                    <a:cubicBezTo>
                      <a:pt x="103" y="72"/>
                      <a:pt x="114" y="74"/>
                      <a:pt x="120" y="69"/>
                    </a:cubicBezTo>
                    <a:cubicBezTo>
                      <a:pt x="126" y="65"/>
                      <a:pt x="127" y="55"/>
                      <a:pt x="125" y="49"/>
                    </a:cubicBezTo>
                    <a:cubicBezTo>
                      <a:pt x="122" y="41"/>
                      <a:pt x="113" y="39"/>
                      <a:pt x="106" y="45"/>
                    </a:cubicBezTo>
                    <a:cubicBezTo>
                      <a:pt x="106" y="45"/>
                      <a:pt x="106" y="46"/>
                      <a:pt x="106" y="46"/>
                    </a:cubicBezTo>
                    <a:cubicBezTo>
                      <a:pt x="105" y="48"/>
                      <a:pt x="104" y="49"/>
                      <a:pt x="103" y="51"/>
                    </a:cubicBezTo>
                    <a:cubicBezTo>
                      <a:pt x="96" y="50"/>
                      <a:pt x="89" y="50"/>
                      <a:pt x="82" y="49"/>
                    </a:cubicBezTo>
                    <a:cubicBezTo>
                      <a:pt x="72" y="47"/>
                      <a:pt x="64" y="44"/>
                      <a:pt x="56" y="39"/>
                    </a:cubicBezTo>
                    <a:cubicBezTo>
                      <a:pt x="45" y="25"/>
                      <a:pt x="33" y="12"/>
                      <a:pt x="20" y="1"/>
                    </a:cubicBezTo>
                    <a:cubicBezTo>
                      <a:pt x="19" y="0"/>
                      <a:pt x="19" y="1"/>
                      <a:pt x="19" y="2"/>
                    </a:cubicBezTo>
                    <a:cubicBezTo>
                      <a:pt x="25" y="9"/>
                      <a:pt x="30" y="15"/>
                      <a:pt x="36" y="22"/>
                    </a:cubicBezTo>
                    <a:cubicBezTo>
                      <a:pt x="36" y="42"/>
                      <a:pt x="26" y="59"/>
                      <a:pt x="19" y="77"/>
                    </a:cubicBezTo>
                    <a:cubicBezTo>
                      <a:pt x="15" y="74"/>
                      <a:pt x="9" y="74"/>
                      <a:pt x="5" y="78"/>
                    </a:cubicBezTo>
                    <a:cubicBezTo>
                      <a:pt x="1" y="83"/>
                      <a:pt x="0" y="92"/>
                      <a:pt x="6" y="96"/>
                    </a:cubicBezTo>
                    <a:cubicBezTo>
                      <a:pt x="10" y="99"/>
                      <a:pt x="16" y="99"/>
                      <a:pt x="20" y="96"/>
                    </a:cubicBezTo>
                    <a:cubicBezTo>
                      <a:pt x="24" y="92"/>
                      <a:pt x="25" y="84"/>
                      <a:pt x="22" y="80"/>
                    </a:cubicBezTo>
                    <a:cubicBezTo>
                      <a:pt x="31" y="64"/>
                      <a:pt x="39" y="42"/>
                      <a:pt x="38" y="24"/>
                    </a:cubicBezTo>
                    <a:cubicBezTo>
                      <a:pt x="49" y="37"/>
                      <a:pt x="60" y="51"/>
                      <a:pt x="70" y="66"/>
                    </a:cubicBezTo>
                    <a:cubicBezTo>
                      <a:pt x="71" y="85"/>
                      <a:pt x="62" y="100"/>
                      <a:pt x="54" y="115"/>
                    </a:cubicBezTo>
                    <a:cubicBezTo>
                      <a:pt x="53" y="115"/>
                      <a:pt x="53" y="115"/>
                      <a:pt x="52" y="114"/>
                    </a:cubicBezTo>
                    <a:cubicBezTo>
                      <a:pt x="51" y="114"/>
                      <a:pt x="51" y="114"/>
                      <a:pt x="50" y="115"/>
                    </a:cubicBezTo>
                    <a:cubicBezTo>
                      <a:pt x="46" y="114"/>
                      <a:pt x="40" y="115"/>
                      <a:pt x="37" y="118"/>
                    </a:cubicBezTo>
                    <a:cubicBezTo>
                      <a:pt x="32" y="123"/>
                      <a:pt x="37" y="131"/>
                      <a:pt x="41" y="135"/>
                    </a:cubicBezTo>
                    <a:cubicBezTo>
                      <a:pt x="46" y="138"/>
                      <a:pt x="53" y="136"/>
                      <a:pt x="57" y="132"/>
                    </a:cubicBezTo>
                    <a:cubicBezTo>
                      <a:pt x="60" y="127"/>
                      <a:pt x="59" y="122"/>
                      <a:pt x="56" y="118"/>
                    </a:cubicBezTo>
                    <a:cubicBezTo>
                      <a:pt x="66" y="104"/>
                      <a:pt x="74" y="86"/>
                      <a:pt x="72" y="69"/>
                    </a:cubicBezTo>
                    <a:cubicBezTo>
                      <a:pt x="81" y="84"/>
                      <a:pt x="88" y="99"/>
                      <a:pt x="94" y="115"/>
                    </a:cubicBezTo>
                    <a:cubicBezTo>
                      <a:pt x="92" y="122"/>
                      <a:pt x="88" y="129"/>
                      <a:pt x="85" y="136"/>
                    </a:cubicBezTo>
                    <a:cubicBezTo>
                      <a:pt x="85" y="136"/>
                      <a:pt x="85" y="135"/>
                      <a:pt x="84" y="135"/>
                    </a:cubicBezTo>
                    <a:cubicBezTo>
                      <a:pt x="79" y="135"/>
                      <a:pt x="73" y="139"/>
                      <a:pt x="72" y="144"/>
                    </a:cubicBezTo>
                    <a:cubicBezTo>
                      <a:pt x="72" y="149"/>
                      <a:pt x="74" y="156"/>
                      <a:pt x="79" y="157"/>
                    </a:cubicBezTo>
                    <a:cubicBezTo>
                      <a:pt x="83" y="157"/>
                      <a:pt x="87" y="154"/>
                      <a:pt x="89" y="150"/>
                    </a:cubicBezTo>
                    <a:cubicBezTo>
                      <a:pt x="91" y="146"/>
                      <a:pt x="90" y="141"/>
                      <a:pt x="87" y="138"/>
                    </a:cubicBezTo>
                    <a:cubicBezTo>
                      <a:pt x="91" y="132"/>
                      <a:pt x="94" y="125"/>
                      <a:pt x="96" y="118"/>
                    </a:cubicBezTo>
                    <a:cubicBezTo>
                      <a:pt x="99" y="126"/>
                      <a:pt x="102" y="135"/>
                      <a:pt x="105" y="144"/>
                    </a:cubicBezTo>
                    <a:cubicBezTo>
                      <a:pt x="102" y="147"/>
                      <a:pt x="101" y="151"/>
                      <a:pt x="104" y="155"/>
                    </a:cubicBezTo>
                    <a:cubicBezTo>
                      <a:pt x="108" y="160"/>
                      <a:pt x="113" y="162"/>
                      <a:pt x="118" y="158"/>
                    </a:cubicBezTo>
                    <a:cubicBezTo>
                      <a:pt x="121" y="155"/>
                      <a:pt x="123" y="150"/>
                      <a:pt x="122" y="146"/>
                    </a:cubicBezTo>
                    <a:cubicBezTo>
                      <a:pt x="120" y="140"/>
                      <a:pt x="113" y="140"/>
                      <a:pt x="108" y="141"/>
                    </a:cubicBezTo>
                    <a:cubicBezTo>
                      <a:pt x="103" y="125"/>
                      <a:pt x="97" y="109"/>
                      <a:pt x="90" y="94"/>
                    </a:cubicBezTo>
                    <a:cubicBezTo>
                      <a:pt x="100" y="102"/>
                      <a:pt x="113" y="108"/>
                      <a:pt x="126" y="110"/>
                    </a:cubicBezTo>
                    <a:cubicBezTo>
                      <a:pt x="126" y="110"/>
                      <a:pt x="125" y="111"/>
                      <a:pt x="125" y="111"/>
                    </a:cubicBezTo>
                    <a:cubicBezTo>
                      <a:pt x="125" y="111"/>
                      <a:pt x="125" y="112"/>
                      <a:pt x="125" y="112"/>
                    </a:cubicBezTo>
                    <a:cubicBezTo>
                      <a:pt x="124" y="118"/>
                      <a:pt x="126" y="124"/>
                      <a:pt x="132" y="126"/>
                    </a:cubicBezTo>
                    <a:cubicBezTo>
                      <a:pt x="139" y="128"/>
                      <a:pt x="150" y="125"/>
                      <a:pt x="151" y="117"/>
                    </a:cubicBezTo>
                    <a:cubicBezTo>
                      <a:pt x="152" y="111"/>
                      <a:pt x="147" y="105"/>
                      <a:pt x="142" y="103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9"/>
              <p:cNvSpPr/>
              <p:nvPr/>
            </p:nvSpPr>
            <p:spPr bwMode="auto">
              <a:xfrm>
                <a:off x="1868517" y="538450"/>
                <a:ext cx="655638" cy="533400"/>
              </a:xfrm>
              <a:custGeom>
                <a:avLst/>
                <a:gdLst>
                  <a:gd name="T0" fmla="*/ 237 w 239"/>
                  <a:gd name="T1" fmla="*/ 42 h 194"/>
                  <a:gd name="T2" fmla="*/ 188 w 239"/>
                  <a:gd name="T3" fmla="*/ 43 h 194"/>
                  <a:gd name="T4" fmla="*/ 153 w 239"/>
                  <a:gd name="T5" fmla="*/ 64 h 194"/>
                  <a:gd name="T6" fmla="*/ 140 w 239"/>
                  <a:gd name="T7" fmla="*/ 1 h 194"/>
                  <a:gd name="T8" fmla="*/ 137 w 239"/>
                  <a:gd name="T9" fmla="*/ 1 h 194"/>
                  <a:gd name="T10" fmla="*/ 143 w 239"/>
                  <a:gd name="T11" fmla="*/ 79 h 194"/>
                  <a:gd name="T12" fmla="*/ 143 w 239"/>
                  <a:gd name="T13" fmla="*/ 81 h 194"/>
                  <a:gd name="T14" fmla="*/ 142 w 239"/>
                  <a:gd name="T15" fmla="*/ 82 h 194"/>
                  <a:gd name="T16" fmla="*/ 115 w 239"/>
                  <a:gd name="T17" fmla="*/ 115 h 194"/>
                  <a:gd name="T18" fmla="*/ 83 w 239"/>
                  <a:gd name="T19" fmla="*/ 147 h 194"/>
                  <a:gd name="T20" fmla="*/ 1 w 239"/>
                  <a:gd name="T21" fmla="*/ 192 h 194"/>
                  <a:gd name="T22" fmla="*/ 1 w 239"/>
                  <a:gd name="T23" fmla="*/ 194 h 194"/>
                  <a:gd name="T24" fmla="*/ 81 w 239"/>
                  <a:gd name="T25" fmla="*/ 155 h 194"/>
                  <a:gd name="T26" fmla="*/ 116 w 239"/>
                  <a:gd name="T27" fmla="*/ 120 h 194"/>
                  <a:gd name="T28" fmla="*/ 145 w 239"/>
                  <a:gd name="T29" fmla="*/ 83 h 194"/>
                  <a:gd name="T30" fmla="*/ 146 w 239"/>
                  <a:gd name="T31" fmla="*/ 83 h 194"/>
                  <a:gd name="T32" fmla="*/ 146 w 239"/>
                  <a:gd name="T33" fmla="*/ 83 h 194"/>
                  <a:gd name="T34" fmla="*/ 147 w 239"/>
                  <a:gd name="T35" fmla="*/ 81 h 194"/>
                  <a:gd name="T36" fmla="*/ 200 w 239"/>
                  <a:gd name="T37" fmla="*/ 79 h 194"/>
                  <a:gd name="T38" fmla="*/ 239 w 239"/>
                  <a:gd name="T39" fmla="*/ 44 h 194"/>
                  <a:gd name="T40" fmla="*/ 237 w 239"/>
                  <a:gd name="T41" fmla="*/ 42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9" h="194">
                    <a:moveTo>
                      <a:pt x="237" y="42"/>
                    </a:moveTo>
                    <a:cubicBezTo>
                      <a:pt x="223" y="34"/>
                      <a:pt x="202" y="38"/>
                      <a:pt x="188" y="43"/>
                    </a:cubicBezTo>
                    <a:cubicBezTo>
                      <a:pt x="175" y="47"/>
                      <a:pt x="163" y="55"/>
                      <a:pt x="153" y="64"/>
                    </a:cubicBezTo>
                    <a:cubicBezTo>
                      <a:pt x="158" y="42"/>
                      <a:pt x="154" y="15"/>
                      <a:pt x="140" y="1"/>
                    </a:cubicBezTo>
                    <a:cubicBezTo>
                      <a:pt x="139" y="0"/>
                      <a:pt x="138" y="0"/>
                      <a:pt x="137" y="1"/>
                    </a:cubicBezTo>
                    <a:cubicBezTo>
                      <a:pt x="123" y="22"/>
                      <a:pt x="123" y="62"/>
                      <a:pt x="143" y="79"/>
                    </a:cubicBezTo>
                    <a:cubicBezTo>
                      <a:pt x="143" y="80"/>
                      <a:pt x="143" y="80"/>
                      <a:pt x="143" y="81"/>
                    </a:cubicBezTo>
                    <a:cubicBezTo>
                      <a:pt x="142" y="81"/>
                      <a:pt x="142" y="82"/>
                      <a:pt x="142" y="82"/>
                    </a:cubicBezTo>
                    <a:cubicBezTo>
                      <a:pt x="133" y="93"/>
                      <a:pt x="125" y="104"/>
                      <a:pt x="115" y="115"/>
                    </a:cubicBezTo>
                    <a:cubicBezTo>
                      <a:pt x="105" y="126"/>
                      <a:pt x="94" y="137"/>
                      <a:pt x="83" y="147"/>
                    </a:cubicBezTo>
                    <a:cubicBezTo>
                      <a:pt x="58" y="169"/>
                      <a:pt x="32" y="183"/>
                      <a:pt x="1" y="192"/>
                    </a:cubicBezTo>
                    <a:cubicBezTo>
                      <a:pt x="0" y="192"/>
                      <a:pt x="0" y="194"/>
                      <a:pt x="1" y="194"/>
                    </a:cubicBezTo>
                    <a:cubicBezTo>
                      <a:pt x="31" y="192"/>
                      <a:pt x="59" y="173"/>
                      <a:pt x="81" y="155"/>
                    </a:cubicBezTo>
                    <a:cubicBezTo>
                      <a:pt x="93" y="144"/>
                      <a:pt x="105" y="132"/>
                      <a:pt x="116" y="120"/>
                    </a:cubicBezTo>
                    <a:cubicBezTo>
                      <a:pt x="126" y="109"/>
                      <a:pt x="137" y="97"/>
                      <a:pt x="145" y="83"/>
                    </a:cubicBezTo>
                    <a:cubicBezTo>
                      <a:pt x="146" y="83"/>
                      <a:pt x="146" y="83"/>
                      <a:pt x="146" y="83"/>
                    </a:cubicBezTo>
                    <a:cubicBezTo>
                      <a:pt x="146" y="83"/>
                      <a:pt x="146" y="83"/>
                      <a:pt x="146" y="83"/>
                    </a:cubicBezTo>
                    <a:cubicBezTo>
                      <a:pt x="146" y="82"/>
                      <a:pt x="146" y="81"/>
                      <a:pt x="147" y="81"/>
                    </a:cubicBezTo>
                    <a:cubicBezTo>
                      <a:pt x="164" y="87"/>
                      <a:pt x="183" y="86"/>
                      <a:pt x="200" y="79"/>
                    </a:cubicBezTo>
                    <a:cubicBezTo>
                      <a:pt x="215" y="73"/>
                      <a:pt x="233" y="60"/>
                      <a:pt x="239" y="44"/>
                    </a:cubicBezTo>
                    <a:cubicBezTo>
                      <a:pt x="239" y="43"/>
                      <a:pt x="238" y="42"/>
                      <a:pt x="237" y="42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30"/>
              <p:cNvSpPr/>
              <p:nvPr/>
            </p:nvSpPr>
            <p:spPr bwMode="auto">
              <a:xfrm>
                <a:off x="2449542" y="82837"/>
                <a:ext cx="693738" cy="965200"/>
              </a:xfrm>
              <a:custGeom>
                <a:avLst/>
                <a:gdLst>
                  <a:gd name="T0" fmla="*/ 236 w 253"/>
                  <a:gd name="T1" fmla="*/ 151 h 351"/>
                  <a:gd name="T2" fmla="*/ 169 w 253"/>
                  <a:gd name="T3" fmla="*/ 159 h 351"/>
                  <a:gd name="T4" fmla="*/ 128 w 253"/>
                  <a:gd name="T5" fmla="*/ 189 h 351"/>
                  <a:gd name="T6" fmla="*/ 116 w 253"/>
                  <a:gd name="T7" fmla="*/ 202 h 351"/>
                  <a:gd name="T8" fmla="*/ 128 w 253"/>
                  <a:gd name="T9" fmla="*/ 165 h 351"/>
                  <a:gd name="T10" fmla="*/ 128 w 253"/>
                  <a:gd name="T11" fmla="*/ 165 h 351"/>
                  <a:gd name="T12" fmla="*/ 129 w 253"/>
                  <a:gd name="T13" fmla="*/ 165 h 351"/>
                  <a:gd name="T14" fmla="*/ 130 w 253"/>
                  <a:gd name="T15" fmla="*/ 165 h 351"/>
                  <a:gd name="T16" fmla="*/ 213 w 253"/>
                  <a:gd name="T17" fmla="*/ 62 h 351"/>
                  <a:gd name="T18" fmla="*/ 208 w 253"/>
                  <a:gd name="T19" fmla="*/ 16 h 351"/>
                  <a:gd name="T20" fmla="*/ 167 w 253"/>
                  <a:gd name="T21" fmla="*/ 3 h 351"/>
                  <a:gd name="T22" fmla="*/ 112 w 253"/>
                  <a:gd name="T23" fmla="*/ 72 h 351"/>
                  <a:gd name="T24" fmla="*/ 127 w 253"/>
                  <a:gd name="T25" fmla="*/ 164 h 351"/>
                  <a:gd name="T26" fmla="*/ 126 w 253"/>
                  <a:gd name="T27" fmla="*/ 164 h 351"/>
                  <a:gd name="T28" fmla="*/ 105 w 253"/>
                  <a:gd name="T29" fmla="*/ 213 h 351"/>
                  <a:gd name="T30" fmla="*/ 80 w 253"/>
                  <a:gd name="T31" fmla="*/ 266 h 351"/>
                  <a:gd name="T32" fmla="*/ 1 w 253"/>
                  <a:gd name="T33" fmla="*/ 350 h 351"/>
                  <a:gd name="T34" fmla="*/ 1 w 253"/>
                  <a:gd name="T35" fmla="*/ 351 h 351"/>
                  <a:gd name="T36" fmla="*/ 81 w 253"/>
                  <a:gd name="T37" fmla="*/ 273 h 351"/>
                  <a:gd name="T38" fmla="*/ 107 w 253"/>
                  <a:gd name="T39" fmla="*/ 221 h 351"/>
                  <a:gd name="T40" fmla="*/ 110 w 253"/>
                  <a:gd name="T41" fmla="*/ 214 h 351"/>
                  <a:gd name="T42" fmla="*/ 204 w 253"/>
                  <a:gd name="T43" fmla="*/ 221 h 351"/>
                  <a:gd name="T44" fmla="*/ 236 w 253"/>
                  <a:gd name="T45" fmla="*/ 1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53" h="351">
                    <a:moveTo>
                      <a:pt x="236" y="151"/>
                    </a:moveTo>
                    <a:cubicBezTo>
                      <a:pt x="222" y="129"/>
                      <a:pt x="184" y="150"/>
                      <a:pt x="169" y="159"/>
                    </a:cubicBezTo>
                    <a:cubicBezTo>
                      <a:pt x="154" y="167"/>
                      <a:pt x="140" y="177"/>
                      <a:pt x="128" y="189"/>
                    </a:cubicBezTo>
                    <a:cubicBezTo>
                      <a:pt x="124" y="193"/>
                      <a:pt x="119" y="197"/>
                      <a:pt x="116" y="202"/>
                    </a:cubicBezTo>
                    <a:cubicBezTo>
                      <a:pt x="121" y="190"/>
                      <a:pt x="125" y="178"/>
                      <a:pt x="128" y="165"/>
                    </a:cubicBezTo>
                    <a:cubicBezTo>
                      <a:pt x="128" y="165"/>
                      <a:pt x="128" y="165"/>
                      <a:pt x="128" y="165"/>
                    </a:cubicBezTo>
                    <a:cubicBezTo>
                      <a:pt x="128" y="165"/>
                      <a:pt x="129" y="165"/>
                      <a:pt x="129" y="165"/>
                    </a:cubicBezTo>
                    <a:cubicBezTo>
                      <a:pt x="129" y="165"/>
                      <a:pt x="130" y="165"/>
                      <a:pt x="130" y="165"/>
                    </a:cubicBezTo>
                    <a:cubicBezTo>
                      <a:pt x="168" y="139"/>
                      <a:pt x="203" y="108"/>
                      <a:pt x="213" y="62"/>
                    </a:cubicBezTo>
                    <a:cubicBezTo>
                      <a:pt x="216" y="47"/>
                      <a:pt x="216" y="30"/>
                      <a:pt x="208" y="16"/>
                    </a:cubicBezTo>
                    <a:cubicBezTo>
                      <a:pt x="199" y="2"/>
                      <a:pt x="182" y="0"/>
                      <a:pt x="167" y="3"/>
                    </a:cubicBezTo>
                    <a:cubicBezTo>
                      <a:pt x="133" y="8"/>
                      <a:pt x="117" y="42"/>
                      <a:pt x="112" y="72"/>
                    </a:cubicBezTo>
                    <a:cubicBezTo>
                      <a:pt x="107" y="101"/>
                      <a:pt x="108" y="139"/>
                      <a:pt x="127" y="164"/>
                    </a:cubicBezTo>
                    <a:cubicBezTo>
                      <a:pt x="126" y="164"/>
                      <a:pt x="126" y="164"/>
                      <a:pt x="126" y="164"/>
                    </a:cubicBezTo>
                    <a:cubicBezTo>
                      <a:pt x="118" y="180"/>
                      <a:pt x="112" y="197"/>
                      <a:pt x="105" y="213"/>
                    </a:cubicBezTo>
                    <a:cubicBezTo>
                      <a:pt x="98" y="231"/>
                      <a:pt x="90" y="249"/>
                      <a:pt x="80" y="266"/>
                    </a:cubicBezTo>
                    <a:cubicBezTo>
                      <a:pt x="61" y="301"/>
                      <a:pt x="34" y="328"/>
                      <a:pt x="1" y="350"/>
                    </a:cubicBezTo>
                    <a:cubicBezTo>
                      <a:pt x="0" y="350"/>
                      <a:pt x="1" y="351"/>
                      <a:pt x="1" y="351"/>
                    </a:cubicBezTo>
                    <a:cubicBezTo>
                      <a:pt x="36" y="335"/>
                      <a:pt x="62" y="305"/>
                      <a:pt x="81" y="273"/>
                    </a:cubicBezTo>
                    <a:cubicBezTo>
                      <a:pt x="91" y="257"/>
                      <a:pt x="100" y="239"/>
                      <a:pt x="107" y="221"/>
                    </a:cubicBezTo>
                    <a:cubicBezTo>
                      <a:pt x="108" y="219"/>
                      <a:pt x="109" y="216"/>
                      <a:pt x="110" y="214"/>
                    </a:cubicBezTo>
                    <a:cubicBezTo>
                      <a:pt x="136" y="233"/>
                      <a:pt x="176" y="233"/>
                      <a:pt x="204" y="221"/>
                    </a:cubicBezTo>
                    <a:cubicBezTo>
                      <a:pt x="229" y="211"/>
                      <a:pt x="253" y="178"/>
                      <a:pt x="236" y="15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31"/>
              <p:cNvSpPr/>
              <p:nvPr/>
            </p:nvSpPr>
            <p:spPr bwMode="auto">
              <a:xfrm>
                <a:off x="2527329" y="1141700"/>
                <a:ext cx="0" cy="3175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33"/>
              <p:cNvSpPr/>
              <p:nvPr/>
            </p:nvSpPr>
            <p:spPr bwMode="auto">
              <a:xfrm>
                <a:off x="2362229" y="1071850"/>
                <a:ext cx="573088" cy="442913"/>
              </a:xfrm>
              <a:custGeom>
                <a:avLst/>
                <a:gdLst>
                  <a:gd name="T0" fmla="*/ 186 w 209"/>
                  <a:gd name="T1" fmla="*/ 57 h 161"/>
                  <a:gd name="T2" fmla="*/ 162 w 209"/>
                  <a:gd name="T3" fmla="*/ 69 h 161"/>
                  <a:gd name="T4" fmla="*/ 144 w 209"/>
                  <a:gd name="T5" fmla="*/ 86 h 161"/>
                  <a:gd name="T6" fmla="*/ 82 w 209"/>
                  <a:gd name="T7" fmla="*/ 35 h 161"/>
                  <a:gd name="T8" fmla="*/ 2 w 209"/>
                  <a:gd name="T9" fmla="*/ 0 h 161"/>
                  <a:gd name="T10" fmla="*/ 1 w 209"/>
                  <a:gd name="T11" fmla="*/ 2 h 161"/>
                  <a:gd name="T12" fmla="*/ 29 w 209"/>
                  <a:gd name="T13" fmla="*/ 17 h 161"/>
                  <a:gd name="T14" fmla="*/ 71 w 209"/>
                  <a:gd name="T15" fmla="*/ 34 h 161"/>
                  <a:gd name="T16" fmla="*/ 110 w 209"/>
                  <a:gd name="T17" fmla="*/ 59 h 161"/>
                  <a:gd name="T18" fmla="*/ 142 w 209"/>
                  <a:gd name="T19" fmla="*/ 89 h 161"/>
                  <a:gd name="T20" fmla="*/ 142 w 209"/>
                  <a:gd name="T21" fmla="*/ 89 h 161"/>
                  <a:gd name="T22" fmla="*/ 141 w 209"/>
                  <a:gd name="T23" fmla="*/ 91 h 161"/>
                  <a:gd name="T24" fmla="*/ 140 w 209"/>
                  <a:gd name="T25" fmla="*/ 148 h 161"/>
                  <a:gd name="T26" fmla="*/ 166 w 209"/>
                  <a:gd name="T27" fmla="*/ 131 h 161"/>
                  <a:gd name="T28" fmla="*/ 187 w 209"/>
                  <a:gd name="T29" fmla="*/ 118 h 161"/>
                  <a:gd name="T30" fmla="*/ 187 w 209"/>
                  <a:gd name="T31" fmla="*/ 92 h 161"/>
                  <a:gd name="T32" fmla="*/ 186 w 209"/>
                  <a:gd name="T33" fmla="*/ 57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9" h="161">
                    <a:moveTo>
                      <a:pt x="186" y="57"/>
                    </a:moveTo>
                    <a:cubicBezTo>
                      <a:pt x="177" y="57"/>
                      <a:pt x="168" y="64"/>
                      <a:pt x="162" y="69"/>
                    </a:cubicBezTo>
                    <a:cubicBezTo>
                      <a:pt x="156" y="74"/>
                      <a:pt x="149" y="80"/>
                      <a:pt x="144" y="86"/>
                    </a:cubicBezTo>
                    <a:cubicBezTo>
                      <a:pt x="129" y="65"/>
                      <a:pt x="105" y="48"/>
                      <a:pt x="82" y="35"/>
                    </a:cubicBezTo>
                    <a:cubicBezTo>
                      <a:pt x="57" y="21"/>
                      <a:pt x="28" y="14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9" y="9"/>
                      <a:pt x="19" y="13"/>
                      <a:pt x="29" y="17"/>
                    </a:cubicBezTo>
                    <a:cubicBezTo>
                      <a:pt x="43" y="22"/>
                      <a:pt x="58" y="27"/>
                      <a:pt x="71" y="34"/>
                    </a:cubicBezTo>
                    <a:cubicBezTo>
                      <a:pt x="85" y="41"/>
                      <a:pt x="98" y="49"/>
                      <a:pt x="110" y="59"/>
                    </a:cubicBezTo>
                    <a:cubicBezTo>
                      <a:pt x="122" y="68"/>
                      <a:pt x="131" y="79"/>
                      <a:pt x="142" y="89"/>
                    </a:cubicBezTo>
                    <a:cubicBezTo>
                      <a:pt x="142" y="89"/>
                      <a:pt x="142" y="89"/>
                      <a:pt x="142" y="89"/>
                    </a:cubicBezTo>
                    <a:cubicBezTo>
                      <a:pt x="141" y="90"/>
                      <a:pt x="141" y="90"/>
                      <a:pt x="141" y="91"/>
                    </a:cubicBezTo>
                    <a:cubicBezTo>
                      <a:pt x="133" y="109"/>
                      <a:pt x="125" y="132"/>
                      <a:pt x="140" y="148"/>
                    </a:cubicBezTo>
                    <a:cubicBezTo>
                      <a:pt x="152" y="161"/>
                      <a:pt x="166" y="144"/>
                      <a:pt x="166" y="131"/>
                    </a:cubicBezTo>
                    <a:cubicBezTo>
                      <a:pt x="175" y="131"/>
                      <a:pt x="182" y="125"/>
                      <a:pt x="187" y="118"/>
                    </a:cubicBezTo>
                    <a:cubicBezTo>
                      <a:pt x="192" y="111"/>
                      <a:pt x="194" y="99"/>
                      <a:pt x="187" y="92"/>
                    </a:cubicBezTo>
                    <a:cubicBezTo>
                      <a:pt x="197" y="83"/>
                      <a:pt x="209" y="57"/>
                      <a:pt x="186" y="57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34"/>
              <p:cNvSpPr/>
              <p:nvPr/>
            </p:nvSpPr>
            <p:spPr bwMode="auto">
              <a:xfrm>
                <a:off x="2440017" y="1141700"/>
                <a:ext cx="139700" cy="341313"/>
              </a:xfrm>
              <a:custGeom>
                <a:avLst/>
                <a:gdLst>
                  <a:gd name="T0" fmla="*/ 35 w 51"/>
                  <a:gd name="T1" fmla="*/ 2 h 124"/>
                  <a:gd name="T2" fmla="*/ 34 w 51"/>
                  <a:gd name="T3" fmla="*/ 0 h 124"/>
                  <a:gd name="T4" fmla="*/ 32 w 51"/>
                  <a:gd name="T5" fmla="*/ 2 h 124"/>
                  <a:gd name="T6" fmla="*/ 2 w 51"/>
                  <a:gd name="T7" fmla="*/ 58 h 124"/>
                  <a:gd name="T8" fmla="*/ 13 w 51"/>
                  <a:gd name="T9" fmla="*/ 122 h 124"/>
                  <a:gd name="T10" fmla="*/ 16 w 51"/>
                  <a:gd name="T11" fmla="*/ 121 h 124"/>
                  <a:gd name="T12" fmla="*/ 48 w 51"/>
                  <a:gd name="T13" fmla="*/ 65 h 124"/>
                  <a:gd name="T14" fmla="*/ 35 w 51"/>
                  <a:gd name="T15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124">
                    <a:moveTo>
                      <a:pt x="35" y="2"/>
                    </a:moveTo>
                    <a:cubicBezTo>
                      <a:pt x="35" y="1"/>
                      <a:pt x="35" y="0"/>
                      <a:pt x="34" y="0"/>
                    </a:cubicBezTo>
                    <a:cubicBezTo>
                      <a:pt x="32" y="0"/>
                      <a:pt x="32" y="1"/>
                      <a:pt x="32" y="2"/>
                    </a:cubicBezTo>
                    <a:cubicBezTo>
                      <a:pt x="13" y="14"/>
                      <a:pt x="5" y="37"/>
                      <a:pt x="2" y="58"/>
                    </a:cubicBezTo>
                    <a:cubicBezTo>
                      <a:pt x="0" y="79"/>
                      <a:pt x="1" y="105"/>
                      <a:pt x="13" y="122"/>
                    </a:cubicBezTo>
                    <a:cubicBezTo>
                      <a:pt x="14" y="124"/>
                      <a:pt x="17" y="122"/>
                      <a:pt x="16" y="121"/>
                    </a:cubicBezTo>
                    <a:cubicBezTo>
                      <a:pt x="34" y="109"/>
                      <a:pt x="44" y="85"/>
                      <a:pt x="48" y="65"/>
                    </a:cubicBezTo>
                    <a:cubicBezTo>
                      <a:pt x="51" y="46"/>
                      <a:pt x="50" y="17"/>
                      <a:pt x="35" y="2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35"/>
              <p:cNvSpPr/>
              <p:nvPr/>
            </p:nvSpPr>
            <p:spPr bwMode="auto">
              <a:xfrm>
                <a:off x="2598767" y="1017875"/>
                <a:ext cx="309563" cy="195263"/>
              </a:xfrm>
              <a:custGeom>
                <a:avLst/>
                <a:gdLst>
                  <a:gd name="T0" fmla="*/ 110 w 113"/>
                  <a:gd name="T1" fmla="*/ 3 h 71"/>
                  <a:gd name="T2" fmla="*/ 108 w 113"/>
                  <a:gd name="T3" fmla="*/ 1 h 71"/>
                  <a:gd name="T4" fmla="*/ 1 w 113"/>
                  <a:gd name="T5" fmla="*/ 58 h 71"/>
                  <a:gd name="T6" fmla="*/ 1 w 113"/>
                  <a:gd name="T7" fmla="*/ 58 h 71"/>
                  <a:gd name="T8" fmla="*/ 0 w 113"/>
                  <a:gd name="T9" fmla="*/ 59 h 71"/>
                  <a:gd name="T10" fmla="*/ 2 w 113"/>
                  <a:gd name="T11" fmla="*/ 60 h 71"/>
                  <a:gd name="T12" fmla="*/ 2 w 113"/>
                  <a:gd name="T13" fmla="*/ 59 h 71"/>
                  <a:gd name="T14" fmla="*/ 61 w 113"/>
                  <a:gd name="T15" fmla="*/ 52 h 71"/>
                  <a:gd name="T16" fmla="*/ 112 w 113"/>
                  <a:gd name="T17" fmla="*/ 6 h 71"/>
                  <a:gd name="T18" fmla="*/ 110 w 113"/>
                  <a:gd name="T19" fmla="*/ 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3" h="71">
                    <a:moveTo>
                      <a:pt x="110" y="3"/>
                    </a:moveTo>
                    <a:cubicBezTo>
                      <a:pt x="110" y="2"/>
                      <a:pt x="109" y="1"/>
                      <a:pt x="108" y="1"/>
                    </a:cubicBezTo>
                    <a:cubicBezTo>
                      <a:pt x="66" y="0"/>
                      <a:pt x="18" y="16"/>
                      <a:pt x="1" y="58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1" y="58"/>
                      <a:pt x="1" y="59"/>
                      <a:pt x="0" y="59"/>
                    </a:cubicBezTo>
                    <a:cubicBezTo>
                      <a:pt x="0" y="60"/>
                      <a:pt x="1" y="60"/>
                      <a:pt x="2" y="60"/>
                    </a:cubicBezTo>
                    <a:cubicBezTo>
                      <a:pt x="2" y="59"/>
                      <a:pt x="2" y="59"/>
                      <a:pt x="2" y="59"/>
                    </a:cubicBezTo>
                    <a:cubicBezTo>
                      <a:pt x="19" y="71"/>
                      <a:pt x="45" y="60"/>
                      <a:pt x="61" y="52"/>
                    </a:cubicBezTo>
                    <a:cubicBezTo>
                      <a:pt x="81" y="42"/>
                      <a:pt x="101" y="26"/>
                      <a:pt x="112" y="6"/>
                    </a:cubicBezTo>
                    <a:cubicBezTo>
                      <a:pt x="113" y="4"/>
                      <a:pt x="111" y="3"/>
                      <a:pt x="110" y="3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36"/>
              <p:cNvSpPr/>
              <p:nvPr/>
            </p:nvSpPr>
            <p:spPr bwMode="auto">
              <a:xfrm>
                <a:off x="3232179" y="214600"/>
                <a:ext cx="239713" cy="363538"/>
              </a:xfrm>
              <a:custGeom>
                <a:avLst/>
                <a:gdLst>
                  <a:gd name="T0" fmla="*/ 83 w 88"/>
                  <a:gd name="T1" fmla="*/ 29 h 132"/>
                  <a:gd name="T2" fmla="*/ 68 w 88"/>
                  <a:gd name="T3" fmla="*/ 29 h 132"/>
                  <a:gd name="T4" fmla="*/ 70 w 88"/>
                  <a:gd name="T5" fmla="*/ 14 h 132"/>
                  <a:gd name="T6" fmla="*/ 68 w 88"/>
                  <a:gd name="T7" fmla="*/ 12 h 132"/>
                  <a:gd name="T8" fmla="*/ 47 w 88"/>
                  <a:gd name="T9" fmla="*/ 20 h 132"/>
                  <a:gd name="T10" fmla="*/ 28 w 88"/>
                  <a:gd name="T11" fmla="*/ 9 h 132"/>
                  <a:gd name="T12" fmla="*/ 32 w 88"/>
                  <a:gd name="T13" fmla="*/ 46 h 132"/>
                  <a:gd name="T14" fmla="*/ 32 w 88"/>
                  <a:gd name="T15" fmla="*/ 48 h 132"/>
                  <a:gd name="T16" fmla="*/ 15 w 88"/>
                  <a:gd name="T17" fmla="*/ 84 h 132"/>
                  <a:gd name="T18" fmla="*/ 0 w 88"/>
                  <a:gd name="T19" fmla="*/ 131 h 132"/>
                  <a:gd name="T20" fmla="*/ 2 w 88"/>
                  <a:gd name="T21" fmla="*/ 131 h 132"/>
                  <a:gd name="T22" fmla="*/ 17 w 88"/>
                  <a:gd name="T23" fmla="*/ 89 h 132"/>
                  <a:gd name="T24" fmla="*/ 34 w 88"/>
                  <a:gd name="T25" fmla="*/ 51 h 132"/>
                  <a:gd name="T26" fmla="*/ 85 w 88"/>
                  <a:gd name="T27" fmla="*/ 44 h 132"/>
                  <a:gd name="T28" fmla="*/ 83 w 88"/>
                  <a:gd name="T29" fmla="*/ 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8" h="132">
                    <a:moveTo>
                      <a:pt x="83" y="29"/>
                    </a:moveTo>
                    <a:cubicBezTo>
                      <a:pt x="78" y="26"/>
                      <a:pt x="73" y="27"/>
                      <a:pt x="68" y="29"/>
                    </a:cubicBezTo>
                    <a:cubicBezTo>
                      <a:pt x="70" y="24"/>
                      <a:pt x="70" y="20"/>
                      <a:pt x="70" y="14"/>
                    </a:cubicBezTo>
                    <a:cubicBezTo>
                      <a:pt x="71" y="13"/>
                      <a:pt x="69" y="12"/>
                      <a:pt x="68" y="12"/>
                    </a:cubicBezTo>
                    <a:cubicBezTo>
                      <a:pt x="59" y="11"/>
                      <a:pt x="52" y="14"/>
                      <a:pt x="47" y="20"/>
                    </a:cubicBezTo>
                    <a:cubicBezTo>
                      <a:pt x="45" y="11"/>
                      <a:pt x="38" y="0"/>
                      <a:pt x="28" y="9"/>
                    </a:cubicBezTo>
                    <a:cubicBezTo>
                      <a:pt x="17" y="19"/>
                      <a:pt x="21" y="37"/>
                      <a:pt x="32" y="46"/>
                    </a:cubicBezTo>
                    <a:cubicBezTo>
                      <a:pt x="31" y="47"/>
                      <a:pt x="31" y="48"/>
                      <a:pt x="32" y="48"/>
                    </a:cubicBezTo>
                    <a:cubicBezTo>
                      <a:pt x="25" y="60"/>
                      <a:pt x="20" y="72"/>
                      <a:pt x="15" y="84"/>
                    </a:cubicBezTo>
                    <a:cubicBezTo>
                      <a:pt x="9" y="99"/>
                      <a:pt x="3" y="115"/>
                      <a:pt x="0" y="131"/>
                    </a:cubicBezTo>
                    <a:cubicBezTo>
                      <a:pt x="0" y="132"/>
                      <a:pt x="2" y="132"/>
                      <a:pt x="2" y="131"/>
                    </a:cubicBezTo>
                    <a:cubicBezTo>
                      <a:pt x="7" y="117"/>
                      <a:pt x="11" y="103"/>
                      <a:pt x="17" y="89"/>
                    </a:cubicBezTo>
                    <a:cubicBezTo>
                      <a:pt x="22" y="76"/>
                      <a:pt x="29" y="64"/>
                      <a:pt x="34" y="51"/>
                    </a:cubicBezTo>
                    <a:cubicBezTo>
                      <a:pt x="48" y="65"/>
                      <a:pt x="74" y="62"/>
                      <a:pt x="85" y="44"/>
                    </a:cubicBezTo>
                    <a:cubicBezTo>
                      <a:pt x="88" y="40"/>
                      <a:pt x="88" y="32"/>
                      <a:pt x="83" y="29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47"/>
              <p:cNvSpPr/>
              <p:nvPr/>
            </p:nvSpPr>
            <p:spPr bwMode="auto">
              <a:xfrm>
                <a:off x="3702079" y="-40988"/>
                <a:ext cx="417513" cy="514350"/>
              </a:xfrm>
              <a:custGeom>
                <a:avLst/>
                <a:gdLst>
                  <a:gd name="T0" fmla="*/ 70 w 152"/>
                  <a:gd name="T1" fmla="*/ 16 h 187"/>
                  <a:gd name="T2" fmla="*/ 77 w 152"/>
                  <a:gd name="T3" fmla="*/ 30 h 187"/>
                  <a:gd name="T4" fmla="*/ 74 w 152"/>
                  <a:gd name="T5" fmla="*/ 80 h 187"/>
                  <a:gd name="T6" fmla="*/ 74 w 152"/>
                  <a:gd name="T7" fmla="*/ 80 h 187"/>
                  <a:gd name="T8" fmla="*/ 34 w 152"/>
                  <a:gd name="T9" fmla="*/ 126 h 187"/>
                  <a:gd name="T10" fmla="*/ 31 w 152"/>
                  <a:gd name="T11" fmla="*/ 77 h 187"/>
                  <a:gd name="T12" fmla="*/ 40 w 152"/>
                  <a:gd name="T13" fmla="*/ 74 h 187"/>
                  <a:gd name="T14" fmla="*/ 40 w 152"/>
                  <a:gd name="T15" fmla="*/ 52 h 187"/>
                  <a:gd name="T16" fmla="*/ 16 w 152"/>
                  <a:gd name="T17" fmla="*/ 54 h 187"/>
                  <a:gd name="T18" fmla="*/ 18 w 152"/>
                  <a:gd name="T19" fmla="*/ 75 h 187"/>
                  <a:gd name="T20" fmla="*/ 20 w 152"/>
                  <a:gd name="T21" fmla="*/ 75 h 187"/>
                  <a:gd name="T22" fmla="*/ 26 w 152"/>
                  <a:gd name="T23" fmla="*/ 77 h 187"/>
                  <a:gd name="T24" fmla="*/ 31 w 152"/>
                  <a:gd name="T25" fmla="*/ 101 h 187"/>
                  <a:gd name="T26" fmla="*/ 30 w 152"/>
                  <a:gd name="T27" fmla="*/ 133 h 187"/>
                  <a:gd name="T28" fmla="*/ 0 w 152"/>
                  <a:gd name="T29" fmla="*/ 185 h 187"/>
                  <a:gd name="T30" fmla="*/ 2 w 152"/>
                  <a:gd name="T31" fmla="*/ 186 h 187"/>
                  <a:gd name="T32" fmla="*/ 18 w 152"/>
                  <a:gd name="T33" fmla="*/ 161 h 187"/>
                  <a:gd name="T34" fmla="*/ 84 w 152"/>
                  <a:gd name="T35" fmla="*/ 160 h 187"/>
                  <a:gd name="T36" fmla="*/ 91 w 152"/>
                  <a:gd name="T37" fmla="*/ 175 h 187"/>
                  <a:gd name="T38" fmla="*/ 109 w 152"/>
                  <a:gd name="T39" fmla="*/ 168 h 187"/>
                  <a:gd name="T40" fmla="*/ 104 w 152"/>
                  <a:gd name="T41" fmla="*/ 152 h 187"/>
                  <a:gd name="T42" fmla="*/ 86 w 152"/>
                  <a:gd name="T43" fmla="*/ 156 h 187"/>
                  <a:gd name="T44" fmla="*/ 19 w 152"/>
                  <a:gd name="T45" fmla="*/ 158 h 187"/>
                  <a:gd name="T46" fmla="*/ 54 w 152"/>
                  <a:gd name="T47" fmla="*/ 108 h 187"/>
                  <a:gd name="T48" fmla="*/ 114 w 152"/>
                  <a:gd name="T49" fmla="*/ 109 h 187"/>
                  <a:gd name="T50" fmla="*/ 113 w 152"/>
                  <a:gd name="T51" fmla="*/ 110 h 187"/>
                  <a:gd name="T52" fmla="*/ 115 w 152"/>
                  <a:gd name="T53" fmla="*/ 113 h 187"/>
                  <a:gd name="T54" fmla="*/ 123 w 152"/>
                  <a:gd name="T55" fmla="*/ 125 h 187"/>
                  <a:gd name="T56" fmla="*/ 140 w 152"/>
                  <a:gd name="T57" fmla="*/ 115 h 187"/>
                  <a:gd name="T58" fmla="*/ 131 w 152"/>
                  <a:gd name="T59" fmla="*/ 99 h 187"/>
                  <a:gd name="T60" fmla="*/ 117 w 152"/>
                  <a:gd name="T61" fmla="*/ 104 h 187"/>
                  <a:gd name="T62" fmla="*/ 57 w 152"/>
                  <a:gd name="T63" fmla="*/ 104 h 187"/>
                  <a:gd name="T64" fmla="*/ 99 w 152"/>
                  <a:gd name="T65" fmla="*/ 64 h 187"/>
                  <a:gd name="T66" fmla="*/ 126 w 152"/>
                  <a:gd name="T67" fmla="*/ 67 h 187"/>
                  <a:gd name="T68" fmla="*/ 125 w 152"/>
                  <a:gd name="T69" fmla="*/ 68 h 187"/>
                  <a:gd name="T70" fmla="*/ 139 w 152"/>
                  <a:gd name="T71" fmla="*/ 78 h 187"/>
                  <a:gd name="T72" fmla="*/ 151 w 152"/>
                  <a:gd name="T73" fmla="*/ 66 h 187"/>
                  <a:gd name="T74" fmla="*/ 140 w 152"/>
                  <a:gd name="T75" fmla="*/ 57 h 187"/>
                  <a:gd name="T76" fmla="*/ 127 w 152"/>
                  <a:gd name="T77" fmla="*/ 63 h 187"/>
                  <a:gd name="T78" fmla="*/ 102 w 152"/>
                  <a:gd name="T79" fmla="*/ 62 h 187"/>
                  <a:gd name="T80" fmla="*/ 127 w 152"/>
                  <a:gd name="T81" fmla="*/ 42 h 187"/>
                  <a:gd name="T82" fmla="*/ 140 w 152"/>
                  <a:gd name="T83" fmla="*/ 39 h 187"/>
                  <a:gd name="T84" fmla="*/ 138 w 152"/>
                  <a:gd name="T85" fmla="*/ 23 h 187"/>
                  <a:gd name="T86" fmla="*/ 124 w 152"/>
                  <a:gd name="T87" fmla="*/ 23 h 187"/>
                  <a:gd name="T88" fmla="*/ 123 w 152"/>
                  <a:gd name="T89" fmla="*/ 40 h 187"/>
                  <a:gd name="T90" fmla="*/ 78 w 152"/>
                  <a:gd name="T91" fmla="*/ 76 h 187"/>
                  <a:gd name="T92" fmla="*/ 82 w 152"/>
                  <a:gd name="T93" fmla="*/ 31 h 187"/>
                  <a:gd name="T94" fmla="*/ 84 w 152"/>
                  <a:gd name="T95" fmla="*/ 31 h 187"/>
                  <a:gd name="T96" fmla="*/ 85 w 152"/>
                  <a:gd name="T97" fmla="*/ 31 h 187"/>
                  <a:gd name="T98" fmla="*/ 98 w 152"/>
                  <a:gd name="T99" fmla="*/ 18 h 187"/>
                  <a:gd name="T100" fmla="*/ 82 w 152"/>
                  <a:gd name="T101" fmla="*/ 1 h 187"/>
                  <a:gd name="T102" fmla="*/ 70 w 152"/>
                  <a:gd name="T103" fmla="*/ 16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187">
                    <a:moveTo>
                      <a:pt x="70" y="16"/>
                    </a:moveTo>
                    <a:cubicBezTo>
                      <a:pt x="69" y="22"/>
                      <a:pt x="72" y="27"/>
                      <a:pt x="77" y="30"/>
                    </a:cubicBezTo>
                    <a:cubicBezTo>
                      <a:pt x="78" y="47"/>
                      <a:pt x="79" y="63"/>
                      <a:pt x="74" y="80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59" y="94"/>
                      <a:pt x="46" y="110"/>
                      <a:pt x="34" y="126"/>
                    </a:cubicBezTo>
                    <a:cubicBezTo>
                      <a:pt x="38" y="111"/>
                      <a:pt x="36" y="92"/>
                      <a:pt x="31" y="77"/>
                    </a:cubicBezTo>
                    <a:cubicBezTo>
                      <a:pt x="35" y="77"/>
                      <a:pt x="38" y="76"/>
                      <a:pt x="40" y="74"/>
                    </a:cubicBezTo>
                    <a:cubicBezTo>
                      <a:pt x="49" y="70"/>
                      <a:pt x="48" y="57"/>
                      <a:pt x="40" y="52"/>
                    </a:cubicBezTo>
                    <a:cubicBezTo>
                      <a:pt x="33" y="47"/>
                      <a:pt x="22" y="49"/>
                      <a:pt x="16" y="54"/>
                    </a:cubicBezTo>
                    <a:cubicBezTo>
                      <a:pt x="8" y="60"/>
                      <a:pt x="10" y="70"/>
                      <a:pt x="18" y="75"/>
                    </a:cubicBezTo>
                    <a:cubicBezTo>
                      <a:pt x="19" y="76"/>
                      <a:pt x="20" y="75"/>
                      <a:pt x="20" y="75"/>
                    </a:cubicBezTo>
                    <a:cubicBezTo>
                      <a:pt x="22" y="76"/>
                      <a:pt x="24" y="77"/>
                      <a:pt x="26" y="77"/>
                    </a:cubicBezTo>
                    <a:cubicBezTo>
                      <a:pt x="28" y="85"/>
                      <a:pt x="30" y="93"/>
                      <a:pt x="31" y="101"/>
                    </a:cubicBezTo>
                    <a:cubicBezTo>
                      <a:pt x="33" y="112"/>
                      <a:pt x="32" y="122"/>
                      <a:pt x="30" y="133"/>
                    </a:cubicBezTo>
                    <a:cubicBezTo>
                      <a:pt x="18" y="149"/>
                      <a:pt x="8" y="167"/>
                      <a:pt x="0" y="185"/>
                    </a:cubicBezTo>
                    <a:cubicBezTo>
                      <a:pt x="0" y="186"/>
                      <a:pt x="1" y="187"/>
                      <a:pt x="2" y="186"/>
                    </a:cubicBezTo>
                    <a:cubicBezTo>
                      <a:pt x="7" y="178"/>
                      <a:pt x="12" y="169"/>
                      <a:pt x="18" y="161"/>
                    </a:cubicBezTo>
                    <a:cubicBezTo>
                      <a:pt x="40" y="153"/>
                      <a:pt x="62" y="158"/>
                      <a:pt x="84" y="160"/>
                    </a:cubicBezTo>
                    <a:cubicBezTo>
                      <a:pt x="83" y="166"/>
                      <a:pt x="85" y="172"/>
                      <a:pt x="91" y="175"/>
                    </a:cubicBezTo>
                    <a:cubicBezTo>
                      <a:pt x="97" y="178"/>
                      <a:pt x="107" y="176"/>
                      <a:pt x="109" y="168"/>
                    </a:cubicBezTo>
                    <a:cubicBezTo>
                      <a:pt x="111" y="162"/>
                      <a:pt x="109" y="156"/>
                      <a:pt x="104" y="152"/>
                    </a:cubicBezTo>
                    <a:cubicBezTo>
                      <a:pt x="99" y="148"/>
                      <a:pt x="90" y="151"/>
                      <a:pt x="86" y="156"/>
                    </a:cubicBezTo>
                    <a:cubicBezTo>
                      <a:pt x="65" y="151"/>
                      <a:pt x="39" y="150"/>
                      <a:pt x="19" y="158"/>
                    </a:cubicBezTo>
                    <a:cubicBezTo>
                      <a:pt x="30" y="141"/>
                      <a:pt x="41" y="124"/>
                      <a:pt x="54" y="108"/>
                    </a:cubicBezTo>
                    <a:cubicBezTo>
                      <a:pt x="75" y="100"/>
                      <a:pt x="94" y="104"/>
                      <a:pt x="114" y="109"/>
                    </a:cubicBezTo>
                    <a:cubicBezTo>
                      <a:pt x="114" y="109"/>
                      <a:pt x="114" y="110"/>
                      <a:pt x="113" y="110"/>
                    </a:cubicBezTo>
                    <a:cubicBezTo>
                      <a:pt x="113" y="111"/>
                      <a:pt x="114" y="112"/>
                      <a:pt x="115" y="113"/>
                    </a:cubicBezTo>
                    <a:cubicBezTo>
                      <a:pt x="115" y="118"/>
                      <a:pt x="119" y="123"/>
                      <a:pt x="123" y="125"/>
                    </a:cubicBezTo>
                    <a:cubicBezTo>
                      <a:pt x="130" y="129"/>
                      <a:pt x="138" y="121"/>
                      <a:pt x="140" y="115"/>
                    </a:cubicBezTo>
                    <a:cubicBezTo>
                      <a:pt x="142" y="108"/>
                      <a:pt x="137" y="101"/>
                      <a:pt x="131" y="99"/>
                    </a:cubicBezTo>
                    <a:cubicBezTo>
                      <a:pt x="125" y="97"/>
                      <a:pt x="120" y="100"/>
                      <a:pt x="117" y="104"/>
                    </a:cubicBezTo>
                    <a:cubicBezTo>
                      <a:pt x="97" y="99"/>
                      <a:pt x="75" y="97"/>
                      <a:pt x="57" y="104"/>
                    </a:cubicBezTo>
                    <a:cubicBezTo>
                      <a:pt x="70" y="89"/>
                      <a:pt x="84" y="76"/>
                      <a:pt x="99" y="64"/>
                    </a:cubicBezTo>
                    <a:cubicBezTo>
                      <a:pt x="108" y="64"/>
                      <a:pt x="117" y="66"/>
                      <a:pt x="126" y="67"/>
                    </a:cubicBezTo>
                    <a:cubicBezTo>
                      <a:pt x="126" y="67"/>
                      <a:pt x="125" y="67"/>
                      <a:pt x="125" y="68"/>
                    </a:cubicBezTo>
                    <a:cubicBezTo>
                      <a:pt x="127" y="74"/>
                      <a:pt x="133" y="79"/>
                      <a:pt x="139" y="78"/>
                    </a:cubicBezTo>
                    <a:cubicBezTo>
                      <a:pt x="144" y="77"/>
                      <a:pt x="152" y="72"/>
                      <a:pt x="151" y="66"/>
                    </a:cubicBezTo>
                    <a:cubicBezTo>
                      <a:pt x="150" y="61"/>
                      <a:pt x="144" y="58"/>
                      <a:pt x="140" y="57"/>
                    </a:cubicBezTo>
                    <a:cubicBezTo>
                      <a:pt x="135" y="57"/>
                      <a:pt x="130" y="59"/>
                      <a:pt x="127" y="63"/>
                    </a:cubicBezTo>
                    <a:cubicBezTo>
                      <a:pt x="119" y="61"/>
                      <a:pt x="110" y="61"/>
                      <a:pt x="102" y="62"/>
                    </a:cubicBezTo>
                    <a:cubicBezTo>
                      <a:pt x="110" y="55"/>
                      <a:pt x="119" y="49"/>
                      <a:pt x="127" y="42"/>
                    </a:cubicBezTo>
                    <a:cubicBezTo>
                      <a:pt x="131" y="44"/>
                      <a:pt x="137" y="43"/>
                      <a:pt x="140" y="39"/>
                    </a:cubicBezTo>
                    <a:cubicBezTo>
                      <a:pt x="144" y="33"/>
                      <a:pt x="145" y="27"/>
                      <a:pt x="138" y="23"/>
                    </a:cubicBezTo>
                    <a:cubicBezTo>
                      <a:pt x="134" y="20"/>
                      <a:pt x="128" y="20"/>
                      <a:pt x="124" y="23"/>
                    </a:cubicBezTo>
                    <a:cubicBezTo>
                      <a:pt x="118" y="27"/>
                      <a:pt x="120" y="35"/>
                      <a:pt x="123" y="40"/>
                    </a:cubicBezTo>
                    <a:cubicBezTo>
                      <a:pt x="107" y="51"/>
                      <a:pt x="92" y="63"/>
                      <a:pt x="78" y="76"/>
                    </a:cubicBezTo>
                    <a:cubicBezTo>
                      <a:pt x="84" y="63"/>
                      <a:pt x="85" y="46"/>
                      <a:pt x="82" y="31"/>
                    </a:cubicBezTo>
                    <a:cubicBezTo>
                      <a:pt x="83" y="31"/>
                      <a:pt x="84" y="31"/>
                      <a:pt x="84" y="31"/>
                    </a:cubicBezTo>
                    <a:cubicBezTo>
                      <a:pt x="85" y="31"/>
                      <a:pt x="85" y="31"/>
                      <a:pt x="85" y="31"/>
                    </a:cubicBezTo>
                    <a:cubicBezTo>
                      <a:pt x="92" y="31"/>
                      <a:pt x="98" y="26"/>
                      <a:pt x="98" y="18"/>
                    </a:cubicBezTo>
                    <a:cubicBezTo>
                      <a:pt x="98" y="11"/>
                      <a:pt x="91" y="0"/>
                      <a:pt x="82" y="1"/>
                    </a:cubicBezTo>
                    <a:cubicBezTo>
                      <a:pt x="75" y="2"/>
                      <a:pt x="70" y="9"/>
                      <a:pt x="70" y="16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48"/>
              <p:cNvSpPr/>
              <p:nvPr/>
            </p:nvSpPr>
            <p:spPr bwMode="auto">
              <a:xfrm>
                <a:off x="2792442" y="628937"/>
                <a:ext cx="1028700" cy="658813"/>
              </a:xfrm>
              <a:custGeom>
                <a:avLst/>
                <a:gdLst>
                  <a:gd name="T0" fmla="*/ 373 w 375"/>
                  <a:gd name="T1" fmla="*/ 204 h 239"/>
                  <a:gd name="T2" fmla="*/ 372 w 375"/>
                  <a:gd name="T3" fmla="*/ 203 h 239"/>
                  <a:gd name="T4" fmla="*/ 349 w 375"/>
                  <a:gd name="T5" fmla="*/ 152 h 239"/>
                  <a:gd name="T6" fmla="*/ 313 w 375"/>
                  <a:gd name="T7" fmla="*/ 116 h 239"/>
                  <a:gd name="T8" fmla="*/ 235 w 375"/>
                  <a:gd name="T9" fmla="*/ 120 h 239"/>
                  <a:gd name="T10" fmla="*/ 235 w 375"/>
                  <a:gd name="T11" fmla="*/ 121 h 239"/>
                  <a:gd name="T12" fmla="*/ 126 w 375"/>
                  <a:gd name="T13" fmla="*/ 95 h 239"/>
                  <a:gd name="T14" fmla="*/ 92 w 375"/>
                  <a:gd name="T15" fmla="*/ 90 h 239"/>
                  <a:gd name="T16" fmla="*/ 150 w 375"/>
                  <a:gd name="T17" fmla="*/ 54 h 239"/>
                  <a:gd name="T18" fmla="*/ 192 w 375"/>
                  <a:gd name="T19" fmla="*/ 41 h 239"/>
                  <a:gd name="T20" fmla="*/ 192 w 375"/>
                  <a:gd name="T21" fmla="*/ 42 h 239"/>
                  <a:gd name="T22" fmla="*/ 296 w 375"/>
                  <a:gd name="T23" fmla="*/ 59 h 239"/>
                  <a:gd name="T24" fmla="*/ 297 w 375"/>
                  <a:gd name="T25" fmla="*/ 56 h 239"/>
                  <a:gd name="T26" fmla="*/ 296 w 375"/>
                  <a:gd name="T27" fmla="*/ 55 h 239"/>
                  <a:gd name="T28" fmla="*/ 296 w 375"/>
                  <a:gd name="T29" fmla="*/ 55 h 239"/>
                  <a:gd name="T30" fmla="*/ 193 w 375"/>
                  <a:gd name="T31" fmla="*/ 37 h 239"/>
                  <a:gd name="T32" fmla="*/ 144 w 375"/>
                  <a:gd name="T33" fmla="*/ 53 h 239"/>
                  <a:gd name="T34" fmla="*/ 90 w 375"/>
                  <a:gd name="T35" fmla="*/ 90 h 239"/>
                  <a:gd name="T36" fmla="*/ 58 w 375"/>
                  <a:gd name="T37" fmla="*/ 85 h 239"/>
                  <a:gd name="T38" fmla="*/ 0 w 375"/>
                  <a:gd name="T39" fmla="*/ 90 h 239"/>
                  <a:gd name="T40" fmla="*/ 1 w 375"/>
                  <a:gd name="T41" fmla="*/ 92 h 239"/>
                  <a:gd name="T42" fmla="*/ 67 w 375"/>
                  <a:gd name="T43" fmla="*/ 90 h 239"/>
                  <a:gd name="T44" fmla="*/ 88 w 375"/>
                  <a:gd name="T45" fmla="*/ 93 h 239"/>
                  <a:gd name="T46" fmla="*/ 89 w 375"/>
                  <a:gd name="T47" fmla="*/ 93 h 239"/>
                  <a:gd name="T48" fmla="*/ 89 w 375"/>
                  <a:gd name="T49" fmla="*/ 93 h 239"/>
                  <a:gd name="T50" fmla="*/ 131 w 375"/>
                  <a:gd name="T51" fmla="*/ 100 h 239"/>
                  <a:gd name="T52" fmla="*/ 161 w 375"/>
                  <a:gd name="T53" fmla="*/ 127 h 239"/>
                  <a:gd name="T54" fmla="*/ 166 w 375"/>
                  <a:gd name="T55" fmla="*/ 133 h 239"/>
                  <a:gd name="T56" fmla="*/ 166 w 375"/>
                  <a:gd name="T57" fmla="*/ 133 h 239"/>
                  <a:gd name="T58" fmla="*/ 190 w 375"/>
                  <a:gd name="T59" fmla="*/ 189 h 239"/>
                  <a:gd name="T60" fmla="*/ 217 w 375"/>
                  <a:gd name="T61" fmla="*/ 213 h 239"/>
                  <a:gd name="T62" fmla="*/ 240 w 375"/>
                  <a:gd name="T63" fmla="*/ 238 h 239"/>
                  <a:gd name="T64" fmla="*/ 242 w 375"/>
                  <a:gd name="T65" fmla="*/ 237 h 239"/>
                  <a:gd name="T66" fmla="*/ 241 w 375"/>
                  <a:gd name="T67" fmla="*/ 234 h 239"/>
                  <a:gd name="T68" fmla="*/ 170 w 375"/>
                  <a:gd name="T69" fmla="*/ 132 h 239"/>
                  <a:gd name="T70" fmla="*/ 162 w 375"/>
                  <a:gd name="T71" fmla="*/ 122 h 239"/>
                  <a:gd name="T72" fmla="*/ 136 w 375"/>
                  <a:gd name="T73" fmla="*/ 101 h 239"/>
                  <a:gd name="T74" fmla="*/ 211 w 375"/>
                  <a:gd name="T75" fmla="*/ 118 h 239"/>
                  <a:gd name="T76" fmla="*/ 235 w 375"/>
                  <a:gd name="T77" fmla="*/ 126 h 239"/>
                  <a:gd name="T78" fmla="*/ 290 w 375"/>
                  <a:gd name="T79" fmla="*/ 175 h 239"/>
                  <a:gd name="T80" fmla="*/ 330 w 375"/>
                  <a:gd name="T81" fmla="*/ 189 h 239"/>
                  <a:gd name="T82" fmla="*/ 372 w 375"/>
                  <a:gd name="T83" fmla="*/ 207 h 239"/>
                  <a:gd name="T84" fmla="*/ 373 w 375"/>
                  <a:gd name="T85" fmla="*/ 204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239">
                    <a:moveTo>
                      <a:pt x="373" y="204"/>
                    </a:moveTo>
                    <a:cubicBezTo>
                      <a:pt x="373" y="204"/>
                      <a:pt x="372" y="204"/>
                      <a:pt x="372" y="203"/>
                    </a:cubicBezTo>
                    <a:cubicBezTo>
                      <a:pt x="369" y="185"/>
                      <a:pt x="359" y="167"/>
                      <a:pt x="349" y="152"/>
                    </a:cubicBezTo>
                    <a:cubicBezTo>
                      <a:pt x="340" y="138"/>
                      <a:pt x="328" y="124"/>
                      <a:pt x="313" y="116"/>
                    </a:cubicBezTo>
                    <a:cubicBezTo>
                      <a:pt x="291" y="106"/>
                      <a:pt x="252" y="98"/>
                      <a:pt x="235" y="120"/>
                    </a:cubicBezTo>
                    <a:cubicBezTo>
                      <a:pt x="235" y="121"/>
                      <a:pt x="235" y="121"/>
                      <a:pt x="235" y="121"/>
                    </a:cubicBezTo>
                    <a:cubicBezTo>
                      <a:pt x="199" y="109"/>
                      <a:pt x="162" y="101"/>
                      <a:pt x="126" y="95"/>
                    </a:cubicBezTo>
                    <a:cubicBezTo>
                      <a:pt x="115" y="94"/>
                      <a:pt x="103" y="92"/>
                      <a:pt x="92" y="90"/>
                    </a:cubicBezTo>
                    <a:cubicBezTo>
                      <a:pt x="106" y="72"/>
                      <a:pt x="129" y="62"/>
                      <a:pt x="150" y="54"/>
                    </a:cubicBezTo>
                    <a:cubicBezTo>
                      <a:pt x="163" y="49"/>
                      <a:pt x="177" y="44"/>
                      <a:pt x="192" y="41"/>
                    </a:cubicBezTo>
                    <a:cubicBezTo>
                      <a:pt x="192" y="41"/>
                      <a:pt x="192" y="42"/>
                      <a:pt x="192" y="42"/>
                    </a:cubicBezTo>
                    <a:cubicBezTo>
                      <a:pt x="217" y="73"/>
                      <a:pt x="262" y="56"/>
                      <a:pt x="296" y="59"/>
                    </a:cubicBezTo>
                    <a:cubicBezTo>
                      <a:pt x="298" y="59"/>
                      <a:pt x="298" y="56"/>
                      <a:pt x="297" y="56"/>
                    </a:cubicBezTo>
                    <a:cubicBezTo>
                      <a:pt x="296" y="56"/>
                      <a:pt x="296" y="55"/>
                      <a:pt x="296" y="55"/>
                    </a:cubicBezTo>
                    <a:cubicBezTo>
                      <a:pt x="296" y="55"/>
                      <a:pt x="296" y="55"/>
                      <a:pt x="296" y="55"/>
                    </a:cubicBezTo>
                    <a:cubicBezTo>
                      <a:pt x="285" y="17"/>
                      <a:pt x="214" y="0"/>
                      <a:pt x="193" y="37"/>
                    </a:cubicBezTo>
                    <a:cubicBezTo>
                      <a:pt x="176" y="40"/>
                      <a:pt x="159" y="46"/>
                      <a:pt x="144" y="53"/>
                    </a:cubicBezTo>
                    <a:cubicBezTo>
                      <a:pt x="125" y="60"/>
                      <a:pt x="100" y="71"/>
                      <a:pt x="90" y="90"/>
                    </a:cubicBezTo>
                    <a:cubicBezTo>
                      <a:pt x="79" y="88"/>
                      <a:pt x="69" y="86"/>
                      <a:pt x="58" y="85"/>
                    </a:cubicBezTo>
                    <a:cubicBezTo>
                      <a:pt x="40" y="83"/>
                      <a:pt x="16" y="80"/>
                      <a:pt x="0" y="90"/>
                    </a:cubicBezTo>
                    <a:cubicBezTo>
                      <a:pt x="0" y="91"/>
                      <a:pt x="0" y="92"/>
                      <a:pt x="1" y="92"/>
                    </a:cubicBezTo>
                    <a:cubicBezTo>
                      <a:pt x="23" y="85"/>
                      <a:pt x="44" y="86"/>
                      <a:pt x="67" y="90"/>
                    </a:cubicBezTo>
                    <a:cubicBezTo>
                      <a:pt x="74" y="91"/>
                      <a:pt x="81" y="92"/>
                      <a:pt x="88" y="93"/>
                    </a:cubicBezTo>
                    <a:cubicBezTo>
                      <a:pt x="88" y="94"/>
                      <a:pt x="89" y="94"/>
                      <a:pt x="89" y="93"/>
                    </a:cubicBezTo>
                    <a:cubicBezTo>
                      <a:pt x="89" y="93"/>
                      <a:pt x="89" y="93"/>
                      <a:pt x="89" y="93"/>
                    </a:cubicBezTo>
                    <a:cubicBezTo>
                      <a:pt x="103" y="95"/>
                      <a:pt x="117" y="98"/>
                      <a:pt x="131" y="100"/>
                    </a:cubicBezTo>
                    <a:cubicBezTo>
                      <a:pt x="142" y="108"/>
                      <a:pt x="152" y="117"/>
                      <a:pt x="161" y="127"/>
                    </a:cubicBezTo>
                    <a:cubicBezTo>
                      <a:pt x="163" y="129"/>
                      <a:pt x="165" y="131"/>
                      <a:pt x="166" y="133"/>
                    </a:cubicBezTo>
                    <a:cubicBezTo>
                      <a:pt x="166" y="133"/>
                      <a:pt x="166" y="133"/>
                      <a:pt x="166" y="133"/>
                    </a:cubicBezTo>
                    <a:cubicBezTo>
                      <a:pt x="163" y="155"/>
                      <a:pt x="175" y="174"/>
                      <a:pt x="190" y="189"/>
                    </a:cubicBezTo>
                    <a:cubicBezTo>
                      <a:pt x="199" y="197"/>
                      <a:pt x="208" y="205"/>
                      <a:pt x="217" y="213"/>
                    </a:cubicBezTo>
                    <a:cubicBezTo>
                      <a:pt x="226" y="221"/>
                      <a:pt x="233" y="230"/>
                      <a:pt x="240" y="238"/>
                    </a:cubicBezTo>
                    <a:cubicBezTo>
                      <a:pt x="241" y="239"/>
                      <a:pt x="243" y="238"/>
                      <a:pt x="242" y="237"/>
                    </a:cubicBezTo>
                    <a:cubicBezTo>
                      <a:pt x="242" y="236"/>
                      <a:pt x="241" y="235"/>
                      <a:pt x="241" y="234"/>
                    </a:cubicBezTo>
                    <a:cubicBezTo>
                      <a:pt x="232" y="195"/>
                      <a:pt x="226" y="122"/>
                      <a:pt x="170" y="132"/>
                    </a:cubicBezTo>
                    <a:cubicBezTo>
                      <a:pt x="167" y="128"/>
                      <a:pt x="165" y="125"/>
                      <a:pt x="162" y="122"/>
                    </a:cubicBezTo>
                    <a:cubicBezTo>
                      <a:pt x="155" y="115"/>
                      <a:pt x="146" y="106"/>
                      <a:pt x="136" y="101"/>
                    </a:cubicBezTo>
                    <a:cubicBezTo>
                      <a:pt x="161" y="105"/>
                      <a:pt x="186" y="111"/>
                      <a:pt x="211" y="118"/>
                    </a:cubicBezTo>
                    <a:cubicBezTo>
                      <a:pt x="219" y="120"/>
                      <a:pt x="227" y="123"/>
                      <a:pt x="235" y="126"/>
                    </a:cubicBezTo>
                    <a:cubicBezTo>
                      <a:pt x="249" y="147"/>
                      <a:pt x="267" y="165"/>
                      <a:pt x="290" y="175"/>
                    </a:cubicBezTo>
                    <a:cubicBezTo>
                      <a:pt x="303" y="181"/>
                      <a:pt x="317" y="185"/>
                      <a:pt x="330" y="189"/>
                    </a:cubicBezTo>
                    <a:cubicBezTo>
                      <a:pt x="345" y="194"/>
                      <a:pt x="358" y="200"/>
                      <a:pt x="372" y="207"/>
                    </a:cubicBezTo>
                    <a:cubicBezTo>
                      <a:pt x="374" y="207"/>
                      <a:pt x="375" y="205"/>
                      <a:pt x="373" y="204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Freeform 49"/>
              <p:cNvSpPr/>
              <p:nvPr/>
            </p:nvSpPr>
            <p:spPr bwMode="auto">
              <a:xfrm>
                <a:off x="3554442" y="470187"/>
                <a:ext cx="301625" cy="300038"/>
              </a:xfrm>
              <a:custGeom>
                <a:avLst/>
                <a:gdLst>
                  <a:gd name="T0" fmla="*/ 63 w 110"/>
                  <a:gd name="T1" fmla="*/ 38 h 109"/>
                  <a:gd name="T2" fmla="*/ 0 w 110"/>
                  <a:gd name="T3" fmla="*/ 5 h 109"/>
                  <a:gd name="T4" fmla="*/ 0 w 110"/>
                  <a:gd name="T5" fmla="*/ 5 h 109"/>
                  <a:gd name="T6" fmla="*/ 64 w 110"/>
                  <a:gd name="T7" fmla="*/ 45 h 109"/>
                  <a:gd name="T8" fmla="*/ 106 w 110"/>
                  <a:gd name="T9" fmla="*/ 107 h 109"/>
                  <a:gd name="T10" fmla="*/ 109 w 110"/>
                  <a:gd name="T11" fmla="*/ 105 h 109"/>
                  <a:gd name="T12" fmla="*/ 63 w 110"/>
                  <a:gd name="T13" fmla="*/ 38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0" h="109">
                    <a:moveTo>
                      <a:pt x="63" y="38"/>
                    </a:moveTo>
                    <a:cubicBezTo>
                      <a:pt x="47" y="21"/>
                      <a:pt x="25" y="0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7" y="7"/>
                      <a:pt x="47" y="25"/>
                      <a:pt x="64" y="45"/>
                    </a:cubicBezTo>
                    <a:cubicBezTo>
                      <a:pt x="80" y="64"/>
                      <a:pt x="93" y="85"/>
                      <a:pt x="106" y="107"/>
                    </a:cubicBezTo>
                    <a:cubicBezTo>
                      <a:pt x="107" y="109"/>
                      <a:pt x="110" y="107"/>
                      <a:pt x="109" y="105"/>
                    </a:cubicBezTo>
                    <a:cubicBezTo>
                      <a:pt x="96" y="82"/>
                      <a:pt x="81" y="59"/>
                      <a:pt x="63" y="38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50"/>
              <p:cNvSpPr/>
              <p:nvPr/>
            </p:nvSpPr>
            <p:spPr bwMode="auto">
              <a:xfrm>
                <a:off x="3795742" y="752763"/>
                <a:ext cx="211138" cy="212725"/>
              </a:xfrm>
              <a:custGeom>
                <a:avLst/>
                <a:gdLst>
                  <a:gd name="T0" fmla="*/ 20 w 77"/>
                  <a:gd name="T1" fmla="*/ 0 h 77"/>
                  <a:gd name="T2" fmla="*/ 18 w 77"/>
                  <a:gd name="T3" fmla="*/ 0 h 77"/>
                  <a:gd name="T4" fmla="*/ 17 w 77"/>
                  <a:gd name="T5" fmla="*/ 3 h 77"/>
                  <a:gd name="T6" fmla="*/ 11 w 77"/>
                  <a:gd name="T7" fmla="*/ 69 h 77"/>
                  <a:gd name="T8" fmla="*/ 24 w 77"/>
                  <a:gd name="T9" fmla="*/ 76 h 77"/>
                  <a:gd name="T10" fmla="*/ 31 w 77"/>
                  <a:gd name="T11" fmla="*/ 61 h 77"/>
                  <a:gd name="T12" fmla="*/ 48 w 77"/>
                  <a:gd name="T13" fmla="*/ 74 h 77"/>
                  <a:gd name="T14" fmla="*/ 50 w 77"/>
                  <a:gd name="T15" fmla="*/ 73 h 77"/>
                  <a:gd name="T16" fmla="*/ 53 w 77"/>
                  <a:gd name="T17" fmla="*/ 52 h 77"/>
                  <a:gd name="T18" fmla="*/ 69 w 77"/>
                  <a:gd name="T19" fmla="*/ 57 h 77"/>
                  <a:gd name="T20" fmla="*/ 76 w 77"/>
                  <a:gd name="T21" fmla="*/ 41 h 77"/>
                  <a:gd name="T22" fmla="*/ 20 w 77"/>
                  <a:gd name="T2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" h="77">
                    <a:moveTo>
                      <a:pt x="20" y="0"/>
                    </a:moveTo>
                    <a:cubicBezTo>
                      <a:pt x="19" y="0"/>
                      <a:pt x="19" y="0"/>
                      <a:pt x="18" y="0"/>
                    </a:cubicBezTo>
                    <a:cubicBezTo>
                      <a:pt x="17" y="1"/>
                      <a:pt x="16" y="2"/>
                      <a:pt x="17" y="3"/>
                    </a:cubicBezTo>
                    <a:cubicBezTo>
                      <a:pt x="8" y="23"/>
                      <a:pt x="0" y="49"/>
                      <a:pt x="11" y="69"/>
                    </a:cubicBezTo>
                    <a:cubicBezTo>
                      <a:pt x="14" y="74"/>
                      <a:pt x="19" y="77"/>
                      <a:pt x="24" y="76"/>
                    </a:cubicBezTo>
                    <a:cubicBezTo>
                      <a:pt x="30" y="74"/>
                      <a:pt x="31" y="67"/>
                      <a:pt x="31" y="61"/>
                    </a:cubicBezTo>
                    <a:cubicBezTo>
                      <a:pt x="35" y="67"/>
                      <a:pt x="41" y="72"/>
                      <a:pt x="48" y="74"/>
                    </a:cubicBezTo>
                    <a:cubicBezTo>
                      <a:pt x="49" y="75"/>
                      <a:pt x="50" y="74"/>
                      <a:pt x="50" y="73"/>
                    </a:cubicBezTo>
                    <a:cubicBezTo>
                      <a:pt x="53" y="66"/>
                      <a:pt x="54" y="59"/>
                      <a:pt x="53" y="52"/>
                    </a:cubicBezTo>
                    <a:cubicBezTo>
                      <a:pt x="58" y="56"/>
                      <a:pt x="63" y="59"/>
                      <a:pt x="69" y="57"/>
                    </a:cubicBezTo>
                    <a:cubicBezTo>
                      <a:pt x="76" y="55"/>
                      <a:pt x="77" y="46"/>
                      <a:pt x="76" y="41"/>
                    </a:cubicBezTo>
                    <a:cubicBezTo>
                      <a:pt x="74" y="14"/>
                      <a:pt x="41" y="4"/>
                      <a:pt x="20" y="0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65"/>
              <p:cNvSpPr/>
              <p:nvPr/>
            </p:nvSpPr>
            <p:spPr bwMode="auto">
              <a:xfrm>
                <a:off x="-142846" y="-69563"/>
                <a:ext cx="457200" cy="561975"/>
              </a:xfrm>
              <a:custGeom>
                <a:avLst/>
                <a:gdLst>
                  <a:gd name="T0" fmla="*/ 164 w 167"/>
                  <a:gd name="T1" fmla="*/ 42 h 204"/>
                  <a:gd name="T2" fmla="*/ 141 w 167"/>
                  <a:gd name="T3" fmla="*/ 36 h 204"/>
                  <a:gd name="T4" fmla="*/ 136 w 167"/>
                  <a:gd name="T5" fmla="*/ 54 h 204"/>
                  <a:gd name="T6" fmla="*/ 137 w 167"/>
                  <a:gd name="T7" fmla="*/ 55 h 204"/>
                  <a:gd name="T8" fmla="*/ 138 w 167"/>
                  <a:gd name="T9" fmla="*/ 56 h 204"/>
                  <a:gd name="T10" fmla="*/ 101 w 167"/>
                  <a:gd name="T11" fmla="*/ 82 h 204"/>
                  <a:gd name="T12" fmla="*/ 110 w 167"/>
                  <a:gd name="T13" fmla="*/ 26 h 204"/>
                  <a:gd name="T14" fmla="*/ 124 w 167"/>
                  <a:gd name="T15" fmla="*/ 16 h 204"/>
                  <a:gd name="T16" fmla="*/ 118 w 167"/>
                  <a:gd name="T17" fmla="*/ 3 h 204"/>
                  <a:gd name="T18" fmla="*/ 103 w 167"/>
                  <a:gd name="T19" fmla="*/ 10 h 204"/>
                  <a:gd name="T20" fmla="*/ 106 w 167"/>
                  <a:gd name="T21" fmla="*/ 23 h 204"/>
                  <a:gd name="T22" fmla="*/ 102 w 167"/>
                  <a:gd name="T23" fmla="*/ 54 h 204"/>
                  <a:gd name="T24" fmla="*/ 88 w 167"/>
                  <a:gd name="T25" fmla="*/ 33 h 204"/>
                  <a:gd name="T26" fmla="*/ 87 w 167"/>
                  <a:gd name="T27" fmla="*/ 19 h 204"/>
                  <a:gd name="T28" fmla="*/ 74 w 167"/>
                  <a:gd name="T29" fmla="*/ 14 h 204"/>
                  <a:gd name="T30" fmla="*/ 69 w 167"/>
                  <a:gd name="T31" fmla="*/ 30 h 204"/>
                  <a:gd name="T32" fmla="*/ 85 w 167"/>
                  <a:gd name="T33" fmla="*/ 37 h 204"/>
                  <a:gd name="T34" fmla="*/ 85 w 167"/>
                  <a:gd name="T35" fmla="*/ 36 h 204"/>
                  <a:gd name="T36" fmla="*/ 101 w 167"/>
                  <a:gd name="T37" fmla="*/ 58 h 204"/>
                  <a:gd name="T38" fmla="*/ 87 w 167"/>
                  <a:gd name="T39" fmla="*/ 114 h 204"/>
                  <a:gd name="T40" fmla="*/ 57 w 167"/>
                  <a:gd name="T41" fmla="*/ 63 h 204"/>
                  <a:gd name="T42" fmla="*/ 55 w 167"/>
                  <a:gd name="T43" fmla="*/ 47 h 204"/>
                  <a:gd name="T44" fmla="*/ 37 w 167"/>
                  <a:gd name="T45" fmla="*/ 48 h 204"/>
                  <a:gd name="T46" fmla="*/ 36 w 167"/>
                  <a:gd name="T47" fmla="*/ 67 h 204"/>
                  <a:gd name="T48" fmla="*/ 51 w 167"/>
                  <a:gd name="T49" fmla="*/ 68 h 204"/>
                  <a:gd name="T50" fmla="*/ 54 w 167"/>
                  <a:gd name="T51" fmla="*/ 68 h 204"/>
                  <a:gd name="T52" fmla="*/ 55 w 167"/>
                  <a:gd name="T53" fmla="*/ 67 h 204"/>
                  <a:gd name="T54" fmla="*/ 85 w 167"/>
                  <a:gd name="T55" fmla="*/ 118 h 204"/>
                  <a:gd name="T56" fmla="*/ 58 w 167"/>
                  <a:gd name="T57" fmla="*/ 174 h 204"/>
                  <a:gd name="T58" fmla="*/ 27 w 167"/>
                  <a:gd name="T59" fmla="*/ 114 h 204"/>
                  <a:gd name="T60" fmla="*/ 22 w 167"/>
                  <a:gd name="T61" fmla="*/ 97 h 204"/>
                  <a:gd name="T62" fmla="*/ 5 w 167"/>
                  <a:gd name="T63" fmla="*/ 100 h 204"/>
                  <a:gd name="T64" fmla="*/ 9 w 167"/>
                  <a:gd name="T65" fmla="*/ 120 h 204"/>
                  <a:gd name="T66" fmla="*/ 24 w 167"/>
                  <a:gd name="T67" fmla="*/ 118 h 204"/>
                  <a:gd name="T68" fmla="*/ 57 w 167"/>
                  <a:gd name="T69" fmla="*/ 176 h 204"/>
                  <a:gd name="T70" fmla="*/ 43 w 167"/>
                  <a:gd name="T71" fmla="*/ 203 h 204"/>
                  <a:gd name="T72" fmla="*/ 44 w 167"/>
                  <a:gd name="T73" fmla="*/ 204 h 204"/>
                  <a:gd name="T74" fmla="*/ 75 w 167"/>
                  <a:gd name="T75" fmla="*/ 152 h 204"/>
                  <a:gd name="T76" fmla="*/ 102 w 167"/>
                  <a:gd name="T77" fmla="*/ 135 h 204"/>
                  <a:gd name="T78" fmla="*/ 126 w 167"/>
                  <a:gd name="T79" fmla="*/ 128 h 204"/>
                  <a:gd name="T80" fmla="*/ 130 w 167"/>
                  <a:gd name="T81" fmla="*/ 132 h 204"/>
                  <a:gd name="T82" fmla="*/ 131 w 167"/>
                  <a:gd name="T83" fmla="*/ 134 h 204"/>
                  <a:gd name="T84" fmla="*/ 151 w 167"/>
                  <a:gd name="T85" fmla="*/ 125 h 204"/>
                  <a:gd name="T86" fmla="*/ 141 w 167"/>
                  <a:gd name="T87" fmla="*/ 103 h 204"/>
                  <a:gd name="T88" fmla="*/ 121 w 167"/>
                  <a:gd name="T89" fmla="*/ 114 h 204"/>
                  <a:gd name="T90" fmla="*/ 123 w 167"/>
                  <a:gd name="T91" fmla="*/ 123 h 204"/>
                  <a:gd name="T92" fmla="*/ 79 w 167"/>
                  <a:gd name="T93" fmla="*/ 145 h 204"/>
                  <a:gd name="T94" fmla="*/ 99 w 167"/>
                  <a:gd name="T95" fmla="*/ 88 h 204"/>
                  <a:gd name="T96" fmla="*/ 100 w 167"/>
                  <a:gd name="T97" fmla="*/ 88 h 204"/>
                  <a:gd name="T98" fmla="*/ 142 w 167"/>
                  <a:gd name="T99" fmla="*/ 60 h 204"/>
                  <a:gd name="T100" fmla="*/ 157 w 167"/>
                  <a:gd name="T101" fmla="*/ 60 h 204"/>
                  <a:gd name="T102" fmla="*/ 164 w 167"/>
                  <a:gd name="T103" fmla="*/ 4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67" h="204">
                    <a:moveTo>
                      <a:pt x="164" y="42"/>
                    </a:moveTo>
                    <a:cubicBezTo>
                      <a:pt x="161" y="33"/>
                      <a:pt x="148" y="33"/>
                      <a:pt x="141" y="36"/>
                    </a:cubicBezTo>
                    <a:cubicBezTo>
                      <a:pt x="135" y="40"/>
                      <a:pt x="133" y="48"/>
                      <a:pt x="136" y="54"/>
                    </a:cubicBezTo>
                    <a:cubicBezTo>
                      <a:pt x="136" y="54"/>
                      <a:pt x="136" y="54"/>
                      <a:pt x="137" y="55"/>
                    </a:cubicBezTo>
                    <a:cubicBezTo>
                      <a:pt x="137" y="55"/>
                      <a:pt x="137" y="56"/>
                      <a:pt x="138" y="56"/>
                    </a:cubicBezTo>
                    <a:cubicBezTo>
                      <a:pt x="124" y="61"/>
                      <a:pt x="110" y="71"/>
                      <a:pt x="101" y="82"/>
                    </a:cubicBezTo>
                    <a:cubicBezTo>
                      <a:pt x="105" y="63"/>
                      <a:pt x="108" y="45"/>
                      <a:pt x="110" y="26"/>
                    </a:cubicBezTo>
                    <a:cubicBezTo>
                      <a:pt x="116" y="25"/>
                      <a:pt x="124" y="23"/>
                      <a:pt x="124" y="16"/>
                    </a:cubicBezTo>
                    <a:cubicBezTo>
                      <a:pt x="125" y="11"/>
                      <a:pt x="122" y="6"/>
                      <a:pt x="118" y="3"/>
                    </a:cubicBezTo>
                    <a:cubicBezTo>
                      <a:pt x="111" y="0"/>
                      <a:pt x="106" y="4"/>
                      <a:pt x="103" y="10"/>
                    </a:cubicBezTo>
                    <a:cubicBezTo>
                      <a:pt x="100" y="15"/>
                      <a:pt x="102" y="20"/>
                      <a:pt x="106" y="23"/>
                    </a:cubicBezTo>
                    <a:cubicBezTo>
                      <a:pt x="105" y="33"/>
                      <a:pt x="103" y="44"/>
                      <a:pt x="102" y="54"/>
                    </a:cubicBezTo>
                    <a:cubicBezTo>
                      <a:pt x="98" y="47"/>
                      <a:pt x="93" y="39"/>
                      <a:pt x="88" y="33"/>
                    </a:cubicBezTo>
                    <a:cubicBezTo>
                      <a:pt x="90" y="29"/>
                      <a:pt x="90" y="23"/>
                      <a:pt x="87" y="19"/>
                    </a:cubicBezTo>
                    <a:cubicBezTo>
                      <a:pt x="84" y="15"/>
                      <a:pt x="79" y="12"/>
                      <a:pt x="74" y="14"/>
                    </a:cubicBezTo>
                    <a:cubicBezTo>
                      <a:pt x="68" y="16"/>
                      <a:pt x="67" y="25"/>
                      <a:pt x="69" y="30"/>
                    </a:cubicBezTo>
                    <a:cubicBezTo>
                      <a:pt x="71" y="36"/>
                      <a:pt x="79" y="39"/>
                      <a:pt x="85" y="37"/>
                    </a:cubicBezTo>
                    <a:cubicBezTo>
                      <a:pt x="85" y="37"/>
                      <a:pt x="85" y="37"/>
                      <a:pt x="85" y="36"/>
                    </a:cubicBezTo>
                    <a:cubicBezTo>
                      <a:pt x="91" y="43"/>
                      <a:pt x="96" y="50"/>
                      <a:pt x="101" y="58"/>
                    </a:cubicBezTo>
                    <a:cubicBezTo>
                      <a:pt x="98" y="77"/>
                      <a:pt x="93" y="96"/>
                      <a:pt x="87" y="114"/>
                    </a:cubicBezTo>
                    <a:cubicBezTo>
                      <a:pt x="84" y="95"/>
                      <a:pt x="71" y="77"/>
                      <a:pt x="57" y="63"/>
                    </a:cubicBezTo>
                    <a:cubicBezTo>
                      <a:pt x="60" y="57"/>
                      <a:pt x="59" y="52"/>
                      <a:pt x="55" y="47"/>
                    </a:cubicBezTo>
                    <a:cubicBezTo>
                      <a:pt x="50" y="43"/>
                      <a:pt x="41" y="43"/>
                      <a:pt x="37" y="48"/>
                    </a:cubicBezTo>
                    <a:cubicBezTo>
                      <a:pt x="32" y="53"/>
                      <a:pt x="29" y="63"/>
                      <a:pt x="36" y="67"/>
                    </a:cubicBezTo>
                    <a:cubicBezTo>
                      <a:pt x="40" y="70"/>
                      <a:pt x="46" y="70"/>
                      <a:pt x="51" y="68"/>
                    </a:cubicBezTo>
                    <a:cubicBezTo>
                      <a:pt x="52" y="69"/>
                      <a:pt x="53" y="69"/>
                      <a:pt x="54" y="68"/>
                    </a:cubicBezTo>
                    <a:cubicBezTo>
                      <a:pt x="54" y="68"/>
                      <a:pt x="54" y="67"/>
                      <a:pt x="55" y="67"/>
                    </a:cubicBezTo>
                    <a:cubicBezTo>
                      <a:pt x="68" y="82"/>
                      <a:pt x="81" y="97"/>
                      <a:pt x="85" y="118"/>
                    </a:cubicBezTo>
                    <a:cubicBezTo>
                      <a:pt x="78" y="138"/>
                      <a:pt x="68" y="156"/>
                      <a:pt x="58" y="174"/>
                    </a:cubicBezTo>
                    <a:cubicBezTo>
                      <a:pt x="56" y="153"/>
                      <a:pt x="42" y="130"/>
                      <a:pt x="27" y="114"/>
                    </a:cubicBezTo>
                    <a:cubicBezTo>
                      <a:pt x="30" y="108"/>
                      <a:pt x="27" y="100"/>
                      <a:pt x="22" y="97"/>
                    </a:cubicBezTo>
                    <a:cubicBezTo>
                      <a:pt x="16" y="94"/>
                      <a:pt x="9" y="96"/>
                      <a:pt x="5" y="100"/>
                    </a:cubicBezTo>
                    <a:cubicBezTo>
                      <a:pt x="0" y="106"/>
                      <a:pt x="3" y="115"/>
                      <a:pt x="9" y="120"/>
                    </a:cubicBezTo>
                    <a:cubicBezTo>
                      <a:pt x="14" y="124"/>
                      <a:pt x="21" y="123"/>
                      <a:pt x="24" y="118"/>
                    </a:cubicBezTo>
                    <a:cubicBezTo>
                      <a:pt x="37" y="137"/>
                      <a:pt x="52" y="153"/>
                      <a:pt x="57" y="176"/>
                    </a:cubicBezTo>
                    <a:cubicBezTo>
                      <a:pt x="52" y="185"/>
                      <a:pt x="47" y="194"/>
                      <a:pt x="43" y="203"/>
                    </a:cubicBezTo>
                    <a:cubicBezTo>
                      <a:pt x="42" y="204"/>
                      <a:pt x="43" y="204"/>
                      <a:pt x="44" y="204"/>
                    </a:cubicBezTo>
                    <a:cubicBezTo>
                      <a:pt x="56" y="188"/>
                      <a:pt x="66" y="170"/>
                      <a:pt x="75" y="152"/>
                    </a:cubicBezTo>
                    <a:cubicBezTo>
                      <a:pt x="84" y="145"/>
                      <a:pt x="92" y="139"/>
                      <a:pt x="102" y="135"/>
                    </a:cubicBezTo>
                    <a:cubicBezTo>
                      <a:pt x="110" y="132"/>
                      <a:pt x="118" y="131"/>
                      <a:pt x="126" y="128"/>
                    </a:cubicBezTo>
                    <a:cubicBezTo>
                      <a:pt x="127" y="130"/>
                      <a:pt x="129" y="131"/>
                      <a:pt x="130" y="132"/>
                    </a:cubicBezTo>
                    <a:cubicBezTo>
                      <a:pt x="130" y="133"/>
                      <a:pt x="130" y="133"/>
                      <a:pt x="131" y="134"/>
                    </a:cubicBezTo>
                    <a:cubicBezTo>
                      <a:pt x="139" y="138"/>
                      <a:pt x="149" y="135"/>
                      <a:pt x="151" y="125"/>
                    </a:cubicBezTo>
                    <a:cubicBezTo>
                      <a:pt x="152" y="117"/>
                      <a:pt x="148" y="107"/>
                      <a:pt x="141" y="103"/>
                    </a:cubicBezTo>
                    <a:cubicBezTo>
                      <a:pt x="133" y="99"/>
                      <a:pt x="121" y="104"/>
                      <a:pt x="121" y="114"/>
                    </a:cubicBezTo>
                    <a:cubicBezTo>
                      <a:pt x="121" y="117"/>
                      <a:pt x="122" y="120"/>
                      <a:pt x="123" y="123"/>
                    </a:cubicBezTo>
                    <a:cubicBezTo>
                      <a:pt x="108" y="126"/>
                      <a:pt x="90" y="134"/>
                      <a:pt x="79" y="145"/>
                    </a:cubicBezTo>
                    <a:cubicBezTo>
                      <a:pt x="87" y="127"/>
                      <a:pt x="94" y="107"/>
                      <a:pt x="99" y="88"/>
                    </a:cubicBezTo>
                    <a:cubicBezTo>
                      <a:pt x="99" y="88"/>
                      <a:pt x="100" y="88"/>
                      <a:pt x="100" y="88"/>
                    </a:cubicBezTo>
                    <a:cubicBezTo>
                      <a:pt x="112" y="74"/>
                      <a:pt x="126" y="68"/>
                      <a:pt x="142" y="60"/>
                    </a:cubicBezTo>
                    <a:cubicBezTo>
                      <a:pt x="146" y="63"/>
                      <a:pt x="152" y="63"/>
                      <a:pt x="157" y="60"/>
                    </a:cubicBezTo>
                    <a:cubicBezTo>
                      <a:pt x="163" y="56"/>
                      <a:pt x="167" y="48"/>
                      <a:pt x="164" y="42"/>
                    </a:cubicBezTo>
                    <a:close/>
                  </a:path>
                </a:pathLst>
              </a:custGeom>
              <a:solidFill>
                <a:srgbClr val="21B3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任意多边形 80"/>
              <p:cNvSpPr/>
              <p:nvPr/>
            </p:nvSpPr>
            <p:spPr bwMode="auto">
              <a:xfrm>
                <a:off x="-26273" y="434082"/>
                <a:ext cx="4349824" cy="682425"/>
              </a:xfrm>
              <a:custGeom>
                <a:avLst/>
                <a:gdLst>
                  <a:gd name="connsiteX0" fmla="*/ 605014 w 4404883"/>
                  <a:gd name="connsiteY0" fmla="*/ 946 h 682425"/>
                  <a:gd name="connsiteX1" fmla="*/ 816050 w 4404883"/>
                  <a:gd name="connsiteY1" fmla="*/ 38448 h 682425"/>
                  <a:gd name="connsiteX2" fmla="*/ 1177825 w 4404883"/>
                  <a:gd name="connsiteY2" fmla="*/ 225616 h 682425"/>
                  <a:gd name="connsiteX3" fmla="*/ 1520415 w 4404883"/>
                  <a:gd name="connsiteY3" fmla="*/ 448566 h 682425"/>
                  <a:gd name="connsiteX4" fmla="*/ 1986338 w 4404883"/>
                  <a:gd name="connsiteY4" fmla="*/ 652249 h 682425"/>
                  <a:gd name="connsiteX5" fmla="*/ 2427594 w 4404883"/>
                  <a:gd name="connsiteY5" fmla="*/ 624724 h 682425"/>
                  <a:gd name="connsiteX6" fmla="*/ 3214181 w 4404883"/>
                  <a:gd name="connsiteY6" fmla="*/ 173319 h 682425"/>
                  <a:gd name="connsiteX7" fmla="*/ 3216921 w 4404883"/>
                  <a:gd name="connsiteY7" fmla="*/ 170567 h 682425"/>
                  <a:gd name="connsiteX8" fmla="*/ 3348476 w 4404883"/>
                  <a:gd name="connsiteY8" fmla="*/ 104507 h 682425"/>
                  <a:gd name="connsiteX9" fmla="*/ 3918546 w 4404883"/>
                  <a:gd name="connsiteY9" fmla="*/ 38448 h 682425"/>
                  <a:gd name="connsiteX10" fmla="*/ 4349824 w 4404883"/>
                  <a:gd name="connsiteY10" fmla="*/ 178566 h 682425"/>
                  <a:gd name="connsiteX11" fmla="*/ 4404883 w 4404883"/>
                  <a:gd name="connsiteY11" fmla="*/ 209367 h 682425"/>
                  <a:gd name="connsiteX12" fmla="*/ 4404883 w 4404883"/>
                  <a:gd name="connsiteY12" fmla="*/ 226059 h 682425"/>
                  <a:gd name="connsiteX13" fmla="*/ 4330039 w 4404883"/>
                  <a:gd name="connsiteY13" fmla="*/ 184157 h 682425"/>
                  <a:gd name="connsiteX14" fmla="*/ 4137803 w 4404883"/>
                  <a:gd name="connsiteY14" fmla="*/ 101755 h 682425"/>
                  <a:gd name="connsiteX15" fmla="*/ 3688325 w 4404883"/>
                  <a:gd name="connsiteY15" fmla="*/ 43953 h 682425"/>
                  <a:gd name="connsiteX16" fmla="*/ 3214181 w 4404883"/>
                  <a:gd name="connsiteY16" fmla="*/ 184329 h 682425"/>
                  <a:gd name="connsiteX17" fmla="*/ 2575593 w 4404883"/>
                  <a:gd name="connsiteY17" fmla="*/ 583437 h 682425"/>
                  <a:gd name="connsiteX18" fmla="*/ 1890413 w 4404883"/>
                  <a:gd name="connsiteY18" fmla="*/ 643992 h 682425"/>
                  <a:gd name="connsiteX19" fmla="*/ 1016123 w 4404883"/>
                  <a:gd name="connsiteY19" fmla="*/ 143042 h 682425"/>
                  <a:gd name="connsiteX20" fmla="*/ 769458 w 4404883"/>
                  <a:gd name="connsiteY20" fmla="*/ 38448 h 682425"/>
                  <a:gd name="connsiteX21" fmla="*/ 506348 w 4404883"/>
                  <a:gd name="connsiteY21" fmla="*/ 13676 h 682425"/>
                  <a:gd name="connsiteX22" fmla="*/ 2056 w 4404883"/>
                  <a:gd name="connsiteY22" fmla="*/ 54963 h 682425"/>
                  <a:gd name="connsiteX23" fmla="*/ 2056 w 4404883"/>
                  <a:gd name="connsiteY23" fmla="*/ 49458 h 682425"/>
                  <a:gd name="connsiteX24" fmla="*/ 4797 w 4404883"/>
                  <a:gd name="connsiteY24" fmla="*/ 49458 h 682425"/>
                  <a:gd name="connsiteX25" fmla="*/ 21241 w 4404883"/>
                  <a:gd name="connsiteY25" fmla="*/ 49458 h 682425"/>
                  <a:gd name="connsiteX26" fmla="*/ 385757 w 4404883"/>
                  <a:gd name="connsiteY26" fmla="*/ 10923 h 682425"/>
                  <a:gd name="connsiteX27" fmla="*/ 393979 w 4404883"/>
                  <a:gd name="connsiteY27" fmla="*/ 10923 h 682425"/>
                  <a:gd name="connsiteX28" fmla="*/ 605014 w 4404883"/>
                  <a:gd name="connsiteY28" fmla="*/ 946 h 682425"/>
                  <a:gd name="connsiteX0-1" fmla="*/ 605014 w 4404883"/>
                  <a:gd name="connsiteY0-2" fmla="*/ 946 h 682425"/>
                  <a:gd name="connsiteX1-3" fmla="*/ 816050 w 4404883"/>
                  <a:gd name="connsiteY1-4" fmla="*/ 38448 h 682425"/>
                  <a:gd name="connsiteX2-5" fmla="*/ 1177825 w 4404883"/>
                  <a:gd name="connsiteY2-6" fmla="*/ 225616 h 682425"/>
                  <a:gd name="connsiteX3-7" fmla="*/ 1520415 w 4404883"/>
                  <a:gd name="connsiteY3-8" fmla="*/ 448566 h 682425"/>
                  <a:gd name="connsiteX4-9" fmla="*/ 1986338 w 4404883"/>
                  <a:gd name="connsiteY4-10" fmla="*/ 652249 h 682425"/>
                  <a:gd name="connsiteX5-11" fmla="*/ 2427594 w 4404883"/>
                  <a:gd name="connsiteY5-12" fmla="*/ 624724 h 682425"/>
                  <a:gd name="connsiteX6-13" fmla="*/ 3214181 w 4404883"/>
                  <a:gd name="connsiteY6-14" fmla="*/ 173319 h 682425"/>
                  <a:gd name="connsiteX7-15" fmla="*/ 3216921 w 4404883"/>
                  <a:gd name="connsiteY7-16" fmla="*/ 170567 h 682425"/>
                  <a:gd name="connsiteX8-17" fmla="*/ 3348476 w 4404883"/>
                  <a:gd name="connsiteY8-18" fmla="*/ 104507 h 682425"/>
                  <a:gd name="connsiteX9-19" fmla="*/ 3918546 w 4404883"/>
                  <a:gd name="connsiteY9-20" fmla="*/ 38448 h 682425"/>
                  <a:gd name="connsiteX10-21" fmla="*/ 4349824 w 4404883"/>
                  <a:gd name="connsiteY10-22" fmla="*/ 178566 h 682425"/>
                  <a:gd name="connsiteX11-23" fmla="*/ 4404883 w 4404883"/>
                  <a:gd name="connsiteY11-24" fmla="*/ 209367 h 682425"/>
                  <a:gd name="connsiteX12-25" fmla="*/ 4330039 w 4404883"/>
                  <a:gd name="connsiteY12-26" fmla="*/ 184157 h 682425"/>
                  <a:gd name="connsiteX13-27" fmla="*/ 4137803 w 4404883"/>
                  <a:gd name="connsiteY13-28" fmla="*/ 101755 h 682425"/>
                  <a:gd name="connsiteX14-29" fmla="*/ 3688325 w 4404883"/>
                  <a:gd name="connsiteY14-30" fmla="*/ 43953 h 682425"/>
                  <a:gd name="connsiteX15-31" fmla="*/ 3214181 w 4404883"/>
                  <a:gd name="connsiteY15-32" fmla="*/ 184329 h 682425"/>
                  <a:gd name="connsiteX16-33" fmla="*/ 2575593 w 4404883"/>
                  <a:gd name="connsiteY16-34" fmla="*/ 583437 h 682425"/>
                  <a:gd name="connsiteX17-35" fmla="*/ 1890413 w 4404883"/>
                  <a:gd name="connsiteY17-36" fmla="*/ 643992 h 682425"/>
                  <a:gd name="connsiteX18-37" fmla="*/ 1016123 w 4404883"/>
                  <a:gd name="connsiteY18-38" fmla="*/ 143042 h 682425"/>
                  <a:gd name="connsiteX19-39" fmla="*/ 769458 w 4404883"/>
                  <a:gd name="connsiteY19-40" fmla="*/ 38448 h 682425"/>
                  <a:gd name="connsiteX20-41" fmla="*/ 506348 w 4404883"/>
                  <a:gd name="connsiteY20-42" fmla="*/ 13676 h 682425"/>
                  <a:gd name="connsiteX21-43" fmla="*/ 2056 w 4404883"/>
                  <a:gd name="connsiteY21-44" fmla="*/ 54963 h 682425"/>
                  <a:gd name="connsiteX22-45" fmla="*/ 2056 w 4404883"/>
                  <a:gd name="connsiteY22-46" fmla="*/ 49458 h 682425"/>
                  <a:gd name="connsiteX23-47" fmla="*/ 4797 w 4404883"/>
                  <a:gd name="connsiteY23-48" fmla="*/ 49458 h 682425"/>
                  <a:gd name="connsiteX24-49" fmla="*/ 21241 w 4404883"/>
                  <a:gd name="connsiteY24-50" fmla="*/ 49458 h 682425"/>
                  <a:gd name="connsiteX25-51" fmla="*/ 385757 w 4404883"/>
                  <a:gd name="connsiteY25-52" fmla="*/ 10923 h 682425"/>
                  <a:gd name="connsiteX26-53" fmla="*/ 393979 w 4404883"/>
                  <a:gd name="connsiteY26-54" fmla="*/ 10923 h 682425"/>
                  <a:gd name="connsiteX27-55" fmla="*/ 605014 w 4404883"/>
                  <a:gd name="connsiteY27-56" fmla="*/ 946 h 682425"/>
                  <a:gd name="connsiteX0-57" fmla="*/ 605014 w 4349824"/>
                  <a:gd name="connsiteY0-58" fmla="*/ 946 h 682425"/>
                  <a:gd name="connsiteX1-59" fmla="*/ 816050 w 4349824"/>
                  <a:gd name="connsiteY1-60" fmla="*/ 38448 h 682425"/>
                  <a:gd name="connsiteX2-61" fmla="*/ 1177825 w 4349824"/>
                  <a:gd name="connsiteY2-62" fmla="*/ 225616 h 682425"/>
                  <a:gd name="connsiteX3-63" fmla="*/ 1520415 w 4349824"/>
                  <a:gd name="connsiteY3-64" fmla="*/ 448566 h 682425"/>
                  <a:gd name="connsiteX4-65" fmla="*/ 1986338 w 4349824"/>
                  <a:gd name="connsiteY4-66" fmla="*/ 652249 h 682425"/>
                  <a:gd name="connsiteX5-67" fmla="*/ 2427594 w 4349824"/>
                  <a:gd name="connsiteY5-68" fmla="*/ 624724 h 682425"/>
                  <a:gd name="connsiteX6-69" fmla="*/ 3214181 w 4349824"/>
                  <a:gd name="connsiteY6-70" fmla="*/ 173319 h 682425"/>
                  <a:gd name="connsiteX7-71" fmla="*/ 3216921 w 4349824"/>
                  <a:gd name="connsiteY7-72" fmla="*/ 170567 h 682425"/>
                  <a:gd name="connsiteX8-73" fmla="*/ 3348476 w 4349824"/>
                  <a:gd name="connsiteY8-74" fmla="*/ 104507 h 682425"/>
                  <a:gd name="connsiteX9-75" fmla="*/ 3918546 w 4349824"/>
                  <a:gd name="connsiteY9-76" fmla="*/ 38448 h 682425"/>
                  <a:gd name="connsiteX10-77" fmla="*/ 4349824 w 4349824"/>
                  <a:gd name="connsiteY10-78" fmla="*/ 178566 h 682425"/>
                  <a:gd name="connsiteX11-79" fmla="*/ 4330039 w 4349824"/>
                  <a:gd name="connsiteY11-80" fmla="*/ 184157 h 682425"/>
                  <a:gd name="connsiteX12-81" fmla="*/ 4137803 w 4349824"/>
                  <a:gd name="connsiteY12-82" fmla="*/ 101755 h 682425"/>
                  <a:gd name="connsiteX13-83" fmla="*/ 3688325 w 4349824"/>
                  <a:gd name="connsiteY13-84" fmla="*/ 43953 h 682425"/>
                  <a:gd name="connsiteX14-85" fmla="*/ 3214181 w 4349824"/>
                  <a:gd name="connsiteY14-86" fmla="*/ 184329 h 682425"/>
                  <a:gd name="connsiteX15-87" fmla="*/ 2575593 w 4349824"/>
                  <a:gd name="connsiteY15-88" fmla="*/ 583437 h 682425"/>
                  <a:gd name="connsiteX16-89" fmla="*/ 1890413 w 4349824"/>
                  <a:gd name="connsiteY16-90" fmla="*/ 643992 h 682425"/>
                  <a:gd name="connsiteX17-91" fmla="*/ 1016123 w 4349824"/>
                  <a:gd name="connsiteY17-92" fmla="*/ 143042 h 682425"/>
                  <a:gd name="connsiteX18-93" fmla="*/ 769458 w 4349824"/>
                  <a:gd name="connsiteY18-94" fmla="*/ 38448 h 682425"/>
                  <a:gd name="connsiteX19-95" fmla="*/ 506348 w 4349824"/>
                  <a:gd name="connsiteY19-96" fmla="*/ 13676 h 682425"/>
                  <a:gd name="connsiteX20-97" fmla="*/ 2056 w 4349824"/>
                  <a:gd name="connsiteY20-98" fmla="*/ 54963 h 682425"/>
                  <a:gd name="connsiteX21-99" fmla="*/ 2056 w 4349824"/>
                  <a:gd name="connsiteY21-100" fmla="*/ 49458 h 682425"/>
                  <a:gd name="connsiteX22-101" fmla="*/ 4797 w 4349824"/>
                  <a:gd name="connsiteY22-102" fmla="*/ 49458 h 682425"/>
                  <a:gd name="connsiteX23-103" fmla="*/ 21241 w 4349824"/>
                  <a:gd name="connsiteY23-104" fmla="*/ 49458 h 682425"/>
                  <a:gd name="connsiteX24-105" fmla="*/ 385757 w 4349824"/>
                  <a:gd name="connsiteY24-106" fmla="*/ 10923 h 682425"/>
                  <a:gd name="connsiteX25-107" fmla="*/ 393979 w 4349824"/>
                  <a:gd name="connsiteY25-108" fmla="*/ 10923 h 682425"/>
                  <a:gd name="connsiteX26-109" fmla="*/ 605014 w 4349824"/>
                  <a:gd name="connsiteY26-110" fmla="*/ 946 h 68242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</a:cxnLst>
                <a:rect l="l" t="t" r="r" b="b"/>
                <a:pathLst>
                  <a:path w="4349824" h="682425">
                    <a:moveTo>
                      <a:pt x="605014" y="946"/>
                    </a:moveTo>
                    <a:cubicBezTo>
                      <a:pt x="675588" y="4042"/>
                      <a:pt x="746162" y="15052"/>
                      <a:pt x="816050" y="38448"/>
                    </a:cubicBezTo>
                    <a:cubicBezTo>
                      <a:pt x="944864" y="79735"/>
                      <a:pt x="1065456" y="151299"/>
                      <a:pt x="1177825" y="225616"/>
                    </a:cubicBezTo>
                    <a:cubicBezTo>
                      <a:pt x="1292935" y="297180"/>
                      <a:pt x="1405305" y="374250"/>
                      <a:pt x="1520415" y="448566"/>
                    </a:cubicBezTo>
                    <a:cubicBezTo>
                      <a:pt x="1665673" y="536645"/>
                      <a:pt x="1816413" y="621972"/>
                      <a:pt x="1986338" y="652249"/>
                    </a:cubicBezTo>
                    <a:cubicBezTo>
                      <a:pt x="2134336" y="682526"/>
                      <a:pt x="2282336" y="671516"/>
                      <a:pt x="2427594" y="624724"/>
                    </a:cubicBezTo>
                    <a:cubicBezTo>
                      <a:pt x="2718110" y="533893"/>
                      <a:pt x="2962034" y="335715"/>
                      <a:pt x="3214181" y="173319"/>
                    </a:cubicBezTo>
                    <a:lnTo>
                      <a:pt x="3216921" y="170567"/>
                    </a:lnTo>
                    <a:cubicBezTo>
                      <a:pt x="3258032" y="145794"/>
                      <a:pt x="3301884" y="118270"/>
                      <a:pt x="3348476" y="104507"/>
                    </a:cubicBezTo>
                    <a:cubicBezTo>
                      <a:pt x="3526623" y="30191"/>
                      <a:pt x="3723955" y="16428"/>
                      <a:pt x="3918546" y="38448"/>
                    </a:cubicBezTo>
                    <a:cubicBezTo>
                      <a:pt x="4072711" y="54963"/>
                      <a:pt x="4214544" y="108636"/>
                      <a:pt x="4349824" y="178566"/>
                    </a:cubicBezTo>
                    <a:lnTo>
                      <a:pt x="4330039" y="184157"/>
                    </a:lnTo>
                    <a:cubicBezTo>
                      <a:pt x="4267988" y="152676"/>
                      <a:pt x="4204266" y="124463"/>
                      <a:pt x="4137803" y="101755"/>
                    </a:cubicBezTo>
                    <a:cubicBezTo>
                      <a:pt x="3995286" y="52210"/>
                      <a:pt x="3839065" y="35696"/>
                      <a:pt x="3688325" y="43953"/>
                    </a:cubicBezTo>
                    <a:cubicBezTo>
                      <a:pt x="3521141" y="52210"/>
                      <a:pt x="3356698" y="96250"/>
                      <a:pt x="3214181" y="184329"/>
                    </a:cubicBezTo>
                    <a:cubicBezTo>
                      <a:pt x="3005886" y="324705"/>
                      <a:pt x="2805813" y="481596"/>
                      <a:pt x="2575593" y="583437"/>
                    </a:cubicBezTo>
                    <a:cubicBezTo>
                      <a:pt x="2359076" y="682526"/>
                      <a:pt x="2120633" y="715556"/>
                      <a:pt x="1890413" y="643992"/>
                    </a:cubicBezTo>
                    <a:cubicBezTo>
                      <a:pt x="1567007" y="544903"/>
                      <a:pt x="1309380" y="302685"/>
                      <a:pt x="1016123" y="143042"/>
                    </a:cubicBezTo>
                    <a:cubicBezTo>
                      <a:pt x="936642" y="101755"/>
                      <a:pt x="857161" y="60468"/>
                      <a:pt x="769458" y="38448"/>
                    </a:cubicBezTo>
                    <a:cubicBezTo>
                      <a:pt x="684495" y="16428"/>
                      <a:pt x="596792" y="10923"/>
                      <a:pt x="506348" y="13676"/>
                    </a:cubicBezTo>
                    <a:cubicBezTo>
                      <a:pt x="339164" y="21933"/>
                      <a:pt x="171981" y="54963"/>
                      <a:pt x="2056" y="54963"/>
                    </a:cubicBezTo>
                    <a:cubicBezTo>
                      <a:pt x="-685" y="54963"/>
                      <a:pt x="-685" y="49458"/>
                      <a:pt x="2056" y="49458"/>
                    </a:cubicBezTo>
                    <a:lnTo>
                      <a:pt x="4797" y="49458"/>
                    </a:lnTo>
                    <a:lnTo>
                      <a:pt x="21241" y="49458"/>
                    </a:lnTo>
                    <a:cubicBezTo>
                      <a:pt x="144573" y="43953"/>
                      <a:pt x="265165" y="24686"/>
                      <a:pt x="385757" y="10923"/>
                    </a:cubicBezTo>
                    <a:lnTo>
                      <a:pt x="393979" y="10923"/>
                    </a:lnTo>
                    <a:cubicBezTo>
                      <a:pt x="463867" y="2666"/>
                      <a:pt x="534441" y="-2151"/>
                      <a:pt x="605014" y="946"/>
                    </a:cubicBezTo>
                    <a:close/>
                  </a:path>
                </a:pathLst>
              </a:custGeom>
              <a:solidFill>
                <a:srgbClr val="B3AE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5"/>
              <p:cNvSpPr/>
              <p:nvPr/>
            </p:nvSpPr>
            <p:spPr bwMode="auto">
              <a:xfrm rot="3230110">
                <a:off x="4294487" y="304051"/>
                <a:ext cx="135547" cy="325921"/>
              </a:xfrm>
              <a:custGeom>
                <a:avLst/>
                <a:gdLst>
                  <a:gd name="T0" fmla="*/ 16 w 52"/>
                  <a:gd name="T1" fmla="*/ 2 h 124"/>
                  <a:gd name="T2" fmla="*/ 13 w 52"/>
                  <a:gd name="T3" fmla="*/ 3 h 124"/>
                  <a:gd name="T4" fmla="*/ 35 w 52"/>
                  <a:gd name="T5" fmla="*/ 123 h 124"/>
                  <a:gd name="T6" fmla="*/ 35 w 52"/>
                  <a:gd name="T7" fmla="*/ 123 h 124"/>
                  <a:gd name="T8" fmla="*/ 36 w 52"/>
                  <a:gd name="T9" fmla="*/ 123 h 124"/>
                  <a:gd name="T10" fmla="*/ 36 w 52"/>
                  <a:gd name="T11" fmla="*/ 122 h 124"/>
                  <a:gd name="T12" fmla="*/ 36 w 52"/>
                  <a:gd name="T13" fmla="*/ 122 h 124"/>
                  <a:gd name="T14" fmla="*/ 47 w 52"/>
                  <a:gd name="T15" fmla="*/ 64 h 124"/>
                  <a:gd name="T16" fmla="*/ 19 w 52"/>
                  <a:gd name="T17" fmla="*/ 1 h 124"/>
                  <a:gd name="T18" fmla="*/ 16 w 52"/>
                  <a:gd name="T19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124">
                    <a:moveTo>
                      <a:pt x="16" y="2"/>
                    </a:moveTo>
                    <a:cubicBezTo>
                      <a:pt x="15" y="2"/>
                      <a:pt x="14" y="2"/>
                      <a:pt x="13" y="3"/>
                    </a:cubicBezTo>
                    <a:cubicBezTo>
                      <a:pt x="0" y="43"/>
                      <a:pt x="0" y="94"/>
                      <a:pt x="35" y="123"/>
                    </a:cubicBezTo>
                    <a:cubicBezTo>
                      <a:pt x="35" y="123"/>
                      <a:pt x="35" y="123"/>
                      <a:pt x="35" y="123"/>
                    </a:cubicBezTo>
                    <a:cubicBezTo>
                      <a:pt x="35" y="123"/>
                      <a:pt x="35" y="123"/>
                      <a:pt x="36" y="123"/>
                    </a:cubicBezTo>
                    <a:cubicBezTo>
                      <a:pt x="36" y="124"/>
                      <a:pt x="37" y="123"/>
                      <a:pt x="36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52" y="109"/>
                      <a:pt x="50" y="81"/>
                      <a:pt x="47" y="64"/>
                    </a:cubicBezTo>
                    <a:cubicBezTo>
                      <a:pt x="44" y="42"/>
                      <a:pt x="35" y="18"/>
                      <a:pt x="19" y="1"/>
                    </a:cubicBezTo>
                    <a:cubicBezTo>
                      <a:pt x="18" y="0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Freeform 45"/>
              <p:cNvSpPr/>
              <p:nvPr/>
            </p:nvSpPr>
            <p:spPr bwMode="auto">
              <a:xfrm rot="11310777">
                <a:off x="4106243" y="547734"/>
                <a:ext cx="135547" cy="325921"/>
              </a:xfrm>
              <a:custGeom>
                <a:avLst/>
                <a:gdLst>
                  <a:gd name="T0" fmla="*/ 16 w 52"/>
                  <a:gd name="T1" fmla="*/ 2 h 124"/>
                  <a:gd name="T2" fmla="*/ 13 w 52"/>
                  <a:gd name="T3" fmla="*/ 3 h 124"/>
                  <a:gd name="T4" fmla="*/ 35 w 52"/>
                  <a:gd name="T5" fmla="*/ 123 h 124"/>
                  <a:gd name="T6" fmla="*/ 35 w 52"/>
                  <a:gd name="T7" fmla="*/ 123 h 124"/>
                  <a:gd name="T8" fmla="*/ 36 w 52"/>
                  <a:gd name="T9" fmla="*/ 123 h 124"/>
                  <a:gd name="T10" fmla="*/ 36 w 52"/>
                  <a:gd name="T11" fmla="*/ 122 h 124"/>
                  <a:gd name="T12" fmla="*/ 36 w 52"/>
                  <a:gd name="T13" fmla="*/ 122 h 124"/>
                  <a:gd name="T14" fmla="*/ 47 w 52"/>
                  <a:gd name="T15" fmla="*/ 64 h 124"/>
                  <a:gd name="T16" fmla="*/ 19 w 52"/>
                  <a:gd name="T17" fmla="*/ 1 h 124"/>
                  <a:gd name="T18" fmla="*/ 16 w 52"/>
                  <a:gd name="T19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124">
                    <a:moveTo>
                      <a:pt x="16" y="2"/>
                    </a:moveTo>
                    <a:cubicBezTo>
                      <a:pt x="15" y="2"/>
                      <a:pt x="14" y="2"/>
                      <a:pt x="13" y="3"/>
                    </a:cubicBezTo>
                    <a:cubicBezTo>
                      <a:pt x="0" y="43"/>
                      <a:pt x="0" y="94"/>
                      <a:pt x="35" y="123"/>
                    </a:cubicBezTo>
                    <a:cubicBezTo>
                      <a:pt x="35" y="123"/>
                      <a:pt x="35" y="123"/>
                      <a:pt x="35" y="123"/>
                    </a:cubicBezTo>
                    <a:cubicBezTo>
                      <a:pt x="35" y="123"/>
                      <a:pt x="35" y="123"/>
                      <a:pt x="36" y="123"/>
                    </a:cubicBezTo>
                    <a:cubicBezTo>
                      <a:pt x="36" y="124"/>
                      <a:pt x="37" y="123"/>
                      <a:pt x="36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52" y="109"/>
                      <a:pt x="50" y="81"/>
                      <a:pt x="47" y="64"/>
                    </a:cubicBezTo>
                    <a:cubicBezTo>
                      <a:pt x="44" y="42"/>
                      <a:pt x="35" y="18"/>
                      <a:pt x="19" y="1"/>
                    </a:cubicBezTo>
                    <a:cubicBezTo>
                      <a:pt x="18" y="0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 userDrawn="1"/>
        </p:nvGrpSpPr>
        <p:grpSpPr>
          <a:xfrm>
            <a:off x="5052042" y="-14373"/>
            <a:ext cx="4107744" cy="1655763"/>
            <a:chOff x="5036256" y="3487737"/>
            <a:chExt cx="4107744" cy="1655763"/>
          </a:xfrm>
        </p:grpSpPr>
        <p:sp>
          <p:nvSpPr>
            <p:cNvPr id="69" name="Freeform 5"/>
            <p:cNvSpPr/>
            <p:nvPr/>
          </p:nvSpPr>
          <p:spPr bwMode="auto">
            <a:xfrm flipH="1">
              <a:off x="6399918" y="4097337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9"/>
            <p:cNvSpPr/>
            <p:nvPr/>
          </p:nvSpPr>
          <p:spPr bwMode="auto">
            <a:xfrm flipH="1">
              <a:off x="5036256" y="3714749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0"/>
            <p:cNvSpPr/>
            <p:nvPr/>
          </p:nvSpPr>
          <p:spPr bwMode="auto">
            <a:xfrm flipH="1">
              <a:off x="7306380" y="4375150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11"/>
            <p:cNvSpPr/>
            <p:nvPr/>
          </p:nvSpPr>
          <p:spPr bwMode="auto">
            <a:xfrm flipH="1">
              <a:off x="8331905" y="4603750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39"/>
            <p:cNvSpPr/>
            <p:nvPr/>
          </p:nvSpPr>
          <p:spPr bwMode="auto">
            <a:xfrm flipH="1">
              <a:off x="8023930" y="3803649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41"/>
            <p:cNvSpPr/>
            <p:nvPr/>
          </p:nvSpPr>
          <p:spPr bwMode="auto">
            <a:xfrm flipH="1">
              <a:off x="7301618" y="3511549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42"/>
            <p:cNvSpPr/>
            <p:nvPr/>
          </p:nvSpPr>
          <p:spPr bwMode="auto">
            <a:xfrm flipH="1">
              <a:off x="7446081" y="3627437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51"/>
            <p:cNvSpPr/>
            <p:nvPr/>
          </p:nvSpPr>
          <p:spPr bwMode="auto">
            <a:xfrm flipH="1">
              <a:off x="5930018" y="3913187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52"/>
            <p:cNvSpPr/>
            <p:nvPr/>
          </p:nvSpPr>
          <p:spPr bwMode="auto">
            <a:xfrm flipH="1">
              <a:off x="6544381" y="3894137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53"/>
            <p:cNvSpPr/>
            <p:nvPr/>
          </p:nvSpPr>
          <p:spPr bwMode="auto">
            <a:xfrm flipH="1">
              <a:off x="6741231" y="4017962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54"/>
            <p:cNvSpPr/>
            <p:nvPr/>
          </p:nvSpPr>
          <p:spPr bwMode="auto">
            <a:xfrm flipH="1">
              <a:off x="7412743" y="4235450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55"/>
            <p:cNvSpPr/>
            <p:nvPr/>
          </p:nvSpPr>
          <p:spPr bwMode="auto">
            <a:xfrm flipH="1">
              <a:off x="7533393" y="4202112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56"/>
            <p:cNvSpPr/>
            <p:nvPr/>
          </p:nvSpPr>
          <p:spPr bwMode="auto">
            <a:xfrm flipH="1">
              <a:off x="7739768" y="4427537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57"/>
            <p:cNvSpPr/>
            <p:nvPr/>
          </p:nvSpPr>
          <p:spPr bwMode="auto">
            <a:xfrm flipH="1">
              <a:off x="5533143" y="4287837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58"/>
            <p:cNvSpPr/>
            <p:nvPr/>
          </p:nvSpPr>
          <p:spPr bwMode="auto">
            <a:xfrm flipH="1">
              <a:off x="6039555" y="3548062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59"/>
            <p:cNvSpPr/>
            <p:nvPr/>
          </p:nvSpPr>
          <p:spPr bwMode="auto">
            <a:xfrm flipH="1">
              <a:off x="6190368" y="3630612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60"/>
            <p:cNvSpPr/>
            <p:nvPr/>
          </p:nvSpPr>
          <p:spPr bwMode="auto">
            <a:xfrm flipH="1">
              <a:off x="6763455" y="3487737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61"/>
            <p:cNvSpPr/>
            <p:nvPr/>
          </p:nvSpPr>
          <p:spPr bwMode="auto">
            <a:xfrm flipH="1">
              <a:off x="8403343" y="4603750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62"/>
            <p:cNvSpPr/>
            <p:nvPr/>
          </p:nvSpPr>
          <p:spPr bwMode="auto">
            <a:xfrm flipH="1">
              <a:off x="8547805" y="4592637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63"/>
            <p:cNvSpPr/>
            <p:nvPr/>
          </p:nvSpPr>
          <p:spPr bwMode="auto">
            <a:xfrm flipH="1">
              <a:off x="7909630" y="4348162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64"/>
            <p:cNvSpPr/>
            <p:nvPr/>
          </p:nvSpPr>
          <p:spPr bwMode="auto">
            <a:xfrm flipH="1">
              <a:off x="5466468" y="3500437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任意多边形 89"/>
            <p:cNvSpPr/>
            <p:nvPr/>
          </p:nvSpPr>
          <p:spPr bwMode="auto">
            <a:xfrm flipH="1">
              <a:off x="5176262" y="3895281"/>
              <a:ext cx="3967738" cy="601386"/>
            </a:xfrm>
            <a:custGeom>
              <a:avLst/>
              <a:gdLst>
                <a:gd name="connsiteX0" fmla="*/ 3967738 w 3967738"/>
                <a:gd name="connsiteY0" fmla="*/ 521937 h 601386"/>
                <a:gd name="connsiteX1" fmla="*/ 3926548 w 3967738"/>
                <a:gd name="connsiteY1" fmla="*/ 522431 h 601386"/>
                <a:gd name="connsiteX2" fmla="*/ 3936569 w 3967738"/>
                <a:gd name="connsiteY2" fmla="*/ 524836 h 601386"/>
                <a:gd name="connsiteX3" fmla="*/ 2324394 w 3967738"/>
                <a:gd name="connsiteY3" fmla="*/ 597 h 601386"/>
                <a:gd name="connsiteX4" fmla="*/ 2224728 w 3967738"/>
                <a:gd name="connsiteY4" fmla="*/ 1214 h 601386"/>
                <a:gd name="connsiteX5" fmla="*/ 2092403 w 3967738"/>
                <a:gd name="connsiteY5" fmla="*/ 12310 h 601386"/>
                <a:gd name="connsiteX6" fmla="*/ 1640184 w 3967738"/>
                <a:gd name="connsiteY6" fmla="*/ 119657 h 601386"/>
                <a:gd name="connsiteX7" fmla="*/ 1261964 w 3967738"/>
                <a:gd name="connsiteY7" fmla="*/ 290310 h 601386"/>
                <a:gd name="connsiteX8" fmla="*/ 1256483 w 3967738"/>
                <a:gd name="connsiteY8" fmla="*/ 290310 h 601386"/>
                <a:gd name="connsiteX9" fmla="*/ 294490 w 3967738"/>
                <a:gd name="connsiteY9" fmla="*/ 576567 h 601386"/>
                <a:gd name="connsiteX10" fmla="*/ 91890 w 3967738"/>
                <a:gd name="connsiteY10" fmla="*/ 524270 h 601386"/>
                <a:gd name="connsiteX11" fmla="*/ 0 w 3967738"/>
                <a:gd name="connsiteY11" fmla="*/ 486802 h 601386"/>
                <a:gd name="connsiteX12" fmla="*/ 0 w 3967738"/>
                <a:gd name="connsiteY12" fmla="*/ 500852 h 601386"/>
                <a:gd name="connsiteX13" fmla="*/ 77716 w 3967738"/>
                <a:gd name="connsiteY13" fmla="*/ 534635 h 601386"/>
                <a:gd name="connsiteX14" fmla="*/ 554858 w 3967738"/>
                <a:gd name="connsiteY14" fmla="*/ 593082 h 601386"/>
                <a:gd name="connsiteX15" fmla="*/ 1248261 w 3967738"/>
                <a:gd name="connsiteY15" fmla="*/ 306825 h 601386"/>
                <a:gd name="connsiteX16" fmla="*/ 1725146 w 3967738"/>
                <a:gd name="connsiteY16" fmla="*/ 108647 h 601386"/>
                <a:gd name="connsiteX17" fmla="*/ 2265068 w 3967738"/>
                <a:gd name="connsiteY17" fmla="*/ 15063 h 601386"/>
                <a:gd name="connsiteX18" fmla="*/ 2788546 w 3967738"/>
                <a:gd name="connsiteY18" fmla="*/ 125161 h 601386"/>
                <a:gd name="connsiteX19" fmla="*/ 3210617 w 3967738"/>
                <a:gd name="connsiteY19" fmla="*/ 345359 h 601386"/>
                <a:gd name="connsiteX20" fmla="*/ 3396815 w 3967738"/>
                <a:gd name="connsiteY20" fmla="*/ 433438 h 601386"/>
                <a:gd name="connsiteX21" fmla="*/ 3539265 w 3967738"/>
                <a:gd name="connsiteY21" fmla="*/ 481084 h 601386"/>
                <a:gd name="connsiteX22" fmla="*/ 3542119 w 3967738"/>
                <a:gd name="connsiteY22" fmla="*/ 466814 h 601386"/>
                <a:gd name="connsiteX23" fmla="*/ 3484689 w 3967738"/>
                <a:gd name="connsiteY23" fmla="*/ 449953 h 601386"/>
                <a:gd name="connsiteX24" fmla="*/ 3051655 w 3967738"/>
                <a:gd name="connsiteY24" fmla="*/ 240765 h 601386"/>
                <a:gd name="connsiteX25" fmla="*/ 2618621 w 3967738"/>
                <a:gd name="connsiteY25" fmla="*/ 45340 h 601386"/>
                <a:gd name="connsiteX26" fmla="*/ 2324394 w 3967738"/>
                <a:gd name="connsiteY26" fmla="*/ 597 h 60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967738" h="601386">
                  <a:moveTo>
                    <a:pt x="3967738" y="521937"/>
                  </a:moveTo>
                  <a:lnTo>
                    <a:pt x="3926548" y="522431"/>
                  </a:lnTo>
                  <a:lnTo>
                    <a:pt x="3936569" y="524836"/>
                  </a:lnTo>
                  <a:close/>
                  <a:moveTo>
                    <a:pt x="2324394" y="597"/>
                  </a:moveTo>
                  <a:cubicBezTo>
                    <a:pt x="2291196" y="-383"/>
                    <a:pt x="2257938" y="-141"/>
                    <a:pt x="2224728" y="1214"/>
                  </a:cubicBezTo>
                  <a:cubicBezTo>
                    <a:pt x="2180448" y="3021"/>
                    <a:pt x="2136254" y="6805"/>
                    <a:pt x="2092403" y="12310"/>
                  </a:cubicBezTo>
                  <a:cubicBezTo>
                    <a:pt x="1938922" y="31577"/>
                    <a:pt x="1785442" y="70112"/>
                    <a:pt x="1640184" y="119657"/>
                  </a:cubicBezTo>
                  <a:cubicBezTo>
                    <a:pt x="1511370" y="166449"/>
                    <a:pt x="1379815" y="218746"/>
                    <a:pt x="1261964" y="290310"/>
                  </a:cubicBezTo>
                  <a:cubicBezTo>
                    <a:pt x="1261964" y="290310"/>
                    <a:pt x="1259224" y="290310"/>
                    <a:pt x="1256483" y="290310"/>
                  </a:cubicBezTo>
                  <a:cubicBezTo>
                    <a:pt x="960485" y="447201"/>
                    <a:pt x="645302" y="628864"/>
                    <a:pt x="294490" y="576567"/>
                  </a:cubicBezTo>
                  <a:cubicBezTo>
                    <a:pt x="224601" y="566245"/>
                    <a:pt x="157282" y="548010"/>
                    <a:pt x="91890" y="524270"/>
                  </a:cubicBezTo>
                  <a:lnTo>
                    <a:pt x="0" y="486802"/>
                  </a:lnTo>
                  <a:lnTo>
                    <a:pt x="0" y="500852"/>
                  </a:lnTo>
                  <a:lnTo>
                    <a:pt x="77716" y="534635"/>
                  </a:lnTo>
                  <a:cubicBezTo>
                    <a:pt x="230596" y="590501"/>
                    <a:pt x="390414" y="615790"/>
                    <a:pt x="554858" y="593082"/>
                  </a:cubicBezTo>
                  <a:cubicBezTo>
                    <a:pt x="804264" y="557300"/>
                    <a:pt x="1034485" y="433438"/>
                    <a:pt x="1248261" y="306825"/>
                  </a:cubicBezTo>
                  <a:cubicBezTo>
                    <a:pt x="1404482" y="229755"/>
                    <a:pt x="1557962" y="160944"/>
                    <a:pt x="1725146" y="108647"/>
                  </a:cubicBezTo>
                  <a:cubicBezTo>
                    <a:pt x="1900552" y="56350"/>
                    <a:pt x="2081440" y="17815"/>
                    <a:pt x="2265068" y="15063"/>
                  </a:cubicBezTo>
                  <a:cubicBezTo>
                    <a:pt x="2445956" y="12310"/>
                    <a:pt x="2624103" y="53597"/>
                    <a:pt x="2788546" y="125161"/>
                  </a:cubicBezTo>
                  <a:cubicBezTo>
                    <a:pt x="2933804" y="188468"/>
                    <a:pt x="3070840" y="271043"/>
                    <a:pt x="3210617" y="345359"/>
                  </a:cubicBezTo>
                  <a:cubicBezTo>
                    <a:pt x="3270913" y="377701"/>
                    <a:pt x="3333093" y="407462"/>
                    <a:pt x="3396815" y="433438"/>
                  </a:cubicBezTo>
                  <a:lnTo>
                    <a:pt x="3539265" y="481084"/>
                  </a:lnTo>
                  <a:lnTo>
                    <a:pt x="3542119" y="466814"/>
                  </a:lnTo>
                  <a:lnTo>
                    <a:pt x="3484689" y="449953"/>
                  </a:lnTo>
                  <a:cubicBezTo>
                    <a:pt x="3331209" y="400409"/>
                    <a:pt x="3191432" y="317835"/>
                    <a:pt x="3051655" y="240765"/>
                  </a:cubicBezTo>
                  <a:cubicBezTo>
                    <a:pt x="2911878" y="163696"/>
                    <a:pt x="2772102" y="92132"/>
                    <a:pt x="2618621" y="45340"/>
                  </a:cubicBezTo>
                  <a:cubicBezTo>
                    <a:pt x="2523038" y="17472"/>
                    <a:pt x="2423987" y="3537"/>
                    <a:pt x="2324394" y="597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91" name="Freeform 68"/>
            <p:cNvSpPr/>
            <p:nvPr/>
          </p:nvSpPr>
          <p:spPr bwMode="auto">
            <a:xfrm flipH="1">
              <a:off x="8695443" y="4438650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69"/>
            <p:cNvSpPr/>
            <p:nvPr/>
          </p:nvSpPr>
          <p:spPr bwMode="auto">
            <a:xfrm flipH="1">
              <a:off x="7593718" y="3724274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70"/>
            <p:cNvSpPr/>
            <p:nvPr/>
          </p:nvSpPr>
          <p:spPr bwMode="auto">
            <a:xfrm flipH="1">
              <a:off x="5480756" y="3806824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71"/>
            <p:cNvSpPr/>
            <p:nvPr/>
          </p:nvSpPr>
          <p:spPr bwMode="auto">
            <a:xfrm flipH="1">
              <a:off x="5155318" y="3852862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5" name="组合 94"/>
          <p:cNvGrpSpPr/>
          <p:nvPr userDrawn="1"/>
        </p:nvGrpSpPr>
        <p:grpSpPr>
          <a:xfrm>
            <a:off x="-96066" y="3916893"/>
            <a:ext cx="3211800" cy="1226607"/>
            <a:chOff x="-142846" y="-250538"/>
            <a:chExt cx="4668067" cy="1782764"/>
          </a:xfrm>
        </p:grpSpPr>
        <p:sp>
          <p:nvSpPr>
            <p:cNvPr id="96" name="Freeform 6"/>
            <p:cNvSpPr/>
            <p:nvPr/>
          </p:nvSpPr>
          <p:spPr bwMode="auto">
            <a:xfrm>
              <a:off x="3267104" y="35212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7"/>
            <p:cNvSpPr/>
            <p:nvPr/>
          </p:nvSpPr>
          <p:spPr bwMode="auto">
            <a:xfrm>
              <a:off x="169892" y="887700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8"/>
            <p:cNvSpPr/>
            <p:nvPr/>
          </p:nvSpPr>
          <p:spPr bwMode="auto">
            <a:xfrm>
              <a:off x="573117" y="822613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3"/>
            <p:cNvSpPr/>
            <p:nvPr/>
          </p:nvSpPr>
          <p:spPr bwMode="auto">
            <a:xfrm>
              <a:off x="2228879" y="390812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4"/>
            <p:cNvSpPr/>
            <p:nvPr/>
          </p:nvSpPr>
          <p:spPr bwMode="auto">
            <a:xfrm>
              <a:off x="344517" y="-250538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5"/>
            <p:cNvSpPr/>
            <p:nvPr/>
          </p:nvSpPr>
          <p:spPr bwMode="auto">
            <a:xfrm>
              <a:off x="358804" y="-112425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6"/>
            <p:cNvSpPr/>
            <p:nvPr/>
          </p:nvSpPr>
          <p:spPr bwMode="auto">
            <a:xfrm>
              <a:off x="422304" y="-10825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7"/>
            <p:cNvSpPr/>
            <p:nvPr/>
          </p:nvSpPr>
          <p:spPr bwMode="auto">
            <a:xfrm>
              <a:off x="287367" y="79662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8"/>
            <p:cNvSpPr/>
            <p:nvPr/>
          </p:nvSpPr>
          <p:spPr bwMode="auto">
            <a:xfrm>
              <a:off x="150842" y="470187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9"/>
            <p:cNvSpPr/>
            <p:nvPr/>
          </p:nvSpPr>
          <p:spPr bwMode="auto">
            <a:xfrm>
              <a:off x="446117" y="443200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20"/>
            <p:cNvSpPr/>
            <p:nvPr/>
          </p:nvSpPr>
          <p:spPr bwMode="auto">
            <a:xfrm>
              <a:off x="408017" y="519400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21"/>
            <p:cNvSpPr/>
            <p:nvPr/>
          </p:nvSpPr>
          <p:spPr bwMode="auto">
            <a:xfrm>
              <a:off x="773142" y="474950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22"/>
            <p:cNvSpPr/>
            <p:nvPr/>
          </p:nvSpPr>
          <p:spPr bwMode="auto">
            <a:xfrm>
              <a:off x="765204" y="852775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24"/>
            <p:cNvSpPr/>
            <p:nvPr/>
          </p:nvSpPr>
          <p:spPr bwMode="auto">
            <a:xfrm>
              <a:off x="-33308" y="470187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25"/>
            <p:cNvSpPr/>
            <p:nvPr/>
          </p:nvSpPr>
          <p:spPr bwMode="auto">
            <a:xfrm>
              <a:off x="920779" y="41562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26"/>
            <p:cNvSpPr/>
            <p:nvPr/>
          </p:nvSpPr>
          <p:spPr bwMode="auto">
            <a:xfrm>
              <a:off x="1192242" y="286037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27"/>
            <p:cNvSpPr/>
            <p:nvPr/>
          </p:nvSpPr>
          <p:spPr bwMode="auto">
            <a:xfrm>
              <a:off x="1614517" y="962313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28"/>
            <p:cNvSpPr/>
            <p:nvPr/>
          </p:nvSpPr>
          <p:spPr bwMode="auto">
            <a:xfrm>
              <a:off x="1890742" y="1086138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29"/>
            <p:cNvSpPr/>
            <p:nvPr/>
          </p:nvSpPr>
          <p:spPr bwMode="auto">
            <a:xfrm>
              <a:off x="1868517" y="538450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30"/>
            <p:cNvSpPr/>
            <p:nvPr/>
          </p:nvSpPr>
          <p:spPr bwMode="auto">
            <a:xfrm>
              <a:off x="2449542" y="82837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31"/>
            <p:cNvSpPr/>
            <p:nvPr/>
          </p:nvSpPr>
          <p:spPr bwMode="auto">
            <a:xfrm>
              <a:off x="2527329" y="1141700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33"/>
            <p:cNvSpPr/>
            <p:nvPr/>
          </p:nvSpPr>
          <p:spPr bwMode="auto">
            <a:xfrm>
              <a:off x="2362229" y="1071850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34"/>
            <p:cNvSpPr/>
            <p:nvPr/>
          </p:nvSpPr>
          <p:spPr bwMode="auto">
            <a:xfrm>
              <a:off x="2440017" y="1141700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35"/>
            <p:cNvSpPr/>
            <p:nvPr/>
          </p:nvSpPr>
          <p:spPr bwMode="auto">
            <a:xfrm>
              <a:off x="2598767" y="1017875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36"/>
            <p:cNvSpPr/>
            <p:nvPr/>
          </p:nvSpPr>
          <p:spPr bwMode="auto">
            <a:xfrm>
              <a:off x="3232179" y="214600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47"/>
            <p:cNvSpPr/>
            <p:nvPr/>
          </p:nvSpPr>
          <p:spPr bwMode="auto">
            <a:xfrm>
              <a:off x="3702079" y="-40988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48"/>
            <p:cNvSpPr/>
            <p:nvPr/>
          </p:nvSpPr>
          <p:spPr bwMode="auto">
            <a:xfrm>
              <a:off x="2792442" y="628937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49"/>
            <p:cNvSpPr/>
            <p:nvPr/>
          </p:nvSpPr>
          <p:spPr bwMode="auto">
            <a:xfrm>
              <a:off x="3554442" y="470187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50"/>
            <p:cNvSpPr/>
            <p:nvPr/>
          </p:nvSpPr>
          <p:spPr bwMode="auto">
            <a:xfrm>
              <a:off x="3795742" y="752763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65"/>
            <p:cNvSpPr/>
            <p:nvPr/>
          </p:nvSpPr>
          <p:spPr bwMode="auto">
            <a:xfrm>
              <a:off x="-142846" y="-69563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任意多边形 125"/>
            <p:cNvSpPr/>
            <p:nvPr/>
          </p:nvSpPr>
          <p:spPr bwMode="auto">
            <a:xfrm>
              <a:off x="-26273" y="434082"/>
              <a:ext cx="4349824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  <a:gd name="connsiteX0-1" fmla="*/ 605014 w 4404883"/>
                <a:gd name="connsiteY0-2" fmla="*/ 946 h 682425"/>
                <a:gd name="connsiteX1-3" fmla="*/ 816050 w 4404883"/>
                <a:gd name="connsiteY1-4" fmla="*/ 38448 h 682425"/>
                <a:gd name="connsiteX2-5" fmla="*/ 1177825 w 4404883"/>
                <a:gd name="connsiteY2-6" fmla="*/ 225616 h 682425"/>
                <a:gd name="connsiteX3-7" fmla="*/ 1520415 w 4404883"/>
                <a:gd name="connsiteY3-8" fmla="*/ 448566 h 682425"/>
                <a:gd name="connsiteX4-9" fmla="*/ 1986338 w 4404883"/>
                <a:gd name="connsiteY4-10" fmla="*/ 652249 h 682425"/>
                <a:gd name="connsiteX5-11" fmla="*/ 2427594 w 4404883"/>
                <a:gd name="connsiteY5-12" fmla="*/ 624724 h 682425"/>
                <a:gd name="connsiteX6-13" fmla="*/ 3214181 w 4404883"/>
                <a:gd name="connsiteY6-14" fmla="*/ 173319 h 682425"/>
                <a:gd name="connsiteX7-15" fmla="*/ 3216921 w 4404883"/>
                <a:gd name="connsiteY7-16" fmla="*/ 170567 h 682425"/>
                <a:gd name="connsiteX8-17" fmla="*/ 3348476 w 4404883"/>
                <a:gd name="connsiteY8-18" fmla="*/ 104507 h 682425"/>
                <a:gd name="connsiteX9-19" fmla="*/ 3918546 w 4404883"/>
                <a:gd name="connsiteY9-20" fmla="*/ 38448 h 682425"/>
                <a:gd name="connsiteX10-21" fmla="*/ 4349824 w 4404883"/>
                <a:gd name="connsiteY10-22" fmla="*/ 178566 h 682425"/>
                <a:gd name="connsiteX11-23" fmla="*/ 4404883 w 4404883"/>
                <a:gd name="connsiteY11-24" fmla="*/ 209367 h 682425"/>
                <a:gd name="connsiteX12-25" fmla="*/ 4330039 w 4404883"/>
                <a:gd name="connsiteY12-26" fmla="*/ 184157 h 682425"/>
                <a:gd name="connsiteX13-27" fmla="*/ 4137803 w 4404883"/>
                <a:gd name="connsiteY13-28" fmla="*/ 101755 h 682425"/>
                <a:gd name="connsiteX14-29" fmla="*/ 3688325 w 4404883"/>
                <a:gd name="connsiteY14-30" fmla="*/ 43953 h 682425"/>
                <a:gd name="connsiteX15-31" fmla="*/ 3214181 w 4404883"/>
                <a:gd name="connsiteY15-32" fmla="*/ 184329 h 682425"/>
                <a:gd name="connsiteX16-33" fmla="*/ 2575593 w 4404883"/>
                <a:gd name="connsiteY16-34" fmla="*/ 583437 h 682425"/>
                <a:gd name="connsiteX17-35" fmla="*/ 1890413 w 4404883"/>
                <a:gd name="connsiteY17-36" fmla="*/ 643992 h 682425"/>
                <a:gd name="connsiteX18-37" fmla="*/ 1016123 w 4404883"/>
                <a:gd name="connsiteY18-38" fmla="*/ 143042 h 682425"/>
                <a:gd name="connsiteX19-39" fmla="*/ 769458 w 4404883"/>
                <a:gd name="connsiteY19-40" fmla="*/ 38448 h 682425"/>
                <a:gd name="connsiteX20-41" fmla="*/ 506348 w 4404883"/>
                <a:gd name="connsiteY20-42" fmla="*/ 13676 h 682425"/>
                <a:gd name="connsiteX21-43" fmla="*/ 2056 w 4404883"/>
                <a:gd name="connsiteY21-44" fmla="*/ 54963 h 682425"/>
                <a:gd name="connsiteX22-45" fmla="*/ 2056 w 4404883"/>
                <a:gd name="connsiteY22-46" fmla="*/ 49458 h 682425"/>
                <a:gd name="connsiteX23-47" fmla="*/ 4797 w 4404883"/>
                <a:gd name="connsiteY23-48" fmla="*/ 49458 h 682425"/>
                <a:gd name="connsiteX24-49" fmla="*/ 21241 w 4404883"/>
                <a:gd name="connsiteY24-50" fmla="*/ 49458 h 682425"/>
                <a:gd name="connsiteX25-51" fmla="*/ 385757 w 4404883"/>
                <a:gd name="connsiteY25-52" fmla="*/ 10923 h 682425"/>
                <a:gd name="connsiteX26-53" fmla="*/ 393979 w 4404883"/>
                <a:gd name="connsiteY26-54" fmla="*/ 10923 h 682425"/>
                <a:gd name="connsiteX27-55" fmla="*/ 605014 w 4404883"/>
                <a:gd name="connsiteY27-56" fmla="*/ 946 h 682425"/>
                <a:gd name="connsiteX0-57" fmla="*/ 605014 w 4349824"/>
                <a:gd name="connsiteY0-58" fmla="*/ 946 h 682425"/>
                <a:gd name="connsiteX1-59" fmla="*/ 816050 w 4349824"/>
                <a:gd name="connsiteY1-60" fmla="*/ 38448 h 682425"/>
                <a:gd name="connsiteX2-61" fmla="*/ 1177825 w 4349824"/>
                <a:gd name="connsiteY2-62" fmla="*/ 225616 h 682425"/>
                <a:gd name="connsiteX3-63" fmla="*/ 1520415 w 4349824"/>
                <a:gd name="connsiteY3-64" fmla="*/ 448566 h 682425"/>
                <a:gd name="connsiteX4-65" fmla="*/ 1986338 w 4349824"/>
                <a:gd name="connsiteY4-66" fmla="*/ 652249 h 682425"/>
                <a:gd name="connsiteX5-67" fmla="*/ 2427594 w 4349824"/>
                <a:gd name="connsiteY5-68" fmla="*/ 624724 h 682425"/>
                <a:gd name="connsiteX6-69" fmla="*/ 3214181 w 4349824"/>
                <a:gd name="connsiteY6-70" fmla="*/ 173319 h 682425"/>
                <a:gd name="connsiteX7-71" fmla="*/ 3216921 w 4349824"/>
                <a:gd name="connsiteY7-72" fmla="*/ 170567 h 682425"/>
                <a:gd name="connsiteX8-73" fmla="*/ 3348476 w 4349824"/>
                <a:gd name="connsiteY8-74" fmla="*/ 104507 h 682425"/>
                <a:gd name="connsiteX9-75" fmla="*/ 3918546 w 4349824"/>
                <a:gd name="connsiteY9-76" fmla="*/ 38448 h 682425"/>
                <a:gd name="connsiteX10-77" fmla="*/ 4349824 w 4349824"/>
                <a:gd name="connsiteY10-78" fmla="*/ 178566 h 682425"/>
                <a:gd name="connsiteX11-79" fmla="*/ 4330039 w 4349824"/>
                <a:gd name="connsiteY11-80" fmla="*/ 184157 h 682425"/>
                <a:gd name="connsiteX12-81" fmla="*/ 4137803 w 4349824"/>
                <a:gd name="connsiteY12-82" fmla="*/ 101755 h 682425"/>
                <a:gd name="connsiteX13-83" fmla="*/ 3688325 w 4349824"/>
                <a:gd name="connsiteY13-84" fmla="*/ 43953 h 682425"/>
                <a:gd name="connsiteX14-85" fmla="*/ 3214181 w 4349824"/>
                <a:gd name="connsiteY14-86" fmla="*/ 184329 h 682425"/>
                <a:gd name="connsiteX15-87" fmla="*/ 2575593 w 4349824"/>
                <a:gd name="connsiteY15-88" fmla="*/ 583437 h 682425"/>
                <a:gd name="connsiteX16-89" fmla="*/ 1890413 w 4349824"/>
                <a:gd name="connsiteY16-90" fmla="*/ 643992 h 682425"/>
                <a:gd name="connsiteX17-91" fmla="*/ 1016123 w 4349824"/>
                <a:gd name="connsiteY17-92" fmla="*/ 143042 h 682425"/>
                <a:gd name="connsiteX18-93" fmla="*/ 769458 w 4349824"/>
                <a:gd name="connsiteY18-94" fmla="*/ 38448 h 682425"/>
                <a:gd name="connsiteX19-95" fmla="*/ 506348 w 4349824"/>
                <a:gd name="connsiteY19-96" fmla="*/ 13676 h 682425"/>
                <a:gd name="connsiteX20-97" fmla="*/ 2056 w 4349824"/>
                <a:gd name="connsiteY20-98" fmla="*/ 54963 h 682425"/>
                <a:gd name="connsiteX21-99" fmla="*/ 2056 w 4349824"/>
                <a:gd name="connsiteY21-100" fmla="*/ 49458 h 682425"/>
                <a:gd name="connsiteX22-101" fmla="*/ 4797 w 4349824"/>
                <a:gd name="connsiteY22-102" fmla="*/ 49458 h 682425"/>
                <a:gd name="connsiteX23-103" fmla="*/ 21241 w 4349824"/>
                <a:gd name="connsiteY23-104" fmla="*/ 49458 h 682425"/>
                <a:gd name="connsiteX24-105" fmla="*/ 385757 w 4349824"/>
                <a:gd name="connsiteY24-106" fmla="*/ 10923 h 682425"/>
                <a:gd name="connsiteX25-107" fmla="*/ 393979 w 4349824"/>
                <a:gd name="connsiteY25-108" fmla="*/ 10923 h 682425"/>
                <a:gd name="connsiteX26-109" fmla="*/ 605014 w 4349824"/>
                <a:gd name="connsiteY26-110" fmla="*/ 946 h 68242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</a:cxnLst>
              <a:rect l="l" t="t" r="r" b="b"/>
              <a:pathLst>
                <a:path w="4349824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lnTo>
                    <a:pt x="3216921" y="170567"/>
                  </a:ln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lnTo>
                    <a:pt x="4797" y="49458"/>
                  </a:ln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lnTo>
                    <a:pt x="393979" y="10923"/>
                  </a:ln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127" name="Freeform 45"/>
            <p:cNvSpPr/>
            <p:nvPr/>
          </p:nvSpPr>
          <p:spPr bwMode="auto">
            <a:xfrm rot="3230110">
              <a:off x="4294487" y="30405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45"/>
            <p:cNvSpPr/>
            <p:nvPr/>
          </p:nvSpPr>
          <p:spPr bwMode="auto">
            <a:xfrm rot="11310777">
              <a:off x="4106243" y="547734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-55664" y="0"/>
            <a:ext cx="1541690" cy="588781"/>
            <a:chOff x="-142846" y="-250538"/>
            <a:chExt cx="4668067" cy="1782764"/>
          </a:xfrm>
        </p:grpSpPr>
        <p:sp>
          <p:nvSpPr>
            <p:cNvPr id="9" name="Freeform 6"/>
            <p:cNvSpPr/>
            <p:nvPr/>
          </p:nvSpPr>
          <p:spPr bwMode="auto">
            <a:xfrm>
              <a:off x="3267104" y="35212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7"/>
            <p:cNvSpPr/>
            <p:nvPr/>
          </p:nvSpPr>
          <p:spPr bwMode="auto">
            <a:xfrm>
              <a:off x="169892" y="887700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8"/>
            <p:cNvSpPr/>
            <p:nvPr/>
          </p:nvSpPr>
          <p:spPr bwMode="auto">
            <a:xfrm>
              <a:off x="573117" y="822613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/>
            <p:nvPr/>
          </p:nvSpPr>
          <p:spPr bwMode="auto">
            <a:xfrm>
              <a:off x="2228879" y="390812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4"/>
            <p:cNvSpPr/>
            <p:nvPr/>
          </p:nvSpPr>
          <p:spPr bwMode="auto">
            <a:xfrm>
              <a:off x="344517" y="-250538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5"/>
            <p:cNvSpPr/>
            <p:nvPr/>
          </p:nvSpPr>
          <p:spPr bwMode="auto">
            <a:xfrm>
              <a:off x="358804" y="-112425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6"/>
            <p:cNvSpPr/>
            <p:nvPr/>
          </p:nvSpPr>
          <p:spPr bwMode="auto">
            <a:xfrm>
              <a:off x="422304" y="-10825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7"/>
            <p:cNvSpPr/>
            <p:nvPr/>
          </p:nvSpPr>
          <p:spPr bwMode="auto">
            <a:xfrm>
              <a:off x="287367" y="79662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/>
            <p:nvPr/>
          </p:nvSpPr>
          <p:spPr bwMode="auto">
            <a:xfrm>
              <a:off x="150842" y="470187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9"/>
            <p:cNvSpPr/>
            <p:nvPr/>
          </p:nvSpPr>
          <p:spPr bwMode="auto">
            <a:xfrm>
              <a:off x="446117" y="443200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0"/>
            <p:cNvSpPr/>
            <p:nvPr/>
          </p:nvSpPr>
          <p:spPr bwMode="auto">
            <a:xfrm>
              <a:off x="408017" y="519400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1"/>
            <p:cNvSpPr/>
            <p:nvPr/>
          </p:nvSpPr>
          <p:spPr bwMode="auto">
            <a:xfrm>
              <a:off x="773142" y="474950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2"/>
            <p:cNvSpPr/>
            <p:nvPr/>
          </p:nvSpPr>
          <p:spPr bwMode="auto">
            <a:xfrm>
              <a:off x="765204" y="852775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4"/>
            <p:cNvSpPr/>
            <p:nvPr/>
          </p:nvSpPr>
          <p:spPr bwMode="auto">
            <a:xfrm>
              <a:off x="-33308" y="470187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920779" y="41562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1192242" y="286037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7"/>
            <p:cNvSpPr/>
            <p:nvPr/>
          </p:nvSpPr>
          <p:spPr bwMode="auto">
            <a:xfrm>
              <a:off x="1614517" y="962313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8"/>
            <p:cNvSpPr/>
            <p:nvPr/>
          </p:nvSpPr>
          <p:spPr bwMode="auto">
            <a:xfrm>
              <a:off x="1890742" y="1086138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9"/>
            <p:cNvSpPr/>
            <p:nvPr/>
          </p:nvSpPr>
          <p:spPr bwMode="auto">
            <a:xfrm>
              <a:off x="1868517" y="538450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30"/>
            <p:cNvSpPr/>
            <p:nvPr/>
          </p:nvSpPr>
          <p:spPr bwMode="auto">
            <a:xfrm>
              <a:off x="2449542" y="82837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31"/>
            <p:cNvSpPr/>
            <p:nvPr/>
          </p:nvSpPr>
          <p:spPr bwMode="auto">
            <a:xfrm>
              <a:off x="2527329" y="1141700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33"/>
            <p:cNvSpPr/>
            <p:nvPr/>
          </p:nvSpPr>
          <p:spPr bwMode="auto">
            <a:xfrm>
              <a:off x="2362229" y="1071850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"/>
            <p:cNvSpPr/>
            <p:nvPr/>
          </p:nvSpPr>
          <p:spPr bwMode="auto">
            <a:xfrm>
              <a:off x="2440017" y="1141700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"/>
            <p:cNvSpPr/>
            <p:nvPr/>
          </p:nvSpPr>
          <p:spPr bwMode="auto">
            <a:xfrm>
              <a:off x="2598767" y="1017875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6"/>
            <p:cNvSpPr/>
            <p:nvPr/>
          </p:nvSpPr>
          <p:spPr bwMode="auto">
            <a:xfrm>
              <a:off x="3232179" y="214600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/>
            <p:nvPr/>
          </p:nvSpPr>
          <p:spPr bwMode="auto">
            <a:xfrm>
              <a:off x="3702079" y="-40988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/>
            <p:nvPr/>
          </p:nvSpPr>
          <p:spPr bwMode="auto">
            <a:xfrm>
              <a:off x="2792442" y="628937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/>
            <p:nvPr/>
          </p:nvSpPr>
          <p:spPr bwMode="auto">
            <a:xfrm>
              <a:off x="3554442" y="470187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50"/>
            <p:cNvSpPr/>
            <p:nvPr/>
          </p:nvSpPr>
          <p:spPr bwMode="auto">
            <a:xfrm>
              <a:off x="3795742" y="752763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65"/>
            <p:cNvSpPr/>
            <p:nvPr/>
          </p:nvSpPr>
          <p:spPr bwMode="auto">
            <a:xfrm>
              <a:off x="-142846" y="-69563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任意多边形 38"/>
            <p:cNvSpPr/>
            <p:nvPr/>
          </p:nvSpPr>
          <p:spPr bwMode="auto">
            <a:xfrm>
              <a:off x="-26273" y="434082"/>
              <a:ext cx="4349824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  <a:gd name="connsiteX0-1" fmla="*/ 605014 w 4404883"/>
                <a:gd name="connsiteY0-2" fmla="*/ 946 h 682425"/>
                <a:gd name="connsiteX1-3" fmla="*/ 816050 w 4404883"/>
                <a:gd name="connsiteY1-4" fmla="*/ 38448 h 682425"/>
                <a:gd name="connsiteX2-5" fmla="*/ 1177825 w 4404883"/>
                <a:gd name="connsiteY2-6" fmla="*/ 225616 h 682425"/>
                <a:gd name="connsiteX3-7" fmla="*/ 1520415 w 4404883"/>
                <a:gd name="connsiteY3-8" fmla="*/ 448566 h 682425"/>
                <a:gd name="connsiteX4-9" fmla="*/ 1986338 w 4404883"/>
                <a:gd name="connsiteY4-10" fmla="*/ 652249 h 682425"/>
                <a:gd name="connsiteX5-11" fmla="*/ 2427594 w 4404883"/>
                <a:gd name="connsiteY5-12" fmla="*/ 624724 h 682425"/>
                <a:gd name="connsiteX6-13" fmla="*/ 3214181 w 4404883"/>
                <a:gd name="connsiteY6-14" fmla="*/ 173319 h 682425"/>
                <a:gd name="connsiteX7-15" fmla="*/ 3216921 w 4404883"/>
                <a:gd name="connsiteY7-16" fmla="*/ 170567 h 682425"/>
                <a:gd name="connsiteX8-17" fmla="*/ 3348476 w 4404883"/>
                <a:gd name="connsiteY8-18" fmla="*/ 104507 h 682425"/>
                <a:gd name="connsiteX9-19" fmla="*/ 3918546 w 4404883"/>
                <a:gd name="connsiteY9-20" fmla="*/ 38448 h 682425"/>
                <a:gd name="connsiteX10-21" fmla="*/ 4349824 w 4404883"/>
                <a:gd name="connsiteY10-22" fmla="*/ 178566 h 682425"/>
                <a:gd name="connsiteX11-23" fmla="*/ 4404883 w 4404883"/>
                <a:gd name="connsiteY11-24" fmla="*/ 209367 h 682425"/>
                <a:gd name="connsiteX12-25" fmla="*/ 4330039 w 4404883"/>
                <a:gd name="connsiteY12-26" fmla="*/ 184157 h 682425"/>
                <a:gd name="connsiteX13-27" fmla="*/ 4137803 w 4404883"/>
                <a:gd name="connsiteY13-28" fmla="*/ 101755 h 682425"/>
                <a:gd name="connsiteX14-29" fmla="*/ 3688325 w 4404883"/>
                <a:gd name="connsiteY14-30" fmla="*/ 43953 h 682425"/>
                <a:gd name="connsiteX15-31" fmla="*/ 3214181 w 4404883"/>
                <a:gd name="connsiteY15-32" fmla="*/ 184329 h 682425"/>
                <a:gd name="connsiteX16-33" fmla="*/ 2575593 w 4404883"/>
                <a:gd name="connsiteY16-34" fmla="*/ 583437 h 682425"/>
                <a:gd name="connsiteX17-35" fmla="*/ 1890413 w 4404883"/>
                <a:gd name="connsiteY17-36" fmla="*/ 643992 h 682425"/>
                <a:gd name="connsiteX18-37" fmla="*/ 1016123 w 4404883"/>
                <a:gd name="connsiteY18-38" fmla="*/ 143042 h 682425"/>
                <a:gd name="connsiteX19-39" fmla="*/ 769458 w 4404883"/>
                <a:gd name="connsiteY19-40" fmla="*/ 38448 h 682425"/>
                <a:gd name="connsiteX20-41" fmla="*/ 506348 w 4404883"/>
                <a:gd name="connsiteY20-42" fmla="*/ 13676 h 682425"/>
                <a:gd name="connsiteX21-43" fmla="*/ 2056 w 4404883"/>
                <a:gd name="connsiteY21-44" fmla="*/ 54963 h 682425"/>
                <a:gd name="connsiteX22-45" fmla="*/ 2056 w 4404883"/>
                <a:gd name="connsiteY22-46" fmla="*/ 49458 h 682425"/>
                <a:gd name="connsiteX23-47" fmla="*/ 4797 w 4404883"/>
                <a:gd name="connsiteY23-48" fmla="*/ 49458 h 682425"/>
                <a:gd name="connsiteX24-49" fmla="*/ 21241 w 4404883"/>
                <a:gd name="connsiteY24-50" fmla="*/ 49458 h 682425"/>
                <a:gd name="connsiteX25-51" fmla="*/ 385757 w 4404883"/>
                <a:gd name="connsiteY25-52" fmla="*/ 10923 h 682425"/>
                <a:gd name="connsiteX26-53" fmla="*/ 393979 w 4404883"/>
                <a:gd name="connsiteY26-54" fmla="*/ 10923 h 682425"/>
                <a:gd name="connsiteX27-55" fmla="*/ 605014 w 4404883"/>
                <a:gd name="connsiteY27-56" fmla="*/ 946 h 682425"/>
                <a:gd name="connsiteX0-57" fmla="*/ 605014 w 4349824"/>
                <a:gd name="connsiteY0-58" fmla="*/ 946 h 682425"/>
                <a:gd name="connsiteX1-59" fmla="*/ 816050 w 4349824"/>
                <a:gd name="connsiteY1-60" fmla="*/ 38448 h 682425"/>
                <a:gd name="connsiteX2-61" fmla="*/ 1177825 w 4349824"/>
                <a:gd name="connsiteY2-62" fmla="*/ 225616 h 682425"/>
                <a:gd name="connsiteX3-63" fmla="*/ 1520415 w 4349824"/>
                <a:gd name="connsiteY3-64" fmla="*/ 448566 h 682425"/>
                <a:gd name="connsiteX4-65" fmla="*/ 1986338 w 4349824"/>
                <a:gd name="connsiteY4-66" fmla="*/ 652249 h 682425"/>
                <a:gd name="connsiteX5-67" fmla="*/ 2427594 w 4349824"/>
                <a:gd name="connsiteY5-68" fmla="*/ 624724 h 682425"/>
                <a:gd name="connsiteX6-69" fmla="*/ 3214181 w 4349824"/>
                <a:gd name="connsiteY6-70" fmla="*/ 173319 h 682425"/>
                <a:gd name="connsiteX7-71" fmla="*/ 3216921 w 4349824"/>
                <a:gd name="connsiteY7-72" fmla="*/ 170567 h 682425"/>
                <a:gd name="connsiteX8-73" fmla="*/ 3348476 w 4349824"/>
                <a:gd name="connsiteY8-74" fmla="*/ 104507 h 682425"/>
                <a:gd name="connsiteX9-75" fmla="*/ 3918546 w 4349824"/>
                <a:gd name="connsiteY9-76" fmla="*/ 38448 h 682425"/>
                <a:gd name="connsiteX10-77" fmla="*/ 4349824 w 4349824"/>
                <a:gd name="connsiteY10-78" fmla="*/ 178566 h 682425"/>
                <a:gd name="connsiteX11-79" fmla="*/ 4330039 w 4349824"/>
                <a:gd name="connsiteY11-80" fmla="*/ 184157 h 682425"/>
                <a:gd name="connsiteX12-81" fmla="*/ 4137803 w 4349824"/>
                <a:gd name="connsiteY12-82" fmla="*/ 101755 h 682425"/>
                <a:gd name="connsiteX13-83" fmla="*/ 3688325 w 4349824"/>
                <a:gd name="connsiteY13-84" fmla="*/ 43953 h 682425"/>
                <a:gd name="connsiteX14-85" fmla="*/ 3214181 w 4349824"/>
                <a:gd name="connsiteY14-86" fmla="*/ 184329 h 682425"/>
                <a:gd name="connsiteX15-87" fmla="*/ 2575593 w 4349824"/>
                <a:gd name="connsiteY15-88" fmla="*/ 583437 h 682425"/>
                <a:gd name="connsiteX16-89" fmla="*/ 1890413 w 4349824"/>
                <a:gd name="connsiteY16-90" fmla="*/ 643992 h 682425"/>
                <a:gd name="connsiteX17-91" fmla="*/ 1016123 w 4349824"/>
                <a:gd name="connsiteY17-92" fmla="*/ 143042 h 682425"/>
                <a:gd name="connsiteX18-93" fmla="*/ 769458 w 4349824"/>
                <a:gd name="connsiteY18-94" fmla="*/ 38448 h 682425"/>
                <a:gd name="connsiteX19-95" fmla="*/ 506348 w 4349824"/>
                <a:gd name="connsiteY19-96" fmla="*/ 13676 h 682425"/>
                <a:gd name="connsiteX20-97" fmla="*/ 2056 w 4349824"/>
                <a:gd name="connsiteY20-98" fmla="*/ 54963 h 682425"/>
                <a:gd name="connsiteX21-99" fmla="*/ 2056 w 4349824"/>
                <a:gd name="connsiteY21-100" fmla="*/ 49458 h 682425"/>
                <a:gd name="connsiteX22-101" fmla="*/ 4797 w 4349824"/>
                <a:gd name="connsiteY22-102" fmla="*/ 49458 h 682425"/>
                <a:gd name="connsiteX23-103" fmla="*/ 21241 w 4349824"/>
                <a:gd name="connsiteY23-104" fmla="*/ 49458 h 682425"/>
                <a:gd name="connsiteX24-105" fmla="*/ 385757 w 4349824"/>
                <a:gd name="connsiteY24-106" fmla="*/ 10923 h 682425"/>
                <a:gd name="connsiteX25-107" fmla="*/ 393979 w 4349824"/>
                <a:gd name="connsiteY25-108" fmla="*/ 10923 h 682425"/>
                <a:gd name="connsiteX26-109" fmla="*/ 605014 w 4349824"/>
                <a:gd name="connsiteY26-110" fmla="*/ 946 h 68242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</a:cxnLst>
              <a:rect l="l" t="t" r="r" b="b"/>
              <a:pathLst>
                <a:path w="4349824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lnTo>
                    <a:pt x="3216921" y="170567"/>
                  </a:ln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lnTo>
                    <a:pt x="4797" y="49458"/>
                  </a:ln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lnTo>
                    <a:pt x="393979" y="10923"/>
                  </a:ln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/>
            <p:nvPr/>
          </p:nvSpPr>
          <p:spPr bwMode="auto">
            <a:xfrm rot="3230110">
              <a:off x="4294487" y="30405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5"/>
            <p:cNvSpPr/>
            <p:nvPr/>
          </p:nvSpPr>
          <p:spPr bwMode="auto">
            <a:xfrm rot="11310777">
              <a:off x="4106243" y="547734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2" name="组合 41"/>
          <p:cNvGrpSpPr/>
          <p:nvPr userDrawn="1"/>
        </p:nvGrpSpPr>
        <p:grpSpPr>
          <a:xfrm>
            <a:off x="7188456" y="4355253"/>
            <a:ext cx="1955544" cy="788247"/>
            <a:chOff x="2139509" y="1743868"/>
            <a:chExt cx="4107744" cy="1655763"/>
          </a:xfrm>
        </p:grpSpPr>
        <p:sp>
          <p:nvSpPr>
            <p:cNvPr id="43" name="Freeform 5"/>
            <p:cNvSpPr/>
            <p:nvPr/>
          </p:nvSpPr>
          <p:spPr bwMode="auto">
            <a:xfrm flipH="1">
              <a:off x="3503171" y="2353468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 flipH="1">
              <a:off x="2139509" y="1970880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0"/>
            <p:cNvSpPr/>
            <p:nvPr/>
          </p:nvSpPr>
          <p:spPr bwMode="auto">
            <a:xfrm flipH="1">
              <a:off x="4409633" y="2631281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 flipH="1">
              <a:off x="5435158" y="2859881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39"/>
            <p:cNvSpPr/>
            <p:nvPr/>
          </p:nvSpPr>
          <p:spPr bwMode="auto">
            <a:xfrm flipH="1">
              <a:off x="5127183" y="2059780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1"/>
            <p:cNvSpPr/>
            <p:nvPr/>
          </p:nvSpPr>
          <p:spPr bwMode="auto">
            <a:xfrm flipH="1">
              <a:off x="4404871" y="1767680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2"/>
            <p:cNvSpPr/>
            <p:nvPr/>
          </p:nvSpPr>
          <p:spPr bwMode="auto">
            <a:xfrm flipH="1">
              <a:off x="4549334" y="1883568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51"/>
            <p:cNvSpPr/>
            <p:nvPr/>
          </p:nvSpPr>
          <p:spPr bwMode="auto">
            <a:xfrm flipH="1">
              <a:off x="3033271" y="2169318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2"/>
            <p:cNvSpPr/>
            <p:nvPr/>
          </p:nvSpPr>
          <p:spPr bwMode="auto">
            <a:xfrm flipH="1">
              <a:off x="3647634" y="2150268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3"/>
            <p:cNvSpPr/>
            <p:nvPr/>
          </p:nvSpPr>
          <p:spPr bwMode="auto">
            <a:xfrm flipH="1">
              <a:off x="3844484" y="2274093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4"/>
            <p:cNvSpPr/>
            <p:nvPr/>
          </p:nvSpPr>
          <p:spPr bwMode="auto">
            <a:xfrm flipH="1">
              <a:off x="4515996" y="2491581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5"/>
            <p:cNvSpPr/>
            <p:nvPr/>
          </p:nvSpPr>
          <p:spPr bwMode="auto">
            <a:xfrm flipH="1">
              <a:off x="4636646" y="2458243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56"/>
            <p:cNvSpPr/>
            <p:nvPr/>
          </p:nvSpPr>
          <p:spPr bwMode="auto">
            <a:xfrm flipH="1">
              <a:off x="4843021" y="2683668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57"/>
            <p:cNvSpPr/>
            <p:nvPr/>
          </p:nvSpPr>
          <p:spPr bwMode="auto">
            <a:xfrm flipH="1">
              <a:off x="2636396" y="2543968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58"/>
            <p:cNvSpPr/>
            <p:nvPr/>
          </p:nvSpPr>
          <p:spPr bwMode="auto">
            <a:xfrm flipH="1">
              <a:off x="3142808" y="1804193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59"/>
            <p:cNvSpPr/>
            <p:nvPr/>
          </p:nvSpPr>
          <p:spPr bwMode="auto">
            <a:xfrm flipH="1">
              <a:off x="3293621" y="1886743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60"/>
            <p:cNvSpPr/>
            <p:nvPr/>
          </p:nvSpPr>
          <p:spPr bwMode="auto">
            <a:xfrm flipH="1">
              <a:off x="3866708" y="1743868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1"/>
            <p:cNvSpPr/>
            <p:nvPr/>
          </p:nvSpPr>
          <p:spPr bwMode="auto">
            <a:xfrm flipH="1">
              <a:off x="5506596" y="2859881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62"/>
            <p:cNvSpPr/>
            <p:nvPr/>
          </p:nvSpPr>
          <p:spPr bwMode="auto">
            <a:xfrm flipH="1">
              <a:off x="5651058" y="2848768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63"/>
            <p:cNvSpPr/>
            <p:nvPr/>
          </p:nvSpPr>
          <p:spPr bwMode="auto">
            <a:xfrm flipH="1">
              <a:off x="5012883" y="2604293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4"/>
            <p:cNvSpPr/>
            <p:nvPr/>
          </p:nvSpPr>
          <p:spPr bwMode="auto">
            <a:xfrm flipH="1">
              <a:off x="2569721" y="1756568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任意多边形 63"/>
            <p:cNvSpPr/>
            <p:nvPr/>
          </p:nvSpPr>
          <p:spPr bwMode="auto">
            <a:xfrm flipH="1">
              <a:off x="2279515" y="2151412"/>
              <a:ext cx="3967738" cy="601386"/>
            </a:xfrm>
            <a:custGeom>
              <a:avLst/>
              <a:gdLst>
                <a:gd name="connsiteX0" fmla="*/ 3967738 w 3967738"/>
                <a:gd name="connsiteY0" fmla="*/ 521937 h 601386"/>
                <a:gd name="connsiteX1" fmla="*/ 3926548 w 3967738"/>
                <a:gd name="connsiteY1" fmla="*/ 522431 h 601386"/>
                <a:gd name="connsiteX2" fmla="*/ 3936569 w 3967738"/>
                <a:gd name="connsiteY2" fmla="*/ 524836 h 601386"/>
                <a:gd name="connsiteX3" fmla="*/ 2324394 w 3967738"/>
                <a:gd name="connsiteY3" fmla="*/ 597 h 601386"/>
                <a:gd name="connsiteX4" fmla="*/ 2224728 w 3967738"/>
                <a:gd name="connsiteY4" fmla="*/ 1214 h 601386"/>
                <a:gd name="connsiteX5" fmla="*/ 2092403 w 3967738"/>
                <a:gd name="connsiteY5" fmla="*/ 12310 h 601386"/>
                <a:gd name="connsiteX6" fmla="*/ 1640184 w 3967738"/>
                <a:gd name="connsiteY6" fmla="*/ 119657 h 601386"/>
                <a:gd name="connsiteX7" fmla="*/ 1261964 w 3967738"/>
                <a:gd name="connsiteY7" fmla="*/ 290310 h 601386"/>
                <a:gd name="connsiteX8" fmla="*/ 1256483 w 3967738"/>
                <a:gd name="connsiteY8" fmla="*/ 290310 h 601386"/>
                <a:gd name="connsiteX9" fmla="*/ 294490 w 3967738"/>
                <a:gd name="connsiteY9" fmla="*/ 576567 h 601386"/>
                <a:gd name="connsiteX10" fmla="*/ 91890 w 3967738"/>
                <a:gd name="connsiteY10" fmla="*/ 524270 h 601386"/>
                <a:gd name="connsiteX11" fmla="*/ 0 w 3967738"/>
                <a:gd name="connsiteY11" fmla="*/ 486802 h 601386"/>
                <a:gd name="connsiteX12" fmla="*/ 0 w 3967738"/>
                <a:gd name="connsiteY12" fmla="*/ 500852 h 601386"/>
                <a:gd name="connsiteX13" fmla="*/ 77716 w 3967738"/>
                <a:gd name="connsiteY13" fmla="*/ 534635 h 601386"/>
                <a:gd name="connsiteX14" fmla="*/ 554858 w 3967738"/>
                <a:gd name="connsiteY14" fmla="*/ 593082 h 601386"/>
                <a:gd name="connsiteX15" fmla="*/ 1248261 w 3967738"/>
                <a:gd name="connsiteY15" fmla="*/ 306825 h 601386"/>
                <a:gd name="connsiteX16" fmla="*/ 1725146 w 3967738"/>
                <a:gd name="connsiteY16" fmla="*/ 108647 h 601386"/>
                <a:gd name="connsiteX17" fmla="*/ 2265068 w 3967738"/>
                <a:gd name="connsiteY17" fmla="*/ 15063 h 601386"/>
                <a:gd name="connsiteX18" fmla="*/ 2788546 w 3967738"/>
                <a:gd name="connsiteY18" fmla="*/ 125161 h 601386"/>
                <a:gd name="connsiteX19" fmla="*/ 3210617 w 3967738"/>
                <a:gd name="connsiteY19" fmla="*/ 345359 h 601386"/>
                <a:gd name="connsiteX20" fmla="*/ 3396815 w 3967738"/>
                <a:gd name="connsiteY20" fmla="*/ 433438 h 601386"/>
                <a:gd name="connsiteX21" fmla="*/ 3539265 w 3967738"/>
                <a:gd name="connsiteY21" fmla="*/ 481084 h 601386"/>
                <a:gd name="connsiteX22" fmla="*/ 3542119 w 3967738"/>
                <a:gd name="connsiteY22" fmla="*/ 466814 h 601386"/>
                <a:gd name="connsiteX23" fmla="*/ 3484689 w 3967738"/>
                <a:gd name="connsiteY23" fmla="*/ 449953 h 601386"/>
                <a:gd name="connsiteX24" fmla="*/ 3051655 w 3967738"/>
                <a:gd name="connsiteY24" fmla="*/ 240765 h 601386"/>
                <a:gd name="connsiteX25" fmla="*/ 2618621 w 3967738"/>
                <a:gd name="connsiteY25" fmla="*/ 45340 h 601386"/>
                <a:gd name="connsiteX26" fmla="*/ 2324394 w 3967738"/>
                <a:gd name="connsiteY26" fmla="*/ 597 h 60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967738" h="601386">
                  <a:moveTo>
                    <a:pt x="3967738" y="521937"/>
                  </a:moveTo>
                  <a:lnTo>
                    <a:pt x="3926548" y="522431"/>
                  </a:lnTo>
                  <a:lnTo>
                    <a:pt x="3936569" y="524836"/>
                  </a:lnTo>
                  <a:close/>
                  <a:moveTo>
                    <a:pt x="2324394" y="597"/>
                  </a:moveTo>
                  <a:cubicBezTo>
                    <a:pt x="2291196" y="-383"/>
                    <a:pt x="2257938" y="-141"/>
                    <a:pt x="2224728" y="1214"/>
                  </a:cubicBezTo>
                  <a:cubicBezTo>
                    <a:pt x="2180448" y="3021"/>
                    <a:pt x="2136254" y="6805"/>
                    <a:pt x="2092403" y="12310"/>
                  </a:cubicBezTo>
                  <a:cubicBezTo>
                    <a:pt x="1938922" y="31577"/>
                    <a:pt x="1785442" y="70112"/>
                    <a:pt x="1640184" y="119657"/>
                  </a:cubicBezTo>
                  <a:cubicBezTo>
                    <a:pt x="1511370" y="166449"/>
                    <a:pt x="1379815" y="218746"/>
                    <a:pt x="1261964" y="290310"/>
                  </a:cubicBezTo>
                  <a:cubicBezTo>
                    <a:pt x="1261964" y="290310"/>
                    <a:pt x="1259224" y="290310"/>
                    <a:pt x="1256483" y="290310"/>
                  </a:cubicBezTo>
                  <a:cubicBezTo>
                    <a:pt x="960485" y="447201"/>
                    <a:pt x="645302" y="628864"/>
                    <a:pt x="294490" y="576567"/>
                  </a:cubicBezTo>
                  <a:cubicBezTo>
                    <a:pt x="224601" y="566245"/>
                    <a:pt x="157282" y="548010"/>
                    <a:pt x="91890" y="524270"/>
                  </a:cubicBezTo>
                  <a:lnTo>
                    <a:pt x="0" y="486802"/>
                  </a:lnTo>
                  <a:lnTo>
                    <a:pt x="0" y="500852"/>
                  </a:lnTo>
                  <a:lnTo>
                    <a:pt x="77716" y="534635"/>
                  </a:lnTo>
                  <a:cubicBezTo>
                    <a:pt x="230596" y="590501"/>
                    <a:pt x="390414" y="615790"/>
                    <a:pt x="554858" y="593082"/>
                  </a:cubicBezTo>
                  <a:cubicBezTo>
                    <a:pt x="804264" y="557300"/>
                    <a:pt x="1034485" y="433438"/>
                    <a:pt x="1248261" y="306825"/>
                  </a:cubicBezTo>
                  <a:cubicBezTo>
                    <a:pt x="1404482" y="229755"/>
                    <a:pt x="1557962" y="160944"/>
                    <a:pt x="1725146" y="108647"/>
                  </a:cubicBezTo>
                  <a:cubicBezTo>
                    <a:pt x="1900552" y="56350"/>
                    <a:pt x="2081440" y="17815"/>
                    <a:pt x="2265068" y="15063"/>
                  </a:cubicBezTo>
                  <a:cubicBezTo>
                    <a:pt x="2445956" y="12310"/>
                    <a:pt x="2624103" y="53597"/>
                    <a:pt x="2788546" y="125161"/>
                  </a:cubicBezTo>
                  <a:cubicBezTo>
                    <a:pt x="2933804" y="188468"/>
                    <a:pt x="3070840" y="271043"/>
                    <a:pt x="3210617" y="345359"/>
                  </a:cubicBezTo>
                  <a:cubicBezTo>
                    <a:pt x="3270913" y="377701"/>
                    <a:pt x="3333093" y="407462"/>
                    <a:pt x="3396815" y="433438"/>
                  </a:cubicBezTo>
                  <a:lnTo>
                    <a:pt x="3539265" y="481084"/>
                  </a:lnTo>
                  <a:lnTo>
                    <a:pt x="3542119" y="466814"/>
                  </a:lnTo>
                  <a:lnTo>
                    <a:pt x="3484689" y="449953"/>
                  </a:lnTo>
                  <a:cubicBezTo>
                    <a:pt x="3331209" y="400409"/>
                    <a:pt x="3191432" y="317835"/>
                    <a:pt x="3051655" y="240765"/>
                  </a:cubicBezTo>
                  <a:cubicBezTo>
                    <a:pt x="2911878" y="163696"/>
                    <a:pt x="2772102" y="92132"/>
                    <a:pt x="2618621" y="45340"/>
                  </a:cubicBezTo>
                  <a:cubicBezTo>
                    <a:pt x="2523038" y="17472"/>
                    <a:pt x="2423987" y="3537"/>
                    <a:pt x="2324394" y="597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8"/>
            <p:cNvSpPr/>
            <p:nvPr/>
          </p:nvSpPr>
          <p:spPr bwMode="auto">
            <a:xfrm flipH="1">
              <a:off x="5798696" y="2694781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9"/>
            <p:cNvSpPr/>
            <p:nvPr/>
          </p:nvSpPr>
          <p:spPr bwMode="auto">
            <a:xfrm flipH="1">
              <a:off x="4696971" y="1980405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"/>
            <p:cNvSpPr/>
            <p:nvPr/>
          </p:nvSpPr>
          <p:spPr bwMode="auto">
            <a:xfrm flipH="1">
              <a:off x="2584009" y="2062955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71"/>
            <p:cNvSpPr/>
            <p:nvPr/>
          </p:nvSpPr>
          <p:spPr bwMode="auto">
            <a:xfrm flipH="1">
              <a:off x="2258571" y="2108993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2018/11/29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2018/11/29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2018/11/29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2018/11/29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2018/11/29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2018/11/29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59AF5-EF36-4F21-887F-7A877F937721}" type="datetimeFigureOut">
              <a:rPr lang="zh-CN" altLang="en-US" smtClean="0"/>
              <a:t>2018/11/29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84399" y="769357"/>
            <a:ext cx="2916424" cy="38885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0086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文本框 5"/>
          <p:cNvSpPr txBox="1">
            <a:spLocks noChangeArrowheads="1"/>
          </p:cNvSpPr>
          <p:nvPr/>
        </p:nvSpPr>
        <p:spPr bwMode="auto">
          <a:xfrm>
            <a:off x="1872725" y="1823851"/>
            <a:ext cx="304927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1800" dirty="0" smtClean="0"/>
              <a:t> </a:t>
            </a:r>
            <a:r>
              <a:rPr lang="en-GB" altLang="zh-CN" sz="1800" dirty="0" err="1" smtClean="0"/>
              <a:t>duō</a:t>
            </a:r>
            <a:r>
              <a:rPr lang="en-GB" altLang="zh-CN" sz="1800" dirty="0" smtClean="0"/>
              <a:t> </a:t>
            </a:r>
            <a:r>
              <a:rPr lang="en-GB" altLang="zh-CN" sz="1800" dirty="0" err="1" smtClean="0"/>
              <a:t>shǎo</a:t>
            </a:r>
            <a:r>
              <a:rPr lang="en-GB" altLang="zh-CN" sz="1800" dirty="0" smtClean="0"/>
              <a:t> </a:t>
            </a:r>
            <a:r>
              <a:rPr lang="en-GB" altLang="zh-CN" sz="1800" dirty="0" err="1" smtClean="0"/>
              <a:t>qián</a:t>
            </a:r>
            <a:endParaRPr lang="en-GB" altLang="zh-CN" sz="18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dirty="0" smtClean="0"/>
              <a:t>多</a:t>
            </a:r>
            <a:r>
              <a:rPr lang="zh-CN" altLang="en-US" sz="3600" dirty="0"/>
              <a:t>少钱？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 dirty="0" smtClean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How much?</a:t>
            </a:r>
            <a:endParaRPr lang="en-US" altLang="zh-CN" sz="36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802" y="3581926"/>
            <a:ext cx="1311026" cy="9963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65629" y="1169233"/>
            <a:ext cx="131318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zh-CN" sz="1400" dirty="0" smtClean="0"/>
              <a:t> </a:t>
            </a:r>
            <a:r>
              <a:rPr lang="en-GB" altLang="zh-CN" sz="2400" dirty="0" err="1" smtClean="0"/>
              <a:t>qián</a:t>
            </a:r>
            <a:endParaRPr lang="en-GB" altLang="zh-CN" sz="2400" dirty="0"/>
          </a:p>
          <a:p>
            <a:r>
              <a:rPr lang="zh-CN" altLang="en-US" sz="8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钱</a:t>
            </a:r>
            <a:endParaRPr lang="en-GB" sz="88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0"/>
          <a:stretch/>
        </p:blipFill>
        <p:spPr>
          <a:xfrm>
            <a:off x="4761656" y="885454"/>
            <a:ext cx="2758274" cy="26864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4"/>
          <p:cNvPicPr>
            <a:picLocks noChangeAspect="1"/>
          </p:cNvPicPr>
          <p:nvPr/>
        </p:nvPicPr>
        <p:blipFill>
          <a:blip r:embed="rId2"/>
          <a:srcRect b="9478"/>
          <a:stretch>
            <a:fillRect/>
          </a:stretch>
        </p:blipFill>
        <p:spPr>
          <a:xfrm>
            <a:off x="1410178" y="1673730"/>
            <a:ext cx="2883097" cy="19210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angle 2"/>
          <p:cNvSpPr/>
          <p:nvPr/>
        </p:nvSpPr>
        <p:spPr>
          <a:xfrm>
            <a:off x="2145187" y="1137729"/>
            <a:ext cx="5597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RMB</a:t>
            </a:r>
            <a:endParaRPr lang="en-GB" b="1" dirty="0"/>
          </a:p>
        </p:txBody>
      </p:sp>
      <p:sp>
        <p:nvSpPr>
          <p:cNvPr id="4" name="Rectangle 3"/>
          <p:cNvSpPr/>
          <p:nvPr/>
        </p:nvSpPr>
        <p:spPr>
          <a:xfrm>
            <a:off x="2926078" y="1137729"/>
            <a:ext cx="609077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Y</a:t>
            </a:r>
            <a:r>
              <a:rPr lang="en-GB" dirty="0" err="1" smtClean="0">
                <a:solidFill>
                  <a:srgbClr val="FF0000"/>
                </a:solidFill>
              </a:rPr>
              <a:t>uan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074" y="1673730"/>
            <a:ext cx="2811886" cy="19316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/>
          <p:cNvSpPr/>
          <p:nvPr/>
        </p:nvSpPr>
        <p:spPr>
          <a:xfrm>
            <a:off x="5495510" y="1130034"/>
            <a:ext cx="5261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GBP</a:t>
            </a:r>
            <a:endParaRPr lang="en-GB" b="1" dirty="0"/>
          </a:p>
        </p:txBody>
      </p:sp>
      <p:sp>
        <p:nvSpPr>
          <p:cNvPr id="7" name="Rectangle 6"/>
          <p:cNvSpPr/>
          <p:nvPr/>
        </p:nvSpPr>
        <p:spPr>
          <a:xfrm>
            <a:off x="6275017" y="1126340"/>
            <a:ext cx="682366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Pound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034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8892" y="1176093"/>
            <a:ext cx="4921798" cy="29874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36"/>
          <a:stretch/>
        </p:blipFill>
        <p:spPr>
          <a:xfrm>
            <a:off x="1125352" y="2067593"/>
            <a:ext cx="856500" cy="977443"/>
          </a:xfrm>
          <a:prstGeom prst="rect">
            <a:avLst/>
          </a:prstGeom>
        </p:spPr>
      </p:pic>
      <p:sp>
        <p:nvSpPr>
          <p:cNvPr id="4" name="Equal 3"/>
          <p:cNvSpPr/>
          <p:nvPr/>
        </p:nvSpPr>
        <p:spPr>
          <a:xfrm>
            <a:off x="2006506" y="2442804"/>
            <a:ext cx="416210" cy="227023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35444" y="586603"/>
            <a:ext cx="318869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Exchange Rate between RMB and GBP</a:t>
            </a:r>
            <a:endParaRPr lang="en-GB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0801" y="433860"/>
            <a:ext cx="1353256" cy="12311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zh-CN" sz="1400" dirty="0" smtClean="0"/>
              <a:t>        </a:t>
            </a:r>
            <a:r>
              <a:rPr lang="en-GB" altLang="zh-CN" sz="1400" dirty="0" err="1" smtClean="0"/>
              <a:t>duō</a:t>
            </a:r>
            <a:r>
              <a:rPr lang="en-GB" altLang="zh-CN" sz="1400" dirty="0" smtClean="0"/>
              <a:t>        </a:t>
            </a:r>
          </a:p>
          <a:p>
            <a:pPr algn="ctr"/>
            <a:r>
              <a:rPr lang="zh-CN" altLang="en-US" sz="6000" dirty="0" smtClean="0"/>
              <a:t>多</a:t>
            </a:r>
            <a:endParaRPr lang="en-GB" sz="6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96"/>
          <a:stretch/>
        </p:blipFill>
        <p:spPr>
          <a:xfrm>
            <a:off x="1261241" y="1664966"/>
            <a:ext cx="2386196" cy="3171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53"/>
          <a:stretch/>
        </p:blipFill>
        <p:spPr>
          <a:xfrm>
            <a:off x="4510731" y="1664965"/>
            <a:ext cx="2388260" cy="31718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270791" y="500775"/>
            <a:ext cx="1068690" cy="12311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zh-CN" sz="1400" dirty="0" err="1" smtClean="0"/>
              <a:t>shǎo</a:t>
            </a:r>
            <a:endParaRPr lang="en-GB" altLang="zh-CN" sz="1400" dirty="0" smtClean="0"/>
          </a:p>
          <a:p>
            <a:r>
              <a:rPr lang="zh-CN" altLang="en-US" sz="6000" dirty="0" smtClean="0"/>
              <a:t>少</a:t>
            </a:r>
            <a:endParaRPr lang="en-GB" sz="6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615375" y="2350902"/>
            <a:ext cx="39132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花纹小清新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7862"/>
      </a:accent1>
      <a:accent2>
        <a:srgbClr val="B28743"/>
      </a:accent2>
      <a:accent3>
        <a:srgbClr val="92951D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2">
      <a:majorFont>
        <a:latin typeface="方正兰亭黑_GBK"/>
        <a:ea typeface="方正兰亭黑_GBK"/>
        <a:cs typeface=""/>
      </a:majorFont>
      <a:minorFont>
        <a:latin typeface="微软雅黑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</TotalTime>
  <Words>63</Words>
  <Application>Microsoft Office PowerPoint</Application>
  <PresentationFormat>On-screen Show (16:9)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宋体</vt:lpstr>
      <vt:lpstr>华文细黑</vt:lpstr>
      <vt:lpstr>微软雅黑 Light</vt:lpstr>
      <vt:lpstr>方正兰亭黑_GBK</vt:lpstr>
      <vt:lpstr>方正宋刻本秀楷简体</vt:lpstr>
      <vt:lpstr>Arial</vt:lpstr>
      <vt:lpstr>Calibri</vt:lpstr>
      <vt:lpstr>Calibri Light</vt:lpstr>
      <vt:lpstr>第一PPT，www.1ppt.com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creator>www.1ppt.com</dc:creator>
  <cp:lastModifiedBy>Zhiqing Guo</cp:lastModifiedBy>
  <cp:revision>202</cp:revision>
  <dcterms:created xsi:type="dcterms:W3CDTF">2016-04-21T16:41:00Z</dcterms:created>
  <dcterms:modified xsi:type="dcterms:W3CDTF">2018-11-29T14:26:41Z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2052-11.1.0.8135</vt:lpwstr>
  </property>
</Properties>
</file>