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handoutMasterIdLst>
    <p:handoutMasterId r:id="rId8"/>
  </p:handoutMasterIdLst>
  <p:sldIdLst>
    <p:sldId id="256" r:id="rId2"/>
    <p:sldId id="257" r:id="rId3"/>
    <p:sldId id="258" r:id="rId4"/>
    <p:sldId id="260" r:id="rId5"/>
    <p:sldId id="259" r:id="rId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87BBA-3D6A-2E16-26EA-1D0D7BDA4393}" v="37" dt="2023-03-14T10:34:13.624"/>
    <p1510:client id="{8C6A9831-6D48-75BE-2822-3E7D3C841BE9}" v="32" dt="2023-03-14T10:39:59.844"/>
    <p1510:client id="{CD97D1C2-90C6-479D-AB13-BBC7FB6877AC}" v="290" dt="2023-03-13T02:18:38.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1" autoAdjust="0"/>
    <p:restoredTop sz="94660"/>
  </p:normalViewPr>
  <p:slideViewPr>
    <p:cSldViewPr snapToGrid="0">
      <p:cViewPr varScale="1">
        <p:scale>
          <a:sx n="117" d="100"/>
          <a:sy n="117" d="100"/>
        </p:scale>
        <p:origin x="102" y="31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uiu Tofan (2128457)" userId="S::2128457@student.uwtsd.ac.uk::9fa9470f-7434-47a6-b53f-3d10f28abb4c" providerId="AD" clId="Web-{CD97D1C2-90C6-479D-AB13-BBC7FB6877AC}"/>
    <pc:docChg chg="addSld delSld modSld sldOrd">
      <pc:chgData name="Puiu Tofan (2128457)" userId="S::2128457@student.uwtsd.ac.uk::9fa9470f-7434-47a6-b53f-3d10f28abb4c" providerId="AD" clId="Web-{CD97D1C2-90C6-479D-AB13-BBC7FB6877AC}" dt="2023-03-13T02:18:32.817" v="263" actId="20577"/>
      <pc:docMkLst>
        <pc:docMk/>
      </pc:docMkLst>
      <pc:sldChg chg="addSp delSp modSp mod setBg">
        <pc:chgData name="Puiu Tofan (2128457)" userId="S::2128457@student.uwtsd.ac.uk::9fa9470f-7434-47a6-b53f-3d10f28abb4c" providerId="AD" clId="Web-{CD97D1C2-90C6-479D-AB13-BBC7FB6877AC}" dt="2023-03-13T02:17:21.502" v="257" actId="1076"/>
        <pc:sldMkLst>
          <pc:docMk/>
          <pc:sldMk cId="3856144342" sldId="256"/>
        </pc:sldMkLst>
        <pc:spChg chg="del mod">
          <ac:chgData name="Puiu Tofan (2128457)" userId="S::2128457@student.uwtsd.ac.uk::9fa9470f-7434-47a6-b53f-3d10f28abb4c" providerId="AD" clId="Web-{CD97D1C2-90C6-479D-AB13-BBC7FB6877AC}" dt="2023-03-13T02:12:51.760" v="240"/>
          <ac:spMkLst>
            <pc:docMk/>
            <pc:sldMk cId="3856144342" sldId="256"/>
            <ac:spMk id="2" creationId="{00000000-0000-0000-0000-000000000000}"/>
          </ac:spMkLst>
        </pc:spChg>
        <pc:spChg chg="mod">
          <ac:chgData name="Puiu Tofan (2128457)" userId="S::2128457@student.uwtsd.ac.uk::9fa9470f-7434-47a6-b53f-3d10f28abb4c" providerId="AD" clId="Web-{CD97D1C2-90C6-479D-AB13-BBC7FB6877AC}" dt="2023-03-13T02:13:25.823" v="243" actId="1076"/>
          <ac:spMkLst>
            <pc:docMk/>
            <pc:sldMk cId="3856144342" sldId="256"/>
            <ac:spMk id="3" creationId="{00000000-0000-0000-0000-000000000000}"/>
          </ac:spMkLst>
        </pc:spChg>
        <pc:grpChg chg="add">
          <ac:chgData name="Puiu Tofan (2128457)" userId="S::2128457@student.uwtsd.ac.uk::9fa9470f-7434-47a6-b53f-3d10f28abb4c" providerId="AD" clId="Web-{CD97D1C2-90C6-479D-AB13-BBC7FB6877AC}" dt="2023-03-13T01:49:04.684" v="14"/>
          <ac:grpSpMkLst>
            <pc:docMk/>
            <pc:sldMk cId="3856144342" sldId="256"/>
            <ac:grpSpMk id="9" creationId="{096A8A5D-137F-4A8A-9811-F7A867F02E3F}"/>
          </ac:grpSpMkLst>
        </pc:grpChg>
        <pc:grpChg chg="add">
          <ac:chgData name="Puiu Tofan (2128457)" userId="S::2128457@student.uwtsd.ac.uk::9fa9470f-7434-47a6-b53f-3d10f28abb4c" providerId="AD" clId="Web-{CD97D1C2-90C6-479D-AB13-BBC7FB6877AC}" dt="2023-03-13T01:49:04.684" v="14"/>
          <ac:grpSpMkLst>
            <pc:docMk/>
            <pc:sldMk cId="3856144342" sldId="256"/>
            <ac:grpSpMk id="13" creationId="{0FA686C7-6B08-416F-AEF3-C204079363A8}"/>
          </ac:grpSpMkLst>
        </pc:grpChg>
        <pc:grpChg chg="add">
          <ac:chgData name="Puiu Tofan (2128457)" userId="S::2128457@student.uwtsd.ac.uk::9fa9470f-7434-47a6-b53f-3d10f28abb4c" providerId="AD" clId="Web-{CD97D1C2-90C6-479D-AB13-BBC7FB6877AC}" dt="2023-03-13T01:49:04.684" v="14"/>
          <ac:grpSpMkLst>
            <pc:docMk/>
            <pc:sldMk cId="3856144342" sldId="256"/>
            <ac:grpSpMk id="69" creationId="{4C78E281-F596-4ECB-979A-89D89452AAD7}"/>
          </ac:grpSpMkLst>
        </pc:grpChg>
        <pc:picChg chg="add mod">
          <ac:chgData name="Puiu Tofan (2128457)" userId="S::2128457@student.uwtsd.ac.uk::9fa9470f-7434-47a6-b53f-3d10f28abb4c" providerId="AD" clId="Web-{CD97D1C2-90C6-479D-AB13-BBC7FB6877AC}" dt="2023-03-13T02:17:21.502" v="257" actId="1076"/>
          <ac:picMkLst>
            <pc:docMk/>
            <pc:sldMk cId="3856144342" sldId="256"/>
            <ac:picMk id="5" creationId="{5711F462-1349-3F25-2406-EA574C2F1152}"/>
          </ac:picMkLst>
        </pc:picChg>
      </pc:sldChg>
      <pc:sldChg chg="addSp delSp modSp new mod setBg">
        <pc:chgData name="Puiu Tofan (2128457)" userId="S::2128457@student.uwtsd.ac.uk::9fa9470f-7434-47a6-b53f-3d10f28abb4c" providerId="AD" clId="Web-{CD97D1C2-90C6-479D-AB13-BBC7FB6877AC}" dt="2023-03-13T02:14:00.902" v="247" actId="688"/>
        <pc:sldMkLst>
          <pc:docMk/>
          <pc:sldMk cId="354592292" sldId="257"/>
        </pc:sldMkLst>
        <pc:spChg chg="mod">
          <ac:chgData name="Puiu Tofan (2128457)" userId="S::2128457@student.uwtsd.ac.uk::9fa9470f-7434-47a6-b53f-3d10f28abb4c" providerId="AD" clId="Web-{CD97D1C2-90C6-479D-AB13-BBC7FB6877AC}" dt="2023-03-13T01:58:46.814" v="107" actId="14100"/>
          <ac:spMkLst>
            <pc:docMk/>
            <pc:sldMk cId="354592292" sldId="257"/>
            <ac:spMk id="2" creationId="{473FF02E-0775-AB37-6E81-22D7291CACA8}"/>
          </ac:spMkLst>
        </pc:spChg>
        <pc:spChg chg="mod">
          <ac:chgData name="Puiu Tofan (2128457)" userId="S::2128457@student.uwtsd.ac.uk::9fa9470f-7434-47a6-b53f-3d10f28abb4c" providerId="AD" clId="Web-{CD97D1C2-90C6-479D-AB13-BBC7FB6877AC}" dt="2023-03-13T01:57:33.187" v="96"/>
          <ac:spMkLst>
            <pc:docMk/>
            <pc:sldMk cId="354592292" sldId="257"/>
            <ac:spMk id="3" creationId="{97FBDD7D-9024-92C4-FEDE-54BAB9D89518}"/>
          </ac:spMkLst>
        </pc:spChg>
        <pc:spChg chg="add del mod">
          <ac:chgData name="Puiu Tofan (2128457)" userId="S::2128457@student.uwtsd.ac.uk::9fa9470f-7434-47a6-b53f-3d10f28abb4c" providerId="AD" clId="Web-{CD97D1C2-90C6-479D-AB13-BBC7FB6877AC}" dt="2023-03-13T02:14:00.902" v="247" actId="688"/>
          <ac:spMkLst>
            <pc:docMk/>
            <pc:sldMk cId="354592292" sldId="257"/>
            <ac:spMk id="108" creationId="{5087ABC9-0CF5-DF74-39E6-01D385881037}"/>
          </ac:spMkLst>
        </pc:spChg>
        <pc:grpChg chg="add del">
          <ac:chgData name="Puiu Tofan (2128457)" userId="S::2128457@student.uwtsd.ac.uk::9fa9470f-7434-47a6-b53f-3d10f28abb4c" providerId="AD" clId="Web-{CD97D1C2-90C6-479D-AB13-BBC7FB6877AC}" dt="2023-03-13T01:57:33.187" v="96"/>
          <ac:grpSpMkLst>
            <pc:docMk/>
            <pc:sldMk cId="354592292" sldId="257"/>
            <ac:grpSpMk id="9" creationId="{8E1DDAD8-1D10-4640-A034-BE90015E37B6}"/>
          </ac:grpSpMkLst>
        </pc:grpChg>
        <pc:grpChg chg="add del">
          <ac:chgData name="Puiu Tofan (2128457)" userId="S::2128457@student.uwtsd.ac.uk::9fa9470f-7434-47a6-b53f-3d10f28abb4c" providerId="AD" clId="Web-{CD97D1C2-90C6-479D-AB13-BBC7FB6877AC}" dt="2023-03-13T01:57:33.187" v="96"/>
          <ac:grpSpMkLst>
            <pc:docMk/>
            <pc:sldMk cId="354592292" sldId="257"/>
            <ac:grpSpMk id="13" creationId="{FD642FB6-2808-4BC5-AE0B-7302C24B78A5}"/>
          </ac:grpSpMkLst>
        </pc:grpChg>
        <pc:graphicFrameChg chg="add del mod modGraphic">
          <ac:chgData name="Puiu Tofan (2128457)" userId="S::2128457@student.uwtsd.ac.uk::9fa9470f-7434-47a6-b53f-3d10f28abb4c" providerId="AD" clId="Web-{CD97D1C2-90C6-479D-AB13-BBC7FB6877AC}" dt="2023-03-13T01:58:19" v="99"/>
          <ac:graphicFrameMkLst>
            <pc:docMk/>
            <pc:sldMk cId="354592292" sldId="257"/>
            <ac:graphicFrameMk id="4" creationId="{119EDF64-2926-9920-9549-A9EE93F78525}"/>
          </ac:graphicFrameMkLst>
        </pc:graphicFrameChg>
        <pc:graphicFrameChg chg="add del mod modGraphic">
          <ac:chgData name="Puiu Tofan (2128457)" userId="S::2128457@student.uwtsd.ac.uk::9fa9470f-7434-47a6-b53f-3d10f28abb4c" providerId="AD" clId="Web-{CD97D1C2-90C6-479D-AB13-BBC7FB6877AC}" dt="2023-03-13T02:00:08.441" v="111"/>
          <ac:graphicFrameMkLst>
            <pc:docMk/>
            <pc:sldMk cId="354592292" sldId="257"/>
            <ac:graphicFrameMk id="70" creationId="{1B58BE5D-1D01-51B0-0985-B4B49C8CF05B}"/>
          </ac:graphicFrameMkLst>
        </pc:graphicFrameChg>
        <pc:picChg chg="add del mod">
          <ac:chgData name="Puiu Tofan (2128457)" userId="S::2128457@student.uwtsd.ac.uk::9fa9470f-7434-47a6-b53f-3d10f28abb4c" providerId="AD" clId="Web-{CD97D1C2-90C6-479D-AB13-BBC7FB6877AC}" dt="2023-03-13T02:08:11.721" v="187" actId="1076"/>
          <ac:picMkLst>
            <pc:docMk/>
            <pc:sldMk cId="354592292" sldId="257"/>
            <ac:picMk id="5" creationId="{39C6D8CD-70AA-C6E9-6D55-14486C4AF497}"/>
          </ac:picMkLst>
        </pc:picChg>
        <pc:picChg chg="add del mod">
          <ac:chgData name="Puiu Tofan (2128457)" userId="S::2128457@student.uwtsd.ac.uk::9fa9470f-7434-47a6-b53f-3d10f28abb4c" providerId="AD" clId="Web-{CD97D1C2-90C6-479D-AB13-BBC7FB6877AC}" dt="2023-03-13T02:10:45.866" v="232"/>
          <ac:picMkLst>
            <pc:docMk/>
            <pc:sldMk cId="354592292" sldId="257"/>
            <ac:picMk id="109" creationId="{3495A27C-D0FA-F794-5E8C-11A3555D891D}"/>
          </ac:picMkLst>
        </pc:picChg>
        <pc:picChg chg="add del mod">
          <ac:chgData name="Puiu Tofan (2128457)" userId="S::2128457@student.uwtsd.ac.uk::9fa9470f-7434-47a6-b53f-3d10f28abb4c" providerId="AD" clId="Web-{CD97D1C2-90C6-479D-AB13-BBC7FB6877AC}" dt="2023-03-13T02:10:45.866" v="231"/>
          <ac:picMkLst>
            <pc:docMk/>
            <pc:sldMk cId="354592292" sldId="257"/>
            <ac:picMk id="110" creationId="{DF34B114-D7C6-35DA-8612-E4694A560172}"/>
          </ac:picMkLst>
        </pc:picChg>
        <pc:picChg chg="add del mod">
          <ac:chgData name="Puiu Tofan (2128457)" userId="S::2128457@student.uwtsd.ac.uk::9fa9470f-7434-47a6-b53f-3d10f28abb4c" providerId="AD" clId="Web-{CD97D1C2-90C6-479D-AB13-BBC7FB6877AC}" dt="2023-03-13T02:10:45.866" v="230"/>
          <ac:picMkLst>
            <pc:docMk/>
            <pc:sldMk cId="354592292" sldId="257"/>
            <ac:picMk id="111" creationId="{72DFF9CC-6BA0-8332-1335-8300495ADEA3}"/>
          </ac:picMkLst>
        </pc:picChg>
        <pc:picChg chg="add del mod">
          <ac:chgData name="Puiu Tofan (2128457)" userId="S::2128457@student.uwtsd.ac.uk::9fa9470f-7434-47a6-b53f-3d10f28abb4c" providerId="AD" clId="Web-{CD97D1C2-90C6-479D-AB13-BBC7FB6877AC}" dt="2023-03-13T02:10:45.866" v="229"/>
          <ac:picMkLst>
            <pc:docMk/>
            <pc:sldMk cId="354592292" sldId="257"/>
            <ac:picMk id="112" creationId="{90AAD02B-BAA9-A332-8BCC-57B29293D34D}"/>
          </ac:picMkLst>
        </pc:picChg>
      </pc:sldChg>
      <pc:sldChg chg="new del">
        <pc:chgData name="Puiu Tofan (2128457)" userId="S::2128457@student.uwtsd.ac.uk::9fa9470f-7434-47a6-b53f-3d10f28abb4c" providerId="AD" clId="Web-{CD97D1C2-90C6-479D-AB13-BBC7FB6877AC}" dt="2023-03-13T02:11:14.179" v="234"/>
        <pc:sldMkLst>
          <pc:docMk/>
          <pc:sldMk cId="206538751" sldId="258"/>
        </pc:sldMkLst>
      </pc:sldChg>
      <pc:sldChg chg="modSp new">
        <pc:chgData name="Puiu Tofan (2128457)" userId="S::2128457@student.uwtsd.ac.uk::9fa9470f-7434-47a6-b53f-3d10f28abb4c" providerId="AD" clId="Web-{CD97D1C2-90C6-479D-AB13-BBC7FB6877AC}" dt="2023-03-13T02:16:25.626" v="255" actId="1076"/>
        <pc:sldMkLst>
          <pc:docMk/>
          <pc:sldMk cId="1260501280" sldId="258"/>
        </pc:sldMkLst>
        <pc:spChg chg="mod">
          <ac:chgData name="Puiu Tofan (2128457)" userId="S::2128457@student.uwtsd.ac.uk::9fa9470f-7434-47a6-b53f-3d10f28abb4c" providerId="AD" clId="Web-{CD97D1C2-90C6-479D-AB13-BBC7FB6877AC}" dt="2023-03-13T02:16:25.626" v="255" actId="1076"/>
          <ac:spMkLst>
            <pc:docMk/>
            <pc:sldMk cId="1260501280" sldId="258"/>
            <ac:spMk id="2" creationId="{2EDD4E73-3516-3CDD-D4C2-A9A4D8106A25}"/>
          </ac:spMkLst>
        </pc:spChg>
        <pc:spChg chg="mod">
          <ac:chgData name="Puiu Tofan (2128457)" userId="S::2128457@student.uwtsd.ac.uk::9fa9470f-7434-47a6-b53f-3d10f28abb4c" providerId="AD" clId="Web-{CD97D1C2-90C6-479D-AB13-BBC7FB6877AC}" dt="2023-03-13T02:16:03.344" v="254"/>
          <ac:spMkLst>
            <pc:docMk/>
            <pc:sldMk cId="1260501280" sldId="258"/>
            <ac:spMk id="3" creationId="{775BB076-FA10-7527-AE8D-934F777D069F}"/>
          </ac:spMkLst>
        </pc:spChg>
      </pc:sldChg>
      <pc:sldChg chg="addSp modSp new ord">
        <pc:chgData name="Puiu Tofan (2128457)" userId="S::2128457@student.uwtsd.ac.uk::9fa9470f-7434-47a6-b53f-3d10f28abb4c" providerId="AD" clId="Web-{CD97D1C2-90C6-479D-AB13-BBC7FB6877AC}" dt="2023-03-13T02:18:32.817" v="263" actId="20577"/>
        <pc:sldMkLst>
          <pc:docMk/>
          <pc:sldMk cId="3921189152" sldId="259"/>
        </pc:sldMkLst>
        <pc:spChg chg="add mod">
          <ac:chgData name="Puiu Tofan (2128457)" userId="S::2128457@student.uwtsd.ac.uk::9fa9470f-7434-47a6-b53f-3d10f28abb4c" providerId="AD" clId="Web-{CD97D1C2-90C6-479D-AB13-BBC7FB6877AC}" dt="2023-03-13T02:18:32.817" v="263" actId="20577"/>
          <ac:spMkLst>
            <pc:docMk/>
            <pc:sldMk cId="3921189152" sldId="259"/>
            <ac:spMk id="4" creationId="{9A8C50F3-DE88-56A1-23D9-AC8BA8B7D6E6}"/>
          </ac:spMkLst>
        </pc:spChg>
      </pc:sldChg>
    </pc:docChg>
  </pc:docChgLst>
  <pc:docChgLst>
    <pc:chgData name="Puiu Tofan (2128457)" userId="S::2128457@student.uwtsd.ac.uk::9fa9470f-7434-47a6-b53f-3d10f28abb4c" providerId="AD" clId="Web-{22187BBA-3D6A-2E16-26EA-1D0D7BDA4393}"/>
    <pc:docChg chg="addSld delSld modSld sldOrd">
      <pc:chgData name="Puiu Tofan (2128457)" userId="S::2128457@student.uwtsd.ac.uk::9fa9470f-7434-47a6-b53f-3d10f28abb4c" providerId="AD" clId="Web-{22187BBA-3D6A-2E16-26EA-1D0D7BDA4393}" dt="2023-03-14T10:34:13.624" v="41" actId="14100"/>
      <pc:docMkLst>
        <pc:docMk/>
      </pc:docMkLst>
      <pc:sldChg chg="modSp">
        <pc:chgData name="Puiu Tofan (2128457)" userId="S::2128457@student.uwtsd.ac.uk::9fa9470f-7434-47a6-b53f-3d10f28abb4c" providerId="AD" clId="Web-{22187BBA-3D6A-2E16-26EA-1D0D7BDA4393}" dt="2023-03-14T10:30:41.979" v="24" actId="20577"/>
        <pc:sldMkLst>
          <pc:docMk/>
          <pc:sldMk cId="354592292" sldId="257"/>
        </pc:sldMkLst>
        <pc:spChg chg="mod">
          <ac:chgData name="Puiu Tofan (2128457)" userId="S::2128457@student.uwtsd.ac.uk::9fa9470f-7434-47a6-b53f-3d10f28abb4c" providerId="AD" clId="Web-{22187BBA-3D6A-2E16-26EA-1D0D7BDA4393}" dt="2023-03-14T10:30:41.979" v="24" actId="20577"/>
          <ac:spMkLst>
            <pc:docMk/>
            <pc:sldMk cId="354592292" sldId="257"/>
            <ac:spMk id="3" creationId="{97FBDD7D-9024-92C4-FEDE-54BAB9D89518}"/>
          </ac:spMkLst>
        </pc:spChg>
      </pc:sldChg>
      <pc:sldChg chg="modSp new ord">
        <pc:chgData name="Puiu Tofan (2128457)" userId="S::2128457@student.uwtsd.ac.uk::9fa9470f-7434-47a6-b53f-3d10f28abb4c" providerId="AD" clId="Web-{22187BBA-3D6A-2E16-26EA-1D0D7BDA4393}" dt="2023-03-14T10:34:13.624" v="41" actId="14100"/>
        <pc:sldMkLst>
          <pc:docMk/>
          <pc:sldMk cId="1292483678" sldId="260"/>
        </pc:sldMkLst>
        <pc:spChg chg="mod">
          <ac:chgData name="Puiu Tofan (2128457)" userId="S::2128457@student.uwtsd.ac.uk::9fa9470f-7434-47a6-b53f-3d10f28abb4c" providerId="AD" clId="Web-{22187BBA-3D6A-2E16-26EA-1D0D7BDA4393}" dt="2023-03-14T10:34:13.624" v="41" actId="14100"/>
          <ac:spMkLst>
            <pc:docMk/>
            <pc:sldMk cId="1292483678" sldId="260"/>
            <ac:spMk id="2" creationId="{2D37825B-B7B6-3F60-3502-65B8DC9757E5}"/>
          </ac:spMkLst>
        </pc:spChg>
        <pc:spChg chg="mod">
          <ac:chgData name="Puiu Tofan (2128457)" userId="S::2128457@student.uwtsd.ac.uk::9fa9470f-7434-47a6-b53f-3d10f28abb4c" providerId="AD" clId="Web-{22187BBA-3D6A-2E16-26EA-1D0D7BDA4393}" dt="2023-03-14T10:32:33.466" v="36" actId="14100"/>
          <ac:spMkLst>
            <pc:docMk/>
            <pc:sldMk cId="1292483678" sldId="260"/>
            <ac:spMk id="3" creationId="{09311F61-AB59-E878-6314-3246A9568FD6}"/>
          </ac:spMkLst>
        </pc:spChg>
      </pc:sldChg>
      <pc:sldChg chg="modSp new del">
        <pc:chgData name="Puiu Tofan (2128457)" userId="S::2128457@student.uwtsd.ac.uk::9fa9470f-7434-47a6-b53f-3d10f28abb4c" providerId="AD" clId="Web-{22187BBA-3D6A-2E16-26EA-1D0D7BDA4393}" dt="2023-03-14T10:26:51.583" v="4"/>
        <pc:sldMkLst>
          <pc:docMk/>
          <pc:sldMk cId="3750738576" sldId="260"/>
        </pc:sldMkLst>
        <pc:spChg chg="mod">
          <ac:chgData name="Puiu Tofan (2128457)" userId="S::2128457@student.uwtsd.ac.uk::9fa9470f-7434-47a6-b53f-3d10f28abb4c" providerId="AD" clId="Web-{22187BBA-3D6A-2E16-26EA-1D0D7BDA4393}" dt="2023-03-14T10:26:12.348" v="2" actId="20577"/>
          <ac:spMkLst>
            <pc:docMk/>
            <pc:sldMk cId="3750738576" sldId="260"/>
            <ac:spMk id="2" creationId="{17B50279-B223-B32A-1B5F-8164643E5363}"/>
          </ac:spMkLst>
        </pc:spChg>
      </pc:sldChg>
      <pc:sldChg chg="addSp modSp new del mod modClrScheme chgLayout">
        <pc:chgData name="Puiu Tofan (2128457)" userId="S::2128457@student.uwtsd.ac.uk::9fa9470f-7434-47a6-b53f-3d10f28abb4c" providerId="AD" clId="Web-{22187BBA-3D6A-2E16-26EA-1D0D7BDA4393}" dt="2023-03-14T10:31:54.230" v="30"/>
        <pc:sldMkLst>
          <pc:docMk/>
          <pc:sldMk cId="74622185" sldId="261"/>
        </pc:sldMkLst>
        <pc:spChg chg="add mod">
          <ac:chgData name="Puiu Tofan (2128457)" userId="S::2128457@student.uwtsd.ac.uk::9fa9470f-7434-47a6-b53f-3d10f28abb4c" providerId="AD" clId="Web-{22187BBA-3D6A-2E16-26EA-1D0D7BDA4393}" dt="2023-03-14T10:31:48.730" v="29" actId="20577"/>
          <ac:spMkLst>
            <pc:docMk/>
            <pc:sldMk cId="74622185" sldId="261"/>
            <ac:spMk id="2" creationId="{5851D99E-72CC-B5DF-3CFE-76CF20436C48}"/>
          </ac:spMkLst>
        </pc:spChg>
      </pc:sldChg>
    </pc:docChg>
  </pc:docChgLst>
  <pc:docChgLst>
    <pc:chgData name="Puiu Tofan (2128457)" userId="S::2128457@student.uwtsd.ac.uk::9fa9470f-7434-47a6-b53f-3d10f28abb4c" providerId="AD" clId="Web-{8C6A9831-6D48-75BE-2822-3E7D3C841BE9}"/>
    <pc:docChg chg="modSld">
      <pc:chgData name="Puiu Tofan (2128457)" userId="S::2128457@student.uwtsd.ac.uk::9fa9470f-7434-47a6-b53f-3d10f28abb4c" providerId="AD" clId="Web-{8C6A9831-6D48-75BE-2822-3E7D3C841BE9}" dt="2023-03-14T10:39:59.844" v="27" actId="20577"/>
      <pc:docMkLst>
        <pc:docMk/>
      </pc:docMkLst>
      <pc:sldChg chg="modSp">
        <pc:chgData name="Puiu Tofan (2128457)" userId="S::2128457@student.uwtsd.ac.uk::9fa9470f-7434-47a6-b53f-3d10f28abb4c" providerId="AD" clId="Web-{8C6A9831-6D48-75BE-2822-3E7D3C841BE9}" dt="2023-03-14T10:38:36.513" v="11" actId="20577"/>
        <pc:sldMkLst>
          <pc:docMk/>
          <pc:sldMk cId="3921189152" sldId="259"/>
        </pc:sldMkLst>
        <pc:spChg chg="mod">
          <ac:chgData name="Puiu Tofan (2128457)" userId="S::2128457@student.uwtsd.ac.uk::9fa9470f-7434-47a6-b53f-3d10f28abb4c" providerId="AD" clId="Web-{8C6A9831-6D48-75BE-2822-3E7D3C841BE9}" dt="2023-03-14T10:38:36.513" v="11" actId="20577"/>
          <ac:spMkLst>
            <pc:docMk/>
            <pc:sldMk cId="3921189152" sldId="259"/>
            <ac:spMk id="2" creationId="{BAE75A80-C7BF-4F1E-5DFF-86CA8DB29304}"/>
          </ac:spMkLst>
        </pc:spChg>
        <pc:spChg chg="mod">
          <ac:chgData name="Puiu Tofan (2128457)" userId="S::2128457@student.uwtsd.ac.uk::9fa9470f-7434-47a6-b53f-3d10f28abb4c" providerId="AD" clId="Web-{8C6A9831-6D48-75BE-2822-3E7D3C841BE9}" dt="2023-03-14T10:38:22.122" v="8" actId="20577"/>
          <ac:spMkLst>
            <pc:docMk/>
            <pc:sldMk cId="3921189152" sldId="259"/>
            <ac:spMk id="4" creationId="{9A8C50F3-DE88-56A1-23D9-AC8BA8B7D6E6}"/>
          </ac:spMkLst>
        </pc:spChg>
      </pc:sldChg>
      <pc:sldChg chg="modSp">
        <pc:chgData name="Puiu Tofan (2128457)" userId="S::2128457@student.uwtsd.ac.uk::9fa9470f-7434-47a6-b53f-3d10f28abb4c" providerId="AD" clId="Web-{8C6A9831-6D48-75BE-2822-3E7D3C841BE9}" dt="2023-03-14T10:39:59.844" v="27" actId="20577"/>
        <pc:sldMkLst>
          <pc:docMk/>
          <pc:sldMk cId="1292483678" sldId="260"/>
        </pc:sldMkLst>
        <pc:spChg chg="mod">
          <ac:chgData name="Puiu Tofan (2128457)" userId="S::2128457@student.uwtsd.ac.uk::9fa9470f-7434-47a6-b53f-3d10f28abb4c" providerId="AD" clId="Web-{8C6A9831-6D48-75BE-2822-3E7D3C841BE9}" dt="2023-03-14T10:39:59.844" v="27" actId="20577"/>
          <ac:spMkLst>
            <pc:docMk/>
            <pc:sldMk cId="1292483678" sldId="260"/>
            <ac:spMk id="2" creationId="{2D37825B-B7B6-3F60-3502-65B8DC9757E5}"/>
          </ac:spMkLst>
        </pc:spChg>
        <pc:spChg chg="mod">
          <ac:chgData name="Puiu Tofan (2128457)" userId="S::2128457@student.uwtsd.ac.uk::9fa9470f-7434-47a6-b53f-3d10f28abb4c" providerId="AD" clId="Web-{8C6A9831-6D48-75BE-2822-3E7D3C841BE9}" dt="2023-03-14T10:39:25.921" v="14" actId="1076"/>
          <ac:spMkLst>
            <pc:docMk/>
            <pc:sldMk cId="1292483678" sldId="260"/>
            <ac:spMk id="3" creationId="{09311F61-AB59-E878-6314-3246A9568FD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0FCB736-0ADD-49BB-B6DE-B82334245FF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DF83AE6-440A-41CC-97E8-CB5B4896799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922A0DD-9D25-4E63-A187-2DD30194DBFD}" type="datetime1">
              <a:rPr lang="en-GB" smtClean="0"/>
              <a:t>14/03/2023</a:t>
            </a:fld>
            <a:endParaRPr lang="en-GB"/>
          </a:p>
        </p:txBody>
      </p:sp>
      <p:sp>
        <p:nvSpPr>
          <p:cNvPr id="4" name="Footer Placeholder 3">
            <a:extLst>
              <a:ext uri="{FF2B5EF4-FFF2-40B4-BE49-F238E27FC236}">
                <a16:creationId xmlns:a16="http://schemas.microsoft.com/office/drawing/2014/main" id="{C756C4EC-0C1D-4CB6-A06C-633D86E643D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E70F510-C925-4D25-B15A-6F217A3CFD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25CD996-28E9-4091-BD1A-BF7E37D77A06}" type="slidenum">
              <a:rPr lang="en-GB" smtClean="0"/>
              <a:t>‹#›</a:t>
            </a:fld>
            <a:endParaRPr lang="en-GB"/>
          </a:p>
        </p:txBody>
      </p:sp>
    </p:spTree>
    <p:extLst>
      <p:ext uri="{BB962C8B-B14F-4D97-AF65-F5344CB8AC3E}">
        <p14:creationId xmlns:p14="http://schemas.microsoft.com/office/powerpoint/2010/main" val="51587672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D70F6-D675-4BF2-9C80-0A6E714C3280}" type="datetime1">
              <a:rPr lang="en-GB" smtClean="0"/>
              <a:pPr/>
              <a:t>14/03/2023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FF5F66-C26C-4A0C-9C41-1168CB2D5E67}" type="slidenum">
              <a:rPr lang="en-GB" noProof="0" smtClean="0"/>
              <a:t>‹#›</a:t>
            </a:fld>
            <a:endParaRPr lang="en-GB" noProof="0"/>
          </a:p>
        </p:txBody>
      </p:sp>
    </p:spTree>
    <p:extLst>
      <p:ext uri="{BB962C8B-B14F-4D97-AF65-F5344CB8AC3E}">
        <p14:creationId xmlns:p14="http://schemas.microsoft.com/office/powerpoint/2010/main" val="49532998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FF5F66-C26C-4A0C-9C41-1168CB2D5E67}" type="slidenum">
              <a:rPr lang="en-GB" smtClean="0"/>
              <a:t>1</a:t>
            </a:fld>
            <a:endParaRPr lang="en-GB"/>
          </a:p>
        </p:txBody>
      </p:sp>
    </p:spTree>
    <p:extLst>
      <p:ext uri="{BB962C8B-B14F-4D97-AF65-F5344CB8AC3E}">
        <p14:creationId xmlns:p14="http://schemas.microsoft.com/office/powerpoint/2010/main" val="3488290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n-GB" noProof="0"/>
              <a:t>Click to edit Master title style</a:t>
            </a:r>
          </a:p>
        </p:txBody>
      </p:sp>
      <p:sp>
        <p:nvSpPr>
          <p:cNvPr id="3" name="Subtitle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077511" y="5410201"/>
            <a:ext cx="2743200" cy="365125"/>
          </a:xfrm>
        </p:spPr>
        <p:txBody>
          <a:bodyPr rtlCol="0"/>
          <a:lstStyle/>
          <a:p>
            <a:pPr rtl="0"/>
            <a:fld id="{5355920F-8813-44EC-AED1-120E4BCB0925}" type="datetime1">
              <a:rPr lang="en-GB" noProof="0" smtClean="0"/>
              <a:t>14/03/2023</a:t>
            </a:fld>
            <a:endParaRPr lang="en-GB" noProof="0"/>
          </a:p>
        </p:txBody>
      </p:sp>
      <p:sp>
        <p:nvSpPr>
          <p:cNvPr id="5" name="Footer Placeholder 4"/>
          <p:cNvSpPr>
            <a:spLocks noGrp="1"/>
          </p:cNvSpPr>
          <p:nvPr>
            <p:ph type="ftr" sz="quarter" idx="11"/>
          </p:nvPr>
        </p:nvSpPr>
        <p:spPr>
          <a:xfrm>
            <a:off x="1876424" y="5410201"/>
            <a:ext cx="5124886" cy="365125"/>
          </a:xfrm>
        </p:spPr>
        <p:txBody>
          <a:bodyPr rtlCol="0"/>
          <a:lstStyle/>
          <a:p>
            <a:pPr rtl="0"/>
            <a:endParaRPr lang="en-GB" noProof="0"/>
          </a:p>
        </p:txBody>
      </p:sp>
      <p:sp>
        <p:nvSpPr>
          <p:cNvPr id="6" name="Slide Number Placeholder 5"/>
          <p:cNvSpPr>
            <a:spLocks noGrp="1"/>
          </p:cNvSpPr>
          <p:nvPr>
            <p:ph type="sldNum" sz="quarter" idx="12"/>
          </p:nvPr>
        </p:nvSpPr>
        <p:spPr>
          <a:xfrm>
            <a:off x="9896911" y="5410199"/>
            <a:ext cx="771089"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4E16477-E8D2-43C0-A50E-845846FEAC04}" type="datetime1">
              <a:rPr lang="en-GB" noProof="0" smtClean="0"/>
              <a:t>14/03/2023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rtlCol="0" anchor="b">
            <a:normAutofit/>
          </a:bodyPr>
          <a:lstStyle>
            <a:lvl1pPr>
              <a:defRPr sz="3600"/>
            </a:lvl1pPr>
          </a:lstStyle>
          <a:p>
            <a:pPr rtl="0"/>
            <a:r>
              <a:rPr lang="en-GB" noProof="0"/>
              <a:t>Click to edit Master title style</a:t>
            </a:r>
          </a:p>
        </p:txBody>
      </p:sp>
      <p:sp>
        <p:nvSpPr>
          <p:cNvPr id="3" name="Text Placeholder 2"/>
          <p:cNvSpPr>
            <a:spLocks noGrp="1"/>
          </p:cNvSpPr>
          <p:nvPr>
            <p:ph type="body" idx="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32B697E2-EEA4-4363-9F6C-1C2D4F12F198}" type="datetime1">
              <a:rPr lang="en-GB" noProof="0" smtClean="0"/>
              <a:t>14/03/2023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141410" y="2249486"/>
            <a:ext cx="4878389" cy="354171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249486"/>
            <a:ext cx="4875211" cy="3541714"/>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95ECD9C7-69D7-4946-BBD8-85389B2495AE}"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rtlCol="0"/>
          <a:lstStyle/>
          <a:p>
            <a:pPr rtl="0"/>
            <a:r>
              <a:rPr lang="en-GB" noProof="0"/>
              <a:t>Click to edit Master title style</a:t>
            </a:r>
          </a:p>
        </p:txBody>
      </p:sp>
      <p:sp>
        <p:nvSpPr>
          <p:cNvPr id="3" name="Text Placeholder 2"/>
          <p:cNvSpPr>
            <a:spLocks noGrp="1"/>
          </p:cNvSpPr>
          <p:nvPr>
            <p:ph type="body" idx="1"/>
          </p:nvPr>
        </p:nvSpPr>
        <p:spPr>
          <a:xfrm>
            <a:off x="1370019" y="2249486"/>
            <a:ext cx="4649783"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41410" y="3073397"/>
            <a:ext cx="4878391" cy="271780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8" y="2249485"/>
            <a:ext cx="464660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073397"/>
            <a:ext cx="4875210" cy="271780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BCD82FEF-FDBD-44C3-8D53-FA6833181DB4}" type="datetime1">
              <a:rPr lang="en-GB" noProof="0" smtClean="0"/>
              <a:t>14/03/2023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21989A33-01B0-4BA9-8EB6-B677C28A548B}" type="datetime1">
              <a:rPr lang="en-GB" noProof="0" smtClean="0"/>
              <a:t>14/03/2023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799F48B-A9D1-4B0C-AE5C-DBE22274E5F5}" type="datetime1">
              <a:rPr lang="en-GB" noProof="0" smtClean="0"/>
              <a:t>14/03/2023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rtlCol="0" anchor="b"/>
          <a:lstStyle>
            <a:lvl1pPr>
              <a:defRPr sz="3200"/>
            </a:lvl1pPr>
          </a:lstStyle>
          <a:p>
            <a:pPr rtl="0"/>
            <a:r>
              <a:rPr lang="en-GB" noProof="0"/>
              <a:t>Click to edit Master title style</a:t>
            </a:r>
          </a:p>
        </p:txBody>
      </p:sp>
      <p:sp>
        <p:nvSpPr>
          <p:cNvPr id="3" name="Content Placeholder 2"/>
          <p:cNvSpPr>
            <a:spLocks noGrp="1"/>
          </p:cNvSpPr>
          <p:nvPr>
            <p:ph idx="1"/>
          </p:nvPr>
        </p:nvSpPr>
        <p:spPr>
          <a:xfrm>
            <a:off x="5156200" y="592666"/>
            <a:ext cx="5891209" cy="5198534"/>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47F28C62-ABFA-480E-806B-CB4677ED0797}"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rtlCol="0" anchor="b"/>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B0F450E-E848-4464-994A-64854034B5ED}"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rtlCol="0" anchor="b">
            <a:normAutofit/>
          </a:bodyPr>
          <a:lstStyle>
            <a:lvl1pPr>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n-GB" noProof="0"/>
              <a:t>Click icon to add picture</a:t>
            </a:r>
          </a:p>
        </p:txBody>
      </p:sp>
      <p:sp>
        <p:nvSpPr>
          <p:cNvPr id="4" name="Text Placeholder 3"/>
          <p:cNvSpPr>
            <a:spLocks noGrp="1"/>
          </p:cNvSpPr>
          <p:nvPr>
            <p:ph type="body" sz="half" idx="2"/>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81E812C-795D-4E09-AF62-732DA0C7EE74}"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rtlCol="0" anchor="ctr">
            <a:normAutofit/>
          </a:bodyPr>
          <a:lstStyle>
            <a:lvl1pPr>
              <a:defRPr sz="3600"/>
            </a:lvl1pPr>
          </a:lstStyle>
          <a:p>
            <a:pPr rtl="0"/>
            <a:r>
              <a:rPr lang="en-GB" noProof="0"/>
              <a:t>Click to edit Master title style</a:t>
            </a:r>
          </a:p>
        </p:txBody>
      </p:sp>
      <p:sp>
        <p:nvSpPr>
          <p:cNvPr id="4" name="Text Placeholder 3"/>
          <p:cNvSpPr>
            <a:spLocks noGrp="1"/>
          </p:cNvSpPr>
          <p:nvPr>
            <p:ph type="body" sz="half" idx="2"/>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FF9F7AA-89A2-4A57-827F-54802C50BB91}"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rtlCol="0" anchor="ctr">
            <a:normAutofit/>
          </a:bodyPr>
          <a:lstStyle>
            <a:lvl1pPr>
              <a:defRPr sz="3600"/>
            </a:lvl1pPr>
          </a:lstStyle>
          <a:p>
            <a:pPr rtl="0"/>
            <a:r>
              <a:rPr lang="en-GB" noProof="0"/>
              <a:t>Click to edit Master title style</a:t>
            </a:r>
          </a:p>
        </p:txBody>
      </p:sp>
      <p:sp>
        <p:nvSpPr>
          <p:cNvPr id="12" name="Text Placeholder 3"/>
          <p:cNvSpPr>
            <a:spLocks noGrp="1"/>
          </p:cNvSpPr>
          <p:nvPr>
            <p:ph type="body" sz="half" idx="13"/>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1261511-2BA3-4532-9E9C-698507BF3378}"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rtlCol="0" anchor="b">
            <a:normAutofit/>
          </a:bodyPr>
          <a:lstStyle>
            <a:lvl1pPr>
              <a:defRPr sz="3600"/>
            </a:lvl1pPr>
          </a:lstStyle>
          <a:p>
            <a:pPr rtl="0"/>
            <a:r>
              <a:rPr lang="en-GB" noProof="0"/>
              <a:t>Click to edit Master title style</a:t>
            </a:r>
          </a:p>
        </p:txBody>
      </p:sp>
      <p:sp>
        <p:nvSpPr>
          <p:cNvPr id="4" name="Text Placeholder 3"/>
          <p:cNvSpPr>
            <a:spLocks noGrp="1"/>
          </p:cNvSpPr>
          <p:nvPr>
            <p:ph type="body" sz="half" idx="2"/>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903A195-93D0-4BEC-9F67-1AFA8DB8220C}" type="datetime1">
              <a:rPr lang="en-GB" noProof="0" smtClean="0"/>
              <a:t>14/03/2023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rtlCol="0"/>
          <a:lstStyle/>
          <a:p>
            <a:pPr rtl="0"/>
            <a:r>
              <a:rPr lang="en-GB" noProof="0"/>
              <a:t>Click to edit Master title style</a:t>
            </a:r>
          </a:p>
        </p:txBody>
      </p:sp>
      <p:sp>
        <p:nvSpPr>
          <p:cNvPr id="7" name="Text Placeholder 2"/>
          <p:cNvSpPr>
            <a:spLocks noGrp="1"/>
          </p:cNvSpPr>
          <p:nvPr>
            <p:ph type="body" idx="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5D5347D-0EBE-449D-BD9B-CB5F47DC29E5}" type="datetime1">
              <a:rPr lang="en-GB" noProof="0" smtClean="0"/>
              <a:t>14/03/2023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1" name="Text Placeholder 3"/>
          <p:cNvSpPr>
            <a:spLocks noGrp="1"/>
          </p:cNvSpPr>
          <p:nvPr>
            <p:ph type="body" sz="half" idx="18"/>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4" name="Text Placeholder 3"/>
          <p:cNvSpPr>
            <a:spLocks noGrp="1"/>
          </p:cNvSpPr>
          <p:nvPr>
            <p:ph type="body" sz="half" idx="19"/>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GB" noProof="0"/>
              <a:t>Click icon to add picture</a:t>
            </a:r>
          </a:p>
        </p:txBody>
      </p:sp>
      <p:sp>
        <p:nvSpPr>
          <p:cNvPr id="27" name="Text Placeholder 3"/>
          <p:cNvSpPr>
            <a:spLocks noGrp="1"/>
          </p:cNvSpPr>
          <p:nvPr>
            <p:ph type="body" sz="half" idx="20"/>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C9078C67-0F9B-40DA-9AB4-C2F5141636FA}" type="datetime1">
              <a:rPr lang="en-GB" noProof="0" smtClean="0"/>
              <a:t>14/03/2023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6401448-49AC-400C-BF53-87065CDDDF0B}" type="datetime1">
              <a:rPr lang="en-GB" noProof="0" smtClean="0"/>
              <a:t>14/03/2023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9147C008-C388-4CCE-8316-F1EAEF6206CE}" type="datetime1">
              <a:rPr lang="en-GB" noProof="0" smtClean="0"/>
              <a:t>14/03/2023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n-GB" noProof="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97984CB5-8AAC-4564-8117-67D63242CF48}" type="datetime1">
              <a:rPr lang="en-GB" noProof="0" smtClean="0"/>
              <a:t>14/03/2023</a:t>
            </a:fld>
            <a:endParaRPr lang="en-GB" noProof="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96A8A5D-137F-4A8A-9811-F7A867F02E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6EA64E00-438F-4B4F-9366-7A7230A9A0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59E6386A-8042-4EC7-A981-EFAC2ACB89D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3" name="Subtitle 2"/>
          <p:cNvSpPr>
            <a:spLocks noGrp="1"/>
          </p:cNvSpPr>
          <p:nvPr>
            <p:ph type="subTitle" idx="1"/>
          </p:nvPr>
        </p:nvSpPr>
        <p:spPr>
          <a:xfrm>
            <a:off x="4289087" y="624629"/>
            <a:ext cx="6989159" cy="5143790"/>
          </a:xfrm>
        </p:spPr>
        <p:txBody>
          <a:bodyPr vert="horz" lIns="91440" tIns="45720" rIns="91440" bIns="45720" rtlCol="0" anchor="t">
            <a:normAutofit/>
          </a:bodyPr>
          <a:lstStyle/>
          <a:p>
            <a:pPr>
              <a:lnSpc>
                <a:spcPct val="110000"/>
              </a:lnSpc>
            </a:pPr>
            <a:endParaRPr lang="en-GB" sz="2400" dirty="0">
              <a:latin typeface="Arial Nova"/>
              <a:ea typeface="+mn-lt"/>
              <a:cs typeface="+mn-lt"/>
            </a:endParaRPr>
          </a:p>
          <a:p>
            <a:pPr>
              <a:lnSpc>
                <a:spcPct val="110000"/>
              </a:lnSpc>
            </a:pPr>
            <a:endParaRPr lang="en-GB" sz="2400" dirty="0">
              <a:latin typeface="Arial Nova"/>
              <a:ea typeface="+mn-lt"/>
              <a:cs typeface="+mn-lt"/>
            </a:endParaRPr>
          </a:p>
          <a:p>
            <a:pPr>
              <a:lnSpc>
                <a:spcPct val="110000"/>
              </a:lnSpc>
            </a:pPr>
            <a:r>
              <a:rPr lang="en-GB" sz="2400" dirty="0">
                <a:latin typeface="Arial Nova"/>
                <a:ea typeface="+mn-lt"/>
                <a:cs typeface="+mn-lt"/>
              </a:rPr>
              <a:t>Professional Development within Health and Social Care (LCHS4005_BIRM)</a:t>
            </a:r>
            <a:endParaRPr lang="en-US" sz="2400">
              <a:latin typeface="Arial Nova"/>
            </a:endParaRPr>
          </a:p>
          <a:p>
            <a:pPr>
              <a:lnSpc>
                <a:spcPct val="110000"/>
              </a:lnSpc>
            </a:pPr>
            <a:r>
              <a:rPr lang="en-GB" sz="2400" dirty="0">
                <a:latin typeface="Arial Nova"/>
                <a:ea typeface="+mn-lt"/>
                <a:cs typeface="+mn-lt"/>
              </a:rPr>
              <a:t>Student </a:t>
            </a:r>
            <a:r>
              <a:rPr lang="en-GB" sz="2400" dirty="0" err="1">
                <a:latin typeface="Arial Nova"/>
                <a:ea typeface="+mn-lt"/>
                <a:cs typeface="+mn-lt"/>
              </a:rPr>
              <a:t>name:Puiu</a:t>
            </a:r>
            <a:r>
              <a:rPr lang="en-GB" sz="2400" dirty="0">
                <a:latin typeface="Arial Nova"/>
                <a:ea typeface="+mn-lt"/>
                <a:cs typeface="+mn-lt"/>
              </a:rPr>
              <a:t> Constantin Tofan</a:t>
            </a:r>
            <a:endParaRPr lang="en-GB" sz="2400">
              <a:latin typeface="Arial Nova"/>
            </a:endParaRPr>
          </a:p>
          <a:p>
            <a:pPr>
              <a:lnSpc>
                <a:spcPct val="110000"/>
              </a:lnSpc>
            </a:pPr>
            <a:r>
              <a:rPr lang="en-GB" sz="2400" dirty="0">
                <a:latin typeface="Arial Nova"/>
                <a:ea typeface="+mn-lt"/>
                <a:cs typeface="+mn-lt"/>
              </a:rPr>
              <a:t>Student number:2128457</a:t>
            </a:r>
            <a:endParaRPr lang="en-GB" sz="2400">
              <a:latin typeface="Arial Nova"/>
            </a:endParaRPr>
          </a:p>
          <a:p>
            <a:pPr>
              <a:lnSpc>
                <a:spcPct val="110000"/>
              </a:lnSpc>
            </a:pPr>
            <a:r>
              <a:rPr lang="en-GB" sz="2400" dirty="0">
                <a:latin typeface="Arial Nova"/>
                <a:ea typeface="+mn-lt"/>
                <a:cs typeface="+mn-lt"/>
              </a:rPr>
              <a:t>Lecture </a:t>
            </a:r>
            <a:r>
              <a:rPr lang="en-GB" sz="2400" dirty="0" err="1">
                <a:latin typeface="Arial Nova"/>
                <a:ea typeface="+mn-lt"/>
                <a:cs typeface="+mn-lt"/>
              </a:rPr>
              <a:t>name:Dr</a:t>
            </a:r>
            <a:r>
              <a:rPr lang="en-GB" sz="2400" dirty="0">
                <a:latin typeface="Arial Nova"/>
                <a:ea typeface="+mn-lt"/>
                <a:cs typeface="+mn-lt"/>
              </a:rPr>
              <a:t>. Besty Jose</a:t>
            </a:r>
            <a:endParaRPr lang="en-GB" sz="2400" dirty="0">
              <a:latin typeface="Arial Nova"/>
            </a:endParaRPr>
          </a:p>
        </p:txBody>
      </p:sp>
      <p:pic>
        <p:nvPicPr>
          <p:cNvPr id="5" name="Picture 4">
            <a:extLst>
              <a:ext uri="{FF2B5EF4-FFF2-40B4-BE49-F238E27FC236}">
                <a16:creationId xmlns:a16="http://schemas.microsoft.com/office/drawing/2014/main" id="{5711F462-1349-3F25-2406-EA574C2F1152}"/>
              </a:ext>
            </a:extLst>
          </p:cNvPr>
          <p:cNvPicPr>
            <a:picLocks noChangeAspect="1"/>
          </p:cNvPicPr>
          <p:nvPr/>
        </p:nvPicPr>
        <p:blipFill rotWithShape="1">
          <a:blip r:embed="rId5"/>
          <a:srcRect l="817" r="-3" b="-3"/>
          <a:stretch/>
        </p:blipFill>
        <p:spPr>
          <a:xfrm>
            <a:off x="-2095316" y="2663"/>
            <a:ext cx="6302851" cy="6847258"/>
          </a:xfrm>
          <a:prstGeom prst="rect">
            <a:avLst/>
          </a:prstGeom>
        </p:spPr>
      </p:pic>
      <p:grpSp>
        <p:nvGrpSpPr>
          <p:cNvPr id="13" name="Group 12">
            <a:extLst>
              <a:ext uri="{FF2B5EF4-FFF2-40B4-BE49-F238E27FC236}">
                <a16:creationId xmlns:a16="http://schemas.microsoft.com/office/drawing/2014/main" id="{0FA686C7-6B08-416F-AEF3-C204079363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5">
              <a:extLst>
                <a:ext uri="{FF2B5EF4-FFF2-40B4-BE49-F238E27FC236}">
                  <a16:creationId xmlns:a16="http://schemas.microsoft.com/office/drawing/2014/main" id="{2BBDDDB2-3938-4066-91BA-4907AF8826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D2125FCC-F305-4C4C-9CB1-14B83ADD73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96643530-0EE0-4AC8-8241-ED8E26ED83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8">
              <a:extLst>
                <a:ext uri="{FF2B5EF4-FFF2-40B4-BE49-F238E27FC236}">
                  <a16:creationId xmlns:a16="http://schemas.microsoft.com/office/drawing/2014/main" id="{A784F0C8-95D3-4D7D-8FA9-326D3DEA266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4D49008E-3A2F-4C2C-85EB-1D228F38E6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B09CB0F8-91EE-4A04-91CD-9B9D390ED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954CB039-9A52-4C07-BDB1-747876D868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AD9FE313-C425-42A8-92A9-82E74C4096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CD506FC5-3A23-48B7-9771-7B77E6DA0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6FF54CDF-21B0-46AE-B402-234E62F9D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EE88784D-C24D-4FBD-AF34-85BA74966F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F524C128-9723-4A4D-BFB5-7EBD5B24FB9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9C742EF7-4F82-4B4A-9693-4F794B6A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0265747A-2114-4F0F-81B6-618FD38958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99E488E3-470E-4FC6-A3B0-141DF162D8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612B7DC5-03F3-4B7B-9520-D66144F168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B2355AA2-DB69-485A-B600-E3DF02F2DF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4DC3AC80-2B15-428E-8B1E-53312C666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C48F81D6-640C-4483-9773-8C7BFF461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C7AA2EE3-7411-4DCB-B79E-0C5C95D7C7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8B84BFA3-B122-4CA5-8C28-79134C975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A7C22B06-B32B-46EB-9428-B7CA7DA1F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1AE1D740-5AF4-4B8F-B533-C8CD4E56E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555B0792-99B8-4014-AC84-7B39D21294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395B90B6-A4DE-4EEF-B53E-395E8D4AF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0">
              <a:extLst>
                <a:ext uri="{FF2B5EF4-FFF2-40B4-BE49-F238E27FC236}">
                  <a16:creationId xmlns:a16="http://schemas.microsoft.com/office/drawing/2014/main" id="{A0117576-A27F-4175-BD9D-EE15C96D98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93C8332E-93D3-4919-A977-06EC76556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2">
              <a:extLst>
                <a:ext uri="{FF2B5EF4-FFF2-40B4-BE49-F238E27FC236}">
                  <a16:creationId xmlns:a16="http://schemas.microsoft.com/office/drawing/2014/main" id="{B086AC0E-8130-47AC-A510-5285FAE659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33">
              <a:extLst>
                <a:ext uri="{FF2B5EF4-FFF2-40B4-BE49-F238E27FC236}">
                  <a16:creationId xmlns:a16="http://schemas.microsoft.com/office/drawing/2014/main" id="{DF1BC1DF-8089-49D8-9535-EAB0D7C9A4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97388BAE-DCB9-4B88-9CDE-6FA3304D3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7E059A96-E5FE-4EE1-9C6D-3AB208BF6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CD6A3DCE-FBEE-41E7-A0EC-CA23A1DF3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52966C83-B07E-463F-B982-F3E074D9D1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0F475B53-6578-4C68-AC7C-3BE28EA6A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8475C02B-D024-4E20-9EF3-2A7E96740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1F5EF5DC-7372-4549-B0A6-800F194068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8B908D96-CCB2-426B-862C-2BDB2AF71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26752E6D-E46B-4DA2-B280-5C696EF4FD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011E7A27-73CF-4E1E-8AE2-B88B96F3B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1DBE1EE2-4667-4A45-80F7-217D3B6FA7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45">
              <a:extLst>
                <a:ext uri="{FF2B5EF4-FFF2-40B4-BE49-F238E27FC236}">
                  <a16:creationId xmlns:a16="http://schemas.microsoft.com/office/drawing/2014/main" id="{A48239BC-3712-4110-AE92-4AC892603DE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14B6D739-1C93-4350-BC14-ED88C6341B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2F73DF89-CB95-4798-90CA-B7A1DF2D36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1DA7D977-8D60-47B5-8071-30A6FA0C9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4A241594-4FC5-4570-94B2-724F248A6B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9D31F634-1A34-473E-A0FA-D06EB57D97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CE20C679-7385-48FF-BBE5-5BA7C0E700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ADF9CA3B-265F-4927-BA79-0A676AF3F5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B138D01D-340C-4DB0-A0E1-D54B9319D5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B56918B0-069B-4C98-995E-4D6B0B176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2BD45940-09B7-4CD3-90E7-0EA2CF6A0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347A8664-7179-419E-A26E-8250762910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B7350394-4D50-4E2E-8AF2-F4A52E734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6B464294-4049-4542-A83E-22B8CC6331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69" name="Group 68">
            <a:extLst>
              <a:ext uri="{FF2B5EF4-FFF2-40B4-BE49-F238E27FC236}">
                <a16:creationId xmlns:a16="http://schemas.microsoft.com/office/drawing/2014/main" id="{4C78E281-F596-4ECB-979A-89D89452AA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0" name="Freeform 32">
              <a:extLst>
                <a:ext uri="{FF2B5EF4-FFF2-40B4-BE49-F238E27FC236}">
                  <a16:creationId xmlns:a16="http://schemas.microsoft.com/office/drawing/2014/main" id="{C20E68C0-5C9E-4DA6-83AD-0EC3179BB3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1" name="Freeform 33">
              <a:extLst>
                <a:ext uri="{FF2B5EF4-FFF2-40B4-BE49-F238E27FC236}">
                  <a16:creationId xmlns:a16="http://schemas.microsoft.com/office/drawing/2014/main" id="{80C08ED9-C9F6-4168-816A-F5C5F3AF5AA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2" name="Freeform 34">
              <a:extLst>
                <a:ext uri="{FF2B5EF4-FFF2-40B4-BE49-F238E27FC236}">
                  <a16:creationId xmlns:a16="http://schemas.microsoft.com/office/drawing/2014/main" id="{0A83E4BF-890D-4E0A-A720-48088D4224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3" name="Freeform 35">
              <a:extLst>
                <a:ext uri="{FF2B5EF4-FFF2-40B4-BE49-F238E27FC236}">
                  <a16:creationId xmlns:a16="http://schemas.microsoft.com/office/drawing/2014/main" id="{996F9B33-C769-451E-9044-EA85C625C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Freeform 36">
              <a:extLst>
                <a:ext uri="{FF2B5EF4-FFF2-40B4-BE49-F238E27FC236}">
                  <a16:creationId xmlns:a16="http://schemas.microsoft.com/office/drawing/2014/main" id="{F91D6EA2-C024-4E53-A81E-A50907517B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5" name="Freeform 37">
              <a:extLst>
                <a:ext uri="{FF2B5EF4-FFF2-40B4-BE49-F238E27FC236}">
                  <a16:creationId xmlns:a16="http://schemas.microsoft.com/office/drawing/2014/main" id="{233F8C4E-A946-462B-9703-971ABD45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38">
              <a:extLst>
                <a:ext uri="{FF2B5EF4-FFF2-40B4-BE49-F238E27FC236}">
                  <a16:creationId xmlns:a16="http://schemas.microsoft.com/office/drawing/2014/main" id="{06059614-A557-45C6-B625-488D41C394A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39">
              <a:extLst>
                <a:ext uri="{FF2B5EF4-FFF2-40B4-BE49-F238E27FC236}">
                  <a16:creationId xmlns:a16="http://schemas.microsoft.com/office/drawing/2014/main" id="{26BCD22B-880F-40F8-88AC-CD9285348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40">
              <a:extLst>
                <a:ext uri="{FF2B5EF4-FFF2-40B4-BE49-F238E27FC236}">
                  <a16:creationId xmlns:a16="http://schemas.microsoft.com/office/drawing/2014/main" id="{52324B00-0190-4453-9F81-F0E9138009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Rectangle 41">
              <a:extLst>
                <a:ext uri="{FF2B5EF4-FFF2-40B4-BE49-F238E27FC236}">
                  <a16:creationId xmlns:a16="http://schemas.microsoft.com/office/drawing/2014/main" id="{33BE57C0-F93F-4C88-B489-0BFA90D01B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Tree>
    <p:extLst>
      <p:ext uri="{BB962C8B-B14F-4D97-AF65-F5344CB8AC3E}">
        <p14:creationId xmlns:p14="http://schemas.microsoft.com/office/powerpoint/2010/main" val="385614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473FF02E-0775-AB37-6E81-22D7291CACA8}"/>
              </a:ext>
            </a:extLst>
          </p:cNvPr>
          <p:cNvSpPr>
            <a:spLocks noGrp="1"/>
          </p:cNvSpPr>
          <p:nvPr>
            <p:ph type="title"/>
          </p:nvPr>
        </p:nvSpPr>
        <p:spPr>
          <a:xfrm>
            <a:off x="7533347" y="618518"/>
            <a:ext cx="3514063" cy="1478570"/>
          </a:xfrm>
        </p:spPr>
        <p:txBody>
          <a:bodyPr>
            <a:normAutofit/>
          </a:bodyPr>
          <a:lstStyle/>
          <a:p>
            <a:r>
              <a:rPr lang="en-GB" sz="3200" dirty="0"/>
              <a:t>COMMUNICATION</a:t>
            </a:r>
          </a:p>
        </p:txBody>
      </p:sp>
      <p:pic>
        <p:nvPicPr>
          <p:cNvPr id="5" name="Picture 4" descr="Empty speech bubbles">
            <a:extLst>
              <a:ext uri="{FF2B5EF4-FFF2-40B4-BE49-F238E27FC236}">
                <a16:creationId xmlns:a16="http://schemas.microsoft.com/office/drawing/2014/main" id="{39C6D8CD-70AA-C6E9-6D55-14486C4AF497}"/>
              </a:ext>
            </a:extLst>
          </p:cNvPr>
          <p:cNvPicPr>
            <a:picLocks noChangeAspect="1"/>
          </p:cNvPicPr>
          <p:nvPr/>
        </p:nvPicPr>
        <p:blipFill rotWithShape="1">
          <a:blip r:embed="rId4"/>
          <a:srcRect l="19102" r="7437" b="-3"/>
          <a:stretch/>
        </p:blipFill>
        <p:spPr>
          <a:xfrm>
            <a:off x="-285873" y="-48570"/>
            <a:ext cx="7558541" cy="6857990"/>
          </a:xfrm>
          <a:prstGeom prst="rect">
            <a:avLst/>
          </a:prstGeom>
        </p:spPr>
      </p:pic>
      <p:grpSp>
        <p:nvGrpSpPr>
          <p:cNvPr id="13" name="Group 12">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5"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Rectangle 16">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8"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Rectangle 41">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3"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Rectangle 53">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5"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97FBDD7D-9024-92C4-FEDE-54BAB9D89518}"/>
              </a:ext>
            </a:extLst>
          </p:cNvPr>
          <p:cNvSpPr>
            <a:spLocks noGrp="1"/>
          </p:cNvSpPr>
          <p:nvPr>
            <p:ph idx="1"/>
          </p:nvPr>
        </p:nvSpPr>
        <p:spPr>
          <a:xfrm>
            <a:off x="7962519" y="2249487"/>
            <a:ext cx="3084892" cy="3541714"/>
          </a:xfrm>
        </p:spPr>
        <p:txBody>
          <a:bodyPr>
            <a:normAutofit/>
          </a:bodyPr>
          <a:lstStyle/>
          <a:p>
            <a:r>
              <a:rPr lang="en-GB" sz="1800" dirty="0">
                <a:ea typeface="+mn-lt"/>
                <a:cs typeface="+mn-lt"/>
              </a:rPr>
              <a:t>Transferring information from one location, person, or group to another is the act of communication.</a:t>
            </a:r>
            <a:endParaRPr lang="en-GB" sz="1800" dirty="0"/>
          </a:p>
          <a:p>
            <a:r>
              <a:rPr lang="en-GB" sz="1800" dirty="0">
                <a:ea typeface="+mn-lt"/>
                <a:cs typeface="+mn-lt"/>
              </a:rPr>
              <a:t>Every communication has a sender, a message, and a destination Although it might seem straightforward, communication is actually a very complicated topic.</a:t>
            </a:r>
            <a:endParaRPr lang="en-GB" sz="1800" dirty="0"/>
          </a:p>
        </p:txBody>
      </p:sp>
      <p:sp>
        <p:nvSpPr>
          <p:cNvPr id="108" name="TextBox 107">
            <a:extLst>
              <a:ext uri="{FF2B5EF4-FFF2-40B4-BE49-F238E27FC236}">
                <a16:creationId xmlns:a16="http://schemas.microsoft.com/office/drawing/2014/main" id="{5087ABC9-0CF5-DF74-39E6-01D385881037}"/>
              </a:ext>
            </a:extLst>
          </p:cNvPr>
          <p:cNvSpPr txBox="1"/>
          <p:nvPr/>
        </p:nvSpPr>
        <p:spPr>
          <a:xfrm rot="-1020000">
            <a:off x="2022247" y="2220060"/>
            <a:ext cx="3893572" cy="3139321"/>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bg1"/>
                </a:solidFill>
                <a:ea typeface="+mn-lt"/>
                <a:cs typeface="+mn-lt"/>
              </a:rPr>
              <a:t> WRITTEN COMMUNICATION</a:t>
            </a:r>
            <a:endParaRPr lang="en-US" b="1" dirty="0">
              <a:solidFill>
                <a:schemeClr val="bg1"/>
              </a:solidFill>
            </a:endParaRPr>
          </a:p>
          <a:p>
            <a:endParaRPr lang="en-GB" b="1" dirty="0">
              <a:solidFill>
                <a:schemeClr val="bg1"/>
              </a:solidFill>
              <a:ea typeface="+mn-lt"/>
              <a:cs typeface="+mn-lt"/>
            </a:endParaRPr>
          </a:p>
          <a:p>
            <a:r>
              <a:rPr lang="en-GB" b="1" dirty="0">
                <a:solidFill>
                  <a:schemeClr val="bg1"/>
                </a:solidFill>
                <a:ea typeface="+mn-lt"/>
                <a:cs typeface="+mn-lt"/>
              </a:rPr>
              <a:t> ORAL COMMUNICATION</a:t>
            </a:r>
            <a:endParaRPr lang="en-GB" b="1" dirty="0">
              <a:solidFill>
                <a:schemeClr val="bg1"/>
              </a:solidFill>
            </a:endParaRPr>
          </a:p>
          <a:p>
            <a:endParaRPr lang="en-GB" b="1" dirty="0">
              <a:solidFill>
                <a:schemeClr val="bg1"/>
              </a:solidFill>
              <a:ea typeface="+mn-lt"/>
              <a:cs typeface="+mn-lt"/>
            </a:endParaRPr>
          </a:p>
          <a:p>
            <a:r>
              <a:rPr lang="en-GB" b="1" dirty="0">
                <a:solidFill>
                  <a:schemeClr val="bg1"/>
                </a:solidFill>
                <a:ea typeface="+mn-lt"/>
                <a:cs typeface="+mn-lt"/>
              </a:rPr>
              <a:t> NON-VERBAL AND VISUAL</a:t>
            </a:r>
            <a:endParaRPr lang="en-GB" b="1" dirty="0">
              <a:solidFill>
                <a:schemeClr val="bg1"/>
              </a:solidFill>
            </a:endParaRPr>
          </a:p>
          <a:p>
            <a:r>
              <a:rPr lang="en-GB" b="1" dirty="0">
                <a:solidFill>
                  <a:schemeClr val="bg1"/>
                </a:solidFill>
                <a:ea typeface="+mn-lt"/>
                <a:cs typeface="+mn-lt"/>
              </a:rPr>
              <a:t> COMMUNICATION</a:t>
            </a:r>
            <a:endParaRPr lang="en-GB" b="1" dirty="0">
              <a:solidFill>
                <a:schemeClr val="bg1"/>
              </a:solidFill>
            </a:endParaRPr>
          </a:p>
          <a:p>
            <a:endParaRPr lang="en-GB" b="1" dirty="0">
              <a:solidFill>
                <a:schemeClr val="bg1"/>
              </a:solidFill>
              <a:ea typeface="+mn-lt"/>
              <a:cs typeface="+mn-lt"/>
            </a:endParaRPr>
          </a:p>
          <a:p>
            <a:r>
              <a:rPr lang="en-GB" b="1" dirty="0">
                <a:solidFill>
                  <a:schemeClr val="bg1"/>
                </a:solidFill>
                <a:ea typeface="+mn-lt"/>
                <a:cs typeface="+mn-lt"/>
              </a:rPr>
              <a:t> ELECTRONIC COMMUNICATION</a:t>
            </a:r>
            <a:endParaRPr lang="en-GB" b="1" dirty="0">
              <a:solidFill>
                <a:schemeClr val="bg1"/>
              </a:solidFill>
            </a:endParaRPr>
          </a:p>
          <a:p>
            <a:endParaRPr lang="en-GB" b="1" dirty="0">
              <a:solidFill>
                <a:schemeClr val="bg1"/>
              </a:solidFill>
            </a:endParaRPr>
          </a:p>
          <a:p>
            <a:endParaRPr lang="en-GB" b="1" dirty="0">
              <a:solidFill>
                <a:srgbClr val="000000"/>
              </a:solidFill>
            </a:endParaRPr>
          </a:p>
          <a:p>
            <a:endParaRPr lang="en-GB" dirty="0"/>
          </a:p>
        </p:txBody>
      </p:sp>
    </p:spTree>
    <p:extLst>
      <p:ext uri="{BB962C8B-B14F-4D97-AF65-F5344CB8AC3E}">
        <p14:creationId xmlns:p14="http://schemas.microsoft.com/office/powerpoint/2010/main" val="354592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D4E73-3516-3CDD-D4C2-A9A4D8106A25}"/>
              </a:ext>
            </a:extLst>
          </p:cNvPr>
          <p:cNvSpPr>
            <a:spLocks noGrp="1"/>
          </p:cNvSpPr>
          <p:nvPr>
            <p:ph type="title"/>
          </p:nvPr>
        </p:nvSpPr>
        <p:spPr>
          <a:xfrm>
            <a:off x="1141413" y="84128"/>
            <a:ext cx="9905998" cy="1478570"/>
          </a:xfrm>
        </p:spPr>
        <p:txBody>
          <a:bodyPr/>
          <a:lstStyle/>
          <a:p>
            <a:r>
              <a:rPr lang="en-GB" sz="4000" dirty="0">
                <a:latin typeface="Arial Nova"/>
                <a:ea typeface="+mj-lt"/>
                <a:cs typeface="+mj-lt"/>
              </a:rPr>
              <a:t>Communication</a:t>
            </a:r>
            <a:endParaRPr lang="en-US" sz="4000" dirty="0">
              <a:latin typeface="Arial Nova"/>
            </a:endParaRPr>
          </a:p>
          <a:p>
            <a:endParaRPr lang="en-GB" dirty="0"/>
          </a:p>
        </p:txBody>
      </p:sp>
      <p:sp>
        <p:nvSpPr>
          <p:cNvPr id="3" name="Content Placeholder 2">
            <a:extLst>
              <a:ext uri="{FF2B5EF4-FFF2-40B4-BE49-F238E27FC236}">
                <a16:creationId xmlns:a16="http://schemas.microsoft.com/office/drawing/2014/main" id="{775BB076-FA10-7527-AE8D-934F777D069F}"/>
              </a:ext>
            </a:extLst>
          </p:cNvPr>
          <p:cNvSpPr>
            <a:spLocks noGrp="1"/>
          </p:cNvSpPr>
          <p:nvPr>
            <p:ph idx="1"/>
          </p:nvPr>
        </p:nvSpPr>
        <p:spPr>
          <a:xfrm>
            <a:off x="270555" y="1428111"/>
            <a:ext cx="10776856" cy="5214154"/>
          </a:xfrm>
        </p:spPr>
        <p:txBody>
          <a:bodyPr/>
          <a:lstStyle/>
          <a:p>
            <a:r>
              <a:rPr lang="en-GB"/>
              <a:t>Provide an evidence base for strategies, and effectiveness of the transfer of patient information between hospital and community.</a:t>
            </a:r>
          </a:p>
          <a:p>
            <a:r>
              <a:rPr lang="en-GB"/>
              <a:t>Developing effective communication is crucial when providing healthcare. The standard of healthcare would decrease without it. Worse patient outcomes and increased health costs would occur. Effective communication in the healthcare sector involves a number of factors, including healthcare literacy, cultural sensitivity, and language barriers. Effective communication cannot take place if any one of these elements is compromised. There must be two-way communication between the healthcare systems and the patients. The delivery of care is jeopardised if either the patient or the healthcare provider does not clearly understand the information provided.</a:t>
            </a:r>
          </a:p>
        </p:txBody>
      </p:sp>
    </p:spTree>
    <p:extLst>
      <p:ext uri="{BB962C8B-B14F-4D97-AF65-F5344CB8AC3E}">
        <p14:creationId xmlns:p14="http://schemas.microsoft.com/office/powerpoint/2010/main" val="12605012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7825B-B7B6-3F60-3502-65B8DC9757E5}"/>
              </a:ext>
            </a:extLst>
          </p:cNvPr>
          <p:cNvSpPr>
            <a:spLocks noGrp="1"/>
          </p:cNvSpPr>
          <p:nvPr>
            <p:ph type="title"/>
          </p:nvPr>
        </p:nvSpPr>
        <p:spPr>
          <a:xfrm rot="-10800000" flipH="1" flipV="1">
            <a:off x="3031567" y="-886"/>
            <a:ext cx="4383975" cy="965768"/>
          </a:xfrm>
        </p:spPr>
        <p:txBody>
          <a:bodyPr>
            <a:normAutofit/>
          </a:bodyPr>
          <a:lstStyle/>
          <a:p>
            <a:r>
              <a:rPr lang="en-US"/>
              <a:t>Practical Example</a:t>
            </a:r>
          </a:p>
        </p:txBody>
      </p:sp>
      <p:sp>
        <p:nvSpPr>
          <p:cNvPr id="3" name="Content Placeholder 2">
            <a:extLst>
              <a:ext uri="{FF2B5EF4-FFF2-40B4-BE49-F238E27FC236}">
                <a16:creationId xmlns:a16="http://schemas.microsoft.com/office/drawing/2014/main" id="{09311F61-AB59-E878-6314-3246A9568FD6}"/>
              </a:ext>
            </a:extLst>
          </p:cNvPr>
          <p:cNvSpPr>
            <a:spLocks noGrp="1"/>
          </p:cNvSpPr>
          <p:nvPr>
            <p:ph idx="1"/>
          </p:nvPr>
        </p:nvSpPr>
        <p:spPr>
          <a:xfrm>
            <a:off x="785152" y="1309358"/>
            <a:ext cx="9905999" cy="5204259"/>
          </a:xfrm>
        </p:spPr>
        <p:txBody>
          <a:bodyPr vert="horz" lIns="91440" tIns="45720" rIns="91440" bIns="45720" rtlCol="0" anchor="t">
            <a:normAutofit/>
          </a:bodyPr>
          <a:lstStyle/>
          <a:p>
            <a:r>
              <a:rPr lang="en-GB" dirty="0">
                <a:ea typeface="+mn-lt"/>
                <a:cs typeface="+mn-lt"/>
              </a:rPr>
              <a:t>In the modern healthcare system, patient information sharing and multiple interactions between healthcare workers with different levels of education and training are frequent. A patient may speak with 50 different staff members over the course of a 4-day hospital stay, including doctors, nurses, technicians, and others. Which is why, correct communication of vital information is required frequently in order to engage in effective therapeutic care. Working together as a team is crucial. Patient safety is put at risk when health care providers are unable to communicate clearly for a number of reasons, including a lack of crucial information, incorrect information interpretation, confusing telephone orders, and missed status changes.</a:t>
            </a:r>
            <a:endParaRPr lang="en-GB" dirty="0"/>
          </a:p>
        </p:txBody>
      </p:sp>
    </p:spTree>
    <p:extLst>
      <p:ext uri="{BB962C8B-B14F-4D97-AF65-F5344CB8AC3E}">
        <p14:creationId xmlns:p14="http://schemas.microsoft.com/office/powerpoint/2010/main" val="1292483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75A80-C7BF-4F1E-5DFF-86CA8DB293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B5DC27A-CA57-A673-EB08-F14EC9EFA8CE}"/>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9A8C50F3-DE88-56A1-23D9-AC8BA8B7D6E6}"/>
              </a:ext>
            </a:extLst>
          </p:cNvPr>
          <p:cNvSpPr txBox="1"/>
          <p:nvPr/>
        </p:nvSpPr>
        <p:spPr>
          <a:xfrm>
            <a:off x="1347278" y="2547258"/>
            <a:ext cx="673388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Ratna, H. (2019) “The importance of effective communication in healthcare practice,” HPHR Journal [Preprint]. Available at: https://doi.org/10.54111/0001/w4. </a:t>
            </a:r>
          </a:p>
          <a:p>
            <a:endParaRPr lang="en-US" dirty="0">
              <a:ea typeface="+mn-lt"/>
              <a:cs typeface="+mn-lt"/>
            </a:endParaRPr>
          </a:p>
          <a:p>
            <a:r>
              <a:rPr lang="en-US" dirty="0">
                <a:ea typeface="+mn-lt"/>
                <a:cs typeface="+mn-lt"/>
              </a:rPr>
              <a:t>O’Daniel, Michelle, and Alan H. Rosenstein. "Professional communication and team collaboration." </a:t>
            </a:r>
            <a:r>
              <a:rPr lang="en-US" i="1" dirty="0">
                <a:ea typeface="+mn-lt"/>
                <a:cs typeface="+mn-lt"/>
              </a:rPr>
              <a:t>Patient safety and quality: An evidence-based handbook for nurses</a:t>
            </a:r>
            <a:r>
              <a:rPr lang="en-US" dirty="0">
                <a:ea typeface="+mn-lt"/>
                <a:cs typeface="+mn-lt"/>
              </a:rPr>
              <a:t> (2008).</a:t>
            </a:r>
            <a:endParaRPr lang="en-US" dirty="0"/>
          </a:p>
          <a:p>
            <a:endParaRPr lang="en-US"/>
          </a:p>
        </p:txBody>
      </p:sp>
    </p:spTree>
    <p:extLst>
      <p:ext uri="{BB962C8B-B14F-4D97-AF65-F5344CB8AC3E}">
        <p14:creationId xmlns:p14="http://schemas.microsoft.com/office/powerpoint/2010/main" val="3921189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0</TotalTime>
  <Words>1</Words>
  <Application>Microsoft Office PowerPoint</Application>
  <PresentationFormat>Widescreen</PresentationFormat>
  <Paragraphs>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Circuit</vt:lpstr>
      <vt:lpstr>PowerPoint Presentation</vt:lpstr>
      <vt:lpstr>COMMUNICATION</vt:lpstr>
      <vt:lpstr>Communication </vt:lpstr>
      <vt:lpstr>Practical Example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190</cp:revision>
  <dcterms:created xsi:type="dcterms:W3CDTF">2023-03-13T01:45:49Z</dcterms:created>
  <dcterms:modified xsi:type="dcterms:W3CDTF">2023-03-14T10:40:02Z</dcterms:modified>
</cp:coreProperties>
</file>