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2" r:id="rId1"/>
  </p:sldMasterIdLst>
  <p:notesMasterIdLst>
    <p:notesMasterId r:id="rId15"/>
  </p:notesMasterIdLst>
  <p:sldIdLst>
    <p:sldId id="256" r:id="rId2"/>
    <p:sldId id="257" r:id="rId3"/>
    <p:sldId id="260" r:id="rId4"/>
    <p:sldId id="259" r:id="rId5"/>
    <p:sldId id="262" r:id="rId6"/>
    <p:sldId id="266" r:id="rId7"/>
    <p:sldId id="267" r:id="rId8"/>
    <p:sldId id="268" r:id="rId9"/>
    <p:sldId id="269" r:id="rId10"/>
    <p:sldId id="270" r:id="rId11"/>
    <p:sldId id="264" r:id="rId12"/>
    <p:sldId id="265"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5A861C-0F7A-425F-AB37-ED9858ABDF2E}" v="5" dt="2019-12-02T17:56:14.5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836" autoAdjust="0"/>
  </p:normalViewPr>
  <p:slideViewPr>
    <p:cSldViewPr snapToGrid="0">
      <p:cViewPr varScale="1">
        <p:scale>
          <a:sx n="56" d="100"/>
          <a:sy n="56" d="100"/>
        </p:scale>
        <p:origin x="3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Athey" userId="339b75e7e6c57350" providerId="LiveId" clId="{725A861C-0F7A-425F-AB37-ED9858ABDF2E}"/>
    <pc:docChg chg="undo custSel mod addSld delSld modSld">
      <pc:chgData name="Ruth Athey" userId="339b75e7e6c57350" providerId="LiveId" clId="{725A861C-0F7A-425F-AB37-ED9858ABDF2E}" dt="2019-12-19T20:21:31.374" v="10538" actId="14100"/>
      <pc:docMkLst>
        <pc:docMk/>
      </pc:docMkLst>
      <pc:sldChg chg="addSp delSp modSp mod setBg setClrOvrMap delDesignElem modNotesTx">
        <pc:chgData name="Ruth Athey" userId="339b75e7e6c57350" providerId="LiveId" clId="{725A861C-0F7A-425F-AB37-ED9858ABDF2E}" dt="2019-12-19T19:11:33.229" v="9171" actId="20577"/>
        <pc:sldMkLst>
          <pc:docMk/>
          <pc:sldMk cId="846762135" sldId="256"/>
        </pc:sldMkLst>
        <pc:spChg chg="mod ord">
          <ac:chgData name="Ruth Athey" userId="339b75e7e6c57350" providerId="LiveId" clId="{725A861C-0F7A-425F-AB37-ED9858ABDF2E}" dt="2019-12-19T17:24:53.379" v="9126"/>
          <ac:spMkLst>
            <pc:docMk/>
            <pc:sldMk cId="846762135" sldId="256"/>
            <ac:spMk id="2" creationId="{874F7B3C-7BAC-42CE-A813-58771EB2B230}"/>
          </ac:spMkLst>
        </pc:spChg>
        <pc:spChg chg="mod ord">
          <ac:chgData name="Ruth Athey" userId="339b75e7e6c57350" providerId="LiveId" clId="{725A861C-0F7A-425F-AB37-ED9858ABDF2E}" dt="2019-12-19T17:24:53.379" v="9126"/>
          <ac:spMkLst>
            <pc:docMk/>
            <pc:sldMk cId="846762135" sldId="256"/>
            <ac:spMk id="3" creationId="{963B8725-69A1-4FFA-977D-7BA5B159D632}"/>
          </ac:spMkLst>
        </pc:spChg>
        <pc:spChg chg="add del">
          <ac:chgData name="Ruth Athey" userId="339b75e7e6c57350" providerId="LiveId" clId="{725A861C-0F7A-425F-AB37-ED9858ABDF2E}" dt="2019-12-02T17:41:46.071" v="65" actId="26606"/>
          <ac:spMkLst>
            <pc:docMk/>
            <pc:sldMk cId="846762135" sldId="256"/>
            <ac:spMk id="5" creationId="{23962611-DFD5-4092-AAFD-559E3DFCE2C9}"/>
          </ac:spMkLst>
        </pc:spChg>
        <pc:spChg chg="add del">
          <ac:chgData name="Ruth Athey" userId="339b75e7e6c57350" providerId="LiveId" clId="{725A861C-0F7A-425F-AB37-ED9858ABDF2E}" dt="2019-12-02T17:56:24.759" v="174" actId="26606"/>
          <ac:spMkLst>
            <pc:docMk/>
            <pc:sldMk cId="846762135" sldId="256"/>
            <ac:spMk id="7" creationId="{23962611-DFD5-4092-AAFD-559E3DFCE2C9}"/>
          </ac:spMkLst>
        </pc:spChg>
        <pc:spChg chg="add del">
          <ac:chgData name="Ruth Athey" userId="339b75e7e6c57350" providerId="LiveId" clId="{725A861C-0F7A-425F-AB37-ED9858ABDF2E}" dt="2019-12-02T17:41:28.558" v="62"/>
          <ac:spMkLst>
            <pc:docMk/>
            <pc:sldMk cId="846762135" sldId="256"/>
            <ac:spMk id="8" creationId="{36E27C40-104A-4C05-A382-21A40999A1D7}"/>
          </ac:spMkLst>
        </pc:spChg>
        <pc:spChg chg="del">
          <ac:chgData name="Ruth Athey" userId="339b75e7e6c57350" providerId="LiveId" clId="{725A861C-0F7A-425F-AB37-ED9858ABDF2E}" dt="2019-12-02T17:39:36.199" v="59"/>
          <ac:spMkLst>
            <pc:docMk/>
            <pc:sldMk cId="846762135" sldId="256"/>
            <ac:spMk id="17" creationId="{EE40C302-D1B9-4040-9A63-CC77E5C7C047}"/>
          </ac:spMkLst>
        </pc:spChg>
        <pc:spChg chg="add del">
          <ac:chgData name="Ruth Athey" userId="339b75e7e6c57350" providerId="LiveId" clId="{725A861C-0F7A-425F-AB37-ED9858ABDF2E}" dt="2019-12-02T18:12:18.094" v="1066" actId="26606"/>
          <ac:spMkLst>
            <pc:docMk/>
            <pc:sldMk cId="846762135" sldId="256"/>
            <ac:spMk id="23" creationId="{2A0E4E09-FC02-4ADC-951A-3FFA90B6FE39}"/>
          </ac:spMkLst>
        </pc:spChg>
        <pc:spChg chg="add del">
          <ac:chgData name="Ruth Athey" userId="339b75e7e6c57350" providerId="LiveId" clId="{725A861C-0F7A-425F-AB37-ED9858ABDF2E}" dt="2019-12-02T18:13:28.445" v="1078" actId="26606"/>
          <ac:spMkLst>
            <pc:docMk/>
            <pc:sldMk cId="846762135" sldId="256"/>
            <ac:spMk id="25" creationId="{2A0E4E09-FC02-4ADC-951A-3FFA90B6FE39}"/>
          </ac:spMkLst>
        </pc:spChg>
        <pc:spChg chg="add del">
          <ac:chgData name="Ruth Athey" userId="339b75e7e6c57350" providerId="LiveId" clId="{725A861C-0F7A-425F-AB37-ED9858ABDF2E}" dt="2019-12-02T17:56:24.618" v="173" actId="26606"/>
          <ac:spMkLst>
            <pc:docMk/>
            <pc:sldMk cId="846762135" sldId="256"/>
            <ac:spMk id="26" creationId="{87CC2527-562A-4F69-B487-4371E5B243E7}"/>
          </ac:spMkLst>
        </pc:spChg>
        <pc:spChg chg="add del">
          <ac:chgData name="Ruth Athey" userId="339b75e7e6c57350" providerId="LiveId" clId="{725A861C-0F7A-425F-AB37-ED9858ABDF2E}" dt="2019-12-02T18:12:21.327" v="1068" actId="26606"/>
          <ac:spMkLst>
            <pc:docMk/>
            <pc:sldMk cId="846762135" sldId="256"/>
            <ac:spMk id="27" creationId="{2A0E4E09-FC02-4ADC-951A-3FFA90B6FE39}"/>
          </ac:spMkLst>
        </pc:spChg>
        <pc:spChg chg="del">
          <ac:chgData name="Ruth Athey" userId="339b75e7e6c57350" providerId="LiveId" clId="{725A861C-0F7A-425F-AB37-ED9858ABDF2E}" dt="2019-12-02T17:39:36.199" v="59"/>
          <ac:spMkLst>
            <pc:docMk/>
            <pc:sldMk cId="846762135" sldId="256"/>
            <ac:spMk id="29" creationId="{0A420AC1-9DFB-4806-AB5E-CFD3432E3721}"/>
          </ac:spMkLst>
        </pc:spChg>
        <pc:spChg chg="del">
          <ac:chgData name="Ruth Athey" userId="339b75e7e6c57350" providerId="LiveId" clId="{725A861C-0F7A-425F-AB37-ED9858ABDF2E}" dt="2019-12-02T17:39:36.199" v="59"/>
          <ac:spMkLst>
            <pc:docMk/>
            <pc:sldMk cId="846762135" sldId="256"/>
            <ac:spMk id="31" creationId="{17B0E5A8-6AF1-417B-A7C3-E7DB7651FA0A}"/>
          </ac:spMkLst>
        </pc:spChg>
        <pc:spChg chg="add del">
          <ac:chgData name="Ruth Athey" userId="339b75e7e6c57350" providerId="LiveId" clId="{725A861C-0F7A-425F-AB37-ED9858ABDF2E}" dt="2019-12-02T17:57:12.696" v="179" actId="26606"/>
          <ac:spMkLst>
            <pc:docMk/>
            <pc:sldMk cId="846762135" sldId="256"/>
            <ac:spMk id="32" creationId="{0BC9EFE1-D8CB-4668-9980-DB108327A794}"/>
          </ac:spMkLst>
        </pc:spChg>
        <pc:spChg chg="add del">
          <ac:chgData name="Ruth Athey" userId="339b75e7e6c57350" providerId="LiveId" clId="{725A861C-0F7A-425F-AB37-ED9858ABDF2E}" dt="2019-12-02T17:57:12.696" v="179" actId="26606"/>
          <ac:spMkLst>
            <pc:docMk/>
            <pc:sldMk cId="846762135" sldId="256"/>
            <ac:spMk id="34" creationId="{77DA6D33-2D62-458C-BF5D-DBF612FD557E}"/>
          </ac:spMkLst>
        </pc:spChg>
        <pc:spChg chg="add del">
          <ac:chgData name="Ruth Athey" userId="339b75e7e6c57350" providerId="LiveId" clId="{725A861C-0F7A-425F-AB37-ED9858ABDF2E}" dt="2019-12-02T18:12:23.480" v="1070" actId="26606"/>
          <ac:spMkLst>
            <pc:docMk/>
            <pc:sldMk cId="846762135" sldId="256"/>
            <ac:spMk id="37" creationId="{2A0E4E09-FC02-4ADC-951A-3FFA90B6FE39}"/>
          </ac:spMkLst>
        </pc:spChg>
        <pc:spChg chg="add del">
          <ac:chgData name="Ruth Athey" userId="339b75e7e6c57350" providerId="LiveId" clId="{725A861C-0F7A-425F-AB37-ED9858ABDF2E}" dt="2019-12-02T17:58:31.311" v="190" actId="26606"/>
          <ac:spMkLst>
            <pc:docMk/>
            <pc:sldMk cId="846762135" sldId="256"/>
            <ac:spMk id="39" creationId="{2A0E4E09-FC02-4ADC-951A-3FFA90B6FE39}"/>
          </ac:spMkLst>
        </pc:spChg>
        <pc:spChg chg="add del">
          <ac:chgData name="Ruth Athey" userId="339b75e7e6c57350" providerId="LiveId" clId="{725A861C-0F7A-425F-AB37-ED9858ABDF2E}" dt="2019-12-02T18:12:35.318" v="1073"/>
          <ac:spMkLst>
            <pc:docMk/>
            <pc:sldMk cId="846762135" sldId="256"/>
            <ac:spMk id="40" creationId="{2A0E4E09-FC02-4ADC-951A-3FFA90B6FE39}"/>
          </ac:spMkLst>
        </pc:spChg>
        <pc:spChg chg="add del">
          <ac:chgData name="Ruth Athey" userId="339b75e7e6c57350" providerId="LiveId" clId="{725A861C-0F7A-425F-AB37-ED9858ABDF2E}" dt="2019-12-02T18:13:59.854" v="1085"/>
          <ac:spMkLst>
            <pc:docMk/>
            <pc:sldMk cId="846762135" sldId="256"/>
            <ac:spMk id="43" creationId="{2A0E4E09-FC02-4ADC-951A-3FFA90B6FE39}"/>
          </ac:spMkLst>
        </pc:spChg>
        <pc:spChg chg="add del">
          <ac:chgData name="Ruth Athey" userId="339b75e7e6c57350" providerId="LiveId" clId="{725A861C-0F7A-425F-AB37-ED9858ABDF2E}" dt="2019-12-02T18:40:15.652" v="1559"/>
          <ac:spMkLst>
            <pc:docMk/>
            <pc:sldMk cId="846762135" sldId="256"/>
            <ac:spMk id="45" creationId="{2A0E4E09-FC02-4ADC-951A-3FFA90B6FE39}"/>
          </ac:spMkLst>
        </pc:spChg>
        <pc:spChg chg="add del">
          <ac:chgData name="Ruth Athey" userId="339b75e7e6c57350" providerId="LiveId" clId="{725A861C-0F7A-425F-AB37-ED9858ABDF2E}" dt="2019-12-02T17:58:18.340" v="185" actId="26606"/>
          <ac:spMkLst>
            <pc:docMk/>
            <pc:sldMk cId="846762135" sldId="256"/>
            <ac:spMk id="46" creationId="{0BC9EFE1-D8CB-4668-9980-DB108327A794}"/>
          </ac:spMkLst>
        </pc:spChg>
        <pc:spChg chg="add del">
          <ac:chgData name="Ruth Athey" userId="339b75e7e6c57350" providerId="LiveId" clId="{725A861C-0F7A-425F-AB37-ED9858ABDF2E}" dt="2019-12-02T18:44:04.849" v="1646" actId="26606"/>
          <ac:spMkLst>
            <pc:docMk/>
            <pc:sldMk cId="846762135" sldId="256"/>
            <ac:spMk id="49" creationId="{2A0E4E09-FC02-4ADC-951A-3FFA90B6FE39}"/>
          </ac:spMkLst>
        </pc:spChg>
        <pc:spChg chg="add del">
          <ac:chgData name="Ruth Athey" userId="339b75e7e6c57350" providerId="LiveId" clId="{725A861C-0F7A-425F-AB37-ED9858ABDF2E}" dt="2019-12-02T17:58:18.340" v="185" actId="26606"/>
          <ac:spMkLst>
            <pc:docMk/>
            <pc:sldMk cId="846762135" sldId="256"/>
            <ac:spMk id="50" creationId="{77DA6D33-2D62-458C-BF5D-DBF612FD557E}"/>
          </ac:spMkLst>
        </pc:spChg>
        <pc:spChg chg="add del">
          <ac:chgData name="Ruth Athey" userId="339b75e7e6c57350" providerId="LiveId" clId="{725A861C-0F7A-425F-AB37-ED9858ABDF2E}" dt="2019-12-02T17:58:26.166" v="187" actId="26606"/>
          <ac:spMkLst>
            <pc:docMk/>
            <pc:sldMk cId="846762135" sldId="256"/>
            <ac:spMk id="52" creationId="{2A0E4E09-FC02-4ADC-951A-3FFA90B6FE39}"/>
          </ac:spMkLst>
        </pc:spChg>
        <pc:spChg chg="add del">
          <ac:chgData name="Ruth Athey" userId="339b75e7e6c57350" providerId="LiveId" clId="{725A861C-0F7A-425F-AB37-ED9858ABDF2E}" dt="2019-12-02T19:14:58.878" v="2105" actId="26606"/>
          <ac:spMkLst>
            <pc:docMk/>
            <pc:sldMk cId="846762135" sldId="256"/>
            <ac:spMk id="54" creationId="{87CC2527-562A-4F69-B487-4371E5B243E7}"/>
          </ac:spMkLst>
        </pc:spChg>
        <pc:spChg chg="add del">
          <ac:chgData name="Ruth Athey" userId="339b75e7e6c57350" providerId="LiveId" clId="{725A861C-0F7A-425F-AB37-ED9858ABDF2E}" dt="2019-12-02T17:58:31.281" v="189" actId="26606"/>
          <ac:spMkLst>
            <pc:docMk/>
            <pc:sldMk cId="846762135" sldId="256"/>
            <ac:spMk id="55" creationId="{87CC2527-562A-4F69-B487-4371E5B243E7}"/>
          </ac:spMkLst>
        </pc:spChg>
        <pc:spChg chg="add del">
          <ac:chgData name="Ruth Athey" userId="339b75e7e6c57350" providerId="LiveId" clId="{725A861C-0F7A-425F-AB37-ED9858ABDF2E}" dt="2019-12-02T18:12:05.406" v="1064"/>
          <ac:spMkLst>
            <pc:docMk/>
            <pc:sldMk cId="846762135" sldId="256"/>
            <ac:spMk id="58" creationId="{2A0E4E09-FC02-4ADC-951A-3FFA90B6FE39}"/>
          </ac:spMkLst>
        </pc:spChg>
        <pc:spChg chg="add del">
          <ac:chgData name="Ruth Athey" userId="339b75e7e6c57350" providerId="LiveId" clId="{725A861C-0F7A-425F-AB37-ED9858ABDF2E}" dt="2019-12-02T19:15:19.953" v="2107" actId="26606"/>
          <ac:spMkLst>
            <pc:docMk/>
            <pc:sldMk cId="846762135" sldId="256"/>
            <ac:spMk id="60" creationId="{2A0E4E09-FC02-4ADC-951A-3FFA90B6FE39}"/>
          </ac:spMkLst>
        </pc:spChg>
        <pc:spChg chg="add del">
          <ac:chgData name="Ruth Athey" userId="339b75e7e6c57350" providerId="LiveId" clId="{725A861C-0F7A-425F-AB37-ED9858ABDF2E}" dt="2019-12-02T19:16:05.682" v="2118" actId="26606"/>
          <ac:spMkLst>
            <pc:docMk/>
            <pc:sldMk cId="846762135" sldId="256"/>
            <ac:spMk id="62" creationId="{0BC9EFE1-D8CB-4668-9980-DB108327A794}"/>
          </ac:spMkLst>
        </pc:spChg>
        <pc:spChg chg="add del">
          <ac:chgData name="Ruth Athey" userId="339b75e7e6c57350" providerId="LiveId" clId="{725A861C-0F7A-425F-AB37-ED9858ABDF2E}" dt="2019-12-02T19:16:05.682" v="2118" actId="26606"/>
          <ac:spMkLst>
            <pc:docMk/>
            <pc:sldMk cId="846762135" sldId="256"/>
            <ac:spMk id="64" creationId="{77DA6D33-2D62-458C-BF5D-DBF612FD557E}"/>
          </ac:spMkLst>
        </pc:spChg>
        <pc:spChg chg="add del">
          <ac:chgData name="Ruth Athey" userId="339b75e7e6c57350" providerId="LiveId" clId="{725A861C-0F7A-425F-AB37-ED9858ABDF2E}" dt="2019-12-02T19:17:57.022" v="2146"/>
          <ac:spMkLst>
            <pc:docMk/>
            <pc:sldMk cId="846762135" sldId="256"/>
            <ac:spMk id="65" creationId="{9401732C-37EE-4B98-A709-9530173F3802}"/>
          </ac:spMkLst>
        </pc:spChg>
        <pc:spChg chg="add del">
          <ac:chgData name="Ruth Athey" userId="339b75e7e6c57350" providerId="LiveId" clId="{725A861C-0F7A-425F-AB37-ED9858ABDF2E}" dt="2019-12-02T19:16:29.912" v="2123"/>
          <ac:spMkLst>
            <pc:docMk/>
            <pc:sldMk cId="846762135" sldId="256"/>
            <ac:spMk id="67" creationId="{35555856-9970-4BC3-9AA9-6A917F53AFBD}"/>
          </ac:spMkLst>
        </pc:spChg>
        <pc:spChg chg="add del">
          <ac:chgData name="Ruth Athey" userId="339b75e7e6c57350" providerId="LiveId" clId="{725A861C-0F7A-425F-AB37-ED9858ABDF2E}" dt="2019-12-02T19:16:29.912" v="2123"/>
          <ac:spMkLst>
            <pc:docMk/>
            <pc:sldMk cId="846762135" sldId="256"/>
            <ac:spMk id="69" creationId="{13722DD7-BA73-4776-93A3-94491FEF7260}"/>
          </ac:spMkLst>
        </pc:spChg>
        <pc:spChg chg="add del">
          <ac:chgData name="Ruth Athey" userId="339b75e7e6c57350" providerId="LiveId" clId="{725A861C-0F7A-425F-AB37-ED9858ABDF2E}" dt="2019-12-02T19:15:51.650" v="2116"/>
          <ac:spMkLst>
            <pc:docMk/>
            <pc:sldMk cId="846762135" sldId="256"/>
            <ac:spMk id="71" creationId="{2A0E4E09-FC02-4ADC-951A-3FFA90B6FE39}"/>
          </ac:spMkLst>
        </pc:spChg>
        <pc:spChg chg="add del">
          <ac:chgData name="Ruth Athey" userId="339b75e7e6c57350" providerId="LiveId" clId="{725A861C-0F7A-425F-AB37-ED9858ABDF2E}" dt="2019-12-02T19:18:29.294" v="2151"/>
          <ac:spMkLst>
            <pc:docMk/>
            <pc:sldMk cId="846762135" sldId="256"/>
            <ac:spMk id="72" creationId="{664AD677-37FD-49CA-8C27-8929915335EA}"/>
          </ac:spMkLst>
        </pc:spChg>
        <pc:spChg chg="add del">
          <ac:chgData name="Ruth Athey" userId="339b75e7e6c57350" providerId="LiveId" clId="{725A861C-0F7A-425F-AB37-ED9858ABDF2E}" dt="2019-12-02T19:19:18.456" v="2156"/>
          <ac:spMkLst>
            <pc:docMk/>
            <pc:sldMk cId="846762135" sldId="256"/>
            <ac:spMk id="75" creationId="{F16F88EB-1D8B-46D1-8DCC-F82D534913A5}"/>
          </ac:spMkLst>
        </pc:spChg>
        <pc:spChg chg="add del">
          <ac:chgData name="Ruth Athey" userId="339b75e7e6c57350" providerId="LiveId" clId="{725A861C-0F7A-425F-AB37-ED9858ABDF2E}" dt="2019-12-02T19:19:18.456" v="2156"/>
          <ac:spMkLst>
            <pc:docMk/>
            <pc:sldMk cId="846762135" sldId="256"/>
            <ac:spMk id="76" creationId="{ED5A7E67-0DC3-42C5-AB91-E64F38E4BABF}"/>
          </ac:spMkLst>
        </pc:spChg>
        <pc:spChg chg="add del">
          <ac:chgData name="Ruth Athey" userId="339b75e7e6c57350" providerId="LiveId" clId="{725A861C-0F7A-425F-AB37-ED9858ABDF2E}" dt="2019-12-02T19:19:18.456" v="2156"/>
          <ac:spMkLst>
            <pc:docMk/>
            <pc:sldMk cId="846762135" sldId="256"/>
            <ac:spMk id="77" creationId="{A27C48FB-2C24-49BF-A441-761951219C1D}"/>
          </ac:spMkLst>
        </pc:spChg>
        <pc:spChg chg="add del">
          <ac:chgData name="Ruth Athey" userId="339b75e7e6c57350" providerId="LiveId" clId="{725A861C-0F7A-425F-AB37-ED9858ABDF2E}" dt="2019-12-02T19:18:29.294" v="2151"/>
          <ac:spMkLst>
            <pc:docMk/>
            <pc:sldMk cId="846762135" sldId="256"/>
            <ac:spMk id="78" creationId="{C880B459-CB59-47D5-883D-482F95B0A520}"/>
          </ac:spMkLst>
        </pc:spChg>
        <pc:spChg chg="add del">
          <ac:chgData name="Ruth Athey" userId="339b75e7e6c57350" providerId="LiveId" clId="{725A861C-0F7A-425F-AB37-ED9858ABDF2E}" dt="2019-12-02T19:18:29.294" v="2151"/>
          <ac:spMkLst>
            <pc:docMk/>
            <pc:sldMk cId="846762135" sldId="256"/>
            <ac:spMk id="79" creationId="{AAC4858E-266B-400B-BABE-B712C757BFBC}"/>
          </ac:spMkLst>
        </pc:spChg>
        <pc:spChg chg="add del">
          <ac:chgData name="Ruth Athey" userId="339b75e7e6c57350" providerId="LiveId" clId="{725A861C-0F7A-425F-AB37-ED9858ABDF2E}" dt="2019-12-02T19:18:29.294" v="2151"/>
          <ac:spMkLst>
            <pc:docMk/>
            <pc:sldMk cId="846762135" sldId="256"/>
            <ac:spMk id="80" creationId="{23D7496E-4C23-4AB2-AC86-6BC6280D99AD}"/>
          </ac:spMkLst>
        </pc:spChg>
        <pc:spChg chg="add del">
          <ac:chgData name="Ruth Athey" userId="339b75e7e6c57350" providerId="LiveId" clId="{725A861C-0F7A-425F-AB37-ED9858ABDF2E}" dt="2019-12-02T19:19:18.456" v="2156"/>
          <ac:spMkLst>
            <pc:docMk/>
            <pc:sldMk cId="846762135" sldId="256"/>
            <ac:spMk id="82" creationId="{D5E3554D-5080-488A-9B8C-AFFCFE4CDCC1}"/>
          </ac:spMkLst>
        </pc:spChg>
        <pc:spChg chg="add del">
          <ac:chgData name="Ruth Athey" userId="339b75e7e6c57350" providerId="LiveId" clId="{725A861C-0F7A-425F-AB37-ED9858ABDF2E}" dt="2019-12-02T19:19:18.456" v="2156"/>
          <ac:spMkLst>
            <pc:docMk/>
            <pc:sldMk cId="846762135" sldId="256"/>
            <ac:spMk id="83" creationId="{80C01D01-5126-48DA-BDA1-30660A0E5B10}"/>
          </ac:spMkLst>
        </pc:spChg>
        <pc:spChg chg="add del">
          <ac:chgData name="Ruth Athey" userId="339b75e7e6c57350" providerId="LiveId" clId="{725A861C-0F7A-425F-AB37-ED9858ABDF2E}" dt="2019-12-02T19:19:18.456" v="2156"/>
          <ac:spMkLst>
            <pc:docMk/>
            <pc:sldMk cId="846762135" sldId="256"/>
            <ac:spMk id="85" creationId="{BF8C41F0-84C6-4FC9-8886-6C1BD6C8C23F}"/>
          </ac:spMkLst>
        </pc:spChg>
        <pc:spChg chg="add del">
          <ac:chgData name="Ruth Athey" userId="339b75e7e6c57350" providerId="LiveId" clId="{725A861C-0F7A-425F-AB37-ED9858ABDF2E}" dt="2019-12-02T19:19:18.456" v="2156"/>
          <ac:spMkLst>
            <pc:docMk/>
            <pc:sldMk cId="846762135" sldId="256"/>
            <ac:spMk id="86" creationId="{AD61F23D-690E-4239-B504-869E77D11E91}"/>
          </ac:spMkLst>
        </pc:spChg>
        <pc:spChg chg="add del">
          <ac:chgData name="Ruth Athey" userId="339b75e7e6c57350" providerId="LiveId" clId="{725A861C-0F7A-425F-AB37-ED9858ABDF2E}" dt="2019-12-02T19:19:18.456" v="2156"/>
          <ac:spMkLst>
            <pc:docMk/>
            <pc:sldMk cId="846762135" sldId="256"/>
            <ac:spMk id="87" creationId="{D43F36D3-8CEE-4D93-BDCD-53711124548D}"/>
          </ac:spMkLst>
        </pc:spChg>
        <pc:spChg chg="add del">
          <ac:chgData name="Ruth Athey" userId="339b75e7e6c57350" providerId="LiveId" clId="{725A861C-0F7A-425F-AB37-ED9858ABDF2E}" dt="2019-12-02T19:19:30.198" v="2158" actId="26606"/>
          <ac:spMkLst>
            <pc:docMk/>
            <pc:sldMk cId="846762135" sldId="256"/>
            <ac:spMk id="88" creationId="{664AD677-37FD-49CA-8C27-8929915335EA}"/>
          </ac:spMkLst>
        </pc:spChg>
        <pc:spChg chg="add del">
          <ac:chgData name="Ruth Athey" userId="339b75e7e6c57350" providerId="LiveId" clId="{725A861C-0F7A-425F-AB37-ED9858ABDF2E}" dt="2019-12-02T19:24:00.489" v="2188"/>
          <ac:spMkLst>
            <pc:docMk/>
            <pc:sldMk cId="846762135" sldId="256"/>
            <ac:spMk id="90" creationId="{F16F88EB-1D8B-46D1-8DCC-F82D534913A5}"/>
          </ac:spMkLst>
        </pc:spChg>
        <pc:spChg chg="add del">
          <ac:chgData name="Ruth Athey" userId="339b75e7e6c57350" providerId="LiveId" clId="{725A861C-0F7A-425F-AB37-ED9858ABDF2E}" dt="2019-12-02T19:24:00.489" v="2188"/>
          <ac:spMkLst>
            <pc:docMk/>
            <pc:sldMk cId="846762135" sldId="256"/>
            <ac:spMk id="91" creationId="{ED5A7E67-0DC3-42C5-AB91-E64F38E4BABF}"/>
          </ac:spMkLst>
        </pc:spChg>
        <pc:spChg chg="add del">
          <ac:chgData name="Ruth Athey" userId="339b75e7e6c57350" providerId="LiveId" clId="{725A861C-0F7A-425F-AB37-ED9858ABDF2E}" dt="2019-12-02T19:24:00.489" v="2188"/>
          <ac:spMkLst>
            <pc:docMk/>
            <pc:sldMk cId="846762135" sldId="256"/>
            <ac:spMk id="92" creationId="{A27C48FB-2C24-49BF-A441-761951219C1D}"/>
          </ac:spMkLst>
        </pc:spChg>
        <pc:spChg chg="add del">
          <ac:chgData name="Ruth Athey" userId="339b75e7e6c57350" providerId="LiveId" clId="{725A861C-0F7A-425F-AB37-ED9858ABDF2E}" dt="2019-12-02T19:19:30.198" v="2158" actId="26606"/>
          <ac:spMkLst>
            <pc:docMk/>
            <pc:sldMk cId="846762135" sldId="256"/>
            <ac:spMk id="93" creationId="{C880B459-CB59-47D5-883D-482F95B0A520}"/>
          </ac:spMkLst>
        </pc:spChg>
        <pc:spChg chg="add del">
          <ac:chgData name="Ruth Athey" userId="339b75e7e6c57350" providerId="LiveId" clId="{725A861C-0F7A-425F-AB37-ED9858ABDF2E}" dt="2019-12-02T19:19:30.198" v="2158" actId="26606"/>
          <ac:spMkLst>
            <pc:docMk/>
            <pc:sldMk cId="846762135" sldId="256"/>
            <ac:spMk id="94" creationId="{AAC4858E-266B-400B-BABE-B712C757BFBC}"/>
          </ac:spMkLst>
        </pc:spChg>
        <pc:spChg chg="add del">
          <ac:chgData name="Ruth Athey" userId="339b75e7e6c57350" providerId="LiveId" clId="{725A861C-0F7A-425F-AB37-ED9858ABDF2E}" dt="2019-12-02T19:19:30.198" v="2158" actId="26606"/>
          <ac:spMkLst>
            <pc:docMk/>
            <pc:sldMk cId="846762135" sldId="256"/>
            <ac:spMk id="95" creationId="{23D7496E-4C23-4AB2-AC86-6BC6280D99AD}"/>
          </ac:spMkLst>
        </pc:spChg>
        <pc:spChg chg="add del">
          <ac:chgData name="Ruth Athey" userId="339b75e7e6c57350" providerId="LiveId" clId="{725A861C-0F7A-425F-AB37-ED9858ABDF2E}" dt="2019-12-02T19:24:00.489" v="2188"/>
          <ac:spMkLst>
            <pc:docMk/>
            <pc:sldMk cId="846762135" sldId="256"/>
            <ac:spMk id="97" creationId="{D5E3554D-5080-488A-9B8C-AFFCFE4CDCC1}"/>
          </ac:spMkLst>
        </pc:spChg>
        <pc:spChg chg="add del">
          <ac:chgData name="Ruth Athey" userId="339b75e7e6c57350" providerId="LiveId" clId="{725A861C-0F7A-425F-AB37-ED9858ABDF2E}" dt="2019-12-02T19:23:18.166" v="2183"/>
          <ac:spMkLst>
            <pc:docMk/>
            <pc:sldMk cId="846762135" sldId="256"/>
            <ac:spMk id="98" creationId="{F16F88EB-1D8B-46D1-8DCC-F82D534913A5}"/>
          </ac:spMkLst>
        </pc:spChg>
        <pc:spChg chg="add del">
          <ac:chgData name="Ruth Athey" userId="339b75e7e6c57350" providerId="LiveId" clId="{725A861C-0F7A-425F-AB37-ED9858ABDF2E}" dt="2019-12-02T19:23:18.166" v="2183"/>
          <ac:spMkLst>
            <pc:docMk/>
            <pc:sldMk cId="846762135" sldId="256"/>
            <ac:spMk id="99" creationId="{ED5A7E67-0DC3-42C5-AB91-E64F38E4BABF}"/>
          </ac:spMkLst>
        </pc:spChg>
        <pc:spChg chg="add del">
          <ac:chgData name="Ruth Athey" userId="339b75e7e6c57350" providerId="LiveId" clId="{725A861C-0F7A-425F-AB37-ED9858ABDF2E}" dt="2019-12-02T19:23:18.166" v="2183"/>
          <ac:spMkLst>
            <pc:docMk/>
            <pc:sldMk cId="846762135" sldId="256"/>
            <ac:spMk id="100" creationId="{A27C48FB-2C24-49BF-A441-761951219C1D}"/>
          </ac:spMkLst>
        </pc:spChg>
        <pc:spChg chg="add del">
          <ac:chgData name="Ruth Athey" userId="339b75e7e6c57350" providerId="LiveId" clId="{725A861C-0F7A-425F-AB37-ED9858ABDF2E}" dt="2019-12-02T19:23:18.166" v="2183"/>
          <ac:spMkLst>
            <pc:docMk/>
            <pc:sldMk cId="846762135" sldId="256"/>
            <ac:spMk id="101" creationId="{D5E3554D-5080-488A-9B8C-AFFCFE4CDCC1}"/>
          </ac:spMkLst>
        </pc:spChg>
        <pc:spChg chg="add del">
          <ac:chgData name="Ruth Athey" userId="339b75e7e6c57350" providerId="LiveId" clId="{725A861C-0F7A-425F-AB37-ED9858ABDF2E}" dt="2019-12-02T19:23:18.166" v="2183"/>
          <ac:spMkLst>
            <pc:docMk/>
            <pc:sldMk cId="846762135" sldId="256"/>
            <ac:spMk id="102" creationId="{80C01D01-5126-48DA-BDA1-30660A0E5B10}"/>
          </ac:spMkLst>
        </pc:spChg>
        <pc:spChg chg="add del">
          <ac:chgData name="Ruth Athey" userId="339b75e7e6c57350" providerId="LiveId" clId="{725A861C-0F7A-425F-AB37-ED9858ABDF2E}" dt="2019-12-02T19:23:18.166" v="2183"/>
          <ac:spMkLst>
            <pc:docMk/>
            <pc:sldMk cId="846762135" sldId="256"/>
            <ac:spMk id="104" creationId="{BF8C41F0-84C6-4FC9-8886-6C1BD6C8C23F}"/>
          </ac:spMkLst>
        </pc:spChg>
        <pc:spChg chg="add del">
          <ac:chgData name="Ruth Athey" userId="339b75e7e6c57350" providerId="LiveId" clId="{725A861C-0F7A-425F-AB37-ED9858ABDF2E}" dt="2019-12-02T19:23:18.166" v="2183"/>
          <ac:spMkLst>
            <pc:docMk/>
            <pc:sldMk cId="846762135" sldId="256"/>
            <ac:spMk id="105" creationId="{AD61F23D-690E-4239-B504-869E77D11E91}"/>
          </ac:spMkLst>
        </pc:spChg>
        <pc:spChg chg="add del">
          <ac:chgData name="Ruth Athey" userId="339b75e7e6c57350" providerId="LiveId" clId="{725A861C-0F7A-425F-AB37-ED9858ABDF2E}" dt="2019-12-02T19:23:18.166" v="2183"/>
          <ac:spMkLst>
            <pc:docMk/>
            <pc:sldMk cId="846762135" sldId="256"/>
            <ac:spMk id="106" creationId="{D43F36D3-8CEE-4D93-BDCD-53711124548D}"/>
          </ac:spMkLst>
        </pc:spChg>
        <pc:spChg chg="add del">
          <ac:chgData name="Ruth Athey" userId="339b75e7e6c57350" providerId="LiveId" clId="{725A861C-0F7A-425F-AB37-ED9858ABDF2E}" dt="2019-12-02T19:24:00.489" v="2188"/>
          <ac:spMkLst>
            <pc:docMk/>
            <pc:sldMk cId="846762135" sldId="256"/>
            <ac:spMk id="107" creationId="{80C01D01-5126-48DA-BDA1-30660A0E5B10}"/>
          </ac:spMkLst>
        </pc:spChg>
        <pc:spChg chg="add del">
          <ac:chgData name="Ruth Athey" userId="339b75e7e6c57350" providerId="LiveId" clId="{725A861C-0F7A-425F-AB37-ED9858ABDF2E}" dt="2019-12-02T19:24:00.489" v="2188"/>
          <ac:spMkLst>
            <pc:docMk/>
            <pc:sldMk cId="846762135" sldId="256"/>
            <ac:spMk id="109" creationId="{BF8C41F0-84C6-4FC9-8886-6C1BD6C8C23F}"/>
          </ac:spMkLst>
        </pc:spChg>
        <pc:spChg chg="add del">
          <ac:chgData name="Ruth Athey" userId="339b75e7e6c57350" providerId="LiveId" clId="{725A861C-0F7A-425F-AB37-ED9858ABDF2E}" dt="2019-12-02T19:24:00.489" v="2188"/>
          <ac:spMkLst>
            <pc:docMk/>
            <pc:sldMk cId="846762135" sldId="256"/>
            <ac:spMk id="110" creationId="{AD61F23D-690E-4239-B504-869E77D11E91}"/>
          </ac:spMkLst>
        </pc:spChg>
        <pc:spChg chg="add del">
          <ac:chgData name="Ruth Athey" userId="339b75e7e6c57350" providerId="LiveId" clId="{725A861C-0F7A-425F-AB37-ED9858ABDF2E}" dt="2019-12-02T19:24:00.489" v="2188"/>
          <ac:spMkLst>
            <pc:docMk/>
            <pc:sldMk cId="846762135" sldId="256"/>
            <ac:spMk id="111" creationId="{D43F36D3-8CEE-4D93-BDCD-53711124548D}"/>
          </ac:spMkLst>
        </pc:spChg>
        <pc:spChg chg="add del">
          <ac:chgData name="Ruth Athey" userId="339b75e7e6c57350" providerId="LiveId" clId="{725A861C-0F7A-425F-AB37-ED9858ABDF2E}" dt="2019-12-02T19:24:50.622" v="2196"/>
          <ac:spMkLst>
            <pc:docMk/>
            <pc:sldMk cId="846762135" sldId="256"/>
            <ac:spMk id="112" creationId="{53F2DC5E-02B9-4419-8BCE-E53B11ED03BE}"/>
          </ac:spMkLst>
        </pc:spChg>
        <pc:spChg chg="add del">
          <ac:chgData name="Ruth Athey" userId="339b75e7e6c57350" providerId="LiveId" clId="{725A861C-0F7A-425F-AB37-ED9858ABDF2E}" dt="2019-12-02T19:25:05.441" v="2198" actId="26606"/>
          <ac:spMkLst>
            <pc:docMk/>
            <pc:sldMk cId="846762135" sldId="256"/>
            <ac:spMk id="114" creationId="{664AD677-37FD-49CA-8C27-8929915335EA}"/>
          </ac:spMkLst>
        </pc:spChg>
        <pc:spChg chg="add del">
          <ac:chgData name="Ruth Athey" userId="339b75e7e6c57350" providerId="LiveId" clId="{725A861C-0F7A-425F-AB37-ED9858ABDF2E}" dt="2019-12-19T17:15:32.593" v="9031"/>
          <ac:spMkLst>
            <pc:docMk/>
            <pc:sldMk cId="846762135" sldId="256"/>
            <ac:spMk id="116" creationId="{80C01D01-5126-48DA-BDA1-30660A0E5B10}"/>
          </ac:spMkLst>
        </pc:spChg>
        <pc:spChg chg="add del">
          <ac:chgData name="Ruth Athey" userId="339b75e7e6c57350" providerId="LiveId" clId="{725A861C-0F7A-425F-AB37-ED9858ABDF2E}" dt="2019-12-02T19:24:50.622" v="2196"/>
          <ac:spMkLst>
            <pc:docMk/>
            <pc:sldMk cId="846762135" sldId="256"/>
            <ac:spMk id="117" creationId="{1CA269D9-F567-48FB-87B3-248F07EB1E1D}"/>
          </ac:spMkLst>
        </pc:spChg>
        <pc:spChg chg="add del">
          <ac:chgData name="Ruth Athey" userId="339b75e7e6c57350" providerId="LiveId" clId="{725A861C-0F7A-425F-AB37-ED9858ABDF2E}" dt="2019-12-02T19:24:50.622" v="2196"/>
          <ac:spMkLst>
            <pc:docMk/>
            <pc:sldMk cId="846762135" sldId="256"/>
            <ac:spMk id="118" creationId="{4ABF56C1-919D-4B2B-AD18-A3B3897D7D9A}"/>
          </ac:spMkLst>
        </pc:spChg>
        <pc:spChg chg="add del">
          <ac:chgData name="Ruth Athey" userId="339b75e7e6c57350" providerId="LiveId" clId="{725A861C-0F7A-425F-AB37-ED9858ABDF2E}" dt="2019-12-02T19:24:50.622" v="2196"/>
          <ac:spMkLst>
            <pc:docMk/>
            <pc:sldMk cId="846762135" sldId="256"/>
            <ac:spMk id="119" creationId="{2244DFF3-FC1D-4EBD-AEBD-1C5D323915ED}"/>
          </ac:spMkLst>
        </pc:spChg>
        <pc:spChg chg="add del">
          <ac:chgData name="Ruth Athey" userId="339b75e7e6c57350" providerId="LiveId" clId="{725A861C-0F7A-425F-AB37-ED9858ABDF2E}" dt="2019-12-10T19:58:25.711" v="8292" actId="26606"/>
          <ac:spMkLst>
            <pc:docMk/>
            <pc:sldMk cId="846762135" sldId="256"/>
            <ac:spMk id="121" creationId="{D42FE462-1F9A-48F7-9093-9EB52755A156}"/>
          </ac:spMkLst>
        </pc:spChg>
        <pc:spChg chg="add del">
          <ac:chgData name="Ruth Athey" userId="339b75e7e6c57350" providerId="LiveId" clId="{725A861C-0F7A-425F-AB37-ED9858ABDF2E}" dt="2019-12-19T17:15:32.593" v="9031"/>
          <ac:spMkLst>
            <pc:docMk/>
            <pc:sldMk cId="846762135" sldId="256"/>
            <ac:spMk id="122" creationId="{AD61F23D-690E-4239-B504-869E77D11E91}"/>
          </ac:spMkLst>
        </pc:spChg>
        <pc:spChg chg="add del">
          <ac:chgData name="Ruth Athey" userId="339b75e7e6c57350" providerId="LiveId" clId="{725A861C-0F7A-425F-AB37-ED9858ABDF2E}" dt="2019-12-02T19:25:05.441" v="2198" actId="26606"/>
          <ac:spMkLst>
            <pc:docMk/>
            <pc:sldMk cId="846762135" sldId="256"/>
            <ac:spMk id="123" creationId="{C880B459-CB59-47D5-883D-482F95B0A520}"/>
          </ac:spMkLst>
        </pc:spChg>
        <pc:spChg chg="add del">
          <ac:chgData name="Ruth Athey" userId="339b75e7e6c57350" providerId="LiveId" clId="{725A861C-0F7A-425F-AB37-ED9858ABDF2E}" dt="2019-12-02T19:25:05.441" v="2198" actId="26606"/>
          <ac:spMkLst>
            <pc:docMk/>
            <pc:sldMk cId="846762135" sldId="256"/>
            <ac:spMk id="124" creationId="{AAC4858E-266B-400B-BABE-B712C757BFBC}"/>
          </ac:spMkLst>
        </pc:spChg>
        <pc:spChg chg="add del">
          <ac:chgData name="Ruth Athey" userId="339b75e7e6c57350" providerId="LiveId" clId="{725A861C-0F7A-425F-AB37-ED9858ABDF2E}" dt="2019-12-02T19:25:05.441" v="2198" actId="26606"/>
          <ac:spMkLst>
            <pc:docMk/>
            <pc:sldMk cId="846762135" sldId="256"/>
            <ac:spMk id="125" creationId="{23D7496E-4C23-4AB2-AC86-6BC6280D99AD}"/>
          </ac:spMkLst>
        </pc:spChg>
        <pc:spChg chg="add del">
          <ac:chgData name="Ruth Athey" userId="339b75e7e6c57350" providerId="LiveId" clId="{725A861C-0F7A-425F-AB37-ED9858ABDF2E}" dt="2019-12-10T19:58:25.711" v="8292" actId="26606"/>
          <ac:spMkLst>
            <pc:docMk/>
            <pc:sldMk cId="846762135" sldId="256"/>
            <ac:spMk id="127" creationId="{80D50579-6BE8-43DB-9072-169767022163}"/>
          </ac:spMkLst>
        </pc:spChg>
        <pc:spChg chg="add del">
          <ac:chgData name="Ruth Athey" userId="339b75e7e6c57350" providerId="LiveId" clId="{725A861C-0F7A-425F-AB37-ED9858ABDF2E}" dt="2019-12-02T19:35:53.975" v="2538" actId="26606"/>
          <ac:spMkLst>
            <pc:docMk/>
            <pc:sldMk cId="846762135" sldId="256"/>
            <ac:spMk id="128" creationId="{F16F88EB-1D8B-46D1-8DCC-F82D534913A5}"/>
          </ac:spMkLst>
        </pc:spChg>
        <pc:spChg chg="add del">
          <ac:chgData name="Ruth Athey" userId="339b75e7e6c57350" providerId="LiveId" clId="{725A861C-0F7A-425F-AB37-ED9858ABDF2E}" dt="2019-12-02T19:35:53.975" v="2538" actId="26606"/>
          <ac:spMkLst>
            <pc:docMk/>
            <pc:sldMk cId="846762135" sldId="256"/>
            <ac:spMk id="129" creationId="{ED5A7E67-0DC3-42C5-AB91-E64F38E4BABF}"/>
          </ac:spMkLst>
        </pc:spChg>
        <pc:spChg chg="add del">
          <ac:chgData name="Ruth Athey" userId="339b75e7e6c57350" providerId="LiveId" clId="{725A861C-0F7A-425F-AB37-ED9858ABDF2E}" dt="2019-12-02T19:35:53.975" v="2538" actId="26606"/>
          <ac:spMkLst>
            <pc:docMk/>
            <pc:sldMk cId="846762135" sldId="256"/>
            <ac:spMk id="130" creationId="{A27C48FB-2C24-49BF-A441-761951219C1D}"/>
          </ac:spMkLst>
        </pc:spChg>
        <pc:spChg chg="add del">
          <ac:chgData name="Ruth Athey" userId="339b75e7e6c57350" providerId="LiveId" clId="{725A861C-0F7A-425F-AB37-ED9858ABDF2E}" dt="2019-12-02T19:35:53.975" v="2538" actId="26606"/>
          <ac:spMkLst>
            <pc:docMk/>
            <pc:sldMk cId="846762135" sldId="256"/>
            <ac:spMk id="131" creationId="{D5E3554D-5080-488A-9B8C-AFFCFE4CDCC1}"/>
          </ac:spMkLst>
        </pc:spChg>
        <pc:spChg chg="add del">
          <ac:chgData name="Ruth Athey" userId="339b75e7e6c57350" providerId="LiveId" clId="{725A861C-0F7A-425F-AB37-ED9858ABDF2E}" dt="2019-12-02T19:35:53.975" v="2538" actId="26606"/>
          <ac:spMkLst>
            <pc:docMk/>
            <pc:sldMk cId="846762135" sldId="256"/>
            <ac:spMk id="132" creationId="{80C01D01-5126-48DA-BDA1-30660A0E5B10}"/>
          </ac:spMkLst>
        </pc:spChg>
        <pc:spChg chg="add del">
          <ac:chgData name="Ruth Athey" userId="339b75e7e6c57350" providerId="LiveId" clId="{725A861C-0F7A-425F-AB37-ED9858ABDF2E}" dt="2019-12-02T19:35:53.975" v="2538" actId="26606"/>
          <ac:spMkLst>
            <pc:docMk/>
            <pc:sldMk cId="846762135" sldId="256"/>
            <ac:spMk id="134" creationId="{BF8C41F0-84C6-4FC9-8886-6C1BD6C8C23F}"/>
          </ac:spMkLst>
        </pc:spChg>
        <pc:spChg chg="add del">
          <ac:chgData name="Ruth Athey" userId="339b75e7e6c57350" providerId="LiveId" clId="{725A861C-0F7A-425F-AB37-ED9858ABDF2E}" dt="2019-12-02T19:35:53.975" v="2538" actId="26606"/>
          <ac:spMkLst>
            <pc:docMk/>
            <pc:sldMk cId="846762135" sldId="256"/>
            <ac:spMk id="135" creationId="{AD61F23D-690E-4239-B504-869E77D11E91}"/>
          </ac:spMkLst>
        </pc:spChg>
        <pc:spChg chg="add del">
          <ac:chgData name="Ruth Athey" userId="339b75e7e6c57350" providerId="LiveId" clId="{725A861C-0F7A-425F-AB37-ED9858ABDF2E}" dt="2019-12-02T19:35:53.975" v="2538" actId="26606"/>
          <ac:spMkLst>
            <pc:docMk/>
            <pc:sldMk cId="846762135" sldId="256"/>
            <ac:spMk id="136" creationId="{D43F36D3-8CEE-4D93-BDCD-53711124548D}"/>
          </ac:spMkLst>
        </pc:spChg>
        <pc:spChg chg="add del">
          <ac:chgData name="Ruth Athey" userId="339b75e7e6c57350" providerId="LiveId" clId="{725A861C-0F7A-425F-AB37-ED9858ABDF2E}" dt="2019-12-02T19:43:40.367" v="2831" actId="26606"/>
          <ac:spMkLst>
            <pc:docMk/>
            <pc:sldMk cId="846762135" sldId="256"/>
            <ac:spMk id="138" creationId="{DEC429B7-DA0D-4A82-8914-1BEF791BAB13}"/>
          </ac:spMkLst>
        </pc:spChg>
        <pc:spChg chg="add del">
          <ac:chgData name="Ruth Athey" userId="339b75e7e6c57350" providerId="LiveId" clId="{725A861C-0F7A-425F-AB37-ED9858ABDF2E}" dt="2019-12-02T19:43:40.367" v="2831" actId="26606"/>
          <ac:spMkLst>
            <pc:docMk/>
            <pc:sldMk cId="846762135" sldId="256"/>
            <ac:spMk id="139" creationId="{BE192232-A96E-4355-AFA3-AF3DBCCBC1B1}"/>
          </ac:spMkLst>
        </pc:spChg>
        <pc:spChg chg="add del">
          <ac:chgData name="Ruth Athey" userId="339b75e7e6c57350" providerId="LiveId" clId="{725A861C-0F7A-425F-AB37-ED9858ABDF2E}" dt="2019-12-10T19:58:25.711" v="8292" actId="26606"/>
          <ac:spMkLst>
            <pc:docMk/>
            <pc:sldMk cId="846762135" sldId="256"/>
            <ac:spMk id="141" creationId="{EF6CBCF6-9A53-4BF3-9DEA-DC07D196C89C}"/>
          </ac:spMkLst>
        </pc:spChg>
        <pc:spChg chg="add del">
          <ac:chgData name="Ruth Athey" userId="339b75e7e6c57350" providerId="LiveId" clId="{725A861C-0F7A-425F-AB37-ED9858ABDF2E}" dt="2019-12-02T19:43:33.288" v="2828" actId="26606"/>
          <ac:spMkLst>
            <pc:docMk/>
            <pc:sldMk cId="846762135" sldId="256"/>
            <ac:spMk id="142" creationId="{F16F88EB-1D8B-46D1-8DCC-F82D534913A5}"/>
          </ac:spMkLst>
        </pc:spChg>
        <pc:spChg chg="add del">
          <ac:chgData name="Ruth Athey" userId="339b75e7e6c57350" providerId="LiveId" clId="{725A861C-0F7A-425F-AB37-ED9858ABDF2E}" dt="2019-12-02T19:43:33.288" v="2828" actId="26606"/>
          <ac:spMkLst>
            <pc:docMk/>
            <pc:sldMk cId="846762135" sldId="256"/>
            <ac:spMk id="143" creationId="{ED5A7E67-0DC3-42C5-AB91-E64F38E4BABF}"/>
          </ac:spMkLst>
        </pc:spChg>
        <pc:spChg chg="add del">
          <ac:chgData name="Ruth Athey" userId="339b75e7e6c57350" providerId="LiveId" clId="{725A861C-0F7A-425F-AB37-ED9858ABDF2E}" dt="2019-12-02T19:43:33.288" v="2828" actId="26606"/>
          <ac:spMkLst>
            <pc:docMk/>
            <pc:sldMk cId="846762135" sldId="256"/>
            <ac:spMk id="144" creationId="{A27C48FB-2C24-49BF-A441-761951219C1D}"/>
          </ac:spMkLst>
        </pc:spChg>
        <pc:spChg chg="add del">
          <ac:chgData name="Ruth Athey" userId="339b75e7e6c57350" providerId="LiveId" clId="{725A861C-0F7A-425F-AB37-ED9858ABDF2E}" dt="2019-12-02T19:43:33.288" v="2828" actId="26606"/>
          <ac:spMkLst>
            <pc:docMk/>
            <pc:sldMk cId="846762135" sldId="256"/>
            <ac:spMk id="145" creationId="{D5E3554D-5080-488A-9B8C-AFFCFE4CDCC1}"/>
          </ac:spMkLst>
        </pc:spChg>
        <pc:spChg chg="add del">
          <ac:chgData name="Ruth Athey" userId="339b75e7e6c57350" providerId="LiveId" clId="{725A861C-0F7A-425F-AB37-ED9858ABDF2E}" dt="2019-12-02T19:43:33.288" v="2828" actId="26606"/>
          <ac:spMkLst>
            <pc:docMk/>
            <pc:sldMk cId="846762135" sldId="256"/>
            <ac:spMk id="146" creationId="{80C01D01-5126-48DA-BDA1-30660A0E5B10}"/>
          </ac:spMkLst>
        </pc:spChg>
        <pc:spChg chg="add del">
          <ac:chgData name="Ruth Athey" userId="339b75e7e6c57350" providerId="LiveId" clId="{725A861C-0F7A-425F-AB37-ED9858ABDF2E}" dt="2019-12-02T19:43:33.288" v="2828" actId="26606"/>
          <ac:spMkLst>
            <pc:docMk/>
            <pc:sldMk cId="846762135" sldId="256"/>
            <ac:spMk id="148" creationId="{BF8C41F0-84C6-4FC9-8886-6C1BD6C8C23F}"/>
          </ac:spMkLst>
        </pc:spChg>
        <pc:spChg chg="add del">
          <ac:chgData name="Ruth Athey" userId="339b75e7e6c57350" providerId="LiveId" clId="{725A861C-0F7A-425F-AB37-ED9858ABDF2E}" dt="2019-12-02T19:43:33.288" v="2828" actId="26606"/>
          <ac:spMkLst>
            <pc:docMk/>
            <pc:sldMk cId="846762135" sldId="256"/>
            <ac:spMk id="149" creationId="{AD61F23D-690E-4239-B504-869E77D11E91}"/>
          </ac:spMkLst>
        </pc:spChg>
        <pc:spChg chg="add del">
          <ac:chgData name="Ruth Athey" userId="339b75e7e6c57350" providerId="LiveId" clId="{725A861C-0F7A-425F-AB37-ED9858ABDF2E}" dt="2019-12-02T19:43:33.288" v="2828" actId="26606"/>
          <ac:spMkLst>
            <pc:docMk/>
            <pc:sldMk cId="846762135" sldId="256"/>
            <ac:spMk id="150" creationId="{D43F36D3-8CEE-4D93-BDCD-53711124548D}"/>
          </ac:spMkLst>
        </pc:spChg>
        <pc:spChg chg="add del">
          <ac:chgData name="Ruth Athey" userId="339b75e7e6c57350" providerId="LiveId" clId="{725A861C-0F7A-425F-AB37-ED9858ABDF2E}" dt="2019-12-10T19:58:25.711" v="8292" actId="26606"/>
          <ac:spMkLst>
            <pc:docMk/>
            <pc:sldMk cId="846762135" sldId="256"/>
            <ac:spMk id="151" creationId="{988C2091-3FFB-4A80-B8C1-F680193A2EA6}"/>
          </ac:spMkLst>
        </pc:spChg>
        <pc:spChg chg="add del">
          <ac:chgData name="Ruth Athey" userId="339b75e7e6c57350" providerId="LiveId" clId="{725A861C-0F7A-425F-AB37-ED9858ABDF2E}" dt="2019-12-02T19:43:40.267" v="2830" actId="26606"/>
          <ac:spMkLst>
            <pc:docMk/>
            <pc:sldMk cId="846762135" sldId="256"/>
            <ac:spMk id="152" creationId="{A46C1030-35AD-4741-8F2D-CC274EC58EE9}"/>
          </ac:spMkLst>
        </pc:spChg>
        <pc:spChg chg="add del">
          <ac:chgData name="Ruth Athey" userId="339b75e7e6c57350" providerId="LiveId" clId="{725A861C-0F7A-425F-AB37-ED9858ABDF2E}" dt="2019-12-02T19:43:40.267" v="2830" actId="26606"/>
          <ac:spMkLst>
            <pc:docMk/>
            <pc:sldMk cId="846762135" sldId="256"/>
            <ac:spMk id="153" creationId="{5B886E0A-7BAF-4E57-BD0D-7179C1A58BBA}"/>
          </ac:spMkLst>
        </pc:spChg>
        <pc:spChg chg="add del">
          <ac:chgData name="Ruth Athey" userId="339b75e7e6c57350" providerId="LiveId" clId="{725A861C-0F7A-425F-AB37-ED9858ABDF2E}" dt="2019-12-02T19:43:40.267" v="2830" actId="26606"/>
          <ac:spMkLst>
            <pc:docMk/>
            <pc:sldMk cId="846762135" sldId="256"/>
            <ac:spMk id="154" creationId="{1FBC372F-9534-4D86-8CB4-F96E2E26EB7A}"/>
          </ac:spMkLst>
        </pc:spChg>
        <pc:spChg chg="add del">
          <ac:chgData name="Ruth Athey" userId="339b75e7e6c57350" providerId="LiveId" clId="{725A861C-0F7A-425F-AB37-ED9858ABDF2E}" dt="2019-12-02T19:43:40.267" v="2830" actId="26606"/>
          <ac:spMkLst>
            <pc:docMk/>
            <pc:sldMk cId="846762135" sldId="256"/>
            <ac:spMk id="156" creationId="{3DFABB7F-52DE-4AFF-8CAC-0F440E28E111}"/>
          </ac:spMkLst>
        </pc:spChg>
        <pc:spChg chg="add del">
          <ac:chgData name="Ruth Athey" userId="339b75e7e6c57350" providerId="LiveId" clId="{725A861C-0F7A-425F-AB37-ED9858ABDF2E}" dt="2019-12-02T19:43:40.267" v="2830" actId="26606"/>
          <ac:spMkLst>
            <pc:docMk/>
            <pc:sldMk cId="846762135" sldId="256"/>
            <ac:spMk id="157" creationId="{8570CBB3-FBAA-4D07-B8F6-CD53BD94D703}"/>
          </ac:spMkLst>
        </pc:spChg>
        <pc:spChg chg="add del">
          <ac:chgData name="Ruth Athey" userId="339b75e7e6c57350" providerId="LiveId" clId="{725A861C-0F7A-425F-AB37-ED9858ABDF2E}" dt="2019-12-10T19:58:25.711" v="8292" actId="26606"/>
          <ac:spMkLst>
            <pc:docMk/>
            <pc:sldMk cId="846762135" sldId="256"/>
            <ac:spMk id="158" creationId="{408301BF-4D6C-445F-AFA7-A8685EBC2A81}"/>
          </ac:spMkLst>
        </pc:spChg>
        <pc:spChg chg="add del">
          <ac:chgData name="Ruth Athey" userId="339b75e7e6c57350" providerId="LiveId" clId="{725A861C-0F7A-425F-AB37-ED9858ABDF2E}" dt="2019-12-02T19:43:53.841" v="2832" actId="26606"/>
          <ac:spMkLst>
            <pc:docMk/>
            <pc:sldMk cId="846762135" sldId="256"/>
            <ac:spMk id="159" creationId="{664AD677-37FD-49CA-8C27-8929915335EA}"/>
          </ac:spMkLst>
        </pc:spChg>
        <pc:spChg chg="add del">
          <ac:chgData name="Ruth Athey" userId="339b75e7e6c57350" providerId="LiveId" clId="{725A861C-0F7A-425F-AB37-ED9858ABDF2E}" dt="2019-12-19T17:17:09.266" v="9037" actId="26606"/>
          <ac:spMkLst>
            <pc:docMk/>
            <pc:sldMk cId="846762135" sldId="256"/>
            <ac:spMk id="162" creationId="{EE853D4C-8752-44E5-AD7A-063F8234AA37}"/>
          </ac:spMkLst>
        </pc:spChg>
        <pc:spChg chg="add del">
          <ac:chgData name="Ruth Athey" userId="339b75e7e6c57350" providerId="LiveId" clId="{725A861C-0F7A-425F-AB37-ED9858ABDF2E}" dt="2019-12-19T17:17:09.266" v="9037" actId="26606"/>
          <ac:spMkLst>
            <pc:docMk/>
            <pc:sldMk cId="846762135" sldId="256"/>
            <ac:spMk id="163" creationId="{73F69954-D4AA-45CE-A548-AEBF62E313AE}"/>
          </ac:spMkLst>
        </pc:spChg>
        <pc:spChg chg="add del">
          <ac:chgData name="Ruth Athey" userId="339b75e7e6c57350" providerId="LiveId" clId="{725A861C-0F7A-425F-AB37-ED9858ABDF2E}" dt="2019-12-02T19:43:53.841" v="2832" actId="26606"/>
          <ac:spMkLst>
            <pc:docMk/>
            <pc:sldMk cId="846762135" sldId="256"/>
            <ac:spMk id="164" creationId="{C880B459-CB59-47D5-883D-482F95B0A520}"/>
          </ac:spMkLst>
        </pc:spChg>
        <pc:spChg chg="add del">
          <ac:chgData name="Ruth Athey" userId="339b75e7e6c57350" providerId="LiveId" clId="{725A861C-0F7A-425F-AB37-ED9858ABDF2E}" dt="2019-12-02T19:43:53.841" v="2832" actId="26606"/>
          <ac:spMkLst>
            <pc:docMk/>
            <pc:sldMk cId="846762135" sldId="256"/>
            <ac:spMk id="165" creationId="{AAC4858E-266B-400B-BABE-B712C757BFBC}"/>
          </ac:spMkLst>
        </pc:spChg>
        <pc:spChg chg="add del">
          <ac:chgData name="Ruth Athey" userId="339b75e7e6c57350" providerId="LiveId" clId="{725A861C-0F7A-425F-AB37-ED9858ABDF2E}" dt="2019-12-02T19:43:53.841" v="2832" actId="26606"/>
          <ac:spMkLst>
            <pc:docMk/>
            <pc:sldMk cId="846762135" sldId="256"/>
            <ac:spMk id="166" creationId="{23D7496E-4C23-4AB2-AC86-6BC6280D99AD}"/>
          </ac:spMkLst>
        </pc:spChg>
        <pc:spChg chg="add del">
          <ac:chgData name="Ruth Athey" userId="339b75e7e6c57350" providerId="LiveId" clId="{725A861C-0F7A-425F-AB37-ED9858ABDF2E}" dt="2019-12-19T17:15:32.593" v="9031"/>
          <ac:spMkLst>
            <pc:docMk/>
            <pc:sldMk cId="846762135" sldId="256"/>
            <ac:spMk id="169" creationId="{F16F88EB-1D8B-46D1-8DCC-F82D534913A5}"/>
          </ac:spMkLst>
        </pc:spChg>
        <pc:spChg chg="add del">
          <ac:chgData name="Ruth Athey" userId="339b75e7e6c57350" providerId="LiveId" clId="{725A861C-0F7A-425F-AB37-ED9858ABDF2E}" dt="2019-12-19T17:15:32.593" v="9031"/>
          <ac:spMkLst>
            <pc:docMk/>
            <pc:sldMk cId="846762135" sldId="256"/>
            <ac:spMk id="170" creationId="{ED5A7E67-0DC3-42C5-AB91-E64F38E4BABF}"/>
          </ac:spMkLst>
        </pc:spChg>
        <pc:spChg chg="add del">
          <ac:chgData name="Ruth Athey" userId="339b75e7e6c57350" providerId="LiveId" clId="{725A861C-0F7A-425F-AB37-ED9858ABDF2E}" dt="2019-12-19T17:15:32.593" v="9031"/>
          <ac:spMkLst>
            <pc:docMk/>
            <pc:sldMk cId="846762135" sldId="256"/>
            <ac:spMk id="171" creationId="{A27C48FB-2C24-49BF-A441-761951219C1D}"/>
          </ac:spMkLst>
        </pc:spChg>
        <pc:spChg chg="add del">
          <ac:chgData name="Ruth Athey" userId="339b75e7e6c57350" providerId="LiveId" clId="{725A861C-0F7A-425F-AB37-ED9858ABDF2E}" dt="2019-12-19T17:15:32.593" v="9031"/>
          <ac:spMkLst>
            <pc:docMk/>
            <pc:sldMk cId="846762135" sldId="256"/>
            <ac:spMk id="172" creationId="{D5E3554D-5080-488A-9B8C-AFFCFE4CDCC1}"/>
          </ac:spMkLst>
        </pc:spChg>
        <pc:spChg chg="add del">
          <ac:chgData name="Ruth Athey" userId="339b75e7e6c57350" providerId="LiveId" clId="{725A861C-0F7A-425F-AB37-ED9858ABDF2E}" dt="2019-12-19T17:15:32.593" v="9031"/>
          <ac:spMkLst>
            <pc:docMk/>
            <pc:sldMk cId="846762135" sldId="256"/>
            <ac:spMk id="174" creationId="{BF8C41F0-84C6-4FC9-8886-6C1BD6C8C23F}"/>
          </ac:spMkLst>
        </pc:spChg>
        <pc:spChg chg="add del">
          <ac:chgData name="Ruth Athey" userId="339b75e7e6c57350" providerId="LiveId" clId="{725A861C-0F7A-425F-AB37-ED9858ABDF2E}" dt="2019-12-19T17:15:32.593" v="9031"/>
          <ac:spMkLst>
            <pc:docMk/>
            <pc:sldMk cId="846762135" sldId="256"/>
            <ac:spMk id="175" creationId="{D43F36D3-8CEE-4D93-BDCD-53711124548D}"/>
          </ac:spMkLst>
        </pc:spChg>
        <pc:spChg chg="add del">
          <ac:chgData name="Ruth Athey" userId="339b75e7e6c57350" providerId="LiveId" clId="{725A861C-0F7A-425F-AB37-ED9858ABDF2E}" dt="2019-12-19T17:18:20.087" v="9053"/>
          <ac:spMkLst>
            <pc:docMk/>
            <pc:sldMk cId="846762135" sldId="256"/>
            <ac:spMk id="176" creationId="{4DA9E8CC-6C73-43E6-AF09-B4B1083BCDC7}"/>
          </ac:spMkLst>
        </pc:spChg>
        <pc:spChg chg="add del">
          <ac:chgData name="Ruth Athey" userId="339b75e7e6c57350" providerId="LiveId" clId="{725A861C-0F7A-425F-AB37-ED9858ABDF2E}" dt="2019-12-19T17:18:20.087" v="9053"/>
          <ac:spMkLst>
            <pc:docMk/>
            <pc:sldMk cId="846762135" sldId="256"/>
            <ac:spMk id="179" creationId="{113E1A2F-E5D7-4888-BA8C-1CDDC7CE2328}"/>
          </ac:spMkLst>
        </pc:spChg>
        <pc:spChg chg="add del">
          <ac:chgData name="Ruth Athey" userId="339b75e7e6c57350" providerId="LiveId" clId="{725A861C-0F7A-425F-AB37-ED9858ABDF2E}" dt="2019-12-19T17:18:20.087" v="9053"/>
          <ac:spMkLst>
            <pc:docMk/>
            <pc:sldMk cId="846762135" sldId="256"/>
            <ac:spMk id="180" creationId="{F625649A-4F9D-4D90-8F0A-433D7A1F685F}"/>
          </ac:spMkLst>
        </pc:spChg>
        <pc:spChg chg="add del">
          <ac:chgData name="Ruth Athey" userId="339b75e7e6c57350" providerId="LiveId" clId="{725A861C-0F7A-425F-AB37-ED9858ABDF2E}" dt="2019-12-19T17:18:20.087" v="9053"/>
          <ac:spMkLst>
            <pc:docMk/>
            <pc:sldMk cId="846762135" sldId="256"/>
            <ac:spMk id="181" creationId="{B6F31202-25B1-43E6-94C1-CDCAFFE33CE9}"/>
          </ac:spMkLst>
        </pc:spChg>
        <pc:spChg chg="add del">
          <ac:chgData name="Ruth Athey" userId="339b75e7e6c57350" providerId="LiveId" clId="{725A861C-0F7A-425F-AB37-ED9858ABDF2E}" dt="2019-12-19T17:18:20.087" v="9053"/>
          <ac:spMkLst>
            <pc:docMk/>
            <pc:sldMk cId="846762135" sldId="256"/>
            <ac:spMk id="182" creationId="{588507C5-B772-411D-B50E-0C075AD253C4}"/>
          </ac:spMkLst>
        </pc:spChg>
        <pc:spChg chg="add del">
          <ac:chgData name="Ruth Athey" userId="339b75e7e6c57350" providerId="LiveId" clId="{725A861C-0F7A-425F-AB37-ED9858ABDF2E}" dt="2019-12-19T17:24:53.379" v="9126"/>
          <ac:spMkLst>
            <pc:docMk/>
            <pc:sldMk cId="846762135" sldId="256"/>
            <ac:spMk id="183" creationId="{68C0C820-FEBB-4555-B681-DF566E1ACD71}"/>
          </ac:spMkLst>
        </pc:spChg>
        <pc:spChg chg="add del">
          <ac:chgData name="Ruth Athey" userId="339b75e7e6c57350" providerId="LiveId" clId="{725A861C-0F7A-425F-AB37-ED9858ABDF2E}" dt="2019-12-19T17:24:53.379" v="9126"/>
          <ac:spMkLst>
            <pc:docMk/>
            <pc:sldMk cId="846762135" sldId="256"/>
            <ac:spMk id="184" creationId="{2A2D06DB-E053-40FF-AB49-655ABB160447}"/>
          </ac:spMkLst>
        </pc:spChg>
        <pc:spChg chg="add del">
          <ac:chgData name="Ruth Athey" userId="339b75e7e6c57350" providerId="LiveId" clId="{725A861C-0F7A-425F-AB37-ED9858ABDF2E}" dt="2019-12-19T17:24:53.379" v="9126"/>
          <ac:spMkLst>
            <pc:docMk/>
            <pc:sldMk cId="846762135" sldId="256"/>
            <ac:spMk id="185" creationId="{FE618161-B58C-4101-978C-183760A4434C}"/>
          </ac:spMkLst>
        </pc:spChg>
        <pc:spChg chg="add del">
          <ac:chgData name="Ruth Athey" userId="339b75e7e6c57350" providerId="LiveId" clId="{725A861C-0F7A-425F-AB37-ED9858ABDF2E}" dt="2019-12-19T17:17:14.383" v="9039" actId="26606"/>
          <ac:spMkLst>
            <pc:docMk/>
            <pc:sldMk cId="846762135" sldId="256"/>
            <ac:spMk id="256" creationId="{1F1E1236-0F1B-4F86-BFC1-A5FCC02A7E68}"/>
          </ac:spMkLst>
        </pc:spChg>
        <pc:grpChg chg="add del">
          <ac:chgData name="Ruth Athey" userId="339b75e7e6c57350" providerId="LiveId" clId="{725A861C-0F7A-425F-AB37-ED9858ABDF2E}" dt="2019-12-02T17:41:28.558" v="62"/>
          <ac:grpSpMkLst>
            <pc:docMk/>
            <pc:sldMk cId="846762135" sldId="256"/>
            <ac:grpSpMk id="10" creationId="{10669CF3-6512-45ED-8B59-05F529EF6847}"/>
          </ac:grpSpMkLst>
        </pc:grpChg>
        <pc:grpChg chg="add del">
          <ac:chgData name="Ruth Athey" userId="339b75e7e6c57350" providerId="LiveId" clId="{725A861C-0F7A-425F-AB37-ED9858ABDF2E}" dt="2019-12-02T17:41:28.558" v="62"/>
          <ac:grpSpMkLst>
            <pc:docMk/>
            <pc:sldMk cId="846762135" sldId="256"/>
            <ac:grpSpMk id="15" creationId="{AD746CED-0567-4DF8-AB5A-955539059A38}"/>
          </ac:grpSpMkLst>
        </pc:grpChg>
        <pc:grpChg chg="del">
          <ac:chgData name="Ruth Athey" userId="339b75e7e6c57350" providerId="LiveId" clId="{725A861C-0F7A-425F-AB37-ED9858ABDF2E}" dt="2019-12-02T17:39:36.199" v="59"/>
          <ac:grpSpMkLst>
            <pc:docMk/>
            <pc:sldMk cId="846762135" sldId="256"/>
            <ac:grpSpMk id="30" creationId="{D05E32A2-0265-4814-9F76-CB9117A59FAC}"/>
          </ac:grpSpMkLst>
        </pc:grpChg>
        <pc:grpChg chg="add del">
          <ac:chgData name="Ruth Athey" userId="339b75e7e6c57350" providerId="LiveId" clId="{725A861C-0F7A-425F-AB37-ED9858ABDF2E}" dt="2019-12-02T19:17:57.022" v="2146"/>
          <ac:grpSpMkLst>
            <pc:docMk/>
            <pc:sldMk cId="846762135" sldId="256"/>
            <ac:grpSpMk id="70" creationId="{654E48C8-2A00-4C54-BC9C-B18EE49E9C13}"/>
          </ac:grpSpMkLst>
        </pc:grpChg>
        <pc:grpChg chg="add del">
          <ac:chgData name="Ruth Athey" userId="339b75e7e6c57350" providerId="LiveId" clId="{725A861C-0F7A-425F-AB37-ED9858ABDF2E}" dt="2019-12-02T19:18:29.294" v="2151"/>
          <ac:grpSpMkLst>
            <pc:docMk/>
            <pc:sldMk cId="846762135" sldId="256"/>
            <ac:grpSpMk id="74" creationId="{BDFBBA3F-A731-4F4E-9ED1-E9D2BAF29BF9}"/>
          </ac:grpSpMkLst>
        </pc:grpChg>
        <pc:grpChg chg="add del">
          <ac:chgData name="Ruth Athey" userId="339b75e7e6c57350" providerId="LiveId" clId="{725A861C-0F7A-425F-AB37-ED9858ABDF2E}" dt="2019-12-02T19:19:30.198" v="2158" actId="26606"/>
          <ac:grpSpMkLst>
            <pc:docMk/>
            <pc:sldMk cId="846762135" sldId="256"/>
            <ac:grpSpMk id="89" creationId="{BDFBBA3F-A731-4F4E-9ED1-E9D2BAF29BF9}"/>
          </ac:grpSpMkLst>
        </pc:grpChg>
        <pc:grpChg chg="add del">
          <ac:chgData name="Ruth Athey" userId="339b75e7e6c57350" providerId="LiveId" clId="{725A861C-0F7A-425F-AB37-ED9858ABDF2E}" dt="2019-12-02T19:24:50.622" v="2196"/>
          <ac:grpSpMkLst>
            <pc:docMk/>
            <pc:sldMk cId="846762135" sldId="256"/>
            <ac:grpSpMk id="113" creationId="{424105A1-6511-40C2-825E-0C8C65A06016}"/>
          </ac:grpSpMkLst>
        </pc:grpChg>
        <pc:grpChg chg="add del">
          <ac:chgData name="Ruth Athey" userId="339b75e7e6c57350" providerId="LiveId" clId="{725A861C-0F7A-425F-AB37-ED9858ABDF2E}" dt="2019-12-02T19:25:05.441" v="2198" actId="26606"/>
          <ac:grpSpMkLst>
            <pc:docMk/>
            <pc:sldMk cId="846762135" sldId="256"/>
            <ac:grpSpMk id="115" creationId="{BDFBBA3F-A731-4F4E-9ED1-E9D2BAF29BF9}"/>
          </ac:grpSpMkLst>
        </pc:grpChg>
        <pc:grpChg chg="add del">
          <ac:chgData name="Ruth Athey" userId="339b75e7e6c57350" providerId="LiveId" clId="{725A861C-0F7A-425F-AB37-ED9858ABDF2E}" dt="2019-12-02T19:43:53.841" v="2832" actId="26606"/>
          <ac:grpSpMkLst>
            <pc:docMk/>
            <pc:sldMk cId="846762135" sldId="256"/>
            <ac:grpSpMk id="160" creationId="{BDFBBA3F-A731-4F4E-9ED1-E9D2BAF29BF9}"/>
          </ac:grpSpMkLst>
        </pc:grpChg>
        <pc:grpChg chg="add del">
          <ac:chgData name="Ruth Athey" userId="339b75e7e6c57350" providerId="LiveId" clId="{725A861C-0F7A-425F-AB37-ED9858ABDF2E}" dt="2019-12-19T17:17:09.266" v="9037" actId="26606"/>
          <ac:grpSpMkLst>
            <pc:docMk/>
            <pc:sldMk cId="846762135" sldId="256"/>
            <ac:grpSpMk id="168" creationId="{0068A9AF-AB93-401A-8CE9-F39578B3A7D3}"/>
          </ac:grpSpMkLst>
        </pc:grpChg>
        <pc:picChg chg="add del">
          <ac:chgData name="Ruth Athey" userId="339b75e7e6c57350" providerId="LiveId" clId="{725A861C-0F7A-425F-AB37-ED9858ABDF2E}" dt="2019-12-02T17:41:46.071" v="65" actId="26606"/>
          <ac:picMkLst>
            <pc:docMk/>
            <pc:sldMk cId="846762135" sldId="256"/>
            <ac:picMk id="6" creationId="{2270F1FA-0425-408F-9861-80BF5AFB276D}"/>
          </ac:picMkLst>
        </pc:picChg>
        <pc:picChg chg="add del">
          <ac:chgData name="Ruth Athey" userId="339b75e7e6c57350" providerId="LiveId" clId="{725A861C-0F7A-425F-AB37-ED9858ABDF2E}" dt="2019-12-02T17:56:24.759" v="174" actId="26606"/>
          <ac:picMkLst>
            <pc:docMk/>
            <pc:sldMk cId="846762135" sldId="256"/>
            <ac:picMk id="9" creationId="{2270F1FA-0425-408F-9861-80BF5AFB276D}"/>
          </ac:picMkLst>
        </pc:picChg>
        <pc:picChg chg="add mod ord modCrop">
          <ac:chgData name="Ruth Athey" userId="339b75e7e6c57350" providerId="LiveId" clId="{725A861C-0F7A-425F-AB37-ED9858ABDF2E}" dt="2019-12-19T17:18:44.619" v="9081" actId="26606"/>
          <ac:picMkLst>
            <pc:docMk/>
            <pc:sldMk cId="846762135" sldId="256"/>
            <ac:picMk id="21" creationId="{C96DC71B-B837-4BA3-AB87-310F72CE6453}"/>
          </ac:picMkLst>
        </pc:picChg>
        <pc:picChg chg="add del">
          <ac:chgData name="Ruth Athey" userId="339b75e7e6c57350" providerId="LiveId" clId="{725A861C-0F7A-425F-AB37-ED9858ABDF2E}" dt="2019-12-02T18:12:18.094" v="1066" actId="26606"/>
          <ac:picMkLst>
            <pc:docMk/>
            <pc:sldMk cId="846762135" sldId="256"/>
            <ac:picMk id="24" creationId="{24F266AD-725B-4A9D-B448-4C000F95CB47}"/>
          </ac:picMkLst>
        </pc:picChg>
        <pc:picChg chg="add del">
          <ac:chgData name="Ruth Athey" userId="339b75e7e6c57350" providerId="LiveId" clId="{725A861C-0F7A-425F-AB37-ED9858ABDF2E}" dt="2019-12-02T17:57:12.696" v="179" actId="26606"/>
          <ac:picMkLst>
            <pc:docMk/>
            <pc:sldMk cId="846762135" sldId="256"/>
            <ac:picMk id="33" creationId="{7CBAE1BD-B8E4-4029-8AA2-C77E4FED9864}"/>
          </ac:picMkLst>
        </pc:picChg>
        <pc:picChg chg="add del">
          <ac:chgData name="Ruth Athey" userId="339b75e7e6c57350" providerId="LiveId" clId="{725A861C-0F7A-425F-AB37-ED9858ABDF2E}" dt="2019-12-02T18:12:21.327" v="1068" actId="26606"/>
          <ac:picMkLst>
            <pc:docMk/>
            <pc:sldMk cId="846762135" sldId="256"/>
            <ac:picMk id="35" creationId="{24F266AD-725B-4A9D-B448-4C000F95CB47}"/>
          </ac:picMkLst>
        </pc:picChg>
        <pc:picChg chg="add del">
          <ac:chgData name="Ruth Athey" userId="339b75e7e6c57350" providerId="LiveId" clId="{725A861C-0F7A-425F-AB37-ED9858ABDF2E}" dt="2019-12-02T18:13:28.445" v="1078" actId="26606"/>
          <ac:picMkLst>
            <pc:docMk/>
            <pc:sldMk cId="846762135" sldId="256"/>
            <ac:picMk id="36" creationId="{24F266AD-725B-4A9D-B448-4C000F95CB47}"/>
          </ac:picMkLst>
        </pc:picChg>
        <pc:picChg chg="add del">
          <ac:chgData name="Ruth Athey" userId="339b75e7e6c57350" providerId="LiveId" clId="{725A861C-0F7A-425F-AB37-ED9858ABDF2E}" dt="2019-12-02T18:12:23.480" v="1070" actId="26606"/>
          <ac:picMkLst>
            <pc:docMk/>
            <pc:sldMk cId="846762135" sldId="256"/>
            <ac:picMk id="38" creationId="{24F266AD-725B-4A9D-B448-4C000F95CB47}"/>
          </ac:picMkLst>
        </pc:picChg>
        <pc:picChg chg="add del">
          <ac:chgData name="Ruth Athey" userId="339b75e7e6c57350" providerId="LiveId" clId="{725A861C-0F7A-425F-AB37-ED9858ABDF2E}" dt="2019-12-02T17:58:31.311" v="190" actId="26606"/>
          <ac:picMkLst>
            <pc:docMk/>
            <pc:sldMk cId="846762135" sldId="256"/>
            <ac:picMk id="41" creationId="{24F266AD-725B-4A9D-B448-4C000F95CB47}"/>
          </ac:picMkLst>
        </pc:picChg>
        <pc:picChg chg="add del">
          <ac:chgData name="Ruth Athey" userId="339b75e7e6c57350" providerId="LiveId" clId="{725A861C-0F7A-425F-AB37-ED9858ABDF2E}" dt="2019-12-02T18:12:35.318" v="1073"/>
          <ac:picMkLst>
            <pc:docMk/>
            <pc:sldMk cId="846762135" sldId="256"/>
            <ac:picMk id="42" creationId="{24F266AD-725B-4A9D-B448-4C000F95CB47}"/>
          </ac:picMkLst>
        </pc:picChg>
        <pc:picChg chg="add del">
          <ac:chgData name="Ruth Athey" userId="339b75e7e6c57350" providerId="LiveId" clId="{725A861C-0F7A-425F-AB37-ED9858ABDF2E}" dt="2019-12-02T18:13:59.854" v="1085"/>
          <ac:picMkLst>
            <pc:docMk/>
            <pc:sldMk cId="846762135" sldId="256"/>
            <ac:picMk id="44" creationId="{24F266AD-725B-4A9D-B448-4C000F95CB47}"/>
          </ac:picMkLst>
        </pc:picChg>
        <pc:picChg chg="add del">
          <ac:chgData name="Ruth Athey" userId="339b75e7e6c57350" providerId="LiveId" clId="{725A861C-0F7A-425F-AB37-ED9858ABDF2E}" dt="2019-12-02T18:40:15.652" v="1559"/>
          <ac:picMkLst>
            <pc:docMk/>
            <pc:sldMk cId="846762135" sldId="256"/>
            <ac:picMk id="47" creationId="{24F266AD-725B-4A9D-B448-4C000F95CB47}"/>
          </ac:picMkLst>
        </pc:picChg>
        <pc:picChg chg="add del">
          <ac:chgData name="Ruth Athey" userId="339b75e7e6c57350" providerId="LiveId" clId="{725A861C-0F7A-425F-AB37-ED9858ABDF2E}" dt="2019-12-02T17:58:18.340" v="185" actId="26606"/>
          <ac:picMkLst>
            <pc:docMk/>
            <pc:sldMk cId="846762135" sldId="256"/>
            <ac:picMk id="48" creationId="{7CBAE1BD-B8E4-4029-8AA2-C77E4FED9864}"/>
          </ac:picMkLst>
        </pc:picChg>
        <pc:picChg chg="add del">
          <ac:chgData name="Ruth Athey" userId="339b75e7e6c57350" providerId="LiveId" clId="{725A861C-0F7A-425F-AB37-ED9858ABDF2E}" dt="2019-12-02T18:44:04.849" v="1646" actId="26606"/>
          <ac:picMkLst>
            <pc:docMk/>
            <pc:sldMk cId="846762135" sldId="256"/>
            <ac:picMk id="51" creationId="{24F266AD-725B-4A9D-B448-4C000F95CB47}"/>
          </ac:picMkLst>
        </pc:picChg>
        <pc:picChg chg="add del">
          <ac:chgData name="Ruth Athey" userId="339b75e7e6c57350" providerId="LiveId" clId="{725A861C-0F7A-425F-AB37-ED9858ABDF2E}" dt="2019-12-02T17:58:26.166" v="187" actId="26606"/>
          <ac:picMkLst>
            <pc:docMk/>
            <pc:sldMk cId="846762135" sldId="256"/>
            <ac:picMk id="53" creationId="{24F266AD-725B-4A9D-B448-4C000F95CB47}"/>
          </ac:picMkLst>
        </pc:picChg>
        <pc:picChg chg="add del">
          <ac:chgData name="Ruth Athey" userId="339b75e7e6c57350" providerId="LiveId" clId="{725A861C-0F7A-425F-AB37-ED9858ABDF2E}" dt="2019-12-02T18:12:05.406" v="1064"/>
          <ac:picMkLst>
            <pc:docMk/>
            <pc:sldMk cId="846762135" sldId="256"/>
            <ac:picMk id="59" creationId="{24F266AD-725B-4A9D-B448-4C000F95CB47}"/>
          </ac:picMkLst>
        </pc:picChg>
        <pc:picChg chg="add del">
          <ac:chgData name="Ruth Athey" userId="339b75e7e6c57350" providerId="LiveId" clId="{725A861C-0F7A-425F-AB37-ED9858ABDF2E}" dt="2019-12-02T19:15:19.953" v="2107" actId="26606"/>
          <ac:picMkLst>
            <pc:docMk/>
            <pc:sldMk cId="846762135" sldId="256"/>
            <ac:picMk id="61" creationId="{24F266AD-725B-4A9D-B448-4C000F95CB47}"/>
          </ac:picMkLst>
        </pc:picChg>
        <pc:picChg chg="add del">
          <ac:chgData name="Ruth Athey" userId="339b75e7e6c57350" providerId="LiveId" clId="{725A861C-0F7A-425F-AB37-ED9858ABDF2E}" dt="2019-12-02T19:16:05.682" v="2118" actId="26606"/>
          <ac:picMkLst>
            <pc:docMk/>
            <pc:sldMk cId="846762135" sldId="256"/>
            <ac:picMk id="63" creationId="{7CBAE1BD-B8E4-4029-8AA2-C77E4FED9864}"/>
          </ac:picMkLst>
        </pc:picChg>
        <pc:picChg chg="add del">
          <ac:chgData name="Ruth Athey" userId="339b75e7e6c57350" providerId="LiveId" clId="{725A861C-0F7A-425F-AB37-ED9858ABDF2E}" dt="2019-12-02T19:16:29.912" v="2123"/>
          <ac:picMkLst>
            <pc:docMk/>
            <pc:sldMk cId="846762135" sldId="256"/>
            <ac:picMk id="68" creationId="{7F487851-BFAF-46D8-A1ED-50CAD6E46F59}"/>
          </ac:picMkLst>
        </pc:picChg>
        <pc:picChg chg="add del">
          <ac:chgData name="Ruth Athey" userId="339b75e7e6c57350" providerId="LiveId" clId="{725A861C-0F7A-425F-AB37-ED9858ABDF2E}" dt="2019-12-02T19:15:51.650" v="2116"/>
          <ac:picMkLst>
            <pc:docMk/>
            <pc:sldMk cId="846762135" sldId="256"/>
            <ac:picMk id="73" creationId="{24F266AD-725B-4A9D-B448-4C000F95CB47}"/>
          </ac:picMkLst>
        </pc:picChg>
        <pc:picChg chg="add del">
          <ac:chgData name="Ruth Athey" userId="339b75e7e6c57350" providerId="LiveId" clId="{725A861C-0F7A-425F-AB37-ED9858ABDF2E}" dt="2019-12-19T17:17:09.266" v="9037" actId="26606"/>
          <ac:picMkLst>
            <pc:docMk/>
            <pc:sldMk cId="846762135" sldId="256"/>
            <ac:picMk id="161" creationId="{2EB248D8-CF52-4E79-8818-CCF3E9CD55AF}"/>
          </ac:picMkLst>
        </pc:picChg>
        <pc:picChg chg="add del">
          <ac:chgData name="Ruth Athey" userId="339b75e7e6c57350" providerId="LiveId" clId="{725A861C-0F7A-425F-AB37-ED9858ABDF2E}" dt="2019-12-19T17:18:20.087" v="9053"/>
          <ac:picMkLst>
            <pc:docMk/>
            <pc:sldMk cId="846762135" sldId="256"/>
            <ac:picMk id="177" creationId="{C6DFF5FD-BEF9-4B06-B7C2-58C5CFC92B34}"/>
          </ac:picMkLst>
        </pc:picChg>
        <pc:picChg chg="add del">
          <ac:chgData name="Ruth Athey" userId="339b75e7e6c57350" providerId="LiveId" clId="{725A861C-0F7A-425F-AB37-ED9858ABDF2E}" dt="2019-12-19T17:18:20.087" v="9053"/>
          <ac:picMkLst>
            <pc:docMk/>
            <pc:sldMk cId="846762135" sldId="256"/>
            <ac:picMk id="178" creationId="{C9A18D1D-88E7-41EF-892F-C99BDEEE5E78}"/>
          </ac:picMkLst>
        </pc:picChg>
        <pc:picChg chg="add del">
          <ac:chgData name="Ruth Athey" userId="339b75e7e6c57350" providerId="LiveId" clId="{725A861C-0F7A-425F-AB37-ED9858ABDF2E}" dt="2019-12-19T17:17:14.383" v="9039" actId="26606"/>
          <ac:picMkLst>
            <pc:docMk/>
            <pc:sldMk cId="846762135" sldId="256"/>
            <ac:picMk id="255" creationId="{9945ACF7-B958-4AD0-A4F7-BA8600BEF17B}"/>
          </ac:picMkLst>
        </pc:picChg>
        <pc:cxnChg chg="del">
          <ac:chgData name="Ruth Athey" userId="339b75e7e6c57350" providerId="LiveId" clId="{725A861C-0F7A-425F-AB37-ED9858ABDF2E}" dt="2019-12-02T17:39:36.199" v="59"/>
          <ac:cxnSpMkLst>
            <pc:docMk/>
            <pc:sldMk cId="846762135" sldId="256"/>
            <ac:cxnSpMk id="19" creationId="{7652C93F-C061-46CA-B0A1-95DBD3785755}"/>
          </ac:cxnSpMkLst>
        </pc:cxnChg>
        <pc:cxnChg chg="add del">
          <ac:chgData name="Ruth Athey" userId="339b75e7e6c57350" providerId="LiveId" clId="{725A861C-0F7A-425F-AB37-ED9858ABDF2E}" dt="2019-12-02T17:56:24.618" v="173" actId="26606"/>
          <ac:cxnSpMkLst>
            <pc:docMk/>
            <pc:sldMk cId="846762135" sldId="256"/>
            <ac:cxnSpMk id="28" creationId="{BCDAEC91-5BCE-4B55-9CC0-43EF94CB734B}"/>
          </ac:cxnSpMkLst>
        </pc:cxnChg>
        <pc:cxnChg chg="add del">
          <ac:chgData name="Ruth Athey" userId="339b75e7e6c57350" providerId="LiveId" clId="{725A861C-0F7A-425F-AB37-ED9858ABDF2E}" dt="2019-12-02T17:58:31.281" v="189" actId="26606"/>
          <ac:cxnSpMkLst>
            <pc:docMk/>
            <pc:sldMk cId="846762135" sldId="256"/>
            <ac:cxnSpMk id="56" creationId="{BCDAEC91-5BCE-4B55-9CC0-43EF94CB734B}"/>
          </ac:cxnSpMkLst>
        </pc:cxnChg>
        <pc:cxnChg chg="add del">
          <ac:chgData name="Ruth Athey" userId="339b75e7e6c57350" providerId="LiveId" clId="{725A861C-0F7A-425F-AB37-ED9858ABDF2E}" dt="2019-12-02T19:14:58.878" v="2105" actId="26606"/>
          <ac:cxnSpMkLst>
            <pc:docMk/>
            <pc:sldMk cId="846762135" sldId="256"/>
            <ac:cxnSpMk id="57" creationId="{BCDAEC91-5BCE-4B55-9CC0-43EF94CB734B}"/>
          </ac:cxnSpMkLst>
        </pc:cxnChg>
        <pc:cxnChg chg="add del">
          <ac:chgData name="Ruth Athey" userId="339b75e7e6c57350" providerId="LiveId" clId="{725A861C-0F7A-425F-AB37-ED9858ABDF2E}" dt="2019-12-02T19:15:44.686" v="2113" actId="26606"/>
          <ac:cxnSpMkLst>
            <pc:docMk/>
            <pc:sldMk cId="846762135" sldId="256"/>
            <ac:cxnSpMk id="66" creationId="{E126E481-B945-4179-BD79-05E96E9B29E1}"/>
          </ac:cxnSpMkLst>
        </pc:cxnChg>
        <pc:cxnChg chg="add del">
          <ac:chgData name="Ruth Athey" userId="339b75e7e6c57350" providerId="LiveId" clId="{725A861C-0F7A-425F-AB37-ED9858ABDF2E}" dt="2019-12-02T19:18:29.294" v="2151"/>
          <ac:cxnSpMkLst>
            <pc:docMk/>
            <pc:sldMk cId="846762135" sldId="256"/>
            <ac:cxnSpMk id="81" creationId="{22F43F03-C554-4013-AC94-7CF7CB6AA22D}"/>
          </ac:cxnSpMkLst>
        </pc:cxnChg>
        <pc:cxnChg chg="add del">
          <ac:chgData name="Ruth Athey" userId="339b75e7e6c57350" providerId="LiveId" clId="{725A861C-0F7A-425F-AB37-ED9858ABDF2E}" dt="2019-12-02T19:19:18.456" v="2156"/>
          <ac:cxnSpMkLst>
            <pc:docMk/>
            <pc:sldMk cId="846762135" sldId="256"/>
            <ac:cxnSpMk id="84" creationId="{74288391-5BD6-417C-B917-3598EA9163D1}"/>
          </ac:cxnSpMkLst>
        </pc:cxnChg>
        <pc:cxnChg chg="add del">
          <ac:chgData name="Ruth Athey" userId="339b75e7e6c57350" providerId="LiveId" clId="{725A861C-0F7A-425F-AB37-ED9858ABDF2E}" dt="2019-12-02T19:19:30.198" v="2158" actId="26606"/>
          <ac:cxnSpMkLst>
            <pc:docMk/>
            <pc:sldMk cId="846762135" sldId="256"/>
            <ac:cxnSpMk id="96" creationId="{22F43F03-C554-4013-AC94-7CF7CB6AA22D}"/>
          </ac:cxnSpMkLst>
        </pc:cxnChg>
        <pc:cxnChg chg="add del">
          <ac:chgData name="Ruth Athey" userId="339b75e7e6c57350" providerId="LiveId" clId="{725A861C-0F7A-425F-AB37-ED9858ABDF2E}" dt="2019-12-02T19:23:18.166" v="2183"/>
          <ac:cxnSpMkLst>
            <pc:docMk/>
            <pc:sldMk cId="846762135" sldId="256"/>
            <ac:cxnSpMk id="103" creationId="{74288391-5BD6-417C-B917-3598EA9163D1}"/>
          </ac:cxnSpMkLst>
        </pc:cxnChg>
        <pc:cxnChg chg="add del">
          <ac:chgData name="Ruth Athey" userId="339b75e7e6c57350" providerId="LiveId" clId="{725A861C-0F7A-425F-AB37-ED9858ABDF2E}" dt="2019-12-02T19:24:00.489" v="2188"/>
          <ac:cxnSpMkLst>
            <pc:docMk/>
            <pc:sldMk cId="846762135" sldId="256"/>
            <ac:cxnSpMk id="108" creationId="{74288391-5BD6-417C-B917-3598EA9163D1}"/>
          </ac:cxnSpMkLst>
        </pc:cxnChg>
        <pc:cxnChg chg="add del">
          <ac:chgData name="Ruth Athey" userId="339b75e7e6c57350" providerId="LiveId" clId="{725A861C-0F7A-425F-AB37-ED9858ABDF2E}" dt="2019-12-02T19:24:50.622" v="2196"/>
          <ac:cxnSpMkLst>
            <pc:docMk/>
            <pc:sldMk cId="846762135" sldId="256"/>
            <ac:cxnSpMk id="120" creationId="{7EC0199D-F2D3-4E40-999E-D0DB4ACA5B6F}"/>
          </ac:cxnSpMkLst>
        </pc:cxnChg>
        <pc:cxnChg chg="add del">
          <ac:chgData name="Ruth Athey" userId="339b75e7e6c57350" providerId="LiveId" clId="{725A861C-0F7A-425F-AB37-ED9858ABDF2E}" dt="2019-12-02T19:25:05.441" v="2198" actId="26606"/>
          <ac:cxnSpMkLst>
            <pc:docMk/>
            <pc:sldMk cId="846762135" sldId="256"/>
            <ac:cxnSpMk id="126" creationId="{22F43F03-C554-4013-AC94-7CF7CB6AA22D}"/>
          </ac:cxnSpMkLst>
        </pc:cxnChg>
        <pc:cxnChg chg="add del">
          <ac:chgData name="Ruth Athey" userId="339b75e7e6c57350" providerId="LiveId" clId="{725A861C-0F7A-425F-AB37-ED9858ABDF2E}" dt="2019-12-02T19:35:53.975" v="2538" actId="26606"/>
          <ac:cxnSpMkLst>
            <pc:docMk/>
            <pc:sldMk cId="846762135" sldId="256"/>
            <ac:cxnSpMk id="133" creationId="{74288391-5BD6-417C-B917-3598EA9163D1}"/>
          </ac:cxnSpMkLst>
        </pc:cxnChg>
        <pc:cxnChg chg="add del">
          <ac:chgData name="Ruth Athey" userId="339b75e7e6c57350" providerId="LiveId" clId="{725A861C-0F7A-425F-AB37-ED9858ABDF2E}" dt="2019-12-10T19:58:25.711" v="8292" actId="26606"/>
          <ac:cxnSpMkLst>
            <pc:docMk/>
            <pc:sldMk cId="846762135" sldId="256"/>
            <ac:cxnSpMk id="137" creationId="{0022335B-E3D5-4835-B061-0362AF116361}"/>
          </ac:cxnSpMkLst>
        </pc:cxnChg>
        <pc:cxnChg chg="add del">
          <ac:chgData name="Ruth Athey" userId="339b75e7e6c57350" providerId="LiveId" clId="{725A861C-0F7A-425F-AB37-ED9858ABDF2E}" dt="2019-12-02T19:43:40.367" v="2831" actId="26606"/>
          <ac:cxnSpMkLst>
            <pc:docMk/>
            <pc:sldMk cId="846762135" sldId="256"/>
            <ac:cxnSpMk id="140" creationId="{B0721506-1FD1-4B1D-92F2-A72912B2C77C}"/>
          </ac:cxnSpMkLst>
        </pc:cxnChg>
        <pc:cxnChg chg="add del">
          <ac:chgData name="Ruth Athey" userId="339b75e7e6c57350" providerId="LiveId" clId="{725A861C-0F7A-425F-AB37-ED9858ABDF2E}" dt="2019-12-02T19:43:33.288" v="2828" actId="26606"/>
          <ac:cxnSpMkLst>
            <pc:docMk/>
            <pc:sldMk cId="846762135" sldId="256"/>
            <ac:cxnSpMk id="147" creationId="{74288391-5BD6-417C-B917-3598EA9163D1}"/>
          </ac:cxnSpMkLst>
        </pc:cxnChg>
        <pc:cxnChg chg="add del">
          <ac:chgData name="Ruth Athey" userId="339b75e7e6c57350" providerId="LiveId" clId="{725A861C-0F7A-425F-AB37-ED9858ABDF2E}" dt="2019-12-02T19:43:40.267" v="2830" actId="26606"/>
          <ac:cxnSpMkLst>
            <pc:docMk/>
            <pc:sldMk cId="846762135" sldId="256"/>
            <ac:cxnSpMk id="155" creationId="{E438E9CC-5F66-4D03-BB18-1D6DCD6C9B8E}"/>
          </ac:cxnSpMkLst>
        </pc:cxnChg>
        <pc:cxnChg chg="add del">
          <ac:chgData name="Ruth Athey" userId="339b75e7e6c57350" providerId="LiveId" clId="{725A861C-0F7A-425F-AB37-ED9858ABDF2E}" dt="2019-12-02T19:43:53.841" v="2832" actId="26606"/>
          <ac:cxnSpMkLst>
            <pc:docMk/>
            <pc:sldMk cId="846762135" sldId="256"/>
            <ac:cxnSpMk id="167" creationId="{22F43F03-C554-4013-AC94-7CF7CB6AA22D}"/>
          </ac:cxnSpMkLst>
        </pc:cxnChg>
        <pc:cxnChg chg="add del">
          <ac:chgData name="Ruth Athey" userId="339b75e7e6c57350" providerId="LiveId" clId="{725A861C-0F7A-425F-AB37-ED9858ABDF2E}" dt="2019-12-19T17:15:32.593" v="9031"/>
          <ac:cxnSpMkLst>
            <pc:docMk/>
            <pc:sldMk cId="846762135" sldId="256"/>
            <ac:cxnSpMk id="173" creationId="{74288391-5BD6-417C-B917-3598EA9163D1}"/>
          </ac:cxnSpMkLst>
        </pc:cxnChg>
        <pc:cxnChg chg="add del">
          <ac:chgData name="Ruth Athey" userId="339b75e7e6c57350" providerId="LiveId" clId="{725A861C-0F7A-425F-AB37-ED9858ABDF2E}" dt="2019-12-19T17:24:53.379" v="9126"/>
          <ac:cxnSpMkLst>
            <pc:docMk/>
            <pc:sldMk cId="846762135" sldId="256"/>
            <ac:cxnSpMk id="186" creationId="{8DBC8DA4-201C-4E0D-B930-42D24342891A}"/>
          </ac:cxnSpMkLst>
        </pc:cxnChg>
        <pc:cxnChg chg="add del">
          <ac:chgData name="Ruth Athey" userId="339b75e7e6c57350" providerId="LiveId" clId="{725A861C-0F7A-425F-AB37-ED9858ABDF2E}" dt="2019-12-19T17:24:53.379" v="9126"/>
          <ac:cxnSpMkLst>
            <pc:docMk/>
            <pc:sldMk cId="846762135" sldId="256"/>
            <ac:cxnSpMk id="187" creationId="{15DE28AA-F750-4E49-B817-19CCF8197D3D}"/>
          </ac:cxnSpMkLst>
        </pc:cxnChg>
        <pc:cxnChg chg="add del">
          <ac:chgData name="Ruth Athey" userId="339b75e7e6c57350" providerId="LiveId" clId="{725A861C-0F7A-425F-AB37-ED9858ABDF2E}" dt="2019-12-19T17:24:53.379" v="9126"/>
          <ac:cxnSpMkLst>
            <pc:docMk/>
            <pc:sldMk cId="846762135" sldId="256"/>
            <ac:cxnSpMk id="188" creationId="{C90DE096-E445-4886-8EBC-823BD3264403}"/>
          </ac:cxnSpMkLst>
        </pc:cxnChg>
      </pc:sldChg>
      <pc:sldChg chg="addSp delSp modSp mod setBg setClrOvrMap delDesignElem modNotesTx">
        <pc:chgData name="Ruth Athey" userId="339b75e7e6c57350" providerId="LiveId" clId="{725A861C-0F7A-425F-AB37-ED9858ABDF2E}" dt="2019-12-19T19:23:58.091" v="9394" actId="20577"/>
        <pc:sldMkLst>
          <pc:docMk/>
          <pc:sldMk cId="914079305" sldId="257"/>
        </pc:sldMkLst>
        <pc:spChg chg="mod ord">
          <ac:chgData name="Ruth Athey" userId="339b75e7e6c57350" providerId="LiveId" clId="{725A861C-0F7A-425F-AB37-ED9858ABDF2E}" dt="2019-12-02T19:25:12.570" v="2200" actId="26606"/>
          <ac:spMkLst>
            <pc:docMk/>
            <pc:sldMk cId="914079305" sldId="257"/>
            <ac:spMk id="2" creationId="{DCB43FDB-E31C-473A-9908-86FCA6689316}"/>
          </ac:spMkLst>
        </pc:spChg>
        <pc:spChg chg="add del mod">
          <ac:chgData name="Ruth Athey" userId="339b75e7e6c57350" providerId="LiveId" clId="{725A861C-0F7A-425F-AB37-ED9858ABDF2E}" dt="2019-12-02T18:36:43.201" v="1447" actId="21"/>
          <ac:spMkLst>
            <pc:docMk/>
            <pc:sldMk cId="914079305" sldId="257"/>
            <ac:spMk id="3" creationId="{4EBA59C9-6ED7-4CA9-94D8-C96C770BA92B}"/>
          </ac:spMkLst>
        </pc:spChg>
        <pc:spChg chg="del">
          <ac:chgData name="Ruth Athey" userId="339b75e7e6c57350" providerId="LiveId" clId="{725A861C-0F7A-425F-AB37-ED9858ABDF2E}" dt="2019-12-02T17:42:09.435" v="67" actId="26606"/>
          <ac:spMkLst>
            <pc:docMk/>
            <pc:sldMk cId="914079305" sldId="257"/>
            <ac:spMk id="3" creationId="{6C659BD0-CD81-4374-85A4-E8EE5A26FC62}"/>
          </ac:spMkLst>
        </pc:spChg>
        <pc:spChg chg="add mod ord">
          <ac:chgData name="Ruth Athey" userId="339b75e7e6c57350" providerId="LiveId" clId="{725A861C-0F7A-425F-AB37-ED9858ABDF2E}" dt="2019-12-02T19:25:12.570" v="2200" actId="26606"/>
          <ac:spMkLst>
            <pc:docMk/>
            <pc:sldMk cId="914079305" sldId="257"/>
            <ac:spMk id="6" creationId="{7012EE93-A253-42B1-8DCD-2BF8E8F45DA3}"/>
          </ac:spMkLst>
        </pc:spChg>
        <pc:spChg chg="del">
          <ac:chgData name="Ruth Athey" userId="339b75e7e6c57350" providerId="LiveId" clId="{725A861C-0F7A-425F-AB37-ED9858ABDF2E}" dt="2019-12-02T17:39:36.199" v="59"/>
          <ac:spMkLst>
            <pc:docMk/>
            <pc:sldMk cId="914079305" sldId="257"/>
            <ac:spMk id="8" creationId="{36E27C40-104A-4C05-A382-21A40999A1D7}"/>
          </ac:spMkLst>
        </pc:spChg>
        <pc:spChg chg="add del mod">
          <ac:chgData name="Ruth Athey" userId="339b75e7e6c57350" providerId="LiveId" clId="{725A861C-0F7A-425F-AB37-ED9858ABDF2E}" dt="2019-12-02T18:13:45.869" v="1081" actId="478"/>
          <ac:spMkLst>
            <pc:docMk/>
            <pc:sldMk cId="914079305" sldId="257"/>
            <ac:spMk id="9" creationId="{E425EAB8-D8A7-41EC-BB19-13869805BD61}"/>
          </ac:spMkLst>
        </pc:spChg>
        <pc:spChg chg="add del">
          <ac:chgData name="Ruth Athey" userId="339b75e7e6c57350" providerId="LiveId" clId="{725A861C-0F7A-425F-AB37-ED9858ABDF2E}" dt="2019-12-02T18:37:10.304" v="1452" actId="26606"/>
          <ac:spMkLst>
            <pc:docMk/>
            <pc:sldMk cId="914079305" sldId="257"/>
            <ac:spMk id="11" creationId="{4351DFE5-F63D-4BE0-BDA9-E3EB88F01AA5}"/>
          </ac:spMkLst>
        </pc:spChg>
        <pc:spChg chg="add del">
          <ac:chgData name="Ruth Athey" userId="339b75e7e6c57350" providerId="LiveId" clId="{725A861C-0F7A-425F-AB37-ED9858ABDF2E}" dt="2019-12-02T18:40:41.706" v="1566"/>
          <ac:spMkLst>
            <pc:docMk/>
            <pc:sldMk cId="914079305" sldId="257"/>
            <ac:spMk id="12" creationId="{3B854194-185D-494D-905C-7C7CB2E30F6E}"/>
          </ac:spMkLst>
        </pc:spChg>
        <pc:spChg chg="add del mod">
          <ac:chgData name="Ruth Athey" userId="339b75e7e6c57350" providerId="LiveId" clId="{725A861C-0F7A-425F-AB37-ED9858ABDF2E}" dt="2019-12-02T18:35:51.638" v="1428" actId="21"/>
          <ac:spMkLst>
            <pc:docMk/>
            <pc:sldMk cId="914079305" sldId="257"/>
            <ac:spMk id="14" creationId="{B1068AD2-079D-43C4-8372-DF9F192D92AE}"/>
          </ac:spMkLst>
        </pc:spChg>
        <pc:spChg chg="del">
          <ac:chgData name="Ruth Athey" userId="339b75e7e6c57350" providerId="LiveId" clId="{725A861C-0F7A-425F-AB37-ED9858ABDF2E}" dt="2019-12-02T17:39:36.199" v="59"/>
          <ac:spMkLst>
            <pc:docMk/>
            <pc:sldMk cId="914079305" sldId="257"/>
            <ac:spMk id="15" creationId="{2A0F9152-48E3-49B1-872D-898BCB713AE4}"/>
          </ac:spMkLst>
        </pc:spChg>
        <pc:spChg chg="add del">
          <ac:chgData name="Ruth Athey" userId="339b75e7e6c57350" providerId="LiveId" clId="{725A861C-0F7A-425F-AB37-ED9858ABDF2E}" dt="2019-12-02T18:40:41.706" v="1566"/>
          <ac:spMkLst>
            <pc:docMk/>
            <pc:sldMk cId="914079305" sldId="257"/>
            <ac:spMk id="16" creationId="{B4F5FA0D-0104-4987-8241-EFF7C85B88DE}"/>
          </ac:spMkLst>
        </pc:spChg>
        <pc:spChg chg="del">
          <ac:chgData name="Ruth Athey" userId="339b75e7e6c57350" providerId="LiveId" clId="{725A861C-0F7A-425F-AB37-ED9858ABDF2E}" dt="2019-12-02T17:39:36.199" v="59"/>
          <ac:spMkLst>
            <pc:docMk/>
            <pc:sldMk cId="914079305" sldId="257"/>
            <ac:spMk id="17" creationId="{23489F6D-90F9-4863-AC28-04E23B84E08A}"/>
          </ac:spMkLst>
        </pc:spChg>
        <pc:spChg chg="add del">
          <ac:chgData name="Ruth Athey" userId="339b75e7e6c57350" providerId="LiveId" clId="{725A861C-0F7A-425F-AB37-ED9858ABDF2E}" dt="2019-12-02T18:40:15.652" v="1559"/>
          <ac:spMkLst>
            <pc:docMk/>
            <pc:sldMk cId="914079305" sldId="257"/>
            <ac:spMk id="18" creationId="{3B854194-185D-494D-905C-7C7CB2E30F6E}"/>
          </ac:spMkLst>
        </pc:spChg>
        <pc:spChg chg="add del">
          <ac:chgData name="Ruth Athey" userId="339b75e7e6c57350" providerId="LiveId" clId="{725A861C-0F7A-425F-AB37-ED9858ABDF2E}" dt="2019-12-02T18:40:15.652" v="1559"/>
          <ac:spMkLst>
            <pc:docMk/>
            <pc:sldMk cId="914079305" sldId="257"/>
            <ac:spMk id="20" creationId="{B4F5FA0D-0104-4987-8241-EFF7C85B88DE}"/>
          </ac:spMkLst>
        </pc:spChg>
        <pc:spChg chg="add del">
          <ac:chgData name="Ruth Athey" userId="339b75e7e6c57350" providerId="LiveId" clId="{725A861C-0F7A-425F-AB37-ED9858ABDF2E}" dt="2019-12-02T19:00:06.612" v="2048" actId="26606"/>
          <ac:spMkLst>
            <pc:docMk/>
            <pc:sldMk cId="914079305" sldId="257"/>
            <ac:spMk id="23" creationId="{3B854194-185D-494D-905C-7C7CB2E30F6E}"/>
          </ac:spMkLst>
        </pc:spChg>
        <pc:spChg chg="add del">
          <ac:chgData name="Ruth Athey" userId="339b75e7e6c57350" providerId="LiveId" clId="{725A861C-0F7A-425F-AB37-ED9858ABDF2E}" dt="2019-12-02T19:00:06.612" v="2048" actId="26606"/>
          <ac:spMkLst>
            <pc:docMk/>
            <pc:sldMk cId="914079305" sldId="257"/>
            <ac:spMk id="24" creationId="{B4F5FA0D-0104-4987-8241-EFF7C85B88DE}"/>
          </ac:spMkLst>
        </pc:spChg>
        <pc:spChg chg="add del">
          <ac:chgData name="Ruth Athey" userId="339b75e7e6c57350" providerId="LiveId" clId="{725A861C-0F7A-425F-AB37-ED9858ABDF2E}" dt="2019-12-02T18:44:03.272" v="1645" actId="26606"/>
          <ac:spMkLst>
            <pc:docMk/>
            <pc:sldMk cId="914079305" sldId="257"/>
            <ac:spMk id="26" creationId="{3B854194-185D-494D-905C-7C7CB2E30F6E}"/>
          </ac:spMkLst>
        </pc:spChg>
        <pc:spChg chg="add del">
          <ac:chgData name="Ruth Athey" userId="339b75e7e6c57350" providerId="LiveId" clId="{725A861C-0F7A-425F-AB37-ED9858ABDF2E}" dt="2019-12-02T18:44:03.272" v="1645" actId="26606"/>
          <ac:spMkLst>
            <pc:docMk/>
            <pc:sldMk cId="914079305" sldId="257"/>
            <ac:spMk id="27" creationId="{B4F5FA0D-0104-4987-8241-EFF7C85B88DE}"/>
          </ac:spMkLst>
        </pc:spChg>
        <pc:spChg chg="add del">
          <ac:chgData name="Ruth Athey" userId="339b75e7e6c57350" providerId="LiveId" clId="{725A861C-0F7A-425F-AB37-ED9858ABDF2E}" dt="2019-12-02T19:15:30.225" v="2109" actId="26606"/>
          <ac:spMkLst>
            <pc:docMk/>
            <pc:sldMk cId="914079305" sldId="257"/>
            <ac:spMk id="29" creationId="{C99A8FB7-A79B-4BC9-9D56-B79587F6AA3E}"/>
          </ac:spMkLst>
        </pc:spChg>
        <pc:spChg chg="add del">
          <ac:chgData name="Ruth Athey" userId="339b75e7e6c57350" providerId="LiveId" clId="{725A861C-0F7A-425F-AB37-ED9858ABDF2E}" dt="2019-12-02T19:15:30.225" v="2109" actId="26606"/>
          <ac:spMkLst>
            <pc:docMk/>
            <pc:sldMk cId="914079305" sldId="257"/>
            <ac:spMk id="31" creationId="{B23893E2-3349-46D7-A7AA-B9E447957FB1}"/>
          </ac:spMkLst>
        </pc:spChg>
        <pc:spChg chg="add del">
          <ac:chgData name="Ruth Athey" userId="339b75e7e6c57350" providerId="LiveId" clId="{725A861C-0F7A-425F-AB37-ED9858ABDF2E}" dt="2019-12-02T18:59:58.637" v="2045" actId="26606"/>
          <ac:spMkLst>
            <pc:docMk/>
            <pc:sldMk cId="914079305" sldId="257"/>
            <ac:spMk id="33" creationId="{202CC1E3-930B-4850-A86E-2EA3217D3376}"/>
          </ac:spMkLst>
        </pc:spChg>
        <pc:spChg chg="add del">
          <ac:chgData name="Ruth Athey" userId="339b75e7e6c57350" providerId="LiveId" clId="{725A861C-0F7A-425F-AB37-ED9858ABDF2E}" dt="2019-12-02T18:59:58.637" v="2045" actId="26606"/>
          <ac:spMkLst>
            <pc:docMk/>
            <pc:sldMk cId="914079305" sldId="257"/>
            <ac:spMk id="34" creationId="{1C10D789-14EB-441F-AAE8-AB159DA92E41}"/>
          </ac:spMkLst>
        </pc:spChg>
        <pc:spChg chg="add del">
          <ac:chgData name="Ruth Athey" userId="339b75e7e6c57350" providerId="LiveId" clId="{725A861C-0F7A-425F-AB37-ED9858ABDF2E}" dt="2019-12-02T19:15:30.225" v="2109" actId="26606"/>
          <ac:spMkLst>
            <pc:docMk/>
            <pc:sldMk cId="914079305" sldId="257"/>
            <ac:spMk id="35" creationId="{2B7592FE-10D1-4664-B623-353F47C8DF7F}"/>
          </ac:spMkLst>
        </pc:spChg>
        <pc:spChg chg="add del">
          <ac:chgData name="Ruth Athey" userId="339b75e7e6c57350" providerId="LiveId" clId="{725A861C-0F7A-425F-AB37-ED9858ABDF2E}" dt="2019-12-02T19:00:06.542" v="2047" actId="26606"/>
          <ac:spMkLst>
            <pc:docMk/>
            <pc:sldMk cId="914079305" sldId="257"/>
            <ac:spMk id="36" creationId="{288F414E-1A16-495F-8EF5-F55A4207EE48}"/>
          </ac:spMkLst>
        </pc:spChg>
        <pc:spChg chg="add del">
          <ac:chgData name="Ruth Athey" userId="339b75e7e6c57350" providerId="LiveId" clId="{725A861C-0F7A-425F-AB37-ED9858ABDF2E}" dt="2019-12-02T19:00:06.542" v="2047" actId="26606"/>
          <ac:spMkLst>
            <pc:docMk/>
            <pc:sldMk cId="914079305" sldId="257"/>
            <ac:spMk id="37" creationId="{A6B42B9F-F674-4D7F-AEFD-F5DC47A70952}"/>
          </ac:spMkLst>
        </pc:spChg>
        <pc:spChg chg="add del">
          <ac:chgData name="Ruth Athey" userId="339b75e7e6c57350" providerId="LiveId" clId="{725A861C-0F7A-425F-AB37-ED9858ABDF2E}" dt="2019-12-02T19:00:06.542" v="2047" actId="26606"/>
          <ac:spMkLst>
            <pc:docMk/>
            <pc:sldMk cId="914079305" sldId="257"/>
            <ac:spMk id="38" creationId="{E677BBB0-8A66-4619-B31B-5097655C5FF2}"/>
          </ac:spMkLst>
        </pc:spChg>
        <pc:spChg chg="add del">
          <ac:chgData name="Ruth Athey" userId="339b75e7e6c57350" providerId="LiveId" clId="{725A861C-0F7A-425F-AB37-ED9858ABDF2E}" dt="2019-12-02T19:00:06.542" v="2047" actId="26606"/>
          <ac:spMkLst>
            <pc:docMk/>
            <pc:sldMk cId="914079305" sldId="257"/>
            <ac:spMk id="39" creationId="{FB56C437-7CF8-4D2B-8C62-6F9CEA5611FA}"/>
          </ac:spMkLst>
        </pc:spChg>
        <pc:spChg chg="add del">
          <ac:chgData name="Ruth Athey" userId="339b75e7e6c57350" providerId="LiveId" clId="{725A861C-0F7A-425F-AB37-ED9858ABDF2E}" dt="2019-12-02T19:15:35.673" v="2111" actId="26606"/>
          <ac:spMkLst>
            <pc:docMk/>
            <pc:sldMk cId="914079305" sldId="257"/>
            <ac:spMk id="40" creationId="{A6B42B9F-F674-4D7F-AEFD-F5DC47A70952}"/>
          </ac:spMkLst>
        </pc:spChg>
        <pc:spChg chg="add del">
          <ac:chgData name="Ruth Athey" userId="339b75e7e6c57350" providerId="LiveId" clId="{725A861C-0F7A-425F-AB37-ED9858ABDF2E}" dt="2019-12-02T19:14:41.331" v="2103"/>
          <ac:spMkLst>
            <pc:docMk/>
            <pc:sldMk cId="914079305" sldId="257"/>
            <ac:spMk id="41" creationId="{799A8B4F-0FED-46C0-9186-5A8E116D8744}"/>
          </ac:spMkLst>
        </pc:spChg>
        <pc:spChg chg="add del">
          <ac:chgData name="Ruth Athey" userId="339b75e7e6c57350" providerId="LiveId" clId="{725A861C-0F7A-425F-AB37-ED9858ABDF2E}" dt="2019-12-02T19:14:41.331" v="2103"/>
          <ac:spMkLst>
            <pc:docMk/>
            <pc:sldMk cId="914079305" sldId="257"/>
            <ac:spMk id="43" creationId="{38A69B74-22E3-47CC-823F-18BE7930C814}"/>
          </ac:spMkLst>
        </pc:spChg>
        <pc:spChg chg="add del">
          <ac:chgData name="Ruth Athey" userId="339b75e7e6c57350" providerId="LiveId" clId="{725A861C-0F7A-425F-AB37-ED9858ABDF2E}" dt="2019-12-02T19:14:41.331" v="2103"/>
          <ac:spMkLst>
            <pc:docMk/>
            <pc:sldMk cId="914079305" sldId="257"/>
            <ac:spMk id="44" creationId="{1778637B-5DB8-4A75-B2E6-FC2B1BB9A7DB}"/>
          </ac:spMkLst>
        </pc:spChg>
        <pc:spChg chg="add del">
          <ac:chgData name="Ruth Athey" userId="339b75e7e6c57350" providerId="LiveId" clId="{725A861C-0F7A-425F-AB37-ED9858ABDF2E}" dt="2019-12-02T19:14:41.331" v="2103"/>
          <ac:spMkLst>
            <pc:docMk/>
            <pc:sldMk cId="914079305" sldId="257"/>
            <ac:spMk id="45" creationId="{0035A30C-45F3-4EFB-B2E8-6E2A11843D39}"/>
          </ac:spMkLst>
        </pc:spChg>
        <pc:spChg chg="add del">
          <ac:chgData name="Ruth Athey" userId="339b75e7e6c57350" providerId="LiveId" clId="{725A861C-0F7A-425F-AB37-ED9858ABDF2E}" dt="2019-12-02T19:15:35.673" v="2111" actId="26606"/>
          <ac:spMkLst>
            <pc:docMk/>
            <pc:sldMk cId="914079305" sldId="257"/>
            <ac:spMk id="46" creationId="{E677BBB0-8A66-4619-B31B-5097655C5FF2}"/>
          </ac:spMkLst>
        </pc:spChg>
        <pc:spChg chg="add del">
          <ac:chgData name="Ruth Athey" userId="339b75e7e6c57350" providerId="LiveId" clId="{725A861C-0F7A-425F-AB37-ED9858ABDF2E}" dt="2019-12-02T19:15:35.673" v="2111" actId="26606"/>
          <ac:spMkLst>
            <pc:docMk/>
            <pc:sldMk cId="914079305" sldId="257"/>
            <ac:spMk id="47" creationId="{FB56C437-7CF8-4D2B-8C62-6F9CEA5611FA}"/>
          </ac:spMkLst>
        </pc:spChg>
        <pc:spChg chg="add del">
          <ac:chgData name="Ruth Athey" userId="339b75e7e6c57350" providerId="LiveId" clId="{725A861C-0F7A-425F-AB37-ED9858ABDF2E}" dt="2019-12-02T19:15:35.673" v="2111" actId="26606"/>
          <ac:spMkLst>
            <pc:docMk/>
            <pc:sldMk cId="914079305" sldId="257"/>
            <ac:spMk id="48" creationId="{288F414E-1A16-495F-8EF5-F55A4207EE48}"/>
          </ac:spMkLst>
        </pc:spChg>
        <pc:spChg chg="add del">
          <ac:chgData name="Ruth Athey" userId="339b75e7e6c57350" providerId="LiveId" clId="{725A861C-0F7A-425F-AB37-ED9858ABDF2E}" dt="2019-12-02T19:16:29.912" v="2123"/>
          <ac:spMkLst>
            <pc:docMk/>
            <pc:sldMk cId="914079305" sldId="257"/>
            <ac:spMk id="49" creationId="{799A8B4F-0FED-46C0-9186-5A8E116D8744}"/>
          </ac:spMkLst>
        </pc:spChg>
        <pc:spChg chg="add del">
          <ac:chgData name="Ruth Athey" userId="339b75e7e6c57350" providerId="LiveId" clId="{725A861C-0F7A-425F-AB37-ED9858ABDF2E}" dt="2019-12-02T19:15:51.650" v="2116"/>
          <ac:spMkLst>
            <pc:docMk/>
            <pc:sldMk cId="914079305" sldId="257"/>
            <ac:spMk id="50" creationId="{799A8B4F-0FED-46C0-9186-5A8E116D8744}"/>
          </ac:spMkLst>
        </pc:spChg>
        <pc:spChg chg="add del">
          <ac:chgData name="Ruth Athey" userId="339b75e7e6c57350" providerId="LiveId" clId="{725A861C-0F7A-425F-AB37-ED9858ABDF2E}" dt="2019-12-02T19:15:51.650" v="2116"/>
          <ac:spMkLst>
            <pc:docMk/>
            <pc:sldMk cId="914079305" sldId="257"/>
            <ac:spMk id="52" creationId="{38A69B74-22E3-47CC-823F-18BE7930C814}"/>
          </ac:spMkLst>
        </pc:spChg>
        <pc:spChg chg="add del">
          <ac:chgData name="Ruth Athey" userId="339b75e7e6c57350" providerId="LiveId" clId="{725A861C-0F7A-425F-AB37-ED9858ABDF2E}" dt="2019-12-02T19:15:51.650" v="2116"/>
          <ac:spMkLst>
            <pc:docMk/>
            <pc:sldMk cId="914079305" sldId="257"/>
            <ac:spMk id="53" creationId="{1778637B-5DB8-4A75-B2E6-FC2B1BB9A7DB}"/>
          </ac:spMkLst>
        </pc:spChg>
        <pc:spChg chg="add del">
          <ac:chgData name="Ruth Athey" userId="339b75e7e6c57350" providerId="LiveId" clId="{725A861C-0F7A-425F-AB37-ED9858ABDF2E}" dt="2019-12-02T19:15:51.650" v="2116"/>
          <ac:spMkLst>
            <pc:docMk/>
            <pc:sldMk cId="914079305" sldId="257"/>
            <ac:spMk id="54" creationId="{0035A30C-45F3-4EFB-B2E8-6E2A11843D39}"/>
          </ac:spMkLst>
        </pc:spChg>
        <pc:spChg chg="add del">
          <ac:chgData name="Ruth Athey" userId="339b75e7e6c57350" providerId="LiveId" clId="{725A861C-0F7A-425F-AB37-ED9858ABDF2E}" dt="2019-12-02T19:16:29.912" v="2123"/>
          <ac:spMkLst>
            <pc:docMk/>
            <pc:sldMk cId="914079305" sldId="257"/>
            <ac:spMk id="56" creationId="{38A69B74-22E3-47CC-823F-18BE7930C814}"/>
          </ac:spMkLst>
        </pc:spChg>
        <pc:spChg chg="add del">
          <ac:chgData name="Ruth Athey" userId="339b75e7e6c57350" providerId="LiveId" clId="{725A861C-0F7A-425F-AB37-ED9858ABDF2E}" dt="2019-12-02T19:16:29.912" v="2123"/>
          <ac:spMkLst>
            <pc:docMk/>
            <pc:sldMk cId="914079305" sldId="257"/>
            <ac:spMk id="57" creationId="{1778637B-5DB8-4A75-B2E6-FC2B1BB9A7DB}"/>
          </ac:spMkLst>
        </pc:spChg>
        <pc:spChg chg="add del">
          <ac:chgData name="Ruth Athey" userId="339b75e7e6c57350" providerId="LiveId" clId="{725A861C-0F7A-425F-AB37-ED9858ABDF2E}" dt="2019-12-02T19:16:29.912" v="2123"/>
          <ac:spMkLst>
            <pc:docMk/>
            <pc:sldMk cId="914079305" sldId="257"/>
            <ac:spMk id="58" creationId="{0035A30C-45F3-4EFB-B2E8-6E2A11843D39}"/>
          </ac:spMkLst>
        </pc:spChg>
        <pc:spChg chg="add del">
          <ac:chgData name="Ruth Athey" userId="339b75e7e6c57350" providerId="LiveId" clId="{725A861C-0F7A-425F-AB37-ED9858ABDF2E}" dt="2019-12-02T19:17:57.022" v="2146"/>
          <ac:spMkLst>
            <pc:docMk/>
            <pc:sldMk cId="914079305" sldId="257"/>
            <ac:spMk id="59" creationId="{16F1A1B1-D72D-4219-AE30-3EDB2FD22E54}"/>
          </ac:spMkLst>
        </pc:spChg>
        <pc:spChg chg="add del">
          <ac:chgData name="Ruth Athey" userId="339b75e7e6c57350" providerId="LiveId" clId="{725A861C-0F7A-425F-AB37-ED9858ABDF2E}" dt="2019-12-02T19:19:18.456" v="2156"/>
          <ac:spMkLst>
            <pc:docMk/>
            <pc:sldMk cId="914079305" sldId="257"/>
            <ac:spMk id="61" creationId="{D0EB3CD4-FB24-435B-BE8A-45C16C258B86}"/>
          </ac:spMkLst>
        </pc:spChg>
        <pc:spChg chg="add del">
          <ac:chgData name="Ruth Athey" userId="339b75e7e6c57350" providerId="LiveId" clId="{725A861C-0F7A-425F-AB37-ED9858ABDF2E}" dt="2019-12-02T19:19:18.456" v="2156"/>
          <ac:spMkLst>
            <pc:docMk/>
            <pc:sldMk cId="914079305" sldId="257"/>
            <ac:spMk id="62" creationId="{470548C5-C71E-47CB-A619-657D89D0D77E}"/>
          </ac:spMkLst>
        </pc:spChg>
        <pc:spChg chg="add del">
          <ac:chgData name="Ruth Athey" userId="339b75e7e6c57350" providerId="LiveId" clId="{725A861C-0F7A-425F-AB37-ED9858ABDF2E}" dt="2019-12-02T19:19:18.456" v="2156"/>
          <ac:spMkLst>
            <pc:docMk/>
            <pc:sldMk cId="914079305" sldId="257"/>
            <ac:spMk id="63" creationId="{C38C2FD0-23A7-4F30-9A48-2C342944B912}"/>
          </ac:spMkLst>
        </pc:spChg>
        <pc:spChg chg="add del">
          <ac:chgData name="Ruth Athey" userId="339b75e7e6c57350" providerId="LiveId" clId="{725A861C-0F7A-425F-AB37-ED9858ABDF2E}" dt="2019-12-02T19:19:18.456" v="2156"/>
          <ac:spMkLst>
            <pc:docMk/>
            <pc:sldMk cId="914079305" sldId="257"/>
            <ac:spMk id="66" creationId="{72AB18A0-1EEC-4BF3-AA93-0585893A0138}"/>
          </ac:spMkLst>
        </pc:spChg>
        <pc:spChg chg="add del">
          <ac:chgData name="Ruth Athey" userId="339b75e7e6c57350" providerId="LiveId" clId="{725A861C-0F7A-425F-AB37-ED9858ABDF2E}" dt="2019-12-02T19:19:18.456" v="2156"/>
          <ac:spMkLst>
            <pc:docMk/>
            <pc:sldMk cId="914079305" sldId="257"/>
            <ac:spMk id="67" creationId="{167C60AF-E98E-43CF-8729-C228C60ACA44}"/>
          </ac:spMkLst>
        </pc:spChg>
        <pc:spChg chg="add del">
          <ac:chgData name="Ruth Athey" userId="339b75e7e6c57350" providerId="LiveId" clId="{725A861C-0F7A-425F-AB37-ED9858ABDF2E}" dt="2019-12-02T19:21:03.045" v="2167" actId="26606"/>
          <ac:spMkLst>
            <pc:docMk/>
            <pc:sldMk cId="914079305" sldId="257"/>
            <ac:spMk id="68" creationId="{C089337D-C1E0-4D51-8CAA-B27B0A1784F3}"/>
          </ac:spMkLst>
        </pc:spChg>
        <pc:spChg chg="add del">
          <ac:chgData name="Ruth Athey" userId="339b75e7e6c57350" providerId="LiveId" clId="{725A861C-0F7A-425F-AB37-ED9858ABDF2E}" dt="2019-12-02T19:21:03.045" v="2167" actId="26606"/>
          <ac:spMkLst>
            <pc:docMk/>
            <pc:sldMk cId="914079305" sldId="257"/>
            <ac:spMk id="69" creationId="{6E53D9F9-19C9-4189-B64D-8DA82997729D}"/>
          </ac:spMkLst>
        </pc:spChg>
        <pc:spChg chg="add del">
          <ac:chgData name="Ruth Athey" userId="339b75e7e6c57350" providerId="LiveId" clId="{725A861C-0F7A-425F-AB37-ED9858ABDF2E}" dt="2019-12-02T19:21:03.045" v="2167" actId="26606"/>
          <ac:spMkLst>
            <pc:docMk/>
            <pc:sldMk cId="914079305" sldId="257"/>
            <ac:spMk id="70" creationId="{FDAD43EC-C46E-4859-A79E-23D1B3272EF0}"/>
          </ac:spMkLst>
        </pc:spChg>
        <pc:spChg chg="add del">
          <ac:chgData name="Ruth Athey" userId="339b75e7e6c57350" providerId="LiveId" clId="{725A861C-0F7A-425F-AB37-ED9858ABDF2E}" dt="2019-12-02T19:24:00.489" v="2188"/>
          <ac:spMkLst>
            <pc:docMk/>
            <pc:sldMk cId="914079305" sldId="257"/>
            <ac:spMk id="72" creationId="{D0EB3CD4-FB24-435B-BE8A-45C16C258B86}"/>
          </ac:spMkLst>
        </pc:spChg>
        <pc:spChg chg="add del">
          <ac:chgData name="Ruth Athey" userId="339b75e7e6c57350" providerId="LiveId" clId="{725A861C-0F7A-425F-AB37-ED9858ABDF2E}" dt="2019-12-02T19:24:00.489" v="2188"/>
          <ac:spMkLst>
            <pc:docMk/>
            <pc:sldMk cId="914079305" sldId="257"/>
            <ac:spMk id="73" creationId="{470548C5-C71E-47CB-A619-657D89D0D77E}"/>
          </ac:spMkLst>
        </pc:spChg>
        <pc:spChg chg="add del">
          <ac:chgData name="Ruth Athey" userId="339b75e7e6c57350" providerId="LiveId" clId="{725A861C-0F7A-425F-AB37-ED9858ABDF2E}" dt="2019-12-02T19:24:00.489" v="2188"/>
          <ac:spMkLst>
            <pc:docMk/>
            <pc:sldMk cId="914079305" sldId="257"/>
            <ac:spMk id="74" creationId="{C38C2FD0-23A7-4F30-9A48-2C342944B912}"/>
          </ac:spMkLst>
        </pc:spChg>
        <pc:spChg chg="add del">
          <ac:chgData name="Ruth Athey" userId="339b75e7e6c57350" providerId="LiveId" clId="{725A861C-0F7A-425F-AB37-ED9858ABDF2E}" dt="2019-12-02T19:20:47.248" v="2164" actId="26606"/>
          <ac:spMkLst>
            <pc:docMk/>
            <pc:sldMk cId="914079305" sldId="257"/>
            <ac:spMk id="76" creationId="{D0EB3CD4-FB24-435B-BE8A-45C16C258B86}"/>
          </ac:spMkLst>
        </pc:spChg>
        <pc:spChg chg="add del">
          <ac:chgData name="Ruth Athey" userId="339b75e7e6c57350" providerId="LiveId" clId="{725A861C-0F7A-425F-AB37-ED9858ABDF2E}" dt="2019-12-02T19:24:00.489" v="2188"/>
          <ac:spMkLst>
            <pc:docMk/>
            <pc:sldMk cId="914079305" sldId="257"/>
            <ac:spMk id="77" creationId="{72AB18A0-1EEC-4BF3-AA93-0585893A0138}"/>
          </ac:spMkLst>
        </pc:spChg>
        <pc:spChg chg="add del">
          <ac:chgData name="Ruth Athey" userId="339b75e7e6c57350" providerId="LiveId" clId="{725A861C-0F7A-425F-AB37-ED9858ABDF2E}" dt="2019-12-02T19:20:47.248" v="2164" actId="26606"/>
          <ac:spMkLst>
            <pc:docMk/>
            <pc:sldMk cId="914079305" sldId="257"/>
            <ac:spMk id="78" creationId="{470548C5-C71E-47CB-A619-657D89D0D77E}"/>
          </ac:spMkLst>
        </pc:spChg>
        <pc:spChg chg="add del">
          <ac:chgData name="Ruth Athey" userId="339b75e7e6c57350" providerId="LiveId" clId="{725A861C-0F7A-425F-AB37-ED9858ABDF2E}" dt="2019-12-02T19:24:00.489" v="2188"/>
          <ac:spMkLst>
            <pc:docMk/>
            <pc:sldMk cId="914079305" sldId="257"/>
            <ac:spMk id="79" creationId="{167C60AF-E98E-43CF-8729-C228C60ACA44}"/>
          </ac:spMkLst>
        </pc:spChg>
        <pc:spChg chg="add del">
          <ac:chgData name="Ruth Athey" userId="339b75e7e6c57350" providerId="LiveId" clId="{725A861C-0F7A-425F-AB37-ED9858ABDF2E}" dt="2019-12-02T19:20:47.248" v="2164" actId="26606"/>
          <ac:spMkLst>
            <pc:docMk/>
            <pc:sldMk cId="914079305" sldId="257"/>
            <ac:spMk id="80" creationId="{C38C2FD0-23A7-4F30-9A48-2C342944B912}"/>
          </ac:spMkLst>
        </pc:spChg>
        <pc:spChg chg="add del">
          <ac:chgData name="Ruth Athey" userId="339b75e7e6c57350" providerId="LiveId" clId="{725A861C-0F7A-425F-AB37-ED9858ABDF2E}" dt="2019-12-19T17:15:32.593" v="9031"/>
          <ac:spMkLst>
            <pc:docMk/>
            <pc:sldMk cId="914079305" sldId="257"/>
            <ac:spMk id="81" creationId="{C089337D-C1E0-4D51-8CAA-B27B0A1784F3}"/>
          </ac:spMkLst>
        </pc:spChg>
        <pc:spChg chg="add del">
          <ac:chgData name="Ruth Athey" userId="339b75e7e6c57350" providerId="LiveId" clId="{725A861C-0F7A-425F-AB37-ED9858ABDF2E}" dt="2019-12-19T17:15:32.593" v="9031"/>
          <ac:spMkLst>
            <pc:docMk/>
            <pc:sldMk cId="914079305" sldId="257"/>
            <ac:spMk id="83" creationId="{6E53D9F9-19C9-4189-B64D-8DA82997729D}"/>
          </ac:spMkLst>
        </pc:spChg>
        <pc:spChg chg="add del">
          <ac:chgData name="Ruth Athey" userId="339b75e7e6c57350" providerId="LiveId" clId="{725A861C-0F7A-425F-AB37-ED9858ABDF2E}" dt="2019-12-02T19:20:47.248" v="2164" actId="26606"/>
          <ac:spMkLst>
            <pc:docMk/>
            <pc:sldMk cId="914079305" sldId="257"/>
            <ac:spMk id="84" creationId="{72AB18A0-1EEC-4BF3-AA93-0585893A0138}"/>
          </ac:spMkLst>
        </pc:spChg>
        <pc:spChg chg="add del">
          <ac:chgData name="Ruth Athey" userId="339b75e7e6c57350" providerId="LiveId" clId="{725A861C-0F7A-425F-AB37-ED9858ABDF2E}" dt="2019-12-19T17:15:32.593" v="9031"/>
          <ac:spMkLst>
            <pc:docMk/>
            <pc:sldMk cId="914079305" sldId="257"/>
            <ac:spMk id="85" creationId="{FDAD43EC-C46E-4859-A79E-23D1B3272EF0}"/>
          </ac:spMkLst>
        </pc:spChg>
        <pc:spChg chg="add del">
          <ac:chgData name="Ruth Athey" userId="339b75e7e6c57350" providerId="LiveId" clId="{725A861C-0F7A-425F-AB37-ED9858ABDF2E}" dt="2019-12-02T19:20:47.248" v="2164" actId="26606"/>
          <ac:spMkLst>
            <pc:docMk/>
            <pc:sldMk cId="914079305" sldId="257"/>
            <ac:spMk id="86" creationId="{167C60AF-E98E-43CF-8729-C228C60ACA44}"/>
          </ac:spMkLst>
        </pc:spChg>
        <pc:spChg chg="add del">
          <ac:chgData name="Ruth Athey" userId="339b75e7e6c57350" providerId="LiveId" clId="{725A861C-0F7A-425F-AB37-ED9858ABDF2E}" dt="2019-12-02T19:21:03.004" v="2166" actId="26606"/>
          <ac:spMkLst>
            <pc:docMk/>
            <pc:sldMk cId="914079305" sldId="257"/>
            <ac:spMk id="88" creationId="{4B691BAB-EE6B-42F6-98D5-18C0C56380D0}"/>
          </ac:spMkLst>
        </pc:spChg>
        <pc:spChg chg="add del">
          <ac:chgData name="Ruth Athey" userId="339b75e7e6c57350" providerId="LiveId" clId="{725A861C-0F7A-425F-AB37-ED9858ABDF2E}" dt="2019-12-02T19:21:03.004" v="2166" actId="26606"/>
          <ac:spMkLst>
            <pc:docMk/>
            <pc:sldMk cId="914079305" sldId="257"/>
            <ac:spMk id="89" creationId="{3373BC4D-CB35-4375-ABAB-A3AC0493FA85}"/>
          </ac:spMkLst>
        </pc:spChg>
        <pc:spChg chg="add del">
          <ac:chgData name="Ruth Athey" userId="339b75e7e6c57350" providerId="LiveId" clId="{725A861C-0F7A-425F-AB37-ED9858ABDF2E}" dt="2019-12-10T19:58:24.491" v="8291" actId="26606"/>
          <ac:spMkLst>
            <pc:docMk/>
            <pc:sldMk cId="914079305" sldId="257"/>
            <ac:spMk id="91" creationId="{C089337D-C1E0-4D51-8CAA-B27B0A1784F3}"/>
          </ac:spMkLst>
        </pc:spChg>
        <pc:spChg chg="add del">
          <ac:chgData name="Ruth Athey" userId="339b75e7e6c57350" providerId="LiveId" clId="{725A861C-0F7A-425F-AB37-ED9858ABDF2E}" dt="2019-12-02T19:23:18.166" v="2183"/>
          <ac:spMkLst>
            <pc:docMk/>
            <pc:sldMk cId="914079305" sldId="257"/>
            <ac:spMk id="92" creationId="{D9D9D0AB-1E2F-44A8-B9C6-FA4098301883}"/>
          </ac:spMkLst>
        </pc:spChg>
        <pc:spChg chg="add del">
          <ac:chgData name="Ruth Athey" userId="339b75e7e6c57350" providerId="LiveId" clId="{725A861C-0F7A-425F-AB37-ED9858ABDF2E}" dt="2019-12-02T19:23:18.166" v="2183"/>
          <ac:spMkLst>
            <pc:docMk/>
            <pc:sldMk cId="914079305" sldId="257"/>
            <ac:spMk id="93" creationId="{55D6961C-EFBF-4F83-A66D-899FB9B6C06E}"/>
          </ac:spMkLst>
        </pc:spChg>
        <pc:spChg chg="add del">
          <ac:chgData name="Ruth Athey" userId="339b75e7e6c57350" providerId="LiveId" clId="{725A861C-0F7A-425F-AB37-ED9858ABDF2E}" dt="2019-12-02T19:23:18.166" v="2183"/>
          <ac:spMkLst>
            <pc:docMk/>
            <pc:sldMk cId="914079305" sldId="257"/>
            <ac:spMk id="94" creationId="{B14A291F-D692-4394-9C1B-867F6A07C4BB}"/>
          </ac:spMkLst>
        </pc:spChg>
        <pc:spChg chg="add del">
          <ac:chgData name="Ruth Athey" userId="339b75e7e6c57350" providerId="LiveId" clId="{725A861C-0F7A-425F-AB37-ED9858ABDF2E}" dt="2019-12-02T19:23:18.166" v="2183"/>
          <ac:spMkLst>
            <pc:docMk/>
            <pc:sldMk cId="914079305" sldId="257"/>
            <ac:spMk id="95" creationId="{EEE421CB-7CBF-4C65-84FC-36786D367F45}"/>
          </ac:spMkLst>
        </pc:spChg>
        <pc:spChg chg="add del">
          <ac:chgData name="Ruth Athey" userId="339b75e7e6c57350" providerId="LiveId" clId="{725A861C-0F7A-425F-AB37-ED9858ABDF2E}" dt="2019-12-10T19:58:24.491" v="8291" actId="26606"/>
          <ac:spMkLst>
            <pc:docMk/>
            <pc:sldMk cId="914079305" sldId="257"/>
            <ac:spMk id="96" creationId="{6E53D9F9-19C9-4189-B64D-8DA82997729D}"/>
          </ac:spMkLst>
        </pc:spChg>
        <pc:spChg chg="add del">
          <ac:chgData name="Ruth Athey" userId="339b75e7e6c57350" providerId="LiveId" clId="{725A861C-0F7A-425F-AB37-ED9858ABDF2E}" dt="2019-12-10T19:58:24.491" v="8291" actId="26606"/>
          <ac:spMkLst>
            <pc:docMk/>
            <pc:sldMk cId="914079305" sldId="257"/>
            <ac:spMk id="97" creationId="{FDAD43EC-C46E-4859-A79E-23D1B3272EF0}"/>
          </ac:spMkLst>
        </pc:spChg>
        <pc:grpChg chg="del">
          <ac:chgData name="Ruth Athey" userId="339b75e7e6c57350" providerId="LiveId" clId="{725A861C-0F7A-425F-AB37-ED9858ABDF2E}" dt="2019-12-02T17:39:36.199" v="59"/>
          <ac:grpSpMkLst>
            <pc:docMk/>
            <pc:sldMk cId="914079305" sldId="257"/>
            <ac:grpSpMk id="10" creationId="{88EB7C95-54C3-46B9-9F00-5D4782CD8D0B}"/>
          </ac:grpSpMkLst>
        </pc:grpChg>
        <pc:grpChg chg="add del">
          <ac:chgData name="Ruth Athey" userId="339b75e7e6c57350" providerId="LiveId" clId="{725A861C-0F7A-425F-AB37-ED9858ABDF2E}" dt="2019-12-02T19:17:57.022" v="2146"/>
          <ac:grpSpMkLst>
            <pc:docMk/>
            <pc:sldMk cId="914079305" sldId="257"/>
            <ac:grpSpMk id="60" creationId="{601FE7BE-30C9-47E1-AA23-7FC5DE0C9D35}"/>
          </ac:grpSpMkLst>
        </pc:grpChg>
        <pc:picChg chg="add del mod modCrop">
          <ac:chgData name="Ruth Athey" userId="339b75e7e6c57350" providerId="LiveId" clId="{725A861C-0F7A-425F-AB37-ED9858ABDF2E}" dt="2019-12-02T18:36:54.549" v="1449" actId="21"/>
          <ac:picMkLst>
            <pc:docMk/>
            <pc:sldMk cId="914079305" sldId="257"/>
            <ac:picMk id="4" creationId="{9E067EBC-B79A-4CA1-B1D0-D26B58B0C507}"/>
          </ac:picMkLst>
        </pc:picChg>
        <pc:picChg chg="add del mod modCrop">
          <ac:chgData name="Ruth Athey" userId="339b75e7e6c57350" providerId="LiveId" clId="{725A861C-0F7A-425F-AB37-ED9858ABDF2E}" dt="2019-12-02T17:55:59.285" v="170" actId="21"/>
          <ac:picMkLst>
            <pc:docMk/>
            <pc:sldMk cId="914079305" sldId="257"/>
            <ac:picMk id="5" creationId="{3B101C8D-E6E1-4161-8367-34C5E7FDA897}"/>
          </ac:picMkLst>
        </pc:picChg>
        <pc:picChg chg="add mod ord">
          <ac:chgData name="Ruth Athey" userId="339b75e7e6c57350" providerId="LiveId" clId="{725A861C-0F7A-425F-AB37-ED9858ABDF2E}" dt="2019-12-02T19:25:12.570" v="2200" actId="26606"/>
          <ac:picMkLst>
            <pc:docMk/>
            <pc:sldMk cId="914079305" sldId="257"/>
            <ac:picMk id="7" creationId="{60EC1351-0873-4E8B-A49F-227EF905A3CE}"/>
          </ac:picMkLst>
        </pc:picChg>
        <pc:picChg chg="add del mod">
          <ac:chgData name="Ruth Athey" userId="339b75e7e6c57350" providerId="LiveId" clId="{725A861C-0F7A-425F-AB37-ED9858ABDF2E}" dt="2019-12-02T18:14:21.599" v="1088" actId="478"/>
          <ac:picMkLst>
            <pc:docMk/>
            <pc:sldMk cId="914079305" sldId="257"/>
            <ac:picMk id="7" creationId="{C49AB036-130D-49CC-B86D-0F46754CF8B9}"/>
          </ac:picMkLst>
        </pc:picChg>
        <pc:picChg chg="add mod ord">
          <ac:chgData name="Ruth Athey" userId="339b75e7e6c57350" providerId="LiveId" clId="{725A861C-0F7A-425F-AB37-ED9858ABDF2E}" dt="2019-12-02T19:25:12.570" v="2200" actId="26606"/>
          <ac:picMkLst>
            <pc:docMk/>
            <pc:sldMk cId="914079305" sldId="257"/>
            <ac:picMk id="9" creationId="{2BF131E6-791E-4AD2-A457-C750395E216A}"/>
          </ac:picMkLst>
        </pc:picChg>
        <pc:picChg chg="add del">
          <ac:chgData name="Ruth Athey" userId="339b75e7e6c57350" providerId="LiveId" clId="{725A861C-0F7A-425F-AB37-ED9858ABDF2E}" dt="2019-12-02T18:37:10.304" v="1452" actId="26606"/>
          <ac:picMkLst>
            <pc:docMk/>
            <pc:sldMk cId="914079305" sldId="257"/>
            <ac:picMk id="13" creationId="{3AA16612-ACD2-4A16-8F2B-4514FD6BF28F}"/>
          </ac:picMkLst>
        </pc:picChg>
        <pc:picChg chg="add mod ord">
          <ac:chgData name="Ruth Athey" userId="339b75e7e6c57350" providerId="LiveId" clId="{725A861C-0F7A-425F-AB37-ED9858ABDF2E}" dt="2019-12-02T19:25:12.570" v="2200" actId="26606"/>
          <ac:picMkLst>
            <pc:docMk/>
            <pc:sldMk cId="914079305" sldId="257"/>
            <ac:picMk id="15" creationId="{88EB74A7-991D-41C2-8F78-BE6328717D4A}"/>
          </ac:picMkLst>
        </pc:picChg>
        <pc:picChg chg="add del">
          <ac:chgData name="Ruth Athey" userId="339b75e7e6c57350" providerId="LiveId" clId="{725A861C-0F7A-425F-AB37-ED9858ABDF2E}" dt="2019-12-02T18:40:41.706" v="1566"/>
          <ac:picMkLst>
            <pc:docMk/>
            <pc:sldMk cId="914079305" sldId="257"/>
            <ac:picMk id="21" creationId="{2897127E-6CEF-446C-BE87-93B7C46E49D1}"/>
          </ac:picMkLst>
        </pc:picChg>
        <pc:picChg chg="add del">
          <ac:chgData name="Ruth Athey" userId="339b75e7e6c57350" providerId="LiveId" clId="{725A861C-0F7A-425F-AB37-ED9858ABDF2E}" dt="2019-12-02T18:40:15.652" v="1559"/>
          <ac:picMkLst>
            <pc:docMk/>
            <pc:sldMk cId="914079305" sldId="257"/>
            <ac:picMk id="22" creationId="{2897127E-6CEF-446C-BE87-93B7C46E49D1}"/>
          </ac:picMkLst>
        </pc:picChg>
        <pc:picChg chg="add del">
          <ac:chgData name="Ruth Athey" userId="339b75e7e6c57350" providerId="LiveId" clId="{725A861C-0F7A-425F-AB37-ED9858ABDF2E}" dt="2019-12-02T19:00:06.612" v="2048" actId="26606"/>
          <ac:picMkLst>
            <pc:docMk/>
            <pc:sldMk cId="914079305" sldId="257"/>
            <ac:picMk id="25" creationId="{2897127E-6CEF-446C-BE87-93B7C46E49D1}"/>
          </ac:picMkLst>
        </pc:picChg>
        <pc:picChg chg="add del">
          <ac:chgData name="Ruth Athey" userId="339b75e7e6c57350" providerId="LiveId" clId="{725A861C-0F7A-425F-AB37-ED9858ABDF2E}" dt="2019-12-02T18:44:03.272" v="1645" actId="26606"/>
          <ac:picMkLst>
            <pc:docMk/>
            <pc:sldMk cId="914079305" sldId="257"/>
            <ac:picMk id="28" creationId="{2897127E-6CEF-446C-BE87-93B7C46E49D1}"/>
          </ac:picMkLst>
        </pc:picChg>
        <pc:picChg chg="add del">
          <ac:chgData name="Ruth Athey" userId="339b75e7e6c57350" providerId="LiveId" clId="{725A861C-0F7A-425F-AB37-ED9858ABDF2E}" dt="2019-12-02T18:59:44.627" v="2043" actId="26606"/>
          <ac:picMkLst>
            <pc:docMk/>
            <pc:sldMk cId="914079305" sldId="257"/>
            <ac:picMk id="30" creationId="{DD257392-088E-4D55-B128-FFD59A895D80}"/>
          </ac:picMkLst>
        </pc:picChg>
        <pc:picChg chg="add del">
          <ac:chgData name="Ruth Athey" userId="339b75e7e6c57350" providerId="LiveId" clId="{725A861C-0F7A-425F-AB37-ED9858ABDF2E}" dt="2019-12-02T18:59:58.637" v="2045" actId="26606"/>
          <ac:picMkLst>
            <pc:docMk/>
            <pc:sldMk cId="914079305" sldId="257"/>
            <ac:picMk id="32" creationId="{BB2C4979-D6DA-4C0D-A728-9BE4160DF6C7}"/>
          </ac:picMkLst>
        </pc:picChg>
        <pc:picChg chg="add del">
          <ac:chgData name="Ruth Athey" userId="339b75e7e6c57350" providerId="LiveId" clId="{725A861C-0F7A-425F-AB37-ED9858ABDF2E}" dt="2019-12-02T19:14:41.331" v="2103"/>
          <ac:picMkLst>
            <pc:docMk/>
            <pc:sldMk cId="914079305" sldId="257"/>
            <ac:picMk id="42" creationId="{DA6861EE-7660-46C9-80BD-173B8F7454B8}"/>
          </ac:picMkLst>
        </pc:picChg>
        <pc:picChg chg="add del">
          <ac:chgData name="Ruth Athey" userId="339b75e7e6c57350" providerId="LiveId" clId="{725A861C-0F7A-425F-AB37-ED9858ABDF2E}" dt="2019-12-02T19:15:51.650" v="2116"/>
          <ac:picMkLst>
            <pc:docMk/>
            <pc:sldMk cId="914079305" sldId="257"/>
            <ac:picMk id="51" creationId="{DA6861EE-7660-46C9-80BD-173B8F7454B8}"/>
          </ac:picMkLst>
        </pc:picChg>
        <pc:picChg chg="add del">
          <ac:chgData name="Ruth Athey" userId="339b75e7e6c57350" providerId="LiveId" clId="{725A861C-0F7A-425F-AB37-ED9858ABDF2E}" dt="2019-12-02T19:16:29.912" v="2123"/>
          <ac:picMkLst>
            <pc:docMk/>
            <pc:sldMk cId="914079305" sldId="257"/>
            <ac:picMk id="55" creationId="{DA6861EE-7660-46C9-80BD-173B8F7454B8}"/>
          </ac:picMkLst>
        </pc:picChg>
        <pc:cxnChg chg="del">
          <ac:chgData name="Ruth Athey" userId="339b75e7e6c57350" providerId="LiveId" clId="{725A861C-0F7A-425F-AB37-ED9858ABDF2E}" dt="2019-12-02T17:39:36.199" v="59"/>
          <ac:cxnSpMkLst>
            <pc:docMk/>
            <pc:sldMk cId="914079305" sldId="257"/>
            <ac:cxnSpMk id="19" creationId="{B3CFF822-5B88-4257-86DB-464E3C755FE2}"/>
          </ac:cxnSpMkLst>
        </pc:cxnChg>
        <pc:cxnChg chg="add del">
          <ac:chgData name="Ruth Athey" userId="339b75e7e6c57350" providerId="LiveId" clId="{725A861C-0F7A-425F-AB37-ED9858ABDF2E}" dt="2019-12-02T19:19:18.456" v="2156"/>
          <ac:cxnSpMkLst>
            <pc:docMk/>
            <pc:sldMk cId="914079305" sldId="257"/>
            <ac:cxnSpMk id="64" creationId="{77E6EA34-C44C-4BF7-A0C5-DDD9C613C79C}"/>
          </ac:cxnSpMkLst>
        </pc:cxnChg>
        <pc:cxnChg chg="add del">
          <ac:chgData name="Ruth Athey" userId="339b75e7e6c57350" providerId="LiveId" clId="{725A861C-0F7A-425F-AB37-ED9858ABDF2E}" dt="2019-12-02T19:17:57.022" v="2146"/>
          <ac:cxnSpMkLst>
            <pc:docMk/>
            <pc:sldMk cId="914079305" sldId="257"/>
            <ac:cxnSpMk id="65" creationId="{1F510FDE-DE95-4B70-9D1C-7214BFCC3457}"/>
          </ac:cxnSpMkLst>
        </pc:cxnChg>
        <pc:cxnChg chg="add del">
          <ac:chgData name="Ruth Athey" userId="339b75e7e6c57350" providerId="LiveId" clId="{725A861C-0F7A-425F-AB37-ED9858ABDF2E}" dt="2019-12-02T19:21:03.045" v="2167" actId="26606"/>
          <ac:cxnSpMkLst>
            <pc:docMk/>
            <pc:sldMk cId="914079305" sldId="257"/>
            <ac:cxnSpMk id="71" creationId="{90E61F79-3461-44FB-A17C-8FBDEF24F08C}"/>
          </ac:cxnSpMkLst>
        </pc:cxnChg>
        <pc:cxnChg chg="add del">
          <ac:chgData name="Ruth Athey" userId="339b75e7e6c57350" providerId="LiveId" clId="{725A861C-0F7A-425F-AB37-ED9858ABDF2E}" dt="2019-12-02T19:24:00.489" v="2188"/>
          <ac:cxnSpMkLst>
            <pc:docMk/>
            <pc:sldMk cId="914079305" sldId="257"/>
            <ac:cxnSpMk id="75" creationId="{77E6EA34-C44C-4BF7-A0C5-DDD9C613C79C}"/>
          </ac:cxnSpMkLst>
        </pc:cxnChg>
        <pc:cxnChg chg="add del">
          <ac:chgData name="Ruth Athey" userId="339b75e7e6c57350" providerId="LiveId" clId="{725A861C-0F7A-425F-AB37-ED9858ABDF2E}" dt="2019-12-02T19:20:47.248" v="2164" actId="26606"/>
          <ac:cxnSpMkLst>
            <pc:docMk/>
            <pc:sldMk cId="914079305" sldId="257"/>
            <ac:cxnSpMk id="82" creationId="{77E6EA34-C44C-4BF7-A0C5-DDD9C613C79C}"/>
          </ac:cxnSpMkLst>
        </pc:cxnChg>
        <pc:cxnChg chg="add del">
          <ac:chgData name="Ruth Athey" userId="339b75e7e6c57350" providerId="LiveId" clId="{725A861C-0F7A-425F-AB37-ED9858ABDF2E}" dt="2019-12-19T17:15:32.593" v="9031"/>
          <ac:cxnSpMkLst>
            <pc:docMk/>
            <pc:sldMk cId="914079305" sldId="257"/>
            <ac:cxnSpMk id="87" creationId="{90E61F79-3461-44FB-A17C-8FBDEF24F08C}"/>
          </ac:cxnSpMkLst>
        </pc:cxnChg>
        <pc:cxnChg chg="add del">
          <ac:chgData name="Ruth Athey" userId="339b75e7e6c57350" providerId="LiveId" clId="{725A861C-0F7A-425F-AB37-ED9858ABDF2E}" dt="2019-12-02T19:21:03.004" v="2166" actId="26606"/>
          <ac:cxnSpMkLst>
            <pc:docMk/>
            <pc:sldMk cId="914079305" sldId="257"/>
            <ac:cxnSpMk id="90" creationId="{80A8FEB6-B9CE-48D5-9F76-FE6750ED5A85}"/>
          </ac:cxnSpMkLst>
        </pc:cxnChg>
        <pc:cxnChg chg="add del">
          <ac:chgData name="Ruth Athey" userId="339b75e7e6c57350" providerId="LiveId" clId="{725A861C-0F7A-425F-AB37-ED9858ABDF2E}" dt="2019-12-10T19:58:24.491" v="8291" actId="26606"/>
          <ac:cxnSpMkLst>
            <pc:docMk/>
            <pc:sldMk cId="914079305" sldId="257"/>
            <ac:cxnSpMk id="98" creationId="{90E61F79-3461-44FB-A17C-8FBDEF24F08C}"/>
          </ac:cxnSpMkLst>
        </pc:cxnChg>
      </pc:sldChg>
      <pc:sldChg chg="addSp delSp modSp add del mod setBg setClrOvrMap delDesignElem">
        <pc:chgData name="Ruth Athey" userId="339b75e7e6c57350" providerId="LiveId" clId="{725A861C-0F7A-425F-AB37-ED9858ABDF2E}" dt="2019-12-02T19:20:05.190" v="2162" actId="2696"/>
        <pc:sldMkLst>
          <pc:docMk/>
          <pc:sldMk cId="639499320" sldId="258"/>
        </pc:sldMkLst>
        <pc:spChg chg="del">
          <ac:chgData name="Ruth Athey" userId="339b75e7e6c57350" providerId="LiveId" clId="{725A861C-0F7A-425F-AB37-ED9858ABDF2E}" dt="2019-12-02T18:35:58.252" v="1429"/>
          <ac:spMkLst>
            <pc:docMk/>
            <pc:sldMk cId="639499320" sldId="258"/>
            <ac:spMk id="2" creationId="{93215483-B00D-4BC9-9A15-D2A81E78DFB5}"/>
          </ac:spMkLst>
        </pc:spChg>
        <pc:spChg chg="del">
          <ac:chgData name="Ruth Athey" userId="339b75e7e6c57350" providerId="LiveId" clId="{725A861C-0F7A-425F-AB37-ED9858ABDF2E}" dt="2019-12-02T18:35:58.252" v="1429"/>
          <ac:spMkLst>
            <pc:docMk/>
            <pc:sldMk cId="639499320" sldId="258"/>
            <ac:spMk id="3" creationId="{19C42426-2DA5-4A1A-BFA1-146F4E4A080D}"/>
          </ac:spMkLst>
        </pc:spChg>
        <pc:spChg chg="add mod ord">
          <ac:chgData name="Ruth Athey" userId="339b75e7e6c57350" providerId="LiveId" clId="{725A861C-0F7A-425F-AB37-ED9858ABDF2E}" dt="2019-12-02T19:13:18.957" v="2088" actId="26606"/>
          <ac:spMkLst>
            <pc:docMk/>
            <pc:sldMk cId="639499320" sldId="258"/>
            <ac:spMk id="4" creationId="{877F0B17-C382-46DC-824A-E527CEE47386}"/>
          </ac:spMkLst>
        </pc:spChg>
        <pc:spChg chg="add mod ord">
          <ac:chgData name="Ruth Athey" userId="339b75e7e6c57350" providerId="LiveId" clId="{725A861C-0F7A-425F-AB37-ED9858ABDF2E}" dt="2019-12-02T19:18:11.415" v="2148" actId="27636"/>
          <ac:spMkLst>
            <pc:docMk/>
            <pc:sldMk cId="639499320" sldId="258"/>
            <ac:spMk id="5" creationId="{2761BA17-0DB1-4D21-9647-4418CC06A4E5}"/>
          </ac:spMkLst>
        </pc:spChg>
        <pc:spChg chg="add del">
          <ac:chgData name="Ruth Athey" userId="339b75e7e6c57350" providerId="LiveId" clId="{725A861C-0F7A-425F-AB37-ED9858ABDF2E}" dt="2019-12-02T18:40:07.776" v="1551" actId="26606"/>
          <ac:spMkLst>
            <pc:docMk/>
            <pc:sldMk cId="639499320" sldId="258"/>
            <ac:spMk id="7" creationId="{3B854194-185D-494D-905C-7C7CB2E30F6E}"/>
          </ac:spMkLst>
        </pc:spChg>
        <pc:spChg chg="add del">
          <ac:chgData name="Ruth Athey" userId="339b75e7e6c57350" providerId="LiveId" clId="{725A861C-0F7A-425F-AB37-ED9858ABDF2E}" dt="2019-12-02T18:40:07.776" v="1551" actId="26606"/>
          <ac:spMkLst>
            <pc:docMk/>
            <pc:sldMk cId="639499320" sldId="258"/>
            <ac:spMk id="8" creationId="{B4F5FA0D-0104-4987-8241-EFF7C85B88DE}"/>
          </ac:spMkLst>
        </pc:spChg>
        <pc:spChg chg="add del">
          <ac:chgData name="Ruth Athey" userId="339b75e7e6c57350" providerId="LiveId" clId="{725A861C-0F7A-425F-AB37-ED9858ABDF2E}" dt="2019-12-02T18:37:25.984" v="1454" actId="26606"/>
          <ac:spMkLst>
            <pc:docMk/>
            <pc:sldMk cId="639499320" sldId="258"/>
            <ac:spMk id="9" creationId="{3B854194-185D-494D-905C-7C7CB2E30F6E}"/>
          </ac:spMkLst>
        </pc:spChg>
        <pc:spChg chg="add del">
          <ac:chgData name="Ruth Athey" userId="339b75e7e6c57350" providerId="LiveId" clId="{725A861C-0F7A-425F-AB37-ED9858ABDF2E}" dt="2019-12-02T18:38:29.618" v="1504" actId="26606"/>
          <ac:spMkLst>
            <pc:docMk/>
            <pc:sldMk cId="639499320" sldId="258"/>
            <ac:spMk id="10" creationId="{3B854194-185D-494D-905C-7C7CB2E30F6E}"/>
          </ac:spMkLst>
        </pc:spChg>
        <pc:spChg chg="add del">
          <ac:chgData name="Ruth Athey" userId="339b75e7e6c57350" providerId="LiveId" clId="{725A861C-0F7A-425F-AB37-ED9858ABDF2E}" dt="2019-12-02T18:37:25.984" v="1454" actId="26606"/>
          <ac:spMkLst>
            <pc:docMk/>
            <pc:sldMk cId="639499320" sldId="258"/>
            <ac:spMk id="11" creationId="{B4F5FA0D-0104-4987-8241-EFF7C85B88DE}"/>
          </ac:spMkLst>
        </pc:spChg>
        <pc:spChg chg="add del">
          <ac:chgData name="Ruth Athey" userId="339b75e7e6c57350" providerId="LiveId" clId="{725A861C-0F7A-425F-AB37-ED9858ABDF2E}" dt="2019-12-02T18:38:29.618" v="1504" actId="26606"/>
          <ac:spMkLst>
            <pc:docMk/>
            <pc:sldMk cId="639499320" sldId="258"/>
            <ac:spMk id="12" creationId="{B4F5FA0D-0104-4987-8241-EFF7C85B88DE}"/>
          </ac:spMkLst>
        </pc:spChg>
        <pc:spChg chg="add del">
          <ac:chgData name="Ruth Athey" userId="339b75e7e6c57350" providerId="LiveId" clId="{725A861C-0F7A-425F-AB37-ED9858ABDF2E}" dt="2019-12-02T18:37:32.354" v="1457"/>
          <ac:spMkLst>
            <pc:docMk/>
            <pc:sldMk cId="639499320" sldId="258"/>
            <ac:spMk id="15" creationId="{4351DFE5-F63D-4BE0-BDA9-E3EB88F01AA5}"/>
          </ac:spMkLst>
        </pc:spChg>
        <pc:spChg chg="add del">
          <ac:chgData name="Ruth Athey" userId="339b75e7e6c57350" providerId="LiveId" clId="{725A861C-0F7A-425F-AB37-ED9858ABDF2E}" dt="2019-12-02T18:40:41.706" v="1566"/>
          <ac:spMkLst>
            <pc:docMk/>
            <pc:sldMk cId="639499320" sldId="258"/>
            <ac:spMk id="18" creationId="{3B854194-185D-494D-905C-7C7CB2E30F6E}"/>
          </ac:spMkLst>
        </pc:spChg>
        <pc:spChg chg="add del">
          <ac:chgData name="Ruth Athey" userId="339b75e7e6c57350" providerId="LiveId" clId="{725A861C-0F7A-425F-AB37-ED9858ABDF2E}" dt="2019-12-02T18:38:26.030" v="1501" actId="26606"/>
          <ac:spMkLst>
            <pc:docMk/>
            <pc:sldMk cId="639499320" sldId="258"/>
            <ac:spMk id="19" creationId="{3B854194-185D-494D-905C-7C7CB2E30F6E}"/>
          </ac:spMkLst>
        </pc:spChg>
        <pc:spChg chg="add del">
          <ac:chgData name="Ruth Athey" userId="339b75e7e6c57350" providerId="LiveId" clId="{725A861C-0F7A-425F-AB37-ED9858ABDF2E}" dt="2019-12-02T18:40:41.706" v="1566"/>
          <ac:spMkLst>
            <pc:docMk/>
            <pc:sldMk cId="639499320" sldId="258"/>
            <ac:spMk id="20" creationId="{B4F5FA0D-0104-4987-8241-EFF7C85B88DE}"/>
          </ac:spMkLst>
        </pc:spChg>
        <pc:spChg chg="add del">
          <ac:chgData name="Ruth Athey" userId="339b75e7e6c57350" providerId="LiveId" clId="{725A861C-0F7A-425F-AB37-ED9858ABDF2E}" dt="2019-12-02T18:38:26.030" v="1501" actId="26606"/>
          <ac:spMkLst>
            <pc:docMk/>
            <pc:sldMk cId="639499320" sldId="258"/>
            <ac:spMk id="21" creationId="{B4F5FA0D-0104-4987-8241-EFF7C85B88DE}"/>
          </ac:spMkLst>
        </pc:spChg>
        <pc:spChg chg="add del">
          <ac:chgData name="Ruth Athey" userId="339b75e7e6c57350" providerId="LiveId" clId="{725A861C-0F7A-425F-AB37-ED9858ABDF2E}" dt="2019-12-02T19:05:38.817" v="2073" actId="26606"/>
          <ac:spMkLst>
            <pc:docMk/>
            <pc:sldMk cId="639499320" sldId="258"/>
            <ac:spMk id="24" creationId="{3B854194-185D-494D-905C-7C7CB2E30F6E}"/>
          </ac:spMkLst>
        </pc:spChg>
        <pc:spChg chg="add del">
          <ac:chgData name="Ruth Athey" userId="339b75e7e6c57350" providerId="LiveId" clId="{725A861C-0F7A-425F-AB37-ED9858ABDF2E}" dt="2019-12-02T18:38:29.555" v="1503" actId="26606"/>
          <ac:spMkLst>
            <pc:docMk/>
            <pc:sldMk cId="639499320" sldId="258"/>
            <ac:spMk id="25" creationId="{4351DFE5-F63D-4BE0-BDA9-E3EB88F01AA5}"/>
          </ac:spMkLst>
        </pc:spChg>
        <pc:spChg chg="add del">
          <ac:chgData name="Ruth Athey" userId="339b75e7e6c57350" providerId="LiveId" clId="{725A861C-0F7A-425F-AB37-ED9858ABDF2E}" dt="2019-12-02T19:05:38.817" v="2073" actId="26606"/>
          <ac:spMkLst>
            <pc:docMk/>
            <pc:sldMk cId="639499320" sldId="258"/>
            <ac:spMk id="27" creationId="{B4F5FA0D-0104-4987-8241-EFF7C85B88DE}"/>
          </ac:spMkLst>
        </pc:spChg>
        <pc:spChg chg="add del">
          <ac:chgData name="Ruth Athey" userId="339b75e7e6c57350" providerId="LiveId" clId="{725A861C-0F7A-425F-AB37-ED9858ABDF2E}" dt="2019-12-02T18:40:15.652" v="1559"/>
          <ac:spMkLst>
            <pc:docMk/>
            <pc:sldMk cId="639499320" sldId="258"/>
            <ac:spMk id="28" creationId="{3B854194-185D-494D-905C-7C7CB2E30F6E}"/>
          </ac:spMkLst>
        </pc:spChg>
        <pc:spChg chg="add del">
          <ac:chgData name="Ruth Athey" userId="339b75e7e6c57350" providerId="LiveId" clId="{725A861C-0F7A-425F-AB37-ED9858ABDF2E}" dt="2019-12-02T18:40:15.652" v="1559"/>
          <ac:spMkLst>
            <pc:docMk/>
            <pc:sldMk cId="639499320" sldId="258"/>
            <ac:spMk id="29" creationId="{B4F5FA0D-0104-4987-8241-EFF7C85B88DE}"/>
          </ac:spMkLst>
        </pc:spChg>
        <pc:spChg chg="add del">
          <ac:chgData name="Ruth Athey" userId="339b75e7e6c57350" providerId="LiveId" clId="{725A861C-0F7A-425F-AB37-ED9858ABDF2E}" dt="2019-12-02T18:44:02.187" v="1644" actId="26606"/>
          <ac:spMkLst>
            <pc:docMk/>
            <pc:sldMk cId="639499320" sldId="258"/>
            <ac:spMk id="32" creationId="{3B854194-185D-494D-905C-7C7CB2E30F6E}"/>
          </ac:spMkLst>
        </pc:spChg>
        <pc:spChg chg="add del">
          <ac:chgData name="Ruth Athey" userId="339b75e7e6c57350" providerId="LiveId" clId="{725A861C-0F7A-425F-AB37-ED9858ABDF2E}" dt="2019-12-02T18:44:02.187" v="1644" actId="26606"/>
          <ac:spMkLst>
            <pc:docMk/>
            <pc:sldMk cId="639499320" sldId="258"/>
            <ac:spMk id="33" creationId="{B4F5FA0D-0104-4987-8241-EFF7C85B88DE}"/>
          </ac:spMkLst>
        </pc:spChg>
        <pc:spChg chg="add del">
          <ac:chgData name="Ruth Athey" userId="339b75e7e6c57350" providerId="LiveId" clId="{725A861C-0F7A-425F-AB37-ED9858ABDF2E}" dt="2019-12-02T19:13:31.193" v="2092" actId="26606"/>
          <ac:spMkLst>
            <pc:docMk/>
            <pc:sldMk cId="639499320" sldId="258"/>
            <ac:spMk id="56" creationId="{5CB593EA-2F98-479F-B4C4-F366571FA64D}"/>
          </ac:spMkLst>
        </pc:spChg>
        <pc:spChg chg="add del">
          <ac:chgData name="Ruth Athey" userId="339b75e7e6c57350" providerId="LiveId" clId="{725A861C-0F7A-425F-AB37-ED9858ABDF2E}" dt="2019-12-02T19:13:31.193" v="2092" actId="26606"/>
          <ac:spMkLst>
            <pc:docMk/>
            <pc:sldMk cId="639499320" sldId="258"/>
            <ac:spMk id="58" creationId="{39BEB6D0-9E4E-4221-93D1-74ABECEE9EFC}"/>
          </ac:spMkLst>
        </pc:spChg>
        <pc:spChg chg="add del">
          <ac:chgData name="Ruth Athey" userId="339b75e7e6c57350" providerId="LiveId" clId="{725A861C-0F7A-425F-AB37-ED9858ABDF2E}" dt="2019-12-02T19:14:41.331" v="2103"/>
          <ac:spMkLst>
            <pc:docMk/>
            <pc:sldMk cId="639499320" sldId="258"/>
            <ac:spMk id="63" creationId="{5CB593EA-2F98-479F-B4C4-F366571FA64D}"/>
          </ac:spMkLst>
        </pc:spChg>
        <pc:spChg chg="add del">
          <ac:chgData name="Ruth Athey" userId="339b75e7e6c57350" providerId="LiveId" clId="{725A861C-0F7A-425F-AB37-ED9858ABDF2E}" dt="2019-12-02T19:14:41.331" v="2103"/>
          <ac:spMkLst>
            <pc:docMk/>
            <pc:sldMk cId="639499320" sldId="258"/>
            <ac:spMk id="65" creationId="{39BEB6D0-9E4E-4221-93D1-74ABECEE9EFC}"/>
          </ac:spMkLst>
        </pc:spChg>
        <pc:picChg chg="add del">
          <ac:chgData name="Ruth Athey" userId="339b75e7e6c57350" providerId="LiveId" clId="{725A861C-0F7A-425F-AB37-ED9858ABDF2E}" dt="2019-12-02T18:37:25.984" v="1454" actId="26606"/>
          <ac:picMkLst>
            <pc:docMk/>
            <pc:sldMk cId="639499320" sldId="258"/>
            <ac:picMk id="13" creationId="{2897127E-6CEF-446C-BE87-93B7C46E49D1}"/>
          </ac:picMkLst>
        </pc:picChg>
        <pc:picChg chg="add del">
          <ac:chgData name="Ruth Athey" userId="339b75e7e6c57350" providerId="LiveId" clId="{725A861C-0F7A-425F-AB37-ED9858ABDF2E}" dt="2019-12-02T18:38:29.618" v="1504" actId="26606"/>
          <ac:picMkLst>
            <pc:docMk/>
            <pc:sldMk cId="639499320" sldId="258"/>
            <ac:picMk id="14" creationId="{2897127E-6CEF-446C-BE87-93B7C46E49D1}"/>
          </ac:picMkLst>
        </pc:picChg>
        <pc:picChg chg="add del">
          <ac:chgData name="Ruth Athey" userId="339b75e7e6c57350" providerId="LiveId" clId="{725A861C-0F7A-425F-AB37-ED9858ABDF2E}" dt="2019-12-02T18:37:32.354" v="1457"/>
          <ac:picMkLst>
            <pc:docMk/>
            <pc:sldMk cId="639499320" sldId="258"/>
            <ac:picMk id="16" creationId="{3AA16612-ACD2-4A16-8F2B-4514FD6BF28F}"/>
          </ac:picMkLst>
        </pc:picChg>
        <pc:picChg chg="add del">
          <ac:chgData name="Ruth Athey" userId="339b75e7e6c57350" providerId="LiveId" clId="{725A861C-0F7A-425F-AB37-ED9858ABDF2E}" dt="2019-12-02T18:40:07.776" v="1551" actId="26606"/>
          <ac:picMkLst>
            <pc:docMk/>
            <pc:sldMk cId="639499320" sldId="258"/>
            <ac:picMk id="17" creationId="{2897127E-6CEF-446C-BE87-93B7C46E49D1}"/>
          </ac:picMkLst>
        </pc:picChg>
        <pc:picChg chg="add del">
          <ac:chgData name="Ruth Athey" userId="339b75e7e6c57350" providerId="LiveId" clId="{725A861C-0F7A-425F-AB37-ED9858ABDF2E}" dt="2019-12-02T18:40:41.706" v="1566"/>
          <ac:picMkLst>
            <pc:docMk/>
            <pc:sldMk cId="639499320" sldId="258"/>
            <ac:picMk id="22" creationId="{2897127E-6CEF-446C-BE87-93B7C46E49D1}"/>
          </ac:picMkLst>
        </pc:picChg>
        <pc:picChg chg="add del">
          <ac:chgData name="Ruth Athey" userId="339b75e7e6c57350" providerId="LiveId" clId="{725A861C-0F7A-425F-AB37-ED9858ABDF2E}" dt="2019-12-02T18:38:26.030" v="1501" actId="26606"/>
          <ac:picMkLst>
            <pc:docMk/>
            <pc:sldMk cId="639499320" sldId="258"/>
            <ac:picMk id="23" creationId="{2897127E-6CEF-446C-BE87-93B7C46E49D1}"/>
          </ac:picMkLst>
        </pc:picChg>
        <pc:picChg chg="add del">
          <ac:chgData name="Ruth Athey" userId="339b75e7e6c57350" providerId="LiveId" clId="{725A861C-0F7A-425F-AB37-ED9858ABDF2E}" dt="2019-12-02T18:38:29.555" v="1503" actId="26606"/>
          <ac:picMkLst>
            <pc:docMk/>
            <pc:sldMk cId="639499320" sldId="258"/>
            <ac:picMk id="26" creationId="{3AA16612-ACD2-4A16-8F2B-4514FD6BF28F}"/>
          </ac:picMkLst>
        </pc:picChg>
        <pc:picChg chg="add del">
          <ac:chgData name="Ruth Athey" userId="339b75e7e6c57350" providerId="LiveId" clId="{725A861C-0F7A-425F-AB37-ED9858ABDF2E}" dt="2019-12-02T18:40:15.652" v="1559"/>
          <ac:picMkLst>
            <pc:docMk/>
            <pc:sldMk cId="639499320" sldId="258"/>
            <ac:picMk id="30" creationId="{2897127E-6CEF-446C-BE87-93B7C46E49D1}"/>
          </ac:picMkLst>
        </pc:picChg>
        <pc:picChg chg="add del">
          <ac:chgData name="Ruth Athey" userId="339b75e7e6c57350" providerId="LiveId" clId="{725A861C-0F7A-425F-AB37-ED9858ABDF2E}" dt="2019-12-02T19:05:38.817" v="2073" actId="26606"/>
          <ac:picMkLst>
            <pc:docMk/>
            <pc:sldMk cId="639499320" sldId="258"/>
            <ac:picMk id="31" creationId="{2897127E-6CEF-446C-BE87-93B7C46E49D1}"/>
          </ac:picMkLst>
        </pc:picChg>
        <pc:picChg chg="add del">
          <ac:chgData name="Ruth Athey" userId="339b75e7e6c57350" providerId="LiveId" clId="{725A861C-0F7A-425F-AB37-ED9858ABDF2E}" dt="2019-12-02T18:44:02.187" v="1644" actId="26606"/>
          <ac:picMkLst>
            <pc:docMk/>
            <pc:sldMk cId="639499320" sldId="258"/>
            <ac:picMk id="34" creationId="{2897127E-6CEF-446C-BE87-93B7C46E49D1}"/>
          </ac:picMkLst>
        </pc:picChg>
        <pc:picChg chg="add del mod">
          <ac:chgData name="Ruth Athey" userId="339b75e7e6c57350" providerId="LiveId" clId="{725A861C-0F7A-425F-AB37-ED9858ABDF2E}" dt="2019-12-02T19:11:15.153" v="2078" actId="478"/>
          <ac:picMkLst>
            <pc:docMk/>
            <pc:sldMk cId="639499320" sldId="258"/>
            <ac:picMk id="35" creationId="{02D57A27-8E71-4FCE-A01C-757CF01715E4}"/>
          </ac:picMkLst>
        </pc:picChg>
        <pc:picChg chg="add mod">
          <ac:chgData name="Ruth Athey" userId="339b75e7e6c57350" providerId="LiveId" clId="{725A861C-0F7A-425F-AB37-ED9858ABDF2E}" dt="2019-12-02T19:17:34.300" v="2130" actId="1076"/>
          <ac:picMkLst>
            <pc:docMk/>
            <pc:sldMk cId="639499320" sldId="258"/>
            <ac:picMk id="37" creationId="{719AD58E-93A0-4E46-851B-CEB348802E13}"/>
          </ac:picMkLst>
        </pc:picChg>
        <pc:picChg chg="add mod ord">
          <ac:chgData name="Ruth Athey" userId="339b75e7e6c57350" providerId="LiveId" clId="{725A861C-0F7A-425F-AB37-ED9858ABDF2E}" dt="2019-12-02T19:19:45.257" v="2161" actId="1076"/>
          <ac:picMkLst>
            <pc:docMk/>
            <pc:sldMk cId="639499320" sldId="258"/>
            <ac:picMk id="39" creationId="{C4AB37CE-ECBE-4848-83E3-11170CB314B7}"/>
          </ac:picMkLst>
        </pc:picChg>
        <pc:picChg chg="add mod ord">
          <ac:chgData name="Ruth Athey" userId="339b75e7e6c57350" providerId="LiveId" clId="{725A861C-0F7A-425F-AB37-ED9858ABDF2E}" dt="2019-12-02T19:17:50.315" v="2139" actId="1076"/>
          <ac:picMkLst>
            <pc:docMk/>
            <pc:sldMk cId="639499320" sldId="258"/>
            <ac:picMk id="41" creationId="{CFDEF4B2-59D7-4B1A-9C6B-1EF077656FE3}"/>
          </ac:picMkLst>
        </pc:picChg>
        <pc:picChg chg="add mod ord modCrop">
          <ac:chgData name="Ruth Athey" userId="339b75e7e6c57350" providerId="LiveId" clId="{725A861C-0F7A-425F-AB37-ED9858ABDF2E}" dt="2019-12-02T19:17:39.967" v="2133" actId="1076"/>
          <ac:picMkLst>
            <pc:docMk/>
            <pc:sldMk cId="639499320" sldId="258"/>
            <ac:picMk id="43" creationId="{EA4501C4-0AE4-4EEF-9449-01B842396D95}"/>
          </ac:picMkLst>
        </pc:picChg>
        <pc:picChg chg="add del">
          <ac:chgData name="Ruth Athey" userId="339b75e7e6c57350" providerId="LiveId" clId="{725A861C-0F7A-425F-AB37-ED9858ABDF2E}" dt="2019-12-02T19:11:53.026" v="2084" actId="26606"/>
          <ac:picMkLst>
            <pc:docMk/>
            <pc:sldMk cId="639499320" sldId="258"/>
            <ac:picMk id="44" creationId="{DD257392-088E-4D55-B128-FFD59A895D80}"/>
          </ac:picMkLst>
        </pc:picChg>
        <pc:picChg chg="add mod ord">
          <ac:chgData name="Ruth Athey" userId="339b75e7e6c57350" providerId="LiveId" clId="{725A861C-0F7A-425F-AB37-ED9858ABDF2E}" dt="2019-12-02T19:17:55.415" v="2142" actId="1076"/>
          <ac:picMkLst>
            <pc:docMk/>
            <pc:sldMk cId="639499320" sldId="258"/>
            <ac:picMk id="46" creationId="{CF5ED45D-90FD-45E0-85AA-719091221B69}"/>
          </ac:picMkLst>
        </pc:picChg>
        <pc:picChg chg="add del">
          <ac:chgData name="Ruth Athey" userId="339b75e7e6c57350" providerId="LiveId" clId="{725A861C-0F7A-425F-AB37-ED9858ABDF2E}" dt="2019-12-02T19:11:52.836" v="2083" actId="26606"/>
          <ac:picMkLst>
            <pc:docMk/>
            <pc:sldMk cId="639499320" sldId="258"/>
            <ac:picMk id="49" creationId="{D198BA7A-A80E-4128-8A01-0F5D26B880FF}"/>
          </ac:picMkLst>
        </pc:picChg>
        <pc:picChg chg="add del">
          <ac:chgData name="Ruth Athey" userId="339b75e7e6c57350" providerId="LiveId" clId="{725A861C-0F7A-425F-AB37-ED9858ABDF2E}" dt="2019-12-02T19:13:18.957" v="2088" actId="26606"/>
          <ac:picMkLst>
            <pc:docMk/>
            <pc:sldMk cId="639499320" sldId="258"/>
            <ac:picMk id="51" creationId="{8557749F-B943-4D30-8F08-8AA92F25A8AF}"/>
          </ac:picMkLst>
        </pc:picChg>
      </pc:sldChg>
      <pc:sldChg chg="addSp delSp modSp add del mod setBg setClrOvrMap delDesignElem">
        <pc:chgData name="Ruth Athey" userId="339b75e7e6c57350" providerId="LiveId" clId="{725A861C-0F7A-425F-AB37-ED9858ABDF2E}" dt="2019-12-02T18:46:17.362" v="1648" actId="2696"/>
        <pc:sldMkLst>
          <pc:docMk/>
          <pc:sldMk cId="1170988047" sldId="259"/>
        </pc:sldMkLst>
        <pc:spChg chg="add del mod">
          <ac:chgData name="Ruth Athey" userId="339b75e7e6c57350" providerId="LiveId" clId="{725A861C-0F7A-425F-AB37-ED9858ABDF2E}" dt="2019-12-02T18:40:54.329" v="1569" actId="478"/>
          <ac:spMkLst>
            <pc:docMk/>
            <pc:sldMk cId="1170988047" sldId="259"/>
            <ac:spMk id="2" creationId="{839E0ED8-DA9C-4860-B701-3E9839184409}"/>
          </ac:spMkLst>
        </pc:spChg>
        <pc:spChg chg="add del mod ord">
          <ac:chgData name="Ruth Athey" userId="339b75e7e6c57350" providerId="LiveId" clId="{725A861C-0F7A-425F-AB37-ED9858ABDF2E}" dt="2019-12-02T18:40:48.431" v="1567" actId="478"/>
          <ac:spMkLst>
            <pc:docMk/>
            <pc:sldMk cId="1170988047" sldId="259"/>
            <ac:spMk id="4" creationId="{1F34939D-553D-4C33-9925-80955F24CEAD}"/>
          </ac:spMkLst>
        </pc:spChg>
        <pc:spChg chg="add del">
          <ac:chgData name="Ruth Athey" userId="339b75e7e6c57350" providerId="LiveId" clId="{725A861C-0F7A-425F-AB37-ED9858ABDF2E}" dt="2019-12-02T18:40:41.706" v="1566"/>
          <ac:spMkLst>
            <pc:docMk/>
            <pc:sldMk cId="1170988047" sldId="259"/>
            <ac:spMk id="7" creationId="{867D4867-5BA7-4462-B2F6-A23F4A622AA7}"/>
          </ac:spMkLst>
        </pc:spChg>
        <pc:spChg chg="add mod">
          <ac:chgData name="Ruth Athey" userId="339b75e7e6c57350" providerId="LiveId" clId="{725A861C-0F7A-425F-AB37-ED9858ABDF2E}" dt="2019-12-02T18:43:18.600" v="1636" actId="26606"/>
          <ac:spMkLst>
            <pc:docMk/>
            <pc:sldMk cId="1170988047" sldId="259"/>
            <ac:spMk id="8" creationId="{CD6DA860-D3E1-4BE7-A631-B9B0FEE45484}"/>
          </ac:spMkLst>
        </pc:spChg>
        <pc:spChg chg="add del">
          <ac:chgData name="Ruth Athey" userId="339b75e7e6c57350" providerId="LiveId" clId="{725A861C-0F7A-425F-AB37-ED9858ABDF2E}" dt="2019-12-02T18:40:15.652" v="1559"/>
          <ac:spMkLst>
            <pc:docMk/>
            <pc:sldMk cId="1170988047" sldId="259"/>
            <ac:spMk id="9" creationId="{867D4867-5BA7-4462-B2F6-A23F4A622AA7}"/>
          </ac:spMkLst>
        </pc:spChg>
        <pc:spChg chg="add mod ord">
          <ac:chgData name="Ruth Athey" userId="339b75e7e6c57350" providerId="LiveId" clId="{725A861C-0F7A-425F-AB37-ED9858ABDF2E}" dt="2019-12-02T18:43:18.600" v="1636" actId="26606"/>
          <ac:spMkLst>
            <pc:docMk/>
            <pc:sldMk cId="1170988047" sldId="259"/>
            <ac:spMk id="10" creationId="{6DA30685-A15F-4EF2-B840-CD4EC489178B}"/>
          </ac:spMkLst>
        </pc:spChg>
        <pc:spChg chg="add del">
          <ac:chgData name="Ruth Athey" userId="339b75e7e6c57350" providerId="LiveId" clId="{725A861C-0F7A-425F-AB37-ED9858ABDF2E}" dt="2019-12-02T18:42:05.683" v="1626" actId="26606"/>
          <ac:spMkLst>
            <pc:docMk/>
            <pc:sldMk cId="1170988047" sldId="259"/>
            <ac:spMk id="13" creationId="{84867EAF-AE1D-4322-9DE8-383AE3F7BCD9}"/>
          </ac:spMkLst>
        </pc:spChg>
        <pc:spChg chg="add del">
          <ac:chgData name="Ruth Athey" userId="339b75e7e6c57350" providerId="LiveId" clId="{725A861C-0F7A-425F-AB37-ED9858ABDF2E}" dt="2019-12-02T18:42:05.507" v="1625" actId="26606"/>
          <ac:spMkLst>
            <pc:docMk/>
            <pc:sldMk cId="1170988047" sldId="259"/>
            <ac:spMk id="20" creationId="{F56F5174-31D9-4DBB-AAB7-A1FD7BDB1352}"/>
          </ac:spMkLst>
        </pc:spChg>
        <pc:spChg chg="add del">
          <ac:chgData name="Ruth Athey" userId="339b75e7e6c57350" providerId="LiveId" clId="{725A861C-0F7A-425F-AB37-ED9858ABDF2E}" dt="2019-12-02T18:42:05.507" v="1625" actId="26606"/>
          <ac:spMkLst>
            <pc:docMk/>
            <pc:sldMk cId="1170988047" sldId="259"/>
            <ac:spMk id="24" creationId="{F9A95BEE-6BB1-4A28-A8E6-A34B2E42EF87}"/>
          </ac:spMkLst>
        </pc:spChg>
        <pc:spChg chg="add del">
          <ac:chgData name="Ruth Athey" userId="339b75e7e6c57350" providerId="LiveId" clId="{725A861C-0F7A-425F-AB37-ED9858ABDF2E}" dt="2019-12-02T18:43:18.600" v="1636" actId="26606"/>
          <ac:spMkLst>
            <pc:docMk/>
            <pc:sldMk cId="1170988047" sldId="259"/>
            <ac:spMk id="31" creationId="{3B854194-185D-494D-905C-7C7CB2E30F6E}"/>
          </ac:spMkLst>
        </pc:spChg>
        <pc:spChg chg="add del">
          <ac:chgData name="Ruth Athey" userId="339b75e7e6c57350" providerId="LiveId" clId="{725A861C-0F7A-425F-AB37-ED9858ABDF2E}" dt="2019-12-02T18:43:18.600" v="1636" actId="26606"/>
          <ac:spMkLst>
            <pc:docMk/>
            <pc:sldMk cId="1170988047" sldId="259"/>
            <ac:spMk id="33" creationId="{B4F5FA0D-0104-4987-8241-EFF7C85B88DE}"/>
          </ac:spMkLst>
        </pc:spChg>
        <pc:spChg chg="add del">
          <ac:chgData name="Ruth Athey" userId="339b75e7e6c57350" providerId="LiveId" clId="{725A861C-0F7A-425F-AB37-ED9858ABDF2E}" dt="2019-12-02T18:43:18.566" v="1635" actId="26606"/>
          <ac:spMkLst>
            <pc:docMk/>
            <pc:sldMk cId="1170988047" sldId="259"/>
            <ac:spMk id="40" creationId="{AFA67CD3-AB4E-4A7A-BEB8-53C445D8C44E}"/>
          </ac:spMkLst>
        </pc:spChg>
        <pc:spChg chg="add del">
          <ac:chgData name="Ruth Athey" userId="339b75e7e6c57350" providerId="LiveId" clId="{725A861C-0F7A-425F-AB37-ED9858ABDF2E}" dt="2019-12-02T18:43:18.566" v="1635" actId="26606"/>
          <ac:spMkLst>
            <pc:docMk/>
            <pc:sldMk cId="1170988047" sldId="259"/>
            <ac:spMk id="44" creationId="{339C8D78-A644-462F-B674-F440635E5353}"/>
          </ac:spMkLst>
        </pc:spChg>
        <pc:spChg chg="add del">
          <ac:chgData name="Ruth Athey" userId="339b75e7e6c57350" providerId="LiveId" clId="{725A861C-0F7A-425F-AB37-ED9858ABDF2E}" dt="2019-12-02T18:44:06.474" v="1647"/>
          <ac:spMkLst>
            <pc:docMk/>
            <pc:sldMk cId="1170988047" sldId="259"/>
            <ac:spMk id="46" creationId="{867D4867-5BA7-4462-B2F6-A23F4A622AA7}"/>
          </ac:spMkLst>
        </pc:spChg>
        <pc:picChg chg="add del mod ord">
          <ac:chgData name="Ruth Athey" userId="339b75e7e6c57350" providerId="LiveId" clId="{725A861C-0F7A-425F-AB37-ED9858ABDF2E}" dt="2019-12-02T18:41:54.371" v="1622" actId="21"/>
          <ac:picMkLst>
            <pc:docMk/>
            <pc:sldMk cId="1170988047" sldId="259"/>
            <ac:picMk id="3" creationId="{4A6F6C2E-847C-4FCD-835B-D4139381928B}"/>
          </ac:picMkLst>
        </pc:picChg>
        <pc:picChg chg="add del">
          <ac:chgData name="Ruth Athey" userId="339b75e7e6c57350" providerId="LiveId" clId="{725A861C-0F7A-425F-AB37-ED9858ABDF2E}" dt="2019-12-02T18:40:10.136" v="1553"/>
          <ac:picMkLst>
            <pc:docMk/>
            <pc:sldMk cId="1170988047" sldId="259"/>
            <ac:picMk id="6" creationId="{51BB224D-B9AC-44A0-90BB-3F03119CE4ED}"/>
          </ac:picMkLst>
        </pc:picChg>
        <pc:picChg chg="add del mod ord">
          <ac:chgData name="Ruth Athey" userId="339b75e7e6c57350" providerId="LiveId" clId="{725A861C-0F7A-425F-AB37-ED9858ABDF2E}" dt="2019-12-02T18:42:08.643" v="1628" actId="478"/>
          <ac:picMkLst>
            <pc:docMk/>
            <pc:sldMk cId="1170988047" sldId="259"/>
            <ac:picMk id="14" creationId="{71434E1B-258A-49FE-82AC-21F9C46E74DB}"/>
          </ac:picMkLst>
        </pc:picChg>
        <pc:picChg chg="add del">
          <ac:chgData name="Ruth Athey" userId="339b75e7e6c57350" providerId="LiveId" clId="{725A861C-0F7A-425F-AB37-ED9858ABDF2E}" dt="2019-12-02T18:42:05.683" v="1626" actId="26606"/>
          <ac:picMkLst>
            <pc:docMk/>
            <pc:sldMk cId="1170988047" sldId="259"/>
            <ac:picMk id="15" creationId="{40676238-7F95-4EEB-836A-7D23927873AD}"/>
          </ac:picMkLst>
        </pc:picChg>
        <pc:picChg chg="add mod">
          <ac:chgData name="Ruth Athey" userId="339b75e7e6c57350" providerId="LiveId" clId="{725A861C-0F7A-425F-AB37-ED9858ABDF2E}" dt="2019-12-02T18:43:18.600" v="1636" actId="26606"/>
          <ac:picMkLst>
            <pc:docMk/>
            <pc:sldMk cId="1170988047" sldId="259"/>
            <ac:picMk id="21" creationId="{4A6F6C2E-847C-4FCD-835B-D4139381928B}"/>
          </ac:picMkLst>
        </pc:picChg>
        <pc:picChg chg="add del">
          <ac:chgData name="Ruth Athey" userId="339b75e7e6c57350" providerId="LiveId" clId="{725A861C-0F7A-425F-AB37-ED9858ABDF2E}" dt="2019-12-02T18:42:05.507" v="1625" actId="26606"/>
          <ac:picMkLst>
            <pc:docMk/>
            <pc:sldMk cId="1170988047" sldId="259"/>
            <ac:picMk id="22" creationId="{AE113210-7872-481A-ADE6-3A05CCAF5EB2}"/>
          </ac:picMkLst>
        </pc:picChg>
        <pc:picChg chg="add del">
          <ac:chgData name="Ruth Athey" userId="339b75e7e6c57350" providerId="LiveId" clId="{725A861C-0F7A-425F-AB37-ED9858ABDF2E}" dt="2019-12-02T18:42:24.445" v="1631" actId="26606"/>
          <ac:picMkLst>
            <pc:docMk/>
            <pc:sldMk cId="1170988047" sldId="259"/>
            <ac:picMk id="26" creationId="{54DDEBDD-D8BD-41A6-8A0D-B00E3768B0F9}"/>
          </ac:picMkLst>
        </pc:picChg>
        <pc:picChg chg="add del">
          <ac:chgData name="Ruth Athey" userId="339b75e7e6c57350" providerId="LiveId" clId="{725A861C-0F7A-425F-AB37-ED9858ABDF2E}" dt="2019-12-02T18:43:18.600" v="1636" actId="26606"/>
          <ac:picMkLst>
            <pc:docMk/>
            <pc:sldMk cId="1170988047" sldId="259"/>
            <ac:picMk id="35" creationId="{2897127E-6CEF-446C-BE87-93B7C46E49D1}"/>
          </ac:picMkLst>
        </pc:picChg>
        <pc:picChg chg="add del">
          <ac:chgData name="Ruth Athey" userId="339b75e7e6c57350" providerId="LiveId" clId="{725A861C-0F7A-425F-AB37-ED9858ABDF2E}" dt="2019-12-02T18:43:18.566" v="1635" actId="26606"/>
          <ac:picMkLst>
            <pc:docMk/>
            <pc:sldMk cId="1170988047" sldId="259"/>
            <ac:picMk id="42" creationId="{07CF545F-9C2E-4446-97CD-AD92990C2B68}"/>
          </ac:picMkLst>
        </pc:picChg>
      </pc:sldChg>
      <pc:sldChg chg="addSp delSp modSp add mod setBg setClrOvrMap delDesignElem modNotesTx">
        <pc:chgData name="Ruth Athey" userId="339b75e7e6c57350" providerId="LiveId" clId="{725A861C-0F7A-425F-AB37-ED9858ABDF2E}" dt="2019-12-19T17:24:53.379" v="9126"/>
        <pc:sldMkLst>
          <pc:docMk/>
          <pc:sldMk cId="2819987632" sldId="259"/>
        </pc:sldMkLst>
        <pc:spChg chg="mod ord">
          <ac:chgData name="Ruth Athey" userId="339b75e7e6c57350" providerId="LiveId" clId="{725A861C-0F7A-425F-AB37-ED9858ABDF2E}" dt="2019-12-19T17:24:53.379" v="9126"/>
          <ac:spMkLst>
            <pc:docMk/>
            <pc:sldMk cId="2819987632" sldId="259"/>
            <ac:spMk id="2" creationId="{52899DD3-9F54-4D11-B6B1-45239FDDAB75}"/>
          </ac:spMkLst>
        </pc:spChg>
        <pc:spChg chg="add mod">
          <ac:chgData name="Ruth Athey" userId="339b75e7e6c57350" providerId="LiveId" clId="{725A861C-0F7A-425F-AB37-ED9858ABDF2E}" dt="2019-12-04T13:13:46.741" v="2953" actId="14100"/>
          <ac:spMkLst>
            <pc:docMk/>
            <pc:sldMk cId="2819987632" sldId="259"/>
            <ac:spMk id="3" creationId="{E9BFAD55-2603-46E8-8729-4779290DEB7C}"/>
          </ac:spMkLst>
        </pc:spChg>
        <pc:spChg chg="add mod">
          <ac:chgData name="Ruth Athey" userId="339b75e7e6c57350" providerId="LiveId" clId="{725A861C-0F7A-425F-AB37-ED9858ABDF2E}" dt="2019-12-04T13:14:40.116" v="2958" actId="1076"/>
          <ac:spMkLst>
            <pc:docMk/>
            <pc:sldMk cId="2819987632" sldId="259"/>
            <ac:spMk id="4" creationId="{DECBAE20-1B1B-44CE-8CFA-B7E96D8D3E32}"/>
          </ac:spMkLst>
        </pc:spChg>
        <pc:spChg chg="add mod ord">
          <ac:chgData name="Ruth Athey" userId="339b75e7e6c57350" providerId="LiveId" clId="{725A861C-0F7A-425F-AB37-ED9858ABDF2E}" dt="2019-12-04T13:17:18.894" v="2970" actId="313"/>
          <ac:spMkLst>
            <pc:docMk/>
            <pc:sldMk cId="2819987632" sldId="259"/>
            <ac:spMk id="6" creationId="{ADA53030-2B14-4E85-AD25-E7CAFAC0E235}"/>
          </ac:spMkLst>
        </pc:spChg>
        <pc:spChg chg="add del">
          <ac:chgData name="Ruth Athey" userId="339b75e7e6c57350" providerId="LiveId" clId="{725A861C-0F7A-425F-AB37-ED9858ABDF2E}" dt="2019-12-02T19:14:41.331" v="2103"/>
          <ac:spMkLst>
            <pc:docMk/>
            <pc:sldMk cId="2819987632" sldId="259"/>
            <ac:spMk id="8" creationId="{84867EAF-AE1D-4322-9DE8-383AE3F7BCD9}"/>
          </ac:spMkLst>
        </pc:spChg>
        <pc:spChg chg="add del">
          <ac:chgData name="Ruth Athey" userId="339b75e7e6c57350" providerId="LiveId" clId="{725A861C-0F7A-425F-AB37-ED9858ABDF2E}" dt="2019-12-02T19:22:01.389" v="2173" actId="26606"/>
          <ac:spMkLst>
            <pc:docMk/>
            <pc:sldMk cId="2819987632" sldId="259"/>
            <ac:spMk id="9" creationId="{C9CCE531-EDD0-4D90-8318-D1E76269B6DE}"/>
          </ac:spMkLst>
        </pc:spChg>
        <pc:spChg chg="add del">
          <ac:chgData name="Ruth Athey" userId="339b75e7e6c57350" providerId="LiveId" clId="{725A861C-0F7A-425F-AB37-ED9858ABDF2E}" dt="2019-12-02T19:22:01.389" v="2173" actId="26606"/>
          <ac:spMkLst>
            <pc:docMk/>
            <pc:sldMk cId="2819987632" sldId="259"/>
            <ac:spMk id="12" creationId="{419351F7-8C1E-4CC7-94EF-A59B9F6E5CD5}"/>
          </ac:spMkLst>
        </pc:spChg>
        <pc:spChg chg="add del">
          <ac:chgData name="Ruth Athey" userId="339b75e7e6c57350" providerId="LiveId" clId="{725A861C-0F7A-425F-AB37-ED9858ABDF2E}" dt="2019-12-02T19:22:01.389" v="2173" actId="26606"/>
          <ac:spMkLst>
            <pc:docMk/>
            <pc:sldMk cId="2819987632" sldId="259"/>
            <ac:spMk id="15" creationId="{548B46C6-4583-4A23-8335-5DCCC6E7A165}"/>
          </ac:spMkLst>
        </pc:spChg>
        <pc:spChg chg="add del">
          <ac:chgData name="Ruth Athey" userId="339b75e7e6c57350" providerId="LiveId" clId="{725A861C-0F7A-425F-AB37-ED9858ABDF2E}" dt="2019-12-02T19:24:20.862" v="2191"/>
          <ac:spMkLst>
            <pc:docMk/>
            <pc:sldMk cId="2819987632" sldId="259"/>
            <ac:spMk id="16" creationId="{C9CCE531-EDD0-4D90-8318-D1E76269B6DE}"/>
          </ac:spMkLst>
        </pc:spChg>
        <pc:spChg chg="add del">
          <ac:chgData name="Ruth Athey" userId="339b75e7e6c57350" providerId="LiveId" clId="{725A861C-0F7A-425F-AB37-ED9858ABDF2E}" dt="2019-12-02T19:17:57.022" v="2146"/>
          <ac:spMkLst>
            <pc:docMk/>
            <pc:sldMk cId="2819987632" sldId="259"/>
            <ac:spMk id="19" creationId="{333F0879-3DA0-4CB8-B35E-A0AD42558191}"/>
          </ac:spMkLst>
        </pc:spChg>
        <pc:spChg chg="add del">
          <ac:chgData name="Ruth Athey" userId="339b75e7e6c57350" providerId="LiveId" clId="{725A861C-0F7A-425F-AB37-ED9858ABDF2E}" dt="2019-12-02T19:22:00.372" v="2170" actId="26606"/>
          <ac:spMkLst>
            <pc:docMk/>
            <pc:sldMk cId="2819987632" sldId="259"/>
            <ac:spMk id="20" creationId="{C9CCE531-EDD0-4D90-8318-D1E76269B6DE}"/>
          </ac:spMkLst>
        </pc:spChg>
        <pc:spChg chg="add del">
          <ac:chgData name="Ruth Athey" userId="339b75e7e6c57350" providerId="LiveId" clId="{725A861C-0F7A-425F-AB37-ED9858ABDF2E}" dt="2019-12-02T19:17:57.022" v="2146"/>
          <ac:spMkLst>
            <pc:docMk/>
            <pc:sldMk cId="2819987632" sldId="259"/>
            <ac:spMk id="21" creationId="{324D2183-F388-476E-92A9-D6639D698580}"/>
          </ac:spMkLst>
        </pc:spChg>
        <pc:spChg chg="add del">
          <ac:chgData name="Ruth Athey" userId="339b75e7e6c57350" providerId="LiveId" clId="{725A861C-0F7A-425F-AB37-ED9858ABDF2E}" dt="2019-12-02T19:17:57.022" v="2146"/>
          <ac:spMkLst>
            <pc:docMk/>
            <pc:sldMk cId="2819987632" sldId="259"/>
            <ac:spMk id="23" creationId="{243462E7-1698-4B21-BE89-AEFAC7C2FEFA}"/>
          </ac:spMkLst>
        </pc:spChg>
        <pc:spChg chg="add del">
          <ac:chgData name="Ruth Athey" userId="339b75e7e6c57350" providerId="LiveId" clId="{725A861C-0F7A-425F-AB37-ED9858ABDF2E}" dt="2019-12-02T19:22:00.372" v="2170" actId="26606"/>
          <ac:spMkLst>
            <pc:docMk/>
            <pc:sldMk cId="2819987632" sldId="259"/>
            <ac:spMk id="24" creationId="{A1AB217C-122B-434B-893F-639B5FD5C4FC}"/>
          </ac:spMkLst>
        </pc:spChg>
        <pc:spChg chg="add del">
          <ac:chgData name="Ruth Athey" userId="339b75e7e6c57350" providerId="LiveId" clId="{725A861C-0F7A-425F-AB37-ED9858ABDF2E}" dt="2019-12-02T19:17:57.022" v="2146"/>
          <ac:spMkLst>
            <pc:docMk/>
            <pc:sldMk cId="2819987632" sldId="259"/>
            <ac:spMk id="25" creationId="{6C22FCAC-D7EC-4A52-B153-FF761E2235B3}"/>
          </ac:spMkLst>
        </pc:spChg>
        <pc:spChg chg="add del">
          <ac:chgData name="Ruth Athey" userId="339b75e7e6c57350" providerId="LiveId" clId="{725A861C-0F7A-425F-AB37-ED9858ABDF2E}" dt="2019-12-02T19:24:20.862" v="2191"/>
          <ac:spMkLst>
            <pc:docMk/>
            <pc:sldMk cId="2819987632" sldId="259"/>
            <ac:spMk id="27" creationId="{548B46C6-4583-4A23-8335-5DCCC6E7A165}"/>
          </ac:spMkLst>
        </pc:spChg>
        <pc:spChg chg="add del">
          <ac:chgData name="Ruth Athey" userId="339b75e7e6c57350" providerId="LiveId" clId="{725A861C-0F7A-425F-AB37-ED9858ABDF2E}" dt="2019-12-02T19:22:01.312" v="2172" actId="26606"/>
          <ac:spMkLst>
            <pc:docMk/>
            <pc:sldMk cId="2819987632" sldId="259"/>
            <ac:spMk id="29" creationId="{C9CCE531-EDD0-4D90-8318-D1E76269B6DE}"/>
          </ac:spMkLst>
        </pc:spChg>
        <pc:spChg chg="add mod">
          <ac:chgData name="Ruth Athey" userId="339b75e7e6c57350" providerId="LiveId" clId="{725A861C-0F7A-425F-AB37-ED9858ABDF2E}" dt="2019-12-04T13:14:10.199" v="2955" actId="1076"/>
          <ac:spMkLst>
            <pc:docMk/>
            <pc:sldMk cId="2819987632" sldId="259"/>
            <ac:spMk id="29" creationId="{DE02473B-16A3-43A3-910C-A6D2088E880F}"/>
          </ac:spMkLst>
        </pc:spChg>
        <pc:spChg chg="add mod">
          <ac:chgData name="Ruth Athey" userId="339b75e7e6c57350" providerId="LiveId" clId="{725A861C-0F7A-425F-AB37-ED9858ABDF2E}" dt="2019-12-04T13:20:13.737" v="2983" actId="14100"/>
          <ac:spMkLst>
            <pc:docMk/>
            <pc:sldMk cId="2819987632" sldId="259"/>
            <ac:spMk id="30" creationId="{DBC8DC85-00B4-4A4F-90EE-1CB51C14B5C3}"/>
          </ac:spMkLst>
        </pc:spChg>
        <pc:spChg chg="add del">
          <ac:chgData name="Ruth Athey" userId="339b75e7e6c57350" providerId="LiveId" clId="{725A861C-0F7A-425F-AB37-ED9858ABDF2E}" dt="2019-12-02T19:22:01.312" v="2172" actId="26606"/>
          <ac:spMkLst>
            <pc:docMk/>
            <pc:sldMk cId="2819987632" sldId="259"/>
            <ac:spMk id="31" creationId="{AE6D96B4-AFDE-49E6-9062-31A82D2DA1E0}"/>
          </ac:spMkLst>
        </pc:spChg>
        <pc:spChg chg="add mod">
          <ac:chgData name="Ruth Athey" userId="339b75e7e6c57350" providerId="LiveId" clId="{725A861C-0F7A-425F-AB37-ED9858ABDF2E}" dt="2019-12-04T13:20:01.651" v="2982" actId="14100"/>
          <ac:spMkLst>
            <pc:docMk/>
            <pc:sldMk cId="2819987632" sldId="259"/>
            <ac:spMk id="31" creationId="{B2D8FC7A-5FD3-49B6-8FFB-0323D2A426EC}"/>
          </ac:spMkLst>
        </pc:spChg>
        <pc:spChg chg="add del">
          <ac:chgData name="Ruth Athey" userId="339b75e7e6c57350" providerId="LiveId" clId="{725A861C-0F7A-425F-AB37-ED9858ABDF2E}" dt="2019-12-02T19:22:01.312" v="2172" actId="26606"/>
          <ac:spMkLst>
            <pc:docMk/>
            <pc:sldMk cId="2819987632" sldId="259"/>
            <ac:spMk id="32" creationId="{3805C496-0830-4F2A-A96B-58A549262A85}"/>
          </ac:spMkLst>
        </pc:spChg>
        <pc:spChg chg="add mod">
          <ac:chgData name="Ruth Athey" userId="339b75e7e6c57350" providerId="LiveId" clId="{725A861C-0F7A-425F-AB37-ED9858ABDF2E}" dt="2019-12-04T13:18:25.721" v="2975" actId="208"/>
          <ac:spMkLst>
            <pc:docMk/>
            <pc:sldMk cId="2819987632" sldId="259"/>
            <ac:spMk id="32" creationId="{F53BE568-4055-491F-BA0B-C388F63607CC}"/>
          </ac:spMkLst>
        </pc:spChg>
        <pc:spChg chg="add del">
          <ac:chgData name="Ruth Athey" userId="339b75e7e6c57350" providerId="LiveId" clId="{725A861C-0F7A-425F-AB37-ED9858ABDF2E}" dt="2019-12-02T19:24:20.862" v="2191"/>
          <ac:spMkLst>
            <pc:docMk/>
            <pc:sldMk cId="2819987632" sldId="259"/>
            <ac:spMk id="33" creationId="{419351F7-8C1E-4CC7-94EF-A59B9F6E5CD5}"/>
          </ac:spMkLst>
        </pc:spChg>
        <pc:spChg chg="add mod">
          <ac:chgData name="Ruth Athey" userId="339b75e7e6c57350" providerId="LiveId" clId="{725A861C-0F7A-425F-AB37-ED9858ABDF2E}" dt="2019-12-04T13:19:42.853" v="2981" actId="1076"/>
          <ac:spMkLst>
            <pc:docMk/>
            <pc:sldMk cId="2819987632" sldId="259"/>
            <ac:spMk id="33" creationId="{701033F1-3878-4BDA-BEDC-7CCE6D16373B}"/>
          </ac:spMkLst>
        </pc:spChg>
        <pc:spChg chg="add del">
          <ac:chgData name="Ruth Athey" userId="339b75e7e6c57350" providerId="LiveId" clId="{725A861C-0F7A-425F-AB37-ED9858ABDF2E}" dt="2019-12-02T19:22:21.337" v="2176" actId="26606"/>
          <ac:spMkLst>
            <pc:docMk/>
            <pc:sldMk cId="2819987632" sldId="259"/>
            <ac:spMk id="34" creationId="{20CAE63A-D8AD-4D64-A3DF-902A2B82A3AE}"/>
          </ac:spMkLst>
        </pc:spChg>
        <pc:spChg chg="add del">
          <ac:chgData name="Ruth Athey" userId="339b75e7e6c57350" providerId="LiveId" clId="{725A861C-0F7A-425F-AB37-ED9858ABDF2E}" dt="2019-12-02T19:22:21.337" v="2176" actId="26606"/>
          <ac:spMkLst>
            <pc:docMk/>
            <pc:sldMk cId="2819987632" sldId="259"/>
            <ac:spMk id="36" creationId="{FCB2A729-771E-448D-8EF5-6CE9C9D6BD3F}"/>
          </ac:spMkLst>
        </pc:spChg>
        <pc:spChg chg="add del">
          <ac:chgData name="Ruth Athey" userId="339b75e7e6c57350" providerId="LiveId" clId="{725A861C-0F7A-425F-AB37-ED9858ABDF2E}" dt="2019-12-02T19:22:21.337" v="2176" actId="26606"/>
          <ac:spMkLst>
            <pc:docMk/>
            <pc:sldMk cId="2819987632" sldId="259"/>
            <ac:spMk id="37" creationId="{A6511C4E-E237-44E9-AF08-02CF4C103516}"/>
          </ac:spMkLst>
        </pc:spChg>
        <pc:spChg chg="add del">
          <ac:chgData name="Ruth Athey" userId="339b75e7e6c57350" providerId="LiveId" clId="{725A861C-0F7A-425F-AB37-ED9858ABDF2E}" dt="2019-12-02T19:25:33.515" v="2202" actId="26606"/>
          <ac:spMkLst>
            <pc:docMk/>
            <pc:sldMk cId="2819987632" sldId="259"/>
            <ac:spMk id="40" creationId="{C9CCE531-EDD0-4D90-8318-D1E76269B6DE}"/>
          </ac:spMkLst>
        </pc:spChg>
        <pc:spChg chg="add del">
          <ac:chgData name="Ruth Athey" userId="339b75e7e6c57350" providerId="LiveId" clId="{725A861C-0F7A-425F-AB37-ED9858ABDF2E}" dt="2019-12-02T19:25:33.515" v="2202" actId="26606"/>
          <ac:spMkLst>
            <pc:docMk/>
            <pc:sldMk cId="2819987632" sldId="259"/>
            <ac:spMk id="42" creationId="{548B46C6-4583-4A23-8335-5DCCC6E7A165}"/>
          </ac:spMkLst>
        </pc:spChg>
        <pc:spChg chg="add del">
          <ac:chgData name="Ruth Athey" userId="339b75e7e6c57350" providerId="LiveId" clId="{725A861C-0F7A-425F-AB37-ED9858ABDF2E}" dt="2019-12-02T19:22:21.277" v="2175" actId="26606"/>
          <ac:spMkLst>
            <pc:docMk/>
            <pc:sldMk cId="2819987632" sldId="259"/>
            <ac:spMk id="43" creationId="{C9CCE531-EDD0-4D90-8318-D1E76269B6DE}"/>
          </ac:spMkLst>
        </pc:spChg>
        <pc:spChg chg="add del">
          <ac:chgData name="Ruth Athey" userId="339b75e7e6c57350" providerId="LiveId" clId="{725A861C-0F7A-425F-AB37-ED9858ABDF2E}" dt="2019-12-02T19:25:33.515" v="2202" actId="26606"/>
          <ac:spMkLst>
            <pc:docMk/>
            <pc:sldMk cId="2819987632" sldId="259"/>
            <ac:spMk id="44" creationId="{419351F7-8C1E-4CC7-94EF-A59B9F6E5CD5}"/>
          </ac:spMkLst>
        </pc:spChg>
        <pc:spChg chg="add del">
          <ac:chgData name="Ruth Athey" userId="339b75e7e6c57350" providerId="LiveId" clId="{725A861C-0F7A-425F-AB37-ED9858ABDF2E}" dt="2019-12-02T19:22:21.277" v="2175" actId="26606"/>
          <ac:spMkLst>
            <pc:docMk/>
            <pc:sldMk cId="2819987632" sldId="259"/>
            <ac:spMk id="47" creationId="{B6F46AE5-9929-4252-B7C3-5302A573A157}"/>
          </ac:spMkLst>
        </pc:spChg>
        <pc:spChg chg="add del">
          <ac:chgData name="Ruth Athey" userId="339b75e7e6c57350" providerId="LiveId" clId="{725A861C-0F7A-425F-AB37-ED9858ABDF2E}" dt="2019-12-02T19:26:48.235" v="2218" actId="26606"/>
          <ac:spMkLst>
            <pc:docMk/>
            <pc:sldMk cId="2819987632" sldId="259"/>
            <ac:spMk id="48" creationId="{20CAE63A-D8AD-4D64-A3DF-902A2B82A3AE}"/>
          </ac:spMkLst>
        </pc:spChg>
        <pc:spChg chg="add del">
          <ac:chgData name="Ruth Athey" userId="339b75e7e6c57350" providerId="LiveId" clId="{725A861C-0F7A-425F-AB37-ED9858ABDF2E}" dt="2019-12-02T19:23:18.166" v="2183"/>
          <ac:spMkLst>
            <pc:docMk/>
            <pc:sldMk cId="2819987632" sldId="259"/>
            <ac:spMk id="49" creationId="{419351F7-8C1E-4CC7-94EF-A59B9F6E5CD5}"/>
          </ac:spMkLst>
        </pc:spChg>
        <pc:spChg chg="add del">
          <ac:chgData name="Ruth Athey" userId="339b75e7e6c57350" providerId="LiveId" clId="{725A861C-0F7A-425F-AB37-ED9858ABDF2E}" dt="2019-12-02T19:23:18.166" v="2183"/>
          <ac:spMkLst>
            <pc:docMk/>
            <pc:sldMk cId="2819987632" sldId="259"/>
            <ac:spMk id="50" creationId="{C9CCE531-EDD0-4D90-8318-D1E76269B6DE}"/>
          </ac:spMkLst>
        </pc:spChg>
        <pc:spChg chg="add del">
          <ac:chgData name="Ruth Athey" userId="339b75e7e6c57350" providerId="LiveId" clId="{725A861C-0F7A-425F-AB37-ED9858ABDF2E}" dt="2019-12-02T19:23:18.166" v="2183"/>
          <ac:spMkLst>
            <pc:docMk/>
            <pc:sldMk cId="2819987632" sldId="259"/>
            <ac:spMk id="53" creationId="{548B46C6-4583-4A23-8335-5DCCC6E7A165}"/>
          </ac:spMkLst>
        </pc:spChg>
        <pc:spChg chg="add del">
          <ac:chgData name="Ruth Athey" userId="339b75e7e6c57350" providerId="LiveId" clId="{725A861C-0F7A-425F-AB37-ED9858ABDF2E}" dt="2019-12-02T19:26:48.235" v="2218" actId="26606"/>
          <ac:spMkLst>
            <pc:docMk/>
            <pc:sldMk cId="2819987632" sldId="259"/>
            <ac:spMk id="55" creationId="{FCB2A729-771E-448D-8EF5-6CE9C9D6BD3F}"/>
          </ac:spMkLst>
        </pc:spChg>
        <pc:spChg chg="add del">
          <ac:chgData name="Ruth Athey" userId="339b75e7e6c57350" providerId="LiveId" clId="{725A861C-0F7A-425F-AB37-ED9858ABDF2E}" dt="2019-12-02T19:26:48.235" v="2218" actId="26606"/>
          <ac:spMkLst>
            <pc:docMk/>
            <pc:sldMk cId="2819987632" sldId="259"/>
            <ac:spMk id="56" creationId="{A6511C4E-E237-44E9-AF08-02CF4C103516}"/>
          </ac:spMkLst>
        </pc:spChg>
        <pc:spChg chg="add del">
          <ac:chgData name="Ruth Athey" userId="339b75e7e6c57350" providerId="LiveId" clId="{725A861C-0F7A-425F-AB37-ED9858ABDF2E}" dt="2019-12-02T19:45:07.156" v="2842" actId="26606"/>
          <ac:spMkLst>
            <pc:docMk/>
            <pc:sldMk cId="2819987632" sldId="259"/>
            <ac:spMk id="62" creationId="{C9CCE531-EDD0-4D90-8318-D1E76269B6DE}"/>
          </ac:spMkLst>
        </pc:spChg>
        <pc:spChg chg="add del">
          <ac:chgData name="Ruth Athey" userId="339b75e7e6c57350" providerId="LiveId" clId="{725A861C-0F7A-425F-AB37-ED9858ABDF2E}" dt="2019-12-02T19:45:07.156" v="2842" actId="26606"/>
          <ac:spMkLst>
            <pc:docMk/>
            <pc:sldMk cId="2819987632" sldId="259"/>
            <ac:spMk id="66" creationId="{A1AB217C-122B-434B-893F-639B5FD5C4FC}"/>
          </ac:spMkLst>
        </pc:spChg>
        <pc:spChg chg="add del">
          <ac:chgData name="Ruth Athey" userId="339b75e7e6c57350" providerId="LiveId" clId="{725A861C-0F7A-425F-AB37-ED9858ABDF2E}" dt="2019-12-02T19:45:44.837" v="2852" actId="26606"/>
          <ac:spMkLst>
            <pc:docMk/>
            <pc:sldMk cId="2819987632" sldId="259"/>
            <ac:spMk id="73" creationId="{20CAE63A-D8AD-4D64-A3DF-902A2B82A3AE}"/>
          </ac:spMkLst>
        </pc:spChg>
        <pc:spChg chg="add del">
          <ac:chgData name="Ruth Athey" userId="339b75e7e6c57350" providerId="LiveId" clId="{725A861C-0F7A-425F-AB37-ED9858ABDF2E}" dt="2019-12-02T19:45:44.837" v="2852" actId="26606"/>
          <ac:spMkLst>
            <pc:docMk/>
            <pc:sldMk cId="2819987632" sldId="259"/>
            <ac:spMk id="77" creationId="{FCB2A729-771E-448D-8EF5-6CE9C9D6BD3F}"/>
          </ac:spMkLst>
        </pc:spChg>
        <pc:spChg chg="add del">
          <ac:chgData name="Ruth Athey" userId="339b75e7e6c57350" providerId="LiveId" clId="{725A861C-0F7A-425F-AB37-ED9858ABDF2E}" dt="2019-12-02T19:45:44.837" v="2852" actId="26606"/>
          <ac:spMkLst>
            <pc:docMk/>
            <pc:sldMk cId="2819987632" sldId="259"/>
            <ac:spMk id="79" creationId="{A6511C4E-E237-44E9-AF08-02CF4C103516}"/>
          </ac:spMkLst>
        </pc:spChg>
        <pc:spChg chg="add del">
          <ac:chgData name="Ruth Athey" userId="339b75e7e6c57350" providerId="LiveId" clId="{725A861C-0F7A-425F-AB37-ED9858ABDF2E}" dt="2019-12-02T19:45:40.299" v="2849" actId="26606"/>
          <ac:spMkLst>
            <pc:docMk/>
            <pc:sldMk cId="2819987632" sldId="259"/>
            <ac:spMk id="86" creationId="{C9CCE531-EDD0-4D90-8318-D1E76269B6DE}"/>
          </ac:spMkLst>
        </pc:spChg>
        <pc:spChg chg="add del">
          <ac:chgData name="Ruth Athey" userId="339b75e7e6c57350" providerId="LiveId" clId="{725A861C-0F7A-425F-AB37-ED9858ABDF2E}" dt="2019-12-02T19:45:40.299" v="2849" actId="26606"/>
          <ac:spMkLst>
            <pc:docMk/>
            <pc:sldMk cId="2819987632" sldId="259"/>
            <ac:spMk id="90" creationId="{A1AB217C-122B-434B-893F-639B5FD5C4FC}"/>
          </ac:spMkLst>
        </pc:spChg>
        <pc:spChg chg="add del">
          <ac:chgData name="Ruth Athey" userId="339b75e7e6c57350" providerId="LiveId" clId="{725A861C-0F7A-425F-AB37-ED9858ABDF2E}" dt="2019-12-02T19:45:44.683" v="2851" actId="26606"/>
          <ac:spMkLst>
            <pc:docMk/>
            <pc:sldMk cId="2819987632" sldId="259"/>
            <ac:spMk id="94" creationId="{C9CCE531-EDD0-4D90-8318-D1E76269B6DE}"/>
          </ac:spMkLst>
        </pc:spChg>
        <pc:spChg chg="add del">
          <ac:chgData name="Ruth Athey" userId="339b75e7e6c57350" providerId="LiveId" clId="{725A861C-0F7A-425F-AB37-ED9858ABDF2E}" dt="2019-12-02T19:45:44.683" v="2851" actId="26606"/>
          <ac:spMkLst>
            <pc:docMk/>
            <pc:sldMk cId="2819987632" sldId="259"/>
            <ac:spMk id="96" creationId="{B6F46AE5-9929-4252-B7C3-5302A573A157}"/>
          </ac:spMkLst>
        </pc:spChg>
        <pc:spChg chg="add del">
          <ac:chgData name="Ruth Athey" userId="339b75e7e6c57350" providerId="LiveId" clId="{725A861C-0F7A-425F-AB37-ED9858ABDF2E}" dt="2019-12-02T19:51:45.717" v="2923" actId="26606"/>
          <ac:spMkLst>
            <pc:docMk/>
            <pc:sldMk cId="2819987632" sldId="259"/>
            <ac:spMk id="98" creationId="{C9CCE531-EDD0-4D90-8318-D1E76269B6DE}"/>
          </ac:spMkLst>
        </pc:spChg>
        <pc:spChg chg="add del">
          <ac:chgData name="Ruth Athey" userId="339b75e7e6c57350" providerId="LiveId" clId="{725A861C-0F7A-425F-AB37-ED9858ABDF2E}" dt="2019-12-02T19:51:45.717" v="2923" actId="26606"/>
          <ac:spMkLst>
            <pc:docMk/>
            <pc:sldMk cId="2819987632" sldId="259"/>
            <ac:spMk id="100" creationId="{548B46C6-4583-4A23-8335-5DCCC6E7A165}"/>
          </ac:spMkLst>
        </pc:spChg>
        <pc:spChg chg="add del">
          <ac:chgData name="Ruth Athey" userId="339b75e7e6c57350" providerId="LiveId" clId="{725A861C-0F7A-425F-AB37-ED9858ABDF2E}" dt="2019-12-02T19:51:45.717" v="2923" actId="26606"/>
          <ac:spMkLst>
            <pc:docMk/>
            <pc:sldMk cId="2819987632" sldId="259"/>
            <ac:spMk id="101" creationId="{419351F7-8C1E-4CC7-94EF-A59B9F6E5CD5}"/>
          </ac:spMkLst>
        </pc:spChg>
        <pc:spChg chg="add del">
          <ac:chgData name="Ruth Athey" userId="339b75e7e6c57350" providerId="LiveId" clId="{725A861C-0F7A-425F-AB37-ED9858ABDF2E}" dt="2019-12-04T13:09:53.321" v="2933" actId="26606"/>
          <ac:spMkLst>
            <pc:docMk/>
            <pc:sldMk cId="2819987632" sldId="259"/>
            <ac:spMk id="107" creationId="{20CAE63A-D8AD-4D64-A3DF-902A2B82A3AE}"/>
          </ac:spMkLst>
        </pc:spChg>
        <pc:spChg chg="add del">
          <ac:chgData name="Ruth Athey" userId="339b75e7e6c57350" providerId="LiveId" clId="{725A861C-0F7A-425F-AB37-ED9858ABDF2E}" dt="2019-12-04T13:09:53.321" v="2933" actId="26606"/>
          <ac:spMkLst>
            <pc:docMk/>
            <pc:sldMk cId="2819987632" sldId="259"/>
            <ac:spMk id="111" creationId="{FCB2A729-771E-448D-8EF5-6CE9C9D6BD3F}"/>
          </ac:spMkLst>
        </pc:spChg>
        <pc:spChg chg="add del">
          <ac:chgData name="Ruth Athey" userId="339b75e7e6c57350" providerId="LiveId" clId="{725A861C-0F7A-425F-AB37-ED9858ABDF2E}" dt="2019-12-04T13:09:53.321" v="2933" actId="26606"/>
          <ac:spMkLst>
            <pc:docMk/>
            <pc:sldMk cId="2819987632" sldId="259"/>
            <ac:spMk id="113" creationId="{A6511C4E-E237-44E9-AF08-02CF4C103516}"/>
          </ac:spMkLst>
        </pc:spChg>
        <pc:spChg chg="add del">
          <ac:chgData name="Ruth Athey" userId="339b75e7e6c57350" providerId="LiveId" clId="{725A861C-0F7A-425F-AB37-ED9858ABDF2E}" dt="2019-12-04T13:10:37.829" v="2938" actId="26606"/>
          <ac:spMkLst>
            <pc:docMk/>
            <pc:sldMk cId="2819987632" sldId="259"/>
            <ac:spMk id="120" creationId="{20CAE63A-D8AD-4D64-A3DF-902A2B82A3AE}"/>
          </ac:spMkLst>
        </pc:spChg>
        <pc:spChg chg="add del">
          <ac:chgData name="Ruth Athey" userId="339b75e7e6c57350" providerId="LiveId" clId="{725A861C-0F7A-425F-AB37-ED9858ABDF2E}" dt="2019-12-04T13:10:37.829" v="2938" actId="26606"/>
          <ac:spMkLst>
            <pc:docMk/>
            <pc:sldMk cId="2819987632" sldId="259"/>
            <ac:spMk id="124" creationId="{B31840C3-D8DB-46CF-827A-2C63A502577E}"/>
          </ac:spMkLst>
        </pc:spChg>
        <pc:spChg chg="add del">
          <ac:chgData name="Ruth Athey" userId="339b75e7e6c57350" providerId="LiveId" clId="{725A861C-0F7A-425F-AB37-ED9858ABDF2E}" dt="2019-12-04T13:10:30.371" v="2935" actId="26606"/>
          <ac:spMkLst>
            <pc:docMk/>
            <pc:sldMk cId="2819987632" sldId="259"/>
            <ac:spMk id="131" creationId="{20CAE63A-D8AD-4D64-A3DF-902A2B82A3AE}"/>
          </ac:spMkLst>
        </pc:spChg>
        <pc:spChg chg="add del">
          <ac:chgData name="Ruth Athey" userId="339b75e7e6c57350" providerId="LiveId" clId="{725A861C-0F7A-425F-AB37-ED9858ABDF2E}" dt="2019-12-04T13:10:30.371" v="2935" actId="26606"/>
          <ac:spMkLst>
            <pc:docMk/>
            <pc:sldMk cId="2819987632" sldId="259"/>
            <ac:spMk id="135" creationId="{565D124A-6C6B-40BF-92CF-899CD5AA629A}"/>
          </ac:spMkLst>
        </pc:spChg>
        <pc:spChg chg="add del">
          <ac:chgData name="Ruth Athey" userId="339b75e7e6c57350" providerId="LiveId" clId="{725A861C-0F7A-425F-AB37-ED9858ABDF2E}" dt="2019-12-04T13:10:37.767" v="2937" actId="26606"/>
          <ac:spMkLst>
            <pc:docMk/>
            <pc:sldMk cId="2819987632" sldId="259"/>
            <ac:spMk id="140" creationId="{20CAE63A-D8AD-4D64-A3DF-902A2B82A3AE}"/>
          </ac:spMkLst>
        </pc:spChg>
        <pc:spChg chg="add del">
          <ac:chgData name="Ruth Athey" userId="339b75e7e6c57350" providerId="LiveId" clId="{725A861C-0F7A-425F-AB37-ED9858ABDF2E}" dt="2019-12-04T13:10:37.767" v="2937" actId="26606"/>
          <ac:spMkLst>
            <pc:docMk/>
            <pc:sldMk cId="2819987632" sldId="259"/>
            <ac:spMk id="142" creationId="{8C4C478C-0665-426B-983D-F6EA8777B94E}"/>
          </ac:spMkLst>
        </pc:spChg>
        <pc:spChg chg="add del">
          <ac:chgData name="Ruth Athey" userId="339b75e7e6c57350" providerId="LiveId" clId="{725A861C-0F7A-425F-AB37-ED9858ABDF2E}" dt="2019-12-04T13:10:37.767" v="2937" actId="26606"/>
          <ac:spMkLst>
            <pc:docMk/>
            <pc:sldMk cId="2819987632" sldId="259"/>
            <ac:spMk id="143" creationId="{B91CA634-A1E8-4A1D-81F2-7A247AEAB5AB}"/>
          </ac:spMkLst>
        </pc:spChg>
        <pc:spChg chg="add del">
          <ac:chgData name="Ruth Athey" userId="339b75e7e6c57350" providerId="LiveId" clId="{725A861C-0F7A-425F-AB37-ED9858ABDF2E}" dt="2019-12-19T17:15:32.593" v="9031"/>
          <ac:spMkLst>
            <pc:docMk/>
            <pc:sldMk cId="2819987632" sldId="259"/>
            <ac:spMk id="145" creationId="{20CAE63A-D8AD-4D64-A3DF-902A2B82A3AE}"/>
          </ac:spMkLst>
        </pc:spChg>
        <pc:spChg chg="add del">
          <ac:chgData name="Ruth Athey" userId="339b75e7e6c57350" providerId="LiveId" clId="{725A861C-0F7A-425F-AB37-ED9858ABDF2E}" dt="2019-12-19T17:15:32.593" v="9031"/>
          <ac:spMkLst>
            <pc:docMk/>
            <pc:sldMk cId="2819987632" sldId="259"/>
            <ac:spMk id="147" creationId="{B31840C3-D8DB-46CF-827A-2C63A502577E}"/>
          </ac:spMkLst>
        </pc:spChg>
        <pc:grpChg chg="add del">
          <ac:chgData name="Ruth Athey" userId="339b75e7e6c57350" providerId="LiveId" clId="{725A861C-0F7A-425F-AB37-ED9858ABDF2E}" dt="2019-12-02T19:17:57.022" v="2146"/>
          <ac:grpSpMkLst>
            <pc:docMk/>
            <pc:sldMk cId="2819987632" sldId="259"/>
            <ac:grpSpMk id="11" creationId="{3F6D81C7-B083-478E-82FE-089A8CB72EB8}"/>
          </ac:grpSpMkLst>
        </pc:grpChg>
        <pc:picChg chg="add del mod">
          <ac:chgData name="Ruth Athey" userId="339b75e7e6c57350" providerId="LiveId" clId="{725A861C-0F7A-425F-AB37-ED9858ABDF2E}" dt="2019-12-02T18:48:16.983" v="1689" actId="478"/>
          <ac:picMkLst>
            <pc:docMk/>
            <pc:sldMk cId="2819987632" sldId="259"/>
            <ac:picMk id="3" creationId="{4A6F6C2E-847C-4FCD-835B-D4139381928B}"/>
          </ac:picMkLst>
        </pc:picChg>
        <pc:picChg chg="add mod ord modCrop">
          <ac:chgData name="Ruth Athey" userId="339b75e7e6c57350" providerId="LiveId" clId="{725A861C-0F7A-425F-AB37-ED9858ABDF2E}" dt="2019-12-19T17:19:19.886" v="9083" actId="14100"/>
          <ac:picMkLst>
            <pc:docMk/>
            <pc:sldMk cId="2819987632" sldId="259"/>
            <ac:picMk id="5" creationId="{129560EF-AC48-4F2A-88F6-B167E3D330B5}"/>
          </ac:picMkLst>
        </pc:picChg>
        <pc:picChg chg="add del">
          <ac:chgData name="Ruth Athey" userId="339b75e7e6c57350" providerId="LiveId" clId="{725A861C-0F7A-425F-AB37-ED9858ABDF2E}" dt="2019-12-02T19:14:41.331" v="2103"/>
          <ac:picMkLst>
            <pc:docMk/>
            <pc:sldMk cId="2819987632" sldId="259"/>
            <ac:picMk id="10" creationId="{40676238-7F95-4EEB-836A-7D23927873AD}"/>
          </ac:picMkLst>
        </pc:picChg>
        <pc:cxnChg chg="add del">
          <ac:chgData name="Ruth Athey" userId="339b75e7e6c57350" providerId="LiveId" clId="{725A861C-0F7A-425F-AB37-ED9858ABDF2E}" dt="2019-12-02T19:22:01.389" v="2173" actId="26606"/>
          <ac:cxnSpMkLst>
            <pc:docMk/>
            <pc:sldMk cId="2819987632" sldId="259"/>
            <ac:cxnSpMk id="13" creationId="{9F226BD2-8B2A-4B84-8ED9-FF45944F8978}"/>
          </ac:cxnSpMkLst>
        </pc:cxnChg>
        <pc:cxnChg chg="add del">
          <ac:chgData name="Ruth Athey" userId="339b75e7e6c57350" providerId="LiveId" clId="{725A861C-0F7A-425F-AB37-ED9858ABDF2E}" dt="2019-12-02T19:22:01.389" v="2173" actId="26606"/>
          <ac:cxnSpMkLst>
            <pc:docMk/>
            <pc:sldMk cId="2819987632" sldId="259"/>
            <ac:cxnSpMk id="14" creationId="{A8A6EE43-3ECE-40A7-9D85-90862E0462F6}"/>
          </ac:cxnSpMkLst>
        </pc:cxnChg>
        <pc:cxnChg chg="add del">
          <ac:chgData name="Ruth Athey" userId="339b75e7e6c57350" providerId="LiveId" clId="{725A861C-0F7A-425F-AB37-ED9858ABDF2E}" dt="2019-12-02T19:17:57.022" v="2146"/>
          <ac:cxnSpMkLst>
            <pc:docMk/>
            <pc:sldMk cId="2819987632" sldId="259"/>
            <ac:cxnSpMk id="17" creationId="{F06B54F2-CD11-4359-A7D6-DA7C76C091A6}"/>
          </ac:cxnSpMkLst>
        </pc:cxnChg>
        <pc:cxnChg chg="add del">
          <ac:chgData name="Ruth Athey" userId="339b75e7e6c57350" providerId="LiveId" clId="{725A861C-0F7A-425F-AB37-ED9858ABDF2E}" dt="2019-12-02T19:24:20.862" v="2191"/>
          <ac:cxnSpMkLst>
            <pc:docMk/>
            <pc:sldMk cId="2819987632" sldId="259"/>
            <ac:cxnSpMk id="18" creationId="{9F226BD2-8B2A-4B84-8ED9-FF45944F8978}"/>
          </ac:cxnSpMkLst>
        </pc:cxnChg>
        <pc:cxnChg chg="add del">
          <ac:chgData name="Ruth Athey" userId="339b75e7e6c57350" providerId="LiveId" clId="{725A861C-0F7A-425F-AB37-ED9858ABDF2E}" dt="2019-12-02T19:22:00.372" v="2170" actId="26606"/>
          <ac:cxnSpMkLst>
            <pc:docMk/>
            <pc:sldMk cId="2819987632" sldId="259"/>
            <ac:cxnSpMk id="22" creationId="{9F226BD2-8B2A-4B84-8ED9-FF45944F8978}"/>
          </ac:cxnSpMkLst>
        </pc:cxnChg>
        <pc:cxnChg chg="add del">
          <ac:chgData name="Ruth Athey" userId="339b75e7e6c57350" providerId="LiveId" clId="{725A861C-0F7A-425F-AB37-ED9858ABDF2E}" dt="2019-12-02T19:22:00.372" v="2170" actId="26606"/>
          <ac:cxnSpMkLst>
            <pc:docMk/>
            <pc:sldMk cId="2819987632" sldId="259"/>
            <ac:cxnSpMk id="26" creationId="{B864F0F8-BFCB-4FB1-99BD-BD9E0541E905}"/>
          </ac:cxnSpMkLst>
        </pc:cxnChg>
        <pc:cxnChg chg="add del">
          <ac:chgData name="Ruth Athey" userId="339b75e7e6c57350" providerId="LiveId" clId="{725A861C-0F7A-425F-AB37-ED9858ABDF2E}" dt="2019-12-02T19:22:01.312" v="2172" actId="26606"/>
          <ac:cxnSpMkLst>
            <pc:docMk/>
            <pc:sldMk cId="2819987632" sldId="259"/>
            <ac:cxnSpMk id="28" creationId="{947453CA-FFEC-4AC5-B701-DFB8C1D444E5}"/>
          </ac:cxnSpMkLst>
        </pc:cxnChg>
        <pc:cxnChg chg="add del">
          <ac:chgData name="Ruth Athey" userId="339b75e7e6c57350" providerId="LiveId" clId="{725A861C-0F7A-425F-AB37-ED9858ABDF2E}" dt="2019-12-02T19:22:01.312" v="2172" actId="26606"/>
          <ac:cxnSpMkLst>
            <pc:docMk/>
            <pc:sldMk cId="2819987632" sldId="259"/>
            <ac:cxnSpMk id="30" creationId="{9F226BD2-8B2A-4B84-8ED9-FF45944F8978}"/>
          </ac:cxnSpMkLst>
        </pc:cxnChg>
        <pc:cxnChg chg="add del">
          <ac:chgData name="Ruth Athey" userId="339b75e7e6c57350" providerId="LiveId" clId="{725A861C-0F7A-425F-AB37-ED9858ABDF2E}" dt="2019-12-02T19:22:21.337" v="2176" actId="26606"/>
          <ac:cxnSpMkLst>
            <pc:docMk/>
            <pc:sldMk cId="2819987632" sldId="259"/>
            <ac:cxnSpMk id="35" creationId="{3D006FCC-2C8B-421B-92B6-513C3013D333}"/>
          </ac:cxnSpMkLst>
        </pc:cxnChg>
        <pc:cxnChg chg="add del">
          <ac:chgData name="Ruth Athey" userId="339b75e7e6c57350" providerId="LiveId" clId="{725A861C-0F7A-425F-AB37-ED9858ABDF2E}" dt="2019-12-02T19:22:21.337" v="2176" actId="26606"/>
          <ac:cxnSpMkLst>
            <pc:docMk/>
            <pc:sldMk cId="2819987632" sldId="259"/>
            <ac:cxnSpMk id="38" creationId="{397A9B70-AFF9-4235-AD82-C5C2F109A47B}"/>
          </ac:cxnSpMkLst>
        </pc:cxnChg>
        <pc:cxnChg chg="add del">
          <ac:chgData name="Ruth Athey" userId="339b75e7e6c57350" providerId="LiveId" clId="{725A861C-0F7A-425F-AB37-ED9858ABDF2E}" dt="2019-12-02T19:24:20.862" v="2191"/>
          <ac:cxnSpMkLst>
            <pc:docMk/>
            <pc:sldMk cId="2819987632" sldId="259"/>
            <ac:cxnSpMk id="39" creationId="{A8A6EE43-3ECE-40A7-9D85-90862E0462F6}"/>
          </ac:cxnSpMkLst>
        </pc:cxnChg>
        <pc:cxnChg chg="add del">
          <ac:chgData name="Ruth Athey" userId="339b75e7e6c57350" providerId="LiveId" clId="{725A861C-0F7A-425F-AB37-ED9858ABDF2E}" dt="2019-12-02T19:25:33.515" v="2202" actId="26606"/>
          <ac:cxnSpMkLst>
            <pc:docMk/>
            <pc:sldMk cId="2819987632" sldId="259"/>
            <ac:cxnSpMk id="41" creationId="{9F226BD2-8B2A-4B84-8ED9-FF45944F8978}"/>
          </ac:cxnSpMkLst>
        </pc:cxnChg>
        <pc:cxnChg chg="add del">
          <ac:chgData name="Ruth Athey" userId="339b75e7e6c57350" providerId="LiveId" clId="{725A861C-0F7A-425F-AB37-ED9858ABDF2E}" dt="2019-12-02T19:22:21.277" v="2175" actId="26606"/>
          <ac:cxnSpMkLst>
            <pc:docMk/>
            <pc:sldMk cId="2819987632" sldId="259"/>
            <ac:cxnSpMk id="45" creationId="{9F226BD2-8B2A-4B84-8ED9-FF45944F8978}"/>
          </ac:cxnSpMkLst>
        </pc:cxnChg>
        <pc:cxnChg chg="add del">
          <ac:chgData name="Ruth Athey" userId="339b75e7e6c57350" providerId="LiveId" clId="{725A861C-0F7A-425F-AB37-ED9858ABDF2E}" dt="2019-12-02T19:25:33.515" v="2202" actId="26606"/>
          <ac:cxnSpMkLst>
            <pc:docMk/>
            <pc:sldMk cId="2819987632" sldId="259"/>
            <ac:cxnSpMk id="46" creationId="{A8A6EE43-3ECE-40A7-9D85-90862E0462F6}"/>
          </ac:cxnSpMkLst>
        </pc:cxnChg>
        <pc:cxnChg chg="add del">
          <ac:chgData name="Ruth Athey" userId="339b75e7e6c57350" providerId="LiveId" clId="{725A861C-0F7A-425F-AB37-ED9858ABDF2E}" dt="2019-12-02T19:23:18.166" v="2183"/>
          <ac:cxnSpMkLst>
            <pc:docMk/>
            <pc:sldMk cId="2819987632" sldId="259"/>
            <ac:cxnSpMk id="51" creationId="{A8A6EE43-3ECE-40A7-9D85-90862E0462F6}"/>
          </ac:cxnSpMkLst>
        </pc:cxnChg>
        <pc:cxnChg chg="add del">
          <ac:chgData name="Ruth Athey" userId="339b75e7e6c57350" providerId="LiveId" clId="{725A861C-0F7A-425F-AB37-ED9858ABDF2E}" dt="2019-12-02T19:23:18.166" v="2183"/>
          <ac:cxnSpMkLst>
            <pc:docMk/>
            <pc:sldMk cId="2819987632" sldId="259"/>
            <ac:cxnSpMk id="52" creationId="{9F226BD2-8B2A-4B84-8ED9-FF45944F8978}"/>
          </ac:cxnSpMkLst>
        </pc:cxnChg>
        <pc:cxnChg chg="add del">
          <ac:chgData name="Ruth Athey" userId="339b75e7e6c57350" providerId="LiveId" clId="{725A861C-0F7A-425F-AB37-ED9858ABDF2E}" dt="2019-12-02T19:26:48.235" v="2218" actId="26606"/>
          <ac:cxnSpMkLst>
            <pc:docMk/>
            <pc:sldMk cId="2819987632" sldId="259"/>
            <ac:cxnSpMk id="54" creationId="{3D006FCC-2C8B-421B-92B6-513C3013D333}"/>
          </ac:cxnSpMkLst>
        </pc:cxnChg>
        <pc:cxnChg chg="add del">
          <ac:chgData name="Ruth Athey" userId="339b75e7e6c57350" providerId="LiveId" clId="{725A861C-0F7A-425F-AB37-ED9858ABDF2E}" dt="2019-12-02T19:26:48.235" v="2218" actId="26606"/>
          <ac:cxnSpMkLst>
            <pc:docMk/>
            <pc:sldMk cId="2819987632" sldId="259"/>
            <ac:cxnSpMk id="57" creationId="{397A9B70-AFF9-4235-AD82-C5C2F109A47B}"/>
          </ac:cxnSpMkLst>
        </pc:cxnChg>
        <pc:cxnChg chg="add del">
          <ac:chgData name="Ruth Athey" userId="339b75e7e6c57350" providerId="LiveId" clId="{725A861C-0F7A-425F-AB37-ED9858ABDF2E}" dt="2019-12-02T19:45:07.156" v="2842" actId="26606"/>
          <ac:cxnSpMkLst>
            <pc:docMk/>
            <pc:sldMk cId="2819987632" sldId="259"/>
            <ac:cxnSpMk id="64" creationId="{9F226BD2-8B2A-4B84-8ED9-FF45944F8978}"/>
          </ac:cxnSpMkLst>
        </pc:cxnChg>
        <pc:cxnChg chg="add del">
          <ac:chgData name="Ruth Athey" userId="339b75e7e6c57350" providerId="LiveId" clId="{725A861C-0F7A-425F-AB37-ED9858ABDF2E}" dt="2019-12-02T19:45:07.156" v="2842" actId="26606"/>
          <ac:cxnSpMkLst>
            <pc:docMk/>
            <pc:sldMk cId="2819987632" sldId="259"/>
            <ac:cxnSpMk id="68" creationId="{B864F0F8-BFCB-4FB1-99BD-BD9E0541E905}"/>
          </ac:cxnSpMkLst>
        </pc:cxnChg>
        <pc:cxnChg chg="add del">
          <ac:chgData name="Ruth Athey" userId="339b75e7e6c57350" providerId="LiveId" clId="{725A861C-0F7A-425F-AB37-ED9858ABDF2E}" dt="2019-12-02T19:45:44.837" v="2852" actId="26606"/>
          <ac:cxnSpMkLst>
            <pc:docMk/>
            <pc:sldMk cId="2819987632" sldId="259"/>
            <ac:cxnSpMk id="75" creationId="{3D006FCC-2C8B-421B-92B6-513C3013D333}"/>
          </ac:cxnSpMkLst>
        </pc:cxnChg>
        <pc:cxnChg chg="add del">
          <ac:chgData name="Ruth Athey" userId="339b75e7e6c57350" providerId="LiveId" clId="{725A861C-0F7A-425F-AB37-ED9858ABDF2E}" dt="2019-12-02T19:45:44.837" v="2852" actId="26606"/>
          <ac:cxnSpMkLst>
            <pc:docMk/>
            <pc:sldMk cId="2819987632" sldId="259"/>
            <ac:cxnSpMk id="81" creationId="{397A9B70-AFF9-4235-AD82-C5C2F109A47B}"/>
          </ac:cxnSpMkLst>
        </pc:cxnChg>
        <pc:cxnChg chg="add del">
          <ac:chgData name="Ruth Athey" userId="339b75e7e6c57350" providerId="LiveId" clId="{725A861C-0F7A-425F-AB37-ED9858ABDF2E}" dt="2019-12-02T19:45:40.299" v="2849" actId="26606"/>
          <ac:cxnSpMkLst>
            <pc:docMk/>
            <pc:sldMk cId="2819987632" sldId="259"/>
            <ac:cxnSpMk id="88" creationId="{9F226BD2-8B2A-4B84-8ED9-FF45944F8978}"/>
          </ac:cxnSpMkLst>
        </pc:cxnChg>
        <pc:cxnChg chg="add del">
          <ac:chgData name="Ruth Athey" userId="339b75e7e6c57350" providerId="LiveId" clId="{725A861C-0F7A-425F-AB37-ED9858ABDF2E}" dt="2019-12-02T19:45:40.299" v="2849" actId="26606"/>
          <ac:cxnSpMkLst>
            <pc:docMk/>
            <pc:sldMk cId="2819987632" sldId="259"/>
            <ac:cxnSpMk id="92" creationId="{B864F0F8-BFCB-4FB1-99BD-BD9E0541E905}"/>
          </ac:cxnSpMkLst>
        </pc:cxnChg>
        <pc:cxnChg chg="add del">
          <ac:chgData name="Ruth Athey" userId="339b75e7e6c57350" providerId="LiveId" clId="{725A861C-0F7A-425F-AB37-ED9858ABDF2E}" dt="2019-12-02T19:45:44.683" v="2851" actId="26606"/>
          <ac:cxnSpMkLst>
            <pc:docMk/>
            <pc:sldMk cId="2819987632" sldId="259"/>
            <ac:cxnSpMk id="95" creationId="{9F226BD2-8B2A-4B84-8ED9-FF45944F8978}"/>
          </ac:cxnSpMkLst>
        </pc:cxnChg>
        <pc:cxnChg chg="add del">
          <ac:chgData name="Ruth Athey" userId="339b75e7e6c57350" providerId="LiveId" clId="{725A861C-0F7A-425F-AB37-ED9858ABDF2E}" dt="2019-12-02T19:51:45.717" v="2923" actId="26606"/>
          <ac:cxnSpMkLst>
            <pc:docMk/>
            <pc:sldMk cId="2819987632" sldId="259"/>
            <ac:cxnSpMk id="99" creationId="{9F226BD2-8B2A-4B84-8ED9-FF45944F8978}"/>
          </ac:cxnSpMkLst>
        </pc:cxnChg>
        <pc:cxnChg chg="add del">
          <ac:chgData name="Ruth Athey" userId="339b75e7e6c57350" providerId="LiveId" clId="{725A861C-0F7A-425F-AB37-ED9858ABDF2E}" dt="2019-12-02T19:51:45.717" v="2923" actId="26606"/>
          <ac:cxnSpMkLst>
            <pc:docMk/>
            <pc:sldMk cId="2819987632" sldId="259"/>
            <ac:cxnSpMk id="102" creationId="{A8A6EE43-3ECE-40A7-9D85-90862E0462F6}"/>
          </ac:cxnSpMkLst>
        </pc:cxnChg>
        <pc:cxnChg chg="add del">
          <ac:chgData name="Ruth Athey" userId="339b75e7e6c57350" providerId="LiveId" clId="{725A861C-0F7A-425F-AB37-ED9858ABDF2E}" dt="2019-12-04T13:09:53.321" v="2933" actId="26606"/>
          <ac:cxnSpMkLst>
            <pc:docMk/>
            <pc:sldMk cId="2819987632" sldId="259"/>
            <ac:cxnSpMk id="109" creationId="{3D006FCC-2C8B-421B-92B6-513C3013D333}"/>
          </ac:cxnSpMkLst>
        </pc:cxnChg>
        <pc:cxnChg chg="add del">
          <ac:chgData name="Ruth Athey" userId="339b75e7e6c57350" providerId="LiveId" clId="{725A861C-0F7A-425F-AB37-ED9858ABDF2E}" dt="2019-12-04T13:09:53.321" v="2933" actId="26606"/>
          <ac:cxnSpMkLst>
            <pc:docMk/>
            <pc:sldMk cId="2819987632" sldId="259"/>
            <ac:cxnSpMk id="115" creationId="{397A9B70-AFF9-4235-AD82-C5C2F109A47B}"/>
          </ac:cxnSpMkLst>
        </pc:cxnChg>
        <pc:cxnChg chg="add del">
          <ac:chgData name="Ruth Athey" userId="339b75e7e6c57350" providerId="LiveId" clId="{725A861C-0F7A-425F-AB37-ED9858ABDF2E}" dt="2019-12-04T13:10:37.829" v="2938" actId="26606"/>
          <ac:cxnSpMkLst>
            <pc:docMk/>
            <pc:sldMk cId="2819987632" sldId="259"/>
            <ac:cxnSpMk id="122" creationId="{3D006FCC-2C8B-421B-92B6-513C3013D333}"/>
          </ac:cxnSpMkLst>
        </pc:cxnChg>
        <pc:cxnChg chg="add del">
          <ac:chgData name="Ruth Athey" userId="339b75e7e6c57350" providerId="LiveId" clId="{725A861C-0F7A-425F-AB37-ED9858ABDF2E}" dt="2019-12-04T13:10:37.829" v="2938" actId="26606"/>
          <ac:cxnSpMkLst>
            <pc:docMk/>
            <pc:sldMk cId="2819987632" sldId="259"/>
            <ac:cxnSpMk id="126" creationId="{9B8D33CA-38B0-43CA-A944-EE2267B872F2}"/>
          </ac:cxnSpMkLst>
        </pc:cxnChg>
        <pc:cxnChg chg="add del">
          <ac:chgData name="Ruth Athey" userId="339b75e7e6c57350" providerId="LiveId" clId="{725A861C-0F7A-425F-AB37-ED9858ABDF2E}" dt="2019-12-04T13:10:30.371" v="2935" actId="26606"/>
          <ac:cxnSpMkLst>
            <pc:docMk/>
            <pc:sldMk cId="2819987632" sldId="259"/>
            <ac:cxnSpMk id="133" creationId="{3D006FCC-2C8B-421B-92B6-513C3013D333}"/>
          </ac:cxnSpMkLst>
        </pc:cxnChg>
        <pc:cxnChg chg="add del">
          <ac:chgData name="Ruth Athey" userId="339b75e7e6c57350" providerId="LiveId" clId="{725A861C-0F7A-425F-AB37-ED9858ABDF2E}" dt="2019-12-04T13:10:30.371" v="2935" actId="26606"/>
          <ac:cxnSpMkLst>
            <pc:docMk/>
            <pc:sldMk cId="2819987632" sldId="259"/>
            <ac:cxnSpMk id="137" creationId="{60A8A3AC-012D-4669-AA1B-ED4593A030CE}"/>
          </ac:cxnSpMkLst>
        </pc:cxnChg>
        <pc:cxnChg chg="add del">
          <ac:chgData name="Ruth Athey" userId="339b75e7e6c57350" providerId="LiveId" clId="{725A861C-0F7A-425F-AB37-ED9858ABDF2E}" dt="2019-12-04T13:10:37.767" v="2937" actId="26606"/>
          <ac:cxnSpMkLst>
            <pc:docMk/>
            <pc:sldMk cId="2819987632" sldId="259"/>
            <ac:cxnSpMk id="139" creationId="{60255AF7-A07E-495E-B5A0-9D9A77221251}"/>
          </ac:cxnSpMkLst>
        </pc:cxnChg>
        <pc:cxnChg chg="add del">
          <ac:chgData name="Ruth Athey" userId="339b75e7e6c57350" providerId="LiveId" clId="{725A861C-0F7A-425F-AB37-ED9858ABDF2E}" dt="2019-12-04T13:10:37.767" v="2937" actId="26606"/>
          <ac:cxnSpMkLst>
            <pc:docMk/>
            <pc:sldMk cId="2819987632" sldId="259"/>
            <ac:cxnSpMk id="141" creationId="{3D006FCC-2C8B-421B-92B6-513C3013D333}"/>
          </ac:cxnSpMkLst>
        </pc:cxnChg>
        <pc:cxnChg chg="add del">
          <ac:chgData name="Ruth Athey" userId="339b75e7e6c57350" providerId="LiveId" clId="{725A861C-0F7A-425F-AB37-ED9858ABDF2E}" dt="2019-12-19T17:15:32.593" v="9031"/>
          <ac:cxnSpMkLst>
            <pc:docMk/>
            <pc:sldMk cId="2819987632" sldId="259"/>
            <ac:cxnSpMk id="146" creationId="{3D006FCC-2C8B-421B-92B6-513C3013D333}"/>
          </ac:cxnSpMkLst>
        </pc:cxnChg>
        <pc:cxnChg chg="add del">
          <ac:chgData name="Ruth Athey" userId="339b75e7e6c57350" providerId="LiveId" clId="{725A861C-0F7A-425F-AB37-ED9858ABDF2E}" dt="2019-12-19T17:15:32.593" v="9031"/>
          <ac:cxnSpMkLst>
            <pc:docMk/>
            <pc:sldMk cId="2819987632" sldId="259"/>
            <ac:cxnSpMk id="148" creationId="{9B8D33CA-38B0-43CA-A944-EE2267B872F2}"/>
          </ac:cxnSpMkLst>
        </pc:cxnChg>
      </pc:sldChg>
      <pc:sldChg chg="addSp delSp modSp add mod setBg setClrOvrMap delDesignElem modNotesTx">
        <pc:chgData name="Ruth Athey" userId="339b75e7e6c57350" providerId="LiveId" clId="{725A861C-0F7A-425F-AB37-ED9858ABDF2E}" dt="2019-12-19T19:34:20.040" v="9653" actId="20577"/>
        <pc:sldMkLst>
          <pc:docMk/>
          <pc:sldMk cId="2746948347" sldId="260"/>
        </pc:sldMkLst>
        <pc:spChg chg="mod ord">
          <ac:chgData name="Ruth Athey" userId="339b75e7e6c57350" providerId="LiveId" clId="{725A861C-0F7A-425F-AB37-ED9858ABDF2E}" dt="2019-12-02T19:43:11.036" v="2826" actId="26606"/>
          <ac:spMkLst>
            <pc:docMk/>
            <pc:sldMk cId="2746948347" sldId="260"/>
            <ac:spMk id="2" creationId="{39761A1E-0E67-47CE-BA8D-EED5FFC909F6}"/>
          </ac:spMkLst>
        </pc:spChg>
        <pc:spChg chg="del">
          <ac:chgData name="Ruth Athey" userId="339b75e7e6c57350" providerId="LiveId" clId="{725A861C-0F7A-425F-AB37-ED9858ABDF2E}" dt="2019-12-02T19:27:51.217" v="2255"/>
          <ac:spMkLst>
            <pc:docMk/>
            <pc:sldMk cId="2746948347" sldId="260"/>
            <ac:spMk id="3" creationId="{E08ADFD7-0251-49CD-9059-D832F98D6BD1}"/>
          </ac:spMkLst>
        </pc:spChg>
        <pc:spChg chg="add mod">
          <ac:chgData name="Ruth Athey" userId="339b75e7e6c57350" providerId="LiveId" clId="{725A861C-0F7A-425F-AB37-ED9858ABDF2E}" dt="2019-12-19T17:24:53.379" v="9126"/>
          <ac:spMkLst>
            <pc:docMk/>
            <pc:sldMk cId="2746948347" sldId="260"/>
            <ac:spMk id="15" creationId="{C7B5EDA1-71AB-4627-98D0-04FB3EA70184}"/>
          </ac:spMkLst>
        </pc:spChg>
        <pc:spChg chg="add del">
          <ac:chgData name="Ruth Athey" userId="339b75e7e6c57350" providerId="LiveId" clId="{725A861C-0F7A-425F-AB37-ED9858ABDF2E}" dt="2019-12-02T19:43:11.036" v="2826" actId="26606"/>
          <ac:spMkLst>
            <pc:docMk/>
            <pc:sldMk cId="2746948347" sldId="260"/>
            <ac:spMk id="18" creationId="{B86B1914-44AA-4125-8F21-CDCC7A800ADA}"/>
          </ac:spMkLst>
        </pc:spChg>
        <pc:spChg chg="add del">
          <ac:chgData name="Ruth Athey" userId="339b75e7e6c57350" providerId="LiveId" clId="{725A861C-0F7A-425F-AB37-ED9858ABDF2E}" dt="2019-12-02T19:43:11.036" v="2826" actId="26606"/>
          <ac:spMkLst>
            <pc:docMk/>
            <pc:sldMk cId="2746948347" sldId="260"/>
            <ac:spMk id="20" creationId="{F1AB1B20-FADE-4FA9-BEC8-91BE0B6D4D10}"/>
          </ac:spMkLst>
        </pc:spChg>
        <pc:spChg chg="add del">
          <ac:chgData name="Ruth Athey" userId="339b75e7e6c57350" providerId="LiveId" clId="{725A861C-0F7A-425F-AB37-ED9858ABDF2E}" dt="2019-12-02T19:43:11.036" v="2826" actId="26606"/>
          <ac:spMkLst>
            <pc:docMk/>
            <pc:sldMk cId="2746948347" sldId="260"/>
            <ac:spMk id="24" creationId="{43815A4C-A9A0-4642-BC80-F4BBC8DDBDB8}"/>
          </ac:spMkLst>
        </pc:spChg>
        <pc:spChg chg="add del">
          <ac:chgData name="Ruth Athey" userId="339b75e7e6c57350" providerId="LiveId" clId="{725A861C-0F7A-425F-AB37-ED9858ABDF2E}" dt="2019-12-02T19:43:11.036" v="2826" actId="26606"/>
          <ac:spMkLst>
            <pc:docMk/>
            <pc:sldMk cId="2746948347" sldId="260"/>
            <ac:spMk id="26" creationId="{4C330909-2845-41D8-9994-8D393014660A}"/>
          </ac:spMkLst>
        </pc:spChg>
        <pc:spChg chg="add del">
          <ac:chgData name="Ruth Athey" userId="339b75e7e6c57350" providerId="LiveId" clId="{725A861C-0F7A-425F-AB37-ED9858ABDF2E}" dt="2019-12-19T17:15:32.593" v="9031"/>
          <ac:spMkLst>
            <pc:docMk/>
            <pc:sldMk cId="2746948347" sldId="260"/>
            <ac:spMk id="31" creationId="{C089337D-C1E0-4D51-8CAA-B27B0A1784F3}"/>
          </ac:spMkLst>
        </pc:spChg>
        <pc:spChg chg="add del">
          <ac:chgData name="Ruth Athey" userId="339b75e7e6c57350" providerId="LiveId" clId="{725A861C-0F7A-425F-AB37-ED9858ABDF2E}" dt="2019-12-19T17:15:32.593" v="9031"/>
          <ac:spMkLst>
            <pc:docMk/>
            <pc:sldMk cId="2746948347" sldId="260"/>
            <ac:spMk id="33" creationId="{6E53D9F9-19C9-4189-B64D-8DA82997729D}"/>
          </ac:spMkLst>
        </pc:spChg>
        <pc:spChg chg="add del">
          <ac:chgData name="Ruth Athey" userId="339b75e7e6c57350" providerId="LiveId" clId="{725A861C-0F7A-425F-AB37-ED9858ABDF2E}" dt="2019-12-19T17:15:32.593" v="9031"/>
          <ac:spMkLst>
            <pc:docMk/>
            <pc:sldMk cId="2746948347" sldId="260"/>
            <ac:spMk id="35" creationId="{FDAD43EC-C46E-4859-A79E-23D1B3272EF0}"/>
          </ac:spMkLst>
        </pc:spChg>
        <pc:picChg chg="add mod">
          <ac:chgData name="Ruth Athey" userId="339b75e7e6c57350" providerId="LiveId" clId="{725A861C-0F7A-425F-AB37-ED9858ABDF2E}" dt="2019-12-19T19:29:29.905" v="9482" actId="1076"/>
          <ac:picMkLst>
            <pc:docMk/>
            <pc:sldMk cId="2746948347" sldId="260"/>
            <ac:picMk id="4" creationId="{1BFF254F-C097-4416-A24E-092B10360B84}"/>
          </ac:picMkLst>
        </pc:picChg>
        <pc:picChg chg="add mod ord">
          <ac:chgData name="Ruth Athey" userId="339b75e7e6c57350" providerId="LiveId" clId="{725A861C-0F7A-425F-AB37-ED9858ABDF2E}" dt="2019-12-19T19:24:18.629" v="9396" actId="1076"/>
          <ac:picMkLst>
            <pc:docMk/>
            <pc:sldMk cId="2746948347" sldId="260"/>
            <ac:picMk id="5" creationId="{D097B3FA-F447-489D-9EB6-4812BA118555}"/>
          </ac:picMkLst>
        </pc:picChg>
        <pc:picChg chg="add mod">
          <ac:chgData name="Ruth Athey" userId="339b75e7e6c57350" providerId="LiveId" clId="{725A861C-0F7A-425F-AB37-ED9858ABDF2E}" dt="2019-12-19T19:29:27.451" v="9481" actId="1076"/>
          <ac:picMkLst>
            <pc:docMk/>
            <pc:sldMk cId="2746948347" sldId="260"/>
            <ac:picMk id="7" creationId="{A90E38F7-12D4-4E69-9637-3EA3C3A4A948}"/>
          </ac:picMkLst>
        </pc:picChg>
        <pc:picChg chg="add del mod ord">
          <ac:chgData name="Ruth Athey" userId="339b75e7e6c57350" providerId="LiveId" clId="{725A861C-0F7A-425F-AB37-ED9858ABDF2E}" dt="2019-12-19T19:28:58.100" v="9472" actId="478"/>
          <ac:picMkLst>
            <pc:docMk/>
            <pc:sldMk cId="2746948347" sldId="260"/>
            <ac:picMk id="9" creationId="{5FA2A6DB-EF8E-437E-80AA-C6EA364CD166}"/>
          </ac:picMkLst>
        </pc:picChg>
        <pc:picChg chg="add mod">
          <ac:chgData name="Ruth Athey" userId="339b75e7e6c57350" providerId="LiveId" clId="{725A861C-0F7A-425F-AB37-ED9858ABDF2E}" dt="2019-12-19T19:24:13.150" v="9395" actId="1076"/>
          <ac:picMkLst>
            <pc:docMk/>
            <pc:sldMk cId="2746948347" sldId="260"/>
            <ac:picMk id="11" creationId="{F03EF873-DFCD-4056-853D-82C42E8795B2}"/>
          </ac:picMkLst>
        </pc:picChg>
        <pc:picChg chg="add del mod">
          <ac:chgData name="Ruth Athey" userId="339b75e7e6c57350" providerId="LiveId" clId="{725A861C-0F7A-425F-AB37-ED9858ABDF2E}" dt="2019-12-02T19:31:04.868" v="2270" actId="478"/>
          <ac:picMkLst>
            <pc:docMk/>
            <pc:sldMk cId="2746948347" sldId="260"/>
            <ac:picMk id="13" creationId="{AE092C4F-B2EF-42B7-B1DF-3A57DC1C6C12}"/>
          </ac:picMkLst>
        </pc:picChg>
        <pc:picChg chg="add del mod">
          <ac:chgData name="Ruth Athey" userId="339b75e7e6c57350" providerId="LiveId" clId="{725A861C-0F7A-425F-AB37-ED9858ABDF2E}" dt="2019-12-18T15:29:13.197" v="8426" actId="478"/>
          <ac:picMkLst>
            <pc:docMk/>
            <pc:sldMk cId="2746948347" sldId="260"/>
            <ac:picMk id="16" creationId="{8720C0D9-F134-4313-A097-1E3C26A74D80}"/>
          </ac:picMkLst>
        </pc:picChg>
        <pc:cxnChg chg="add del">
          <ac:chgData name="Ruth Athey" userId="339b75e7e6c57350" providerId="LiveId" clId="{725A861C-0F7A-425F-AB37-ED9858ABDF2E}" dt="2019-12-02T19:43:11.036" v="2826" actId="26606"/>
          <ac:cxnSpMkLst>
            <pc:docMk/>
            <pc:sldMk cId="2746948347" sldId="260"/>
            <ac:cxnSpMk id="22" creationId="{64144A4E-851E-479D-9600-FC6D918331E1}"/>
          </ac:cxnSpMkLst>
        </pc:cxnChg>
        <pc:cxnChg chg="add del">
          <ac:chgData name="Ruth Athey" userId="339b75e7e6c57350" providerId="LiveId" clId="{725A861C-0F7A-425F-AB37-ED9858ABDF2E}" dt="2019-12-19T17:15:32.593" v="9031"/>
          <ac:cxnSpMkLst>
            <pc:docMk/>
            <pc:sldMk cId="2746948347" sldId="260"/>
            <ac:cxnSpMk id="37" creationId="{90E61F79-3461-44FB-A17C-8FBDEF24F08C}"/>
          </ac:cxnSpMkLst>
        </pc:cxnChg>
      </pc:sldChg>
      <pc:sldChg chg="modSp add del mod">
        <pc:chgData name="Ruth Athey" userId="339b75e7e6c57350" providerId="LiveId" clId="{725A861C-0F7A-425F-AB37-ED9858ABDF2E}" dt="2019-12-18T14:08:06.001" v="8425" actId="2696"/>
        <pc:sldMkLst>
          <pc:docMk/>
          <pc:sldMk cId="1116356270" sldId="261"/>
        </pc:sldMkLst>
        <pc:spChg chg="mod">
          <ac:chgData name="Ruth Athey" userId="339b75e7e6c57350" providerId="LiveId" clId="{725A861C-0F7A-425F-AB37-ED9858ABDF2E}" dt="2019-12-02T19:39:20.314" v="2651" actId="20577"/>
          <ac:spMkLst>
            <pc:docMk/>
            <pc:sldMk cId="1116356270" sldId="261"/>
            <ac:spMk id="2" creationId="{62ACDBF8-C1B5-4202-9787-22246421ED02}"/>
          </ac:spMkLst>
        </pc:spChg>
      </pc:sldChg>
      <pc:sldChg chg="modSp add del mod">
        <pc:chgData name="Ruth Athey" userId="339b75e7e6c57350" providerId="LiveId" clId="{725A861C-0F7A-425F-AB37-ED9858ABDF2E}" dt="2019-12-02T19:37:56.204" v="2587" actId="47"/>
        <pc:sldMkLst>
          <pc:docMk/>
          <pc:sldMk cId="3666387082" sldId="261"/>
        </pc:sldMkLst>
        <pc:spChg chg="mod">
          <ac:chgData name="Ruth Athey" userId="339b75e7e6c57350" providerId="LiveId" clId="{725A861C-0F7A-425F-AB37-ED9858ABDF2E}" dt="2019-12-02T19:37:25.551" v="2586" actId="20577"/>
          <ac:spMkLst>
            <pc:docMk/>
            <pc:sldMk cId="3666387082" sldId="261"/>
            <ac:spMk id="2" creationId="{1CE68175-F92F-4B3E-B5F9-306A1EEF34F4}"/>
          </ac:spMkLst>
        </pc:spChg>
      </pc:sldChg>
      <pc:sldChg chg="addSp delSp modSp add mod setBg setClrOvrMap delDesignElem modNotesTx">
        <pc:chgData name="Ruth Athey" userId="339b75e7e6c57350" providerId="LiveId" clId="{725A861C-0F7A-425F-AB37-ED9858ABDF2E}" dt="2019-12-19T19:35:13.758" v="9725" actId="20577"/>
        <pc:sldMkLst>
          <pc:docMk/>
          <pc:sldMk cId="3241250880" sldId="262"/>
        </pc:sldMkLst>
        <pc:spChg chg="mod">
          <ac:chgData name="Ruth Athey" userId="339b75e7e6c57350" providerId="LiveId" clId="{725A861C-0F7A-425F-AB37-ED9858ABDF2E}" dt="2019-12-19T17:20:00.968" v="9085" actId="26606"/>
          <ac:spMkLst>
            <pc:docMk/>
            <pc:sldMk cId="3241250880" sldId="262"/>
            <ac:spMk id="2" creationId="{EB9EB15A-952C-4163-8755-CCC206754812}"/>
          </ac:spMkLst>
        </pc:spChg>
        <pc:spChg chg="add del mod">
          <ac:chgData name="Ruth Athey" userId="339b75e7e6c57350" providerId="LiveId" clId="{725A861C-0F7A-425F-AB37-ED9858ABDF2E}" dt="2019-12-10T19:52:51.233" v="8260" actId="478"/>
          <ac:spMkLst>
            <pc:docMk/>
            <pc:sldMk cId="3241250880" sldId="262"/>
            <ac:spMk id="3" creationId="{91E706A0-40AA-4911-BECB-8BCE66CACAEE}"/>
          </ac:spMkLst>
        </pc:spChg>
        <pc:spChg chg="add del mod">
          <ac:chgData name="Ruth Athey" userId="339b75e7e6c57350" providerId="LiveId" clId="{725A861C-0F7A-425F-AB37-ED9858ABDF2E}" dt="2019-12-10T19:53:28.802" v="8261" actId="478"/>
          <ac:spMkLst>
            <pc:docMk/>
            <pc:sldMk cId="3241250880" sldId="262"/>
            <ac:spMk id="4" creationId="{1DA4172B-F4D1-4C2F-BD3D-807010243F4E}"/>
          </ac:spMkLst>
        </pc:spChg>
        <pc:spChg chg="add del mod">
          <ac:chgData name="Ruth Athey" userId="339b75e7e6c57350" providerId="LiveId" clId="{725A861C-0F7A-425F-AB37-ED9858ABDF2E}" dt="2019-12-10T19:53:48.556" v="8262" actId="478"/>
          <ac:spMkLst>
            <pc:docMk/>
            <pc:sldMk cId="3241250880" sldId="262"/>
            <ac:spMk id="5" creationId="{8DE7FCD9-705C-46FF-9DDB-46852743EB84}"/>
          </ac:spMkLst>
        </pc:spChg>
        <pc:spChg chg="add del mod">
          <ac:chgData name="Ruth Athey" userId="339b75e7e6c57350" providerId="LiveId" clId="{725A861C-0F7A-425F-AB37-ED9858ABDF2E}" dt="2019-12-10T19:54:08.492" v="8263" actId="478"/>
          <ac:spMkLst>
            <pc:docMk/>
            <pc:sldMk cId="3241250880" sldId="262"/>
            <ac:spMk id="6" creationId="{846FAB4D-75E8-4921-B6DC-3828ACF19D10}"/>
          </ac:spMkLst>
        </pc:spChg>
        <pc:spChg chg="add del mod">
          <ac:chgData name="Ruth Athey" userId="339b75e7e6c57350" providerId="LiveId" clId="{725A861C-0F7A-425F-AB37-ED9858ABDF2E}" dt="2019-12-10T19:54:29.227" v="8264" actId="478"/>
          <ac:spMkLst>
            <pc:docMk/>
            <pc:sldMk cId="3241250880" sldId="262"/>
            <ac:spMk id="7" creationId="{75C47E07-3317-465D-8FF6-E71EE33E6C6F}"/>
          </ac:spMkLst>
        </pc:spChg>
        <pc:spChg chg="add del mod">
          <ac:chgData name="Ruth Athey" userId="339b75e7e6c57350" providerId="LiveId" clId="{725A861C-0F7A-425F-AB37-ED9858ABDF2E}" dt="2019-12-10T19:54:40.309" v="8265" actId="478"/>
          <ac:spMkLst>
            <pc:docMk/>
            <pc:sldMk cId="3241250880" sldId="262"/>
            <ac:spMk id="8" creationId="{7C95B146-1C85-4750-A194-666109E79482}"/>
          </ac:spMkLst>
        </pc:spChg>
        <pc:spChg chg="add del mod ord">
          <ac:chgData name="Ruth Athey" userId="339b75e7e6c57350" providerId="LiveId" clId="{725A861C-0F7A-425F-AB37-ED9858ABDF2E}" dt="2019-12-19T16:23:20.004" v="8632" actId="26606"/>
          <ac:spMkLst>
            <pc:docMk/>
            <pc:sldMk cId="3241250880" sldId="262"/>
            <ac:spMk id="9" creationId="{5D198706-4C86-404A-B6C7-407172856B38}"/>
          </ac:spMkLst>
        </pc:spChg>
        <pc:spChg chg="add del">
          <ac:chgData name="Ruth Athey" userId="339b75e7e6c57350" providerId="LiveId" clId="{725A861C-0F7A-425F-AB37-ED9858ABDF2E}" dt="2019-12-10T19:56:11.409" v="8276" actId="26606"/>
          <ac:spMkLst>
            <pc:docMk/>
            <pc:sldMk cId="3241250880" sldId="262"/>
            <ac:spMk id="14" creationId="{36E27C40-104A-4C05-A382-21A40999A1D7}"/>
          </ac:spMkLst>
        </pc:spChg>
        <pc:spChg chg="add del">
          <ac:chgData name="Ruth Athey" userId="339b75e7e6c57350" providerId="LiveId" clId="{725A861C-0F7A-425F-AB37-ED9858ABDF2E}" dt="2019-12-10T19:56:11.409" v="8276" actId="26606"/>
          <ac:spMkLst>
            <pc:docMk/>
            <pc:sldMk cId="3241250880" sldId="262"/>
            <ac:spMk id="21" creationId="{2A0F9152-48E3-49B1-872D-898BCB713AE4}"/>
          </ac:spMkLst>
        </pc:spChg>
        <pc:spChg chg="add del">
          <ac:chgData name="Ruth Athey" userId="339b75e7e6c57350" providerId="LiveId" clId="{725A861C-0F7A-425F-AB37-ED9858ABDF2E}" dt="2019-12-10T19:56:11.409" v="8276" actId="26606"/>
          <ac:spMkLst>
            <pc:docMk/>
            <pc:sldMk cId="3241250880" sldId="262"/>
            <ac:spMk id="23" creationId="{23489F6D-90F9-4863-AC28-04E23B84E08A}"/>
          </ac:spMkLst>
        </pc:spChg>
        <pc:spChg chg="add del">
          <ac:chgData name="Ruth Athey" userId="339b75e7e6c57350" providerId="LiveId" clId="{725A861C-0F7A-425F-AB37-ED9858ABDF2E}" dt="2019-12-10T20:17:58.608" v="8311" actId="26606"/>
          <ac:spMkLst>
            <pc:docMk/>
            <pc:sldMk cId="3241250880" sldId="262"/>
            <ac:spMk id="27" creationId="{36E27C40-104A-4C05-A382-21A40999A1D7}"/>
          </ac:spMkLst>
        </pc:spChg>
        <pc:spChg chg="add del">
          <ac:chgData name="Ruth Athey" userId="339b75e7e6c57350" providerId="LiveId" clId="{725A861C-0F7A-425F-AB37-ED9858ABDF2E}" dt="2019-12-10T20:17:58.608" v="8311" actId="26606"/>
          <ac:spMkLst>
            <pc:docMk/>
            <pc:sldMk cId="3241250880" sldId="262"/>
            <ac:spMk id="29" creationId="{2A0F9152-48E3-49B1-872D-898BCB713AE4}"/>
          </ac:spMkLst>
        </pc:spChg>
        <pc:spChg chg="add del">
          <ac:chgData name="Ruth Athey" userId="339b75e7e6c57350" providerId="LiveId" clId="{725A861C-0F7A-425F-AB37-ED9858ABDF2E}" dt="2019-12-10T20:17:58.608" v="8311" actId="26606"/>
          <ac:spMkLst>
            <pc:docMk/>
            <pc:sldMk cId="3241250880" sldId="262"/>
            <ac:spMk id="30" creationId="{23489F6D-90F9-4863-AC28-04E23B84E08A}"/>
          </ac:spMkLst>
        </pc:spChg>
        <pc:spChg chg="add del">
          <ac:chgData name="Ruth Athey" userId="339b75e7e6c57350" providerId="LiveId" clId="{725A861C-0F7A-425F-AB37-ED9858ABDF2E}" dt="2019-12-10T20:18:47.670" v="8316" actId="26606"/>
          <ac:spMkLst>
            <pc:docMk/>
            <pc:sldMk cId="3241250880" sldId="262"/>
            <ac:spMk id="36" creationId="{9F802DD4-FAD3-409D-9451-872C24667C9F}"/>
          </ac:spMkLst>
        </pc:spChg>
        <pc:spChg chg="add del">
          <ac:chgData name="Ruth Athey" userId="339b75e7e6c57350" providerId="LiveId" clId="{725A861C-0F7A-425F-AB37-ED9858ABDF2E}" dt="2019-12-10T20:18:47.670" v="8316" actId="26606"/>
          <ac:spMkLst>
            <pc:docMk/>
            <pc:sldMk cId="3241250880" sldId="262"/>
            <ac:spMk id="38" creationId="{CF306A8B-14B9-4F5D-9EF5-A4FA9838C9B6}"/>
          </ac:spMkLst>
        </pc:spChg>
        <pc:spChg chg="add del">
          <ac:chgData name="Ruth Athey" userId="339b75e7e6c57350" providerId="LiveId" clId="{725A861C-0F7A-425F-AB37-ED9858ABDF2E}" dt="2019-12-10T20:18:44.901" v="8313" actId="26606"/>
          <ac:spMkLst>
            <pc:docMk/>
            <pc:sldMk cId="3241250880" sldId="262"/>
            <ac:spMk id="45" creationId="{E06BBE70-E65A-475F-9670-3553E7E5B2A6}"/>
          </ac:spMkLst>
        </pc:spChg>
        <pc:spChg chg="add del">
          <ac:chgData name="Ruth Athey" userId="339b75e7e6c57350" providerId="LiveId" clId="{725A861C-0F7A-425F-AB37-ED9858ABDF2E}" dt="2019-12-10T20:18:47.639" v="8315" actId="26606"/>
          <ac:spMkLst>
            <pc:docMk/>
            <pc:sldMk cId="3241250880" sldId="262"/>
            <ac:spMk id="49" creationId="{B31840C3-D8DB-46CF-827A-2C63A502577E}"/>
          </ac:spMkLst>
        </pc:spChg>
        <pc:spChg chg="add del">
          <ac:chgData name="Ruth Athey" userId="339b75e7e6c57350" providerId="LiveId" clId="{725A861C-0F7A-425F-AB37-ED9858ABDF2E}" dt="2019-12-10T20:19:42.139" v="8322" actId="26606"/>
          <ac:spMkLst>
            <pc:docMk/>
            <pc:sldMk cId="3241250880" sldId="262"/>
            <ac:spMk id="52" creationId="{D8A8FB2B-6F1D-4A0C-BF02-D3F503B885D2}"/>
          </ac:spMkLst>
        </pc:spChg>
        <pc:spChg chg="add del">
          <ac:chgData name="Ruth Athey" userId="339b75e7e6c57350" providerId="LiveId" clId="{725A861C-0F7A-425F-AB37-ED9858ABDF2E}" dt="2019-12-19T16:23:20.004" v="8632" actId="26606"/>
          <ac:spMkLst>
            <pc:docMk/>
            <pc:sldMk cId="3241250880" sldId="262"/>
            <ac:spMk id="58" creationId="{A24947D6-4414-44C2-AD87-5799AB84DE46}"/>
          </ac:spMkLst>
        </pc:spChg>
        <pc:spChg chg="add del">
          <ac:chgData name="Ruth Athey" userId="339b75e7e6c57350" providerId="LiveId" clId="{725A861C-0F7A-425F-AB37-ED9858ABDF2E}" dt="2019-12-19T16:23:20.004" v="8632" actId="26606"/>
          <ac:spMkLst>
            <pc:docMk/>
            <pc:sldMk cId="3241250880" sldId="262"/>
            <ac:spMk id="60" creationId="{60E4020B-694F-42C9-BA43-2919A2C108AE}"/>
          </ac:spMkLst>
        </pc:spChg>
        <pc:spChg chg="add del">
          <ac:chgData name="Ruth Athey" userId="339b75e7e6c57350" providerId="LiveId" clId="{725A861C-0F7A-425F-AB37-ED9858ABDF2E}" dt="2019-12-19T16:23:19.920" v="8631" actId="26606"/>
          <ac:spMkLst>
            <pc:docMk/>
            <pc:sldMk cId="3241250880" sldId="262"/>
            <ac:spMk id="66" creationId="{04950375-EE42-4BC7-999B-EC782FB95DC8}"/>
          </ac:spMkLst>
        </pc:spChg>
        <pc:spChg chg="add del">
          <ac:chgData name="Ruth Athey" userId="339b75e7e6c57350" providerId="LiveId" clId="{725A861C-0F7A-425F-AB37-ED9858ABDF2E}" dt="2019-12-19T16:23:04.822" v="8627" actId="26606"/>
          <ac:spMkLst>
            <pc:docMk/>
            <pc:sldMk cId="3241250880" sldId="262"/>
            <ac:spMk id="67" creationId="{582C4845-0D78-4D23-853C-D2B548EAEE50}"/>
          </ac:spMkLst>
        </pc:spChg>
        <pc:spChg chg="add del">
          <ac:chgData name="Ruth Athey" userId="339b75e7e6c57350" providerId="LiveId" clId="{725A861C-0F7A-425F-AB37-ED9858ABDF2E}" dt="2019-12-19T17:00:27.544" v="8891" actId="26606"/>
          <ac:spMkLst>
            <pc:docMk/>
            <pc:sldMk cId="3241250880" sldId="262"/>
            <ac:spMk id="73" creationId="{375FB81F-7561-4EE5-A20D-9BA5571AE64B}"/>
          </ac:spMkLst>
        </pc:spChg>
        <pc:spChg chg="add del">
          <ac:chgData name="Ruth Athey" userId="339b75e7e6c57350" providerId="LiveId" clId="{725A861C-0F7A-425F-AB37-ED9858ABDF2E}" dt="2019-12-19T17:00:27.544" v="8891" actId="26606"/>
          <ac:spMkLst>
            <pc:docMk/>
            <pc:sldMk cId="3241250880" sldId="262"/>
            <ac:spMk id="74" creationId="{8DB44DB5-748D-4422-A67B-800D9B110F4A}"/>
          </ac:spMkLst>
        </pc:spChg>
        <pc:spChg chg="add mod ord">
          <ac:chgData name="Ruth Athey" userId="339b75e7e6c57350" providerId="LiveId" clId="{725A861C-0F7A-425F-AB37-ED9858ABDF2E}" dt="2019-12-19T17:20:00.968" v="9085" actId="26606"/>
          <ac:spMkLst>
            <pc:docMk/>
            <pc:sldMk cId="3241250880" sldId="262"/>
            <ac:spMk id="76" creationId="{5D198706-4C86-404A-B6C7-407172856B38}"/>
          </ac:spMkLst>
        </pc:spChg>
        <pc:spChg chg="add del">
          <ac:chgData name="Ruth Athey" userId="339b75e7e6c57350" providerId="LiveId" clId="{725A861C-0F7A-425F-AB37-ED9858ABDF2E}" dt="2019-12-19T17:24:53.379" v="9126"/>
          <ac:spMkLst>
            <pc:docMk/>
            <pc:sldMk cId="3241250880" sldId="262"/>
            <ac:spMk id="78" creationId="{2A4D183E-A455-400F-B558-5EF3C42F6648}"/>
          </ac:spMkLst>
        </pc:spChg>
        <pc:spChg chg="add del">
          <ac:chgData name="Ruth Athey" userId="339b75e7e6c57350" providerId="LiveId" clId="{725A861C-0F7A-425F-AB37-ED9858ABDF2E}" dt="2019-12-19T17:24:53.379" v="9126"/>
          <ac:spMkLst>
            <pc:docMk/>
            <pc:sldMk cId="3241250880" sldId="262"/>
            <ac:spMk id="79" creationId="{46EC6A0A-8EDD-4CAD-8301-B0613EFB68A2}"/>
          </ac:spMkLst>
        </pc:spChg>
        <pc:spChg chg="add del">
          <ac:chgData name="Ruth Athey" userId="339b75e7e6c57350" providerId="LiveId" clId="{725A861C-0F7A-425F-AB37-ED9858ABDF2E}" dt="2019-12-19T17:05:15.880" v="8905" actId="26606"/>
          <ac:spMkLst>
            <pc:docMk/>
            <pc:sldMk cId="3241250880" sldId="262"/>
            <ac:spMk id="81" creationId="{FCB2A729-771E-448D-8EF5-6CE9C9D6BD3F}"/>
          </ac:spMkLst>
        </pc:spChg>
        <pc:spChg chg="add del">
          <ac:chgData name="Ruth Athey" userId="339b75e7e6c57350" providerId="LiveId" clId="{725A861C-0F7A-425F-AB37-ED9858ABDF2E}" dt="2019-12-19T17:05:15.880" v="8905" actId="26606"/>
          <ac:spMkLst>
            <pc:docMk/>
            <pc:sldMk cId="3241250880" sldId="262"/>
            <ac:spMk id="83" creationId="{A6511C4E-E237-44E9-AF08-02CF4C103516}"/>
          </ac:spMkLst>
        </pc:spChg>
        <pc:spChg chg="add del">
          <ac:chgData name="Ruth Athey" userId="339b75e7e6c57350" providerId="LiveId" clId="{725A861C-0F7A-425F-AB37-ED9858ABDF2E}" dt="2019-12-19T17:05:35.119" v="8907" actId="26606"/>
          <ac:spMkLst>
            <pc:docMk/>
            <pc:sldMk cId="3241250880" sldId="262"/>
            <ac:spMk id="90" creationId="{B31840C3-D8DB-46CF-827A-2C63A502577E}"/>
          </ac:spMkLst>
        </pc:spChg>
        <pc:spChg chg="add del">
          <ac:chgData name="Ruth Athey" userId="339b75e7e6c57350" providerId="LiveId" clId="{725A861C-0F7A-425F-AB37-ED9858ABDF2E}" dt="2019-12-19T17:06:23.891" v="8912" actId="26606"/>
          <ac:spMkLst>
            <pc:docMk/>
            <pc:sldMk cId="3241250880" sldId="262"/>
            <ac:spMk id="97" creationId="{B31840C3-D8DB-46CF-827A-2C63A502577E}"/>
          </ac:spMkLst>
        </pc:spChg>
        <pc:spChg chg="add del">
          <ac:chgData name="Ruth Athey" userId="339b75e7e6c57350" providerId="LiveId" clId="{725A861C-0F7A-425F-AB37-ED9858ABDF2E}" dt="2019-12-19T17:06:23.875" v="8911" actId="26606"/>
          <ac:spMkLst>
            <pc:docMk/>
            <pc:sldMk cId="3241250880" sldId="262"/>
            <ac:spMk id="104" creationId="{EB8DD429-0464-4A3E-98D2-30025CE66A40}"/>
          </ac:spMkLst>
        </pc:spChg>
        <pc:spChg chg="add del">
          <ac:chgData name="Ruth Athey" userId="339b75e7e6c57350" providerId="LiveId" clId="{725A861C-0F7A-425F-AB37-ED9858ABDF2E}" dt="2019-12-19T17:06:23.875" v="8911" actId="26606"/>
          <ac:spMkLst>
            <pc:docMk/>
            <pc:sldMk cId="3241250880" sldId="262"/>
            <ac:spMk id="106" creationId="{68F1B098-B5CA-4628-81FB-5D8C32B7D7DD}"/>
          </ac:spMkLst>
        </pc:spChg>
        <pc:spChg chg="add del">
          <ac:chgData name="Ruth Athey" userId="339b75e7e6c57350" providerId="LiveId" clId="{725A861C-0F7A-425F-AB37-ED9858ABDF2E}" dt="2019-12-19T17:15:32.593" v="9031"/>
          <ac:spMkLst>
            <pc:docMk/>
            <pc:sldMk cId="3241250880" sldId="262"/>
            <ac:spMk id="110" creationId="{565D124A-6C6B-40BF-92CF-899CD5AA629A}"/>
          </ac:spMkLst>
        </pc:spChg>
        <pc:grpChg chg="add del">
          <ac:chgData name="Ruth Athey" userId="339b75e7e6c57350" providerId="LiveId" clId="{725A861C-0F7A-425F-AB37-ED9858ABDF2E}" dt="2019-12-10T19:56:11.409" v="8276" actId="26606"/>
          <ac:grpSpMkLst>
            <pc:docMk/>
            <pc:sldMk cId="3241250880" sldId="262"/>
            <ac:grpSpMk id="16" creationId="{88EB7C95-54C3-46B9-9F00-5D4782CD8D0B}"/>
          </ac:grpSpMkLst>
        </pc:grpChg>
        <pc:grpChg chg="add del">
          <ac:chgData name="Ruth Athey" userId="339b75e7e6c57350" providerId="LiveId" clId="{725A861C-0F7A-425F-AB37-ED9858ABDF2E}" dt="2019-12-10T20:17:58.608" v="8311" actId="26606"/>
          <ac:grpSpMkLst>
            <pc:docMk/>
            <pc:sldMk cId="3241250880" sldId="262"/>
            <ac:grpSpMk id="28" creationId="{88EB7C95-54C3-46B9-9F00-5D4782CD8D0B}"/>
          </ac:grpSpMkLst>
        </pc:grpChg>
        <pc:graphicFrameChg chg="add del">
          <ac:chgData name="Ruth Athey" userId="339b75e7e6c57350" providerId="LiveId" clId="{725A861C-0F7A-425F-AB37-ED9858ABDF2E}" dt="2019-12-19T16:23:13.559" v="8629" actId="26606"/>
          <ac:graphicFrameMkLst>
            <pc:docMk/>
            <pc:sldMk cId="3241250880" sldId="262"/>
            <ac:graphicFrameMk id="64" creationId="{8A5C1A93-FB93-409E-B5B2-7BE7B21FCB3C}"/>
          </ac:graphicFrameMkLst>
        </pc:graphicFrameChg>
        <pc:graphicFrameChg chg="add del">
          <ac:chgData name="Ruth Athey" userId="339b75e7e6c57350" providerId="LiveId" clId="{725A861C-0F7A-425F-AB37-ED9858ABDF2E}" dt="2019-12-19T16:23:19.920" v="8631" actId="26606"/>
          <ac:graphicFrameMkLst>
            <pc:docMk/>
            <pc:sldMk cId="3241250880" sldId="262"/>
            <ac:graphicFrameMk id="68" creationId="{537F3F5B-DF69-485A-ACEA-FB84A8C330B7}"/>
          </ac:graphicFrameMkLst>
        </pc:graphicFrameChg>
        <pc:picChg chg="add del mod">
          <ac:chgData name="Ruth Athey" userId="339b75e7e6c57350" providerId="LiveId" clId="{725A861C-0F7A-425F-AB37-ED9858ABDF2E}" dt="2019-12-19T16:59:40.197" v="8887" actId="478"/>
          <ac:picMkLst>
            <pc:docMk/>
            <pc:sldMk cId="3241250880" sldId="262"/>
            <ac:picMk id="4" creationId="{74BB42C9-1D67-404C-8218-97A7FA7EEC20}"/>
          </ac:picMkLst>
        </pc:picChg>
        <pc:picChg chg="add mod ord">
          <ac:chgData name="Ruth Athey" userId="339b75e7e6c57350" providerId="LiveId" clId="{725A861C-0F7A-425F-AB37-ED9858ABDF2E}" dt="2019-12-19T17:20:00.968" v="9085" actId="26606"/>
          <ac:picMkLst>
            <pc:docMk/>
            <pc:sldMk cId="3241250880" sldId="262"/>
            <ac:picMk id="6" creationId="{DBC68706-A4A4-408B-BDCB-721C617301A9}"/>
          </ac:picMkLst>
        </pc:picChg>
        <pc:picChg chg="add del mod ord">
          <ac:chgData name="Ruth Athey" userId="339b75e7e6c57350" providerId="LiveId" clId="{725A861C-0F7A-425F-AB37-ED9858ABDF2E}" dt="2019-12-19T16:22:34.891" v="8625" actId="478"/>
          <ac:picMkLst>
            <pc:docMk/>
            <pc:sldMk cId="3241250880" sldId="262"/>
            <ac:picMk id="11" creationId="{09F20D8C-292A-4F58-913C-348FAFE582E0}"/>
          </ac:picMkLst>
        </pc:picChg>
        <pc:cxnChg chg="add del">
          <ac:chgData name="Ruth Athey" userId="339b75e7e6c57350" providerId="LiveId" clId="{725A861C-0F7A-425F-AB37-ED9858ABDF2E}" dt="2019-12-10T19:56:11.409" v="8276" actId="26606"/>
          <ac:cxnSpMkLst>
            <pc:docMk/>
            <pc:sldMk cId="3241250880" sldId="262"/>
            <ac:cxnSpMk id="25" creationId="{B3CFF822-5B88-4257-86DB-464E3C755FE2}"/>
          </ac:cxnSpMkLst>
        </pc:cxnChg>
        <pc:cxnChg chg="add del">
          <ac:chgData name="Ruth Athey" userId="339b75e7e6c57350" providerId="LiveId" clId="{725A861C-0F7A-425F-AB37-ED9858ABDF2E}" dt="2019-12-10T20:17:58.608" v="8311" actId="26606"/>
          <ac:cxnSpMkLst>
            <pc:docMk/>
            <pc:sldMk cId="3241250880" sldId="262"/>
            <ac:cxnSpMk id="31" creationId="{B3CFF822-5B88-4257-86DB-464E3C755FE2}"/>
          </ac:cxnSpMkLst>
        </pc:cxnChg>
        <pc:cxnChg chg="add del">
          <ac:chgData name="Ruth Athey" userId="339b75e7e6c57350" providerId="LiveId" clId="{725A861C-0F7A-425F-AB37-ED9858ABDF2E}" dt="2019-12-10T20:18:47.670" v="8316" actId="26606"/>
          <ac:cxnSpMkLst>
            <pc:docMk/>
            <pc:sldMk cId="3241250880" sldId="262"/>
            <ac:cxnSpMk id="40" creationId="{797519A1-3E71-4148-A70C-187784BF23B5}"/>
          </ac:cxnSpMkLst>
        </pc:cxnChg>
        <pc:cxnChg chg="add del">
          <ac:chgData name="Ruth Athey" userId="339b75e7e6c57350" providerId="LiveId" clId="{725A861C-0F7A-425F-AB37-ED9858ABDF2E}" dt="2019-12-10T20:18:44.901" v="8313" actId="26606"/>
          <ac:cxnSpMkLst>
            <pc:docMk/>
            <pc:sldMk cId="3241250880" sldId="262"/>
            <ac:cxnSpMk id="47" creationId="{C5051114-0EC6-40A8-A703-06862EF14398}"/>
          </ac:cxnSpMkLst>
        </pc:cxnChg>
        <pc:cxnChg chg="add del">
          <ac:chgData name="Ruth Athey" userId="339b75e7e6c57350" providerId="LiveId" clId="{725A861C-0F7A-425F-AB37-ED9858ABDF2E}" dt="2019-12-10T20:18:47.639" v="8315" actId="26606"/>
          <ac:cxnSpMkLst>
            <pc:docMk/>
            <pc:sldMk cId="3241250880" sldId="262"/>
            <ac:cxnSpMk id="50" creationId="{9B8D33CA-38B0-43CA-A944-EE2267B872F2}"/>
          </ac:cxnSpMkLst>
        </pc:cxnChg>
        <pc:cxnChg chg="add del">
          <ac:chgData name="Ruth Athey" userId="339b75e7e6c57350" providerId="LiveId" clId="{725A861C-0F7A-425F-AB37-ED9858ABDF2E}" dt="2019-12-10T20:19:42.139" v="8322" actId="26606"/>
          <ac:cxnSpMkLst>
            <pc:docMk/>
            <pc:sldMk cId="3241250880" sldId="262"/>
            <ac:cxnSpMk id="53" creationId="{E596B0BB-EA6D-45F2-81A3-248F2296EA29}"/>
          </ac:cxnSpMkLst>
        </pc:cxnChg>
        <pc:cxnChg chg="add del">
          <ac:chgData name="Ruth Athey" userId="339b75e7e6c57350" providerId="LiveId" clId="{725A861C-0F7A-425F-AB37-ED9858ABDF2E}" dt="2019-12-19T16:23:20.004" v="8632" actId="26606"/>
          <ac:cxnSpMkLst>
            <pc:docMk/>
            <pc:sldMk cId="3241250880" sldId="262"/>
            <ac:cxnSpMk id="62" creationId="{154FD145-B8AF-4FD1-BD9E-1C7A33E77D50}"/>
          </ac:cxnSpMkLst>
        </pc:cxnChg>
        <pc:cxnChg chg="add del">
          <ac:chgData name="Ruth Athey" userId="339b75e7e6c57350" providerId="LiveId" clId="{725A861C-0F7A-425F-AB37-ED9858ABDF2E}" dt="2019-12-19T16:23:04.822" v="8627" actId="26606"/>
          <ac:cxnSpMkLst>
            <pc:docMk/>
            <pc:sldMk cId="3241250880" sldId="262"/>
            <ac:cxnSpMk id="69" creationId="{4E5365E6-B851-45B6-821E-CBF24C76A2F8}"/>
          </ac:cxnSpMkLst>
        </pc:cxnChg>
        <pc:cxnChg chg="add del">
          <ac:chgData name="Ruth Athey" userId="339b75e7e6c57350" providerId="LiveId" clId="{725A861C-0F7A-425F-AB37-ED9858ABDF2E}" dt="2019-12-19T16:23:19.920" v="8631" actId="26606"/>
          <ac:cxnSpMkLst>
            <pc:docMk/>
            <pc:sldMk cId="3241250880" sldId="262"/>
            <ac:cxnSpMk id="71" creationId="{BAEC8531-12DE-43E5-AF86-2B83C072C4A5}"/>
          </ac:cxnSpMkLst>
        </pc:cxnChg>
        <pc:cxnChg chg="add del">
          <ac:chgData name="Ruth Athey" userId="339b75e7e6c57350" providerId="LiveId" clId="{725A861C-0F7A-425F-AB37-ED9858ABDF2E}" dt="2019-12-19T17:00:27.544" v="8891" actId="26606"/>
          <ac:cxnSpMkLst>
            <pc:docMk/>
            <pc:sldMk cId="3241250880" sldId="262"/>
            <ac:cxnSpMk id="75" creationId="{787EF4F8-F48D-44B0-8670-501DB546B9ED}"/>
          </ac:cxnSpMkLst>
        </pc:cxnChg>
        <pc:cxnChg chg="add del">
          <ac:chgData name="Ruth Athey" userId="339b75e7e6c57350" providerId="LiveId" clId="{725A861C-0F7A-425F-AB37-ED9858ABDF2E}" dt="2019-12-19T17:05:15.880" v="8905" actId="26606"/>
          <ac:cxnSpMkLst>
            <pc:docMk/>
            <pc:sldMk cId="3241250880" sldId="262"/>
            <ac:cxnSpMk id="85" creationId="{397A9B70-AFF9-4235-AD82-C5C2F109A47B}"/>
          </ac:cxnSpMkLst>
        </pc:cxnChg>
        <pc:cxnChg chg="add del">
          <ac:chgData name="Ruth Athey" userId="339b75e7e6c57350" providerId="LiveId" clId="{725A861C-0F7A-425F-AB37-ED9858ABDF2E}" dt="2019-12-19T17:05:35.119" v="8907" actId="26606"/>
          <ac:cxnSpMkLst>
            <pc:docMk/>
            <pc:sldMk cId="3241250880" sldId="262"/>
            <ac:cxnSpMk id="92" creationId="{9B8D33CA-38B0-43CA-A944-EE2267B872F2}"/>
          </ac:cxnSpMkLst>
        </pc:cxnChg>
        <pc:cxnChg chg="add del">
          <ac:chgData name="Ruth Athey" userId="339b75e7e6c57350" providerId="LiveId" clId="{725A861C-0F7A-425F-AB37-ED9858ABDF2E}" dt="2019-12-19T17:06:23.891" v="8912" actId="26606"/>
          <ac:cxnSpMkLst>
            <pc:docMk/>
            <pc:sldMk cId="3241250880" sldId="262"/>
            <ac:cxnSpMk id="99" creationId="{9B8D33CA-38B0-43CA-A944-EE2267B872F2}"/>
          </ac:cxnSpMkLst>
        </pc:cxnChg>
        <pc:cxnChg chg="add del">
          <ac:chgData name="Ruth Athey" userId="339b75e7e6c57350" providerId="LiveId" clId="{725A861C-0F7A-425F-AB37-ED9858ABDF2E}" dt="2019-12-19T17:06:23.875" v="8911" actId="26606"/>
          <ac:cxnSpMkLst>
            <pc:docMk/>
            <pc:sldMk cId="3241250880" sldId="262"/>
            <ac:cxnSpMk id="108" creationId="{CED5EE5B-6F67-412A-8A03-580C4A5C98E4}"/>
          </ac:cxnSpMkLst>
        </pc:cxnChg>
        <pc:cxnChg chg="add del">
          <ac:chgData name="Ruth Athey" userId="339b75e7e6c57350" providerId="LiveId" clId="{725A861C-0F7A-425F-AB37-ED9858ABDF2E}" dt="2019-12-19T17:15:32.593" v="9031"/>
          <ac:cxnSpMkLst>
            <pc:docMk/>
            <pc:sldMk cId="3241250880" sldId="262"/>
            <ac:cxnSpMk id="111" creationId="{60A8A3AC-012D-4669-AA1B-ED4593A030CE}"/>
          </ac:cxnSpMkLst>
        </pc:cxnChg>
      </pc:sldChg>
      <pc:sldChg chg="addSp delSp modSp add del mod setBg modNotesTx">
        <pc:chgData name="Ruth Athey" userId="339b75e7e6c57350" providerId="LiveId" clId="{725A861C-0F7A-425F-AB37-ED9858ABDF2E}" dt="2019-12-19T17:02:40.397" v="8896" actId="2696"/>
        <pc:sldMkLst>
          <pc:docMk/>
          <pc:sldMk cId="395030444" sldId="263"/>
        </pc:sldMkLst>
        <pc:spChg chg="mod">
          <ac:chgData name="Ruth Athey" userId="339b75e7e6c57350" providerId="LiveId" clId="{725A861C-0F7A-425F-AB37-ED9858ABDF2E}" dt="2019-12-10T20:24:50.427" v="8339" actId="26606"/>
          <ac:spMkLst>
            <pc:docMk/>
            <pc:sldMk cId="395030444" sldId="263"/>
            <ac:spMk id="2" creationId="{E5D85BBE-1FB9-4590-8F55-0704612FD17F}"/>
          </ac:spMkLst>
        </pc:spChg>
        <pc:spChg chg="add del mod">
          <ac:chgData name="Ruth Athey" userId="339b75e7e6c57350" providerId="LiveId" clId="{725A861C-0F7A-425F-AB37-ED9858ABDF2E}" dt="2019-12-10T20:21:45.271" v="8327" actId="478"/>
          <ac:spMkLst>
            <pc:docMk/>
            <pc:sldMk cId="395030444" sldId="263"/>
            <ac:spMk id="3" creationId="{F932CE3E-0156-4F8B-B48A-A3A43687E0BD}"/>
          </ac:spMkLst>
        </pc:spChg>
        <pc:spChg chg="add del mod">
          <ac:chgData name="Ruth Athey" userId="339b75e7e6c57350" providerId="LiveId" clId="{725A861C-0F7A-425F-AB37-ED9858ABDF2E}" dt="2019-12-10T20:21:59.254" v="8328" actId="478"/>
          <ac:spMkLst>
            <pc:docMk/>
            <pc:sldMk cId="395030444" sldId="263"/>
            <ac:spMk id="4" creationId="{43F9C446-2477-4F0D-917A-13887A891943}"/>
          </ac:spMkLst>
        </pc:spChg>
        <pc:spChg chg="add del mod">
          <ac:chgData name="Ruth Athey" userId="339b75e7e6c57350" providerId="LiveId" clId="{725A861C-0F7A-425F-AB37-ED9858ABDF2E}" dt="2019-12-10T20:22:32.826" v="8329" actId="478"/>
          <ac:spMkLst>
            <pc:docMk/>
            <pc:sldMk cId="395030444" sldId="263"/>
            <ac:spMk id="5" creationId="{F521147F-2EE3-472B-8420-8F6F4129DBFB}"/>
          </ac:spMkLst>
        </pc:spChg>
        <pc:spChg chg="add del mod">
          <ac:chgData name="Ruth Athey" userId="339b75e7e6c57350" providerId="LiveId" clId="{725A861C-0F7A-425F-AB37-ED9858ABDF2E}" dt="2019-12-10T20:22:49.194" v="8330" actId="478"/>
          <ac:spMkLst>
            <pc:docMk/>
            <pc:sldMk cId="395030444" sldId="263"/>
            <ac:spMk id="6" creationId="{4B0F1707-CC8B-4B8E-B145-6E63A6D170FD}"/>
          </ac:spMkLst>
        </pc:spChg>
        <pc:spChg chg="add del mod">
          <ac:chgData name="Ruth Athey" userId="339b75e7e6c57350" providerId="LiveId" clId="{725A861C-0F7A-425F-AB37-ED9858ABDF2E}" dt="2019-12-10T20:23:05.589" v="8331" actId="478"/>
          <ac:spMkLst>
            <pc:docMk/>
            <pc:sldMk cId="395030444" sldId="263"/>
            <ac:spMk id="7" creationId="{6ABF7A05-43A4-4FE2-A079-0B8BD0920674}"/>
          </ac:spMkLst>
        </pc:spChg>
        <pc:spChg chg="add del mod">
          <ac:chgData name="Ruth Athey" userId="339b75e7e6c57350" providerId="LiveId" clId="{725A861C-0F7A-425F-AB37-ED9858ABDF2E}" dt="2019-12-10T20:23:14.609" v="8332" actId="478"/>
          <ac:spMkLst>
            <pc:docMk/>
            <pc:sldMk cId="395030444" sldId="263"/>
            <ac:spMk id="8" creationId="{9D5D7621-0E1F-40FD-A053-D962E58A0A8B}"/>
          </ac:spMkLst>
        </pc:spChg>
        <pc:spChg chg="add mod ord">
          <ac:chgData name="Ruth Athey" userId="339b75e7e6c57350" providerId="LiveId" clId="{725A861C-0F7A-425F-AB37-ED9858ABDF2E}" dt="2019-12-19T16:29:01.895" v="8792" actId="20577"/>
          <ac:spMkLst>
            <pc:docMk/>
            <pc:sldMk cId="395030444" sldId="263"/>
            <ac:spMk id="9" creationId="{7DE249E0-B2F9-4885-A335-5F59B912E12C}"/>
          </ac:spMkLst>
        </pc:spChg>
        <pc:spChg chg="add">
          <ac:chgData name="Ruth Athey" userId="339b75e7e6c57350" providerId="LiveId" clId="{725A861C-0F7A-425F-AB37-ED9858ABDF2E}" dt="2019-12-10T20:24:50.427" v="8339" actId="26606"/>
          <ac:spMkLst>
            <pc:docMk/>
            <pc:sldMk cId="395030444" sldId="263"/>
            <ac:spMk id="16" creationId="{B31840C3-D8DB-46CF-827A-2C63A502577E}"/>
          </ac:spMkLst>
        </pc:spChg>
        <pc:picChg chg="add del mod">
          <ac:chgData name="Ruth Athey" userId="339b75e7e6c57350" providerId="LiveId" clId="{725A861C-0F7A-425F-AB37-ED9858ABDF2E}" dt="2019-12-19T16:40:51.298" v="8881" actId="21"/>
          <ac:picMkLst>
            <pc:docMk/>
            <pc:sldMk cId="395030444" sldId="263"/>
            <ac:picMk id="11" creationId="{6942416D-7597-4677-80CE-5B1813ADB264}"/>
          </ac:picMkLst>
        </pc:picChg>
        <pc:cxnChg chg="add">
          <ac:chgData name="Ruth Athey" userId="339b75e7e6c57350" providerId="LiveId" clId="{725A861C-0F7A-425F-AB37-ED9858ABDF2E}" dt="2019-12-10T20:24:50.427" v="8339" actId="26606"/>
          <ac:cxnSpMkLst>
            <pc:docMk/>
            <pc:sldMk cId="395030444" sldId="263"/>
            <ac:cxnSpMk id="18" creationId="{9B8D33CA-38B0-43CA-A944-EE2267B872F2}"/>
          </ac:cxnSpMkLst>
        </pc:cxnChg>
      </pc:sldChg>
      <pc:sldChg chg="addSp delSp modSp add mod setBg setClrOvrMap delDesignElem modNotesTx">
        <pc:chgData name="Ruth Athey" userId="339b75e7e6c57350" providerId="LiveId" clId="{725A861C-0F7A-425F-AB37-ED9858ABDF2E}" dt="2019-12-19T19:44:26.409" v="10260" actId="20577"/>
        <pc:sldMkLst>
          <pc:docMk/>
          <pc:sldMk cId="3950486044" sldId="264"/>
        </pc:sldMkLst>
        <pc:spChg chg="mod ord">
          <ac:chgData name="Ruth Athey" userId="339b75e7e6c57350" providerId="LiveId" clId="{725A861C-0F7A-425F-AB37-ED9858ABDF2E}" dt="2019-12-19T17:24:53.379" v="9126"/>
          <ac:spMkLst>
            <pc:docMk/>
            <pc:sldMk cId="3950486044" sldId="264"/>
            <ac:spMk id="2" creationId="{016687C7-80A2-41CF-892B-A2069E14BE8D}"/>
          </ac:spMkLst>
        </pc:spChg>
        <pc:spChg chg="add del mod">
          <ac:chgData name="Ruth Athey" userId="339b75e7e6c57350" providerId="LiveId" clId="{725A861C-0F7A-425F-AB37-ED9858ABDF2E}" dt="2019-12-10T20:26:12.239" v="8344" actId="478"/>
          <ac:spMkLst>
            <pc:docMk/>
            <pc:sldMk cId="3950486044" sldId="264"/>
            <ac:spMk id="3" creationId="{ED5A87E2-AB54-4ABD-B0CB-93235FF78454}"/>
          </ac:spMkLst>
        </pc:spChg>
        <pc:spChg chg="add del mod">
          <ac:chgData name="Ruth Athey" userId="339b75e7e6c57350" providerId="LiveId" clId="{725A861C-0F7A-425F-AB37-ED9858ABDF2E}" dt="2019-12-10T20:26:28.911" v="8345" actId="478"/>
          <ac:spMkLst>
            <pc:docMk/>
            <pc:sldMk cId="3950486044" sldId="264"/>
            <ac:spMk id="4" creationId="{405A3B02-8A3D-4C59-88AD-9F6A2A7440A0}"/>
          </ac:spMkLst>
        </pc:spChg>
        <pc:spChg chg="add del mod">
          <ac:chgData name="Ruth Athey" userId="339b75e7e6c57350" providerId="LiveId" clId="{725A861C-0F7A-425F-AB37-ED9858ABDF2E}" dt="2019-12-10T20:27:00.853" v="8347" actId="478"/>
          <ac:spMkLst>
            <pc:docMk/>
            <pc:sldMk cId="3950486044" sldId="264"/>
            <ac:spMk id="5" creationId="{7A2CBEC9-598C-4BBB-8EA8-F636D2673F88}"/>
          </ac:spMkLst>
        </pc:spChg>
        <pc:spChg chg="add del mod">
          <ac:chgData name="Ruth Athey" userId="339b75e7e6c57350" providerId="LiveId" clId="{725A861C-0F7A-425F-AB37-ED9858ABDF2E}" dt="2019-12-10T20:26:43.201" v="8346" actId="478"/>
          <ac:spMkLst>
            <pc:docMk/>
            <pc:sldMk cId="3950486044" sldId="264"/>
            <ac:spMk id="6" creationId="{52AB69B9-57A5-4417-A9B3-C7B1640038E8}"/>
          </ac:spMkLst>
        </pc:spChg>
        <pc:spChg chg="add mod ord">
          <ac:chgData name="Ruth Athey" userId="339b75e7e6c57350" providerId="LiveId" clId="{725A861C-0F7A-425F-AB37-ED9858ABDF2E}" dt="2019-12-19T17:21:09.387" v="9092" actId="26606"/>
          <ac:spMkLst>
            <pc:docMk/>
            <pc:sldMk cId="3950486044" sldId="264"/>
            <ac:spMk id="7" creationId="{897FCD6A-1807-4EEA-BAD1-3A3F09BD1CBD}"/>
          </ac:spMkLst>
        </pc:spChg>
        <pc:spChg chg="add del">
          <ac:chgData name="Ruth Athey" userId="339b75e7e6c57350" providerId="LiveId" clId="{725A861C-0F7A-425F-AB37-ED9858ABDF2E}" dt="2019-12-19T17:24:53.379" v="9126"/>
          <ac:spMkLst>
            <pc:docMk/>
            <pc:sldMk cId="3950486044" sldId="264"/>
            <ac:spMk id="15" creationId="{36491AF2-F637-4458-8B7A-BF788BA75038}"/>
          </ac:spMkLst>
        </pc:spChg>
        <pc:spChg chg="add del">
          <ac:chgData name="Ruth Athey" userId="339b75e7e6c57350" providerId="LiveId" clId="{725A861C-0F7A-425F-AB37-ED9858ABDF2E}" dt="2019-12-10T20:29:32.055" v="8358" actId="26606"/>
          <ac:spMkLst>
            <pc:docMk/>
            <pc:sldMk cId="3950486044" sldId="264"/>
            <ac:spMk id="16" creationId="{1FCB15C0-B744-4977-B02C-DECF4FD92D21}"/>
          </ac:spMkLst>
        </pc:spChg>
        <pc:spChg chg="add del">
          <ac:chgData name="Ruth Athey" userId="339b75e7e6c57350" providerId="LiveId" clId="{725A861C-0F7A-425F-AB37-ED9858ABDF2E}" dt="2019-12-19T17:24:53.379" v="9126"/>
          <ac:spMkLst>
            <pc:docMk/>
            <pc:sldMk cId="3950486044" sldId="264"/>
            <ac:spMk id="17" creationId="{694E5FC1-7299-4180-BC75-631D0C2BD683}"/>
          </ac:spMkLst>
        </pc:spChg>
        <pc:spChg chg="add del">
          <ac:chgData name="Ruth Athey" userId="339b75e7e6c57350" providerId="LiveId" clId="{725A861C-0F7A-425F-AB37-ED9858ABDF2E}" dt="2019-12-19T17:24:53.379" v="9126"/>
          <ac:spMkLst>
            <pc:docMk/>
            <pc:sldMk cId="3950486044" sldId="264"/>
            <ac:spMk id="19" creationId="{27D770CB-6E46-4B1E-9B06-FD55FF2B95ED}"/>
          </ac:spMkLst>
        </pc:spChg>
        <pc:spChg chg="add del">
          <ac:chgData name="Ruth Athey" userId="339b75e7e6c57350" providerId="LiveId" clId="{725A861C-0F7A-425F-AB37-ED9858ABDF2E}" dt="2019-12-10T20:30:33.964" v="8365" actId="26606"/>
          <ac:spMkLst>
            <pc:docMk/>
            <pc:sldMk cId="3950486044" sldId="264"/>
            <ac:spMk id="21" creationId="{B424585D-15E7-4C98-A17B-9D541DDCD0C0}"/>
          </ac:spMkLst>
        </pc:spChg>
        <pc:spChg chg="add del">
          <ac:chgData name="Ruth Athey" userId="339b75e7e6c57350" providerId="LiveId" clId="{725A861C-0F7A-425F-AB37-ED9858ABDF2E}" dt="2019-12-10T20:30:33.964" v="8365" actId="26606"/>
          <ac:spMkLst>
            <pc:docMk/>
            <pc:sldMk cId="3950486044" sldId="264"/>
            <ac:spMk id="22" creationId="{3A6A594F-5299-41C8-96A5-03CEDEA68607}"/>
          </ac:spMkLst>
        </pc:spChg>
        <pc:spChg chg="add del">
          <ac:chgData name="Ruth Athey" userId="339b75e7e6c57350" providerId="LiveId" clId="{725A861C-0F7A-425F-AB37-ED9858ABDF2E}" dt="2019-12-19T17:24:53.379" v="9126"/>
          <ac:spMkLst>
            <pc:docMk/>
            <pc:sldMk cId="3950486044" sldId="264"/>
            <ac:spMk id="24" creationId="{3C1F5257-35BE-473F-AD7A-B99A8363BF2A}"/>
          </ac:spMkLst>
        </pc:spChg>
        <pc:spChg chg="add del">
          <ac:chgData name="Ruth Athey" userId="339b75e7e6c57350" providerId="LiveId" clId="{725A861C-0F7A-425F-AB37-ED9858ABDF2E}" dt="2019-12-19T17:24:53.379" v="9126"/>
          <ac:spMkLst>
            <pc:docMk/>
            <pc:sldMk cId="3950486044" sldId="264"/>
            <ac:spMk id="26" creationId="{D6A0DAA8-E9CE-456D-A6BF-3F046C566C19}"/>
          </ac:spMkLst>
        </pc:spChg>
        <pc:spChg chg="add del">
          <ac:chgData name="Ruth Athey" userId="339b75e7e6c57350" providerId="LiveId" clId="{725A861C-0F7A-425F-AB37-ED9858ABDF2E}" dt="2019-12-10T20:30:33.903" v="8364" actId="26606"/>
          <ac:spMkLst>
            <pc:docMk/>
            <pc:sldMk cId="3950486044" sldId="264"/>
            <ac:spMk id="27" creationId="{CAA42567-9D41-4881-8871-7630DA2744B8}"/>
          </ac:spMkLst>
        </pc:spChg>
        <pc:spChg chg="add del">
          <ac:chgData name="Ruth Athey" userId="339b75e7e6c57350" providerId="LiveId" clId="{725A861C-0F7A-425F-AB37-ED9858ABDF2E}" dt="2019-12-19T17:15:32.593" v="9031"/>
          <ac:spMkLst>
            <pc:docMk/>
            <pc:sldMk cId="3950486044" sldId="264"/>
            <ac:spMk id="31" creationId="{FDAD43EC-C46E-4859-A79E-23D1B3272EF0}"/>
          </ac:spMkLst>
        </pc:spChg>
        <pc:spChg chg="add del">
          <ac:chgData name="Ruth Athey" userId="339b75e7e6c57350" providerId="LiveId" clId="{725A861C-0F7A-425F-AB37-ED9858ABDF2E}" dt="2019-12-19T17:15:32.593" v="9031"/>
          <ac:spMkLst>
            <pc:docMk/>
            <pc:sldMk cId="3950486044" sldId="264"/>
            <ac:spMk id="32" creationId="{C089337D-C1E0-4D51-8CAA-B27B0A1784F3}"/>
          </ac:spMkLst>
        </pc:spChg>
        <pc:spChg chg="add del">
          <ac:chgData name="Ruth Athey" userId="339b75e7e6c57350" providerId="LiveId" clId="{725A861C-0F7A-425F-AB37-ED9858ABDF2E}" dt="2019-12-19T17:15:32.593" v="9031"/>
          <ac:spMkLst>
            <pc:docMk/>
            <pc:sldMk cId="3950486044" sldId="264"/>
            <ac:spMk id="34" creationId="{6E53D9F9-19C9-4189-B64D-8DA82997729D}"/>
          </ac:spMkLst>
        </pc:spChg>
        <pc:picChg chg="add mod ord">
          <ac:chgData name="Ruth Athey" userId="339b75e7e6c57350" providerId="LiveId" clId="{725A861C-0F7A-425F-AB37-ED9858ABDF2E}" dt="2019-12-19T17:21:09.387" v="9092" actId="26606"/>
          <ac:picMkLst>
            <pc:docMk/>
            <pc:sldMk cId="3950486044" sldId="264"/>
            <ac:picMk id="9" creationId="{06BB6D8A-B9DF-4D28-BDCE-88C4EE335E63}"/>
          </ac:picMkLst>
        </pc:picChg>
        <pc:picChg chg="add del mod">
          <ac:chgData name="Ruth Athey" userId="339b75e7e6c57350" providerId="LiveId" clId="{725A861C-0F7A-425F-AB37-ED9858ABDF2E}" dt="2019-12-19T17:20:53.891" v="9091" actId="478"/>
          <ac:picMkLst>
            <pc:docMk/>
            <pc:sldMk cId="3950486044" sldId="264"/>
            <ac:picMk id="11" creationId="{E4FA8E54-3F8E-4CBC-914E-991C4A6847E7}"/>
          </ac:picMkLst>
        </pc:picChg>
        <pc:picChg chg="add mod ord">
          <ac:chgData name="Ruth Athey" userId="339b75e7e6c57350" providerId="LiveId" clId="{725A861C-0F7A-425F-AB37-ED9858ABDF2E}" dt="2019-12-19T17:21:09.387" v="9092" actId="26606"/>
          <ac:picMkLst>
            <pc:docMk/>
            <pc:sldMk cId="3950486044" sldId="264"/>
            <ac:picMk id="13" creationId="{66E6207E-3AD0-4C27-93E5-9691A157EB10}"/>
          </ac:picMkLst>
        </pc:picChg>
        <pc:cxnChg chg="add del">
          <ac:chgData name="Ruth Athey" userId="339b75e7e6c57350" providerId="LiveId" clId="{725A861C-0F7A-425F-AB37-ED9858ABDF2E}" dt="2019-12-10T20:29:32.055" v="8358" actId="26606"/>
          <ac:cxnSpMkLst>
            <pc:docMk/>
            <pc:sldMk cId="3950486044" sldId="264"/>
            <ac:cxnSpMk id="18" creationId="{00215F99-73E5-4648-A5AA-E90A79324981}"/>
          </ac:cxnSpMkLst>
        </pc:cxnChg>
        <pc:cxnChg chg="add del">
          <ac:chgData name="Ruth Athey" userId="339b75e7e6c57350" providerId="LiveId" clId="{725A861C-0F7A-425F-AB37-ED9858ABDF2E}" dt="2019-12-10T20:30:33.964" v="8365" actId="26606"/>
          <ac:cxnSpMkLst>
            <pc:docMk/>
            <pc:sldMk cId="3950486044" sldId="264"/>
            <ac:cxnSpMk id="20" creationId="{32446421-AB0B-4850-8AF7-F687C2C0573C}"/>
          </ac:cxnSpMkLst>
        </pc:cxnChg>
        <pc:cxnChg chg="add del">
          <ac:chgData name="Ruth Athey" userId="339b75e7e6c57350" providerId="LiveId" clId="{725A861C-0F7A-425F-AB37-ED9858ABDF2E}" dt="2019-12-10T20:30:33.903" v="8364" actId="26606"/>
          <ac:cxnSpMkLst>
            <pc:docMk/>
            <pc:sldMk cId="3950486044" sldId="264"/>
            <ac:cxnSpMk id="29" creationId="{6F0F5A96-3204-45C8-B0D8-FBB85A0723BD}"/>
          </ac:cxnSpMkLst>
        </pc:cxnChg>
        <pc:cxnChg chg="add del">
          <ac:chgData name="Ruth Athey" userId="339b75e7e6c57350" providerId="LiveId" clId="{725A861C-0F7A-425F-AB37-ED9858ABDF2E}" dt="2019-12-19T17:15:32.593" v="9031"/>
          <ac:cxnSpMkLst>
            <pc:docMk/>
            <pc:sldMk cId="3950486044" sldId="264"/>
            <ac:cxnSpMk id="33" creationId="{90E61F79-3461-44FB-A17C-8FBDEF24F08C}"/>
          </ac:cxnSpMkLst>
        </pc:cxnChg>
      </pc:sldChg>
      <pc:sldChg chg="add del">
        <pc:chgData name="Ruth Athey" userId="339b75e7e6c57350" providerId="LiveId" clId="{725A861C-0F7A-425F-AB37-ED9858ABDF2E}" dt="2019-12-10T20:14:23.542" v="8295"/>
        <pc:sldMkLst>
          <pc:docMk/>
          <pc:sldMk cId="688465571" sldId="265"/>
        </pc:sldMkLst>
      </pc:sldChg>
      <pc:sldChg chg="addSp delSp modSp mod setBg setClrOvrMap">
        <pc:chgData name="Ruth Athey" userId="339b75e7e6c57350" providerId="LiveId" clId="{725A861C-0F7A-425F-AB37-ED9858ABDF2E}" dt="2019-12-19T20:21:31.374" v="10538" actId="14100"/>
        <pc:sldMkLst>
          <pc:docMk/>
          <pc:sldMk cId="2097879371" sldId="265"/>
        </pc:sldMkLst>
        <pc:spChg chg="mod">
          <ac:chgData name="Ruth Athey" userId="339b75e7e6c57350" providerId="LiveId" clId="{725A861C-0F7A-425F-AB37-ED9858ABDF2E}" dt="2019-12-19T20:20:06.001" v="10483" actId="26606"/>
          <ac:spMkLst>
            <pc:docMk/>
            <pc:sldMk cId="2097879371" sldId="265"/>
            <ac:spMk id="2" creationId="{FF9A6E62-774F-4137-BB7D-93466FC0359E}"/>
          </ac:spMkLst>
        </pc:spChg>
        <pc:spChg chg="add del mod">
          <ac:chgData name="Ruth Athey" userId="339b75e7e6c57350" providerId="LiveId" clId="{725A861C-0F7A-425F-AB37-ED9858ABDF2E}" dt="2019-12-19T20:21:31.374" v="10538" actId="14100"/>
          <ac:spMkLst>
            <pc:docMk/>
            <pc:sldMk cId="2097879371" sldId="265"/>
            <ac:spMk id="5" creationId="{A6D6167D-7669-473B-897A-FD70EE4C5D10}"/>
          </ac:spMkLst>
        </pc:spChg>
        <pc:spChg chg="add del">
          <ac:chgData name="Ruth Athey" userId="339b75e7e6c57350" providerId="LiveId" clId="{725A861C-0F7A-425F-AB37-ED9858ABDF2E}" dt="2019-12-19T17:26:05.373" v="9128" actId="26606"/>
          <ac:spMkLst>
            <pc:docMk/>
            <pc:sldMk cId="2097879371" sldId="265"/>
            <ac:spMk id="8" creationId="{3E25BDA2-3F4D-4B38-90E7-989465ECDDCF}"/>
          </ac:spMkLst>
        </pc:spChg>
        <pc:spChg chg="add del">
          <ac:chgData name="Ruth Athey" userId="339b75e7e6c57350" providerId="LiveId" clId="{725A861C-0F7A-425F-AB37-ED9858ABDF2E}" dt="2019-12-19T17:26:05.373" v="9128" actId="26606"/>
          <ac:spMkLst>
            <pc:docMk/>
            <pc:sldMk cId="2097879371" sldId="265"/>
            <ac:spMk id="9" creationId="{F65EEA05-AD42-442F-B6C6-CB9FC289426E}"/>
          </ac:spMkLst>
        </pc:spChg>
        <pc:spChg chg="add del">
          <ac:chgData name="Ruth Athey" userId="339b75e7e6c57350" providerId="LiveId" clId="{725A861C-0F7A-425F-AB37-ED9858ABDF2E}" dt="2019-12-19T17:13:33.598" v="8998" actId="26606"/>
          <ac:spMkLst>
            <pc:docMk/>
            <pc:sldMk cId="2097879371" sldId="265"/>
            <ac:spMk id="10" creationId="{36E27C40-104A-4C05-A382-21A40999A1D7}"/>
          </ac:spMkLst>
        </pc:spChg>
        <pc:spChg chg="add del">
          <ac:chgData name="Ruth Athey" userId="339b75e7e6c57350" providerId="LiveId" clId="{725A861C-0F7A-425F-AB37-ED9858ABDF2E}" dt="2019-12-19T17:26:05.373" v="9128" actId="26606"/>
          <ac:spMkLst>
            <pc:docMk/>
            <pc:sldMk cId="2097879371" sldId="265"/>
            <ac:spMk id="14" creationId="{BC96869A-A70D-42F7-876F-605CB1718F20}"/>
          </ac:spMkLst>
        </pc:spChg>
        <pc:spChg chg="add del">
          <ac:chgData name="Ruth Athey" userId="339b75e7e6c57350" providerId="LiveId" clId="{725A861C-0F7A-425F-AB37-ED9858ABDF2E}" dt="2019-12-19T17:26:05.373" v="9128" actId="26606"/>
          <ac:spMkLst>
            <pc:docMk/>
            <pc:sldMk cId="2097879371" sldId="265"/>
            <ac:spMk id="16" creationId="{6CD407CC-EF5C-486F-9A14-7F681F986D17}"/>
          </ac:spMkLst>
        </pc:spChg>
        <pc:spChg chg="add del">
          <ac:chgData name="Ruth Athey" userId="339b75e7e6c57350" providerId="LiveId" clId="{725A861C-0F7A-425F-AB37-ED9858ABDF2E}" dt="2019-12-19T17:13:33.598" v="8998" actId="26606"/>
          <ac:spMkLst>
            <pc:docMk/>
            <pc:sldMk cId="2097879371" sldId="265"/>
            <ac:spMk id="17" creationId="{2A0F9152-48E3-49B1-872D-898BCB713AE4}"/>
          </ac:spMkLst>
        </pc:spChg>
        <pc:spChg chg="add del">
          <ac:chgData name="Ruth Athey" userId="339b75e7e6c57350" providerId="LiveId" clId="{725A861C-0F7A-425F-AB37-ED9858ABDF2E}" dt="2019-12-19T17:13:33.598" v="8998" actId="26606"/>
          <ac:spMkLst>
            <pc:docMk/>
            <pc:sldMk cId="2097879371" sldId="265"/>
            <ac:spMk id="19" creationId="{23489F6D-90F9-4863-AC28-04E23B84E08A}"/>
          </ac:spMkLst>
        </pc:spChg>
        <pc:spChg chg="add del">
          <ac:chgData name="Ruth Athey" userId="339b75e7e6c57350" providerId="LiveId" clId="{725A861C-0F7A-425F-AB37-ED9858ABDF2E}" dt="2019-12-19T20:19:31.964" v="10478" actId="26606"/>
          <ac:spMkLst>
            <pc:docMk/>
            <pc:sldMk cId="2097879371" sldId="265"/>
            <ac:spMk id="20" creationId="{70120F84-A866-4D9F-8B1C-9120A013D654}"/>
          </ac:spMkLst>
        </pc:spChg>
        <pc:spChg chg="add del">
          <ac:chgData name="Ruth Athey" userId="339b75e7e6c57350" providerId="LiveId" clId="{725A861C-0F7A-425F-AB37-ED9858ABDF2E}" dt="2019-12-19T20:19:31.964" v="10478" actId="26606"/>
          <ac:spMkLst>
            <pc:docMk/>
            <pc:sldMk cId="2097879371" sldId="265"/>
            <ac:spMk id="22" creationId="{252FEFEF-6AC0-46B6-AC09-11FC56196FA4}"/>
          </ac:spMkLst>
        </pc:spChg>
        <pc:spChg chg="add del">
          <ac:chgData name="Ruth Athey" userId="339b75e7e6c57350" providerId="LiveId" clId="{725A861C-0F7A-425F-AB37-ED9858ABDF2E}" dt="2019-12-19T20:19:55.989" v="10482" actId="26606"/>
          <ac:spMkLst>
            <pc:docMk/>
            <pc:sldMk cId="2097879371" sldId="265"/>
            <ac:spMk id="27" creationId="{3E25BDA2-3F4D-4B38-90E7-989465ECDDCF}"/>
          </ac:spMkLst>
        </pc:spChg>
        <pc:spChg chg="add del">
          <ac:chgData name="Ruth Athey" userId="339b75e7e6c57350" providerId="LiveId" clId="{725A861C-0F7A-425F-AB37-ED9858ABDF2E}" dt="2019-12-19T20:19:55.989" v="10482" actId="26606"/>
          <ac:spMkLst>
            <pc:docMk/>
            <pc:sldMk cId="2097879371" sldId="265"/>
            <ac:spMk id="29" creationId="{F65EEA05-AD42-442F-B6C6-CB9FC289426E}"/>
          </ac:spMkLst>
        </pc:spChg>
        <pc:spChg chg="add del">
          <ac:chgData name="Ruth Athey" userId="339b75e7e6c57350" providerId="LiveId" clId="{725A861C-0F7A-425F-AB37-ED9858ABDF2E}" dt="2019-12-19T20:19:55.989" v="10482" actId="26606"/>
          <ac:spMkLst>
            <pc:docMk/>
            <pc:sldMk cId="2097879371" sldId="265"/>
            <ac:spMk id="31" creationId="{BC96869A-A70D-42F7-876F-605CB1718F20}"/>
          </ac:spMkLst>
        </pc:spChg>
        <pc:spChg chg="add del">
          <ac:chgData name="Ruth Athey" userId="339b75e7e6c57350" providerId="LiveId" clId="{725A861C-0F7A-425F-AB37-ED9858ABDF2E}" dt="2019-12-19T20:19:55.989" v="10482" actId="26606"/>
          <ac:spMkLst>
            <pc:docMk/>
            <pc:sldMk cId="2097879371" sldId="265"/>
            <ac:spMk id="33" creationId="{6CD407CC-EF5C-486F-9A14-7F681F986D17}"/>
          </ac:spMkLst>
        </pc:spChg>
        <pc:spChg chg="add del">
          <ac:chgData name="Ruth Athey" userId="339b75e7e6c57350" providerId="LiveId" clId="{725A861C-0F7A-425F-AB37-ED9858ABDF2E}" dt="2019-12-19T20:20:06.001" v="10483" actId="26606"/>
          <ac:spMkLst>
            <pc:docMk/>
            <pc:sldMk cId="2097879371" sldId="265"/>
            <ac:spMk id="40" creationId="{7203729A-66E4-4139-B3DB-CECEF6DA523A}"/>
          </ac:spMkLst>
        </pc:spChg>
        <pc:spChg chg="add del">
          <ac:chgData name="Ruth Athey" userId="339b75e7e6c57350" providerId="LiveId" clId="{725A861C-0F7A-425F-AB37-ED9858ABDF2E}" dt="2019-12-19T20:20:06.001" v="10483" actId="26606"/>
          <ac:spMkLst>
            <pc:docMk/>
            <pc:sldMk cId="2097879371" sldId="265"/>
            <ac:spMk id="42" creationId="{9E9FBC1C-7656-42A5-8739-60E4524D3868}"/>
          </ac:spMkLst>
        </pc:spChg>
        <pc:spChg chg="add del">
          <ac:chgData name="Ruth Athey" userId="339b75e7e6c57350" providerId="LiveId" clId="{725A861C-0F7A-425F-AB37-ED9858ABDF2E}" dt="2019-12-19T20:20:06.001" v="10483" actId="26606"/>
          <ac:spMkLst>
            <pc:docMk/>
            <pc:sldMk cId="2097879371" sldId="265"/>
            <ac:spMk id="44" creationId="{D8F3950F-38E2-4287-ADED-B4635F2D252F}"/>
          </ac:spMkLst>
        </pc:spChg>
        <pc:spChg chg="add">
          <ac:chgData name="Ruth Athey" userId="339b75e7e6c57350" providerId="LiveId" clId="{725A861C-0F7A-425F-AB37-ED9858ABDF2E}" dt="2019-12-19T20:20:06.001" v="10483" actId="26606"/>
          <ac:spMkLst>
            <pc:docMk/>
            <pc:sldMk cId="2097879371" sldId="265"/>
            <ac:spMk id="51" creationId="{70120F84-A866-4D9F-8B1C-9120A013D654}"/>
          </ac:spMkLst>
        </pc:spChg>
        <pc:spChg chg="add">
          <ac:chgData name="Ruth Athey" userId="339b75e7e6c57350" providerId="LiveId" clId="{725A861C-0F7A-425F-AB37-ED9858ABDF2E}" dt="2019-12-19T20:20:06.001" v="10483" actId="26606"/>
          <ac:spMkLst>
            <pc:docMk/>
            <pc:sldMk cId="2097879371" sldId="265"/>
            <ac:spMk id="53" creationId="{252FEFEF-6AC0-46B6-AC09-11FC56196FA4}"/>
          </ac:spMkLst>
        </pc:spChg>
        <pc:grpChg chg="add del">
          <ac:chgData name="Ruth Athey" userId="339b75e7e6c57350" providerId="LiveId" clId="{725A861C-0F7A-425F-AB37-ED9858ABDF2E}" dt="2019-12-19T17:13:33.598" v="8998" actId="26606"/>
          <ac:grpSpMkLst>
            <pc:docMk/>
            <pc:sldMk cId="2097879371" sldId="265"/>
            <ac:grpSpMk id="12" creationId="{88EB7C95-54C3-46B9-9F00-5D4782CD8D0B}"/>
          </ac:grpSpMkLst>
        </pc:grpChg>
        <pc:graphicFrameChg chg="add del">
          <ac:chgData name="Ruth Athey" userId="339b75e7e6c57350" providerId="LiveId" clId="{725A861C-0F7A-425F-AB37-ED9858ABDF2E}" dt="2019-12-19T17:13:42.059" v="9000" actId="26606"/>
          <ac:graphicFrameMkLst>
            <pc:docMk/>
            <pc:sldMk cId="2097879371" sldId="265"/>
            <ac:graphicFrameMk id="7" creationId="{167A346A-0803-4DBF-A6D2-0B93A29A360C}"/>
          </ac:graphicFrameMkLst>
        </pc:graphicFrameChg>
        <pc:cxnChg chg="add del">
          <ac:chgData name="Ruth Athey" userId="339b75e7e6c57350" providerId="LiveId" clId="{725A861C-0F7A-425F-AB37-ED9858ABDF2E}" dt="2019-12-19T17:26:05.373" v="9128" actId="26606"/>
          <ac:cxnSpMkLst>
            <pc:docMk/>
            <pc:sldMk cId="2097879371" sldId="265"/>
            <ac:cxnSpMk id="18" creationId="{0DD76B5F-5BAA-48C6-9065-9AEF15D30B4E}"/>
          </ac:cxnSpMkLst>
        </pc:cxnChg>
        <pc:cxnChg chg="add del">
          <ac:chgData name="Ruth Athey" userId="339b75e7e6c57350" providerId="LiveId" clId="{725A861C-0F7A-425F-AB37-ED9858ABDF2E}" dt="2019-12-19T17:13:33.598" v="8998" actId="26606"/>
          <ac:cxnSpMkLst>
            <pc:docMk/>
            <pc:sldMk cId="2097879371" sldId="265"/>
            <ac:cxnSpMk id="21" creationId="{B3CFF822-5B88-4257-86DB-464E3C755FE2}"/>
          </ac:cxnSpMkLst>
        </pc:cxnChg>
        <pc:cxnChg chg="add del">
          <ac:chgData name="Ruth Athey" userId="339b75e7e6c57350" providerId="LiveId" clId="{725A861C-0F7A-425F-AB37-ED9858ABDF2E}" dt="2019-12-19T20:19:55.989" v="10482" actId="26606"/>
          <ac:cxnSpMkLst>
            <pc:docMk/>
            <pc:sldMk cId="2097879371" sldId="265"/>
            <ac:cxnSpMk id="35" creationId="{0DD76B5F-5BAA-48C6-9065-9AEF15D30B4E}"/>
          </ac:cxnSpMkLst>
        </pc:cxnChg>
        <pc:cxnChg chg="add del">
          <ac:chgData name="Ruth Athey" userId="339b75e7e6c57350" providerId="LiveId" clId="{725A861C-0F7A-425F-AB37-ED9858ABDF2E}" dt="2019-12-19T20:20:06.001" v="10483" actId="26606"/>
          <ac:cxnSpMkLst>
            <pc:docMk/>
            <pc:sldMk cId="2097879371" sldId="265"/>
            <ac:cxnSpMk id="46" creationId="{8A5AEE14-4971-4A17-9134-2678A90F29F5}"/>
          </ac:cxnSpMkLst>
        </pc:cxnChg>
      </pc:sldChg>
      <pc:sldChg chg="addSp delSp modSp add mod setBg setClrOvrMap delDesignElem modNotesTx">
        <pc:chgData name="Ruth Athey" userId="339b75e7e6c57350" providerId="LiveId" clId="{725A861C-0F7A-425F-AB37-ED9858ABDF2E}" dt="2019-12-19T19:35:53.035" v="9773" actId="20577"/>
        <pc:sldMkLst>
          <pc:docMk/>
          <pc:sldMk cId="3825997170" sldId="266"/>
        </pc:sldMkLst>
        <pc:spChg chg="mod">
          <ac:chgData name="Ruth Athey" userId="339b75e7e6c57350" providerId="LiveId" clId="{725A861C-0F7A-425F-AB37-ED9858ABDF2E}" dt="2019-12-19T17:20:13.235" v="9086" actId="26606"/>
          <ac:spMkLst>
            <pc:docMk/>
            <pc:sldMk cId="3825997170" sldId="266"/>
            <ac:spMk id="2" creationId="{E5E5DEDE-703A-4A43-A2AE-C7BD4F7AEA52}"/>
          </ac:spMkLst>
        </pc:spChg>
        <pc:spChg chg="mod ord">
          <ac:chgData name="Ruth Athey" userId="339b75e7e6c57350" providerId="LiveId" clId="{725A861C-0F7A-425F-AB37-ED9858ABDF2E}" dt="2019-12-19T17:20:13.235" v="9086" actId="26606"/>
          <ac:spMkLst>
            <pc:docMk/>
            <pc:sldMk cId="3825997170" sldId="266"/>
            <ac:spMk id="3" creationId="{2B8107B0-948F-4E0F-98D9-66B53E91AC7C}"/>
          </ac:spMkLst>
        </pc:spChg>
        <pc:spChg chg="add del">
          <ac:chgData name="Ruth Athey" userId="339b75e7e6c57350" providerId="LiveId" clId="{725A861C-0F7A-425F-AB37-ED9858ABDF2E}" dt="2019-12-19T17:24:53.379" v="9126"/>
          <ac:spMkLst>
            <pc:docMk/>
            <pc:sldMk cId="3825997170" sldId="266"/>
            <ac:spMk id="7" creationId="{2A4D183E-A455-400F-B558-5EF3C42F6648}"/>
          </ac:spMkLst>
        </pc:spChg>
        <pc:spChg chg="add del">
          <ac:chgData name="Ruth Athey" userId="339b75e7e6c57350" providerId="LiveId" clId="{725A861C-0F7A-425F-AB37-ED9858ABDF2E}" dt="2019-12-19T17:09:29.583" v="8955" actId="26606"/>
          <ac:spMkLst>
            <pc:docMk/>
            <pc:sldMk cId="3825997170" sldId="266"/>
            <ac:spMk id="8" creationId="{375FB81F-7561-4EE5-A20D-9BA5571AE64B}"/>
          </ac:spMkLst>
        </pc:spChg>
        <pc:spChg chg="add del">
          <ac:chgData name="Ruth Athey" userId="339b75e7e6c57350" providerId="LiveId" clId="{725A861C-0F7A-425F-AB37-ED9858ABDF2E}" dt="2019-12-19T17:24:53.379" v="9126"/>
          <ac:spMkLst>
            <pc:docMk/>
            <pc:sldMk cId="3825997170" sldId="266"/>
            <ac:spMk id="9" creationId="{46EC6A0A-8EDD-4CAD-8301-B0613EFB68A2}"/>
          </ac:spMkLst>
        </pc:spChg>
        <pc:spChg chg="add del">
          <ac:chgData name="Ruth Athey" userId="339b75e7e6c57350" providerId="LiveId" clId="{725A861C-0F7A-425F-AB37-ED9858ABDF2E}" dt="2019-12-19T17:09:29.583" v="8955" actId="26606"/>
          <ac:spMkLst>
            <pc:docMk/>
            <pc:sldMk cId="3825997170" sldId="266"/>
            <ac:spMk id="10" creationId="{8DB44DB5-748D-4422-A67B-800D9B110F4A}"/>
          </ac:spMkLst>
        </pc:spChg>
        <pc:spChg chg="add del">
          <ac:chgData name="Ruth Athey" userId="339b75e7e6c57350" providerId="LiveId" clId="{725A861C-0F7A-425F-AB37-ED9858ABDF2E}" dt="2019-12-19T17:15:32.593" v="9031"/>
          <ac:spMkLst>
            <pc:docMk/>
            <pc:sldMk cId="3825997170" sldId="266"/>
            <ac:spMk id="17" creationId="{565D124A-6C6B-40BF-92CF-899CD5AA629A}"/>
          </ac:spMkLst>
        </pc:spChg>
        <pc:picChg chg="add mod">
          <ac:chgData name="Ruth Athey" userId="339b75e7e6c57350" providerId="LiveId" clId="{725A861C-0F7A-425F-AB37-ED9858ABDF2E}" dt="2019-12-19T17:20:13.235" v="9086" actId="26606"/>
          <ac:picMkLst>
            <pc:docMk/>
            <pc:sldMk cId="3825997170" sldId="266"/>
            <ac:picMk id="5" creationId="{7631D9AA-7854-4BAD-95E3-C92F116589AC}"/>
          </ac:picMkLst>
        </pc:picChg>
        <pc:cxnChg chg="add del">
          <ac:chgData name="Ruth Athey" userId="339b75e7e6c57350" providerId="LiveId" clId="{725A861C-0F7A-425F-AB37-ED9858ABDF2E}" dt="2019-12-19T17:09:29.583" v="8955" actId="26606"/>
          <ac:cxnSpMkLst>
            <pc:docMk/>
            <pc:sldMk cId="3825997170" sldId="266"/>
            <ac:cxnSpMk id="12" creationId="{787EF4F8-F48D-44B0-8670-501DB546B9ED}"/>
          </ac:cxnSpMkLst>
        </pc:cxnChg>
        <pc:cxnChg chg="add del">
          <ac:chgData name="Ruth Athey" userId="339b75e7e6c57350" providerId="LiveId" clId="{725A861C-0F7A-425F-AB37-ED9858ABDF2E}" dt="2019-12-19T17:15:32.593" v="9031"/>
          <ac:cxnSpMkLst>
            <pc:docMk/>
            <pc:sldMk cId="3825997170" sldId="266"/>
            <ac:cxnSpMk id="19" creationId="{60A8A3AC-012D-4669-AA1B-ED4593A030CE}"/>
          </ac:cxnSpMkLst>
        </pc:cxnChg>
      </pc:sldChg>
      <pc:sldChg chg="addSp delSp modSp add mod setBg setClrOvrMap delDesignElem modNotesTx">
        <pc:chgData name="Ruth Athey" userId="339b75e7e6c57350" providerId="LiveId" clId="{725A861C-0F7A-425F-AB37-ED9858ABDF2E}" dt="2019-12-19T19:36:29.833" v="9830" actId="20577"/>
        <pc:sldMkLst>
          <pc:docMk/>
          <pc:sldMk cId="1195979373" sldId="267"/>
        </pc:sldMkLst>
        <pc:spChg chg="mod">
          <ac:chgData name="Ruth Athey" userId="339b75e7e6c57350" providerId="LiveId" clId="{725A861C-0F7A-425F-AB37-ED9858ABDF2E}" dt="2019-12-19T17:20:20.659" v="9087" actId="26606"/>
          <ac:spMkLst>
            <pc:docMk/>
            <pc:sldMk cId="1195979373" sldId="267"/>
            <ac:spMk id="2" creationId="{321BC387-58BC-4DFD-9C8E-CE34496295DF}"/>
          </ac:spMkLst>
        </pc:spChg>
        <pc:spChg chg="mod ord">
          <ac:chgData name="Ruth Athey" userId="339b75e7e6c57350" providerId="LiveId" clId="{725A861C-0F7A-425F-AB37-ED9858ABDF2E}" dt="2019-12-19T17:24:53.379" v="9126"/>
          <ac:spMkLst>
            <pc:docMk/>
            <pc:sldMk cId="1195979373" sldId="267"/>
            <ac:spMk id="3" creationId="{15783111-380E-46C0-AFAE-75746052D489}"/>
          </ac:spMkLst>
        </pc:spChg>
        <pc:spChg chg="add del">
          <ac:chgData name="Ruth Athey" userId="339b75e7e6c57350" providerId="LiveId" clId="{725A861C-0F7A-425F-AB37-ED9858ABDF2E}" dt="2019-12-19T17:24:53.379" v="9126"/>
          <ac:spMkLst>
            <pc:docMk/>
            <pc:sldMk cId="1195979373" sldId="267"/>
            <ac:spMk id="7" creationId="{2A4D183E-A455-400F-B558-5EF3C42F6648}"/>
          </ac:spMkLst>
        </pc:spChg>
        <pc:spChg chg="add del">
          <ac:chgData name="Ruth Athey" userId="339b75e7e6c57350" providerId="LiveId" clId="{725A861C-0F7A-425F-AB37-ED9858ABDF2E}" dt="2019-12-19T17:04:49.831" v="8904" actId="26606"/>
          <ac:spMkLst>
            <pc:docMk/>
            <pc:sldMk cId="1195979373" sldId="267"/>
            <ac:spMk id="8" creationId="{375FB81F-7561-4EE5-A20D-9BA5571AE64B}"/>
          </ac:spMkLst>
        </pc:spChg>
        <pc:spChg chg="add del">
          <ac:chgData name="Ruth Athey" userId="339b75e7e6c57350" providerId="LiveId" clId="{725A861C-0F7A-425F-AB37-ED9858ABDF2E}" dt="2019-12-19T17:24:53.379" v="9126"/>
          <ac:spMkLst>
            <pc:docMk/>
            <pc:sldMk cId="1195979373" sldId="267"/>
            <ac:spMk id="9" creationId="{46EC6A0A-8EDD-4CAD-8301-B0613EFB68A2}"/>
          </ac:spMkLst>
        </pc:spChg>
        <pc:spChg chg="add del">
          <ac:chgData name="Ruth Athey" userId="339b75e7e6c57350" providerId="LiveId" clId="{725A861C-0F7A-425F-AB37-ED9858ABDF2E}" dt="2019-12-19T17:04:49.831" v="8904" actId="26606"/>
          <ac:spMkLst>
            <pc:docMk/>
            <pc:sldMk cId="1195979373" sldId="267"/>
            <ac:spMk id="10" creationId="{8DB44DB5-748D-4422-A67B-800D9B110F4A}"/>
          </ac:spMkLst>
        </pc:spChg>
        <pc:spChg chg="add del">
          <ac:chgData name="Ruth Athey" userId="339b75e7e6c57350" providerId="LiveId" clId="{725A861C-0F7A-425F-AB37-ED9858ABDF2E}" dt="2019-12-19T17:05:29.803" v="8906" actId="26606"/>
          <ac:spMkLst>
            <pc:docMk/>
            <pc:sldMk cId="1195979373" sldId="267"/>
            <ac:spMk id="17" creationId="{FCB2A729-771E-448D-8EF5-6CE9C9D6BD3F}"/>
          </ac:spMkLst>
        </pc:spChg>
        <pc:spChg chg="add del">
          <ac:chgData name="Ruth Athey" userId="339b75e7e6c57350" providerId="LiveId" clId="{725A861C-0F7A-425F-AB37-ED9858ABDF2E}" dt="2019-12-19T17:05:29.803" v="8906" actId="26606"/>
          <ac:spMkLst>
            <pc:docMk/>
            <pc:sldMk cId="1195979373" sldId="267"/>
            <ac:spMk id="19" creationId="{A6511C4E-E237-44E9-AF08-02CF4C103516}"/>
          </ac:spMkLst>
        </pc:spChg>
        <pc:spChg chg="add del">
          <ac:chgData name="Ruth Athey" userId="339b75e7e6c57350" providerId="LiveId" clId="{725A861C-0F7A-425F-AB37-ED9858ABDF2E}" dt="2019-12-19T17:15:32.593" v="9031"/>
          <ac:spMkLst>
            <pc:docMk/>
            <pc:sldMk cId="1195979373" sldId="267"/>
            <ac:spMk id="26" creationId="{565D124A-6C6B-40BF-92CF-899CD5AA629A}"/>
          </ac:spMkLst>
        </pc:spChg>
        <pc:picChg chg="add mod ord">
          <ac:chgData name="Ruth Athey" userId="339b75e7e6c57350" providerId="LiveId" clId="{725A861C-0F7A-425F-AB37-ED9858ABDF2E}" dt="2019-12-19T17:20:20.659" v="9087" actId="26606"/>
          <ac:picMkLst>
            <pc:docMk/>
            <pc:sldMk cId="1195979373" sldId="267"/>
            <ac:picMk id="5" creationId="{1DA4922E-8A90-49D9-B504-B133D68E0CD3}"/>
          </ac:picMkLst>
        </pc:picChg>
        <pc:cxnChg chg="add del">
          <ac:chgData name="Ruth Athey" userId="339b75e7e6c57350" providerId="LiveId" clId="{725A861C-0F7A-425F-AB37-ED9858ABDF2E}" dt="2019-12-19T17:04:49.831" v="8904" actId="26606"/>
          <ac:cxnSpMkLst>
            <pc:docMk/>
            <pc:sldMk cId="1195979373" sldId="267"/>
            <ac:cxnSpMk id="12" creationId="{787EF4F8-F48D-44B0-8670-501DB546B9ED}"/>
          </ac:cxnSpMkLst>
        </pc:cxnChg>
        <pc:cxnChg chg="add del">
          <ac:chgData name="Ruth Athey" userId="339b75e7e6c57350" providerId="LiveId" clId="{725A861C-0F7A-425F-AB37-ED9858ABDF2E}" dt="2019-12-19T17:05:29.803" v="8906" actId="26606"/>
          <ac:cxnSpMkLst>
            <pc:docMk/>
            <pc:sldMk cId="1195979373" sldId="267"/>
            <ac:cxnSpMk id="21" creationId="{397A9B70-AFF9-4235-AD82-C5C2F109A47B}"/>
          </ac:cxnSpMkLst>
        </pc:cxnChg>
        <pc:cxnChg chg="add del">
          <ac:chgData name="Ruth Athey" userId="339b75e7e6c57350" providerId="LiveId" clId="{725A861C-0F7A-425F-AB37-ED9858ABDF2E}" dt="2019-12-19T17:15:32.593" v="9031"/>
          <ac:cxnSpMkLst>
            <pc:docMk/>
            <pc:sldMk cId="1195979373" sldId="267"/>
            <ac:cxnSpMk id="28" creationId="{60A8A3AC-012D-4669-AA1B-ED4593A030CE}"/>
          </ac:cxnSpMkLst>
        </pc:cxnChg>
      </pc:sldChg>
      <pc:sldChg chg="addSp delSp modSp add mod setBg setClrOvrMap delDesignElem modNotesTx">
        <pc:chgData name="Ruth Athey" userId="339b75e7e6c57350" providerId="LiveId" clId="{725A861C-0F7A-425F-AB37-ED9858ABDF2E}" dt="2019-12-19T19:38:02.682" v="9997" actId="20577"/>
        <pc:sldMkLst>
          <pc:docMk/>
          <pc:sldMk cId="3279990421" sldId="268"/>
        </pc:sldMkLst>
        <pc:spChg chg="mod">
          <ac:chgData name="Ruth Athey" userId="339b75e7e6c57350" providerId="LiveId" clId="{725A861C-0F7A-425F-AB37-ED9858ABDF2E}" dt="2019-12-19T17:19:47.055" v="9084" actId="26606"/>
          <ac:spMkLst>
            <pc:docMk/>
            <pc:sldMk cId="3279990421" sldId="268"/>
            <ac:spMk id="2" creationId="{0F77ED1E-AD86-4B4B-83D7-A4B314EB8C63}"/>
          </ac:spMkLst>
        </pc:spChg>
        <pc:spChg chg="mod ord">
          <ac:chgData name="Ruth Athey" userId="339b75e7e6c57350" providerId="LiveId" clId="{725A861C-0F7A-425F-AB37-ED9858ABDF2E}" dt="2019-12-19T17:24:10.690" v="9109"/>
          <ac:spMkLst>
            <pc:docMk/>
            <pc:sldMk cId="3279990421" sldId="268"/>
            <ac:spMk id="3" creationId="{FED8973C-1020-44DB-95F4-302C647C875C}"/>
          </ac:spMkLst>
        </pc:spChg>
        <pc:spChg chg="add del">
          <ac:chgData name="Ruth Athey" userId="339b75e7e6c57350" providerId="LiveId" clId="{725A861C-0F7A-425F-AB37-ED9858ABDF2E}" dt="2019-12-19T17:24:53.379" v="9126"/>
          <ac:spMkLst>
            <pc:docMk/>
            <pc:sldMk cId="3279990421" sldId="268"/>
            <ac:spMk id="7" creationId="{2A4D183E-A455-400F-B558-5EF3C42F6648}"/>
          </ac:spMkLst>
        </pc:spChg>
        <pc:spChg chg="add del">
          <ac:chgData name="Ruth Athey" userId="339b75e7e6c57350" providerId="LiveId" clId="{725A861C-0F7A-425F-AB37-ED9858ABDF2E}" dt="2019-12-19T17:01:44.648" v="8895" actId="26606"/>
          <ac:spMkLst>
            <pc:docMk/>
            <pc:sldMk cId="3279990421" sldId="268"/>
            <ac:spMk id="8" creationId="{375FB81F-7561-4EE5-A20D-9BA5571AE64B}"/>
          </ac:spMkLst>
        </pc:spChg>
        <pc:spChg chg="add del">
          <ac:chgData name="Ruth Athey" userId="339b75e7e6c57350" providerId="LiveId" clId="{725A861C-0F7A-425F-AB37-ED9858ABDF2E}" dt="2019-12-19T17:24:53.379" v="9126"/>
          <ac:spMkLst>
            <pc:docMk/>
            <pc:sldMk cId="3279990421" sldId="268"/>
            <ac:spMk id="9" creationId="{46EC6A0A-8EDD-4CAD-8301-B0613EFB68A2}"/>
          </ac:spMkLst>
        </pc:spChg>
        <pc:spChg chg="add del">
          <ac:chgData name="Ruth Athey" userId="339b75e7e6c57350" providerId="LiveId" clId="{725A861C-0F7A-425F-AB37-ED9858ABDF2E}" dt="2019-12-19T17:01:44.648" v="8895" actId="26606"/>
          <ac:spMkLst>
            <pc:docMk/>
            <pc:sldMk cId="3279990421" sldId="268"/>
            <ac:spMk id="10" creationId="{8DB44DB5-748D-4422-A67B-800D9B110F4A}"/>
          </ac:spMkLst>
        </pc:spChg>
        <pc:spChg chg="add del">
          <ac:chgData name="Ruth Athey" userId="339b75e7e6c57350" providerId="LiveId" clId="{725A861C-0F7A-425F-AB37-ED9858ABDF2E}" dt="2019-12-19T17:05:46.711" v="8908" actId="26606"/>
          <ac:spMkLst>
            <pc:docMk/>
            <pc:sldMk cId="3279990421" sldId="268"/>
            <ac:spMk id="17" creationId="{FCB2A729-771E-448D-8EF5-6CE9C9D6BD3F}"/>
          </ac:spMkLst>
        </pc:spChg>
        <pc:spChg chg="add del">
          <ac:chgData name="Ruth Athey" userId="339b75e7e6c57350" providerId="LiveId" clId="{725A861C-0F7A-425F-AB37-ED9858ABDF2E}" dt="2019-12-19T17:05:46.711" v="8908" actId="26606"/>
          <ac:spMkLst>
            <pc:docMk/>
            <pc:sldMk cId="3279990421" sldId="268"/>
            <ac:spMk id="19" creationId="{A6511C4E-E237-44E9-AF08-02CF4C103516}"/>
          </ac:spMkLst>
        </pc:spChg>
        <pc:spChg chg="add del">
          <ac:chgData name="Ruth Athey" userId="339b75e7e6c57350" providerId="LiveId" clId="{725A861C-0F7A-425F-AB37-ED9858ABDF2E}" dt="2019-12-19T17:15:32.593" v="9031"/>
          <ac:spMkLst>
            <pc:docMk/>
            <pc:sldMk cId="3279990421" sldId="268"/>
            <ac:spMk id="26" creationId="{B31840C3-D8DB-46CF-827A-2C63A502577E}"/>
          </ac:spMkLst>
        </pc:spChg>
        <pc:picChg chg="add mod ord">
          <ac:chgData name="Ruth Athey" userId="339b75e7e6c57350" providerId="LiveId" clId="{725A861C-0F7A-425F-AB37-ED9858ABDF2E}" dt="2019-12-19T17:19:47.055" v="9084" actId="26606"/>
          <ac:picMkLst>
            <pc:docMk/>
            <pc:sldMk cId="3279990421" sldId="268"/>
            <ac:picMk id="5" creationId="{325DDE70-B286-42AA-8564-18D4321AB014}"/>
          </ac:picMkLst>
        </pc:picChg>
        <pc:cxnChg chg="add del">
          <ac:chgData name="Ruth Athey" userId="339b75e7e6c57350" providerId="LiveId" clId="{725A861C-0F7A-425F-AB37-ED9858ABDF2E}" dt="2019-12-19T17:01:44.648" v="8895" actId="26606"/>
          <ac:cxnSpMkLst>
            <pc:docMk/>
            <pc:sldMk cId="3279990421" sldId="268"/>
            <ac:cxnSpMk id="12" creationId="{787EF4F8-F48D-44B0-8670-501DB546B9ED}"/>
          </ac:cxnSpMkLst>
        </pc:cxnChg>
        <pc:cxnChg chg="add del">
          <ac:chgData name="Ruth Athey" userId="339b75e7e6c57350" providerId="LiveId" clId="{725A861C-0F7A-425F-AB37-ED9858ABDF2E}" dt="2019-12-19T17:05:46.711" v="8908" actId="26606"/>
          <ac:cxnSpMkLst>
            <pc:docMk/>
            <pc:sldMk cId="3279990421" sldId="268"/>
            <ac:cxnSpMk id="21" creationId="{397A9B70-AFF9-4235-AD82-C5C2F109A47B}"/>
          </ac:cxnSpMkLst>
        </pc:cxnChg>
        <pc:cxnChg chg="add del">
          <ac:chgData name="Ruth Athey" userId="339b75e7e6c57350" providerId="LiveId" clId="{725A861C-0F7A-425F-AB37-ED9858ABDF2E}" dt="2019-12-19T17:15:32.593" v="9031"/>
          <ac:cxnSpMkLst>
            <pc:docMk/>
            <pc:sldMk cId="3279990421" sldId="268"/>
            <ac:cxnSpMk id="28" creationId="{9B8D33CA-38B0-43CA-A944-EE2267B872F2}"/>
          </ac:cxnSpMkLst>
        </pc:cxnChg>
      </pc:sldChg>
      <pc:sldChg chg="addSp delSp modSp add mod setBg setClrOvrMap delDesignElem modNotesTx">
        <pc:chgData name="Ruth Athey" userId="339b75e7e6c57350" providerId="LiveId" clId="{725A861C-0F7A-425F-AB37-ED9858ABDF2E}" dt="2019-12-19T19:37:47.056" v="9980" actId="20577"/>
        <pc:sldMkLst>
          <pc:docMk/>
          <pc:sldMk cId="1259670705" sldId="269"/>
        </pc:sldMkLst>
        <pc:spChg chg="mod">
          <ac:chgData name="Ruth Athey" userId="339b75e7e6c57350" providerId="LiveId" clId="{725A861C-0F7A-425F-AB37-ED9858ABDF2E}" dt="2019-12-19T17:20:26.718" v="9088" actId="26606"/>
          <ac:spMkLst>
            <pc:docMk/>
            <pc:sldMk cId="1259670705" sldId="269"/>
            <ac:spMk id="2" creationId="{FD0FAC7D-9A3B-4DFE-926E-EB4112CEE44B}"/>
          </ac:spMkLst>
        </pc:spChg>
        <pc:spChg chg="mod ord">
          <ac:chgData name="Ruth Athey" userId="339b75e7e6c57350" providerId="LiveId" clId="{725A861C-0F7A-425F-AB37-ED9858ABDF2E}" dt="2019-12-19T17:24:10.690" v="9109"/>
          <ac:spMkLst>
            <pc:docMk/>
            <pc:sldMk cId="1259670705" sldId="269"/>
            <ac:spMk id="3" creationId="{3ABE165C-253E-41BC-A2F3-67FD2DD3B720}"/>
          </ac:spMkLst>
        </pc:spChg>
        <pc:spChg chg="add del">
          <ac:chgData name="Ruth Athey" userId="339b75e7e6c57350" providerId="LiveId" clId="{725A861C-0F7A-425F-AB37-ED9858ABDF2E}" dt="2019-12-19T16:41:12.365" v="8883" actId="26606"/>
          <ac:spMkLst>
            <pc:docMk/>
            <pc:sldMk cId="1259670705" sldId="269"/>
            <ac:spMk id="8" creationId="{375FB81F-7561-4EE5-A20D-9BA5571AE64B}"/>
          </ac:spMkLst>
        </pc:spChg>
        <pc:spChg chg="add del">
          <ac:chgData name="Ruth Athey" userId="339b75e7e6c57350" providerId="LiveId" clId="{725A861C-0F7A-425F-AB37-ED9858ABDF2E}" dt="2019-12-19T17:24:53.379" v="9126"/>
          <ac:spMkLst>
            <pc:docMk/>
            <pc:sldMk cId="1259670705" sldId="269"/>
            <ac:spMk id="9" creationId="{2A4D183E-A455-400F-B558-5EF3C42F6648}"/>
          </ac:spMkLst>
        </pc:spChg>
        <pc:spChg chg="add del">
          <ac:chgData name="Ruth Athey" userId="339b75e7e6c57350" providerId="LiveId" clId="{725A861C-0F7A-425F-AB37-ED9858ABDF2E}" dt="2019-12-19T16:41:12.365" v="8883" actId="26606"/>
          <ac:spMkLst>
            <pc:docMk/>
            <pc:sldMk cId="1259670705" sldId="269"/>
            <ac:spMk id="10" creationId="{8DB44DB5-748D-4422-A67B-800D9B110F4A}"/>
          </ac:spMkLst>
        </pc:spChg>
        <pc:spChg chg="add del">
          <ac:chgData name="Ruth Athey" userId="339b75e7e6c57350" providerId="LiveId" clId="{725A861C-0F7A-425F-AB37-ED9858ABDF2E}" dt="2019-12-19T17:24:53.379" v="9126"/>
          <ac:spMkLst>
            <pc:docMk/>
            <pc:sldMk cId="1259670705" sldId="269"/>
            <ac:spMk id="14" creationId="{46EC6A0A-8EDD-4CAD-8301-B0613EFB68A2}"/>
          </ac:spMkLst>
        </pc:spChg>
        <pc:spChg chg="add del">
          <ac:chgData name="Ruth Athey" userId="339b75e7e6c57350" providerId="LiveId" clId="{725A861C-0F7A-425F-AB37-ED9858ABDF2E}" dt="2019-12-19T17:05:53.048" v="8909" actId="26606"/>
          <ac:spMkLst>
            <pc:docMk/>
            <pc:sldMk cId="1259670705" sldId="269"/>
            <ac:spMk id="17" creationId="{FCB2A729-771E-448D-8EF5-6CE9C9D6BD3F}"/>
          </ac:spMkLst>
        </pc:spChg>
        <pc:spChg chg="add del">
          <ac:chgData name="Ruth Athey" userId="339b75e7e6c57350" providerId="LiveId" clId="{725A861C-0F7A-425F-AB37-ED9858ABDF2E}" dt="2019-12-19T17:05:53.048" v="8909" actId="26606"/>
          <ac:spMkLst>
            <pc:docMk/>
            <pc:sldMk cId="1259670705" sldId="269"/>
            <ac:spMk id="19" creationId="{A6511C4E-E237-44E9-AF08-02CF4C103516}"/>
          </ac:spMkLst>
        </pc:spChg>
        <pc:spChg chg="add del">
          <ac:chgData name="Ruth Athey" userId="339b75e7e6c57350" providerId="LiveId" clId="{725A861C-0F7A-425F-AB37-ED9858ABDF2E}" dt="2019-12-19T17:15:32.593" v="9031"/>
          <ac:spMkLst>
            <pc:docMk/>
            <pc:sldMk cId="1259670705" sldId="269"/>
            <ac:spMk id="26" creationId="{B31840C3-D8DB-46CF-827A-2C63A502577E}"/>
          </ac:spMkLst>
        </pc:spChg>
        <pc:picChg chg="add mod ord">
          <ac:chgData name="Ruth Athey" userId="339b75e7e6c57350" providerId="LiveId" clId="{725A861C-0F7A-425F-AB37-ED9858ABDF2E}" dt="2019-12-19T17:20:26.718" v="9088" actId="26606"/>
          <ac:picMkLst>
            <pc:docMk/>
            <pc:sldMk cId="1259670705" sldId="269"/>
            <ac:picMk id="7" creationId="{291E4C32-8F77-4EA8-AB20-26C54A824C09}"/>
          </ac:picMkLst>
        </pc:picChg>
        <pc:cxnChg chg="add del">
          <ac:chgData name="Ruth Athey" userId="339b75e7e6c57350" providerId="LiveId" clId="{725A861C-0F7A-425F-AB37-ED9858ABDF2E}" dt="2019-12-19T16:41:12.365" v="8883" actId="26606"/>
          <ac:cxnSpMkLst>
            <pc:docMk/>
            <pc:sldMk cId="1259670705" sldId="269"/>
            <ac:cxnSpMk id="12" creationId="{787EF4F8-F48D-44B0-8670-501DB546B9ED}"/>
          </ac:cxnSpMkLst>
        </pc:cxnChg>
        <pc:cxnChg chg="add del">
          <ac:chgData name="Ruth Athey" userId="339b75e7e6c57350" providerId="LiveId" clId="{725A861C-0F7A-425F-AB37-ED9858ABDF2E}" dt="2019-12-19T17:05:53.048" v="8909" actId="26606"/>
          <ac:cxnSpMkLst>
            <pc:docMk/>
            <pc:sldMk cId="1259670705" sldId="269"/>
            <ac:cxnSpMk id="21" creationId="{397A9B70-AFF9-4235-AD82-C5C2F109A47B}"/>
          </ac:cxnSpMkLst>
        </pc:cxnChg>
        <pc:cxnChg chg="add del">
          <ac:chgData name="Ruth Athey" userId="339b75e7e6c57350" providerId="LiveId" clId="{725A861C-0F7A-425F-AB37-ED9858ABDF2E}" dt="2019-12-19T17:15:32.593" v="9031"/>
          <ac:cxnSpMkLst>
            <pc:docMk/>
            <pc:sldMk cId="1259670705" sldId="269"/>
            <ac:cxnSpMk id="28" creationId="{9B8D33CA-38B0-43CA-A944-EE2267B872F2}"/>
          </ac:cxnSpMkLst>
        </pc:cxnChg>
      </pc:sldChg>
      <pc:sldChg chg="addSp delSp modSp add mod setBg setClrOvrMap delDesignElem modNotesTx">
        <pc:chgData name="Ruth Athey" userId="339b75e7e6c57350" providerId="LiveId" clId="{725A861C-0F7A-425F-AB37-ED9858ABDF2E}" dt="2019-12-19T19:39:11.610" v="10074" actId="20577"/>
        <pc:sldMkLst>
          <pc:docMk/>
          <pc:sldMk cId="2606237234" sldId="270"/>
        </pc:sldMkLst>
        <pc:spChg chg="mod">
          <ac:chgData name="Ruth Athey" userId="339b75e7e6c57350" providerId="LiveId" clId="{725A861C-0F7A-425F-AB37-ED9858ABDF2E}" dt="2019-12-19T17:20:34.155" v="9089" actId="26606"/>
          <ac:spMkLst>
            <pc:docMk/>
            <pc:sldMk cId="2606237234" sldId="270"/>
            <ac:spMk id="2" creationId="{C04FDBC3-D0E0-493C-A1F2-C86AA4523A33}"/>
          </ac:spMkLst>
        </pc:spChg>
        <pc:spChg chg="mod ord">
          <ac:chgData name="Ruth Athey" userId="339b75e7e6c57350" providerId="LiveId" clId="{725A861C-0F7A-425F-AB37-ED9858ABDF2E}" dt="2019-12-19T17:24:10.690" v="9109"/>
          <ac:spMkLst>
            <pc:docMk/>
            <pc:sldMk cId="2606237234" sldId="270"/>
            <ac:spMk id="3" creationId="{E219BEC5-469A-4745-9BCA-9BFCC6FED622}"/>
          </ac:spMkLst>
        </pc:spChg>
        <pc:spChg chg="add del">
          <ac:chgData name="Ruth Athey" userId="339b75e7e6c57350" providerId="LiveId" clId="{725A861C-0F7A-425F-AB37-ED9858ABDF2E}" dt="2019-12-19T17:24:53.379" v="9126"/>
          <ac:spMkLst>
            <pc:docMk/>
            <pc:sldMk cId="2606237234" sldId="270"/>
            <ac:spMk id="7" creationId="{2A4D183E-A455-400F-B558-5EF3C42F6648}"/>
          </ac:spMkLst>
        </pc:spChg>
        <pc:spChg chg="add del">
          <ac:chgData name="Ruth Athey" userId="339b75e7e6c57350" providerId="LiveId" clId="{725A861C-0F7A-425F-AB37-ED9858ABDF2E}" dt="2019-12-19T17:03:15.678" v="8900" actId="26606"/>
          <ac:spMkLst>
            <pc:docMk/>
            <pc:sldMk cId="2606237234" sldId="270"/>
            <ac:spMk id="8" creationId="{375FB81F-7561-4EE5-A20D-9BA5571AE64B}"/>
          </ac:spMkLst>
        </pc:spChg>
        <pc:spChg chg="add del">
          <ac:chgData name="Ruth Athey" userId="339b75e7e6c57350" providerId="LiveId" clId="{725A861C-0F7A-425F-AB37-ED9858ABDF2E}" dt="2019-12-19T17:24:53.379" v="9126"/>
          <ac:spMkLst>
            <pc:docMk/>
            <pc:sldMk cId="2606237234" sldId="270"/>
            <ac:spMk id="9" creationId="{46EC6A0A-8EDD-4CAD-8301-B0613EFB68A2}"/>
          </ac:spMkLst>
        </pc:spChg>
        <pc:spChg chg="add del">
          <ac:chgData name="Ruth Athey" userId="339b75e7e6c57350" providerId="LiveId" clId="{725A861C-0F7A-425F-AB37-ED9858ABDF2E}" dt="2019-12-19T17:03:15.678" v="8900" actId="26606"/>
          <ac:spMkLst>
            <pc:docMk/>
            <pc:sldMk cId="2606237234" sldId="270"/>
            <ac:spMk id="10" creationId="{8DB44DB5-748D-4422-A67B-800D9B110F4A}"/>
          </ac:spMkLst>
        </pc:spChg>
        <pc:spChg chg="add del">
          <ac:chgData name="Ruth Athey" userId="339b75e7e6c57350" providerId="LiveId" clId="{725A861C-0F7A-425F-AB37-ED9858ABDF2E}" dt="2019-12-19T17:12:12.980" v="8990" actId="26606"/>
          <ac:spMkLst>
            <pc:docMk/>
            <pc:sldMk cId="2606237234" sldId="270"/>
            <ac:spMk id="17" creationId="{FCB2A729-771E-448D-8EF5-6CE9C9D6BD3F}"/>
          </ac:spMkLst>
        </pc:spChg>
        <pc:spChg chg="add del">
          <ac:chgData name="Ruth Athey" userId="339b75e7e6c57350" providerId="LiveId" clId="{725A861C-0F7A-425F-AB37-ED9858ABDF2E}" dt="2019-12-19T17:12:12.980" v="8990" actId="26606"/>
          <ac:spMkLst>
            <pc:docMk/>
            <pc:sldMk cId="2606237234" sldId="270"/>
            <ac:spMk id="19" creationId="{A6511C4E-E237-44E9-AF08-02CF4C103516}"/>
          </ac:spMkLst>
        </pc:spChg>
        <pc:spChg chg="add del">
          <ac:chgData name="Ruth Athey" userId="339b75e7e6c57350" providerId="LiveId" clId="{725A861C-0F7A-425F-AB37-ED9858ABDF2E}" dt="2019-12-19T17:15:32.593" v="9031"/>
          <ac:spMkLst>
            <pc:docMk/>
            <pc:sldMk cId="2606237234" sldId="270"/>
            <ac:spMk id="26" creationId="{565D124A-6C6B-40BF-92CF-899CD5AA629A}"/>
          </ac:spMkLst>
        </pc:spChg>
        <pc:picChg chg="add mod ord">
          <ac:chgData name="Ruth Athey" userId="339b75e7e6c57350" providerId="LiveId" clId="{725A861C-0F7A-425F-AB37-ED9858ABDF2E}" dt="2019-12-19T17:20:34.155" v="9089" actId="26606"/>
          <ac:picMkLst>
            <pc:docMk/>
            <pc:sldMk cId="2606237234" sldId="270"/>
            <ac:picMk id="5" creationId="{229A0F52-91B4-4F93-B068-05D450DACEB6}"/>
          </ac:picMkLst>
        </pc:picChg>
        <pc:cxnChg chg="add del">
          <ac:chgData name="Ruth Athey" userId="339b75e7e6c57350" providerId="LiveId" clId="{725A861C-0F7A-425F-AB37-ED9858ABDF2E}" dt="2019-12-19T17:03:15.678" v="8900" actId="26606"/>
          <ac:cxnSpMkLst>
            <pc:docMk/>
            <pc:sldMk cId="2606237234" sldId="270"/>
            <ac:cxnSpMk id="12" creationId="{787EF4F8-F48D-44B0-8670-501DB546B9ED}"/>
          </ac:cxnSpMkLst>
        </pc:cxnChg>
        <pc:cxnChg chg="add del">
          <ac:chgData name="Ruth Athey" userId="339b75e7e6c57350" providerId="LiveId" clId="{725A861C-0F7A-425F-AB37-ED9858ABDF2E}" dt="2019-12-19T17:12:12.980" v="8990" actId="26606"/>
          <ac:cxnSpMkLst>
            <pc:docMk/>
            <pc:sldMk cId="2606237234" sldId="270"/>
            <ac:cxnSpMk id="21" creationId="{397A9B70-AFF9-4235-AD82-C5C2F109A47B}"/>
          </ac:cxnSpMkLst>
        </pc:cxnChg>
        <pc:cxnChg chg="add del">
          <ac:chgData name="Ruth Athey" userId="339b75e7e6c57350" providerId="LiveId" clId="{725A861C-0F7A-425F-AB37-ED9858ABDF2E}" dt="2019-12-19T17:15:32.593" v="9031"/>
          <ac:cxnSpMkLst>
            <pc:docMk/>
            <pc:sldMk cId="2606237234" sldId="270"/>
            <ac:cxnSpMk id="28" creationId="{60A8A3AC-012D-4669-AA1B-ED4593A030CE}"/>
          </ac:cxnSpMkLst>
        </pc:cxnChg>
      </pc:sldChg>
      <pc:sldChg chg="addSp delSp modSp add mod setBg setClrOvrMap">
        <pc:chgData name="Ruth Athey" userId="339b75e7e6c57350" providerId="LiveId" clId="{725A861C-0F7A-425F-AB37-ED9858ABDF2E}" dt="2019-12-19T20:21:04.504" v="10531" actId="255"/>
        <pc:sldMkLst>
          <pc:docMk/>
          <pc:sldMk cId="3918008067" sldId="271"/>
        </pc:sldMkLst>
        <pc:spChg chg="mod">
          <ac:chgData name="Ruth Athey" userId="339b75e7e6c57350" providerId="LiveId" clId="{725A861C-0F7A-425F-AB37-ED9858ABDF2E}" dt="2019-12-19T20:19:47.492" v="10481" actId="26606"/>
          <ac:spMkLst>
            <pc:docMk/>
            <pc:sldMk cId="3918008067" sldId="271"/>
            <ac:spMk id="2" creationId="{BAAD6CF4-E8DC-4241-B354-EB78C3F48EE1}"/>
          </ac:spMkLst>
        </pc:spChg>
        <pc:spChg chg="mod">
          <ac:chgData name="Ruth Athey" userId="339b75e7e6c57350" providerId="LiveId" clId="{725A861C-0F7A-425F-AB37-ED9858ABDF2E}" dt="2019-12-19T20:21:04.504" v="10531" actId="255"/>
          <ac:spMkLst>
            <pc:docMk/>
            <pc:sldMk cId="3918008067" sldId="271"/>
            <ac:spMk id="3" creationId="{9DB12DC4-2409-4A19-84E5-E792A9FCE0B5}"/>
          </ac:spMkLst>
        </pc:spChg>
        <pc:spChg chg="add del">
          <ac:chgData name="Ruth Athey" userId="339b75e7e6c57350" providerId="LiveId" clId="{725A861C-0F7A-425F-AB37-ED9858ABDF2E}" dt="2019-12-19T20:19:47.449" v="10480" actId="26606"/>
          <ac:spMkLst>
            <pc:docMk/>
            <pc:sldMk cId="3918008067" sldId="271"/>
            <ac:spMk id="8" creationId="{3E25BDA2-3F4D-4B38-90E7-989465ECDDCF}"/>
          </ac:spMkLst>
        </pc:spChg>
        <pc:spChg chg="add del">
          <ac:chgData name="Ruth Athey" userId="339b75e7e6c57350" providerId="LiveId" clId="{725A861C-0F7A-425F-AB37-ED9858ABDF2E}" dt="2019-12-19T20:19:47.449" v="10480" actId="26606"/>
          <ac:spMkLst>
            <pc:docMk/>
            <pc:sldMk cId="3918008067" sldId="271"/>
            <ac:spMk id="10" creationId="{F65EEA05-AD42-442F-B6C6-CB9FC289426E}"/>
          </ac:spMkLst>
        </pc:spChg>
        <pc:spChg chg="add del">
          <ac:chgData name="Ruth Athey" userId="339b75e7e6c57350" providerId="LiveId" clId="{725A861C-0F7A-425F-AB37-ED9858ABDF2E}" dt="2019-12-19T20:19:47.449" v="10480" actId="26606"/>
          <ac:spMkLst>
            <pc:docMk/>
            <pc:sldMk cId="3918008067" sldId="271"/>
            <ac:spMk id="12" creationId="{BC96869A-A70D-42F7-876F-605CB1718F20}"/>
          </ac:spMkLst>
        </pc:spChg>
        <pc:spChg chg="add del">
          <ac:chgData name="Ruth Athey" userId="339b75e7e6c57350" providerId="LiveId" clId="{725A861C-0F7A-425F-AB37-ED9858ABDF2E}" dt="2019-12-19T20:19:47.449" v="10480" actId="26606"/>
          <ac:spMkLst>
            <pc:docMk/>
            <pc:sldMk cId="3918008067" sldId="271"/>
            <ac:spMk id="14" creationId="{6CD407CC-EF5C-486F-9A14-7F681F986D17}"/>
          </ac:spMkLst>
        </pc:spChg>
        <pc:spChg chg="add">
          <ac:chgData name="Ruth Athey" userId="339b75e7e6c57350" providerId="LiveId" clId="{725A861C-0F7A-425F-AB37-ED9858ABDF2E}" dt="2019-12-19T20:19:47.492" v="10481" actId="26606"/>
          <ac:spMkLst>
            <pc:docMk/>
            <pc:sldMk cId="3918008067" sldId="271"/>
            <ac:spMk id="18" creationId="{70120F84-A866-4D9F-8B1C-9120A013D654}"/>
          </ac:spMkLst>
        </pc:spChg>
        <pc:spChg chg="add">
          <ac:chgData name="Ruth Athey" userId="339b75e7e6c57350" providerId="LiveId" clId="{725A861C-0F7A-425F-AB37-ED9858ABDF2E}" dt="2019-12-19T20:19:47.492" v="10481" actId="26606"/>
          <ac:spMkLst>
            <pc:docMk/>
            <pc:sldMk cId="3918008067" sldId="271"/>
            <ac:spMk id="19" creationId="{252FEFEF-6AC0-46B6-AC09-11FC56196FA4}"/>
          </ac:spMkLst>
        </pc:spChg>
        <pc:cxnChg chg="add del">
          <ac:chgData name="Ruth Athey" userId="339b75e7e6c57350" providerId="LiveId" clId="{725A861C-0F7A-425F-AB37-ED9858ABDF2E}" dt="2019-12-19T20:19:47.449" v="10480" actId="26606"/>
          <ac:cxnSpMkLst>
            <pc:docMk/>
            <pc:sldMk cId="3918008067" sldId="271"/>
            <ac:cxnSpMk id="16" creationId="{0DD76B5F-5BAA-48C6-9065-9AEF15D30B4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175EA3-89DC-4EBD-86CE-1EF2946BADC9}" type="datetimeFigureOut">
              <a:rPr lang="en-GB" smtClean="0"/>
              <a:t>19/12/2019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107D8D-BC9C-484E-8361-EF26A6F5D6E7}" type="slidenum">
              <a:rPr lang="en-GB" smtClean="0"/>
              <a:t>‹#›</a:t>
            </a:fld>
            <a:endParaRPr lang="en-GB"/>
          </a:p>
        </p:txBody>
      </p:sp>
    </p:spTree>
    <p:extLst>
      <p:ext uri="{BB962C8B-B14F-4D97-AF65-F5344CB8AC3E}">
        <p14:creationId xmlns:p14="http://schemas.microsoft.com/office/powerpoint/2010/main" val="2108006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 Author’s Own, 2019.</a:t>
            </a:r>
          </a:p>
        </p:txBody>
      </p:sp>
      <p:sp>
        <p:nvSpPr>
          <p:cNvPr id="4" name="Slide Number Placeholder 3"/>
          <p:cNvSpPr>
            <a:spLocks noGrp="1"/>
          </p:cNvSpPr>
          <p:nvPr>
            <p:ph type="sldNum" sz="quarter" idx="5"/>
          </p:nvPr>
        </p:nvSpPr>
        <p:spPr/>
        <p:txBody>
          <a:bodyPr/>
          <a:lstStyle/>
          <a:p>
            <a:fld id="{9B107D8D-BC9C-484E-8361-EF26A6F5D6E7}" type="slidenum">
              <a:rPr lang="en-GB" smtClean="0"/>
              <a:t>1</a:t>
            </a:fld>
            <a:endParaRPr lang="en-GB"/>
          </a:p>
        </p:txBody>
      </p:sp>
    </p:spTree>
    <p:extLst>
      <p:ext uri="{BB962C8B-B14F-4D97-AF65-F5344CB8AC3E}">
        <p14:creationId xmlns:p14="http://schemas.microsoft.com/office/powerpoint/2010/main" val="3023699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Wentworth Castle is South Yorkshire’s only Grade 1 listed parklands and gardens. It is home to 26 listed buildings and monuments that can be found in both the gardens and parklands.</a:t>
            </a:r>
          </a:p>
          <a:p>
            <a:r>
              <a:rPr lang="en-GB" sz="1200" kern="1200" dirty="0">
                <a:solidFill>
                  <a:schemeClr val="tx1"/>
                </a:solidFill>
                <a:effectLst/>
                <a:latin typeface="+mn-lt"/>
                <a:ea typeface="+mn-ea"/>
                <a:cs typeface="+mn-cs"/>
              </a:rPr>
              <a:t>Due to a bitter family feud the property was bought by Thomas Wentworth in 1907 with the intentions of trying to outshine his cousin Thomas Watson who had inherited the nearby estate of Wentworth Woodhouse. The property remained with the family until it was sold in 1949 to Barnsley Education. The gardens were abandoned until 2001 when the Wentworth Castle and Stainborough Park Heritage Trust was formed to try and get funds to restore the place. Eventually the gardens were opened to the public in 2007. Unfortunately, due to a lack of visitors in 2017 on Easter Monday the gardens were open for one final time. Fortunately, The National Trust in partnership with Northern College, which resides in the Wentworth Castle building, and Barnsley council took a 25-year lease of the gardens and parklands and they reopened in June 2019.</a:t>
            </a:r>
          </a:p>
          <a:p>
            <a:r>
              <a:rPr lang="en-GB" dirty="0"/>
              <a:t>(Wentworth Castle, The Penistone History Archive, 2019),</a:t>
            </a:r>
          </a:p>
          <a:p>
            <a:r>
              <a:rPr lang="en-GB" dirty="0"/>
              <a:t>(Working Together to Secure The Future of Wentworth Castle, National Trust, 2018),</a:t>
            </a:r>
          </a:p>
          <a:p>
            <a:r>
              <a:rPr lang="en-GB" dirty="0"/>
              <a:t>(Waiters, 2017).</a:t>
            </a:r>
          </a:p>
          <a:p>
            <a:r>
              <a:rPr lang="en-GB" dirty="0"/>
              <a:t>Wentworth Castle Gardens (National Trust, 2019).</a:t>
            </a:r>
          </a:p>
          <a:p>
            <a:r>
              <a:rPr lang="en-GB" dirty="0"/>
              <a:t>Left to right Pictures</a:t>
            </a:r>
          </a:p>
          <a:p>
            <a:r>
              <a:rPr lang="en-GB" dirty="0"/>
              <a:t>Left- View From The Earl’s Seat, Author’s Own, 2019.</a:t>
            </a:r>
          </a:p>
          <a:p>
            <a:r>
              <a:rPr lang="en-GB" dirty="0"/>
              <a:t>Middle-  The Sun Monument Wentworth Castle Barnsley, Woodtyke, 2011</a:t>
            </a:r>
          </a:p>
          <a:p>
            <a:r>
              <a:rPr lang="en-GB" dirty="0"/>
              <a:t>Right- Victorian Flower Garden, Author’s Own 2019.</a:t>
            </a:r>
          </a:p>
        </p:txBody>
      </p:sp>
      <p:sp>
        <p:nvSpPr>
          <p:cNvPr id="4" name="Slide Number Placeholder 3"/>
          <p:cNvSpPr>
            <a:spLocks noGrp="1"/>
          </p:cNvSpPr>
          <p:nvPr>
            <p:ph type="sldNum" sz="quarter" idx="5"/>
          </p:nvPr>
        </p:nvSpPr>
        <p:spPr/>
        <p:txBody>
          <a:bodyPr/>
          <a:lstStyle/>
          <a:p>
            <a:fld id="{9B107D8D-BC9C-484E-8361-EF26A6F5D6E7}" type="slidenum">
              <a:rPr lang="en-GB" smtClean="0"/>
              <a:t>2</a:t>
            </a:fld>
            <a:endParaRPr lang="en-GB"/>
          </a:p>
        </p:txBody>
      </p:sp>
    </p:spTree>
    <p:extLst>
      <p:ext uri="{BB962C8B-B14F-4D97-AF65-F5344CB8AC3E}">
        <p14:creationId xmlns:p14="http://schemas.microsoft.com/office/powerpoint/2010/main" val="989135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there are 26 listed buildings and monuments across the site as well as the gardens and parkland being listed. I have selected some elements that I feel draws visitors to Wentworth Castle. </a:t>
            </a:r>
          </a:p>
          <a:p>
            <a:r>
              <a:rPr lang="en-GB" sz="1200" kern="1200" dirty="0">
                <a:solidFill>
                  <a:schemeClr val="tx1"/>
                </a:solidFill>
                <a:effectLst/>
                <a:latin typeface="+mn-lt"/>
                <a:ea typeface="+mn-ea"/>
                <a:cs typeface="+mn-cs"/>
              </a:rPr>
              <a:t>First is Stainborough Castle. Yes, Stainborough Castle not Wentworth! This is a fake castle that Thomas Wentworth had built and was completed in 1731. Its main purpose was as a play fort for his four children, but it had been made to look like the family had lived there for years. As it was on top of a hill it could also be seen for miles around because at the time there were no trees in its way. It was at this time that Thomas Wentworth chose to call the castle Stainborough Castle and rename the hall from Stainborough Hall to Wentworth Castle.</a:t>
            </a:r>
          </a:p>
          <a:p>
            <a:r>
              <a:rPr lang="en-GB" dirty="0"/>
              <a:t>Wentworth Castle Gardens (National Trust, 2019).</a:t>
            </a:r>
          </a:p>
          <a:p>
            <a:r>
              <a:rPr lang="en-GB" dirty="0"/>
              <a:t>(Must-Sees At Wentworth Castle Gardens, National Trust, 2019),</a:t>
            </a:r>
          </a:p>
          <a:p>
            <a:r>
              <a:rPr lang="en-GB" dirty="0"/>
              <a:t>(Wentworth Castle, The Penistone History Archive, 2019),</a:t>
            </a:r>
          </a:p>
          <a:p>
            <a:r>
              <a:rPr lang="en-GB" sz="1200" kern="1200" dirty="0">
                <a:solidFill>
                  <a:schemeClr val="tx1"/>
                </a:solidFill>
                <a:effectLst/>
                <a:latin typeface="+mn-lt"/>
                <a:ea typeface="+mn-ea"/>
                <a:cs typeface="+mn-cs"/>
              </a:rPr>
              <a:t>(Waiters, M. 2017).</a:t>
            </a:r>
          </a:p>
          <a:p>
            <a:r>
              <a:rPr lang="en-GB" sz="1200" kern="1200" dirty="0">
                <a:solidFill>
                  <a:schemeClr val="tx1"/>
                </a:solidFill>
                <a:effectLst/>
                <a:latin typeface="+mn-lt"/>
                <a:ea typeface="+mn-ea"/>
                <a:cs typeface="+mn-cs"/>
              </a:rPr>
              <a:t>Next is the Rotunda which was completed in 1746. This can be found in the parkland a little distance away from the gardens. The Rotunda is a smallish building which is a copy of an ancient temple at Tivoli in Rome. It was restored in 2010 both interiorly and exteriorly. </a:t>
            </a:r>
          </a:p>
          <a:p>
            <a:r>
              <a:rPr lang="en-GB" sz="1200" kern="1200" dirty="0">
                <a:solidFill>
                  <a:schemeClr val="tx1"/>
                </a:solidFill>
                <a:effectLst/>
                <a:latin typeface="+mn-lt"/>
                <a:ea typeface="+mn-ea"/>
                <a:cs typeface="+mn-cs"/>
              </a:rPr>
              <a:t>In 1885 Crompton and Fawkes were commissioned to build the Victorian Conservatory at Wentworth Castle. After the gardens became abandoned the conservatory became dilapidated and ended up on the buildings at risk register. It was finally restored by </a:t>
            </a:r>
            <a:r>
              <a:rPr lang="en-GB" sz="1200" kern="1200" dirty="0" err="1">
                <a:solidFill>
                  <a:schemeClr val="tx1"/>
                </a:solidFill>
                <a:effectLst/>
                <a:latin typeface="+mn-lt"/>
                <a:ea typeface="+mn-ea"/>
                <a:cs typeface="+mn-cs"/>
              </a:rPr>
              <a:t>Thomasons</a:t>
            </a:r>
            <a:r>
              <a:rPr lang="en-GB" sz="1200" kern="1200" dirty="0">
                <a:solidFill>
                  <a:schemeClr val="tx1"/>
                </a:solidFill>
                <a:effectLst/>
                <a:latin typeface="+mn-lt"/>
                <a:ea typeface="+mn-ea"/>
                <a:cs typeface="+mn-cs"/>
              </a:rPr>
              <a:t> in partnership with </a:t>
            </a:r>
            <a:r>
              <a:rPr lang="en-GB" sz="1200" kern="1200" dirty="0" err="1">
                <a:solidFill>
                  <a:schemeClr val="tx1"/>
                </a:solidFill>
                <a:effectLst/>
                <a:latin typeface="+mn-lt"/>
                <a:ea typeface="+mn-ea"/>
                <a:cs typeface="+mn-cs"/>
              </a:rPr>
              <a:t>Buttrees</a:t>
            </a:r>
            <a:r>
              <a:rPr lang="en-GB" sz="1200" kern="1200" dirty="0">
                <a:solidFill>
                  <a:schemeClr val="tx1"/>
                </a:solidFill>
                <a:effectLst/>
                <a:latin typeface="+mn-lt"/>
                <a:ea typeface="+mn-ea"/>
                <a:cs typeface="+mn-cs"/>
              </a:rPr>
              <a:t> Architects and opened up to the public in November 2013 and now hosts a variety of exotic plants.</a:t>
            </a:r>
          </a:p>
          <a:p>
            <a:r>
              <a:rPr lang="en-GB" sz="1200" kern="1200" dirty="0">
                <a:solidFill>
                  <a:schemeClr val="tx1"/>
                </a:solidFill>
                <a:effectLst/>
                <a:latin typeface="+mn-lt"/>
                <a:ea typeface="+mn-ea"/>
                <a:cs typeface="+mn-cs"/>
              </a:rPr>
              <a:t>(BBC Sheffield &amp; South Yorkshire, 2010),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(Wentworth Castle Conservatory, Barnsley, </a:t>
            </a:r>
            <a:r>
              <a:rPr lang="en-GB" sz="1200" kern="1200" dirty="0" err="1">
                <a:solidFill>
                  <a:schemeClr val="tx1"/>
                </a:solidFill>
                <a:effectLst/>
                <a:latin typeface="+mn-lt"/>
                <a:ea typeface="+mn-ea"/>
                <a:cs typeface="+mn-cs"/>
              </a:rPr>
              <a:t>Thomasons</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(ITV Report 2013).</a:t>
            </a:r>
          </a:p>
          <a:p>
            <a:r>
              <a:rPr lang="en-GB" sz="1200" kern="1200" dirty="0">
                <a:solidFill>
                  <a:schemeClr val="tx1"/>
                </a:solidFill>
                <a:effectLst/>
                <a:latin typeface="+mn-lt"/>
                <a:ea typeface="+mn-ea"/>
                <a:cs typeface="+mn-cs"/>
              </a:rPr>
              <a:t>In 1804 Frederick Vernon inherited the estate. He decided to develop the gardens and began planting Hardy Rhododendrons and Camellia X </a:t>
            </a:r>
            <a:r>
              <a:rPr lang="en-GB" sz="1200" kern="1200" dirty="0" err="1">
                <a:solidFill>
                  <a:schemeClr val="tx1"/>
                </a:solidFill>
                <a:effectLst/>
                <a:latin typeface="+mn-lt"/>
                <a:ea typeface="+mn-ea"/>
                <a:cs typeface="+mn-cs"/>
              </a:rPr>
              <a:t>Williamsi</a:t>
            </a:r>
            <a:r>
              <a:rPr lang="en-GB" sz="1200" kern="1200" dirty="0">
                <a:solidFill>
                  <a:schemeClr val="tx1"/>
                </a:solidFill>
                <a:effectLst/>
                <a:latin typeface="+mn-lt"/>
                <a:ea typeface="+mn-ea"/>
                <a:cs typeface="+mn-cs"/>
              </a:rPr>
              <a:t> Cultivars. Today Wentworth Castle holds the national collections for both these species as well as the Magnolia. </a:t>
            </a:r>
          </a:p>
          <a:p>
            <a:r>
              <a:rPr lang="en-GB" sz="1200" kern="1200" dirty="0">
                <a:solidFill>
                  <a:schemeClr val="tx1"/>
                </a:solidFill>
                <a:effectLst/>
                <a:latin typeface="+mn-lt"/>
                <a:ea typeface="+mn-ea"/>
                <a:cs typeface="+mn-cs"/>
              </a:rPr>
              <a:t>(Must-sees At Wentworth Castle Gardens, National Trust, 2019),</a:t>
            </a:r>
          </a:p>
          <a:p>
            <a:r>
              <a:rPr lang="en-GB" sz="1200" kern="1200" dirty="0">
                <a:solidFill>
                  <a:schemeClr val="tx1"/>
                </a:solidFill>
                <a:effectLst/>
                <a:latin typeface="+mn-lt"/>
                <a:ea typeface="+mn-ea"/>
                <a:cs typeface="+mn-cs"/>
              </a:rPr>
              <a:t>(Wentworth Castle, National Trust, 2019),</a:t>
            </a:r>
          </a:p>
          <a:p>
            <a:r>
              <a:rPr lang="en-GB" sz="1200" kern="1200" dirty="0">
                <a:solidFill>
                  <a:schemeClr val="tx1"/>
                </a:solidFill>
                <a:effectLst/>
                <a:latin typeface="+mn-lt"/>
                <a:ea typeface="+mn-ea"/>
                <a:cs typeface="+mn-cs"/>
              </a:rPr>
              <a:t>(The Survival of Wentworth Castle, The Gardens Trust, 2017).</a:t>
            </a:r>
          </a:p>
          <a:p>
            <a:r>
              <a:rPr lang="en-GB" sz="1200" kern="1200" dirty="0">
                <a:solidFill>
                  <a:schemeClr val="tx1"/>
                </a:solidFill>
                <a:effectLst/>
                <a:latin typeface="+mn-lt"/>
                <a:ea typeface="+mn-ea"/>
                <a:cs typeface="+mn-cs"/>
              </a:rPr>
              <a:t>Pictures Left to Right</a:t>
            </a:r>
          </a:p>
          <a:p>
            <a:pPr marL="228600" indent="-228600">
              <a:buAutoNum type="arabicParenR"/>
            </a:pPr>
            <a:r>
              <a:rPr lang="en-GB" sz="1200" kern="1200" dirty="0">
                <a:solidFill>
                  <a:schemeClr val="tx1"/>
                </a:solidFill>
                <a:effectLst/>
                <a:latin typeface="+mn-lt"/>
                <a:ea typeface="+mn-ea"/>
                <a:cs typeface="+mn-cs"/>
              </a:rPr>
              <a:t>Stainborough Castle, Author’s Own, 2019.</a:t>
            </a:r>
          </a:p>
          <a:p>
            <a:pPr marL="228600" indent="-228600">
              <a:buAutoNum type="arabicParenR"/>
            </a:pPr>
            <a:r>
              <a:rPr lang="en-GB" sz="1200" kern="1200" dirty="0">
                <a:solidFill>
                  <a:schemeClr val="tx1"/>
                </a:solidFill>
                <a:effectLst/>
                <a:latin typeface="+mn-lt"/>
                <a:ea typeface="+mn-ea"/>
                <a:cs typeface="+mn-cs"/>
              </a:rPr>
              <a:t>The Rotunda Wentworth Castle Barnsley, Woodtyke, 2012.</a:t>
            </a:r>
          </a:p>
          <a:p>
            <a:pPr marL="228600" indent="-228600">
              <a:buAutoNum type="arabicParenR"/>
            </a:pPr>
            <a:r>
              <a:rPr lang="en-GB" sz="1200" kern="1200" dirty="0">
                <a:solidFill>
                  <a:schemeClr val="tx1"/>
                </a:solidFill>
                <a:effectLst/>
                <a:latin typeface="+mn-lt"/>
                <a:ea typeface="+mn-ea"/>
                <a:cs typeface="+mn-cs"/>
              </a:rPr>
              <a:t>Wentworth Castle Conservatory, alh1, 2014.</a:t>
            </a:r>
          </a:p>
          <a:p>
            <a:pPr marL="228600" indent="-228600">
              <a:buAutoNum type="arabicParenR"/>
            </a:pPr>
            <a:r>
              <a:rPr lang="en-GB" sz="1200" kern="1200" dirty="0">
                <a:solidFill>
                  <a:schemeClr val="tx1"/>
                </a:solidFill>
                <a:effectLst/>
                <a:latin typeface="+mn-lt"/>
                <a:ea typeface="+mn-ea"/>
                <a:cs typeface="+mn-cs"/>
              </a:rPr>
              <a:t>Wentworth Castle Rhododendrons, Visit Penistone, No Date.</a:t>
            </a:r>
          </a:p>
        </p:txBody>
      </p:sp>
      <p:sp>
        <p:nvSpPr>
          <p:cNvPr id="4" name="Slide Number Placeholder 3"/>
          <p:cNvSpPr>
            <a:spLocks noGrp="1"/>
          </p:cNvSpPr>
          <p:nvPr>
            <p:ph type="sldNum" sz="quarter" idx="5"/>
          </p:nvPr>
        </p:nvSpPr>
        <p:spPr/>
        <p:txBody>
          <a:bodyPr/>
          <a:lstStyle/>
          <a:p>
            <a:fld id="{9B107D8D-BC9C-484E-8361-EF26A6F5D6E7}" type="slidenum">
              <a:rPr lang="en-GB" smtClean="0"/>
              <a:t>3</a:t>
            </a:fld>
            <a:endParaRPr lang="en-GB"/>
          </a:p>
        </p:txBody>
      </p:sp>
    </p:spTree>
    <p:extLst>
      <p:ext uri="{BB962C8B-B14F-4D97-AF65-F5344CB8AC3E}">
        <p14:creationId xmlns:p14="http://schemas.microsoft.com/office/powerpoint/2010/main" val="837396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Wentworth Castle is located in Stainborough on the outskirts of Barnsley in South Yorkshire. It is an 11-minute drive from either Barnsley Town Centre or Junction 37 of the M1. If using public transport, it is a 2.2 mile walk from the nearest train station in Dodworth or a 0.9 mile walk from the nearest bus stop as access isn’t available through the college grounds. </a:t>
            </a:r>
          </a:p>
          <a:p>
            <a:endParaRPr lang="en-GB" dirty="0"/>
          </a:p>
        </p:txBody>
      </p:sp>
      <p:sp>
        <p:nvSpPr>
          <p:cNvPr id="4" name="Slide Number Placeholder 3"/>
          <p:cNvSpPr>
            <a:spLocks noGrp="1"/>
          </p:cNvSpPr>
          <p:nvPr>
            <p:ph type="sldNum" sz="quarter" idx="5"/>
          </p:nvPr>
        </p:nvSpPr>
        <p:spPr/>
        <p:txBody>
          <a:bodyPr/>
          <a:lstStyle/>
          <a:p>
            <a:fld id="{9B107D8D-BC9C-484E-8361-EF26A6F5D6E7}" type="slidenum">
              <a:rPr lang="en-GB" smtClean="0"/>
              <a:t>4</a:t>
            </a:fld>
            <a:endParaRPr lang="en-GB"/>
          </a:p>
        </p:txBody>
      </p:sp>
    </p:spTree>
    <p:extLst>
      <p:ext uri="{BB962C8B-B14F-4D97-AF65-F5344CB8AC3E}">
        <p14:creationId xmlns:p14="http://schemas.microsoft.com/office/powerpoint/2010/main" val="572370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challenge that Wentworth Castle has to face is one of a political nature. As there 26 listed monuments and buildings on site as well as the gardens and parklands being listed, they have to prioritise what areas currently need more attention than others when it comes to conservation. The National Trust may decide an area to focus their attention on, but the public may disagree with them and demand they turn their attentions elsewhere instead. </a:t>
            </a:r>
          </a:p>
          <a:p>
            <a:r>
              <a:rPr lang="en-GB" sz="1200" kern="1200" dirty="0">
                <a:solidFill>
                  <a:schemeClr val="tx1"/>
                </a:solidFill>
                <a:effectLst/>
                <a:latin typeface="+mn-lt"/>
                <a:ea typeface="+mn-ea"/>
                <a:cs typeface="+mn-cs"/>
              </a:rPr>
              <a:t>(Must-sees at Wentworth Castle Gardens, National Trust,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Wentworth Castle should tackle the political challenge of conservation by assessing what areas are in most need of attention then get the public’s opinion on which they should prioritise. This will mean that the National Trust have identified what is most at risk and the public will have had their say.</a:t>
            </a:r>
          </a:p>
          <a:p>
            <a:r>
              <a:rPr lang="en-GB" sz="1200" kern="1200" dirty="0">
                <a:solidFill>
                  <a:schemeClr val="tx1"/>
                </a:solidFill>
                <a:effectLst/>
                <a:latin typeface="+mn-lt"/>
                <a:ea typeface="+mn-ea"/>
                <a:cs typeface="+mn-cs"/>
              </a:rPr>
              <a:t>Picture- Wentworth Castle Ruins, Author’s Own, 2019.</a:t>
            </a:r>
          </a:p>
        </p:txBody>
      </p:sp>
      <p:sp>
        <p:nvSpPr>
          <p:cNvPr id="4" name="Slide Number Placeholder 3"/>
          <p:cNvSpPr>
            <a:spLocks noGrp="1"/>
          </p:cNvSpPr>
          <p:nvPr>
            <p:ph type="sldNum" sz="quarter" idx="5"/>
          </p:nvPr>
        </p:nvSpPr>
        <p:spPr/>
        <p:txBody>
          <a:bodyPr/>
          <a:lstStyle/>
          <a:p>
            <a:fld id="{9B107D8D-BC9C-484E-8361-EF26A6F5D6E7}" type="slidenum">
              <a:rPr lang="en-GB" smtClean="0"/>
              <a:t>5</a:t>
            </a:fld>
            <a:endParaRPr lang="en-GB"/>
          </a:p>
        </p:txBody>
      </p:sp>
    </p:spTree>
    <p:extLst>
      <p:ext uri="{BB962C8B-B14F-4D97-AF65-F5344CB8AC3E}">
        <p14:creationId xmlns:p14="http://schemas.microsoft.com/office/powerpoint/2010/main" val="894402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next challenge that the National Trust have to face is economical. Members of the National Trust get free entry whereas other people have to pay £8.50 if they are an adult and all children over the age of 5 have to pay £4.25. even though employment in Barnsley is on the rise there is still a lack of employment within the borough. Those that do have jobs do not necessarily get the best rates of pay and regular hours, so they are still scraping all spare change together to be able to provide for their families. This means that entry prices are too expensive for people to be able to access Wentworth Castle so will opt to visit places they can access for free such as one of the Barnsley Museum sites. This also means that visitors to the site will mainly be tourists that have travelled from out of Barnsley.</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Dowle</a:t>
            </a:r>
            <a:r>
              <a:rPr lang="en-GB" sz="1200" kern="1200" dirty="0">
                <a:solidFill>
                  <a:schemeClr val="tx1"/>
                </a:solidFill>
                <a:effectLst/>
                <a:latin typeface="+mn-lt"/>
                <a:ea typeface="+mn-ea"/>
                <a:cs typeface="+mn-cs"/>
              </a:rPr>
              <a:t>, J. 2019),</a:t>
            </a:r>
          </a:p>
          <a:p>
            <a:r>
              <a:rPr lang="en-GB" sz="1200" kern="1200" dirty="0">
                <a:solidFill>
                  <a:schemeClr val="tx1"/>
                </a:solidFill>
                <a:effectLst/>
                <a:latin typeface="+mn-lt"/>
                <a:ea typeface="+mn-ea"/>
                <a:cs typeface="+mn-cs"/>
              </a:rPr>
              <a:t>(Wentworth Castle Gardens Prices, National Trust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economics of Barnsley should be reviewed by the National Trust and they should alter entrance fees to see fit. This would entice more local people into the gardens and parklands and maybe they will be able to return more frequently. It also means that Wentworth Castle would be able to compete with other cheaper attractions that are available within the borough of Barnsley.</a:t>
            </a:r>
          </a:p>
          <a:p>
            <a:r>
              <a:rPr lang="en-GB" dirty="0"/>
              <a:t>Picture- Corinthian Temple, Author’s Own, 2019.</a:t>
            </a:r>
          </a:p>
        </p:txBody>
      </p:sp>
      <p:sp>
        <p:nvSpPr>
          <p:cNvPr id="4" name="Slide Number Placeholder 3"/>
          <p:cNvSpPr>
            <a:spLocks noGrp="1"/>
          </p:cNvSpPr>
          <p:nvPr>
            <p:ph type="sldNum" sz="quarter" idx="5"/>
          </p:nvPr>
        </p:nvSpPr>
        <p:spPr/>
        <p:txBody>
          <a:bodyPr/>
          <a:lstStyle/>
          <a:p>
            <a:fld id="{9B107D8D-BC9C-484E-8361-EF26A6F5D6E7}" type="slidenum">
              <a:rPr lang="en-GB" smtClean="0"/>
              <a:t>6</a:t>
            </a:fld>
            <a:endParaRPr lang="en-GB"/>
          </a:p>
        </p:txBody>
      </p:sp>
    </p:spTree>
    <p:extLst>
      <p:ext uri="{BB962C8B-B14F-4D97-AF65-F5344CB8AC3E}">
        <p14:creationId xmlns:p14="http://schemas.microsoft.com/office/powerpoint/2010/main" val="1883976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 the years as Wentworth Castle was inherited by the next generations of the Wentworth family, they each put their own stamp on the gardens and parkland. The National Trust now have the challenge to decide what is socially significant that should be shown to visitors. They may decide to recreate this within the grounds. They also have the challenge of deciding if anything that has been socially significant in the past is now socially unacceptable and if this needs to be removed from show or if possible, altered to fit in with modern society.</a:t>
            </a:r>
          </a:p>
          <a:p>
            <a:r>
              <a:rPr lang="en-GB" sz="1200" kern="1200" dirty="0">
                <a:solidFill>
                  <a:schemeClr val="tx1"/>
                </a:solidFill>
                <a:effectLst/>
                <a:latin typeface="+mn-lt"/>
                <a:ea typeface="+mn-ea"/>
                <a:cs typeface="+mn-cs"/>
              </a:rPr>
              <a:t>(Fairclough et al., 2008).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Wentworth Castle need to keep up to date on what is socially significant in present times and if this can be reflected within the gardens and parklands or not. Another way to tackle social challenges is to get the opinions on what visitors would like to see reflected in the gardens and parklands. This could also entice visitors back as they may want to see the changes that have been made.</a:t>
            </a:r>
          </a:p>
          <a:p>
            <a:r>
              <a:rPr lang="en-GB" dirty="0"/>
              <a:t>Picture- Statue of Thomas Wentworth, Author’s Own, 2019.</a:t>
            </a:r>
          </a:p>
        </p:txBody>
      </p:sp>
      <p:sp>
        <p:nvSpPr>
          <p:cNvPr id="4" name="Slide Number Placeholder 3"/>
          <p:cNvSpPr>
            <a:spLocks noGrp="1"/>
          </p:cNvSpPr>
          <p:nvPr>
            <p:ph type="sldNum" sz="quarter" idx="5"/>
          </p:nvPr>
        </p:nvSpPr>
        <p:spPr/>
        <p:txBody>
          <a:bodyPr/>
          <a:lstStyle/>
          <a:p>
            <a:fld id="{9B107D8D-BC9C-484E-8361-EF26A6F5D6E7}" type="slidenum">
              <a:rPr lang="en-GB" smtClean="0"/>
              <a:t>7</a:t>
            </a:fld>
            <a:endParaRPr lang="en-GB"/>
          </a:p>
        </p:txBody>
      </p:sp>
    </p:spTree>
    <p:extLst>
      <p:ext uri="{BB962C8B-B14F-4D97-AF65-F5344CB8AC3E}">
        <p14:creationId xmlns:p14="http://schemas.microsoft.com/office/powerpoint/2010/main" val="1146615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Advancements in technology is another challenge that Wentworth Castle has to face. Staff carry two-way radios with them for various reasons such as if there is an emergency and they are in an area with poor mobile phone signal and they need to urgently call for help. Another bit of technology provided by the National Trust is mobile induction loops which help people with hearing aids to hear what is being said by others. They have to make sure that all of the technology provided to both staff and visitors are in good working order and kept up to date for it to be able to function properly.</a:t>
            </a:r>
          </a:p>
          <a:p>
            <a:r>
              <a:rPr lang="en-GB" sz="1200" kern="1200" dirty="0">
                <a:solidFill>
                  <a:schemeClr val="tx1"/>
                </a:solidFill>
                <a:effectLst/>
                <a:latin typeface="+mn-lt"/>
                <a:ea typeface="+mn-ea"/>
                <a:cs typeface="+mn-cs"/>
              </a:rPr>
              <a:t>(Wentworth Castle Access Statement, National Trust,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technology should be regularly checked to ensure that it is all still in working order and up to date. If it is not this can then be replaced meaning that staff are able to do their jobs properly without any problems and visitors will not be disgruntled with a poor service when it is easily avoidable. </a:t>
            </a:r>
          </a:p>
          <a:p>
            <a:r>
              <a:rPr lang="en-GB" dirty="0"/>
              <a:t>Picture- View of Wentworth Castle Gardens and Parklands, Author’s Own, 2019.</a:t>
            </a:r>
          </a:p>
        </p:txBody>
      </p:sp>
      <p:sp>
        <p:nvSpPr>
          <p:cNvPr id="4" name="Slide Number Placeholder 3"/>
          <p:cNvSpPr>
            <a:spLocks noGrp="1"/>
          </p:cNvSpPr>
          <p:nvPr>
            <p:ph type="sldNum" sz="quarter" idx="5"/>
          </p:nvPr>
        </p:nvSpPr>
        <p:spPr/>
        <p:txBody>
          <a:bodyPr/>
          <a:lstStyle/>
          <a:p>
            <a:fld id="{9B107D8D-BC9C-484E-8361-EF26A6F5D6E7}" type="slidenum">
              <a:rPr lang="en-GB" smtClean="0"/>
              <a:t>8</a:t>
            </a:fld>
            <a:endParaRPr lang="en-GB"/>
          </a:p>
        </p:txBody>
      </p:sp>
    </p:spTree>
    <p:extLst>
      <p:ext uri="{BB962C8B-B14F-4D97-AF65-F5344CB8AC3E}">
        <p14:creationId xmlns:p14="http://schemas.microsoft.com/office/powerpoint/2010/main" val="2058149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major challenge that Wentworth Castle has to face is an environmental one. As the site is outdoors, they have to be prepared for all types of weather from sun to snow as well as gales. The weather can cause health and safety issues such as slippery paths in the winter or trees felling in gales. On days where the weather is particularly bad, they may have to take a last minuet decision to close the site for the day resulting in loss of revenue. Also, there is a lack of shelter, especially in the parkland. This may discourage visitors to visit even if there is a chance of poor weather throughout the day.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National Trust should put plans into place for when the weather is forecast as bad. This will ensure all staff and visitors are kept safe and health and safety regulations will be adhered to. More shelters should be added within the grounds as visitors will have somewhere to go during poor weather if needed. It may encourage people to visit on days that aren’t particularly sunny.</a:t>
            </a:r>
          </a:p>
          <a:p>
            <a:r>
              <a:rPr lang="en-GB" dirty="0"/>
              <a:t>Picture- View of Wentworth Castle Parklands, Author’s Own 2019.</a:t>
            </a:r>
          </a:p>
        </p:txBody>
      </p:sp>
      <p:sp>
        <p:nvSpPr>
          <p:cNvPr id="4" name="Slide Number Placeholder 3"/>
          <p:cNvSpPr>
            <a:spLocks noGrp="1"/>
          </p:cNvSpPr>
          <p:nvPr>
            <p:ph type="sldNum" sz="quarter" idx="5"/>
          </p:nvPr>
        </p:nvSpPr>
        <p:spPr/>
        <p:txBody>
          <a:bodyPr/>
          <a:lstStyle/>
          <a:p>
            <a:fld id="{9B107D8D-BC9C-484E-8361-EF26A6F5D6E7}" type="slidenum">
              <a:rPr lang="en-GB" smtClean="0"/>
              <a:t>9</a:t>
            </a:fld>
            <a:endParaRPr lang="en-GB"/>
          </a:p>
        </p:txBody>
      </p:sp>
    </p:spTree>
    <p:extLst>
      <p:ext uri="{BB962C8B-B14F-4D97-AF65-F5344CB8AC3E}">
        <p14:creationId xmlns:p14="http://schemas.microsoft.com/office/powerpoint/2010/main" val="3395473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final challenge that they have to face at Wentworth Castle is ensuring that they are able to monitor visitors to make sure that they are sticking to the Byelaws which the National Trust had set up in 1965. This ranges from it been illegal for people to create fires onsite if they are unauthorised and malicious damage such as marking trees on site and visitors controlling their dogs during their visit. As the site covers an extensive area of land it is very hard for all areas to be monitored at all times as there isn’t the staff for it and also it is impossible for everywhere to be monitored by CCTV.</a:t>
            </a:r>
          </a:p>
          <a:p>
            <a:r>
              <a:rPr lang="en-GB" dirty="0"/>
              <a:t>(Byelaws 1965, National Trust, 1965).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Wentworth Castle should tackle the legal challenge of the National Trust’s Byelaws act by placing members of staff in areas which are not monitored by CCTV. CCTV should be checked regularly to ensure that people are following the rules. If anything occurs that is against the Byelaws of 1965 it should be acted upon immediately and the culprit should be reprimanded straight away.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Picture- View of Woodlands in Wentworth Castle Gardens, Author’s Own, 2019.</a:t>
            </a:r>
          </a:p>
          <a:p>
            <a:endParaRPr lang="en-GB" dirty="0"/>
          </a:p>
        </p:txBody>
      </p:sp>
      <p:sp>
        <p:nvSpPr>
          <p:cNvPr id="4" name="Slide Number Placeholder 3"/>
          <p:cNvSpPr>
            <a:spLocks noGrp="1"/>
          </p:cNvSpPr>
          <p:nvPr>
            <p:ph type="sldNum" sz="quarter" idx="5"/>
          </p:nvPr>
        </p:nvSpPr>
        <p:spPr/>
        <p:txBody>
          <a:bodyPr/>
          <a:lstStyle/>
          <a:p>
            <a:fld id="{9B107D8D-BC9C-484E-8361-EF26A6F5D6E7}" type="slidenum">
              <a:rPr lang="en-GB" smtClean="0"/>
              <a:t>10</a:t>
            </a:fld>
            <a:endParaRPr lang="en-GB"/>
          </a:p>
        </p:txBody>
      </p:sp>
    </p:spTree>
    <p:extLst>
      <p:ext uri="{BB962C8B-B14F-4D97-AF65-F5344CB8AC3E}">
        <p14:creationId xmlns:p14="http://schemas.microsoft.com/office/powerpoint/2010/main" val="1682280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Wentworth Castle should consider putting on events for visitors. As an adult’s residential college is on site adult only events in the evening may go down well such as Halloween horror walks.</a:t>
            </a:r>
          </a:p>
          <a:p>
            <a:r>
              <a:rPr lang="en-GB" sz="1200" kern="1200" dirty="0">
                <a:solidFill>
                  <a:schemeClr val="tx1"/>
                </a:solidFill>
                <a:effectLst/>
                <a:latin typeface="+mn-lt"/>
                <a:ea typeface="+mn-ea"/>
                <a:cs typeface="+mn-cs"/>
              </a:rPr>
              <a:t>Prior to the closure of the gardens in 2017 Wentworth Castle was a venue for weddings. These were often held in the Victorian conservatory. The National Trust don’t currently offer the place as a wedding venue, but it is proven from the past that it is a popular venue. </a:t>
            </a:r>
          </a:p>
          <a:p>
            <a:r>
              <a:rPr lang="en-GB" sz="1200" kern="1200" dirty="0">
                <a:solidFill>
                  <a:schemeClr val="tx1"/>
                </a:solidFill>
                <a:effectLst/>
                <a:latin typeface="+mn-lt"/>
                <a:ea typeface="+mn-ea"/>
                <a:cs typeface="+mn-cs"/>
              </a:rPr>
              <a:t>Northern College resides within the main house and unless it is very bus with short courses and conferences not all rooms are used. Further to this they no longer use the accommodation within the main building. Some of these rooms could be returned to how they used to look, and occasional house tours could be offered by the National Trust in partnership with Northern College.</a:t>
            </a:r>
          </a:p>
          <a:p>
            <a:r>
              <a:rPr lang="en-GB" dirty="0"/>
              <a:t>Pictures</a:t>
            </a:r>
          </a:p>
          <a:p>
            <a:r>
              <a:rPr lang="en-GB" dirty="0"/>
              <a:t>Background- View from the Top of Wentworth Castle Tower, Author’s Own, 2019.</a:t>
            </a:r>
          </a:p>
          <a:p>
            <a:r>
              <a:rPr lang="en-GB" dirty="0"/>
              <a:t>Foreground- Wedding at Wentworth Castle, Tierney, M., 2014</a:t>
            </a:r>
          </a:p>
        </p:txBody>
      </p:sp>
      <p:sp>
        <p:nvSpPr>
          <p:cNvPr id="4" name="Slide Number Placeholder 3"/>
          <p:cNvSpPr>
            <a:spLocks noGrp="1"/>
          </p:cNvSpPr>
          <p:nvPr>
            <p:ph type="sldNum" sz="quarter" idx="5"/>
          </p:nvPr>
        </p:nvSpPr>
        <p:spPr/>
        <p:txBody>
          <a:bodyPr/>
          <a:lstStyle/>
          <a:p>
            <a:fld id="{9B107D8D-BC9C-484E-8361-EF26A6F5D6E7}" type="slidenum">
              <a:rPr lang="en-GB" smtClean="0"/>
              <a:t>11</a:t>
            </a:fld>
            <a:endParaRPr lang="en-GB"/>
          </a:p>
        </p:txBody>
      </p:sp>
    </p:spTree>
    <p:extLst>
      <p:ext uri="{BB962C8B-B14F-4D97-AF65-F5344CB8AC3E}">
        <p14:creationId xmlns:p14="http://schemas.microsoft.com/office/powerpoint/2010/main" val="2200623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DA45BCCF-98D6-43C3-A8EF-7FE8828DD2C7}" type="datetimeFigureOut">
              <a:rPr lang="en-GB" smtClean="0"/>
              <a:t>19/12/2019</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309085890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3178171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DA45BCCF-98D6-43C3-A8EF-7FE8828DD2C7}" type="datetimeFigureOut">
              <a:rPr lang="en-GB" smtClean="0"/>
              <a:t>19/12/2019</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2915713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125761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GB"/>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289334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GB"/>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381503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275116246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D845C054-998D-44E8-86A3-DB8A602EE764}" type="slidenum">
              <a:rPr lang="en-GB" smtClean="0"/>
              <a:t>‹#›</a:t>
            </a:fld>
            <a:endParaRPr lang="en-GB"/>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714020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DA45BCCF-98D6-43C3-A8EF-7FE8828DD2C7}" type="datetimeFigureOut">
              <a:rPr lang="en-GB" smtClean="0"/>
              <a:t>19/12/2019</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312426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3663121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DA45BCCF-98D6-43C3-A8EF-7FE8828DD2C7}" type="datetimeFigureOut">
              <a:rPr lang="en-GB" smtClean="0"/>
              <a:t>19/12/2019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381681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DA45BCCF-98D6-43C3-A8EF-7FE8828DD2C7}" type="datetimeFigureOut">
              <a:rPr lang="en-GB" smtClean="0"/>
              <a:t>19/12/2019</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D845C054-998D-44E8-86A3-DB8A602EE764}" type="slidenum">
              <a:rPr lang="en-GB" smtClean="0"/>
              <a:t>‹#›</a:t>
            </a:fld>
            <a:endParaRPr lang="en-GB"/>
          </a:p>
        </p:txBody>
      </p:sp>
    </p:spTree>
    <p:extLst>
      <p:ext uri="{BB962C8B-B14F-4D97-AF65-F5344CB8AC3E}">
        <p14:creationId xmlns:p14="http://schemas.microsoft.com/office/powerpoint/2010/main" val="1163543878"/>
      </p:ext>
    </p:extLst>
  </p:cSld>
  <p:clrMap bg1="dk1" tx1="lt1" bg2="dk2" tx2="lt2" accent1="accent1" accent2="accent2" accent3="accent3" accent4="accent4" accent5="accent5" accent6="accent6" hlink="hlink" folHlink="folHlink"/>
  <p:sldLayoutIdLst>
    <p:sldLayoutId id="2147484243" r:id="rId1"/>
    <p:sldLayoutId id="2147484244" r:id="rId2"/>
    <p:sldLayoutId id="2147484245" r:id="rId3"/>
    <p:sldLayoutId id="2147484246" r:id="rId4"/>
    <p:sldLayoutId id="2147484247" r:id="rId5"/>
    <p:sldLayoutId id="2147484248" r:id="rId6"/>
    <p:sldLayoutId id="2147484249" r:id="rId7"/>
    <p:sldLayoutId id="2147484250" r:id="rId8"/>
    <p:sldLayoutId id="2147484251" r:id="rId9"/>
    <p:sldLayoutId id="2147484252" r:id="rId10"/>
    <p:sldLayoutId id="214748425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2.xml.rels><?xml version="1.0" encoding="UTF-8" standalone="yes"?>
<Relationships xmlns="http://schemas.openxmlformats.org/package/2006/relationships"><Relationship Id="rId8" Type="http://schemas.openxmlformats.org/officeDocument/2006/relationships/hyperlink" Target="https://www.nationaltrust.org.uk/wentworth-castle-gardens/lists/must-sees-at-wentworth-castle-gardens" TargetMode="External"/><Relationship Id="rId3" Type="http://schemas.openxmlformats.org/officeDocument/2006/relationships/hyperlink" Target="http://news.bbc.co.uk/local/sheffield/hi/people_and_places/newsid_8958000/8958347.stm" TargetMode="External"/><Relationship Id="rId7" Type="http://schemas.openxmlformats.org/officeDocument/2006/relationships/hyperlink" Target="https://www.nationaltrust.org.uk/features/working-together-to-secure-the-future-of-wentworth-castle-gardens" TargetMode="External"/><Relationship Id="rId2" Type="http://schemas.openxmlformats.org/officeDocument/2006/relationships/hyperlink" Target="https://www.bbc.co.uk/news/uk-england-south-yorkshire-22511792" TargetMode="External"/><Relationship Id="rId1" Type="http://schemas.openxmlformats.org/officeDocument/2006/relationships/slideLayout" Target="../slideLayouts/slideLayout2.xml"/><Relationship Id="rId6" Type="http://schemas.openxmlformats.org/officeDocument/2006/relationships/hyperlink" Target="https://nt.global.ssl.fastly.net/documents/the-national-trust-byelaws-1965.pdf" TargetMode="External"/><Relationship Id="rId5" Type="http://schemas.openxmlformats.org/officeDocument/2006/relationships/hyperlink" Target="https://www.itv.com/news/calendar/2013-10-12/final-touches-made-to-historic-conservatory/" TargetMode="External"/><Relationship Id="rId10" Type="http://schemas.openxmlformats.org/officeDocument/2006/relationships/hyperlink" Target="https://www.nationaltrust.org.uk/wentworth-castle-gardens#Prices" TargetMode="External"/><Relationship Id="rId4" Type="http://schemas.openxmlformats.org/officeDocument/2006/relationships/hyperlink" Target="https://www.yorkshirepost.co.uk/news/opinion/columnists/jayne-dowle-why-jobs-statistics-tell-only-part-of-the-overall-brexit-story-here-s-the-view-from-barnsley-1-9669280" TargetMode="External"/><Relationship Id="rId9" Type="http://schemas.openxmlformats.org/officeDocument/2006/relationships/hyperlink" Target="https://nt.global.ssl.fastly.net/documents/access-guide/1431823428152-wentworth-castle-gardens.pdf"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tierneyphotography.co.uk/blog/wentworth-castle-conservatory-wedding-photography-barnsley-victorian" TargetMode="External"/><Relationship Id="rId3" Type="http://schemas.openxmlformats.org/officeDocument/2006/relationships/hyperlink" Target="https://thegardenstrust.blog/2017/01/14/the-vernon-wentworths-the-survival-of-wentworth-castle/" TargetMode="External"/><Relationship Id="rId7" Type="http://schemas.openxmlformats.org/officeDocument/2006/relationships/hyperlink" Target="https://flickr.com/photos/allan_harris/14666228008" TargetMode="External"/><Relationship Id="rId2" Type="http://schemas.openxmlformats.org/officeDocument/2006/relationships/hyperlink" Target="https://nt.global.ssl.fastly.net/wentworth-castle-gardens/documents/wentworth-castle-gardens-information-lanyard.pdf" TargetMode="External"/><Relationship Id="rId1" Type="http://schemas.openxmlformats.org/officeDocument/2006/relationships/slideLayout" Target="../slideLayouts/slideLayout2.xml"/><Relationship Id="rId6" Type="http://schemas.openxmlformats.org/officeDocument/2006/relationships/hyperlink" Target="https://www.yorkshirepost.co.uk/news/analysis/wentworth-castle-gardens-a-restoration-tragedy-1-8486307" TargetMode="External"/><Relationship Id="rId11" Type="http://schemas.openxmlformats.org/officeDocument/2006/relationships/hyperlink" Target="https://www.flickr.com/photos/45777493@N06/8300759926" TargetMode="External"/><Relationship Id="rId5" Type="http://schemas.openxmlformats.org/officeDocument/2006/relationships/hyperlink" Target="https://www.thomasons.co.uk/case-study/wentworth-castle-conservatory-barnsley/" TargetMode="External"/><Relationship Id="rId10" Type="http://schemas.openxmlformats.org/officeDocument/2006/relationships/hyperlink" Target="https://www.flickr.com/photos/45777493@N06/6852925557/" TargetMode="External"/><Relationship Id="rId4" Type="http://schemas.openxmlformats.org/officeDocument/2006/relationships/hyperlink" Target="https://penistonearchive.co.uk/wentworth-castle/" TargetMode="External"/><Relationship Id="rId9" Type="http://schemas.openxmlformats.org/officeDocument/2006/relationships/hyperlink" Target="http://visitpenistone.co.uk/see_do_historic_houses/wentworth_castle_garden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3" name="Rectangle 25">
            <a:extLst>
              <a:ext uri="{FF2B5EF4-FFF2-40B4-BE49-F238E27FC236}">
                <a16:creationId xmlns:a16="http://schemas.microsoft.com/office/drawing/2014/main" id="{68C0C820-FEBB-4555-B681-DF566E1AC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tx1"/>
          </a:solidFill>
          <a:ln w="6350" cap="flat" cmpd="sng" algn="ctr">
            <a:solidFill>
              <a:schemeClr val="tx1"/>
            </a:solidFill>
            <a:prstDash val="solid"/>
          </a:ln>
          <a:effectLst>
            <a:outerShdw blurRad="63500" algn="ctr" rotWithShape="0">
              <a:prstClr val="black">
                <a:alpha val="40000"/>
              </a:prstClr>
            </a:outerShdw>
            <a:softEdge rad="0"/>
          </a:effectLst>
        </p:spPr>
      </p:sp>
      <p:sp>
        <p:nvSpPr>
          <p:cNvPr id="184" name="Rectangle 27">
            <a:extLst>
              <a:ext uri="{FF2B5EF4-FFF2-40B4-BE49-F238E27FC236}">
                <a16:creationId xmlns:a16="http://schemas.microsoft.com/office/drawing/2014/main" id="{2A2D06DB-E053-40FF-AB49-655ABB160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874F7B3C-7BAC-42CE-A813-58771EB2B230}"/>
              </a:ext>
            </a:extLst>
          </p:cNvPr>
          <p:cNvSpPr>
            <a:spLocks noGrp="1"/>
          </p:cNvSpPr>
          <p:nvPr>
            <p:ph type="ctrTitle"/>
          </p:nvPr>
        </p:nvSpPr>
        <p:spPr>
          <a:xfrm>
            <a:off x="1241170" y="3688294"/>
            <a:ext cx="9732773" cy="1465112"/>
          </a:xfrm>
        </p:spPr>
        <p:txBody>
          <a:bodyPr>
            <a:normAutofit/>
          </a:bodyPr>
          <a:lstStyle/>
          <a:p>
            <a:r>
              <a:rPr lang="en-GB" sz="2400"/>
              <a:t>Asses the Potential for the Development of a Given Archaeological or Historic Site As A Heritage Tourism Destination</a:t>
            </a:r>
            <a:br>
              <a:rPr lang="en-GB" sz="2400"/>
            </a:br>
            <a:r>
              <a:rPr lang="en-GB" sz="2400"/>
              <a:t>Case Study: Wentworth Castle, Barnsley, South Yorkshire</a:t>
            </a:r>
          </a:p>
        </p:txBody>
      </p:sp>
      <p:sp>
        <p:nvSpPr>
          <p:cNvPr id="3" name="Subtitle 2">
            <a:extLst>
              <a:ext uri="{FF2B5EF4-FFF2-40B4-BE49-F238E27FC236}">
                <a16:creationId xmlns:a16="http://schemas.microsoft.com/office/drawing/2014/main" id="{963B8725-69A1-4FFA-977D-7BA5B159D632}"/>
              </a:ext>
            </a:extLst>
          </p:cNvPr>
          <p:cNvSpPr>
            <a:spLocks noGrp="1"/>
          </p:cNvSpPr>
          <p:nvPr>
            <p:ph type="subTitle" idx="1"/>
          </p:nvPr>
        </p:nvSpPr>
        <p:spPr>
          <a:xfrm>
            <a:off x="1371600" y="5153406"/>
            <a:ext cx="9517450" cy="638904"/>
          </a:xfrm>
        </p:spPr>
        <p:txBody>
          <a:bodyPr>
            <a:normAutofit/>
          </a:bodyPr>
          <a:lstStyle/>
          <a:p>
            <a:pPr>
              <a:lnSpc>
                <a:spcPct val="90000"/>
              </a:lnSpc>
              <a:spcAft>
                <a:spcPts val="600"/>
              </a:spcAft>
            </a:pPr>
            <a:r>
              <a:rPr lang="en-GB"/>
              <a:t>By Ruth Athey</a:t>
            </a:r>
          </a:p>
          <a:p>
            <a:pPr>
              <a:lnSpc>
                <a:spcPct val="90000"/>
              </a:lnSpc>
              <a:spcAft>
                <a:spcPts val="600"/>
              </a:spcAft>
            </a:pPr>
            <a:r>
              <a:rPr lang="en-GB"/>
              <a:t>1901992</a:t>
            </a:r>
          </a:p>
        </p:txBody>
      </p:sp>
      <p:sp>
        <p:nvSpPr>
          <p:cNvPr id="185" name="Rectangle 29">
            <a:extLst>
              <a:ext uri="{FF2B5EF4-FFF2-40B4-BE49-F238E27FC236}">
                <a16:creationId xmlns:a16="http://schemas.microsoft.com/office/drawing/2014/main" id="{FE618161-B58C-4101-978C-183760A44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186" name="Straight Connector 31">
            <a:extLst>
              <a:ext uri="{FF2B5EF4-FFF2-40B4-BE49-F238E27FC236}">
                <a16:creationId xmlns:a16="http://schemas.microsoft.com/office/drawing/2014/main" id="{8DBC8DA4-201C-4E0D-B930-42D2434289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7" name="Straight Connector 33">
            <a:extLst>
              <a:ext uri="{FF2B5EF4-FFF2-40B4-BE49-F238E27FC236}">
                <a16:creationId xmlns:a16="http://schemas.microsoft.com/office/drawing/2014/main" id="{15DE28AA-F750-4E49-B817-19CCF8197D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8" name="Straight Connector 35">
            <a:extLst>
              <a:ext uri="{FF2B5EF4-FFF2-40B4-BE49-F238E27FC236}">
                <a16:creationId xmlns:a16="http://schemas.microsoft.com/office/drawing/2014/main" id="{C90DE096-E445-4886-8EBC-823BD3264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21" name="Picture 20" descr="A large green field with trees in the background&#10;&#10;Description automatically generated">
            <a:extLst>
              <a:ext uri="{FF2B5EF4-FFF2-40B4-BE49-F238E27FC236}">
                <a16:creationId xmlns:a16="http://schemas.microsoft.com/office/drawing/2014/main" id="{C96DC71B-B837-4BA3-AB87-310F72CE6453}"/>
              </a:ext>
            </a:extLst>
          </p:cNvPr>
          <p:cNvPicPr>
            <a:picLocks noChangeAspect="1"/>
          </p:cNvPicPr>
          <p:nvPr/>
        </p:nvPicPr>
        <p:blipFill rotWithShape="1">
          <a:blip r:embed="rId3">
            <a:extLst>
              <a:ext uri="{28A0092B-C50C-407E-A947-70E740481C1C}">
                <a14:useLocalDpi xmlns:a14="http://schemas.microsoft.com/office/drawing/2010/main" val="0"/>
              </a:ext>
            </a:extLst>
          </a:blip>
          <a:srcRect t="20438" b="33883"/>
          <a:stretch/>
        </p:blipFill>
        <p:spPr>
          <a:xfrm>
            <a:off x="2866079" y="1395172"/>
            <a:ext cx="6470426" cy="2216708"/>
          </a:xfrm>
          <a:prstGeom prst="rect">
            <a:avLst/>
          </a:prstGeom>
        </p:spPr>
      </p:pic>
    </p:spTree>
    <p:extLst>
      <p:ext uri="{BB962C8B-B14F-4D97-AF65-F5344CB8AC3E}">
        <p14:creationId xmlns:p14="http://schemas.microsoft.com/office/powerpoint/2010/main" val="846762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5" name="Picture 14" descr="A large tree in a field&#10;&#10;Description automatically generated">
            <a:extLst>
              <a:ext uri="{FF2B5EF4-FFF2-40B4-BE49-F238E27FC236}">
                <a16:creationId xmlns:a16="http://schemas.microsoft.com/office/drawing/2014/main" id="{88EB74A7-991D-41C2-8F78-BE6328717D4A}"/>
              </a:ext>
            </a:extLst>
          </p:cNvPr>
          <p:cNvPicPr>
            <a:picLocks noChangeAspect="1"/>
          </p:cNvPicPr>
          <p:nvPr/>
        </p:nvPicPr>
        <p:blipFill rotWithShape="1">
          <a:blip r:embed="rId3">
            <a:extLst>
              <a:ext uri="{28A0092B-C50C-407E-A947-70E740481C1C}">
                <a14:useLocalDpi xmlns:a14="http://schemas.microsoft.com/office/drawing/2010/main" val="0"/>
              </a:ext>
            </a:extLst>
          </a:blip>
          <a:srcRect r="-3" b="5875"/>
          <a:stretch/>
        </p:blipFill>
        <p:spPr>
          <a:xfrm>
            <a:off x="880470" y="825665"/>
            <a:ext cx="3267187" cy="2306360"/>
          </a:xfrm>
          <a:prstGeom prst="rect">
            <a:avLst/>
          </a:prstGeom>
        </p:spPr>
      </p:pic>
      <p:pic>
        <p:nvPicPr>
          <p:cNvPr id="7" name="Picture 6" descr="A tall clock tower sitting in the grass&#10;&#10;Description automatically generated">
            <a:extLst>
              <a:ext uri="{FF2B5EF4-FFF2-40B4-BE49-F238E27FC236}">
                <a16:creationId xmlns:a16="http://schemas.microsoft.com/office/drawing/2014/main" id="{60EC1351-0873-4E8B-A49F-227EF905A3CE}"/>
              </a:ext>
            </a:extLst>
          </p:cNvPr>
          <p:cNvPicPr>
            <a:picLocks noChangeAspect="1"/>
          </p:cNvPicPr>
          <p:nvPr/>
        </p:nvPicPr>
        <p:blipFill rotWithShape="1">
          <a:blip r:embed="rId4">
            <a:extLst>
              <a:ext uri="{28A0092B-C50C-407E-A947-70E740481C1C}">
                <a14:useLocalDpi xmlns:a14="http://schemas.microsoft.com/office/drawing/2010/main" val="0"/>
              </a:ext>
            </a:extLst>
          </a:blip>
          <a:srcRect r="8127" b="-4"/>
          <a:stretch/>
        </p:blipFill>
        <p:spPr>
          <a:xfrm>
            <a:off x="5194684" y="665145"/>
            <a:ext cx="1810330" cy="2627400"/>
          </a:xfrm>
          <a:prstGeom prst="rect">
            <a:avLst/>
          </a:prstGeom>
        </p:spPr>
      </p:pic>
      <p:pic>
        <p:nvPicPr>
          <p:cNvPr id="9" name="Picture 8" descr="A green plant in a garden&#10;&#10;Description automatically generated">
            <a:extLst>
              <a:ext uri="{FF2B5EF4-FFF2-40B4-BE49-F238E27FC236}">
                <a16:creationId xmlns:a16="http://schemas.microsoft.com/office/drawing/2014/main" id="{2BF131E6-791E-4AD2-A457-C750395E216A}"/>
              </a:ext>
            </a:extLst>
          </p:cNvPr>
          <p:cNvPicPr>
            <a:picLocks noChangeAspect="1"/>
          </p:cNvPicPr>
          <p:nvPr/>
        </p:nvPicPr>
        <p:blipFill rotWithShape="1">
          <a:blip r:embed="rId5">
            <a:extLst>
              <a:ext uri="{28A0092B-C50C-407E-A947-70E740481C1C}">
                <a14:useLocalDpi xmlns:a14="http://schemas.microsoft.com/office/drawing/2010/main" val="0"/>
              </a:ext>
            </a:extLst>
          </a:blip>
          <a:srcRect t="1497" r="5" b="5"/>
          <a:stretch/>
        </p:blipFill>
        <p:spPr>
          <a:xfrm>
            <a:off x="8052041" y="773018"/>
            <a:ext cx="3264408" cy="2411653"/>
          </a:xfrm>
          <a:prstGeom prst="rect">
            <a:avLst/>
          </a:prstGeom>
        </p:spPr>
      </p:pic>
      <p:sp>
        <p:nvSpPr>
          <p:cNvPr id="2" name="Title 1">
            <a:extLst>
              <a:ext uri="{FF2B5EF4-FFF2-40B4-BE49-F238E27FC236}">
                <a16:creationId xmlns:a16="http://schemas.microsoft.com/office/drawing/2014/main" id="{DCB43FDB-E31C-473A-9908-86FCA6689316}"/>
              </a:ext>
            </a:extLst>
          </p:cNvPr>
          <p:cNvSpPr>
            <a:spLocks noGrp="1"/>
          </p:cNvSpPr>
          <p:nvPr>
            <p:ph type="title"/>
          </p:nvPr>
        </p:nvSpPr>
        <p:spPr>
          <a:xfrm>
            <a:off x="982638" y="3962622"/>
            <a:ext cx="3080569" cy="1833067"/>
          </a:xfrm>
        </p:spPr>
        <p:txBody>
          <a:bodyPr vert="horz" lIns="91440" tIns="45720" rIns="91440" bIns="45720" rtlCol="0" anchor="ctr">
            <a:normAutofit/>
          </a:bodyPr>
          <a:lstStyle/>
          <a:p>
            <a:r>
              <a:rPr lang="en-US" sz="3200">
                <a:solidFill>
                  <a:srgbClr val="FEFCF7"/>
                </a:solidFill>
              </a:rPr>
              <a:t>What is Wentworth Castle?</a:t>
            </a:r>
          </a:p>
        </p:txBody>
      </p:sp>
      <p:sp>
        <p:nvSpPr>
          <p:cNvPr id="6" name="TextBox 5">
            <a:extLst>
              <a:ext uri="{FF2B5EF4-FFF2-40B4-BE49-F238E27FC236}">
                <a16:creationId xmlns:a16="http://schemas.microsoft.com/office/drawing/2014/main" id="{7012EE93-A253-42B1-8DCD-2BF8E8F45DA3}"/>
              </a:ext>
            </a:extLst>
          </p:cNvPr>
          <p:cNvSpPr txBox="1"/>
          <p:nvPr/>
        </p:nvSpPr>
        <p:spPr>
          <a:xfrm>
            <a:off x="4469391" y="3962621"/>
            <a:ext cx="6847058" cy="1833068"/>
          </a:xfrm>
          <a:prstGeom prst="rect">
            <a:avLst/>
          </a:prstGeom>
        </p:spPr>
        <p:txBody>
          <a:bodyPr vert="horz" lIns="91440" tIns="45720" rIns="91440" bIns="45720" rtlCol="0" anchor="ctr">
            <a:normAutofit/>
          </a:bodyPr>
          <a:lstStyle/>
          <a:p>
            <a:pPr marL="285750" indent="-320040" defTabSz="914400">
              <a:lnSpc>
                <a:spcPct val="111000"/>
              </a:lnSpc>
              <a:spcBef>
                <a:spcPts val="930"/>
              </a:spcBef>
              <a:spcAft>
                <a:spcPts val="600"/>
              </a:spcAft>
              <a:buClr>
                <a:schemeClr val="accent1"/>
              </a:buClr>
              <a:buSzPct val="115000"/>
              <a:buFont typeface="Corbel" panose="020B0503020204020204" pitchFamily="34" charset="0"/>
              <a:buChar char="–"/>
            </a:pPr>
            <a:r>
              <a:rPr lang="en-US" dirty="0">
                <a:solidFill>
                  <a:srgbClr val="FEFCF7"/>
                </a:solidFill>
              </a:rPr>
              <a:t>National Trust Leased property</a:t>
            </a:r>
          </a:p>
          <a:p>
            <a:pPr marL="285750" indent="-320040" defTabSz="914400">
              <a:lnSpc>
                <a:spcPct val="111000"/>
              </a:lnSpc>
              <a:spcBef>
                <a:spcPts val="930"/>
              </a:spcBef>
              <a:spcAft>
                <a:spcPts val="600"/>
              </a:spcAft>
              <a:buClr>
                <a:schemeClr val="accent1"/>
              </a:buClr>
              <a:buSzPct val="115000"/>
              <a:buFont typeface="Corbel" panose="020B0503020204020204" pitchFamily="34" charset="0"/>
              <a:buChar char="–"/>
            </a:pPr>
            <a:r>
              <a:rPr lang="en-US" dirty="0">
                <a:solidFill>
                  <a:srgbClr val="FEFCF7"/>
                </a:solidFill>
              </a:rPr>
              <a:t>South Yorkshire’s only Grade 1 listed parklands and garden.</a:t>
            </a:r>
          </a:p>
          <a:p>
            <a:pPr marL="285750" indent="-320040" defTabSz="914400">
              <a:lnSpc>
                <a:spcPct val="111000"/>
              </a:lnSpc>
              <a:spcBef>
                <a:spcPts val="930"/>
              </a:spcBef>
              <a:spcAft>
                <a:spcPts val="600"/>
              </a:spcAft>
              <a:buClr>
                <a:schemeClr val="accent1"/>
              </a:buClr>
              <a:buSzPct val="115000"/>
              <a:buFont typeface="Corbel" panose="020B0503020204020204" pitchFamily="34" charset="0"/>
              <a:buChar char="–"/>
            </a:pPr>
            <a:r>
              <a:rPr lang="en-US" dirty="0">
                <a:solidFill>
                  <a:srgbClr val="FEFCF7"/>
                </a:solidFill>
              </a:rPr>
              <a:t>Home to 26 listed buildings and monuments</a:t>
            </a:r>
          </a:p>
        </p:txBody>
      </p:sp>
    </p:spTree>
    <p:extLst>
      <p:ext uri="{BB962C8B-B14F-4D97-AF65-F5344CB8AC3E}">
        <p14:creationId xmlns:p14="http://schemas.microsoft.com/office/powerpoint/2010/main" val="9140793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61A1E-0E67-47CE-BA8D-EED5FFC909F6}"/>
              </a:ext>
            </a:extLst>
          </p:cNvPr>
          <p:cNvSpPr>
            <a:spLocks noGrp="1"/>
          </p:cNvSpPr>
          <p:nvPr>
            <p:ph type="title"/>
          </p:nvPr>
        </p:nvSpPr>
        <p:spPr>
          <a:xfrm>
            <a:off x="982638" y="3962622"/>
            <a:ext cx="3080569" cy="1833067"/>
          </a:xfrm>
        </p:spPr>
        <p:txBody>
          <a:bodyPr anchor="ctr">
            <a:normAutofit/>
          </a:bodyPr>
          <a:lstStyle/>
          <a:p>
            <a:r>
              <a:rPr lang="en-GB" sz="2700">
                <a:solidFill>
                  <a:srgbClr val="FFFFFF"/>
                </a:solidFill>
              </a:rPr>
              <a:t>What is Wentworth Castle Noted For?</a:t>
            </a:r>
          </a:p>
        </p:txBody>
      </p:sp>
      <p:sp>
        <p:nvSpPr>
          <p:cNvPr id="15" name="Content Placeholder 14">
            <a:extLst>
              <a:ext uri="{FF2B5EF4-FFF2-40B4-BE49-F238E27FC236}">
                <a16:creationId xmlns:a16="http://schemas.microsoft.com/office/drawing/2014/main" id="{C7B5EDA1-71AB-4627-98D0-04FB3EA70184}"/>
              </a:ext>
            </a:extLst>
          </p:cNvPr>
          <p:cNvSpPr>
            <a:spLocks noGrp="1"/>
          </p:cNvSpPr>
          <p:nvPr>
            <p:ph idx="1"/>
          </p:nvPr>
        </p:nvSpPr>
        <p:spPr>
          <a:xfrm>
            <a:off x="4469391" y="3962621"/>
            <a:ext cx="6847058" cy="1833068"/>
          </a:xfrm>
        </p:spPr>
        <p:txBody>
          <a:bodyPr anchor="ctr">
            <a:normAutofit/>
          </a:bodyPr>
          <a:lstStyle/>
          <a:p>
            <a:pPr>
              <a:lnSpc>
                <a:spcPct val="101000"/>
              </a:lnSpc>
            </a:pPr>
            <a:r>
              <a:rPr lang="en-US" sz="1800" dirty="0">
                <a:solidFill>
                  <a:srgbClr val="FFFFFF"/>
                </a:solidFill>
              </a:rPr>
              <a:t>Stainborough Castle- Built 1731</a:t>
            </a:r>
          </a:p>
          <a:p>
            <a:pPr>
              <a:lnSpc>
                <a:spcPct val="101000"/>
              </a:lnSpc>
            </a:pPr>
            <a:r>
              <a:rPr lang="en-US" sz="1800" dirty="0">
                <a:solidFill>
                  <a:srgbClr val="FFFFFF"/>
                </a:solidFill>
              </a:rPr>
              <a:t>The Rotunda- Built 1746</a:t>
            </a:r>
          </a:p>
          <a:p>
            <a:pPr>
              <a:lnSpc>
                <a:spcPct val="101000"/>
              </a:lnSpc>
            </a:pPr>
            <a:r>
              <a:rPr lang="en-US" sz="1800" dirty="0">
                <a:solidFill>
                  <a:srgbClr val="FFFFFF"/>
                </a:solidFill>
              </a:rPr>
              <a:t>The Victorian Conservatory- Built 1885</a:t>
            </a:r>
          </a:p>
          <a:p>
            <a:pPr>
              <a:lnSpc>
                <a:spcPct val="101000"/>
              </a:lnSpc>
            </a:pPr>
            <a:r>
              <a:rPr lang="en-US" sz="1800" dirty="0">
                <a:solidFill>
                  <a:srgbClr val="FFFFFF"/>
                </a:solidFill>
              </a:rPr>
              <a:t>Three National Plant Collections- Camellia X </a:t>
            </a:r>
            <a:r>
              <a:rPr lang="en-US" sz="1800" dirty="0" err="1">
                <a:solidFill>
                  <a:srgbClr val="FFFFFF"/>
                </a:solidFill>
              </a:rPr>
              <a:t>Williamsi</a:t>
            </a:r>
            <a:r>
              <a:rPr lang="en-US" sz="1800" dirty="0">
                <a:solidFill>
                  <a:srgbClr val="FFFFFF"/>
                </a:solidFill>
              </a:rPr>
              <a:t> Cultivars, Hardy Rhododendron, and Magnolia</a:t>
            </a:r>
          </a:p>
        </p:txBody>
      </p:sp>
      <p:pic>
        <p:nvPicPr>
          <p:cNvPr id="7" name="Picture 6" descr="A greenhouse in front of a building&#10;&#10;Description automatically generated">
            <a:extLst>
              <a:ext uri="{FF2B5EF4-FFF2-40B4-BE49-F238E27FC236}">
                <a16:creationId xmlns:a16="http://schemas.microsoft.com/office/drawing/2014/main" id="{A90E38F7-12D4-4E69-9637-3EA3C3A4A948}"/>
              </a:ext>
            </a:extLst>
          </p:cNvPr>
          <p:cNvPicPr>
            <a:picLocks noChangeAspect="1"/>
          </p:cNvPicPr>
          <p:nvPr/>
        </p:nvPicPr>
        <p:blipFill rotWithShape="1">
          <a:blip r:embed="rId3">
            <a:extLst>
              <a:ext uri="{28A0092B-C50C-407E-A947-70E740481C1C}">
                <a14:useLocalDpi xmlns:a14="http://schemas.microsoft.com/office/drawing/2010/main" val="0"/>
              </a:ext>
            </a:extLst>
          </a:blip>
          <a:srcRect t="19659" r="2" b="11088"/>
          <a:stretch/>
        </p:blipFill>
        <p:spPr>
          <a:xfrm>
            <a:off x="6516684" y="851911"/>
            <a:ext cx="2260254" cy="2169296"/>
          </a:xfrm>
          <a:prstGeom prst="rect">
            <a:avLst/>
          </a:prstGeom>
        </p:spPr>
      </p:pic>
      <p:pic>
        <p:nvPicPr>
          <p:cNvPr id="11" name="Picture 10" descr="A castle with a clock tower on top of a lush green field&#10;&#10;Description automatically generated">
            <a:extLst>
              <a:ext uri="{FF2B5EF4-FFF2-40B4-BE49-F238E27FC236}">
                <a16:creationId xmlns:a16="http://schemas.microsoft.com/office/drawing/2014/main" id="{F03EF873-DFCD-4056-853D-82C42E8795B2}"/>
              </a:ext>
            </a:extLst>
          </p:cNvPr>
          <p:cNvPicPr>
            <a:picLocks noChangeAspect="1"/>
          </p:cNvPicPr>
          <p:nvPr/>
        </p:nvPicPr>
        <p:blipFill rotWithShape="1">
          <a:blip r:embed="rId4">
            <a:extLst>
              <a:ext uri="{28A0092B-C50C-407E-A947-70E740481C1C}">
                <a14:useLocalDpi xmlns:a14="http://schemas.microsoft.com/office/drawing/2010/main" val="0"/>
              </a:ext>
            </a:extLst>
          </a:blip>
          <a:srcRect l="10423" r="16070" b="-1"/>
          <a:stretch/>
        </p:blipFill>
        <p:spPr>
          <a:xfrm>
            <a:off x="858425" y="851911"/>
            <a:ext cx="2126091" cy="2169296"/>
          </a:xfrm>
          <a:prstGeom prst="rect">
            <a:avLst/>
          </a:prstGeom>
        </p:spPr>
      </p:pic>
      <p:pic>
        <p:nvPicPr>
          <p:cNvPr id="5" name="Content Placeholder 4" descr="A large purple flower is in a garden&#10;&#10;Description automatically generated">
            <a:extLst>
              <a:ext uri="{FF2B5EF4-FFF2-40B4-BE49-F238E27FC236}">
                <a16:creationId xmlns:a16="http://schemas.microsoft.com/office/drawing/2014/main" id="{D097B3FA-F447-489D-9EB6-4812BA118555}"/>
              </a:ext>
            </a:extLst>
          </p:cNvPr>
          <p:cNvPicPr>
            <a:picLocks noChangeAspect="1"/>
          </p:cNvPicPr>
          <p:nvPr/>
        </p:nvPicPr>
        <p:blipFill rotWithShape="1">
          <a:blip r:embed="rId5">
            <a:extLst>
              <a:ext uri="{28A0092B-C50C-407E-A947-70E740481C1C}">
                <a14:useLocalDpi xmlns:a14="http://schemas.microsoft.com/office/drawing/2010/main" val="0"/>
              </a:ext>
            </a:extLst>
          </a:blip>
          <a:srcRect l="3049" r="27778" b="-4"/>
          <a:stretch/>
        </p:blipFill>
        <p:spPr>
          <a:xfrm>
            <a:off x="9197622" y="844705"/>
            <a:ext cx="2135953" cy="2169296"/>
          </a:xfrm>
          <a:prstGeom prst="rect">
            <a:avLst/>
          </a:prstGeom>
        </p:spPr>
      </p:pic>
      <p:pic>
        <p:nvPicPr>
          <p:cNvPr id="4" name="Picture 3" descr="A large white building&#10;&#10;Description automatically generated">
            <a:extLst>
              <a:ext uri="{FF2B5EF4-FFF2-40B4-BE49-F238E27FC236}">
                <a16:creationId xmlns:a16="http://schemas.microsoft.com/office/drawing/2014/main" id="{1BFF254F-C097-4416-A24E-092B10360B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97988" y="842289"/>
            <a:ext cx="2905223" cy="2178918"/>
          </a:xfrm>
          <a:prstGeom prst="rect">
            <a:avLst/>
          </a:prstGeom>
        </p:spPr>
      </p:pic>
    </p:spTree>
    <p:extLst>
      <p:ext uri="{BB962C8B-B14F-4D97-AF65-F5344CB8AC3E}">
        <p14:creationId xmlns:p14="http://schemas.microsoft.com/office/powerpoint/2010/main" val="274694834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99DD3-9F54-4D11-B6B1-45239FDDAB75}"/>
              </a:ext>
            </a:extLst>
          </p:cNvPr>
          <p:cNvSpPr>
            <a:spLocks noGrp="1"/>
          </p:cNvSpPr>
          <p:nvPr>
            <p:ph type="title"/>
          </p:nvPr>
        </p:nvSpPr>
        <p:spPr>
          <a:xfrm>
            <a:off x="6400800" y="568345"/>
            <a:ext cx="5303471" cy="1560716"/>
          </a:xfrm>
        </p:spPr>
        <p:txBody>
          <a:bodyPr vert="horz" lIns="91440" tIns="45720" rIns="91440" bIns="45720" rtlCol="0" anchor="t">
            <a:normAutofit/>
          </a:bodyPr>
          <a:lstStyle/>
          <a:p>
            <a:r>
              <a:rPr lang="en-US" sz="4100"/>
              <a:t>Where is Wentworth Castle Located?</a:t>
            </a:r>
          </a:p>
        </p:txBody>
      </p:sp>
      <p:pic>
        <p:nvPicPr>
          <p:cNvPr id="5" name="Picture 4" descr="A picture containing text, map&#10;&#10;Description automatically generated">
            <a:extLst>
              <a:ext uri="{FF2B5EF4-FFF2-40B4-BE49-F238E27FC236}">
                <a16:creationId xmlns:a16="http://schemas.microsoft.com/office/drawing/2014/main" id="{129560EF-AC48-4F2A-88F6-B167E3D330B5}"/>
              </a:ext>
            </a:extLst>
          </p:cNvPr>
          <p:cNvPicPr>
            <a:picLocks noChangeAspect="1"/>
          </p:cNvPicPr>
          <p:nvPr/>
        </p:nvPicPr>
        <p:blipFill rotWithShape="1">
          <a:blip r:embed="rId3">
            <a:extLst>
              <a:ext uri="{28A0092B-C50C-407E-A947-70E740481C1C}">
                <a14:useLocalDpi xmlns:a14="http://schemas.microsoft.com/office/drawing/2010/main" val="0"/>
              </a:ext>
            </a:extLst>
          </a:blip>
          <a:srcRect l="22353" r="15538" b="-2"/>
          <a:stretch/>
        </p:blipFill>
        <p:spPr>
          <a:xfrm>
            <a:off x="473075" y="587676"/>
            <a:ext cx="5721985" cy="5247747"/>
          </a:xfrm>
          <a:prstGeom prst="rect">
            <a:avLst/>
          </a:prstGeom>
        </p:spPr>
      </p:pic>
      <p:sp>
        <p:nvSpPr>
          <p:cNvPr id="6" name="TextBox 5">
            <a:extLst>
              <a:ext uri="{FF2B5EF4-FFF2-40B4-BE49-F238E27FC236}">
                <a16:creationId xmlns:a16="http://schemas.microsoft.com/office/drawing/2014/main" id="{ADA53030-2B14-4E85-AD25-E7CAFAC0E235}"/>
              </a:ext>
            </a:extLst>
          </p:cNvPr>
          <p:cNvSpPr txBox="1"/>
          <p:nvPr/>
        </p:nvSpPr>
        <p:spPr>
          <a:xfrm>
            <a:off x="6400800" y="2438400"/>
            <a:ext cx="5303471" cy="3651504"/>
          </a:xfrm>
          <a:prstGeom prst="rect">
            <a:avLst/>
          </a:prstGeom>
        </p:spPr>
        <p:txBody>
          <a:bodyPr vert="horz" lIns="91440" tIns="45720" rIns="91440" bIns="45720" rtlCol="0">
            <a:normAutofit/>
          </a:bodyPr>
          <a:lstStyle/>
          <a:p>
            <a:pPr marL="285750" indent="-320040" defTabSz="914400">
              <a:lnSpc>
                <a:spcPct val="111000"/>
              </a:lnSpc>
              <a:spcBef>
                <a:spcPts val="930"/>
              </a:spcBef>
              <a:spcAft>
                <a:spcPts val="600"/>
              </a:spcAft>
              <a:buClr>
                <a:srgbClr val="FDCF86"/>
              </a:buClr>
              <a:buSzPct val="115000"/>
              <a:buFont typeface="Corbel" panose="020B0503020204020204" pitchFamily="34" charset="0"/>
              <a:buChar char="–"/>
            </a:pPr>
            <a:r>
              <a:rPr lang="en-US" dirty="0">
                <a:solidFill>
                  <a:schemeClr val="tx2">
                    <a:lumMod val="75000"/>
                    <a:lumOff val="25000"/>
                  </a:schemeClr>
                </a:solidFill>
              </a:rPr>
              <a:t>11 Minute drive from Barnsley town center and Junction 37 of the M1.</a:t>
            </a:r>
          </a:p>
          <a:p>
            <a:pPr marL="285750" indent="-320040" defTabSz="914400">
              <a:lnSpc>
                <a:spcPct val="111000"/>
              </a:lnSpc>
              <a:spcBef>
                <a:spcPts val="930"/>
              </a:spcBef>
              <a:spcAft>
                <a:spcPts val="600"/>
              </a:spcAft>
              <a:buClr>
                <a:srgbClr val="FDCF86"/>
              </a:buClr>
              <a:buSzPct val="115000"/>
              <a:buFont typeface="Corbel" panose="020B0503020204020204" pitchFamily="34" charset="0"/>
              <a:buChar char="–"/>
            </a:pPr>
            <a:r>
              <a:rPr lang="en-US" dirty="0">
                <a:solidFill>
                  <a:schemeClr val="tx2">
                    <a:lumMod val="75000"/>
                    <a:lumOff val="25000"/>
                  </a:schemeClr>
                </a:solidFill>
              </a:rPr>
              <a:t>2.2 Mile Walk from Dodworth Train Station.</a:t>
            </a:r>
          </a:p>
          <a:p>
            <a:pPr marL="285750" indent="-320040" defTabSz="914400">
              <a:lnSpc>
                <a:spcPct val="111000"/>
              </a:lnSpc>
              <a:spcBef>
                <a:spcPts val="930"/>
              </a:spcBef>
              <a:spcAft>
                <a:spcPts val="600"/>
              </a:spcAft>
              <a:buClr>
                <a:srgbClr val="FDCF86"/>
              </a:buClr>
              <a:buSzPct val="115000"/>
              <a:buFont typeface="Corbel" panose="020B0503020204020204" pitchFamily="34" charset="0"/>
              <a:buChar char="–"/>
            </a:pPr>
            <a:r>
              <a:rPr lang="en-US" dirty="0">
                <a:solidFill>
                  <a:schemeClr val="tx2">
                    <a:lumMod val="75000"/>
                    <a:lumOff val="25000"/>
                  </a:schemeClr>
                </a:solidFill>
              </a:rPr>
              <a:t>0.9 Mile Walk from the nearest bus stop.</a:t>
            </a:r>
          </a:p>
        </p:txBody>
      </p:sp>
      <p:sp>
        <p:nvSpPr>
          <p:cNvPr id="3" name="Oval 2">
            <a:extLst>
              <a:ext uri="{FF2B5EF4-FFF2-40B4-BE49-F238E27FC236}">
                <a16:creationId xmlns:a16="http://schemas.microsoft.com/office/drawing/2014/main" id="{E9BFAD55-2603-46E8-8729-4779290DEB7C}"/>
              </a:ext>
            </a:extLst>
          </p:cNvPr>
          <p:cNvSpPr/>
          <p:nvPr/>
        </p:nvSpPr>
        <p:spPr>
          <a:xfrm>
            <a:off x="4148488" y="1210861"/>
            <a:ext cx="557731" cy="560163"/>
          </a:xfrm>
          <a:prstGeom prst="ellipse">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DECBAE20-1B1B-44CE-8CFA-B7E96D8D3E32}"/>
              </a:ext>
            </a:extLst>
          </p:cNvPr>
          <p:cNvSpPr/>
          <p:nvPr/>
        </p:nvSpPr>
        <p:spPr>
          <a:xfrm>
            <a:off x="473075" y="2369181"/>
            <a:ext cx="336884" cy="304800"/>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DE02473B-16A3-43A3-910C-A6D2088E880F}"/>
              </a:ext>
            </a:extLst>
          </p:cNvPr>
          <p:cNvSpPr/>
          <p:nvPr/>
        </p:nvSpPr>
        <p:spPr>
          <a:xfrm>
            <a:off x="1556920" y="1771024"/>
            <a:ext cx="436880" cy="477512"/>
          </a:xfrm>
          <a:prstGeom prst="ellipse">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DBC8DC85-00B4-4A4F-90EE-1CB51C14B5C3}"/>
              </a:ext>
            </a:extLst>
          </p:cNvPr>
          <p:cNvSpPr/>
          <p:nvPr/>
        </p:nvSpPr>
        <p:spPr>
          <a:xfrm>
            <a:off x="6293084" y="2435225"/>
            <a:ext cx="451534" cy="401647"/>
          </a:xfrm>
          <a:prstGeom prst="ellipse">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B2D8FC7A-5FD3-49B6-8FFB-0323D2A426EC}"/>
              </a:ext>
            </a:extLst>
          </p:cNvPr>
          <p:cNvSpPr/>
          <p:nvPr/>
        </p:nvSpPr>
        <p:spPr>
          <a:xfrm>
            <a:off x="6307738" y="3211550"/>
            <a:ext cx="436880" cy="401675"/>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F53BE568-4055-491F-BA0B-C388F63607CC}"/>
              </a:ext>
            </a:extLst>
          </p:cNvPr>
          <p:cNvSpPr/>
          <p:nvPr/>
        </p:nvSpPr>
        <p:spPr>
          <a:xfrm>
            <a:off x="1993800" y="3952063"/>
            <a:ext cx="267502" cy="237263"/>
          </a:xfrm>
          <a:prstGeom prst="ellipse">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701033F1-3878-4BDA-BEDC-7CCE6D16373B}"/>
              </a:ext>
            </a:extLst>
          </p:cNvPr>
          <p:cNvSpPr/>
          <p:nvPr/>
        </p:nvSpPr>
        <p:spPr>
          <a:xfrm>
            <a:off x="6307738" y="3750614"/>
            <a:ext cx="436880" cy="401675"/>
          </a:xfrm>
          <a:prstGeom prst="ellipse">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9987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B15A-952C-4163-8755-CCC206754812}"/>
              </a:ext>
            </a:extLst>
          </p:cNvPr>
          <p:cNvSpPr>
            <a:spLocks noGrp="1"/>
          </p:cNvSpPr>
          <p:nvPr>
            <p:ph type="title"/>
          </p:nvPr>
        </p:nvSpPr>
        <p:spPr>
          <a:xfrm>
            <a:off x="6314384" y="642594"/>
            <a:ext cx="4810815" cy="1371600"/>
          </a:xfrm>
        </p:spPr>
        <p:txBody>
          <a:bodyPr>
            <a:normAutofit/>
          </a:bodyPr>
          <a:lstStyle/>
          <a:p>
            <a:r>
              <a:rPr lang="en-GB" sz="2300"/>
              <a:t>What Challenges Does Wentworth Castle Face? And How Should They Tackle This?</a:t>
            </a:r>
          </a:p>
        </p:txBody>
      </p:sp>
      <p:sp>
        <p:nvSpPr>
          <p:cNvPr id="78" name="Rectangle 80">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79" name="Rectangle 82">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6" name="Picture 5" descr="A stone castle next to a rock wall&#10;&#10;Description automatically generated">
            <a:extLst>
              <a:ext uri="{FF2B5EF4-FFF2-40B4-BE49-F238E27FC236}">
                <a16:creationId xmlns:a16="http://schemas.microsoft.com/office/drawing/2014/main" id="{DBC68706-A4A4-408B-BDCB-721C617301A9}"/>
              </a:ext>
            </a:extLst>
          </p:cNvPr>
          <p:cNvPicPr>
            <a:picLocks noChangeAspect="1"/>
          </p:cNvPicPr>
          <p:nvPr/>
        </p:nvPicPr>
        <p:blipFill rotWithShape="1">
          <a:blip r:embed="rId3">
            <a:extLst>
              <a:ext uri="{28A0092B-C50C-407E-A947-70E740481C1C}">
                <a14:useLocalDpi xmlns:a14="http://schemas.microsoft.com/office/drawing/2010/main" val="0"/>
              </a:ext>
            </a:extLst>
          </a:blip>
          <a:srcRect l="20628" r="5066" b="-3"/>
          <a:stretch/>
        </p:blipFill>
        <p:spPr>
          <a:xfrm>
            <a:off x="1304515" y="1328394"/>
            <a:ext cx="4188221" cy="4227415"/>
          </a:xfrm>
          <a:prstGeom prst="rect">
            <a:avLst/>
          </a:prstGeom>
        </p:spPr>
      </p:pic>
      <p:sp>
        <p:nvSpPr>
          <p:cNvPr id="76" name="Content Placeholder 8">
            <a:extLst>
              <a:ext uri="{FF2B5EF4-FFF2-40B4-BE49-F238E27FC236}">
                <a16:creationId xmlns:a16="http://schemas.microsoft.com/office/drawing/2014/main" id="{5D198706-4C86-404A-B6C7-407172856B38}"/>
              </a:ext>
            </a:extLst>
          </p:cNvPr>
          <p:cNvSpPr>
            <a:spLocks noGrp="1"/>
          </p:cNvSpPr>
          <p:nvPr>
            <p:ph idx="1"/>
          </p:nvPr>
        </p:nvSpPr>
        <p:spPr>
          <a:xfrm>
            <a:off x="6314384" y="2103120"/>
            <a:ext cx="4810816" cy="3931920"/>
          </a:xfrm>
        </p:spPr>
        <p:txBody>
          <a:bodyPr>
            <a:normAutofit/>
          </a:bodyPr>
          <a:lstStyle/>
          <a:p>
            <a:pPr marL="0" indent="0">
              <a:buClr>
                <a:srgbClr val="6AADF4"/>
              </a:buClr>
              <a:buNone/>
            </a:pPr>
            <a:r>
              <a:rPr lang="en-GB" b="1" u="sng"/>
              <a:t>Political Challenges</a:t>
            </a:r>
            <a:endParaRPr lang="en-GB"/>
          </a:p>
          <a:p>
            <a:pPr>
              <a:buClr>
                <a:srgbClr val="6AADF4"/>
              </a:buClr>
            </a:pPr>
            <a:r>
              <a:rPr lang="en-GB"/>
              <a:t>Conservation of the grounds as the gardens and parklands are listed as well as 26 other buildings and monuments.</a:t>
            </a:r>
          </a:p>
          <a:p>
            <a:pPr marL="0" indent="0">
              <a:buClr>
                <a:srgbClr val="6AADF4"/>
              </a:buClr>
              <a:buNone/>
            </a:pPr>
            <a:r>
              <a:rPr lang="en-GB" b="1" u="sng"/>
              <a:t>Tackle This By:</a:t>
            </a:r>
          </a:p>
          <a:p>
            <a:pPr>
              <a:buClr>
                <a:srgbClr val="6AADF4"/>
              </a:buClr>
            </a:pPr>
            <a:r>
              <a:rPr lang="en-GB"/>
              <a:t>Put any areas of conservation to the public and they could choose what they think should be prioritised.</a:t>
            </a:r>
          </a:p>
          <a:p>
            <a:pPr>
              <a:buClr>
                <a:srgbClr val="6AADF4"/>
              </a:buClr>
            </a:pPr>
            <a:endParaRPr lang="en-GB" dirty="0"/>
          </a:p>
        </p:txBody>
      </p:sp>
    </p:spTree>
    <p:extLst>
      <p:ext uri="{BB962C8B-B14F-4D97-AF65-F5344CB8AC3E}">
        <p14:creationId xmlns:p14="http://schemas.microsoft.com/office/powerpoint/2010/main" val="3241250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DEDE-703A-4A43-A2AE-C7BD4F7AEA52}"/>
              </a:ext>
            </a:extLst>
          </p:cNvPr>
          <p:cNvSpPr>
            <a:spLocks noGrp="1"/>
          </p:cNvSpPr>
          <p:nvPr>
            <p:ph type="title"/>
          </p:nvPr>
        </p:nvSpPr>
        <p:spPr>
          <a:xfrm>
            <a:off x="6314384" y="642594"/>
            <a:ext cx="4810815" cy="1371600"/>
          </a:xfrm>
        </p:spPr>
        <p:txBody>
          <a:bodyPr>
            <a:normAutofit/>
          </a:bodyPr>
          <a:lstStyle/>
          <a:p>
            <a:r>
              <a:rPr lang="en-GB" sz="2300"/>
              <a:t>What Challenges Does Wentworth Castle Face? And How Should They Tackle This?</a:t>
            </a:r>
          </a:p>
        </p:txBody>
      </p:sp>
      <p:sp>
        <p:nvSpPr>
          <p:cNvPr id="7" name="Rectangle 9">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9" name="Rectangle 11">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5" name="Picture 4" descr="A person in a green field with trees in the background&#10;&#10;Description automatically generated">
            <a:extLst>
              <a:ext uri="{FF2B5EF4-FFF2-40B4-BE49-F238E27FC236}">
                <a16:creationId xmlns:a16="http://schemas.microsoft.com/office/drawing/2014/main" id="{7631D9AA-7854-4BAD-95E3-C92F116589AC}"/>
              </a:ext>
            </a:extLst>
          </p:cNvPr>
          <p:cNvPicPr>
            <a:picLocks noChangeAspect="1"/>
          </p:cNvPicPr>
          <p:nvPr/>
        </p:nvPicPr>
        <p:blipFill rotWithShape="1">
          <a:blip r:embed="rId3">
            <a:extLst>
              <a:ext uri="{28A0092B-C50C-407E-A947-70E740481C1C}">
                <a14:useLocalDpi xmlns:a14="http://schemas.microsoft.com/office/drawing/2010/main" val="0"/>
              </a:ext>
            </a:extLst>
          </a:blip>
          <a:srcRect l="4270" r="21423" b="-3"/>
          <a:stretch/>
        </p:blipFill>
        <p:spPr>
          <a:xfrm>
            <a:off x="1304515" y="1328394"/>
            <a:ext cx="4188221" cy="4227415"/>
          </a:xfrm>
          <a:prstGeom prst="rect">
            <a:avLst/>
          </a:prstGeom>
        </p:spPr>
      </p:pic>
      <p:sp>
        <p:nvSpPr>
          <p:cNvPr id="3" name="Content Placeholder 2">
            <a:extLst>
              <a:ext uri="{FF2B5EF4-FFF2-40B4-BE49-F238E27FC236}">
                <a16:creationId xmlns:a16="http://schemas.microsoft.com/office/drawing/2014/main" id="{2B8107B0-948F-4E0F-98D9-66B53E91AC7C}"/>
              </a:ext>
            </a:extLst>
          </p:cNvPr>
          <p:cNvSpPr>
            <a:spLocks noGrp="1"/>
          </p:cNvSpPr>
          <p:nvPr>
            <p:ph idx="1"/>
          </p:nvPr>
        </p:nvSpPr>
        <p:spPr>
          <a:xfrm>
            <a:off x="6314384" y="2103120"/>
            <a:ext cx="4810816" cy="3931920"/>
          </a:xfrm>
        </p:spPr>
        <p:txBody>
          <a:bodyPr>
            <a:normAutofit/>
          </a:bodyPr>
          <a:lstStyle/>
          <a:p>
            <a:pPr marL="0" indent="0">
              <a:buNone/>
            </a:pPr>
            <a:r>
              <a:rPr lang="en-GB" b="1" u="sng"/>
              <a:t>Economic Challenges</a:t>
            </a:r>
            <a:endParaRPr lang="en-GB"/>
          </a:p>
          <a:p>
            <a:r>
              <a:rPr lang="en-GB"/>
              <a:t>Entry is free if customers have a membership but if not, it is £8.50 for an adult to get in and £4.25 for all children over the age of 5. In Barnsley for a lot of local people it is too expensive.</a:t>
            </a:r>
          </a:p>
          <a:p>
            <a:pPr marL="0" indent="0">
              <a:buNone/>
            </a:pPr>
            <a:r>
              <a:rPr lang="en-GB" b="1" u="sng"/>
              <a:t>Tackle This By:</a:t>
            </a:r>
          </a:p>
          <a:p>
            <a:r>
              <a:rPr lang="en-GB"/>
              <a:t>The National Trust should assess the economics of the local area and offer discounted prices to people within Barnsley to entice them in.</a:t>
            </a:r>
          </a:p>
          <a:p>
            <a:endParaRPr lang="en-GB" b="1" u="sng" dirty="0"/>
          </a:p>
        </p:txBody>
      </p:sp>
    </p:spTree>
    <p:extLst>
      <p:ext uri="{BB962C8B-B14F-4D97-AF65-F5344CB8AC3E}">
        <p14:creationId xmlns:p14="http://schemas.microsoft.com/office/powerpoint/2010/main" val="3825997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BC387-58BC-4DFD-9C8E-CE34496295DF}"/>
              </a:ext>
            </a:extLst>
          </p:cNvPr>
          <p:cNvSpPr>
            <a:spLocks noGrp="1"/>
          </p:cNvSpPr>
          <p:nvPr>
            <p:ph type="title"/>
          </p:nvPr>
        </p:nvSpPr>
        <p:spPr>
          <a:xfrm>
            <a:off x="6314384" y="642594"/>
            <a:ext cx="4810815" cy="1371600"/>
          </a:xfrm>
        </p:spPr>
        <p:txBody>
          <a:bodyPr>
            <a:normAutofit/>
          </a:bodyPr>
          <a:lstStyle/>
          <a:p>
            <a:r>
              <a:rPr lang="en-GB" sz="2300"/>
              <a:t>What Challenges Does Wentworth Castle Face? And How Should They Tackle This?</a:t>
            </a:r>
          </a:p>
        </p:txBody>
      </p:sp>
      <p:sp>
        <p:nvSpPr>
          <p:cNvPr id="7" name="Rectangle 9">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9" name="Rectangle 11">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5" name="Picture 4" descr="A sculpture of a person&#10;&#10;Description automatically generated">
            <a:extLst>
              <a:ext uri="{FF2B5EF4-FFF2-40B4-BE49-F238E27FC236}">
                <a16:creationId xmlns:a16="http://schemas.microsoft.com/office/drawing/2014/main" id="{1DA4922E-8A90-49D9-B504-B133D68E0CD3}"/>
              </a:ext>
            </a:extLst>
          </p:cNvPr>
          <p:cNvPicPr>
            <a:picLocks noChangeAspect="1"/>
          </p:cNvPicPr>
          <p:nvPr/>
        </p:nvPicPr>
        <p:blipFill rotWithShape="1">
          <a:blip r:embed="rId3">
            <a:extLst>
              <a:ext uri="{28A0092B-C50C-407E-A947-70E740481C1C}">
                <a14:useLocalDpi xmlns:a14="http://schemas.microsoft.com/office/drawing/2010/main" val="0"/>
              </a:ext>
            </a:extLst>
          </a:blip>
          <a:srcRect t="8311" r="2" b="15988"/>
          <a:stretch/>
        </p:blipFill>
        <p:spPr>
          <a:xfrm>
            <a:off x="1304515" y="1328394"/>
            <a:ext cx="4188221" cy="4227415"/>
          </a:xfrm>
          <a:prstGeom prst="rect">
            <a:avLst/>
          </a:prstGeom>
        </p:spPr>
      </p:pic>
      <p:sp>
        <p:nvSpPr>
          <p:cNvPr id="3" name="Content Placeholder 2">
            <a:extLst>
              <a:ext uri="{FF2B5EF4-FFF2-40B4-BE49-F238E27FC236}">
                <a16:creationId xmlns:a16="http://schemas.microsoft.com/office/drawing/2014/main" id="{15783111-380E-46C0-AFAE-75746052D489}"/>
              </a:ext>
            </a:extLst>
          </p:cNvPr>
          <p:cNvSpPr>
            <a:spLocks noGrp="1"/>
          </p:cNvSpPr>
          <p:nvPr>
            <p:ph idx="1"/>
          </p:nvPr>
        </p:nvSpPr>
        <p:spPr>
          <a:xfrm>
            <a:off x="6314384" y="2103120"/>
            <a:ext cx="4810816" cy="3931920"/>
          </a:xfrm>
        </p:spPr>
        <p:txBody>
          <a:bodyPr>
            <a:normAutofit/>
          </a:bodyPr>
          <a:lstStyle/>
          <a:p>
            <a:pPr marL="0" indent="0">
              <a:buNone/>
            </a:pPr>
            <a:r>
              <a:rPr lang="en-GB" b="1" u="sng"/>
              <a:t>Social Challenges</a:t>
            </a:r>
            <a:endParaRPr lang="en-GB"/>
          </a:p>
          <a:p>
            <a:r>
              <a:rPr lang="en-GB"/>
              <a:t>Social Significance needs to be determined by the National Trust as to what is on show as throughout the years the landscape was altered. Is one era more significant than another? Should this be recreated for visitors to see?</a:t>
            </a:r>
          </a:p>
          <a:p>
            <a:pPr marL="0" indent="0">
              <a:buNone/>
            </a:pPr>
            <a:r>
              <a:rPr lang="en-GB" b="1" u="sng"/>
              <a:t>Tackle This By:</a:t>
            </a:r>
          </a:p>
          <a:p>
            <a:r>
              <a:rPr lang="en-GB"/>
              <a:t>Keep up to date with the news about what is socially acceptable and isn’t. </a:t>
            </a:r>
          </a:p>
          <a:p>
            <a:r>
              <a:rPr lang="en-GB"/>
              <a:t>Consult the public and see what they want to see.</a:t>
            </a:r>
          </a:p>
          <a:p>
            <a:pPr marL="0" indent="0">
              <a:buNone/>
            </a:pPr>
            <a:endParaRPr lang="en-GB" b="1" u="sng" dirty="0"/>
          </a:p>
        </p:txBody>
      </p:sp>
    </p:spTree>
    <p:extLst>
      <p:ext uri="{BB962C8B-B14F-4D97-AF65-F5344CB8AC3E}">
        <p14:creationId xmlns:p14="http://schemas.microsoft.com/office/powerpoint/2010/main" val="1195979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7ED1E-AD86-4B4B-83D7-A4B314EB8C63}"/>
              </a:ext>
            </a:extLst>
          </p:cNvPr>
          <p:cNvSpPr>
            <a:spLocks noGrp="1"/>
          </p:cNvSpPr>
          <p:nvPr>
            <p:ph type="title"/>
          </p:nvPr>
        </p:nvSpPr>
        <p:spPr>
          <a:xfrm>
            <a:off x="6314384" y="642594"/>
            <a:ext cx="4810815" cy="1371600"/>
          </a:xfrm>
        </p:spPr>
        <p:txBody>
          <a:bodyPr>
            <a:normAutofit/>
          </a:bodyPr>
          <a:lstStyle/>
          <a:p>
            <a:r>
              <a:rPr lang="en-GB" sz="2300"/>
              <a:t>What Challenges Does Wentworth Castle Face? And How Should They Tackle This?</a:t>
            </a:r>
          </a:p>
        </p:txBody>
      </p:sp>
      <p:sp>
        <p:nvSpPr>
          <p:cNvPr id="7" name="Rectangle 9">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9" name="Rectangle 11">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5" name="Picture 4" descr="A large long train on a lush green field&#10;&#10;Description automatically generated">
            <a:extLst>
              <a:ext uri="{FF2B5EF4-FFF2-40B4-BE49-F238E27FC236}">
                <a16:creationId xmlns:a16="http://schemas.microsoft.com/office/drawing/2014/main" id="{325DDE70-B286-42AA-8564-18D4321AB014}"/>
              </a:ext>
            </a:extLst>
          </p:cNvPr>
          <p:cNvPicPr>
            <a:picLocks noChangeAspect="1"/>
          </p:cNvPicPr>
          <p:nvPr/>
        </p:nvPicPr>
        <p:blipFill rotWithShape="1">
          <a:blip r:embed="rId3">
            <a:extLst>
              <a:ext uri="{28A0092B-C50C-407E-A947-70E740481C1C}">
                <a14:useLocalDpi xmlns:a14="http://schemas.microsoft.com/office/drawing/2010/main" val="0"/>
              </a:ext>
            </a:extLst>
          </a:blip>
          <a:srcRect l="9584" r="16109" b="-3"/>
          <a:stretch/>
        </p:blipFill>
        <p:spPr>
          <a:xfrm>
            <a:off x="1304515" y="1328394"/>
            <a:ext cx="4188221" cy="4227415"/>
          </a:xfrm>
          <a:prstGeom prst="rect">
            <a:avLst/>
          </a:prstGeom>
        </p:spPr>
      </p:pic>
      <p:sp>
        <p:nvSpPr>
          <p:cNvPr id="3" name="Content Placeholder 2">
            <a:extLst>
              <a:ext uri="{FF2B5EF4-FFF2-40B4-BE49-F238E27FC236}">
                <a16:creationId xmlns:a16="http://schemas.microsoft.com/office/drawing/2014/main" id="{FED8973C-1020-44DB-95F4-302C647C875C}"/>
              </a:ext>
            </a:extLst>
          </p:cNvPr>
          <p:cNvSpPr>
            <a:spLocks noGrp="1"/>
          </p:cNvSpPr>
          <p:nvPr>
            <p:ph idx="1"/>
          </p:nvPr>
        </p:nvSpPr>
        <p:spPr>
          <a:xfrm>
            <a:off x="6314384" y="2103120"/>
            <a:ext cx="4810816" cy="3931920"/>
          </a:xfrm>
        </p:spPr>
        <p:txBody>
          <a:bodyPr>
            <a:normAutofit/>
          </a:bodyPr>
          <a:lstStyle/>
          <a:p>
            <a:pPr marL="0" indent="0">
              <a:buNone/>
            </a:pPr>
            <a:r>
              <a:rPr lang="en-GB" b="1" u="sng"/>
              <a:t>Technological Challenges</a:t>
            </a:r>
            <a:endParaRPr lang="en-GB"/>
          </a:p>
          <a:p>
            <a:r>
              <a:rPr lang="en-GB"/>
              <a:t>Poor mobile phone signal in some areas of the site.</a:t>
            </a:r>
          </a:p>
          <a:p>
            <a:r>
              <a:rPr lang="en-GB"/>
              <a:t>Ensuring all technology provided by the National Trust is in good working condition, e.g. the staff’s two-way radios and mobile induction loops for the visitors.</a:t>
            </a:r>
          </a:p>
          <a:p>
            <a:pPr marL="0" indent="0">
              <a:buNone/>
            </a:pPr>
            <a:r>
              <a:rPr lang="en-GB" b="1" u="sng"/>
              <a:t>Tackle This By:</a:t>
            </a:r>
          </a:p>
          <a:p>
            <a:r>
              <a:rPr lang="en-GB"/>
              <a:t>Regularly check all technology equipment provided to make sure they are up to date and working.</a:t>
            </a:r>
          </a:p>
        </p:txBody>
      </p:sp>
    </p:spTree>
    <p:extLst>
      <p:ext uri="{BB962C8B-B14F-4D97-AF65-F5344CB8AC3E}">
        <p14:creationId xmlns:p14="http://schemas.microsoft.com/office/powerpoint/2010/main" val="3279990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AC7D-9A3B-4DFE-926E-EB4112CEE44B}"/>
              </a:ext>
            </a:extLst>
          </p:cNvPr>
          <p:cNvSpPr>
            <a:spLocks noGrp="1"/>
          </p:cNvSpPr>
          <p:nvPr>
            <p:ph type="title"/>
          </p:nvPr>
        </p:nvSpPr>
        <p:spPr>
          <a:xfrm>
            <a:off x="6314384" y="642594"/>
            <a:ext cx="4810815" cy="1371600"/>
          </a:xfrm>
        </p:spPr>
        <p:txBody>
          <a:bodyPr>
            <a:normAutofit/>
          </a:bodyPr>
          <a:lstStyle/>
          <a:p>
            <a:r>
              <a:rPr lang="en-GB" sz="2300"/>
              <a:t>What Challenges Does Wentworth Castle Face? And How Should They Tackle This?</a:t>
            </a:r>
          </a:p>
        </p:txBody>
      </p:sp>
      <p:sp>
        <p:nvSpPr>
          <p:cNvPr id="9" name="Rectangle 11">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14" name="Rectangle 13">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7" name="Picture 6" descr="A large green field under a cloudy blue sky&#10;&#10;Description automatically generated">
            <a:extLst>
              <a:ext uri="{FF2B5EF4-FFF2-40B4-BE49-F238E27FC236}">
                <a16:creationId xmlns:a16="http://schemas.microsoft.com/office/drawing/2014/main" id="{291E4C32-8F77-4EA8-AB20-26C54A824C09}"/>
              </a:ext>
            </a:extLst>
          </p:cNvPr>
          <p:cNvPicPr>
            <a:picLocks noChangeAspect="1"/>
          </p:cNvPicPr>
          <p:nvPr/>
        </p:nvPicPr>
        <p:blipFill rotWithShape="1">
          <a:blip r:embed="rId3">
            <a:extLst>
              <a:ext uri="{28A0092B-C50C-407E-A947-70E740481C1C}">
                <a14:useLocalDpi xmlns:a14="http://schemas.microsoft.com/office/drawing/2010/main" val="0"/>
              </a:ext>
            </a:extLst>
          </a:blip>
          <a:srcRect l="8304" r="17389" b="-3"/>
          <a:stretch/>
        </p:blipFill>
        <p:spPr>
          <a:xfrm>
            <a:off x="1304515" y="1328394"/>
            <a:ext cx="4188221" cy="4227415"/>
          </a:xfrm>
          <a:prstGeom prst="rect">
            <a:avLst/>
          </a:prstGeom>
        </p:spPr>
      </p:pic>
      <p:sp>
        <p:nvSpPr>
          <p:cNvPr id="3" name="Content Placeholder 2">
            <a:extLst>
              <a:ext uri="{FF2B5EF4-FFF2-40B4-BE49-F238E27FC236}">
                <a16:creationId xmlns:a16="http://schemas.microsoft.com/office/drawing/2014/main" id="{3ABE165C-253E-41BC-A2F3-67FD2DD3B720}"/>
              </a:ext>
            </a:extLst>
          </p:cNvPr>
          <p:cNvSpPr>
            <a:spLocks noGrp="1"/>
          </p:cNvSpPr>
          <p:nvPr>
            <p:ph idx="1"/>
          </p:nvPr>
        </p:nvSpPr>
        <p:spPr>
          <a:xfrm>
            <a:off x="6314384" y="2103120"/>
            <a:ext cx="4810816" cy="3931920"/>
          </a:xfrm>
        </p:spPr>
        <p:txBody>
          <a:bodyPr>
            <a:normAutofit/>
          </a:bodyPr>
          <a:lstStyle/>
          <a:p>
            <a:pPr marL="0" indent="0">
              <a:buNone/>
            </a:pPr>
            <a:r>
              <a:rPr lang="en-GB" b="1" u="sng"/>
              <a:t>Environmental Challenges</a:t>
            </a:r>
            <a:endParaRPr lang="en-GB"/>
          </a:p>
          <a:p>
            <a:r>
              <a:rPr lang="en-GB"/>
              <a:t>Outdoors with unpredictable weather, lacks shelter from bad weather especially in the middle of the parkland.</a:t>
            </a:r>
          </a:p>
          <a:p>
            <a:pPr marL="0" indent="0">
              <a:buNone/>
            </a:pPr>
            <a:r>
              <a:rPr lang="en-GB" b="1" u="sng"/>
              <a:t>Tackle This By:</a:t>
            </a:r>
          </a:p>
          <a:p>
            <a:r>
              <a:rPr lang="en-GB"/>
              <a:t>Put plans into place for days when the weather is forecast to be particularly bad.</a:t>
            </a:r>
          </a:p>
          <a:p>
            <a:r>
              <a:rPr lang="en-GB"/>
              <a:t>Put shelters up in and around the gardens and parkland for visitors.</a:t>
            </a:r>
          </a:p>
          <a:p>
            <a:pPr marL="0" indent="0">
              <a:buNone/>
            </a:pPr>
            <a:endParaRPr lang="en-GB" dirty="0"/>
          </a:p>
        </p:txBody>
      </p:sp>
    </p:spTree>
    <p:extLst>
      <p:ext uri="{BB962C8B-B14F-4D97-AF65-F5344CB8AC3E}">
        <p14:creationId xmlns:p14="http://schemas.microsoft.com/office/powerpoint/2010/main" val="1259670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FDBC3-D0E0-493C-A1F2-C86AA4523A33}"/>
              </a:ext>
            </a:extLst>
          </p:cNvPr>
          <p:cNvSpPr>
            <a:spLocks noGrp="1"/>
          </p:cNvSpPr>
          <p:nvPr>
            <p:ph type="title"/>
          </p:nvPr>
        </p:nvSpPr>
        <p:spPr>
          <a:xfrm>
            <a:off x="6314384" y="642594"/>
            <a:ext cx="4810815" cy="1371600"/>
          </a:xfrm>
        </p:spPr>
        <p:txBody>
          <a:bodyPr>
            <a:normAutofit/>
          </a:bodyPr>
          <a:lstStyle/>
          <a:p>
            <a:r>
              <a:rPr lang="en-GB" sz="2300"/>
              <a:t>What Challenges Does Wentworth Castle Face? And How Should They Tackle This?</a:t>
            </a:r>
          </a:p>
        </p:txBody>
      </p:sp>
      <p:sp>
        <p:nvSpPr>
          <p:cNvPr id="7" name="Rectangle 9">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sp>
      <p:sp>
        <p:nvSpPr>
          <p:cNvPr id="9" name="Rectangle 11">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sp>
      <p:pic>
        <p:nvPicPr>
          <p:cNvPr id="5" name="Picture 4" descr="A close up of a tree&#10;&#10;Description automatically generated">
            <a:extLst>
              <a:ext uri="{FF2B5EF4-FFF2-40B4-BE49-F238E27FC236}">
                <a16:creationId xmlns:a16="http://schemas.microsoft.com/office/drawing/2014/main" id="{229A0F52-91B4-4F93-B068-05D450DACEB6}"/>
              </a:ext>
            </a:extLst>
          </p:cNvPr>
          <p:cNvPicPr>
            <a:picLocks noChangeAspect="1"/>
          </p:cNvPicPr>
          <p:nvPr/>
        </p:nvPicPr>
        <p:blipFill rotWithShape="1">
          <a:blip r:embed="rId3">
            <a:extLst>
              <a:ext uri="{28A0092B-C50C-407E-A947-70E740481C1C}">
                <a14:useLocalDpi xmlns:a14="http://schemas.microsoft.com/office/drawing/2010/main" val="0"/>
              </a:ext>
            </a:extLst>
          </a:blip>
          <a:srcRect l="16874" r="8819" b="-3"/>
          <a:stretch/>
        </p:blipFill>
        <p:spPr>
          <a:xfrm>
            <a:off x="1304515" y="1328394"/>
            <a:ext cx="4188221" cy="4227415"/>
          </a:xfrm>
          <a:prstGeom prst="rect">
            <a:avLst/>
          </a:prstGeom>
        </p:spPr>
      </p:pic>
      <p:sp>
        <p:nvSpPr>
          <p:cNvPr id="3" name="Content Placeholder 2">
            <a:extLst>
              <a:ext uri="{FF2B5EF4-FFF2-40B4-BE49-F238E27FC236}">
                <a16:creationId xmlns:a16="http://schemas.microsoft.com/office/drawing/2014/main" id="{E219BEC5-469A-4745-9BCA-9BFCC6FED622}"/>
              </a:ext>
            </a:extLst>
          </p:cNvPr>
          <p:cNvSpPr>
            <a:spLocks noGrp="1"/>
          </p:cNvSpPr>
          <p:nvPr>
            <p:ph idx="1"/>
          </p:nvPr>
        </p:nvSpPr>
        <p:spPr>
          <a:xfrm>
            <a:off x="6314384" y="2103120"/>
            <a:ext cx="4810816" cy="3931920"/>
          </a:xfrm>
        </p:spPr>
        <p:txBody>
          <a:bodyPr>
            <a:normAutofit/>
          </a:bodyPr>
          <a:lstStyle/>
          <a:p>
            <a:r>
              <a:rPr lang="en-GB" b="1" u="sng"/>
              <a:t>Legal Challenges</a:t>
            </a:r>
            <a:endParaRPr lang="en-GB"/>
          </a:p>
          <a:p>
            <a:r>
              <a:rPr lang="en-GB"/>
              <a:t>The National Trust Byelaws of 1965.</a:t>
            </a:r>
          </a:p>
          <a:p>
            <a:r>
              <a:rPr lang="en-GB"/>
              <a:t>Need to ensure all people are abiding by this but they can’t monitor every area of the gardens and parklands.</a:t>
            </a:r>
          </a:p>
          <a:p>
            <a:pPr marL="0" indent="0">
              <a:buNone/>
            </a:pPr>
            <a:r>
              <a:rPr lang="en-GB" b="1" u="sng"/>
              <a:t>Tackle This By:</a:t>
            </a:r>
          </a:p>
          <a:p>
            <a:r>
              <a:rPr lang="en-GB"/>
              <a:t>Place members of staff in areas that aren’t monitored by CCTV.</a:t>
            </a:r>
          </a:p>
          <a:p>
            <a:r>
              <a:rPr lang="en-GB"/>
              <a:t>Check CCTV regularly and if anything untoward is noticed by staff or visitor review immediately.</a:t>
            </a:r>
          </a:p>
          <a:p>
            <a:endParaRPr lang="en-GB"/>
          </a:p>
        </p:txBody>
      </p:sp>
    </p:spTree>
    <p:extLst>
      <p:ext uri="{BB962C8B-B14F-4D97-AF65-F5344CB8AC3E}">
        <p14:creationId xmlns:p14="http://schemas.microsoft.com/office/powerpoint/2010/main" val="2606237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36491AF2-F637-4458-8B7A-BF788BA75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9">
            <a:extLst>
              <a:ext uri="{FF2B5EF4-FFF2-40B4-BE49-F238E27FC236}">
                <a16:creationId xmlns:a16="http://schemas.microsoft.com/office/drawing/2014/main" id="{694E5FC1-7299-4180-BC75-631D0C2BD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tx1"/>
          </a:solidFill>
          <a:ln w="6350" cap="flat" cmpd="sng" algn="ctr">
            <a:solidFill>
              <a:schemeClr val="tx1">
                <a:lumMod val="75000"/>
              </a:schemeClr>
            </a:solidFill>
            <a:prstDash val="solid"/>
          </a:ln>
          <a:effectLst>
            <a:softEdge rad="0"/>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19" name="Rectangle 21">
            <a:extLst>
              <a:ext uri="{FF2B5EF4-FFF2-40B4-BE49-F238E27FC236}">
                <a16:creationId xmlns:a16="http://schemas.microsoft.com/office/drawing/2014/main" id="{27D770CB-6E46-4B1E-9B06-FD55FF2B9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6571" y="415055"/>
            <a:ext cx="5336217" cy="6058223"/>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016687C7-80A2-41CF-892B-A2069E14BE8D}"/>
              </a:ext>
            </a:extLst>
          </p:cNvPr>
          <p:cNvSpPr>
            <a:spLocks noGrp="1"/>
          </p:cNvSpPr>
          <p:nvPr>
            <p:ph type="title"/>
          </p:nvPr>
        </p:nvSpPr>
        <p:spPr>
          <a:xfrm>
            <a:off x="737486" y="727626"/>
            <a:ext cx="4602152" cy="1718225"/>
          </a:xfrm>
        </p:spPr>
        <p:txBody>
          <a:bodyPr>
            <a:normAutofit/>
          </a:bodyPr>
          <a:lstStyle/>
          <a:p>
            <a:r>
              <a:rPr lang="en-GB" sz="3000"/>
              <a:t>How Might The Wentworth Castle Site Be Further Developed?</a:t>
            </a:r>
          </a:p>
        </p:txBody>
      </p:sp>
      <p:sp>
        <p:nvSpPr>
          <p:cNvPr id="7" name="Content Placeholder 6">
            <a:extLst>
              <a:ext uri="{FF2B5EF4-FFF2-40B4-BE49-F238E27FC236}">
                <a16:creationId xmlns:a16="http://schemas.microsoft.com/office/drawing/2014/main" id="{897FCD6A-1807-4EEA-BAD1-3A3F09BD1CBD}"/>
              </a:ext>
            </a:extLst>
          </p:cNvPr>
          <p:cNvSpPr>
            <a:spLocks noGrp="1"/>
          </p:cNvSpPr>
          <p:nvPr>
            <p:ph idx="1"/>
          </p:nvPr>
        </p:nvSpPr>
        <p:spPr>
          <a:xfrm>
            <a:off x="737486" y="2538919"/>
            <a:ext cx="4602152" cy="3596880"/>
          </a:xfrm>
        </p:spPr>
        <p:txBody>
          <a:bodyPr>
            <a:normAutofit/>
          </a:bodyPr>
          <a:lstStyle/>
          <a:p>
            <a:pPr>
              <a:lnSpc>
                <a:spcPct val="90000"/>
              </a:lnSpc>
            </a:pPr>
            <a:r>
              <a:rPr lang="en-GB" sz="1500" b="1" u="sng"/>
              <a:t>Events</a:t>
            </a:r>
            <a:endParaRPr lang="en-GB" sz="1500"/>
          </a:p>
          <a:p>
            <a:pPr>
              <a:lnSpc>
                <a:spcPct val="90000"/>
              </a:lnSpc>
            </a:pPr>
            <a:r>
              <a:rPr lang="en-GB" sz="1500"/>
              <a:t>Wentworth Castle should consider putting on events for Visitors. Adult only events may go down very well on an evening.</a:t>
            </a:r>
          </a:p>
          <a:p>
            <a:pPr>
              <a:lnSpc>
                <a:spcPct val="90000"/>
              </a:lnSpc>
            </a:pPr>
            <a:r>
              <a:rPr lang="en-GB" sz="1500" b="1" u="sng"/>
              <a:t>Weddings</a:t>
            </a:r>
            <a:endParaRPr lang="en-GB" sz="1500"/>
          </a:p>
          <a:p>
            <a:pPr>
              <a:lnSpc>
                <a:spcPct val="90000"/>
              </a:lnSpc>
            </a:pPr>
            <a:r>
              <a:rPr lang="en-GB" sz="1500"/>
              <a:t>They do not currently provide as a venue for weddings, but it is a popular place to hold them.</a:t>
            </a:r>
          </a:p>
          <a:p>
            <a:pPr>
              <a:lnSpc>
                <a:spcPct val="90000"/>
              </a:lnSpc>
            </a:pPr>
            <a:r>
              <a:rPr lang="en-GB" sz="1500" b="1" u="sng"/>
              <a:t>House Tours</a:t>
            </a:r>
            <a:endParaRPr lang="en-GB" sz="1500"/>
          </a:p>
          <a:p>
            <a:pPr>
              <a:lnSpc>
                <a:spcPct val="90000"/>
              </a:lnSpc>
            </a:pPr>
            <a:r>
              <a:rPr lang="en-GB" sz="1500"/>
              <a:t>Some rooms could be returned to what they used to look like, and house tours provided.</a:t>
            </a:r>
          </a:p>
        </p:txBody>
      </p:sp>
      <p:sp>
        <p:nvSpPr>
          <p:cNvPr id="24" name="Rectangle 23">
            <a:extLst>
              <a:ext uri="{FF2B5EF4-FFF2-40B4-BE49-F238E27FC236}">
                <a16:creationId xmlns:a16="http://schemas.microsoft.com/office/drawing/2014/main" id="{3C1F5257-35BE-473F-AD7A-B99A8363B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6A0DAA8-E9CE-456D-A6BF-3F046C566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astle on top of a grass covered field&#10;&#10;Description automatically generated">
            <a:extLst>
              <a:ext uri="{FF2B5EF4-FFF2-40B4-BE49-F238E27FC236}">
                <a16:creationId xmlns:a16="http://schemas.microsoft.com/office/drawing/2014/main" id="{66E6207E-3AD0-4C27-93E5-9691A157EB10}"/>
              </a:ext>
            </a:extLst>
          </p:cNvPr>
          <p:cNvPicPr>
            <a:picLocks noChangeAspect="1"/>
          </p:cNvPicPr>
          <p:nvPr/>
        </p:nvPicPr>
        <p:blipFill rotWithShape="1">
          <a:blip r:embed="rId3">
            <a:extLst>
              <a:ext uri="{28A0092B-C50C-407E-A947-70E740481C1C}">
                <a14:useLocalDpi xmlns:a14="http://schemas.microsoft.com/office/drawing/2010/main" val="0"/>
              </a:ext>
            </a:extLst>
          </a:blip>
          <a:srcRect l="17864" r="9088" b="-3"/>
          <a:stretch/>
        </p:blipFill>
        <p:spPr>
          <a:xfrm>
            <a:off x="8245165" y="3209731"/>
            <a:ext cx="3716680" cy="3396343"/>
          </a:xfrm>
          <a:prstGeom prst="rect">
            <a:avLst/>
          </a:prstGeom>
        </p:spPr>
      </p:pic>
      <p:pic>
        <p:nvPicPr>
          <p:cNvPr id="9" name="Picture 8" descr="A tree next to a rock wall&#10;&#10;Description automatically generated">
            <a:extLst>
              <a:ext uri="{FF2B5EF4-FFF2-40B4-BE49-F238E27FC236}">
                <a16:creationId xmlns:a16="http://schemas.microsoft.com/office/drawing/2014/main" id="{06BB6D8A-B9DF-4D28-BDCE-88C4EE335E63}"/>
              </a:ext>
            </a:extLst>
          </p:cNvPr>
          <p:cNvPicPr>
            <a:picLocks noChangeAspect="1"/>
          </p:cNvPicPr>
          <p:nvPr/>
        </p:nvPicPr>
        <p:blipFill rotWithShape="1">
          <a:blip r:embed="rId4">
            <a:extLst>
              <a:ext uri="{28A0092B-C50C-407E-A947-70E740481C1C}">
                <a14:useLocalDpi xmlns:a14="http://schemas.microsoft.com/office/drawing/2010/main" val="0"/>
              </a:ext>
            </a:extLst>
          </a:blip>
          <a:srcRect l="6595" r="14395" b="-3"/>
          <a:stretch/>
        </p:blipFill>
        <p:spPr>
          <a:xfrm>
            <a:off x="6013956" y="282258"/>
            <a:ext cx="3950144" cy="3749831"/>
          </a:xfrm>
          <a:custGeom>
            <a:avLst/>
            <a:gdLst>
              <a:gd name="connsiteX0" fmla="*/ 0 w 3950144"/>
              <a:gd name="connsiteY0" fmla="*/ 0 h 3749831"/>
              <a:gd name="connsiteX1" fmla="*/ 3950144 w 3950144"/>
              <a:gd name="connsiteY1" fmla="*/ 0 h 3749831"/>
              <a:gd name="connsiteX2" fmla="*/ 3950144 w 3950144"/>
              <a:gd name="connsiteY2" fmla="*/ 2780881 h 3749831"/>
              <a:gd name="connsiteX3" fmla="*/ 2071742 w 3950144"/>
              <a:gd name="connsiteY3" fmla="*/ 2780881 h 3749831"/>
              <a:gd name="connsiteX4" fmla="*/ 2071742 w 3950144"/>
              <a:gd name="connsiteY4" fmla="*/ 3749831 h 3749831"/>
              <a:gd name="connsiteX5" fmla="*/ 0 w 3950144"/>
              <a:gd name="connsiteY5" fmla="*/ 3749831 h 3749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spTree>
    <p:extLst>
      <p:ext uri="{BB962C8B-B14F-4D97-AF65-F5344CB8AC3E}">
        <p14:creationId xmlns:p14="http://schemas.microsoft.com/office/powerpoint/2010/main" val="3950486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3" name="Rectangle 52">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FF9A6E62-774F-4137-BB7D-93466FC0359E}"/>
              </a:ext>
            </a:extLst>
          </p:cNvPr>
          <p:cNvSpPr>
            <a:spLocks noGrp="1"/>
          </p:cNvSpPr>
          <p:nvPr>
            <p:ph type="title"/>
          </p:nvPr>
        </p:nvSpPr>
        <p:spPr>
          <a:xfrm>
            <a:off x="1066800" y="642594"/>
            <a:ext cx="10058400" cy="1371600"/>
          </a:xfrm>
        </p:spPr>
        <p:txBody>
          <a:bodyPr>
            <a:normAutofit/>
          </a:bodyPr>
          <a:lstStyle/>
          <a:p>
            <a:r>
              <a:rPr lang="en-GB"/>
              <a:t>Bibliography</a:t>
            </a:r>
          </a:p>
        </p:txBody>
      </p:sp>
      <p:sp>
        <p:nvSpPr>
          <p:cNvPr id="5" name="Content Placeholder 4">
            <a:extLst>
              <a:ext uri="{FF2B5EF4-FFF2-40B4-BE49-F238E27FC236}">
                <a16:creationId xmlns:a16="http://schemas.microsoft.com/office/drawing/2014/main" id="{A6D6167D-7669-473B-897A-FD70EE4C5D10}"/>
              </a:ext>
            </a:extLst>
          </p:cNvPr>
          <p:cNvSpPr>
            <a:spLocks noGrp="1"/>
          </p:cNvSpPr>
          <p:nvPr>
            <p:ph idx="1"/>
          </p:nvPr>
        </p:nvSpPr>
        <p:spPr>
          <a:xfrm>
            <a:off x="210312" y="1760220"/>
            <a:ext cx="11722608" cy="4848957"/>
          </a:xfrm>
        </p:spPr>
        <p:txBody>
          <a:bodyPr>
            <a:normAutofit/>
          </a:bodyPr>
          <a:lstStyle/>
          <a:p>
            <a:pPr lvl="0">
              <a:lnSpc>
                <a:spcPct val="90000"/>
              </a:lnSpc>
            </a:pPr>
            <a:r>
              <a:rPr lang="en-GB" sz="1200" i="1" dirty="0"/>
              <a:t>BBC News</a:t>
            </a:r>
            <a:r>
              <a:rPr lang="en-GB" sz="1200" dirty="0"/>
              <a:t> (2013) ‘Wentworth Castle’s Restored Victorian Glasshouse To Be Reassembled’, 13 May [Online]. Available At: </a:t>
            </a:r>
            <a:r>
              <a:rPr lang="en-GB" sz="1200" u="sng" dirty="0">
                <a:hlinkClick r:id="rId2"/>
              </a:rPr>
              <a:t>https://www.bbc.co.uk/news/uk-england-south-yorkshire-22511792</a:t>
            </a:r>
            <a:r>
              <a:rPr lang="en-GB" sz="1200" dirty="0"/>
              <a:t> (Accessed: 11 December 2019).</a:t>
            </a:r>
          </a:p>
          <a:p>
            <a:pPr lvl="0">
              <a:lnSpc>
                <a:spcPct val="90000"/>
              </a:lnSpc>
            </a:pPr>
            <a:r>
              <a:rPr lang="en-GB" sz="1200" i="1" dirty="0"/>
              <a:t>BBC Sheffield &amp; South Yorkshire </a:t>
            </a:r>
            <a:r>
              <a:rPr lang="en-GB" sz="1200" dirty="0"/>
              <a:t>(2010) ‘Restoration of Wentworth Castle Rotunda Completed’, 1 September [Online]. Available At: </a:t>
            </a:r>
            <a:r>
              <a:rPr lang="en-GB" sz="1200" u="sng" dirty="0">
                <a:hlinkClick r:id="rId3"/>
              </a:rPr>
              <a:t>http://news.bbc.co.uk/local/sheffield/hi/people_and_places/newsid_8958000/8958347.stm</a:t>
            </a:r>
            <a:r>
              <a:rPr lang="en-GB" sz="1200" dirty="0"/>
              <a:t> (Accessed 11 December 2019).</a:t>
            </a:r>
          </a:p>
          <a:p>
            <a:pPr lvl="0">
              <a:lnSpc>
                <a:spcPct val="90000"/>
              </a:lnSpc>
            </a:pPr>
            <a:r>
              <a:rPr lang="en-GB" sz="1200" dirty="0" err="1"/>
              <a:t>Dowle</a:t>
            </a:r>
            <a:r>
              <a:rPr lang="en-GB" sz="1200" dirty="0"/>
              <a:t>, J. (2019) ‘Jayne </a:t>
            </a:r>
            <a:r>
              <a:rPr lang="en-GB" sz="1200" dirty="0" err="1"/>
              <a:t>Dowle</a:t>
            </a:r>
            <a:r>
              <a:rPr lang="en-GB" sz="1200" dirty="0"/>
              <a:t>: Why job statistics tell only part of the overall Brexit story- here’s the view from Barnsley’, </a:t>
            </a:r>
            <a:r>
              <a:rPr lang="en-GB" sz="1200" i="1" dirty="0"/>
              <a:t>The Yorkshire Post, </a:t>
            </a:r>
            <a:r>
              <a:rPr lang="en-GB" sz="1200" dirty="0"/>
              <a:t>25 March [Online]. Available At: </a:t>
            </a:r>
            <a:r>
              <a:rPr lang="en-GB" sz="1200" u="sng" dirty="0">
                <a:hlinkClick r:id="rId4"/>
              </a:rPr>
              <a:t>https://www.yorkshirepost.co.uk/news/opinion/columnists/jayne-dowle-why-jobs-statistics-tell-only-part-of-the-overall-brexit-story-here-s-the-view-from-barnsley-1-9669280</a:t>
            </a:r>
            <a:r>
              <a:rPr lang="en-GB" sz="1200" dirty="0"/>
              <a:t> (Accessed: 11 December 2019).</a:t>
            </a:r>
          </a:p>
          <a:p>
            <a:pPr lvl="0">
              <a:lnSpc>
                <a:spcPct val="90000"/>
              </a:lnSpc>
            </a:pPr>
            <a:r>
              <a:rPr lang="en-GB" sz="1200" dirty="0"/>
              <a:t>Fairclough, G., Harrison, R., Jameson Jnr, J, H., Schofield, J. (2008) </a:t>
            </a:r>
            <a:r>
              <a:rPr lang="en-GB" sz="1200" i="1" dirty="0"/>
              <a:t>The Heritage Reader. </a:t>
            </a:r>
            <a:r>
              <a:rPr lang="en-GB" sz="1200" dirty="0"/>
              <a:t>Abingdon: Routledge.</a:t>
            </a:r>
          </a:p>
          <a:p>
            <a:pPr lvl="0">
              <a:lnSpc>
                <a:spcPct val="90000"/>
              </a:lnSpc>
            </a:pPr>
            <a:r>
              <a:rPr lang="en-GB" sz="1200" i="1" dirty="0"/>
              <a:t>ITV Report </a:t>
            </a:r>
            <a:r>
              <a:rPr lang="en-GB" sz="1200" dirty="0"/>
              <a:t>(2013) ‘Final Touches Made to Historic Conservatory’, 12 October [Online]. Available At: </a:t>
            </a:r>
            <a:r>
              <a:rPr lang="en-GB" sz="1200" u="sng" dirty="0">
                <a:hlinkClick r:id="rId5"/>
              </a:rPr>
              <a:t>https://www.itv.com/news/calendar/2013-10-12/final-touches-made-to-historic-conservatory/</a:t>
            </a:r>
            <a:r>
              <a:rPr lang="en-GB" sz="1200" dirty="0"/>
              <a:t> (Accessed: 11 December 2019).</a:t>
            </a:r>
          </a:p>
          <a:p>
            <a:pPr lvl="0">
              <a:lnSpc>
                <a:spcPct val="90000"/>
              </a:lnSpc>
            </a:pPr>
            <a:r>
              <a:rPr lang="en-GB" sz="1200" dirty="0"/>
              <a:t>National Trust (1965) </a:t>
            </a:r>
            <a:r>
              <a:rPr lang="en-GB" sz="1200" i="1" dirty="0"/>
              <a:t>Byelaws 1965. </a:t>
            </a:r>
            <a:r>
              <a:rPr lang="en-GB" sz="1200" dirty="0"/>
              <a:t>Available At: </a:t>
            </a:r>
            <a:r>
              <a:rPr lang="en-GB" sz="1200" u="sng" dirty="0">
                <a:hlinkClick r:id="rId6"/>
              </a:rPr>
              <a:t>https://nt.global.ssl.fastly.net/documents/the-national-trust-byelaws-1965.pdf</a:t>
            </a:r>
            <a:r>
              <a:rPr lang="en-GB" sz="1200" dirty="0"/>
              <a:t> (Accessed: 11 December 2019).</a:t>
            </a:r>
          </a:p>
          <a:p>
            <a:pPr lvl="0">
              <a:lnSpc>
                <a:spcPct val="90000"/>
              </a:lnSpc>
            </a:pPr>
            <a:r>
              <a:rPr lang="en-GB" sz="1200" dirty="0"/>
              <a:t>National Trust (2018) </a:t>
            </a:r>
            <a:r>
              <a:rPr lang="en-GB" sz="1200" i="1" dirty="0"/>
              <a:t>Working Together to Secure the Future of Wentworth Castle Gardens. </a:t>
            </a:r>
            <a:r>
              <a:rPr lang="en-GB" sz="1200" dirty="0"/>
              <a:t>Available At: </a:t>
            </a:r>
            <a:r>
              <a:rPr lang="en-GB" sz="1200" u="sng" dirty="0">
                <a:hlinkClick r:id="rId7"/>
              </a:rPr>
              <a:t>https://www.nationaltrust.org.uk/features/working-together-to-secure-the-future-of-wentworth-castle-gardens</a:t>
            </a:r>
            <a:r>
              <a:rPr lang="en-GB" sz="1200" dirty="0"/>
              <a:t> (Accessed 11 December 2019).</a:t>
            </a:r>
          </a:p>
          <a:p>
            <a:pPr lvl="0">
              <a:lnSpc>
                <a:spcPct val="90000"/>
              </a:lnSpc>
            </a:pPr>
            <a:r>
              <a:rPr lang="en-GB" sz="1200" dirty="0"/>
              <a:t>National Trust (2019) </a:t>
            </a:r>
            <a:r>
              <a:rPr lang="en-GB" sz="1200" i="1" dirty="0"/>
              <a:t>Must-Sees At Wentworth Castle Gardens. </a:t>
            </a:r>
            <a:r>
              <a:rPr lang="en-GB" sz="1200" dirty="0"/>
              <a:t>Available At: </a:t>
            </a:r>
            <a:r>
              <a:rPr lang="en-GB" sz="1200" u="sng" dirty="0">
                <a:hlinkClick r:id="rId8"/>
              </a:rPr>
              <a:t>https://www.nationaltrust.org.uk/wentworth-castle-gardens/lists/must-sees-at-wentworth-castle-gardens</a:t>
            </a:r>
            <a:r>
              <a:rPr lang="en-GB" sz="1200" dirty="0"/>
              <a:t> (Accessed 11 December 2019). </a:t>
            </a:r>
          </a:p>
          <a:p>
            <a:pPr lvl="0">
              <a:lnSpc>
                <a:spcPct val="90000"/>
              </a:lnSpc>
            </a:pPr>
            <a:r>
              <a:rPr lang="en-GB" sz="1200" dirty="0"/>
              <a:t>National Trust (2019) </a:t>
            </a:r>
            <a:r>
              <a:rPr lang="en-GB" sz="1200" i="1" dirty="0"/>
              <a:t>Wentworth Castle Gardens Access Statement. </a:t>
            </a:r>
            <a:r>
              <a:rPr lang="en-GB" sz="1200" dirty="0"/>
              <a:t>Available At: </a:t>
            </a:r>
            <a:r>
              <a:rPr lang="en-GB" sz="1200" u="sng" dirty="0">
                <a:hlinkClick r:id="rId9"/>
              </a:rPr>
              <a:t>https://nt.global.ssl.fastly.net/documents/access-guide/1431823428152-wentworth-castle-gardens.pdf</a:t>
            </a:r>
            <a:r>
              <a:rPr lang="en-GB" sz="1200" dirty="0"/>
              <a:t> (Accessed: 11 December 2019).</a:t>
            </a:r>
          </a:p>
          <a:p>
            <a:pPr lvl="0">
              <a:lnSpc>
                <a:spcPct val="90000"/>
              </a:lnSpc>
            </a:pPr>
            <a:r>
              <a:rPr lang="en-GB" sz="1200" dirty="0"/>
              <a:t>National Trust (2019) </a:t>
            </a:r>
            <a:r>
              <a:rPr lang="en-GB" sz="1200" i="1" dirty="0"/>
              <a:t>Wentworth Castle Gardens Prices. </a:t>
            </a:r>
            <a:r>
              <a:rPr lang="en-GB" sz="1200" dirty="0"/>
              <a:t>Available At: </a:t>
            </a:r>
            <a:r>
              <a:rPr lang="en-GB" sz="1200" u="sng" dirty="0">
                <a:hlinkClick r:id="rId10"/>
              </a:rPr>
              <a:t>https://www.nationaltrust.org.uk/wentworth-castle-gardens#Prices</a:t>
            </a:r>
            <a:r>
              <a:rPr lang="en-GB" sz="1200" dirty="0"/>
              <a:t> (Accessed: 11 December 2019).</a:t>
            </a:r>
          </a:p>
          <a:p>
            <a:pPr lvl="0">
              <a:lnSpc>
                <a:spcPct val="90000"/>
              </a:lnSpc>
            </a:pPr>
            <a:endParaRPr lang="en-GB" sz="1000" dirty="0"/>
          </a:p>
          <a:p>
            <a:pPr>
              <a:lnSpc>
                <a:spcPct val="90000"/>
              </a:lnSpc>
            </a:pPr>
            <a:endParaRPr lang="en-GB" sz="1000" dirty="0"/>
          </a:p>
        </p:txBody>
      </p:sp>
    </p:spTree>
    <p:extLst>
      <p:ext uri="{BB962C8B-B14F-4D97-AF65-F5344CB8AC3E}">
        <p14:creationId xmlns:p14="http://schemas.microsoft.com/office/powerpoint/2010/main" val="209787937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BAAD6CF4-E8DC-4241-B354-EB78C3F48EE1}"/>
              </a:ext>
            </a:extLst>
          </p:cNvPr>
          <p:cNvSpPr>
            <a:spLocks noGrp="1"/>
          </p:cNvSpPr>
          <p:nvPr>
            <p:ph type="title"/>
          </p:nvPr>
        </p:nvSpPr>
        <p:spPr>
          <a:xfrm>
            <a:off x="1066800" y="642594"/>
            <a:ext cx="10058400" cy="1371600"/>
          </a:xfrm>
        </p:spPr>
        <p:txBody>
          <a:bodyPr>
            <a:normAutofit/>
          </a:bodyPr>
          <a:lstStyle/>
          <a:p>
            <a:r>
              <a:rPr lang="en-GB"/>
              <a:t>Bibliography Continued</a:t>
            </a:r>
            <a:endParaRPr lang="en-GB" dirty="0"/>
          </a:p>
        </p:txBody>
      </p:sp>
      <p:sp>
        <p:nvSpPr>
          <p:cNvPr id="3" name="Content Placeholder 2">
            <a:extLst>
              <a:ext uri="{FF2B5EF4-FFF2-40B4-BE49-F238E27FC236}">
                <a16:creationId xmlns:a16="http://schemas.microsoft.com/office/drawing/2014/main" id="{9DB12DC4-2409-4A19-84E5-E792A9FCE0B5}"/>
              </a:ext>
            </a:extLst>
          </p:cNvPr>
          <p:cNvSpPr>
            <a:spLocks noGrp="1"/>
          </p:cNvSpPr>
          <p:nvPr>
            <p:ph idx="1"/>
          </p:nvPr>
        </p:nvSpPr>
        <p:spPr>
          <a:xfrm>
            <a:off x="210312" y="1725931"/>
            <a:ext cx="11722608" cy="4883246"/>
          </a:xfrm>
        </p:spPr>
        <p:txBody>
          <a:bodyPr>
            <a:noAutofit/>
          </a:bodyPr>
          <a:lstStyle/>
          <a:p>
            <a:pPr lvl="0">
              <a:lnSpc>
                <a:spcPct val="90000"/>
              </a:lnSpc>
            </a:pPr>
            <a:r>
              <a:rPr lang="en-GB" sz="1200" dirty="0"/>
              <a:t>National Trust (2019) </a:t>
            </a:r>
            <a:r>
              <a:rPr lang="en-GB" sz="1200" i="1" dirty="0"/>
              <a:t>Wentworth Castle Gardens. </a:t>
            </a:r>
            <a:r>
              <a:rPr lang="en-GB" sz="1200" dirty="0"/>
              <a:t>Available At: </a:t>
            </a:r>
            <a:r>
              <a:rPr lang="en-GB" sz="1200" u="sng" dirty="0">
                <a:hlinkClick r:id="rId2"/>
              </a:rPr>
              <a:t>https://nt.global.ssl.fastly.net/wentworth-castle-gardens/documents/wentworth-castle-gardens-information-lanyard.pdf</a:t>
            </a:r>
            <a:r>
              <a:rPr lang="en-GB" sz="1200" dirty="0"/>
              <a:t> (Accessed: 11 December 2019). </a:t>
            </a:r>
          </a:p>
          <a:p>
            <a:pPr lvl="0">
              <a:lnSpc>
                <a:spcPct val="90000"/>
              </a:lnSpc>
            </a:pPr>
            <a:r>
              <a:rPr lang="en-GB" sz="1200" dirty="0"/>
              <a:t>The Gardens Trust (2017) </a:t>
            </a:r>
            <a:r>
              <a:rPr lang="en-GB" sz="1200" i="1" dirty="0"/>
              <a:t>The Survival of Wentworth Castle. </a:t>
            </a:r>
            <a:r>
              <a:rPr lang="en-GB" sz="1200" dirty="0"/>
              <a:t>Available At: </a:t>
            </a:r>
            <a:r>
              <a:rPr lang="en-GB" sz="1200" u="sng" dirty="0">
                <a:hlinkClick r:id="rId3"/>
              </a:rPr>
              <a:t>https://thegardenstrust.blog/2017/01/14/the-vernon-wentworths-the-survival-of-wentworth-castle/</a:t>
            </a:r>
            <a:r>
              <a:rPr lang="en-GB" sz="1200" dirty="0"/>
              <a:t> (Accessed: 11 December 2019).</a:t>
            </a:r>
          </a:p>
          <a:p>
            <a:pPr lvl="0">
              <a:lnSpc>
                <a:spcPct val="90000"/>
              </a:lnSpc>
            </a:pPr>
            <a:r>
              <a:rPr lang="en-GB" sz="1200" dirty="0"/>
              <a:t>The Penistone History Archive (2019) </a:t>
            </a:r>
            <a:r>
              <a:rPr lang="en-GB" sz="1200" i="1" dirty="0"/>
              <a:t>Wentworth Castle. </a:t>
            </a:r>
            <a:r>
              <a:rPr lang="en-GB" sz="1200" dirty="0"/>
              <a:t>Available At: </a:t>
            </a:r>
            <a:r>
              <a:rPr lang="en-GB" sz="1200" u="sng" dirty="0">
                <a:hlinkClick r:id="rId4"/>
              </a:rPr>
              <a:t>https://penistonearchive.co.uk/wentworth-castle/</a:t>
            </a:r>
            <a:r>
              <a:rPr lang="en-GB" sz="1200" dirty="0"/>
              <a:t> (Accessed: 11 December 2019).</a:t>
            </a:r>
          </a:p>
          <a:p>
            <a:pPr lvl="0">
              <a:lnSpc>
                <a:spcPct val="90000"/>
              </a:lnSpc>
            </a:pPr>
            <a:r>
              <a:rPr lang="en-GB" sz="1200" dirty="0" err="1"/>
              <a:t>Thomasons</a:t>
            </a:r>
            <a:r>
              <a:rPr lang="en-GB" sz="1200" dirty="0"/>
              <a:t> (2018)</a:t>
            </a:r>
            <a:r>
              <a:rPr lang="en-GB" sz="1200" i="1" dirty="0"/>
              <a:t> Wentworth Castle Conservatory, Barnsley. </a:t>
            </a:r>
            <a:r>
              <a:rPr lang="en-GB" sz="1200" dirty="0"/>
              <a:t>Available At: </a:t>
            </a:r>
            <a:r>
              <a:rPr lang="en-GB" sz="1200" u="sng" dirty="0">
                <a:hlinkClick r:id="rId5"/>
              </a:rPr>
              <a:t>https://www.thomasons.co.uk/case-study/wentworth-castle-conservatory-barnsley/</a:t>
            </a:r>
            <a:r>
              <a:rPr lang="en-GB" sz="1200" dirty="0"/>
              <a:t> (Accessed 11 December 2019).</a:t>
            </a:r>
          </a:p>
          <a:p>
            <a:pPr lvl="0">
              <a:lnSpc>
                <a:spcPct val="90000"/>
              </a:lnSpc>
            </a:pPr>
            <a:r>
              <a:rPr lang="en-GB" sz="1200" dirty="0"/>
              <a:t>Waiters, M. (2017) ‘Wentworth Castle- A Restoration Tragedy’ </a:t>
            </a:r>
            <a:r>
              <a:rPr lang="en-GB" sz="1200" i="1" dirty="0"/>
              <a:t>The Yorkshire Post, </a:t>
            </a:r>
            <a:r>
              <a:rPr lang="en-GB" sz="1200" dirty="0"/>
              <a:t>10 April [Online]. Available At: </a:t>
            </a:r>
            <a:r>
              <a:rPr lang="en-GB" sz="1200" u="sng" dirty="0">
                <a:hlinkClick r:id="rId6"/>
              </a:rPr>
              <a:t>https://www.yorkshirepost.co.uk/news/analysis/wentworth-castle-gardens-a-restoration-tragedy-1-8486307</a:t>
            </a:r>
            <a:r>
              <a:rPr lang="en-GB" sz="1200" dirty="0"/>
              <a:t> (Accessed: 11 December 2019).</a:t>
            </a:r>
          </a:p>
          <a:p>
            <a:pPr marL="0" lvl="0" indent="0">
              <a:lnSpc>
                <a:spcPct val="90000"/>
              </a:lnSpc>
              <a:buNone/>
            </a:pPr>
            <a:r>
              <a:rPr lang="en-GB" sz="1200" b="1" u="sng" dirty="0"/>
              <a:t>Pictures</a:t>
            </a:r>
          </a:p>
          <a:p>
            <a:pPr>
              <a:lnSpc>
                <a:spcPct val="90000"/>
              </a:lnSpc>
            </a:pPr>
            <a:r>
              <a:rPr lang="en-GB" sz="1200" dirty="0"/>
              <a:t>Alh1 (2014) </a:t>
            </a:r>
            <a:r>
              <a:rPr lang="en-GB" sz="1200" i="1" dirty="0"/>
              <a:t>Wentworth Castle Conservatory. Flickr </a:t>
            </a:r>
            <a:r>
              <a:rPr lang="en-GB" sz="1200" dirty="0"/>
              <a:t>[Online]. Available At: </a:t>
            </a:r>
            <a:r>
              <a:rPr lang="en-GB" sz="1200" u="sng" dirty="0">
                <a:hlinkClick r:id="rId7"/>
              </a:rPr>
              <a:t>https://flickr.com/photos/allan_harris/14666228008</a:t>
            </a:r>
            <a:r>
              <a:rPr lang="en-GB" sz="1200" dirty="0"/>
              <a:t> (Accessed 19 December 2019).</a:t>
            </a:r>
          </a:p>
          <a:p>
            <a:pPr>
              <a:lnSpc>
                <a:spcPct val="90000"/>
              </a:lnSpc>
            </a:pPr>
            <a:r>
              <a:rPr lang="en-GB" sz="1200" dirty="0"/>
              <a:t>Tierney, M. (2014) </a:t>
            </a:r>
            <a:r>
              <a:rPr lang="en-GB" sz="1200" i="1" dirty="0"/>
              <a:t>Wentworth Castle Conservatory Wedding Photography- Chris &amp; Lisa </a:t>
            </a:r>
            <a:r>
              <a:rPr lang="en-GB" sz="1200" dirty="0"/>
              <a:t>[Online]. Available At: </a:t>
            </a:r>
            <a:r>
              <a:rPr lang="en-GB" sz="1200" u="sng" dirty="0">
                <a:hlinkClick r:id="rId8"/>
              </a:rPr>
              <a:t>https://www.tierneyphotography.co.uk/blog/wentworth-castle-conservatory-wedding-photography-barnsley-victorian</a:t>
            </a:r>
            <a:r>
              <a:rPr lang="en-GB" sz="1200" dirty="0"/>
              <a:t> (Accessed: 19 December 2019).</a:t>
            </a:r>
          </a:p>
          <a:p>
            <a:pPr>
              <a:lnSpc>
                <a:spcPct val="90000"/>
              </a:lnSpc>
            </a:pPr>
            <a:r>
              <a:rPr lang="en-GB" sz="1200" dirty="0"/>
              <a:t>Visit Penistone (2013) </a:t>
            </a:r>
            <a:r>
              <a:rPr lang="en-GB" sz="1200" i="1" dirty="0"/>
              <a:t>Wentworth Castle Rhododendrons </a:t>
            </a:r>
            <a:r>
              <a:rPr lang="en-GB" sz="1200" dirty="0"/>
              <a:t>[Online]. Available At: </a:t>
            </a:r>
            <a:r>
              <a:rPr lang="en-GB" sz="1200" u="sng" dirty="0">
                <a:hlinkClick r:id="rId9"/>
              </a:rPr>
              <a:t>http://visitpenistone.co.uk/see_do_historic_houses/wentworth_castle_gardens.html</a:t>
            </a:r>
            <a:r>
              <a:rPr lang="en-GB" sz="1200" dirty="0"/>
              <a:t> (Accessed: 19 December 2019).</a:t>
            </a:r>
          </a:p>
          <a:p>
            <a:pPr>
              <a:lnSpc>
                <a:spcPct val="90000"/>
              </a:lnSpc>
            </a:pPr>
            <a:r>
              <a:rPr lang="en-GB" sz="1200" dirty="0" err="1"/>
              <a:t>Woodtyke</a:t>
            </a:r>
            <a:r>
              <a:rPr lang="en-GB" sz="1200" dirty="0"/>
              <a:t> (2011) </a:t>
            </a:r>
            <a:r>
              <a:rPr lang="en-GB" sz="1200" i="1" dirty="0"/>
              <a:t>The Sun Monument Wentworth Castle Barnsley. Flickr </a:t>
            </a:r>
            <a:r>
              <a:rPr lang="en-GB" sz="1200" dirty="0"/>
              <a:t>[Online]. Available At: </a:t>
            </a:r>
            <a:r>
              <a:rPr lang="en-GB" sz="1200" u="sng" dirty="0">
                <a:hlinkClick r:id="rId10"/>
              </a:rPr>
              <a:t>https://www.flickr.com/photos/45777493@N06/6852925557/</a:t>
            </a:r>
            <a:r>
              <a:rPr lang="en-GB" sz="1200" dirty="0"/>
              <a:t> (Accessed 19 December 2019).</a:t>
            </a:r>
          </a:p>
          <a:p>
            <a:pPr>
              <a:lnSpc>
                <a:spcPct val="90000"/>
              </a:lnSpc>
            </a:pPr>
            <a:r>
              <a:rPr lang="en-GB" sz="1200" dirty="0" err="1"/>
              <a:t>Woodtyke</a:t>
            </a:r>
            <a:r>
              <a:rPr lang="en-GB" sz="1200" dirty="0"/>
              <a:t> (2012) </a:t>
            </a:r>
            <a:r>
              <a:rPr lang="en-GB" sz="1200" i="1" dirty="0"/>
              <a:t>The Rotunda Wentworth Castle Barnsley. Flickr </a:t>
            </a:r>
            <a:r>
              <a:rPr lang="en-GB" sz="1200" dirty="0"/>
              <a:t>[Online]. Available At: </a:t>
            </a:r>
            <a:r>
              <a:rPr lang="en-GB" sz="1200" u="sng" dirty="0">
                <a:hlinkClick r:id="rId11"/>
              </a:rPr>
              <a:t>https://www.flickr.com/photos/45777493@N06/8300759926</a:t>
            </a:r>
            <a:r>
              <a:rPr lang="en-GB" sz="1200" dirty="0"/>
              <a:t> (Accessed 19 December 2019).</a:t>
            </a:r>
          </a:p>
          <a:p>
            <a:pPr>
              <a:lnSpc>
                <a:spcPct val="90000"/>
              </a:lnSpc>
            </a:pPr>
            <a:r>
              <a:rPr lang="en-GB" sz="1200" dirty="0"/>
              <a:t>All Other Pictures- Author’s Own 2019.</a:t>
            </a:r>
          </a:p>
        </p:txBody>
      </p:sp>
    </p:spTree>
    <p:extLst>
      <p:ext uri="{BB962C8B-B14F-4D97-AF65-F5344CB8AC3E}">
        <p14:creationId xmlns:p14="http://schemas.microsoft.com/office/powerpoint/2010/main" val="391800806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3653</Words>
  <Application>Microsoft Office PowerPoint</Application>
  <PresentationFormat>Widescreen</PresentationFormat>
  <Paragraphs>155</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Corbel</vt:lpstr>
      <vt:lpstr>Savon</vt:lpstr>
      <vt:lpstr>Asses the Potential for the Development of a Given Archaeological or Historic Site As A Heritage Tourism Destination Case Study: Wentworth Castle, Barnsley, South Yorkshire</vt:lpstr>
      <vt:lpstr>What is Wentworth Castle?</vt:lpstr>
      <vt:lpstr>What is Wentworth Castle Noted For?</vt:lpstr>
      <vt:lpstr>Where is Wentworth Castle Located?</vt:lpstr>
      <vt:lpstr>What Challenges Does Wentworth Castle Face? And How Should They Tackle This?</vt:lpstr>
      <vt:lpstr>What Challenges Does Wentworth Castle Face? And How Should They Tackle This?</vt:lpstr>
      <vt:lpstr>What Challenges Does Wentworth Castle Face? And How Should They Tackle This?</vt:lpstr>
      <vt:lpstr>What Challenges Does Wentworth Castle Face? And How Should They Tackle This?</vt:lpstr>
      <vt:lpstr>What Challenges Does Wentworth Castle Face? And How Should They Tackle This?</vt:lpstr>
      <vt:lpstr>What Challenges Does Wentworth Castle Face? And How Should They Tackle This?</vt:lpstr>
      <vt:lpstr>How Might The Wentworth Castle Site Be Further Developed?</vt:lpstr>
      <vt:lpstr>Bibliography</vt:lpstr>
      <vt:lpstr>Bibliography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 the Potential for the Development of a Given Archaeological or Historic Site As A Heritage Tourism Destination Case Study: Wentworth Castle, Barnsley, South Yorkshire</dc:title>
  <dc:creator>Ruth Athey</dc:creator>
  <cp:lastModifiedBy>Ruth Athey</cp:lastModifiedBy>
  <cp:revision>1</cp:revision>
  <dcterms:created xsi:type="dcterms:W3CDTF">2019-12-19T20:20:05Z</dcterms:created>
  <dcterms:modified xsi:type="dcterms:W3CDTF">2019-12-19T20:21:46Z</dcterms:modified>
</cp:coreProperties>
</file>