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2.xml" ContentType="application/inkml+xml"/>
  <Override PartName="/ppt/ink/ink3.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4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3" r:id="rId17"/>
    <p:sldId id="274" r:id="rId18"/>
    <p:sldId id="275" r:id="rId19"/>
    <p:sldId id="276" r:id="rId20"/>
    <p:sldId id="277" r:id="rId21"/>
    <p:sldId id="278" r:id="rId22"/>
    <p:sldId id="279" r:id="rId23"/>
    <p:sldId id="280" r:id="rId24"/>
    <p:sldId id="281" r:id="rId25"/>
    <p:sldId id="282" r:id="rId26"/>
    <p:sldId id="285" r:id="rId27"/>
    <p:sldId id="284" r:id="rId28"/>
    <p:sldId id="286" r:id="rId29"/>
    <p:sldId id="287" r:id="rId30"/>
    <p:sldId id="288" r:id="rId31"/>
    <p:sldId id="289" r:id="rId32"/>
    <p:sldId id="290" r:id="rId33"/>
    <p:sldId id="291" r:id="rId34"/>
    <p:sldId id="283" r:id="rId35"/>
    <p:sldId id="292" r:id="rId36"/>
    <p:sldId id="270" r:id="rId37"/>
    <p:sldId id="271" r:id="rId38"/>
    <p:sldId id="293" r:id="rId39"/>
    <p:sldId id="294"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9AC8F-D6C1-8140-A628-F765962F5481}" v="1418" dt="2023-02-10T10:47:37.911"/>
    <p1510:client id="{4AA9EFF8-C4EC-46E9-9A4A-66094D752498}" v="518" dt="2023-02-07T12:27:54.835"/>
    <p1510:client id="{7D64094D-493A-3751-EA7F-87A64EFBCF4E}" v="341" dt="2023-02-10T11:30:07.574"/>
    <p1510:client id="{B8FBB972-81C4-B7A1-AA0F-1FCBE2015772}" v="2" dt="2023-02-10T11:30:30.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2.xml.rels><?xml version="1.0" encoding="UTF-8" standalone="yes"?>
<Relationships xmlns="http://schemas.openxmlformats.org/package/2006/relationships"><Relationship Id="rId1" Type="http://schemas.openxmlformats.org/officeDocument/2006/relationships/hyperlink" Target="https://youtu.be/kl39KHS07Xc"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2.xml.rels><?xml version="1.0" encoding="UTF-8" standalone="yes"?>
<Relationships xmlns="http://schemas.openxmlformats.org/package/2006/relationships"><Relationship Id="rId1" Type="http://schemas.openxmlformats.org/officeDocument/2006/relationships/hyperlink" Target="https://youtu.be/kl39KHS07Xc"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FB1F69-1337-4B4B-8D56-97D901D8B5A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F959DE7-A225-4933-A6F6-9BC641868382}">
      <dgm:prSet/>
      <dgm:spPr/>
      <dgm:t>
        <a:bodyPr/>
        <a:lstStyle/>
        <a:p>
          <a:pPr>
            <a:defRPr cap="all"/>
          </a:pPr>
          <a:r>
            <a:rPr lang="en-GB" b="1"/>
            <a:t>Leisure-</a:t>
          </a:r>
          <a:r>
            <a:rPr lang="en-GB"/>
            <a:t> Physical activity performed by an individual that is not required as an essential activity of daily living and is performed at their discretion.</a:t>
          </a:r>
          <a:endParaRPr lang="en-US"/>
        </a:p>
      </dgm:t>
    </dgm:pt>
    <dgm:pt modelId="{570C2ACD-86E2-4F30-BBDB-CE225A2D4F66}" type="parTrans" cxnId="{A50D6139-858B-48F6-BCA2-D09F5E6762A9}">
      <dgm:prSet/>
      <dgm:spPr/>
      <dgm:t>
        <a:bodyPr/>
        <a:lstStyle/>
        <a:p>
          <a:endParaRPr lang="en-US"/>
        </a:p>
      </dgm:t>
    </dgm:pt>
    <dgm:pt modelId="{E3CB422D-A021-4CD0-84E6-56D08913495E}" type="sibTrans" cxnId="{A50D6139-858B-48F6-BCA2-D09F5E6762A9}">
      <dgm:prSet/>
      <dgm:spPr/>
      <dgm:t>
        <a:bodyPr/>
        <a:lstStyle/>
        <a:p>
          <a:endParaRPr lang="en-US"/>
        </a:p>
      </dgm:t>
    </dgm:pt>
    <dgm:pt modelId="{B3EE22FD-EE3A-4C20-9DD3-467782CB3044}">
      <dgm:prSet/>
      <dgm:spPr/>
      <dgm:t>
        <a:bodyPr/>
        <a:lstStyle/>
        <a:p>
          <a:pPr>
            <a:defRPr cap="all"/>
          </a:pPr>
          <a:r>
            <a:rPr lang="en-GB" b="1"/>
            <a:t>Occupation-</a:t>
          </a:r>
          <a:r>
            <a:rPr lang="en-GB"/>
            <a:t> Physical activity undertaken during paid or voluntary work.</a:t>
          </a:r>
          <a:endParaRPr lang="en-US"/>
        </a:p>
      </dgm:t>
    </dgm:pt>
    <dgm:pt modelId="{C9687BFC-61C3-44CD-B979-4D05CCC1B37F}" type="parTrans" cxnId="{38877CD7-3923-407E-B28B-142B8798B40D}">
      <dgm:prSet/>
      <dgm:spPr/>
      <dgm:t>
        <a:bodyPr/>
        <a:lstStyle/>
        <a:p>
          <a:endParaRPr lang="en-US"/>
        </a:p>
      </dgm:t>
    </dgm:pt>
    <dgm:pt modelId="{58B232CC-586B-492E-AE40-9B8D61472798}" type="sibTrans" cxnId="{38877CD7-3923-407E-B28B-142B8798B40D}">
      <dgm:prSet/>
      <dgm:spPr/>
      <dgm:t>
        <a:bodyPr/>
        <a:lstStyle/>
        <a:p>
          <a:endParaRPr lang="en-US"/>
        </a:p>
      </dgm:t>
    </dgm:pt>
    <dgm:pt modelId="{E7240811-00A8-4510-92A7-5711291D4F47}">
      <dgm:prSet/>
      <dgm:spPr/>
      <dgm:t>
        <a:bodyPr/>
        <a:lstStyle/>
        <a:p>
          <a:pPr>
            <a:defRPr cap="all"/>
          </a:pPr>
          <a:r>
            <a:rPr lang="en-GB" b="1"/>
            <a:t>Transport-</a:t>
          </a:r>
          <a:r>
            <a:rPr lang="en-GB"/>
            <a:t> Physical activity performed for the purpose of getting to and from places.</a:t>
          </a:r>
          <a:endParaRPr lang="en-US"/>
        </a:p>
      </dgm:t>
    </dgm:pt>
    <dgm:pt modelId="{4F823157-3334-4516-9BFD-6DBE796F0112}" type="parTrans" cxnId="{968360D3-3718-4EC8-894E-6C370091F823}">
      <dgm:prSet/>
      <dgm:spPr/>
      <dgm:t>
        <a:bodyPr/>
        <a:lstStyle/>
        <a:p>
          <a:endParaRPr lang="en-US"/>
        </a:p>
      </dgm:t>
    </dgm:pt>
    <dgm:pt modelId="{E98AB902-C307-49B6-9A23-2AD91640600C}" type="sibTrans" cxnId="{968360D3-3718-4EC8-894E-6C370091F823}">
      <dgm:prSet/>
      <dgm:spPr/>
      <dgm:t>
        <a:bodyPr/>
        <a:lstStyle/>
        <a:p>
          <a:endParaRPr lang="en-US"/>
        </a:p>
      </dgm:t>
    </dgm:pt>
    <dgm:pt modelId="{EF5C0142-76BF-439F-AC8F-AED29A43DF2D}">
      <dgm:prSet/>
      <dgm:spPr/>
      <dgm:t>
        <a:bodyPr/>
        <a:lstStyle/>
        <a:p>
          <a:pPr>
            <a:defRPr cap="all"/>
          </a:pPr>
          <a:r>
            <a:rPr lang="en-GB" b="1"/>
            <a:t>Education-</a:t>
          </a:r>
          <a:r>
            <a:rPr lang="en-GB"/>
            <a:t> Physical activity undertaken in educational contexts</a:t>
          </a:r>
          <a:endParaRPr lang="en-US"/>
        </a:p>
      </dgm:t>
    </dgm:pt>
    <dgm:pt modelId="{50BA72E1-D40E-4BB7-A222-927BB14700E6}" type="parTrans" cxnId="{DAA52EC8-C61B-45C1-BDBC-94555AB3D24B}">
      <dgm:prSet/>
      <dgm:spPr/>
      <dgm:t>
        <a:bodyPr/>
        <a:lstStyle/>
        <a:p>
          <a:endParaRPr lang="en-US"/>
        </a:p>
      </dgm:t>
    </dgm:pt>
    <dgm:pt modelId="{AA1F169B-62EB-4538-94D2-D2AD85B96746}" type="sibTrans" cxnId="{DAA52EC8-C61B-45C1-BDBC-94555AB3D24B}">
      <dgm:prSet/>
      <dgm:spPr/>
      <dgm:t>
        <a:bodyPr/>
        <a:lstStyle/>
        <a:p>
          <a:endParaRPr lang="en-US"/>
        </a:p>
      </dgm:t>
    </dgm:pt>
    <dgm:pt modelId="{6E3ED7BA-A6CC-42C6-862C-E25C50F7295A}">
      <dgm:prSet/>
      <dgm:spPr/>
      <dgm:t>
        <a:bodyPr/>
        <a:lstStyle/>
        <a:p>
          <a:pPr>
            <a:defRPr cap="all"/>
          </a:pPr>
          <a:r>
            <a:rPr lang="en-GB" b="1"/>
            <a:t>Home-</a:t>
          </a:r>
          <a:r>
            <a:rPr lang="en-GB"/>
            <a:t> Physical activity undertaken in the home for domestic duties</a:t>
          </a:r>
          <a:endParaRPr lang="en-US"/>
        </a:p>
      </dgm:t>
    </dgm:pt>
    <dgm:pt modelId="{D4587C6B-85AD-430D-8DF5-451238C0EEF2}" type="parTrans" cxnId="{406BC8A8-E5E5-41B7-8F93-793DE93CFDFE}">
      <dgm:prSet/>
      <dgm:spPr/>
      <dgm:t>
        <a:bodyPr/>
        <a:lstStyle/>
        <a:p>
          <a:endParaRPr lang="en-US"/>
        </a:p>
      </dgm:t>
    </dgm:pt>
    <dgm:pt modelId="{05DAC32E-4885-4AB3-9931-E44475D7BBB6}" type="sibTrans" cxnId="{406BC8A8-E5E5-41B7-8F93-793DE93CFDFE}">
      <dgm:prSet/>
      <dgm:spPr/>
      <dgm:t>
        <a:bodyPr/>
        <a:lstStyle/>
        <a:p>
          <a:endParaRPr lang="en-US"/>
        </a:p>
      </dgm:t>
    </dgm:pt>
    <dgm:pt modelId="{CD208C98-7EE4-4EE4-8799-149EC86863DC}" type="pres">
      <dgm:prSet presAssocID="{9FFB1F69-1337-4B4B-8D56-97D901D8B5A3}" presName="root" presStyleCnt="0">
        <dgm:presLayoutVars>
          <dgm:dir/>
          <dgm:resizeHandles val="exact"/>
        </dgm:presLayoutVars>
      </dgm:prSet>
      <dgm:spPr/>
    </dgm:pt>
    <dgm:pt modelId="{59F96228-0E2B-421D-B6F6-9A7454E76853}" type="pres">
      <dgm:prSet presAssocID="{8F959DE7-A225-4933-A6F6-9BC641868382}" presName="compNode" presStyleCnt="0"/>
      <dgm:spPr/>
    </dgm:pt>
    <dgm:pt modelId="{97A72CB2-3B06-4FA1-8B25-8D481971448F}" type="pres">
      <dgm:prSet presAssocID="{8F959DE7-A225-4933-A6F6-9BC641868382}" presName="iconBgRect" presStyleLbl="bgShp" presStyleIdx="0" presStyleCnt="5"/>
      <dgm:spPr>
        <a:prstGeom prst="round2DiagRect">
          <a:avLst>
            <a:gd name="adj1" fmla="val 29727"/>
            <a:gd name="adj2" fmla="val 0"/>
          </a:avLst>
        </a:prstGeom>
      </dgm:spPr>
    </dgm:pt>
    <dgm:pt modelId="{5BC7285A-D9B3-47D9-8109-74099F45ADFE}" type="pres">
      <dgm:prSet presAssocID="{8F959DE7-A225-4933-A6F6-9BC64186838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06D77387-2138-4B34-921A-F0E14197B5F0}" type="pres">
      <dgm:prSet presAssocID="{8F959DE7-A225-4933-A6F6-9BC641868382}" presName="spaceRect" presStyleCnt="0"/>
      <dgm:spPr/>
    </dgm:pt>
    <dgm:pt modelId="{E9E54F9B-A621-4FE5-92D8-3ED154A2BC74}" type="pres">
      <dgm:prSet presAssocID="{8F959DE7-A225-4933-A6F6-9BC641868382}" presName="textRect" presStyleLbl="revTx" presStyleIdx="0" presStyleCnt="5">
        <dgm:presLayoutVars>
          <dgm:chMax val="1"/>
          <dgm:chPref val="1"/>
        </dgm:presLayoutVars>
      </dgm:prSet>
      <dgm:spPr/>
    </dgm:pt>
    <dgm:pt modelId="{5D9886E5-A809-4CF3-9229-25C5DAEC1742}" type="pres">
      <dgm:prSet presAssocID="{E3CB422D-A021-4CD0-84E6-56D08913495E}" presName="sibTrans" presStyleCnt="0"/>
      <dgm:spPr/>
    </dgm:pt>
    <dgm:pt modelId="{011DC91B-E85E-4626-8099-4E2EFD7E4E09}" type="pres">
      <dgm:prSet presAssocID="{B3EE22FD-EE3A-4C20-9DD3-467782CB3044}" presName="compNode" presStyleCnt="0"/>
      <dgm:spPr/>
    </dgm:pt>
    <dgm:pt modelId="{EF00B4EF-E726-41CC-8F1F-FF4009BEC950}" type="pres">
      <dgm:prSet presAssocID="{B3EE22FD-EE3A-4C20-9DD3-467782CB3044}" presName="iconBgRect" presStyleLbl="bgShp" presStyleIdx="1" presStyleCnt="5"/>
      <dgm:spPr>
        <a:prstGeom prst="round2DiagRect">
          <a:avLst>
            <a:gd name="adj1" fmla="val 29727"/>
            <a:gd name="adj2" fmla="val 0"/>
          </a:avLst>
        </a:prstGeom>
      </dgm:spPr>
    </dgm:pt>
    <dgm:pt modelId="{BECC63C0-C053-4850-91D8-610CB05030B2}" type="pres">
      <dgm:prSet presAssocID="{B3EE22FD-EE3A-4C20-9DD3-467782CB30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1EC53311-F8C7-4460-9116-396F0A6519BB}" type="pres">
      <dgm:prSet presAssocID="{B3EE22FD-EE3A-4C20-9DD3-467782CB3044}" presName="spaceRect" presStyleCnt="0"/>
      <dgm:spPr/>
    </dgm:pt>
    <dgm:pt modelId="{9AC31673-898F-4EE3-8C95-AFB4E80C0CC9}" type="pres">
      <dgm:prSet presAssocID="{B3EE22FD-EE3A-4C20-9DD3-467782CB3044}" presName="textRect" presStyleLbl="revTx" presStyleIdx="1" presStyleCnt="5">
        <dgm:presLayoutVars>
          <dgm:chMax val="1"/>
          <dgm:chPref val="1"/>
        </dgm:presLayoutVars>
      </dgm:prSet>
      <dgm:spPr/>
    </dgm:pt>
    <dgm:pt modelId="{1A71C47E-B393-4848-84BF-2C52B45DDEE9}" type="pres">
      <dgm:prSet presAssocID="{58B232CC-586B-492E-AE40-9B8D61472798}" presName="sibTrans" presStyleCnt="0"/>
      <dgm:spPr/>
    </dgm:pt>
    <dgm:pt modelId="{B1357A82-1EBE-4F9A-89AC-91DEB123FC3B}" type="pres">
      <dgm:prSet presAssocID="{E7240811-00A8-4510-92A7-5711291D4F47}" presName="compNode" presStyleCnt="0"/>
      <dgm:spPr/>
    </dgm:pt>
    <dgm:pt modelId="{8542F0C0-C5E6-415C-BE63-9BA89C45176E}" type="pres">
      <dgm:prSet presAssocID="{E7240811-00A8-4510-92A7-5711291D4F47}" presName="iconBgRect" presStyleLbl="bgShp" presStyleIdx="2" presStyleCnt="5"/>
      <dgm:spPr>
        <a:prstGeom prst="round2DiagRect">
          <a:avLst>
            <a:gd name="adj1" fmla="val 29727"/>
            <a:gd name="adj2" fmla="val 0"/>
          </a:avLst>
        </a:prstGeom>
      </dgm:spPr>
    </dgm:pt>
    <dgm:pt modelId="{DD8CA0A6-5798-4AFF-8219-54BC6B96FC1F}" type="pres">
      <dgm:prSet presAssocID="{E7240811-00A8-4510-92A7-5711291D4F4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ing"/>
        </a:ext>
      </dgm:extLst>
    </dgm:pt>
    <dgm:pt modelId="{46C2D309-0E89-44FE-91FC-2E5BD92794CC}" type="pres">
      <dgm:prSet presAssocID="{E7240811-00A8-4510-92A7-5711291D4F47}" presName="spaceRect" presStyleCnt="0"/>
      <dgm:spPr/>
    </dgm:pt>
    <dgm:pt modelId="{2479A5CD-4F9D-41AC-B597-80CA6DB828B0}" type="pres">
      <dgm:prSet presAssocID="{E7240811-00A8-4510-92A7-5711291D4F47}" presName="textRect" presStyleLbl="revTx" presStyleIdx="2" presStyleCnt="5">
        <dgm:presLayoutVars>
          <dgm:chMax val="1"/>
          <dgm:chPref val="1"/>
        </dgm:presLayoutVars>
      </dgm:prSet>
      <dgm:spPr/>
    </dgm:pt>
    <dgm:pt modelId="{B40CEDC0-2603-4132-BA16-60B571DCD9B9}" type="pres">
      <dgm:prSet presAssocID="{E98AB902-C307-49B6-9A23-2AD91640600C}" presName="sibTrans" presStyleCnt="0"/>
      <dgm:spPr/>
    </dgm:pt>
    <dgm:pt modelId="{66B5FF06-DCD6-4B09-9E3F-338A56D7168C}" type="pres">
      <dgm:prSet presAssocID="{EF5C0142-76BF-439F-AC8F-AED29A43DF2D}" presName="compNode" presStyleCnt="0"/>
      <dgm:spPr/>
    </dgm:pt>
    <dgm:pt modelId="{A94A35B8-3C22-4D56-9177-E2ED638AB9F8}" type="pres">
      <dgm:prSet presAssocID="{EF5C0142-76BF-439F-AC8F-AED29A43DF2D}" presName="iconBgRect" presStyleLbl="bgShp" presStyleIdx="3" presStyleCnt="5"/>
      <dgm:spPr>
        <a:prstGeom prst="round2DiagRect">
          <a:avLst>
            <a:gd name="adj1" fmla="val 29727"/>
            <a:gd name="adj2" fmla="val 0"/>
          </a:avLst>
        </a:prstGeom>
      </dgm:spPr>
    </dgm:pt>
    <dgm:pt modelId="{2AEBFB98-8376-408C-8A62-4E76A6F8F25A}" type="pres">
      <dgm:prSet presAssocID="{EF5C0142-76BF-439F-AC8F-AED29A43DF2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ort Balls"/>
        </a:ext>
      </dgm:extLst>
    </dgm:pt>
    <dgm:pt modelId="{F5FC95CD-96F1-492B-9F68-09938CCD27EB}" type="pres">
      <dgm:prSet presAssocID="{EF5C0142-76BF-439F-AC8F-AED29A43DF2D}" presName="spaceRect" presStyleCnt="0"/>
      <dgm:spPr/>
    </dgm:pt>
    <dgm:pt modelId="{C6079849-526A-4656-A21A-48E34441A553}" type="pres">
      <dgm:prSet presAssocID="{EF5C0142-76BF-439F-AC8F-AED29A43DF2D}" presName="textRect" presStyleLbl="revTx" presStyleIdx="3" presStyleCnt="5">
        <dgm:presLayoutVars>
          <dgm:chMax val="1"/>
          <dgm:chPref val="1"/>
        </dgm:presLayoutVars>
      </dgm:prSet>
      <dgm:spPr/>
    </dgm:pt>
    <dgm:pt modelId="{95F7E7A8-AA4D-402C-A463-AF21F6556FC9}" type="pres">
      <dgm:prSet presAssocID="{AA1F169B-62EB-4538-94D2-D2AD85B96746}" presName="sibTrans" presStyleCnt="0"/>
      <dgm:spPr/>
    </dgm:pt>
    <dgm:pt modelId="{41BABA62-6A63-4E79-855A-D6049524C496}" type="pres">
      <dgm:prSet presAssocID="{6E3ED7BA-A6CC-42C6-862C-E25C50F7295A}" presName="compNode" presStyleCnt="0"/>
      <dgm:spPr/>
    </dgm:pt>
    <dgm:pt modelId="{DFF5E7BD-898D-4984-80D4-76686B040148}" type="pres">
      <dgm:prSet presAssocID="{6E3ED7BA-A6CC-42C6-862C-E25C50F7295A}" presName="iconBgRect" presStyleLbl="bgShp" presStyleIdx="4" presStyleCnt="5"/>
      <dgm:spPr>
        <a:prstGeom prst="round2DiagRect">
          <a:avLst>
            <a:gd name="adj1" fmla="val 29727"/>
            <a:gd name="adj2" fmla="val 0"/>
          </a:avLst>
        </a:prstGeom>
      </dgm:spPr>
    </dgm:pt>
    <dgm:pt modelId="{66E3CE23-12DF-4080-9CC4-76F5EF15595A}" type="pres">
      <dgm:prSet presAssocID="{6E3ED7BA-A6CC-42C6-862C-E25C50F7295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un"/>
        </a:ext>
      </dgm:extLst>
    </dgm:pt>
    <dgm:pt modelId="{71FC4AE3-5035-4A58-8854-B602FEE5426E}" type="pres">
      <dgm:prSet presAssocID="{6E3ED7BA-A6CC-42C6-862C-E25C50F7295A}" presName="spaceRect" presStyleCnt="0"/>
      <dgm:spPr/>
    </dgm:pt>
    <dgm:pt modelId="{B092803F-DA8C-433F-82E2-2B6624D7A564}" type="pres">
      <dgm:prSet presAssocID="{6E3ED7BA-A6CC-42C6-862C-E25C50F7295A}" presName="textRect" presStyleLbl="revTx" presStyleIdx="4" presStyleCnt="5">
        <dgm:presLayoutVars>
          <dgm:chMax val="1"/>
          <dgm:chPref val="1"/>
        </dgm:presLayoutVars>
      </dgm:prSet>
      <dgm:spPr/>
    </dgm:pt>
  </dgm:ptLst>
  <dgm:cxnLst>
    <dgm:cxn modelId="{C85D4637-E102-4E4D-9F10-939BEE97BAE5}" type="presOf" srcId="{6E3ED7BA-A6CC-42C6-862C-E25C50F7295A}" destId="{B092803F-DA8C-433F-82E2-2B6624D7A564}" srcOrd="0" destOrd="0" presId="urn:microsoft.com/office/officeart/2018/5/layout/IconLeafLabelList"/>
    <dgm:cxn modelId="{A50D6139-858B-48F6-BCA2-D09F5E6762A9}" srcId="{9FFB1F69-1337-4B4B-8D56-97D901D8B5A3}" destId="{8F959DE7-A225-4933-A6F6-9BC641868382}" srcOrd="0" destOrd="0" parTransId="{570C2ACD-86E2-4F30-BBDB-CE225A2D4F66}" sibTransId="{E3CB422D-A021-4CD0-84E6-56D08913495E}"/>
    <dgm:cxn modelId="{79EE1155-4AAD-41BA-B0C5-1DB7772170C7}" type="presOf" srcId="{B3EE22FD-EE3A-4C20-9DD3-467782CB3044}" destId="{9AC31673-898F-4EE3-8C95-AFB4E80C0CC9}" srcOrd="0" destOrd="0" presId="urn:microsoft.com/office/officeart/2018/5/layout/IconLeafLabelList"/>
    <dgm:cxn modelId="{E8197F9C-8227-48F8-86E9-624C5A0C4387}" type="presOf" srcId="{8F959DE7-A225-4933-A6F6-9BC641868382}" destId="{E9E54F9B-A621-4FE5-92D8-3ED154A2BC74}" srcOrd="0" destOrd="0" presId="urn:microsoft.com/office/officeart/2018/5/layout/IconLeafLabelList"/>
    <dgm:cxn modelId="{0CF7099D-40E9-4266-9654-658A8EC75094}" type="presOf" srcId="{E7240811-00A8-4510-92A7-5711291D4F47}" destId="{2479A5CD-4F9D-41AC-B597-80CA6DB828B0}" srcOrd="0" destOrd="0" presId="urn:microsoft.com/office/officeart/2018/5/layout/IconLeafLabelList"/>
    <dgm:cxn modelId="{406BC8A8-E5E5-41B7-8F93-793DE93CFDFE}" srcId="{9FFB1F69-1337-4B4B-8D56-97D901D8B5A3}" destId="{6E3ED7BA-A6CC-42C6-862C-E25C50F7295A}" srcOrd="4" destOrd="0" parTransId="{D4587C6B-85AD-430D-8DF5-451238C0EEF2}" sibTransId="{05DAC32E-4885-4AB3-9931-E44475D7BBB6}"/>
    <dgm:cxn modelId="{DAA52EC8-C61B-45C1-BDBC-94555AB3D24B}" srcId="{9FFB1F69-1337-4B4B-8D56-97D901D8B5A3}" destId="{EF5C0142-76BF-439F-AC8F-AED29A43DF2D}" srcOrd="3" destOrd="0" parTransId="{50BA72E1-D40E-4BB7-A222-927BB14700E6}" sibTransId="{AA1F169B-62EB-4538-94D2-D2AD85B96746}"/>
    <dgm:cxn modelId="{F11980CA-2C46-42D0-A10E-CA14EE86FB08}" type="presOf" srcId="{9FFB1F69-1337-4B4B-8D56-97D901D8B5A3}" destId="{CD208C98-7EE4-4EE4-8799-149EC86863DC}" srcOrd="0" destOrd="0" presId="urn:microsoft.com/office/officeart/2018/5/layout/IconLeafLabelList"/>
    <dgm:cxn modelId="{968360D3-3718-4EC8-894E-6C370091F823}" srcId="{9FFB1F69-1337-4B4B-8D56-97D901D8B5A3}" destId="{E7240811-00A8-4510-92A7-5711291D4F47}" srcOrd="2" destOrd="0" parTransId="{4F823157-3334-4516-9BFD-6DBE796F0112}" sibTransId="{E98AB902-C307-49B6-9A23-2AD91640600C}"/>
    <dgm:cxn modelId="{38877CD7-3923-407E-B28B-142B8798B40D}" srcId="{9FFB1F69-1337-4B4B-8D56-97D901D8B5A3}" destId="{B3EE22FD-EE3A-4C20-9DD3-467782CB3044}" srcOrd="1" destOrd="0" parTransId="{C9687BFC-61C3-44CD-B979-4D05CCC1B37F}" sibTransId="{58B232CC-586B-492E-AE40-9B8D61472798}"/>
    <dgm:cxn modelId="{50DA4DFB-0811-4E2F-9445-0D3AAC7C7E49}" type="presOf" srcId="{EF5C0142-76BF-439F-AC8F-AED29A43DF2D}" destId="{C6079849-526A-4656-A21A-48E34441A553}" srcOrd="0" destOrd="0" presId="urn:microsoft.com/office/officeart/2018/5/layout/IconLeafLabelList"/>
    <dgm:cxn modelId="{7119C7E9-3554-4965-B597-23289C7386D8}" type="presParOf" srcId="{CD208C98-7EE4-4EE4-8799-149EC86863DC}" destId="{59F96228-0E2B-421D-B6F6-9A7454E76853}" srcOrd="0" destOrd="0" presId="urn:microsoft.com/office/officeart/2018/5/layout/IconLeafLabelList"/>
    <dgm:cxn modelId="{251B2207-9013-4904-A728-23D2F9C5150A}" type="presParOf" srcId="{59F96228-0E2B-421D-B6F6-9A7454E76853}" destId="{97A72CB2-3B06-4FA1-8B25-8D481971448F}" srcOrd="0" destOrd="0" presId="urn:microsoft.com/office/officeart/2018/5/layout/IconLeafLabelList"/>
    <dgm:cxn modelId="{7425C9AA-2B4D-4042-9C7A-AFF068F48412}" type="presParOf" srcId="{59F96228-0E2B-421D-B6F6-9A7454E76853}" destId="{5BC7285A-D9B3-47D9-8109-74099F45ADFE}" srcOrd="1" destOrd="0" presId="urn:microsoft.com/office/officeart/2018/5/layout/IconLeafLabelList"/>
    <dgm:cxn modelId="{7151A55F-6C10-43A7-BE4D-A6A676BEF66C}" type="presParOf" srcId="{59F96228-0E2B-421D-B6F6-9A7454E76853}" destId="{06D77387-2138-4B34-921A-F0E14197B5F0}" srcOrd="2" destOrd="0" presId="urn:microsoft.com/office/officeart/2018/5/layout/IconLeafLabelList"/>
    <dgm:cxn modelId="{5BDB1A31-1893-4DBA-A336-798FF5ED2FBF}" type="presParOf" srcId="{59F96228-0E2B-421D-B6F6-9A7454E76853}" destId="{E9E54F9B-A621-4FE5-92D8-3ED154A2BC74}" srcOrd="3" destOrd="0" presId="urn:microsoft.com/office/officeart/2018/5/layout/IconLeafLabelList"/>
    <dgm:cxn modelId="{8E0211D4-C299-4C3C-9E58-3FDDF7F1F02D}" type="presParOf" srcId="{CD208C98-7EE4-4EE4-8799-149EC86863DC}" destId="{5D9886E5-A809-4CF3-9229-25C5DAEC1742}" srcOrd="1" destOrd="0" presId="urn:microsoft.com/office/officeart/2018/5/layout/IconLeafLabelList"/>
    <dgm:cxn modelId="{6B5AF185-66A9-4A37-AD92-30E7F3BE9AFD}" type="presParOf" srcId="{CD208C98-7EE4-4EE4-8799-149EC86863DC}" destId="{011DC91B-E85E-4626-8099-4E2EFD7E4E09}" srcOrd="2" destOrd="0" presId="urn:microsoft.com/office/officeart/2018/5/layout/IconLeafLabelList"/>
    <dgm:cxn modelId="{B39AE758-6A37-439C-B0EF-E3F888DC724A}" type="presParOf" srcId="{011DC91B-E85E-4626-8099-4E2EFD7E4E09}" destId="{EF00B4EF-E726-41CC-8F1F-FF4009BEC950}" srcOrd="0" destOrd="0" presId="urn:microsoft.com/office/officeart/2018/5/layout/IconLeafLabelList"/>
    <dgm:cxn modelId="{6C0F4B70-EB2C-457E-B786-E593BB64F5A9}" type="presParOf" srcId="{011DC91B-E85E-4626-8099-4E2EFD7E4E09}" destId="{BECC63C0-C053-4850-91D8-610CB05030B2}" srcOrd="1" destOrd="0" presId="urn:microsoft.com/office/officeart/2018/5/layout/IconLeafLabelList"/>
    <dgm:cxn modelId="{4EE7AE48-F76F-4673-B3BD-023D53635DD4}" type="presParOf" srcId="{011DC91B-E85E-4626-8099-4E2EFD7E4E09}" destId="{1EC53311-F8C7-4460-9116-396F0A6519BB}" srcOrd="2" destOrd="0" presId="urn:microsoft.com/office/officeart/2018/5/layout/IconLeafLabelList"/>
    <dgm:cxn modelId="{6C95CE70-3AEE-47A0-B95A-9DF63433F7AF}" type="presParOf" srcId="{011DC91B-E85E-4626-8099-4E2EFD7E4E09}" destId="{9AC31673-898F-4EE3-8C95-AFB4E80C0CC9}" srcOrd="3" destOrd="0" presId="urn:microsoft.com/office/officeart/2018/5/layout/IconLeafLabelList"/>
    <dgm:cxn modelId="{776DBACF-FCDE-4231-8277-244061F42E97}" type="presParOf" srcId="{CD208C98-7EE4-4EE4-8799-149EC86863DC}" destId="{1A71C47E-B393-4848-84BF-2C52B45DDEE9}" srcOrd="3" destOrd="0" presId="urn:microsoft.com/office/officeart/2018/5/layout/IconLeafLabelList"/>
    <dgm:cxn modelId="{CB2FA2CA-1512-4873-9A9F-F34DBD1AF8F4}" type="presParOf" srcId="{CD208C98-7EE4-4EE4-8799-149EC86863DC}" destId="{B1357A82-1EBE-4F9A-89AC-91DEB123FC3B}" srcOrd="4" destOrd="0" presId="urn:microsoft.com/office/officeart/2018/5/layout/IconLeafLabelList"/>
    <dgm:cxn modelId="{74A5CE32-8FB4-42F9-8893-6922C874F81F}" type="presParOf" srcId="{B1357A82-1EBE-4F9A-89AC-91DEB123FC3B}" destId="{8542F0C0-C5E6-415C-BE63-9BA89C45176E}" srcOrd="0" destOrd="0" presId="urn:microsoft.com/office/officeart/2018/5/layout/IconLeafLabelList"/>
    <dgm:cxn modelId="{D16AAC29-64AD-4851-9787-5E28CFC05EA2}" type="presParOf" srcId="{B1357A82-1EBE-4F9A-89AC-91DEB123FC3B}" destId="{DD8CA0A6-5798-4AFF-8219-54BC6B96FC1F}" srcOrd="1" destOrd="0" presId="urn:microsoft.com/office/officeart/2018/5/layout/IconLeafLabelList"/>
    <dgm:cxn modelId="{D10C7D89-2CD1-427B-8045-8B7CBE4413F6}" type="presParOf" srcId="{B1357A82-1EBE-4F9A-89AC-91DEB123FC3B}" destId="{46C2D309-0E89-44FE-91FC-2E5BD92794CC}" srcOrd="2" destOrd="0" presId="urn:microsoft.com/office/officeart/2018/5/layout/IconLeafLabelList"/>
    <dgm:cxn modelId="{A968C430-3B12-4171-912E-CCB1EAA2E4AA}" type="presParOf" srcId="{B1357A82-1EBE-4F9A-89AC-91DEB123FC3B}" destId="{2479A5CD-4F9D-41AC-B597-80CA6DB828B0}" srcOrd="3" destOrd="0" presId="urn:microsoft.com/office/officeart/2018/5/layout/IconLeafLabelList"/>
    <dgm:cxn modelId="{C585A59C-0E44-472E-BD07-329BA2BB05F0}" type="presParOf" srcId="{CD208C98-7EE4-4EE4-8799-149EC86863DC}" destId="{B40CEDC0-2603-4132-BA16-60B571DCD9B9}" srcOrd="5" destOrd="0" presId="urn:microsoft.com/office/officeart/2018/5/layout/IconLeafLabelList"/>
    <dgm:cxn modelId="{D3C3CD45-AD3A-4ECF-A692-5BB3BC58E332}" type="presParOf" srcId="{CD208C98-7EE4-4EE4-8799-149EC86863DC}" destId="{66B5FF06-DCD6-4B09-9E3F-338A56D7168C}" srcOrd="6" destOrd="0" presId="urn:microsoft.com/office/officeart/2018/5/layout/IconLeafLabelList"/>
    <dgm:cxn modelId="{AA6642B5-A186-4650-968C-11A1F7CFC9D8}" type="presParOf" srcId="{66B5FF06-DCD6-4B09-9E3F-338A56D7168C}" destId="{A94A35B8-3C22-4D56-9177-E2ED638AB9F8}" srcOrd="0" destOrd="0" presId="urn:microsoft.com/office/officeart/2018/5/layout/IconLeafLabelList"/>
    <dgm:cxn modelId="{8FEE049A-6ABD-46EF-A21E-D3288E118840}" type="presParOf" srcId="{66B5FF06-DCD6-4B09-9E3F-338A56D7168C}" destId="{2AEBFB98-8376-408C-8A62-4E76A6F8F25A}" srcOrd="1" destOrd="0" presId="urn:microsoft.com/office/officeart/2018/5/layout/IconLeafLabelList"/>
    <dgm:cxn modelId="{C66D35EF-4A10-42C9-A176-DFDEC2455E88}" type="presParOf" srcId="{66B5FF06-DCD6-4B09-9E3F-338A56D7168C}" destId="{F5FC95CD-96F1-492B-9F68-09938CCD27EB}" srcOrd="2" destOrd="0" presId="urn:microsoft.com/office/officeart/2018/5/layout/IconLeafLabelList"/>
    <dgm:cxn modelId="{D053CAE6-7E5D-4652-8087-4ACFB3CED1EE}" type="presParOf" srcId="{66B5FF06-DCD6-4B09-9E3F-338A56D7168C}" destId="{C6079849-526A-4656-A21A-48E34441A553}" srcOrd="3" destOrd="0" presId="urn:microsoft.com/office/officeart/2018/5/layout/IconLeafLabelList"/>
    <dgm:cxn modelId="{66C1FF5C-D235-4B81-9D9B-1F78CA50CBCA}" type="presParOf" srcId="{CD208C98-7EE4-4EE4-8799-149EC86863DC}" destId="{95F7E7A8-AA4D-402C-A463-AF21F6556FC9}" srcOrd="7" destOrd="0" presId="urn:microsoft.com/office/officeart/2018/5/layout/IconLeafLabelList"/>
    <dgm:cxn modelId="{8DFA4323-90FE-4BBD-95AE-87775DDC4D33}" type="presParOf" srcId="{CD208C98-7EE4-4EE4-8799-149EC86863DC}" destId="{41BABA62-6A63-4E79-855A-D6049524C496}" srcOrd="8" destOrd="0" presId="urn:microsoft.com/office/officeart/2018/5/layout/IconLeafLabelList"/>
    <dgm:cxn modelId="{889D57B4-D4E2-415D-B067-4E294DEAB563}" type="presParOf" srcId="{41BABA62-6A63-4E79-855A-D6049524C496}" destId="{DFF5E7BD-898D-4984-80D4-76686B040148}" srcOrd="0" destOrd="0" presId="urn:microsoft.com/office/officeart/2018/5/layout/IconLeafLabelList"/>
    <dgm:cxn modelId="{1BDAFC74-38CC-4039-B78A-6530D009BFC4}" type="presParOf" srcId="{41BABA62-6A63-4E79-855A-D6049524C496}" destId="{66E3CE23-12DF-4080-9CC4-76F5EF15595A}" srcOrd="1" destOrd="0" presId="urn:microsoft.com/office/officeart/2018/5/layout/IconLeafLabelList"/>
    <dgm:cxn modelId="{74692670-C0B5-495A-A192-FA01E78E92BF}" type="presParOf" srcId="{41BABA62-6A63-4E79-855A-D6049524C496}" destId="{71FC4AE3-5035-4A58-8854-B602FEE5426E}" srcOrd="2" destOrd="0" presId="urn:microsoft.com/office/officeart/2018/5/layout/IconLeafLabelList"/>
    <dgm:cxn modelId="{C7CB6E9B-CC83-4B1A-9808-6FFC3C0FD11A}" type="presParOf" srcId="{41BABA62-6A63-4E79-855A-D6049524C496}" destId="{B092803F-DA8C-433F-82E2-2B6624D7A56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15D9E0-7B34-4028-9F86-75B2928AFA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38C2930-6479-4751-8479-74CC190D711A}">
      <dgm:prSet/>
      <dgm:spPr/>
      <dgm:t>
        <a:bodyPr/>
        <a:lstStyle/>
        <a:p>
          <a:r>
            <a:rPr lang="en-US"/>
            <a:t>UBI- Univeral basic income</a:t>
          </a:r>
        </a:p>
      </dgm:t>
    </dgm:pt>
    <dgm:pt modelId="{F979C8C6-CFC2-4E13-AA56-1816EC3CE236}" type="parTrans" cxnId="{DF0121F5-0E32-4666-94CD-38CF7C0EA494}">
      <dgm:prSet/>
      <dgm:spPr/>
      <dgm:t>
        <a:bodyPr/>
        <a:lstStyle/>
        <a:p>
          <a:endParaRPr lang="en-US"/>
        </a:p>
      </dgm:t>
    </dgm:pt>
    <dgm:pt modelId="{DA640D66-3DB7-4C1D-BAD5-8F353451F792}" type="sibTrans" cxnId="{DF0121F5-0E32-4666-94CD-38CF7C0EA494}">
      <dgm:prSet/>
      <dgm:spPr/>
      <dgm:t>
        <a:bodyPr/>
        <a:lstStyle/>
        <a:p>
          <a:endParaRPr lang="en-US"/>
        </a:p>
      </dgm:t>
    </dgm:pt>
    <dgm:pt modelId="{65D75A97-CA02-4A9A-B431-CEE4619E13D7}">
      <dgm:prSet/>
      <dgm:spPr/>
      <dgm:t>
        <a:bodyPr/>
        <a:lstStyle/>
        <a:p>
          <a:r>
            <a:rPr lang="en-US">
              <a:hlinkClick xmlns:r="http://schemas.openxmlformats.org/officeDocument/2006/relationships" r:id="rId1"/>
            </a:rPr>
            <a:t>https://youtu.be/kl39KHS07Xc</a:t>
          </a:r>
          <a:r>
            <a:rPr lang="en-US"/>
            <a:t> </a:t>
          </a:r>
        </a:p>
      </dgm:t>
    </dgm:pt>
    <dgm:pt modelId="{9DC6F298-FF32-490B-8277-F3F47F752FE3}" type="parTrans" cxnId="{4BBA10B5-62EC-4DD8-8BEC-12D57A1FAD94}">
      <dgm:prSet/>
      <dgm:spPr/>
      <dgm:t>
        <a:bodyPr/>
        <a:lstStyle/>
        <a:p>
          <a:endParaRPr lang="en-US"/>
        </a:p>
      </dgm:t>
    </dgm:pt>
    <dgm:pt modelId="{60D2C502-B4C5-4EB1-BA4E-6C9CFD30B839}" type="sibTrans" cxnId="{4BBA10B5-62EC-4DD8-8BEC-12D57A1FAD94}">
      <dgm:prSet/>
      <dgm:spPr/>
      <dgm:t>
        <a:bodyPr/>
        <a:lstStyle/>
        <a:p>
          <a:endParaRPr lang="en-US"/>
        </a:p>
      </dgm:t>
    </dgm:pt>
    <dgm:pt modelId="{2EE81521-AEC0-468F-AB57-3D8DE1A2F0CF}" type="pres">
      <dgm:prSet presAssocID="{7315D9E0-7B34-4028-9F86-75B2928AFA4D}" presName="linear" presStyleCnt="0">
        <dgm:presLayoutVars>
          <dgm:animLvl val="lvl"/>
          <dgm:resizeHandles val="exact"/>
        </dgm:presLayoutVars>
      </dgm:prSet>
      <dgm:spPr/>
    </dgm:pt>
    <dgm:pt modelId="{9CD9E5CB-72B5-4F72-846A-C12CB9B03FB5}" type="pres">
      <dgm:prSet presAssocID="{238C2930-6479-4751-8479-74CC190D711A}" presName="parentText" presStyleLbl="node1" presStyleIdx="0" presStyleCnt="2">
        <dgm:presLayoutVars>
          <dgm:chMax val="0"/>
          <dgm:bulletEnabled val="1"/>
        </dgm:presLayoutVars>
      </dgm:prSet>
      <dgm:spPr/>
    </dgm:pt>
    <dgm:pt modelId="{2D7306FF-ACC0-4094-B400-D5026B0D7F3B}" type="pres">
      <dgm:prSet presAssocID="{DA640D66-3DB7-4C1D-BAD5-8F353451F792}" presName="spacer" presStyleCnt="0"/>
      <dgm:spPr/>
    </dgm:pt>
    <dgm:pt modelId="{FF577703-9602-455F-8236-179C4E99A8E4}" type="pres">
      <dgm:prSet presAssocID="{65D75A97-CA02-4A9A-B431-CEE4619E13D7}" presName="parentText" presStyleLbl="node1" presStyleIdx="1" presStyleCnt="2">
        <dgm:presLayoutVars>
          <dgm:chMax val="0"/>
          <dgm:bulletEnabled val="1"/>
        </dgm:presLayoutVars>
      </dgm:prSet>
      <dgm:spPr/>
    </dgm:pt>
  </dgm:ptLst>
  <dgm:cxnLst>
    <dgm:cxn modelId="{E118DC1E-29BA-4A11-8FFC-B08D04592A2C}" type="presOf" srcId="{65D75A97-CA02-4A9A-B431-CEE4619E13D7}" destId="{FF577703-9602-455F-8236-179C4E99A8E4}" srcOrd="0" destOrd="0" presId="urn:microsoft.com/office/officeart/2005/8/layout/vList2"/>
    <dgm:cxn modelId="{C5B59C8A-C1B7-4DE2-A6F4-5E3728D0B194}" type="presOf" srcId="{7315D9E0-7B34-4028-9F86-75B2928AFA4D}" destId="{2EE81521-AEC0-468F-AB57-3D8DE1A2F0CF}" srcOrd="0" destOrd="0" presId="urn:microsoft.com/office/officeart/2005/8/layout/vList2"/>
    <dgm:cxn modelId="{4BBA10B5-62EC-4DD8-8BEC-12D57A1FAD94}" srcId="{7315D9E0-7B34-4028-9F86-75B2928AFA4D}" destId="{65D75A97-CA02-4A9A-B431-CEE4619E13D7}" srcOrd="1" destOrd="0" parTransId="{9DC6F298-FF32-490B-8277-F3F47F752FE3}" sibTransId="{60D2C502-B4C5-4EB1-BA4E-6C9CFD30B839}"/>
    <dgm:cxn modelId="{DF0121F5-0E32-4666-94CD-38CF7C0EA494}" srcId="{7315D9E0-7B34-4028-9F86-75B2928AFA4D}" destId="{238C2930-6479-4751-8479-74CC190D711A}" srcOrd="0" destOrd="0" parTransId="{F979C8C6-CFC2-4E13-AA56-1816EC3CE236}" sibTransId="{DA640D66-3DB7-4C1D-BAD5-8F353451F792}"/>
    <dgm:cxn modelId="{036300FA-19D8-4A4D-A658-F525AF60D8A4}" type="presOf" srcId="{238C2930-6479-4751-8479-74CC190D711A}" destId="{9CD9E5CB-72B5-4F72-846A-C12CB9B03FB5}" srcOrd="0" destOrd="0" presId="urn:microsoft.com/office/officeart/2005/8/layout/vList2"/>
    <dgm:cxn modelId="{C9E53D7B-892B-4BC4-9798-471CDE50DCFC}" type="presParOf" srcId="{2EE81521-AEC0-468F-AB57-3D8DE1A2F0CF}" destId="{9CD9E5CB-72B5-4F72-846A-C12CB9B03FB5}" srcOrd="0" destOrd="0" presId="urn:microsoft.com/office/officeart/2005/8/layout/vList2"/>
    <dgm:cxn modelId="{CBB22338-D979-4168-8416-C0A392496CD7}" type="presParOf" srcId="{2EE81521-AEC0-468F-AB57-3D8DE1A2F0CF}" destId="{2D7306FF-ACC0-4094-B400-D5026B0D7F3B}" srcOrd="1" destOrd="0" presId="urn:microsoft.com/office/officeart/2005/8/layout/vList2"/>
    <dgm:cxn modelId="{3B96FA47-AF86-4ED9-96C9-0DEF5AC25543}" type="presParOf" srcId="{2EE81521-AEC0-468F-AB57-3D8DE1A2F0CF}" destId="{FF577703-9602-455F-8236-179C4E99A8E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448D07-2AA8-4BBB-88C9-72C060300D6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28F7BBE-3C98-4ABF-883A-EFE6289EDB3B}">
      <dgm:prSet/>
      <dgm:spPr/>
      <dgm:t>
        <a:bodyPr/>
        <a:lstStyle/>
        <a:p>
          <a:pPr rtl="0"/>
          <a:r>
            <a:rPr lang="en-US" dirty="0"/>
            <a:t>Research into your chosen</a:t>
          </a:r>
          <a:r>
            <a:rPr lang="en-US" dirty="0">
              <a:latin typeface="Calibri Light" panose="020F0302020204030204"/>
            </a:rPr>
            <a:t> career</a:t>
          </a:r>
          <a:r>
            <a:rPr lang="en-US" dirty="0"/>
            <a:t> and gather if robots are replacing humans. </a:t>
          </a:r>
        </a:p>
      </dgm:t>
    </dgm:pt>
    <dgm:pt modelId="{44365A5D-E5E6-4B0C-ACD9-3B88980F04DC}" type="parTrans" cxnId="{6612BFF7-053B-4646-ADEC-AA9B1DE84680}">
      <dgm:prSet/>
      <dgm:spPr/>
      <dgm:t>
        <a:bodyPr/>
        <a:lstStyle/>
        <a:p>
          <a:endParaRPr lang="en-US"/>
        </a:p>
      </dgm:t>
    </dgm:pt>
    <dgm:pt modelId="{40E9EB08-0A74-43EF-9F00-331000FC7A7B}" type="sibTrans" cxnId="{6612BFF7-053B-4646-ADEC-AA9B1DE84680}">
      <dgm:prSet/>
      <dgm:spPr/>
      <dgm:t>
        <a:bodyPr/>
        <a:lstStyle/>
        <a:p>
          <a:endParaRPr lang="en-US"/>
        </a:p>
      </dgm:t>
    </dgm:pt>
    <dgm:pt modelId="{49C40F78-BCA3-41F2-BC5F-45CC8201B3BC}">
      <dgm:prSet/>
      <dgm:spPr/>
      <dgm:t>
        <a:bodyPr/>
        <a:lstStyle/>
        <a:p>
          <a:r>
            <a:rPr lang="en-US" dirty="0"/>
            <a:t>If robots aren't taking over within your chosen career, is there opportunity for them to.</a:t>
          </a:r>
        </a:p>
      </dgm:t>
    </dgm:pt>
    <dgm:pt modelId="{2F4BCEDC-60A3-417D-B918-5B823E2648D7}" type="parTrans" cxnId="{83EB29DE-07DF-4E31-A456-07CC27A5DB57}">
      <dgm:prSet/>
      <dgm:spPr/>
      <dgm:t>
        <a:bodyPr/>
        <a:lstStyle/>
        <a:p>
          <a:endParaRPr lang="en-US"/>
        </a:p>
      </dgm:t>
    </dgm:pt>
    <dgm:pt modelId="{52169718-93F6-4E6E-B891-9FD11137A306}" type="sibTrans" cxnId="{83EB29DE-07DF-4E31-A456-07CC27A5DB57}">
      <dgm:prSet/>
      <dgm:spPr/>
      <dgm:t>
        <a:bodyPr/>
        <a:lstStyle/>
        <a:p>
          <a:endParaRPr lang="en-US"/>
        </a:p>
      </dgm:t>
    </dgm:pt>
    <dgm:pt modelId="{A2E8C150-900D-4938-91FB-F54BD82CFFFC}" type="pres">
      <dgm:prSet presAssocID="{02448D07-2AA8-4BBB-88C9-72C060300D65}" presName="hierChild1" presStyleCnt="0">
        <dgm:presLayoutVars>
          <dgm:chPref val="1"/>
          <dgm:dir/>
          <dgm:animOne val="branch"/>
          <dgm:animLvl val="lvl"/>
          <dgm:resizeHandles/>
        </dgm:presLayoutVars>
      </dgm:prSet>
      <dgm:spPr/>
    </dgm:pt>
    <dgm:pt modelId="{DBF1EBE5-F5A6-489B-AE8B-EE0118E0357E}" type="pres">
      <dgm:prSet presAssocID="{628F7BBE-3C98-4ABF-883A-EFE6289EDB3B}" presName="hierRoot1" presStyleCnt="0"/>
      <dgm:spPr/>
    </dgm:pt>
    <dgm:pt modelId="{1CF13CED-E33A-40FE-9A84-EC410222FFED}" type="pres">
      <dgm:prSet presAssocID="{628F7BBE-3C98-4ABF-883A-EFE6289EDB3B}" presName="composite" presStyleCnt="0"/>
      <dgm:spPr/>
    </dgm:pt>
    <dgm:pt modelId="{50274035-247F-4A2A-9F21-D60DCA2038E4}" type="pres">
      <dgm:prSet presAssocID="{628F7BBE-3C98-4ABF-883A-EFE6289EDB3B}" presName="background" presStyleLbl="node0" presStyleIdx="0" presStyleCnt="2"/>
      <dgm:spPr/>
    </dgm:pt>
    <dgm:pt modelId="{6C114C01-9644-4CD1-A5EC-4BF41E4840D9}" type="pres">
      <dgm:prSet presAssocID="{628F7BBE-3C98-4ABF-883A-EFE6289EDB3B}" presName="text" presStyleLbl="fgAcc0" presStyleIdx="0" presStyleCnt="2">
        <dgm:presLayoutVars>
          <dgm:chPref val="3"/>
        </dgm:presLayoutVars>
      </dgm:prSet>
      <dgm:spPr/>
    </dgm:pt>
    <dgm:pt modelId="{2590E9E4-A1C1-4AA8-B4B7-3EE24B073E3F}" type="pres">
      <dgm:prSet presAssocID="{628F7BBE-3C98-4ABF-883A-EFE6289EDB3B}" presName="hierChild2" presStyleCnt="0"/>
      <dgm:spPr/>
    </dgm:pt>
    <dgm:pt modelId="{2DABFF45-F4C0-42ED-B3BC-FAE6D57D9F1E}" type="pres">
      <dgm:prSet presAssocID="{49C40F78-BCA3-41F2-BC5F-45CC8201B3BC}" presName="hierRoot1" presStyleCnt="0"/>
      <dgm:spPr/>
    </dgm:pt>
    <dgm:pt modelId="{08BCBE03-8CEC-433A-A7EE-BE96F2E557E5}" type="pres">
      <dgm:prSet presAssocID="{49C40F78-BCA3-41F2-BC5F-45CC8201B3BC}" presName="composite" presStyleCnt="0"/>
      <dgm:spPr/>
    </dgm:pt>
    <dgm:pt modelId="{8931D2B5-05BD-4024-B66E-69A94B55F35F}" type="pres">
      <dgm:prSet presAssocID="{49C40F78-BCA3-41F2-BC5F-45CC8201B3BC}" presName="background" presStyleLbl="node0" presStyleIdx="1" presStyleCnt="2"/>
      <dgm:spPr/>
    </dgm:pt>
    <dgm:pt modelId="{3E9314A3-061A-45C2-BECF-4AA67C1B69DF}" type="pres">
      <dgm:prSet presAssocID="{49C40F78-BCA3-41F2-BC5F-45CC8201B3BC}" presName="text" presStyleLbl="fgAcc0" presStyleIdx="1" presStyleCnt="2">
        <dgm:presLayoutVars>
          <dgm:chPref val="3"/>
        </dgm:presLayoutVars>
      </dgm:prSet>
      <dgm:spPr/>
    </dgm:pt>
    <dgm:pt modelId="{3F226118-0B55-4778-B5AA-382F22205ED8}" type="pres">
      <dgm:prSet presAssocID="{49C40F78-BCA3-41F2-BC5F-45CC8201B3BC}" presName="hierChild2" presStyleCnt="0"/>
      <dgm:spPr/>
    </dgm:pt>
  </dgm:ptLst>
  <dgm:cxnLst>
    <dgm:cxn modelId="{166F8C25-F860-4F59-ABAE-60CB6B5CF05A}" type="presOf" srcId="{02448D07-2AA8-4BBB-88C9-72C060300D65}" destId="{A2E8C150-900D-4938-91FB-F54BD82CFFFC}" srcOrd="0" destOrd="0" presId="urn:microsoft.com/office/officeart/2005/8/layout/hierarchy1"/>
    <dgm:cxn modelId="{594C3D45-2668-495D-B2E8-9BE742250EBF}" type="presOf" srcId="{49C40F78-BCA3-41F2-BC5F-45CC8201B3BC}" destId="{3E9314A3-061A-45C2-BECF-4AA67C1B69DF}" srcOrd="0" destOrd="0" presId="urn:microsoft.com/office/officeart/2005/8/layout/hierarchy1"/>
    <dgm:cxn modelId="{83EB29DE-07DF-4E31-A456-07CC27A5DB57}" srcId="{02448D07-2AA8-4BBB-88C9-72C060300D65}" destId="{49C40F78-BCA3-41F2-BC5F-45CC8201B3BC}" srcOrd="1" destOrd="0" parTransId="{2F4BCEDC-60A3-417D-B918-5B823E2648D7}" sibTransId="{52169718-93F6-4E6E-B891-9FD11137A306}"/>
    <dgm:cxn modelId="{CE3AC4F1-3C9E-4D2F-9A21-FC1F60555103}" type="presOf" srcId="{628F7BBE-3C98-4ABF-883A-EFE6289EDB3B}" destId="{6C114C01-9644-4CD1-A5EC-4BF41E4840D9}" srcOrd="0" destOrd="0" presId="urn:microsoft.com/office/officeart/2005/8/layout/hierarchy1"/>
    <dgm:cxn modelId="{6612BFF7-053B-4646-ADEC-AA9B1DE84680}" srcId="{02448D07-2AA8-4BBB-88C9-72C060300D65}" destId="{628F7BBE-3C98-4ABF-883A-EFE6289EDB3B}" srcOrd="0" destOrd="0" parTransId="{44365A5D-E5E6-4B0C-ACD9-3B88980F04DC}" sibTransId="{40E9EB08-0A74-43EF-9F00-331000FC7A7B}"/>
    <dgm:cxn modelId="{89A1A352-B742-4CCF-A524-46B4D7E4DBA9}" type="presParOf" srcId="{A2E8C150-900D-4938-91FB-F54BD82CFFFC}" destId="{DBF1EBE5-F5A6-489B-AE8B-EE0118E0357E}" srcOrd="0" destOrd="0" presId="urn:microsoft.com/office/officeart/2005/8/layout/hierarchy1"/>
    <dgm:cxn modelId="{62015246-4E50-40CB-8A0D-7559807DCDC4}" type="presParOf" srcId="{DBF1EBE5-F5A6-489B-AE8B-EE0118E0357E}" destId="{1CF13CED-E33A-40FE-9A84-EC410222FFED}" srcOrd="0" destOrd="0" presId="urn:microsoft.com/office/officeart/2005/8/layout/hierarchy1"/>
    <dgm:cxn modelId="{08FFB7BB-DB22-4947-8BC8-6BB2B650D050}" type="presParOf" srcId="{1CF13CED-E33A-40FE-9A84-EC410222FFED}" destId="{50274035-247F-4A2A-9F21-D60DCA2038E4}" srcOrd="0" destOrd="0" presId="urn:microsoft.com/office/officeart/2005/8/layout/hierarchy1"/>
    <dgm:cxn modelId="{C3626626-6BA2-4C19-BBC0-DE735B6A83CE}" type="presParOf" srcId="{1CF13CED-E33A-40FE-9A84-EC410222FFED}" destId="{6C114C01-9644-4CD1-A5EC-4BF41E4840D9}" srcOrd="1" destOrd="0" presId="urn:microsoft.com/office/officeart/2005/8/layout/hierarchy1"/>
    <dgm:cxn modelId="{7D8F1327-F8CE-4882-B878-D2C96753CB92}" type="presParOf" srcId="{DBF1EBE5-F5A6-489B-AE8B-EE0118E0357E}" destId="{2590E9E4-A1C1-4AA8-B4B7-3EE24B073E3F}" srcOrd="1" destOrd="0" presId="urn:microsoft.com/office/officeart/2005/8/layout/hierarchy1"/>
    <dgm:cxn modelId="{AC9A3231-2450-4A87-9E92-F6B8C29B3C7B}" type="presParOf" srcId="{A2E8C150-900D-4938-91FB-F54BD82CFFFC}" destId="{2DABFF45-F4C0-42ED-B3BC-FAE6D57D9F1E}" srcOrd="1" destOrd="0" presId="urn:microsoft.com/office/officeart/2005/8/layout/hierarchy1"/>
    <dgm:cxn modelId="{BABEFAC7-B745-4193-8ECD-B084BA0D2846}" type="presParOf" srcId="{2DABFF45-F4C0-42ED-B3BC-FAE6D57D9F1E}" destId="{08BCBE03-8CEC-433A-A7EE-BE96F2E557E5}" srcOrd="0" destOrd="0" presId="urn:microsoft.com/office/officeart/2005/8/layout/hierarchy1"/>
    <dgm:cxn modelId="{B1CAACDF-7776-4A3D-83AD-E151AD8BFC31}" type="presParOf" srcId="{08BCBE03-8CEC-433A-A7EE-BE96F2E557E5}" destId="{8931D2B5-05BD-4024-B66E-69A94B55F35F}" srcOrd="0" destOrd="0" presId="urn:microsoft.com/office/officeart/2005/8/layout/hierarchy1"/>
    <dgm:cxn modelId="{CD6C9367-6E7F-4FAD-A772-CF81D47DF3F3}" type="presParOf" srcId="{08BCBE03-8CEC-433A-A7EE-BE96F2E557E5}" destId="{3E9314A3-061A-45C2-BECF-4AA67C1B69DF}" srcOrd="1" destOrd="0" presId="urn:microsoft.com/office/officeart/2005/8/layout/hierarchy1"/>
    <dgm:cxn modelId="{85028D55-67FD-4869-9FFF-6B4C3F358956}" type="presParOf" srcId="{2DABFF45-F4C0-42ED-B3BC-FAE6D57D9F1E}" destId="{3F226118-0B55-4778-B5AA-382F22205E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A72CB2-3B06-4FA1-8B25-8D481971448F}">
      <dsp:nvSpPr>
        <dsp:cNvPr id="0" name=""/>
        <dsp:cNvSpPr/>
      </dsp:nvSpPr>
      <dsp:spPr>
        <a:xfrm>
          <a:off x="287455" y="685709"/>
          <a:ext cx="888908" cy="88890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C7285A-D9B3-47D9-8109-74099F45ADFE}">
      <dsp:nvSpPr>
        <dsp:cNvPr id="0" name=""/>
        <dsp:cNvSpPr/>
      </dsp:nvSpPr>
      <dsp:spPr>
        <a:xfrm>
          <a:off x="476895" y="875149"/>
          <a:ext cx="510029" cy="5100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E54F9B-A621-4FE5-92D8-3ED154A2BC74}">
      <dsp:nvSpPr>
        <dsp:cNvPr id="0" name=""/>
        <dsp:cNvSpPr/>
      </dsp:nvSpPr>
      <dsp:spPr>
        <a:xfrm>
          <a:off x="3296" y="1851491"/>
          <a:ext cx="1457226" cy="87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Leisure-</a:t>
          </a:r>
          <a:r>
            <a:rPr lang="en-GB" sz="1100" kern="1200"/>
            <a:t> Physical activity performed by an individual that is not required as an essential activity of daily living and is performed at their discretion.</a:t>
          </a:r>
          <a:endParaRPr lang="en-US" sz="1100" kern="1200"/>
        </a:p>
      </dsp:txBody>
      <dsp:txXfrm>
        <a:off x="3296" y="1851491"/>
        <a:ext cx="1457226" cy="874335"/>
      </dsp:txXfrm>
    </dsp:sp>
    <dsp:sp modelId="{EF00B4EF-E726-41CC-8F1F-FF4009BEC950}">
      <dsp:nvSpPr>
        <dsp:cNvPr id="0" name=""/>
        <dsp:cNvSpPr/>
      </dsp:nvSpPr>
      <dsp:spPr>
        <a:xfrm>
          <a:off x="1999697" y="685709"/>
          <a:ext cx="888908" cy="88890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C63C0-C053-4850-91D8-610CB05030B2}">
      <dsp:nvSpPr>
        <dsp:cNvPr id="0" name=""/>
        <dsp:cNvSpPr/>
      </dsp:nvSpPr>
      <dsp:spPr>
        <a:xfrm>
          <a:off x="2189136" y="875149"/>
          <a:ext cx="510029" cy="5100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C31673-898F-4EE3-8C95-AFB4E80C0CC9}">
      <dsp:nvSpPr>
        <dsp:cNvPr id="0" name=""/>
        <dsp:cNvSpPr/>
      </dsp:nvSpPr>
      <dsp:spPr>
        <a:xfrm>
          <a:off x="1715538" y="1851491"/>
          <a:ext cx="1457226" cy="87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Occupation-</a:t>
          </a:r>
          <a:r>
            <a:rPr lang="en-GB" sz="1100" kern="1200"/>
            <a:t> Physical activity undertaken during paid or voluntary work.</a:t>
          </a:r>
          <a:endParaRPr lang="en-US" sz="1100" kern="1200"/>
        </a:p>
      </dsp:txBody>
      <dsp:txXfrm>
        <a:off x="1715538" y="1851491"/>
        <a:ext cx="1457226" cy="874335"/>
      </dsp:txXfrm>
    </dsp:sp>
    <dsp:sp modelId="{8542F0C0-C5E6-415C-BE63-9BA89C45176E}">
      <dsp:nvSpPr>
        <dsp:cNvPr id="0" name=""/>
        <dsp:cNvSpPr/>
      </dsp:nvSpPr>
      <dsp:spPr>
        <a:xfrm>
          <a:off x="3711938" y="685709"/>
          <a:ext cx="888908" cy="88890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CA0A6-5798-4AFF-8219-54BC6B96FC1F}">
      <dsp:nvSpPr>
        <dsp:cNvPr id="0" name=""/>
        <dsp:cNvSpPr/>
      </dsp:nvSpPr>
      <dsp:spPr>
        <a:xfrm>
          <a:off x="3901377" y="875149"/>
          <a:ext cx="510029" cy="5100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79A5CD-4F9D-41AC-B597-80CA6DB828B0}">
      <dsp:nvSpPr>
        <dsp:cNvPr id="0" name=""/>
        <dsp:cNvSpPr/>
      </dsp:nvSpPr>
      <dsp:spPr>
        <a:xfrm>
          <a:off x="3427779" y="1851491"/>
          <a:ext cx="1457226" cy="87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Transport-</a:t>
          </a:r>
          <a:r>
            <a:rPr lang="en-GB" sz="1100" kern="1200"/>
            <a:t> Physical activity performed for the purpose of getting to and from places.</a:t>
          </a:r>
          <a:endParaRPr lang="en-US" sz="1100" kern="1200"/>
        </a:p>
      </dsp:txBody>
      <dsp:txXfrm>
        <a:off x="3427779" y="1851491"/>
        <a:ext cx="1457226" cy="874335"/>
      </dsp:txXfrm>
    </dsp:sp>
    <dsp:sp modelId="{A94A35B8-3C22-4D56-9177-E2ED638AB9F8}">
      <dsp:nvSpPr>
        <dsp:cNvPr id="0" name=""/>
        <dsp:cNvSpPr/>
      </dsp:nvSpPr>
      <dsp:spPr>
        <a:xfrm>
          <a:off x="5424179" y="685709"/>
          <a:ext cx="888908" cy="88890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BFB98-8376-408C-8A62-4E76A6F8F25A}">
      <dsp:nvSpPr>
        <dsp:cNvPr id="0" name=""/>
        <dsp:cNvSpPr/>
      </dsp:nvSpPr>
      <dsp:spPr>
        <a:xfrm>
          <a:off x="5613619" y="875149"/>
          <a:ext cx="510029" cy="5100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079849-526A-4656-A21A-48E34441A553}">
      <dsp:nvSpPr>
        <dsp:cNvPr id="0" name=""/>
        <dsp:cNvSpPr/>
      </dsp:nvSpPr>
      <dsp:spPr>
        <a:xfrm>
          <a:off x="5140020" y="1851491"/>
          <a:ext cx="1457226" cy="87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Education-</a:t>
          </a:r>
          <a:r>
            <a:rPr lang="en-GB" sz="1100" kern="1200"/>
            <a:t> Physical activity undertaken in educational contexts</a:t>
          </a:r>
          <a:endParaRPr lang="en-US" sz="1100" kern="1200"/>
        </a:p>
      </dsp:txBody>
      <dsp:txXfrm>
        <a:off x="5140020" y="1851491"/>
        <a:ext cx="1457226" cy="874335"/>
      </dsp:txXfrm>
    </dsp:sp>
    <dsp:sp modelId="{DFF5E7BD-898D-4984-80D4-76686B040148}">
      <dsp:nvSpPr>
        <dsp:cNvPr id="0" name=""/>
        <dsp:cNvSpPr/>
      </dsp:nvSpPr>
      <dsp:spPr>
        <a:xfrm>
          <a:off x="7136420" y="685709"/>
          <a:ext cx="888908" cy="888908"/>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E3CE23-12DF-4080-9CC4-76F5EF15595A}">
      <dsp:nvSpPr>
        <dsp:cNvPr id="0" name=""/>
        <dsp:cNvSpPr/>
      </dsp:nvSpPr>
      <dsp:spPr>
        <a:xfrm>
          <a:off x="7325860" y="875149"/>
          <a:ext cx="510029" cy="5100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92803F-DA8C-433F-82E2-2B6624D7A564}">
      <dsp:nvSpPr>
        <dsp:cNvPr id="0" name=""/>
        <dsp:cNvSpPr/>
      </dsp:nvSpPr>
      <dsp:spPr>
        <a:xfrm>
          <a:off x="6852261" y="1851491"/>
          <a:ext cx="1457226" cy="87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Home-</a:t>
          </a:r>
          <a:r>
            <a:rPr lang="en-GB" sz="1100" kern="1200"/>
            <a:t> Physical activity undertaken in the home for domestic duties</a:t>
          </a:r>
          <a:endParaRPr lang="en-US" sz="1100" kern="1200"/>
        </a:p>
      </dsp:txBody>
      <dsp:txXfrm>
        <a:off x="6852261" y="1851491"/>
        <a:ext cx="1457226" cy="8743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9E5CB-72B5-4F72-846A-C12CB9B03FB5}">
      <dsp:nvSpPr>
        <dsp:cNvPr id="0" name=""/>
        <dsp:cNvSpPr/>
      </dsp:nvSpPr>
      <dsp:spPr>
        <a:xfrm>
          <a:off x="0" y="945968"/>
          <a:ext cx="6784259" cy="9354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UBI- Univeral basic income</a:t>
          </a:r>
        </a:p>
      </dsp:txBody>
      <dsp:txXfrm>
        <a:off x="45663" y="991631"/>
        <a:ext cx="6692933" cy="844089"/>
      </dsp:txXfrm>
    </dsp:sp>
    <dsp:sp modelId="{FF577703-9602-455F-8236-179C4E99A8E4}">
      <dsp:nvSpPr>
        <dsp:cNvPr id="0" name=""/>
        <dsp:cNvSpPr/>
      </dsp:nvSpPr>
      <dsp:spPr>
        <a:xfrm>
          <a:off x="0" y="1993703"/>
          <a:ext cx="6784259" cy="93541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hlinkClick xmlns:r="http://schemas.openxmlformats.org/officeDocument/2006/relationships" r:id="rId1"/>
            </a:rPr>
            <a:t>https://youtu.be/kl39KHS07Xc</a:t>
          </a:r>
          <a:r>
            <a:rPr lang="en-US" sz="3900" kern="1200"/>
            <a:t> </a:t>
          </a:r>
        </a:p>
      </dsp:txBody>
      <dsp:txXfrm>
        <a:off x="45663" y="2039366"/>
        <a:ext cx="6692933" cy="84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74035-247F-4A2A-9F21-D60DCA2038E4}">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14C01-9644-4CD1-A5EC-4BF41E4840D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t>Research into your chosen</a:t>
          </a:r>
          <a:r>
            <a:rPr lang="en-US" sz="3300" kern="1200" dirty="0">
              <a:latin typeface="Calibri Light" panose="020F0302020204030204"/>
            </a:rPr>
            <a:t> career</a:t>
          </a:r>
          <a:r>
            <a:rPr lang="en-US" sz="3300" kern="1200" dirty="0"/>
            <a:t> and gather if robots are replacing humans. </a:t>
          </a:r>
        </a:p>
      </dsp:txBody>
      <dsp:txXfrm>
        <a:off x="696297" y="538547"/>
        <a:ext cx="4171627" cy="2590157"/>
      </dsp:txXfrm>
    </dsp:sp>
    <dsp:sp modelId="{8931D2B5-05BD-4024-B66E-69A94B55F35F}">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314A3-061A-45C2-BECF-4AA67C1B69DF}">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If robots aren't taking over within your chosen career, is there opportunity for them to.</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11:30:20.58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13080 4289 16383 0 0,'5'0'0'0'0,"32"0"0"0"0,76 0 0 0 0,78 0 0 0 0,51 6 0 0 0,19 1 0 0 0,10 6 0 0 0,0 1 0 0 0,-23 3 0 0 0,-26-1 0 0 0,-11 2 0 0 0,-12 5 0 0 0,-23-3 0 0 0,-13-4 0 0 0,-17-5 0 0 0,-21-4 0 0 0,-16-4 0 0 0,-9-2 0 0 0,-10-1 0 0 0,-3-1 0 0 0,-5 0 0 0 0,-5 1 0 0 0,8-1 0 0 0,0 0 0 0 0,3 1 0 0 0,-2 0 0 0 0,-5 0 0 0 0,-9 0 0 0 0,-12 0 0 0 0,-10 0 0 0 0,-9 0 0 0 0,30 0 0 0 0,42 0 0 0 0,59 0 0 0 0,64 0 0 0 0,42 0 0 0 0,32 0 0 0 0,54 0 0 0 0,-18 0 0 0 0,-44 0 0 0 0,-46 0 0 0 0,-54 0 0 0 0,-45 0 0 0 0,-43 0 0 0 0,-30 0 0 0 0,-23 0 0 0 0,-16 0 0 0 0,-11 0 0 0 0,7 0 0 0 0,2 0 0 0 0,10 0 0 0 0,20 0 0 0 0,14 0 0 0 0,10 0 0 0 0,10 0 0 0 0,11 0 0 0 0,2 0 0 0 0,-2 0 0 0 0,2 0 0 0 0,-15 0 0 0 0,-12 0 0 0 0,-17 0 0 0 0,-16 0 0 0 0,-12 0 0 0 0,-3 0 0 0 0,-4 0 0 0 0,4 0 0 0 0,10 0 0 0 0,8 0 0 0 0,15 0 0 0 0,13 0 0 0 0,12 0 0 0 0,2 0 0 0 0,-2 0 0 0 0,1 0 0 0 0,-2 0 0 0 0,-6 0 0 0 0,-2 0 0 0 0,-12 0 0 0 0,-8 0 0 0 0,-11 0 0 0 0,-11 0 0 0 0,-7 0 0 0 0,-7 0 0 0 0,-4 0 0 0 0,-2 0 0 0 0,0 0 0 0 0,5 0 0 0 0,2 0 0 0 0,1 0 0 0 0,-2 0 0 0 0,5 0 0 0 0,7 0 0 0 0,5 0 0 0 0,11 0 0 0 0,6 0 0 0 0,2 0 0 0 0,6 0 0 0 0,0 0 0 0 0,-8 0 0 0 0,-4 0 0 0 0,-2 0 0 0 0,-8 0 0 0 0,-7 0 0 0 0,-6 0 0 0 0,0 0 0 0 0,4 0 0 0 0,-1 0 0 0 0,3 0 0 0 0,-1 0 0 0 0,-4 0 0 0 0,2 0 0 0 0,10 0 0 0 0,1 0 0 0 0,7 0 0 0 0,-2 0 0 0 0,-5 0 0 0 0,-8 0 0 0 0,-7 0 0 0 0,-4 0 0 0 0,-5 0 0 0 0,-1 0 0 0 0,-1 0 0 0 0,-1 0 0 0 0,0 0 0 0 0,1 0 0 0 0,-1 0 0 0 0,1 0 0 0 0,1 0 0 0 0,-1 0 0 0 0,1 0 0 0 0,0 0 0 0 0,-1 0 0 0 0,1 0 0 0 0,-1 0 0 0 0,1 0 0 0 0,0 0 0 0 0,-1 0 0 0 0,-5 6 0 0 0,-13 7 0 0 0,-21 8 0 0 0,-21-1 0 0 0,-5 3 0 0 0,-10 3 0 0 0,-2-3 0 0 0,-6 0 0 0 0,-5-3 0 0 0,-11-6 0 0 0,0 1 0 0 0,0 4 0 0 0,0-2 0 0 0,5-4 0 0 0,2-3 0 0 0,5 1 0 0 0,6 0 0 0 0,-6-3 0 0 0,1-2 0 0 0,-3-3 0 0 0,-3-1 0 0 0,-8-1 0 0 0,-10-1 0 0 0,-9 5 0 0 0,-2 2 0 0 0,-3 0 0 0 0,9-2 0 0 0,12-1 0 0 0,7-1 0 0 0,8-2 0 0 0,3-1 0 0 0,3 0 0 0 0,0 0 0 0 0,1 0 0 0 0,4 0 0 0 0,4-1 0 0 0,-9 1 0 0 0,-7 0 0 0 0,-6 0 0 0 0,2 0 0 0 0,6 0 0 0 0,6 0 0 0 0,5 0 0 0 0,5 0 0 0 0,3 0 0 0 0,1 0 0 0 0,2 0 0 0 0,-1 0 0 0 0,-5 0 0 0 0,-2 0 0 0 0,0 0 0 0 0,-5 0 0 0 0,0 0 0 0 0,-4 0 0 0 0,-11 0 0 0 0,-1 0 0 0 0,-1 0 0 0 0,-14 0 0 0 0,-21-6 0 0 0,-18-1 0 0 0,-7-1 0 0 0,-4 3 0 0 0,-5-5 0 0 0,9 0 0 0 0,14 1 0 0 0,14-3 0 0 0,17 0 0 0 0,16 2 0 0 0,12-2 0 0 0,10 0 0 0 0,4 2 0 0 0,4 4 0 0 0,-5 1 0 0 0,-13 3 0 0 0,-5 1 0 0 0,-3 1 0 0 0,-16-5 0 0 0,-7-2 0 0 0,-6-6 0 0 0,-12 0 0 0 0,-12 2 0 0 0,-5-3 0 0 0,1 1 0 0 0,-4 3 0 0 0,-10 3 0 0 0,11 2 0 0 0,-3-3 0 0 0,-4 0 0 0 0,-4 1 0 0 0,3 1 0 0 0,11 3 0 0 0,7 1 0 0 0,12 1 0 0 0,9 1 0 0 0,3 0 0 0 0,10 0 0 0 0,5 0 0 0 0,4 1 0 0 0,6-1 0 0 0,8 0 0 0 0,6 0 0 0 0,0 0 0 0 0,-5 0 0 0 0,1 0 0 0 0,-3 0 0 0 0,-10 0 0 0 0,-12 0 0 0 0,-11 0 0 0 0,-7 0 0 0 0,-1 0 0 0 0,-7 0 0 0 0,-4 0 0 0 0,-1-5 0 0 0,-1-3 0 0 0,7 1 0 0 0,2 1 0 0 0,6-4 0 0 0,8 0 0 0 0,5 1 0 0 0,11 3 0 0 0,-1 2 0 0 0,0 1 0 0 0,-1 2 0 0 0,1 1 0 0 0,-1 0 0 0 0,7 1 0 0 0,7-1 0 0 0,-4 0 0 0 0,-4 1 0 0 0,-8-1 0 0 0,1 0 0 0 0,2 0 0 0 0,7 0 0 0 0,-5 0 0 0 0,-7 0 0 0 0,-4 0 0 0 0,-5 0 0 0 0,-7 0 0 0 0,7 0 0 0 0,-1 0 0 0 0,-3 0 0 0 0,7 0 0 0 0,-1 0 0 0 0,-9 0 0 0 0,-1 0 0 0 0,-3 0 0 0 0,9 0 0 0 0,1 0 0 0 0,-3 0 0 0 0,-3 0 0 0 0,1 0 0 0 0,4 0 0 0 0,11 0 0 0 0,0-6 0 0 0,6-1 0 0 0,10-1 0 0 0,8 3 0 0 0,0-5 0 0 0,-2 0 0 0 0,1 1 0 0 0,4-3 0 0 0,3 0 0 0 0,-3 3 0 0 0,-10-4 0 0 0,-8 1 0 0 0,-9 2 0 0 0,0-2 0 0 0,2 0 0 0 0,8-3 0 0 0,7 1 0 0 0,8 2 0 0 0,7 4 0 0 0,3 3 0 0 0,-2 3 0 0 0,-1 1 0 0 0,-5 1 0 0 0,-12 0 0 0 0,-13 1 0 0 0,-7-1 0 0 0,-12 1 0 0 0,-3-1 0 0 0,2 0 0 0 0,6 1 0 0 0,6-1 0 0 0,4 0 0 0 0,9 0 0 0 0,27 28 0 0 0,21 21 0 0 0,12 9 0 0 0,7-1 0 0 0,4-4 0 0 0,1-6 0 0 0,-2-4 0 0 0,5-10 0 0 0,12-11 0 0 0,19-9 0 0 0,26-6 0 0 0,36-5 0 0 0,34-3 0 0 0,11 0 0 0 0,9-1 0 0 0,1 0 0 0 0,-10 0 0 0 0,-23 1 0 0 0,-29 1 0 0 0,-23-1 0 0 0,-20 1 0 0 0,-12 0 0 0 0,-8 0 0 0 0,2 0 0 0 0,0 0 0 0 0,7 1 0 0 0,7-1 0 0 0,1 0 0 0 0,-3 0 0 0 0,-3 0 0 0 0,-3 0 0 0 0,-4 0 0 0 0,-1 0 0 0 0,-2 0 0 0 0,5 0 0 0 0,7 0 0 0 0,2 0 0 0 0,4 0 0 0 0,4 0 0 0 0,-7-6 0 0 0,0-2 0 0 0,2-5 0 0 0,-1-6 0 0 0,2-5 0 0 0,10-5 0 0 0,-1 2 0 0 0,7 7 0 0 0,15-5 0 0 0,-2 1 0 0 0,-8 0 0 0 0,-5-3 0 0 0,-9-1 0 0 0,-3-3 0 0 0,-5 5 0 0 0,-11 0 0 0 0,-7 6 0 0 0,-9-1 0 0 0,-3 4 0 0 0,1 5 0 0 0,2 4 0 0 0,3 4 0 0 0,3-4 0 0 0,1 0 0 0 0,8 2 0 0 0,2 1 0 0 0,6-4 0 0 0,0-1 0 0 0,-1 2 0 0 0,2 2 0 0 0,-1 2 0 0 0,-3 2 0 0 0,3 1 0 0 0,10 1 0 0 0,13 0 0 0 0,5 0 0 0 0,8 1 0 0 0,7-1 0 0 0,-7 0 0 0 0,0 1 0 0 0,-2-1 0 0 0,-10 0 0 0 0,-11 0 0 0 0,-10 0 0 0 0,-8 0 0 0 0,6 0 0 0 0,1 0 0 0 0,20 0 0 0 0,16 5 0 0 0,45 3 0 0 0,46 5 0 0 0,27 0 0 0 0,8 4 0 0 0,-4-1 0 0 0,-8-3 0 0 0,-26 2 0 0 0,-32-2 0 0 0,-34-3 0 0 0,-29-3 0 0 0,-22-3 0 0 0,-16-2 0 0 0,-7-1 0 0 0,-5-1 0 0 0,4-1 0 0 0,3 1 0 0 0,13-1 0 0 0,15 6 0 0 0,8 3 0 0 0,21-1 0 0 0,28-2 0 0 0,7-1 0 0 0,3-1 0 0 0,3-2 0 0 0,7 0 0 0 0,-3-1 0 0 0,-13 0 0 0 0,-11 0 0 0 0,-13-1 0 0 0,-12 1 0 0 0,-4 5 0 0 0,1 3 0 0 0,3-1 0 0 0,4-1 0 0 0,-2-2 0 0 0,6-1 0 0 0,4-2 0 0 0,2 0 0 0 0,-5-1 0 0 0,-1-1 0 0 0,-1 1 0 0 0,-10 0 0 0 0,-3 0 0 0 0,8-1 0 0 0,0 1 0 0 0,2 0 0 0 0,2 0 0 0 0,-3 0 0 0 0,5 6 0 0 0,4 2 0 0 0,2-1 0 0 0,1-1 0 0 0,0-2 0 0 0,11-2 0 0 0,-3 0 0 0 0,4-2 0 0 0,4 0 0 0 0,5 0 0 0 0,-13 0 0 0 0,-8-1 0 0 0,-16 1 0 0 0,-17 0 0 0 0,-15 0 0 0 0,-11 0 0 0 0,-7 0 0 0 0,-4 0 0 0 0,-2 0 0 0 0,16 0 0 0 0,6 0 0 0 0,0 0 0 0 0,3 0 0 0 0,8 0 0 0 0,-1 0 0 0 0,1 0 0 0 0,-6 0 0 0 0,0 0 0 0 0,-5 0 0 0 0,-6 0 0 0 0,7 0 0 0 0,0 0 0 0 0,-5 0 0 0 0,-3 0 0 0 0,-5 0 0 0 0,-3 0 0 0 0,-3 0 0 0 0,4 0 0 0 0,2 0 0 0 0,5 0 0 0 0,0 0 0 0 0,-2 0 0 0 0,-2 0 0 0 0,-3 0 0 0 0,-3 0 0 0 0,-1 0 0 0 0,-7 6 0 0 0,-8 7 0 0 0,-7 7 0 0 0,-7 7 0 0 0,-15 3 0 0 0,-11 3 0 0 0,-15 2 0 0 0,-1 0 0 0 0,-5-6 0 0 0,-2-7 0 0 0,0-8 0 0 0,-3-1 0 0 0,-5-2 0 0 0,-1-3 0 0 0,-7-3 0 0 0,-12-2 0 0 0,-5-2 0 0 0,-6-1 0 0 0,-13 0 0 0 0,-7-1 0 0 0,3 0 0 0 0,6 1 0 0 0,8-1 0 0 0,12 1 0 0 0,8 0 0 0 0,3 0 0 0 0,1 0 0 0 0,-1 0 0 0 0,-1 0 0 0 0,-19 0 0 0 0,-12 0 0 0 0,-13 0 0 0 0,0 0 0 0 0,-10 0 0 0 0,-3 0 0 0 0,-9 0 0 0 0,-11 0 0 0 0,-22 0 0 0 0,-6-5 0 0 0,-15-3 0 0 0,-16-5 0 0 0,-3 0 0 0 0,-6 1 0 0 0,-15 4 0 0 0,3 2 0 0 0,27 3 0 0 0,35 2 0 0 0,27 0 0 0 0,25 2 0 0 0,18-1 0 0 0,20 1 0 0 0,8-1 0 0 0,10 1 0 0 0,2-1 0 0 0,3 0 0 0 0,-3 0 0 0 0,-9 0 0 0 0,-1 0 0 0 0,-8 0 0 0 0,-16 0 0 0 0,1-6 0 0 0,2-1 0 0 0,-8-1 0 0 0,0 3 0 0 0,2-5 0 0 0,5 0 0 0 0,-1 1 0 0 0,-4-3 0 0 0,-5 0 0 0 0,2 3 0 0 0,-2 2 0 0 0,3 2 0 0 0,12 3 0 0 0,0 1 0 0 0,-4-5 0 0 0,6-1 0 0 0,4 0 0 0 0,-4 2 0 0 0,5 1 0 0 0,3-4 0 0 0,-10-1 0 0 0,-5-4 0 0 0,1 0 0 0 0,-4 1 0 0 0,-5 4 0 0 0,-4 3 0 0 0,-4 2 0 0 0,-20 2 0 0 0,-2 1 0 0 0,14 0 0 0 0,13-5 0 0 0,11-2 0 0 0,12 0 0 0 0,14 2 0 0 0,8 1 0 0 0,8 1 0 0 0,4 2 0 0 0,2 1 0 0 0,1-1 0 0 0,-6 2 0 0 0,-7-1 0 0 0,-15 0 0 0 0,-2 1 0 0 0,4-1 0 0 0,5 0 0 0 0,6 0 0 0 0,5 0 0 0 0,4 0 0 0 0,3 0 0 0 0,1 0 0 0 0,-6 0 0 0 0,-1 0 0 0 0,1 0 0 0 0,0 6 0 0 0,2 1 0 0 0,1 6 0 0 0,1 1 0 0 0,1-3 0 0 0,0 3 0 0 0,1-1 0 0 0,0-2 0 0 0,-1-4 0 0 0,1-3 0 0 0,-1-1 0 0 0,1-3 0 0 0,5 6 0 0 0,2 1 0 0 0,0 0 0 0 0,4 4 0 0 0,-6 0 0 0 0,-3-1 0 0 0,-3-3 0 0 0,-1-3 0 0 0,0-1 0 0 0,0-2 0 0 0,0-1 0 0 0,1 0 0 0 0,0-1 0 0 0,0 1 0 0 0,17-1 0 0 0,18 1 0 0 0,20 0 0 0 0,28 0 0 0 0,25 0 0 0 0,15 0 0 0 0,16 0 0 0 0,8 0 0 0 0,-11 0 0 0 0,-4 0 0 0 0,-14 0 0 0 0,-16 0 0 0 0,-13 0 0 0 0,-10 0 0 0 0,-7 0 0 0 0,-5 0 0 0 0,-2 0 0 0 0,0 0 0 0 0,0 0 0 0 0,0 0 0 0 0,1 0 0 0 0,1 0 0 0 0,0 0 0 0 0,0 0 0 0 0,1 0 0 0 0,-1 0 0 0 0,1 0 0 0 0,0 0 0 0 0,0 0 0 0 0,-1 0 0 0 0,1 0 0 0 0,-1 0 0 0 0,1 0 0 0 0,0 0 0 0 0,-1 0 0 0 0,1 0 0 0 0,-1 6 0 0 0,1 1 0 0 0,0 0 0 0 0,-6-1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4053 10653 16383 0 0,'16'0'0'0'0,"14"0"0"0"0,18 0 0 0 0,6 0 0 0 0,-2 0 0 0 0,1 0 0 0 0,-3 0 0 0 0,-6 0 0 0 0,-5 0 0 0 0,-4 0 0 0 0,-2 0 0 0 0,2 0 0 0 0,1 0 0 0 0,-1 0 0 0 0,9 0 0 0 0,2 0 0 0 0,9 0 0 0 0,4 0 0 0 0,-2 0 0 0 0,-6 0 0 0 0,-6 0 0 0 0,-6 0 0 0 0,-5 0 0 0 0,-2 0 0 0 0,-3 0 0 0 0,0 0 0 0 0,5 0 0 0 0,1 0 0 0 0,5 0 0 0 0,11 0 0 0 0,18 0 0 0 0,1 0 0 0 0,-1 0 0 0 0,-7 0 0 0 0,-3 0 0 0 0,-3 0 0 0 0,-10 5 0 0 0,2 1 0 0 0,-2 6 0 0 0,2 0 0 0 0,-3-2 0 0 0,-4-3 0 0 0,-4-2 0 0 0,3-2 0 0 0,-2-2 0 0 0,-1 0 0 0 0,-2-2 0 0 0,-2 1 0 0 0,-2-1 0 0 0,-1 1 0 0 0,-5 5 0 0 0,-2 1 0 0 0,0 0 0 0 0,1 0 0 0 0,2 2 0 0 0,1 1 0 0 0,2-1 0 0 0,0 3 0 0 0,1-1 0 0 0,0-1 0 0 0,0-3 0 0 0,0-2 0 0 0,0 3 0 0 0,5 6 0 0 0,12 5 0 0 0,3 0 0 0 0,8-3 0 0 0,9-5 0 0 0,14-3 0 0 0,8 2 0 0 0,5-1 0 0 0,-5 4 0 0 0,-6-1 0 0 0,-3-1 0 0 0,-9 1 0 0 0,-7 0 0 0 0,-14 3 0 0 0,-11-1 0 0 0,-7-3 0 0 0,-3-3 0 0 0,-3-2 0 0 0,6-3 0 0 0,1-1 0 0 0,12-1 0 0 0,17-1 0 0 0,19 1 0 0 0,5-1 0 0 0,4 1 0 0 0,2 5 0 0 0,-10 1 0 0 0,-9 0 0 0 0,-12 0 0 0 0,-10-3 0 0 0,-10 0 0 0 0,-6-2 0 0 0,-5-1 0 0 0,-1 0 0 0 0,-2 0 0 0 0,1 0 0 0 0,0 0 0 0 0,0-1 0 0 0,1 1 0 0 0,5 0 0 0 0,3 0 0 0 0,-1 0 0 0 0,-1 0 0 0 0,-1 0 0 0 0,-2 0 0 0 0,-1 0 0 0 0,-1 0 0 0 0,0 0 0 0 0,0 0 0 0 0,-1 0 0 0 0,1 0 0 0 0,4 0 0 0 0,3 0 0 0 0,-1 0 0 0 0,-1 0 0 0 0,-2 0 0 0 0,-1 0 0 0 0,0 0 0 0 0,-2 0 0 0 0,0 0 0 0 0,-1 0 0 0 0,1 0 0 0 0,4 0 0 0 0,3 0 0 0 0,4 0 0 0 0,0 0 0 0 0,4 0 0 0 0,-1 0 0 0 0,-2 0 0 0 0,-5 0 0 0 0,-2 0 0 0 0,-3 0 0 0 0,-1 0 0 0 0,-1 0 0 0 0,-1 0 0 0 0,6 0 0 0 0,21 0 0 0 0,17 0 0 0 0,6 0 0 0 0,-6 0 0 0 0,-4 0 0 0 0,-10 0 0 0 0,-9 0 0 0 0,-8 0 0 0 0,-7 0 0 0 0,-3 0 0 0 0,-3 0 0 0 0,9 0 0 0 0,9 0 0 0 0,6 0 0 0 0,4 0 0 0 0,2 0 0 0 0,2 0 0 0 0,1 0 0 0 0,-1 0 0 0 0,0 0 0 0 0,0 0 0 0 0,-6 0 0 0 0,-7 0 0 0 0,-7 0 0 0 0,-4 0 0 0 0,-5 0 0 0 0,-2 0 0 0 0,-1 0 0 0 0,5 0 0 0 0,1 0 0 0 0,5 0 0 0 0,6 0 0 0 0,5 0 0 0 0,4 0 0 0 0,3 0 0 0 0,2 0 0 0 0,6 0 0 0 0,-4 0 0 0 0,-1 0 0 0 0,-2-5 0 0 0,-1-2 0 0 0,-4 1 0 0 0,-2 1 0 0 0,-5 1 0 0 0,-4 2 0 0 0,-6 1 0 0 0,-8-5 0 0 0,-5-1 0 0 0,0 1 0 0 0,-6-4 0 0 0,1-5 0 0 0,1 0 0 0 0,3 2 0 0 0,-3-1 0 0 0,0 1 0 0 0,2 3 0 0 0,3-1 0 0 0,-4-5 0 0 0,0 1 0 0 0,-3-2 0 0 0,-5-4 0 0 0,-10 2 0 0 0,-11 5 0 0 0,-13 4 0 0 0,-9 4 0 0 0,-4 3 0 0 0,-2 2 0 0 0,6 6 0 0 0,-2 3 0 0 0,-6-1 0 0 0,-2-1 0 0 0,-4-2 0 0 0,0-1 0 0 0,3-2 0 0 0,4 0 0 0 0,2-1 0 0 0,2 0 0 0 0,-3 0 0 0 0,-6-1 0 0 0,-10 1 0 0 0,-13 0 0 0 0,-4 0 0 0 0,-2 0 0 0 0,7 0 0 0 0,5 0 0 0 0,1 0 0 0 0,1 0 0 0 0,4 0 0 0 0,8 0 0 0 0,5 0 0 0 0,4 0 0 0 0,4 0 0 0 0,2 0 0 0 0,1 0 0 0 0,1 0 0 0 0,-6 0 0 0 0,-12 0 0 0 0,-3 0 0 0 0,-3 0 0 0 0,1 0 0 0 0,-5 0 0 0 0,-3 0 0 0 0,-2 0 0 0 0,4 0 0 0 0,7 0 0 0 0,7 0 0 0 0,6 0 0 0 0,4 0 0 0 0,2 0 0 0 0,2 0 0 0 0,0 0 0 0 0,1 0 0 0 0,-1 0 0 0 0,0 0 0 0 0,-10 0 0 0 0,-9 0 0 0 0,-1 0 0 0 0,-3 0 0 0 0,3 0 0 0 0,4 0 0 0 0,0 0 0 0 0,3 0 0 0 0,3 0 0 0 0,3 0 0 0 0,3 0 0 0 0,2 0 0 0 0,0 0 0 0 0,-8 0 0 0 0,-4 0 0 0 0,-4 0 0 0 0,-4 0 0 0 0,1 0 0 0 0,4 0 0 0 0,5 0 0 0 0,4 0 0 0 0,4 0 0 0 0,2 0 0 0 0,1 0 0 0 0,1 0 0 0 0,0 0 0 0 0,0 0 0 0 0,0 0 0 0 0,-5 0 0 0 0,-2 0 0 0 0,-1 0 0 0 0,3 0 0 0 0,0 0 0 0 0,7-5 0 0 0,3-2 0 0 0,0 0 0 0 0,-6 2 0 0 0,-3 2 0 0 0,-5 0 0 0 0,-8 2 0 0 0,0 1 0 0 0,3 0 0 0 0,3 0 0 0 0,3 0 0 0 0,4 0 0 0 0,1 1 0 0 0,2-1 0 0 0,1 0 0 0 0,-6 0 0 0 0,-6 0 0 0 0,-6 0 0 0 0,4-5 0 0 0,-5-2 0 0 0,0 1 0 0 0,4 0 0 0 0,-2-2 0 0 0,3-1 0 0 0,3 1 0 0 0,3 2 0 0 0,4 3 0 0 0,1 1 0 0 0,7-4 0 0 0,2-1 0 0 0,0 0 0 0 0,-1 3 0 0 0,-6 0 0 0 0,-9-3 0 0 0,-3 0 0 0 0,2 0 0 0 0,1 2 0 0 0,3 1 0 0 0,3 2 0 0 0,1 1 0 0 0,1 1 0 0 0,1 0 0 0 0,1 0 0 0 0,0 1 0 0 0,-1-1 0 0 0,1 0 0 0 0,-1 0 0 0 0,1 1 0 0 0,-1-1 0 0 0,0 0 0 0 0,0 0 0 0 0,1 0 0 0 0,-1 0 0 0 0,0 0 0 0 0,0 0 0 0 0,0 0 0 0 0,0 0 0 0 0,-5 0 0 0 0,-1 0 0 0 0,0 0 0 0 0,1 0 0 0 0,-4 0 0 0 0,0 0 0 0 0,2 0 0 0 0,1 0 0 0 0,3 0 0 0 0,1 0 0 0 0,1 0 0 0 0,1 0 0 0 0,-4 0 0 0 0,-8 0 0 0 0,-5 0 0 0 0,-16 0 0 0 0,-13 0 0 0 0,3 0 0 0 0,2 0 0 0 0,4 0 0 0 0,9 0 0 0 0,2 0 0 0 0,8 0 0 0 0,5 0 0 0 0,1 0 0 0 0,2 0 0 0 0,-2 0 0 0 0,1 0 0 0 0,2 0 0 0 0,3 0 0 0 0,-3 0 0 0 0,1 0 0 0 0,-4 0 0 0 0,-5 0 0 0 0,-4 0 0 0 0,-9 0 0 0 0,-5 0 0 0 0,5 0 0 0 0,6 0 0 0 0,3 0 0 0 0,5 0 0 0 0,5 0 0 0 0,4 0 0 0 0,-1 0 0 0 0,-4 0 0 0 0,-1 0 0 0 0,2 0 0 0 0,-6 0 0 0 0,-7 0 0 0 0,2 0 0 0 0,-1 0 0 0 0,-1 0 0 0 0,3 0 0 0 0,5 0 0 0 0,6 0 0 0 0,4 0 0 0 0,4 0 0 0 0,1 0 0 0 0,2 0 0 0 0,-5 0 0 0 0,-7 0 0 0 0,-1 0 0 0 0,-4 0 0 0 0,1 0 0 0 0,-2 0 0 0 0,2 0 0 0 0,24 0 0 0 0,46 0 0 0 0,69 0 0 0 0,84 0 0 0 0,84 0 0 0 0,47 0 0 0 0,43 0 0 0 0,21 0 0 0 0,-6 0 0 0 0,-15 0 0 0 0,-27 0 0 0 0,-28 0 0 0 0,-45 0 0 0 0,-39 0 0 0 0,-36 0 0 0 0,-22 0 0 0 0,-23 0 0 0 0,-13 0 0 0 0,-12 0 0 0 0,-9 0 0 0 0,4 0 0 0 0,26 0 0 0 0,1 0 0 0 0,-2 0 0 0 0,9 5 0 0 0,16 1 0 0 0,19 1 0 0 0,19-2 0 0 0,19-1 0 0 0,9-2 0 0 0,-7-1 0 0 0,-4 0 0 0 0,-22-1 0 0 0,-37-1 0 0 0,-34 1 0 0 0,-26 0 0 0 0,-23 0 0 0 0,-17 0 0 0 0,-12-1 0 0 0,-2 1 0 0 0,3 0 0 0 0,6 0 0 0 0,10 0 0 0 0,13 0 0 0 0,3 0 0 0 0,7 0 0 0 0,0 0 0 0 0,2 0 0 0 0,3 5 0 0 0,3 7 0 0 0,3 6 0 0 0,6 1 0 0 0,3 1 0 0 0,10-2 0 0 0,13 1 0 0 0,6 2 0 0 0,-2-3 0 0 0,-3 2 0 0 0,-6-4 0 0 0,-7-4 0 0 0,-17-4 0 0 0,-14-4 0 0 0,-19 4 0 0 0,-15-1 0 0 0,-9-1 0 0 0,0-2 0 0 0,4 4 0 0 0,11 0 0 0 0,18-1 0 0 0,23-1 0 0 0,12-3 0 0 0,3 4 0 0 0,5 1 0 0 0,-1 4 0 0 0,-14-1 0 0 0,-13-1 0 0 0,-15-3 0 0 0,-13-2 0 0 0,-12-3 0 0 0,-6-1 0 0 0,0 0 0 0 0,9-2 0 0 0,18 1 0 0 0,3-1 0 0 0,12 1 0 0 0,6 0 0 0 0,1 4 0 0 0,5 3 0 0 0,9-1 0 0 0,-3 0 0 0 0,-7-3 0 0 0,-9 0 0 0 0,-12-2 0 0 0,-13-1 0 0 0,-5 0 0 0 0,-6 0 0 0 0,-1 0 0 0 0,9 0 0 0 0,0-1 0 0 0,12 1 0 0 0,5 0 0 0 0,-4 0 0 0 0,-2 0 0 0 0,-7 0 0 0 0,-8 0 0 0 0,-6 0 0 0 0,-11-5 0 0 0,-5-7 0 0 0,-2-1 0 0 0,0 1 0 0 0,-3-1 0 0 0,-1-5 0 0 0,2 1 0 0 0,3 4 0 0 0,1 3 0 0 0,3 5 0 0 0,1 2 0 0 0,0 1 0 0 0,1-3 0 0 0,1-6 0 0 0,4-1 0 0 0,2 1 0 0 0,-1 3 0 0 0,5 2 0 0 0,4-2 0 0 0,0-1 0 0 0,-2 3 0 0 0,-4 1 0 0 0,-3 1 0 0 0,-3 3 0 0 0,-2 0 0 0 0,-1 1 0 0 0,0-5 0 0 0,-1-1 0 0 0,0-1 0 0 0,0 3 0 0 0,1 0 0 0 0,-1 2 0 0 0,-14 1 0 0 0,-21 0 0 0 0,-14 1 0 0 0,-29 1 0 0 0,-21-1 0 0 0,-14 0 0 0 0,-9 0 0 0 0,-22 1 0 0 0,-19-1 0 0 0,0 0 0 0 0,6 0 0 0 0,0 0 0 0 0,7 0 0 0 0,3 0 0 0 0,12 0 0 0 0,9 0 0 0 0,5 0 0 0 0,14 0 0 0 0,4 0 0 0 0,5 0 0 0 0,9 0 0 0 0,10 0 0 0 0,8 0 0 0 0,7 0 0 0 0,3 0 0 0 0,3 0 0 0 0,1-5 0 0 0,0-2 0 0 0,0-5 0 0 0,-1 0 0 0 0,-10 2 0 0 0,-14-2 0 0 0,-3 0 0 0 0,-7 3 0 0 0,-3 2 0 0 0,5 4 0 0 0,-3 1 0 0 0,4 1 0 0 0,3 1 0 0 0,6 0 0 0 0,6 1 0 0 0,1-1 0 0 0,3 1 0 0 0,-2-1 0 0 0,1 0 0 0 0,4 0 0 0 0,-4 0 0 0 0,2 0 0 0 0,2 0 0 0 0,3 0 0 0 0,1 0 0 0 0,3 0 0 0 0,0 0 0 0 0,1 0 0 0 0,1 0 0 0 0,0 0 0 0 0,-1 0 0 0 0,-9 0 0 0 0,-9 0 0 0 0,-7 0 0 0 0,-8 0 0 0 0,-5 0 0 0 0,-5 0 0 0 0,0 0 0 0 0,1 0 0 0 0,4 0 0 0 0,3 0 0 0 0,7 0 0 0 0,3 0 0 0 0,7 0 0 0 0,6 0 0 0 0,-1 0 0 0 0,3 0 0 0 0,3 0 0 0 0,3 0 0 0 0,1 0 0 0 0,2 0 0 0 0,1 0 0 0 0,1 0 0 0 0,0 0 0 0 0,-1 0 0 0 0,1 0 0 0 0,-1 0 0 0 0,1 0 0 0 0,-1 0 0 0 0,-5 0 0 0 0,-1 0 0 0 0,-6 0 0 0 0,1 0 0 0 0,1 0 0 0 0,2 0 0 0 0,9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3926 11160 16383 0 0,'5'0'0'0'0,"7"0"0"0"0,7 0 0 0 0,4 0 0 0 0,4 0 0 0 0,2 0 0 0 0,7 0 0 0 0,7 0 0 0 0,1 0 0 0 0,-1 0 0 0 0,-4 0 0 0 0,-2 0 0 0 0,-4 0 0 0 0,-1 0 0 0 0,-2 0 0 0 0,0 0 0 0 0,-1 0 0 0 0,0 0 0 0 0,0 0 0 0 0,1 0 0 0 0,-1 0 0 0 0,1 0 0 0 0,0 0 0 0 0,0 0 0 0 0,-1 0 0 0 0,-4 0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73"/>
    </inkml:context>
    <inkml:brush xml:id="br0">
      <inkml:brushProperty name="width" value="0.1" units="cm"/>
      <inkml:brushProperty name="height" value="0.1" units="cm"/>
      <inkml:brushProperty name="color" value="#E71224"/>
    </inkml:brush>
  </inkml:definitions>
  <inkml:trace contextRef="#ctx0" brushRef="#br0">7461 6990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8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4710 7304 16383 0 0,'10'0'0'0'0,"9"0"0"0"0,12 0 0 0 0,10 0 0 0 0,5 0 0 0 0,9 0 0 0 0,0 0 0 0 0,2 0 0 0 0,2 0 0 0 0,-5 0 0 0 0,-5 0 0 0 0,-7 0 0 0 0,1 0 0 0 0,2 0 0 0 0,0 0 0 0 0,-3 0 0 0 0,-3 0 0 0 0,-3 0 0 0 0,-3 0 0 0 0,4 0 0 0 0,0 0 0 0 0,0 0 0 0 0,-1 0 0 0 0,-3 0 0 0 0,10 0 0 0 0,8 0 0 0 0,0 0 0 0 0,2 0 0 0 0,3 0 0 0 0,-4 0 0 0 0,-5 0 0 0 0,-5 0 0 0 0,-5 0 0 0 0,-3 0 0 0 0,-2 0 0 0 0,3 0 0 0 0,2 0 0 0 0,4 0 0 0 0,1 0 0 0 0,-1 0 0 0 0,2 0 0 0 0,-1 0 0 0 0,3 0 0 0 0,0 0 0 0 0,-4 0 0 0 0,-3 0 0 0 0,-3 0 0 0 0,-2 0 0 0 0,-1 0 0 0 0,-2 0 0 0 0,1 0 0 0 0,-1 0 0 0 0,0 0 0 0 0,0 0 0 0 0,0 0 0 0 0,1 0 0 0 0,-1 0 0 0 0,1 0 0 0 0,0 0 0 0 0,-1 0 0 0 0,1 0 0 0 0,-5 6 0 0 0,-3 1 0 0 0,1-1 0 0 0,-3 5 0 0 0,-7 5 0 0 0,-4 5 0 0 0,-5 4 0 0 0,-3 4 0 0 0,-1 1 0 0 0,-2 1 0 0 0,-5-4 0 0 0,-2-3 0 0 0,-5 1 0 0 0,-5-4 0 0 0,0 0 0 0 0,-1-5 0 0 0,1 2 0 0 0,5 1 0 0 0,-1 4 0 0 0,-4-2 0 0 0,-3-5 0 0 0,-4-5 0 0 0,-2-5 0 0 0,-3-3 0 0 0,-1-2 0 0 0,0-1 0 0 0,0-1 0 0 0,-1 0 0 0 0,1 0 0 0 0,0 1 0 0 0,5-6 0 0 0,2-1 0 0 0,0 0 0 0 0,-1 2 0 0 0,3-4 0 0 0,1-1 0 0 0,-2 3 0 0 0,-2 1 0 0 0,-1 2 0 0 0,-3 2 0 0 0,-1 1 0 0 0,0 1 0 0 0,-1 0 0 0 0,0 0 0 0 0,0 1 0 0 0,0-1 0 0 0,0 0 0 0 0,0 1 0 0 0,0-1 0 0 0,1 0 0 0 0,-1 0 0 0 0,0 0 0 0 0,1 0 0 0 0,-1 0 0 0 0,0-6 0 0 0,1-1 0 0 0,-1 1 0 0 0,-5 1 0 0 0,-2 1 0 0 0,1 1 0 0 0,-4 2 0 0 0,-1 1 0 0 0,-2 0 0 0 0,-1 0 0 0 0,-1 0 0 0 0,0 0 0 0 0,4 1 0 0 0,4-1 0 0 0,2 0 0 0 0,3 0 0 0 0,-4 0 0 0 0,-5 0 0 0 0,-7 0 0 0 0,0 0 0 0 0,-2 0 0 0 0,2 0 0 0 0,0 0 0 0 0,2 0 0 0 0,4 0 0 0 0,5 0 0 0 0,2 0 0 0 0,4 0 0 0 0,0 0 0 0 0,7-5 0 0 0,2-2 0 0 0,5-5 0 0 0,6-6 0 0 0,4-4 0 0 0,-1 1 0 0 0,1-2 0 0 0,2-1 0 0 0,1-2 0 0 0,2-2 0 0 0,2-1 0 0 0,-5-1 0 0 0,-1-1 0 0 0,1 0 0 0 0,1 0 0 0 0,2 0 0 0 0,1 5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4699 9254 16383 0 0,'10'0'0'0'0,"9"0"0"0"0,12 0 0 0 0,5 0 0 0 0,3 0 0 0 0,-1 0 0 0 0,-2 0 0 0 0,4 0 0 0 0,0 0 0 0 0,-1 0 0 0 0,3 0 0 0 0,-1 0 0 0 0,4 0 0 0 0,-1 0 0 0 0,-3 0 0 0 0,2-5 0 0 0,5-2 0 0 0,-2-5 0 0 0,3-1 0 0 0,-2 3 0 0 0,-4 2 0 0 0,-4 3 0 0 0,-3 2 0 0 0,-3 2 0 0 0,9 1 0 0 0,2 0 0 0 0,-1 1 0 0 0,3-1 0 0 0,-2 1 0 0 0,-2-1 0 0 0,1 0 0 0 0,5 0 0 0 0,-2 0 0 0 0,-3 0 0 0 0,-3 0 0 0 0,-4 0 0 0 0,-2 0 0 0 0,-2 0 0 0 0,-1 0 0 0 0,-1 0 0 0 0,0 0 0 0 0,0 0 0 0 0,0 0 0 0 0,0 0 0 0 0,6 0 0 0 0,6 0 0 0 0,8 0 0 0 0,-1 0 0 0 0,3 0 0 0 0,-3 0 0 0 0,-4 0 0 0 0,-5 0 0 0 0,-4 0 0 0 0,-2 0 0 0 0,-3 0 0 0 0,-6 6 0 0 0,-2 1 0 0 0,0-1 0 0 0,2-1 0 0 0,1-1 0 0 0,-3 4 0 0 0,-6 5 0 0 0,-6 7 0 0 0,-4 4 0 0 0,-4 3 0 0 0,-3 3 0 0 0,0 1 0 0 0,-1 1 0 0 0,0 0 0 0 0,0 0 0 0 0,0-1 0 0 0,0 0 0 0 0,1 0 0 0 0,0 0 0 0 0,0 0 0 0 0,0 0 0 0 0,0-1 0 0 0,0 1 0 0 0,-5-6 0 0 0,-2-1 0 0 0,0 0 0 0 0,-3-4 0 0 0,-6-5 0 0 0,-5-6 0 0 0,-5-3 0 0 0,-2 1 0 0 0,-2 1 0 0 0,-1-2 0 0 0,-1-2 0 0 0,-5-1 0 0 0,-2-2 0 0 0,1 0 0 0 0,2-1 0 0 0,-4 0 0 0 0,-5-1 0 0 0,-1 1 0 0 0,8-6 0 0 0,6-1 0 0 0,7-5 0 0 0,3 0 0 0 0,0 2 0 0 0,-1 2 0 0 0,-2 3 0 0 0,-2 2 0 0 0,-2 2 0 0 0,-1 0 0 0 0,5-3 0 0 0,1-3 0 0 0,-1 1 0 0 0,0 1 0 0 0,-3 2 0 0 0,-5 1 0 0 0,-4 0 0 0 0,0 2 0 0 0,1 0 0 0 0,2 0 0 0 0,0 0 0 0 0,-3 1 0 0 0,-7-1 0 0 0,0 0 0 0 0,1 0 0 0 0,4 0 0 0 0,2 0 0 0 0,3 0 0 0 0,2 0 0 0 0,1 0 0 0 0,-5 0 0 0 0,-6 5 0 0 0,-2 2 0 0 0,-3 5 0 0 0,1 0 0 0 0,3-1 0 0 0,3 2 0 0 0,4-1 0 0 0,2-3 0 0 0,3-2 0 0 0,0-3 0 0 0,1-2 0 0 0,0-1 0 0 0,0-1 0 0 0,0-1 0 0 0,-1 1 0 0 0,1-1 0 0 0,5-4 0 0 0,6-8 0 0 0,2-1 0 0 0,-2-3 0 0 0,-2-4 0 0 0,1-4 0 0 0,0-3 0 0 0,-2 4 0 0 0,2 0 0 0 0,5-1 0 0 0,5-1 0 0 0,-1-1 0 0 0,1-2 0 0 0,-2 4 0 0 0,0 2 0 0 0,-3-2 0 0 0,1 0 0 0 0,4-2 0 0 0,2-2 0 0 0,4-1 0 0 0,1 0 0 0 0,2-1 0 0 0,7 6 0 0 0,6 6 0 0 0,2 1 0 0 0,4-1 0 0 0,4 3 0 0 0,-2-2 0 0 0,1-2 0 0 0,-3 1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5112 9582 16383 0 0,'10'0'0'0'0,"14"0"0"0"0,14 0 0 0 0,10 0 0 0 0,8-5 0 0 0,-1-2 0 0 0,1 1 0 0 0,-3 0 0 0 0,-7 3 0 0 0,0 0 0 0 0,-2 2 0 0 0,-4 0 0 0 0,1 1 0 0 0,0 1 0 0 0,-2-1 0 0 0,-3 0 0 0 0,3 0 0 0 0,1 1 0 0 0,-3-1 0 0 0,-1 0 0 0 0,-2 0 0 0 0,-1 0 0 0 0,-2 0 0 0 0,0 0 0 0 0,0 0 0 0 0,-1 0 0 0 0,0 0 0 0 0,1 0 0 0 0,-1 0 0 0 0,1 0 0 0 0,-1-5 0 0 0,1-2 0 0 0,0 0 0 0 0,-1-4 0 0 0,1 1 0 0 0,0-4 0 0 0,-1 0 0 0 0,1 3 0 0 0,0 3 0 0 0,-1 4 0 0 0,1 1 0 0 0,0 2 0 0 0,-1 1 0 0 0,-4-5 0 0 0,-8-6 0 0 0,-11-2 0 0 0,-7-4 0 0 0,-9 1 0 0 0,-8 4 0 0 0,-7 3 0 0 0,-4 3 0 0 0,-2 4 0 0 0,-2 1 0 0 0,0 1 0 0 0,-1 0 0 0 0,1 1 0 0 0,1-1 0 0 0,0 1 0 0 0,5-6 0 0 0,2-1 0 0 0,0-6 0 0 0,-2-6 0 0 0,0 1 0 0 0,-3 3 0 0 0,0 3 0 0 0,4 5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4789 11879 16383 0 0,'0'5'0'0'0,"0"8"0"0"0,0 5 0 0 0,0 6 0 0 0,5-1 0 0 0,2 0 0 0 0,0 2 0 0 0,4 2 0 0 0,-1 1 0 0 0,-1 2 0 0 0,-2 0 0 0 0,-3 1 0 0 0,-1 0 0 0 0,3-6 0 0 0,1-1 0 0 0,-1 1 0 0 0,-1 0 0 0 0,-2 2 0 0 0,5-4 0 0 0,0 0 0 0 0,-2 0 0 0 0,0 3 0 0 0,2-4 0 0 0,7-6 0 0 0,4-5 0 0 0,6-5 0 0 0,8-3 0 0 0,4-2 0 0 0,0-1 0 0 0,0-1 0 0 0,-1-1 0 0 0,-2 1 0 0 0,4 1 0 0 0,0-1 0 0 0,0 1 0 0 0,-2 0 0 0 0,3 0 0 0 0,1 0 0 0 0,-2 0 0 0 0,-1 0 0 0 0,-3 0 0 0 0,-1-5 0 0 0,-2-2 0 0 0,0 0 0 0 0,0 2 0 0 0,-1 1 0 0 0,0 2 0 0 0,1 1 0 0 0,-1 0 0 0 0,0 1 0 0 0,1 0 0 0 0,0 1 0 0 0,-1-1 0 0 0,1 0 0 0 0,0 0 0 0 0,-1 0 0 0 0,1 0 0 0 0,0 0 0 0 0,-1 0 0 0 0,1 0 0 0 0,0 0 0 0 0,0 0 0 0 0,-1 0 0 0 0,1 0 0 0 0,0 0 0 0 0,-1 0 0 0 0,6 0 0 0 0,2 0 0 0 0,4 0 0 0 0,1 0 0 0 0,-2 0 0 0 0,-2 0 0 0 0,-4 0 0 0 0,-1 0 0 0 0,-2-5 0 0 0,-1-2 0 0 0,-1-5 0 0 0,0 0 0 0 0,6-4 0 0 0,1 2 0 0 0,0 2 0 0 0,-1 4 0 0 0,-2 3 0 0 0,4 2 0 0 0,1 2 0 0 0,-1 1 0 0 0,-2 1 0 0 0,-2 0 0 0 0,-1-1 0 0 0,-7-5 0 0 0,-2-1 0 0 0,0 0 0 0 0,1 0 0 0 0,-3-3 0 0 0,-1 0 0 0 0,1 1 0 0 0,-2-3 0 0 0,-6-5 0 0 0,-4-5 0 0 0,-4-4 0 0 0,-4-3 0 0 0,-1-2 0 0 0,-2-1 0 0 0,1-1 0 0 0,-7 6 0 0 0,0 1 0 0 0,-1 0 0 0 0,-3 0 0 0 0,-5-2 0 0 0,-5 3 0 0 0,1 2 0 0 0,3-2 0 0 0,6-1 0 0 0,-1 3 0 0 0,-4 6 0 0 0,-4 5 0 0 0,-5 5 0 0 0,-2 3 0 0 0,-2 2 0 0 0,-2 1 0 0 0,0 1 0 0 0,-1 0 0 0 0,1 0 0 0 0,0 0 0 0 0,-1 0 0 0 0,2-1 0 0 0,-1 0 0 0 0,0 0 0 0 0,0 0 0 0 0,1 0 0 0 0,-1 0 0 0 0,0 0 0 0 0,1 0 0 0 0,-1 0 0 0 0,0 0 0 0 0,1 0 0 0 0,-1 0 0 0 0,0 0 0 0 0,1 0 0 0 0,-6 0 0 0 0,-2 0 0 0 0,1 0 0 0 0,-4 0 0 0 0,-1 0 0 0 0,3 0 0 0 0,1 0 0 0 0,3 0 0 0 0,2 0 0 0 0,2 0 0 0 0,0 0 0 0 0,0 5 0 0 0,1 2 0 0 0,0 0 0 0 0,0-2 0 0 0,-1-1 0 0 0,1-2 0 0 0,-1-1 0 0 0,-5 0 0 0 0,-1-1 0 0 0,-1 0 0 0 0,2-1 0 0 0,2 1 0 0 0,1 0 0 0 0,6 5 0 0 0,3 2 0 0 0,0-1 0 0 0,-1 0 0 0 0,-2-3 0 0 0,-1 0 0 0 0,4 3 0 0 0,1 2 0 0 0,-1-2 0 0 0,-1-1 0 0 0,-3-1 0 0 0,0-2 0 0 0,-2-1 0 0 0,-5-1 0 0 0,-3 0 0 0 0,0 0 0 0 0,7 5 0 0 0,3 1 0 0 0,2 1 0 0 0,-1-2 0 0 0,5 4 0 0 0,0 0 0 0 0,0-1 0 0 0,2 3 0 0 0,1 0 0 0 0,-3-2 0 0 0,-2-3 0 0 0,-3-2 0 0 0,-1-2 0 0 0,-2-1 0 0 0,-1-1 0 0 0,0 0 0 0 0,0-1 0 0 0,0 1 0 0 0,5-6 0 0 0,7-6 0 0 0,7-7 0 0 0,11 0 0 0 0,5-2 0 0 0,2 2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49:03.540"/>
    </inkml:context>
    <inkml:brush xml:id="br0">
      <inkml:brushProperty name="width" value="0.1" units="cm"/>
      <inkml:brushProperty name="height" value="0.1" units="cm"/>
      <inkml:brushProperty name="color" value="#E71224"/>
    </inkml:brush>
  </inkml:definitions>
  <inkml:trace contextRef="#ctx0" brushRef="#br0">20359 6142 16383 0 0,'-11'0'0'0'0,"-16"0"0"0"0,-25 0 0 0 0,-33 0 0 0 0,-37 0 0 0 0,-19 0 0 0 0,-32 0 0 0 0,-44 0 0 0 0,-13 0 0 0 0,-14 0 0 0 0,-16 0 0 0 0,-5 0 0 0 0,10 0 0 0 0,-4 0 0 0 0,-4 0 0 0 0,14 0 0 0 0,16 0 0 0 0,2 0 0 0 0,-1 0 0 0 0,23 0 0 0 0,18 0 0 0 0,7 0 0 0 0,7 0 0 0 0,15 0 0 0 0,8 0 0 0 0,7 0 0 0 0,11 0 0 0 0,6 0 0 0 0,13 0 0 0 0,10 0 0 0 0,12 0 0 0 0,10 0 0 0 0,-3 0 0 0 0,2 0 0 0 0,-8-5 0 0 0,-4-3 0 0 0,-8 1 0 0 0,-5 1 0 0 0,1 2 0 0 0,-4 1 0 0 0,-6 2 0 0 0,1 0 0 0 0,-8-4 0 0 0,0-3 0 0 0,-1 1 0 0 0,-7 2 0 0 0,-10 1 0 0 0,-2 2 0 0 0,0 0 0 0 0,14 2 0 0 0,2 0 0 0 0,-1 0 0 0 0,5 0 0 0 0,2-5 0 0 0,-18-8 0 0 0,-2-2 0 0 0,-5 2 0 0 0,-11 3 0 0 0,-7 4 0 0 0,3-4 0 0 0,11 0 0 0 0,10-3 0 0 0,12 0 0 0 0,0-4 0 0 0,-6-4 0 0 0,-14 1 0 0 0,1-1 0 0 0,-7 2 0 0 0,-17-1 0 0 0,-7 3 0 0 0,9 4 0 0 0,13 5 0 0 0,15 3 0 0 0,16 3 0 0 0,12 1 0 0 0,-2 2 0 0 0,-4 0 0 0 0,2 0 0 0 0,4-1 0 0 0,0 1 0 0 0,-4-1 0 0 0,-4 0 0 0 0,2 1 0 0 0,-6-1 0 0 0,1 0 0 0 0,6 0 0 0 0,6-1 0 0 0,-6 1 0 0 0,13 0 0 0 0,7 0 0 0 0,4 0 0 0 0,1 0 0 0 0,12 0 0 0 0,3 0 0 0 0,4 0 0 0 0,4 0 0 0 0,3 0 0 0 0,-4 0 0 0 0,0 0 0 0 0,1 0 0 0 0,-4 0 0 0 0,0 0 0 0 0,2 0 0 0 0,-4 0 0 0 0,1 0 0 0 0,-4 0 0 0 0,-4 0 0 0 0,-5 6 0 0 0,-10 2 0 0 0,-4-1 0 0 0,4-1 0 0 0,-3-2 0 0 0,-7 4 0 0 0,4 1 0 0 0,16-1 0 0 0,5 4 0 0 0,6-1 0 0 0,12-1 0 0 0,5 2 0 0 0,9 0 0 0 0,7-2 0 0 0,7-3 0 0 0,4 3 0 0 0,3 0 0 0 0,7 3 0 0 0,2 1 0 0 0,6 3 0 0 0,-5 4 0 0 0,-5 4 0 0 0,3 4 0 0 0,6 3 0 0 0,0 1 0 0 0,-2 7 0 0 0,3 2 0 0 0,5 0 0 0 0,-2-2 0 0 0,3-2 0 0 0,3-1 0 0 0,-2 4 0 0 0,0 6 0 0 0,3 8 0 0 0,3-1 0 0 0,2-4 0 0 0,2-4 0 0 0,2-5 0 0 0,0-3 0 0 0,0-2 0 0 0,1-3 0 0 0,-1 0 0 0 0,0 0 0 0 0,1 0 0 0 0,-1 0 0 0 0,0 0 0 0 0,0 6 0 0 0,0 2 0 0 0,0 5 0 0 0,6 7 0 0 0,1 0 0 0 0,6-4 0 0 0,1-4 0 0 0,3-4 0 0 0,5-4 0 0 0,4-1 0 0 0,-3-3 0 0 0,-4 1 0 0 0,0 4 0 0 0,-4 2 0 0 0,2-5 0 0 0,-2-4 0 0 0,2 5 0 0 0,3-4 0 0 0,0-1 0 0 0,-5 4 0 0 0,-5 4 0 0 0,-3 5 0 0 0,-4 1 0 0 0,-2-1 0 0 0,-1-2 0 0 0,5-3 0 0 0,2-2 0 0 0,-1 4 0 0 0,5-5 0 0 0,6 2 0 0 0,0 7 0 0 0,3-4 0 0 0,4 2 0 0 0,3 5 0 0 0,9 6 0 0 0,4-1 0 0 0,-5-3 0 0 0,3 1 0 0 0,1 3 0 0 0,-1-1 0 0 0,-1 1 0 0 0,0-9 0 0 0,-8-5 0 0 0,-2-11 0 0 0,-6-3 0 0 0,-1-7 0 0 0,2-7 0 0 0,3-5 0 0 0,3 2 0 0 0,8 0 0 0 0,9 3 0 0 0,9 0 0 0 0,17-2 0 0 0,15-2 0 0 0,3 2 0 0 0,5 0 0 0 0,2 4 0 0 0,3 0 0 0 0,1-3 0 0 0,7-3 0 0 0,8-3 0 0 0,1-3 0 0 0,5-1 0 0 0,-2 0 0 0 0,-4-2 0 0 0,-10 1 0 0 0,-12-1 0 0 0,-9 0 0 0 0,-9 1 0 0 0,-5 0 0 0 0,-8 0 0 0 0,-4 0 0 0 0,-6 0 0 0 0,5 5 0 0 0,10 3 0 0 0,17-1 0 0 0,6-1 0 0 0,3-2 0 0 0,11-1 0 0 0,3-2 0 0 0,1 0 0 0 0,11-1 0 0 0,2 0 0 0 0,-8-1 0 0 0,0 1 0 0 0,3 5 0 0 0,0 3 0 0 0,-10-1 0 0 0,-4-1 0 0 0,2 4 0 0 0,1 0 0 0 0,-6-2 0 0 0,9-1 0 0 0,15-3 0 0 0,-3-2 0 0 0,7-1 0 0 0,6 5 0 0 0,7 2 0 0 0,-8-1 0 0 0,-3 4 0 0 0,4 0 0 0 0,-2-1 0 0 0,-2-3 0 0 0,1-3 0 0 0,-11 4 0 0 0,-8 1 0 0 0,0-1 0 0 0,4-3 0 0 0,-1 5 0 0 0,-2-1 0 0 0,2-1 0 0 0,11 4 0 0 0,-11 0 0 0 0,-7-3 0 0 0,-4 4 0 0 0,-4-1 0 0 0,-6 3 0 0 0,3 0 0 0 0,3 2 0 0 0,-4-2 0 0 0,-1-2 0 0 0,0-5 0 0 0,2 3 0 0 0,2-1 0 0 0,6-2 0 0 0,9-2 0 0 0,3-2 0 0 0,-2-3 0 0 0,2 0 0 0 0,5 5 0 0 0,-6 1 0 0 0,16 0 0 0 0,43-2 0 0 0,-1-1 0 0 0,-8-2 0 0 0,-10 5 0 0 0,-13 1 0 0 0,9 5 0 0 0,-4 0 0 0 0,1-2 0 0 0,-7 3 0 0 0,-10-1 0 0 0,-5 3 0 0 0,-1-1 0 0 0,7-3 0 0 0,-2-4 0 0 0,0-3 0 0 0,6 3 0 0 0,-2 0 0 0 0,4 0 0 0 0,1-3 0 0 0,-5-2 0 0 0,-9-1 0 0 0,-8-1 0 0 0,-1-1 0 0 0,-10 0 0 0 0,-4 0 0 0 0,8-1 0 0 0,14 1 0 0 0,3 0 0 0 0,15 5 0 0 0,11 3 0 0 0,19-1 0 0 0,5-1 0 0 0,5-2 0 0 0,1-1 0 0 0,-9-2 0 0 0,-4 0 0 0 0,-3-1 0 0 0,-1-1 0 0 0,-1 1 0 0 0,12 0 0 0 0,16-1 0 0 0,4 1 0 0 0,-10 0 0 0 0,-12 0 0 0 0,-26 0 0 0 0,-20 0 0 0 0,-16 0 0 0 0,3 0 0 0 0,-14 0 0 0 0,-12 0 0 0 0,1 0 0 0 0,14 0 0 0 0,6 0 0 0 0,12 0 0 0 0,26 0 0 0 0,22-11 0 0 0,22-10 0 0 0,17-7 0 0 0,3-4 0 0 0,-2-3 0 0 0,-19 5 0 0 0,-19 2 0 0 0,-16 5 0 0 0,-19 7 0 0 0,-20 1 0 0 0,-7 2 0 0 0,-1-2 0 0 0,-1 2 0 0 0,9-4 0 0 0,14 3 0 0 0,12-4 0 0 0,5 3 0 0 0,5-3 0 0 0,0 2 0 0 0,-4-2 0 0 0,2 2 0 0 0,14 4 0 0 0,8 4 0 0 0,-3-3 0 0 0,-2 1 0 0 0,11 2 0 0 0,-9 3 0 0 0,7 1 0 0 0,1 2 0 0 0,0 2 0 0 0,-14 0 0 0 0,-1 0 0 0 0,-6-5 0 0 0,-6-2 0 0 0,-18 0 0 0 0,-14 1 0 0 0,0-3 0 0 0,-8-2 0 0 0,5 3 0 0 0,12 1 0 0 0,-6 3 0 0 0,-5 2 0 0 0,5 1 0 0 0,4-5 0 0 0,4-1 0 0 0,8 0 0 0 0,9 1 0 0 0,8-3 0 0 0,-5-1 0 0 0,-1 1 0 0 0,16 3 0 0 0,7 2 0 0 0,-3 2 0 0 0,4 1 0 0 0,1 0 0 0 0,-6-4 0 0 0,-10-2 0 0 0,-13 0 0 0 0,-16 1 0 0 0,-12 3 0 0 0,-15 0 0 0 0,-8 2 0 0 0,-3 0 0 0 0,-5 1 0 0 0,-7 1 0 0 0,7-1 0 0 0,-7 0 0 0 0,13 1 0 0 0,7-7 0 0 0,9-2 0 0 0,4-4 0 0 0,-1-2 0 0 0,4-3 0 0 0,-1 1 0 0 0,-3 3 0 0 0,-8 4 0 0 0,-6-2 0 0 0,-8 1 0 0 0,-1-5 0 0 0,-6 2 0 0 0,2 2 0 0 0,-9 4 0 0 0,-6 2 0 0 0,-3-4 0 0 0,-2 1 0 0 0,6-5 0 0 0,-10-6 0 0 0,-4-5 0 0 0,-5 1 0 0 0,-1-1 0 0 0,-3 4 0 0 0,-4-1 0 0 0,-3 4 0 0 0,-4-2 0 0 0,-2 3 0 0 0,-1-7 0 0 0,5-6 0 0 0,1-4 0 0 0,-6-1 0 0 0,-2-1 0 0 0,-2 0 0 0 0,-6-1 0 0 0,-7 2 0 0 0,-6-1 0 0 0,1-5 0 0 0,-2-1 0 0 0,-3 0 0 0 0,-2 2 0 0 0,-2 1 0 0 0,-2 2 0 0 0,5 1 0 0 0,1 1 0 0 0,0 0 0 0 0,-1-5 0 0 0,-3-1 0 0 0,0-1 0 0 0,-2 2 0 0 0,-1 1 0 0 0,0 2 0 0 0,0 1 0 0 0,0 1 0 0 0,-7 6 0 0 0,0 2 0 0 0,-6 6 0 0 0,-1 0 0 0 0,-3 4 0 0 0,1-1 0 0 0,-3-4 0 0 0,-3 2 0 0 0,2-1 0 0 0,-2-4 0 0 0,-2-3 0 0 0,-4 4 0 0 0,-1-1 0 0 0,-3-2 0 0 0,5-2 0 0 0,0-2 0 0 0,1-2 0 0 0,-3-6 0 0 0,-1-3 0 0 0,-1 5 0 0 0,-2 4 0 0 0,6 1 0 0 0,7 0 0 0 0,-5-11 0 0 0,-4 1 0 0 0,4 2 0 0 0,5 1 0 0 0,1 3 0 0 0,4 0 0 0 0,-2 1 0 0 0,-4 7 0 0 0,3 1 0 0 0,-3 0 0 0 0,-2-2 0 0 0,-4-1 0 0 0,-2-2 0 0 0,-3 5 0 0 0,5 1 0 0 0,1 4 0 0 0,-7 1 0 0 0,-3-3 0 0 0,-1-2 0 0 0,-6 2 0 0 0,-2 0 0 0 0,-9-2 0 0 0,-8 3 0 0 0,1 0 0 0 0,-5-3 0 0 0,-4 4 0 0 0,-13-1 0 0 0,-9-2 0 0 0,-12-3 0 0 0,-5 4 0 0 0,-2-1 0 0 0,-10 4 0 0 0,-1 6 0 0 0,2-1 0 0 0,-1 2 0 0 0,-3 4 0 0 0,14 2 0 0 0,-2 4 0 0 0,-1 1 0 0 0,-2 2 0 0 0,6 0 0 0 0,-7 1 0 0 0,-7 0 0 0 0,-5-1 0 0 0,-3 1 0 0 0,3-1 0 0 0,-17 0 0 0 0,0 0 0 0 0,-5 0 0 0 0,-5 0 0 0 0,-16 0 0 0 0,-2 0 0 0 0,0 0 0 0 0,6 0 0 0 0,15 0 0 0 0,10 0 0 0 0,1 0 0 0 0,1 0 0 0 0,8 0 0 0 0,8 0 0 0 0,4 0 0 0 0,4 0 0 0 0,10 0 0 0 0,7 0 0 0 0,-3 0 0 0 0,10 0 0 0 0,-2 0 0 0 0,-2 0 0 0 0,3 0 0 0 0,1 0 0 0 0,-1 0 0 0 0,4 0 0 0 0,-1 0 0 0 0,-1 0 0 0 0,3 0 0 0 0,-7 0 0 0 0,-4 0 0 0 0,-8 0 0 0 0,-2 0 0 0 0,-7 0 0 0 0,-6 0 0 0 0,-5 0 0 0 0,-9 0 0 0 0,7 0 0 0 0,2 0 0 0 0,-6 0 0 0 0,-2 0 0 0 0,9 0 0 0 0,4 0 0 0 0,0 0 0 0 0,-3 0 0 0 0,9 0 0 0 0,1 0 0 0 0,-8 0 0 0 0,0 0 0 0 0,3 0 0 0 0,-1 0 0 0 0,3-6 0 0 0,5-1 0 0 0,10-1 0 0 0,5 3 0 0 0,14 0 0 0 0,4 3 0 0 0,-2 0 0 0 0,2 2 0 0 0,3 0 0 0 0,-2 0 0 0 0,6 0 0 0 0,-1 1 0 0 0,5-1 0 0 0,10 0 0 0 0,3 0 0 0 0,5 0 0 0 0,6 0 0 0 0,-1 0 0 0 0,-4 0 0 0 0,-5 0 0 0 0,-16 0 0 0 0,-7 0 0 0 0,-2 0 0 0 0,-5 0 0 0 0,1 0 0 0 0,-2 0 0 0 0,-4 0 0 0 0,8-5 0 0 0,0-3 0 0 0,3 1 0 0 0,4 1 0 0 0,3 2 0 0 0,2 1 0 0 0,7 2 0 0 0,4 0 0 0 0,-1 1 0 0 0,5 1 0 0 0,0-1 0 0 0,4 0 0 0 0,-7-5 0 0 0,-4-3 0 0 0,2 1 0 0 0,-1-4 0 0 0,-6-1 0 0 0,3 2 0 0 0,5 3 0 0 0,8 2 0 0 0,7 3 0 0 0,-1 0 0 0 0,2 2 0 0 0,2 1 0 0 0,3-1 0 0 0,2-5 0 0 0,1-2 0 0 0,-5 0 0 0 0,-1 1 0 0 0,1 2 0 0 0,1 2 0 0 0,2 0 0 0 0,1 2 0 0 0,1 0 0 0 0,1 0 0 0 0,-5-6 0 0 0,-8-1 0 0 0,-1 0 0 0 0,2 1 0 0 0,-4 2 0 0 0,3 2 0 0 0,-4 1 0 0 0,2-6 0 0 0,4 0 0 0 0,3 0 0 0 0,9 1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49:03.541"/>
    </inkml:context>
    <inkml:brush xml:id="br0">
      <inkml:brushProperty name="width" value="0.1" units="cm"/>
      <inkml:brushProperty name="height" value="0.1" units="cm"/>
      <inkml:brushProperty name="color" value="#E71224"/>
    </inkml:brush>
  </inkml:definitions>
  <inkml:trace contextRef="#ctx0" brushRef="#br0">12584 7197 16383 0 0,'5'0'0'0'0,"9"0"0"0"0,6 0 0 0 0,7 0 0 0 0,3 0 0 0 0,3-5 0 0 0,2-3 0 0 0,0 1 0 0 0,0 1 0 0 0,0 2 0 0 0,-1 1 0 0 0,0 2 0 0 0,0 0 0 0 0,0 1 0 0 0,0 1 0 0 0,-1-1 0 0 0,1 0 0 0 0,-1 1 0 0 0,1-1 0 0 0,-1 0 0 0 0,1 0 0 0 0,0 0 0 0 0,-7-6 0 0 0,-1-1 0 0 0,1-1 0 0 0,1 2 0 0 0,1 2 0 0 0,2 2 0 0 0,1 0 0 0 0,1 2 0 0 0,-5-6 0 0 0,-2-1 0 0 0,1 0 0 0 0,1 1 0 0 0,2 2 0 0 0,1 2 0 0 0,1 1 0 0 0,1 0 0 0 0,7 1 0 0 0,1 0 0 0 0,0 1 0 0 0,-1-1 0 0 0,-2 0 0 0 0,-2 1 0 0 0,0-1 0 0 0,-2 0 0 0 0,-1 0 0 0 0,1 0 0 0 0,-1 0 0 0 0,0 0 0 0 0,1 0 0 0 0,-1 0 0 0 0,0 0 0 0 0,1 0 0 0 0,0 0 0 0 0,-1 0 0 0 0,1 0 0 0 0,-1 0 0 0 0,1 0 0 0 0,0 0 0 0 0,-1 0 0 0 0,1 0 0 0 0,-1 0 0 0 0,1 0 0 0 0,0 0 0 0 0,-1 0 0 0 0,1 0 0 0 0,-6 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243CCE-23C8-4E8A-BC2E-6C5FB52A7D6B}" type="datetimeFigureOut">
              <a:t>2/10/2023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F8E0E-9F1B-4DE6-B44D-4E66579F5BE2}" type="slidenum">
              <a:t>‹#›</a:t>
            </a:fld>
            <a:endParaRPr lang="en-US"/>
          </a:p>
        </p:txBody>
      </p:sp>
    </p:spTree>
    <p:extLst>
      <p:ext uri="{BB962C8B-B14F-4D97-AF65-F5344CB8AC3E}">
        <p14:creationId xmlns:p14="http://schemas.microsoft.com/office/powerpoint/2010/main" val="3552653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70,000 deaths a year are linked to inactivity in the </a:t>
            </a:r>
            <a:r>
              <a:rPr lang="en-US" dirty="0" err="1">
                <a:cs typeface="Calibri"/>
              </a:rPr>
              <a:t>uk</a:t>
            </a:r>
          </a:p>
          <a:p>
            <a:endParaRPr lang="en-US" dirty="0">
              <a:cs typeface="Calibri"/>
            </a:endParaRPr>
          </a:p>
        </p:txBody>
      </p:sp>
      <p:sp>
        <p:nvSpPr>
          <p:cNvPr id="4" name="Slide Number Placeholder 3"/>
          <p:cNvSpPr>
            <a:spLocks noGrp="1"/>
          </p:cNvSpPr>
          <p:nvPr>
            <p:ph type="sldNum" sz="quarter" idx="5"/>
          </p:nvPr>
        </p:nvSpPr>
        <p:spPr/>
        <p:txBody>
          <a:bodyPr/>
          <a:lstStyle/>
          <a:p>
            <a:fld id="{96EF8E0E-9F1B-4DE6-B44D-4E66579F5BE2}" type="slidenum">
              <a:t>14</a:t>
            </a:fld>
            <a:endParaRPr lang="en-US"/>
          </a:p>
        </p:txBody>
      </p:sp>
    </p:spTree>
    <p:extLst>
      <p:ext uri="{BB962C8B-B14F-4D97-AF65-F5344CB8AC3E}">
        <p14:creationId xmlns:p14="http://schemas.microsoft.com/office/powerpoint/2010/main" val="233190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happened in Covid? Lots of research done to show how the pandemic has impacted on our physical activity. Lots of people now WFH, no </a:t>
            </a:r>
            <a:r>
              <a:rPr lang="en-US" dirty="0" err="1">
                <a:cs typeface="Calibri"/>
              </a:rPr>
              <a:t>wlaking</a:t>
            </a:r>
            <a:r>
              <a:rPr lang="en-US" dirty="0">
                <a:cs typeface="Calibri"/>
              </a:rPr>
              <a:t> to work, walking on lunch, sat at a desk all day. UNI- done on teams, no walking to the bus, into </a:t>
            </a:r>
            <a:r>
              <a:rPr lang="en-US" dirty="0" err="1">
                <a:cs typeface="Calibri"/>
              </a:rPr>
              <a:t>uni</a:t>
            </a:r>
            <a:r>
              <a:rPr lang="en-US" dirty="0">
                <a:cs typeface="Calibri"/>
              </a:rPr>
              <a:t> and around the building etc.</a:t>
            </a:r>
          </a:p>
          <a:p>
            <a:r>
              <a:rPr lang="en-US" dirty="0">
                <a:cs typeface="Calibri"/>
              </a:rPr>
              <a:t>COST OF LIVING CRISIS- What impact will this have? Can people afford a gym membership? Will people be doing overtime more and therefore, less time being active especially if the job is a desk job? Flip side, people could work in physically demanding jobs and therefore their physical activity will increase?</a:t>
            </a:r>
          </a:p>
        </p:txBody>
      </p:sp>
      <p:sp>
        <p:nvSpPr>
          <p:cNvPr id="4" name="Slide Number Placeholder 3"/>
          <p:cNvSpPr>
            <a:spLocks noGrp="1"/>
          </p:cNvSpPr>
          <p:nvPr>
            <p:ph type="sldNum" sz="quarter" idx="5"/>
          </p:nvPr>
        </p:nvSpPr>
        <p:spPr/>
        <p:txBody>
          <a:bodyPr/>
          <a:lstStyle/>
          <a:p>
            <a:fld id="{96EF8E0E-9F1B-4DE6-B44D-4E66579F5BE2}" type="slidenum">
              <a:t>15</a:t>
            </a:fld>
            <a:endParaRPr lang="en-US"/>
          </a:p>
        </p:txBody>
      </p:sp>
    </p:spTree>
    <p:extLst>
      <p:ext uri="{BB962C8B-B14F-4D97-AF65-F5344CB8AC3E}">
        <p14:creationId xmlns:p14="http://schemas.microsoft.com/office/powerpoint/2010/main" val="817196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talked last week about inequality and the negative impact this has.</a:t>
            </a:r>
          </a:p>
          <a:p>
            <a:r>
              <a:rPr lang="en-US" dirty="0">
                <a:cs typeface="Calibri"/>
              </a:rPr>
              <a:t>Looking at the map by Public health England (2016), we can see that areas of deprivation have less activity compared to the wealthier areas. The stats also say that... READ </a:t>
            </a:r>
          </a:p>
        </p:txBody>
      </p:sp>
      <p:sp>
        <p:nvSpPr>
          <p:cNvPr id="4" name="Slide Number Placeholder 3"/>
          <p:cNvSpPr>
            <a:spLocks noGrp="1"/>
          </p:cNvSpPr>
          <p:nvPr>
            <p:ph type="sldNum" sz="quarter" idx="5"/>
          </p:nvPr>
        </p:nvSpPr>
        <p:spPr/>
        <p:txBody>
          <a:bodyPr/>
          <a:lstStyle/>
          <a:p>
            <a:fld id="{96EF8E0E-9F1B-4DE6-B44D-4E66579F5BE2}" type="slidenum">
              <a:t>16</a:t>
            </a:fld>
            <a:endParaRPr lang="en-US"/>
          </a:p>
        </p:txBody>
      </p:sp>
    </p:spTree>
    <p:extLst>
      <p:ext uri="{BB962C8B-B14F-4D97-AF65-F5344CB8AC3E}">
        <p14:creationId xmlns:p14="http://schemas.microsoft.com/office/powerpoint/2010/main" val="2453896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 officers are exposed to a range of acute chronic stressors, work shifts which often means they inherit poor sleeping habits and unhealthy diets. Physical exercise as we have seen a few slides ago, helps with stress, diet and sleep. </a:t>
            </a:r>
          </a:p>
          <a:p>
            <a:r>
              <a:rPr lang="en-US" dirty="0">
                <a:cs typeface="Calibri"/>
              </a:rPr>
              <a:t>Research shows that PC's are more confident to carry out their role when they feel physically fit.</a:t>
            </a:r>
          </a:p>
          <a:p>
            <a:r>
              <a:rPr lang="en-US" dirty="0">
                <a:cs typeface="Calibri"/>
              </a:rPr>
              <a:t>Direct impact- Officers are able to carry put tasks easier such as running after a criminal</a:t>
            </a:r>
          </a:p>
          <a:p>
            <a:r>
              <a:rPr lang="en-US" dirty="0">
                <a:cs typeface="Calibri"/>
              </a:rPr>
              <a:t>Protect officers from becoming victims- Officers are less likely to be </a:t>
            </a:r>
            <a:r>
              <a:rPr lang="en-US" dirty="0" err="1">
                <a:cs typeface="Calibri"/>
              </a:rPr>
              <a:t>challenegd</a:t>
            </a:r>
            <a:r>
              <a:rPr lang="en-US" dirty="0">
                <a:cs typeface="Calibri"/>
              </a:rPr>
              <a:t> if they appear fit. </a:t>
            </a:r>
          </a:p>
          <a:p>
            <a:r>
              <a:rPr lang="en-US" dirty="0">
                <a:cs typeface="Calibri"/>
              </a:rPr>
              <a:t>Unfit officers who are out of shape, pose a risk in many areas. Firstly, their own wellbeing </a:t>
            </a:r>
          </a:p>
        </p:txBody>
      </p:sp>
      <p:sp>
        <p:nvSpPr>
          <p:cNvPr id="4" name="Slide Number Placeholder 3"/>
          <p:cNvSpPr>
            <a:spLocks noGrp="1"/>
          </p:cNvSpPr>
          <p:nvPr>
            <p:ph type="sldNum" sz="quarter" idx="5"/>
          </p:nvPr>
        </p:nvSpPr>
        <p:spPr/>
        <p:txBody>
          <a:bodyPr/>
          <a:lstStyle/>
          <a:p>
            <a:fld id="{96EF8E0E-9F1B-4DE6-B44D-4E66579F5BE2}" type="slidenum">
              <a:t>17</a:t>
            </a:fld>
            <a:endParaRPr lang="en-US"/>
          </a:p>
        </p:txBody>
      </p:sp>
    </p:spTree>
    <p:extLst>
      <p:ext uri="{BB962C8B-B14F-4D97-AF65-F5344CB8AC3E}">
        <p14:creationId xmlns:p14="http://schemas.microsoft.com/office/powerpoint/2010/main" val="3791612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March 2012- 2 thirds of officers were obese</a:t>
            </a:r>
          </a:p>
          <a:p>
            <a:r>
              <a:rPr lang="en-US" dirty="0"/>
              <a:t>Any officer who fails three times will face a pay cut of up to £2,922 a year and disciplinary action, including the sack.</a:t>
            </a:r>
            <a:endParaRPr lang="en-US" dirty="0">
              <a:cs typeface="Calibri"/>
            </a:endParaRPr>
          </a:p>
          <a:p>
            <a:r>
              <a:rPr lang="en-US" dirty="0"/>
              <a:t>Figures in his report, using official “body mass index” calculations of weight, show that male Met officers are in the worst condition, with 52 per cent classed as overweight, 22 per cent obese and one per cent morbidly obese.</a:t>
            </a:r>
            <a:endParaRPr lang="en-US" dirty="0">
              <a:cs typeface="Calibri" panose="020F0502020204030204"/>
            </a:endParaRPr>
          </a:p>
          <a:p>
            <a:r>
              <a:rPr lang="en-US" dirty="0"/>
              <a:t>By contrast, half of female Met officers are of normal weight, 32 per cent overweight, 16 per cent obese and two per cent morbidly obese.</a:t>
            </a:r>
          </a:p>
          <a:p>
            <a:r>
              <a:rPr lang="en-US" dirty="0">
                <a:cs typeface="Calibri" panose="020F0502020204030204"/>
              </a:rPr>
              <a:t>This </a:t>
            </a:r>
            <a:r>
              <a:rPr lang="en-US" dirty="0" err="1">
                <a:cs typeface="Calibri" panose="020F0502020204030204"/>
              </a:rPr>
              <a:t>isnt</a:t>
            </a:r>
            <a:r>
              <a:rPr lang="en-US" dirty="0">
                <a:cs typeface="Calibri" panose="020F0502020204030204"/>
              </a:rPr>
              <a:t> just a UK issue, it's global and so the WHO have made a strategy to make mankind a more active and healthier one.</a:t>
            </a:r>
          </a:p>
        </p:txBody>
      </p:sp>
      <p:sp>
        <p:nvSpPr>
          <p:cNvPr id="4" name="Slide Number Placeholder 3"/>
          <p:cNvSpPr>
            <a:spLocks noGrp="1"/>
          </p:cNvSpPr>
          <p:nvPr>
            <p:ph type="sldNum" sz="quarter" idx="5"/>
          </p:nvPr>
        </p:nvSpPr>
        <p:spPr/>
        <p:txBody>
          <a:bodyPr/>
          <a:lstStyle/>
          <a:p>
            <a:fld id="{96EF8E0E-9F1B-4DE6-B44D-4E66579F5BE2}" type="slidenum">
              <a:t>18</a:t>
            </a:fld>
            <a:endParaRPr lang="en-US"/>
          </a:p>
        </p:txBody>
      </p:sp>
    </p:spTree>
    <p:extLst>
      <p:ext uri="{BB962C8B-B14F-4D97-AF65-F5344CB8AC3E}">
        <p14:creationId xmlns:p14="http://schemas.microsoft.com/office/powerpoint/2010/main" val="1110305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WHO global action plan on physical activity 2018-2030</a:t>
            </a:r>
          </a:p>
          <a:p>
            <a:r>
              <a:rPr lang="en-US" dirty="0">
                <a:cs typeface="Calibri"/>
              </a:rPr>
              <a:t>Want to reduce physical inactivity by 10% globally by 2025 and by 15% by 2030</a:t>
            </a:r>
          </a:p>
        </p:txBody>
      </p:sp>
      <p:sp>
        <p:nvSpPr>
          <p:cNvPr id="4" name="Slide Number Placeholder 3"/>
          <p:cNvSpPr>
            <a:spLocks noGrp="1"/>
          </p:cNvSpPr>
          <p:nvPr>
            <p:ph type="sldNum" sz="quarter" idx="5"/>
          </p:nvPr>
        </p:nvSpPr>
        <p:spPr/>
        <p:txBody>
          <a:bodyPr/>
          <a:lstStyle/>
          <a:p>
            <a:fld id="{96EF8E0E-9F1B-4DE6-B44D-4E66579F5BE2}" type="slidenum">
              <a:t>19</a:t>
            </a:fld>
            <a:endParaRPr lang="en-US"/>
          </a:p>
        </p:txBody>
      </p:sp>
    </p:spTree>
    <p:extLst>
      <p:ext uri="{BB962C8B-B14F-4D97-AF65-F5344CB8AC3E}">
        <p14:creationId xmlns:p14="http://schemas.microsoft.com/office/powerpoint/2010/main" val="720286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Did you know that newspapers these days are actually written by robots?</a:t>
            </a:r>
          </a:p>
        </p:txBody>
      </p:sp>
      <p:sp>
        <p:nvSpPr>
          <p:cNvPr id="4" name="Slide Number Placeholder 3"/>
          <p:cNvSpPr>
            <a:spLocks noGrp="1"/>
          </p:cNvSpPr>
          <p:nvPr>
            <p:ph type="sldNum" sz="quarter" idx="5"/>
          </p:nvPr>
        </p:nvSpPr>
        <p:spPr/>
        <p:txBody>
          <a:bodyPr/>
          <a:lstStyle/>
          <a:p>
            <a:fld id="{96EF8E0E-9F1B-4DE6-B44D-4E66579F5BE2}" type="slidenum">
              <a:rPr lang="en-US"/>
              <a:t>27</a:t>
            </a:fld>
            <a:endParaRPr lang="en-US"/>
          </a:p>
        </p:txBody>
      </p:sp>
    </p:spTree>
    <p:extLst>
      <p:ext uri="{BB962C8B-B14F-4D97-AF65-F5344CB8AC3E}">
        <p14:creationId xmlns:p14="http://schemas.microsoft.com/office/powerpoint/2010/main" val="3218355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anxiety </a:t>
            </a:r>
            <a:r>
              <a:rPr lang="en-US" dirty="0" err="1">
                <a:cs typeface="Calibri"/>
              </a:rPr>
              <a:t>isnt</a:t>
            </a:r>
            <a:r>
              <a:rPr lang="en-US" dirty="0">
                <a:cs typeface="Calibri"/>
              </a:rPr>
              <a:t> new. It dates back to the 1812 when factory owners started replacing men by machines.</a:t>
            </a:r>
          </a:p>
          <a:p>
            <a:r>
              <a:rPr lang="en-US" dirty="0">
                <a:cs typeface="Calibri"/>
              </a:rPr>
              <a:t>The Luddites were skilled textile workers who had many years of experience who were threatened by automated looms and knitting frames.</a:t>
            </a:r>
          </a:p>
        </p:txBody>
      </p:sp>
      <p:sp>
        <p:nvSpPr>
          <p:cNvPr id="4" name="Slide Number Placeholder 3"/>
          <p:cNvSpPr>
            <a:spLocks noGrp="1"/>
          </p:cNvSpPr>
          <p:nvPr>
            <p:ph type="sldNum" sz="quarter" idx="5"/>
          </p:nvPr>
        </p:nvSpPr>
        <p:spPr/>
        <p:txBody>
          <a:bodyPr/>
          <a:lstStyle/>
          <a:p>
            <a:fld id="{96EF8E0E-9F1B-4DE6-B44D-4E66579F5BE2}" type="slidenum">
              <a:t>28</a:t>
            </a:fld>
            <a:endParaRPr lang="en-US"/>
          </a:p>
        </p:txBody>
      </p:sp>
    </p:spTree>
    <p:extLst>
      <p:ext uri="{BB962C8B-B14F-4D97-AF65-F5344CB8AC3E}">
        <p14:creationId xmlns:p14="http://schemas.microsoft.com/office/powerpoint/2010/main" val="361831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Can I have a show of hands for...</a:t>
            </a:r>
          </a:p>
        </p:txBody>
      </p:sp>
      <p:sp>
        <p:nvSpPr>
          <p:cNvPr id="4" name="Slide Number Placeholder 3"/>
          <p:cNvSpPr>
            <a:spLocks noGrp="1"/>
          </p:cNvSpPr>
          <p:nvPr>
            <p:ph type="sldNum" sz="quarter" idx="5"/>
          </p:nvPr>
        </p:nvSpPr>
        <p:spPr/>
        <p:txBody>
          <a:bodyPr/>
          <a:lstStyle/>
          <a:p>
            <a:fld id="{96EF8E0E-9F1B-4DE6-B44D-4E66579F5BE2}" type="slidenum">
              <a:rPr lang="en-US"/>
              <a:t>31</a:t>
            </a:fld>
            <a:endParaRPr lang="en-US"/>
          </a:p>
        </p:txBody>
      </p:sp>
    </p:spTree>
    <p:extLst>
      <p:ext uri="{BB962C8B-B14F-4D97-AF65-F5344CB8AC3E}">
        <p14:creationId xmlns:p14="http://schemas.microsoft.com/office/powerpoint/2010/main" val="207209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we feel about the introduction of UBI?</a:t>
            </a:r>
          </a:p>
        </p:txBody>
      </p:sp>
      <p:sp>
        <p:nvSpPr>
          <p:cNvPr id="4" name="Slide Number Placeholder 3"/>
          <p:cNvSpPr>
            <a:spLocks noGrp="1"/>
          </p:cNvSpPr>
          <p:nvPr>
            <p:ph type="sldNum" sz="quarter" idx="5"/>
          </p:nvPr>
        </p:nvSpPr>
        <p:spPr/>
        <p:txBody>
          <a:bodyPr/>
          <a:lstStyle/>
          <a:p>
            <a:fld id="{96EF8E0E-9F1B-4DE6-B44D-4E66579F5BE2}" type="slidenum">
              <a:rPr lang="en-US"/>
              <a:t>32</a:t>
            </a:fld>
            <a:endParaRPr lang="en-US"/>
          </a:p>
        </p:txBody>
      </p:sp>
    </p:spTree>
    <p:extLst>
      <p:ext uri="{BB962C8B-B14F-4D97-AF65-F5344CB8AC3E}">
        <p14:creationId xmlns:p14="http://schemas.microsoft.com/office/powerpoint/2010/main" val="3975811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 to online content, section 4, sub section 3</a:t>
            </a:r>
          </a:p>
        </p:txBody>
      </p:sp>
      <p:sp>
        <p:nvSpPr>
          <p:cNvPr id="4" name="Slide Number Placeholder 3"/>
          <p:cNvSpPr>
            <a:spLocks noGrp="1"/>
          </p:cNvSpPr>
          <p:nvPr>
            <p:ph type="sldNum" sz="quarter" idx="5"/>
          </p:nvPr>
        </p:nvSpPr>
        <p:spPr/>
        <p:txBody>
          <a:bodyPr/>
          <a:lstStyle/>
          <a:p>
            <a:fld id="{96EF8E0E-9F1B-4DE6-B44D-4E66579F5BE2}" type="slidenum">
              <a:rPr lang="en-US"/>
              <a:t>35</a:t>
            </a:fld>
            <a:endParaRPr lang="en-US"/>
          </a:p>
        </p:txBody>
      </p:sp>
    </p:spTree>
    <p:extLst>
      <p:ext uri="{BB962C8B-B14F-4D97-AF65-F5344CB8AC3E}">
        <p14:creationId xmlns:p14="http://schemas.microsoft.com/office/powerpoint/2010/main" val="2120031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3402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971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2232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3536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6198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460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8663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6989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4764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6774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149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2/10/2023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04338661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280.png"/><Relationship Id="rId5" Type="http://schemas.openxmlformats.org/officeDocument/2006/relationships/customXml" Target="../ink/ink3.xml"/><Relationship Id="rId4" Type="http://schemas.openxmlformats.org/officeDocument/2006/relationships/image" Target="../media/image270.png"/></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uwtsd.hosted.panopto.com/Panopto/Pages/Viewer.aspx?id=195ebabf-805f-4b86-b32c-af1f0105b180"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1.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540.png"/><Relationship Id="rId13" Type="http://schemas.openxmlformats.org/officeDocument/2006/relationships/customXml" Target="../ink/ink9.xml"/><Relationship Id="rId3" Type="http://schemas.openxmlformats.org/officeDocument/2006/relationships/customXml" Target="../ink/ink4.xml"/><Relationship Id="rId7" Type="http://schemas.openxmlformats.org/officeDocument/2006/relationships/customXml" Target="../ink/ink6.xml"/><Relationship Id="rId12" Type="http://schemas.openxmlformats.org/officeDocument/2006/relationships/image" Target="../media/image56.png"/><Relationship Id="rId2" Type="http://schemas.openxmlformats.org/officeDocument/2006/relationships/image" Target="../media/image54.png"/><Relationship Id="rId16"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image" Target="../media/image530.png"/><Relationship Id="rId11" Type="http://schemas.openxmlformats.org/officeDocument/2006/relationships/customXml" Target="../ink/ink8.xml"/><Relationship Id="rId5" Type="http://schemas.openxmlformats.org/officeDocument/2006/relationships/customXml" Target="../ink/ink5.xml"/><Relationship Id="rId15" Type="http://schemas.openxmlformats.org/officeDocument/2006/relationships/customXml" Target="../ink/ink10.xml"/><Relationship Id="rId10" Type="http://schemas.openxmlformats.org/officeDocument/2006/relationships/image" Target="../media/image550.png"/><Relationship Id="rId4" Type="http://schemas.openxmlformats.org/officeDocument/2006/relationships/image" Target="../media/image520.png"/><Relationship Id="rId9" Type="http://schemas.openxmlformats.org/officeDocument/2006/relationships/customXml" Target="../ink/ink7.xml"/><Relationship Id="rId14" Type="http://schemas.openxmlformats.org/officeDocument/2006/relationships/image" Target="../media/image57.png"/></Relationships>
</file>

<file path=ppt/slides/_rels/slide37.xml.rels><?xml version="1.0" encoding="UTF-8" standalone="yes"?>
<Relationships xmlns="http://schemas.openxmlformats.org/package/2006/relationships"><Relationship Id="rId3" Type="http://schemas.openxmlformats.org/officeDocument/2006/relationships/hyperlink" Target="https://youtu.be/foIGhUNajWw" TargetMode="External"/><Relationship Id="rId2" Type="http://schemas.openxmlformats.org/officeDocument/2006/relationships/hyperlink" Target="https://ukhsa.blog.gov.uk/2018/01/08/its-good-to-talk-making-the-most-of-our-conversations/" TargetMode="External"/><Relationship Id="rId1" Type="http://schemas.openxmlformats.org/officeDocument/2006/relationships/slideLayout" Target="../slideLayouts/slideLayout2.xml"/><Relationship Id="rId4" Type="http://schemas.openxmlformats.org/officeDocument/2006/relationships/hyperlink" Target="https://youtu.be/Ns1O1cA6Fqk"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GB" sz="4400" dirty="0">
                <a:cs typeface="Calibri Light"/>
              </a:rPr>
              <a:t>Contemporary issues: Making a difference</a:t>
            </a:r>
            <a:br>
              <a:rPr lang="en-GB" sz="4400" dirty="0">
                <a:cs typeface="Calibri Light"/>
              </a:rPr>
            </a:br>
            <a:r>
              <a:rPr lang="en-GB" sz="4400" dirty="0">
                <a:cs typeface="Calibri Light"/>
              </a:rPr>
              <a:t>(BMPS4010</a:t>
            </a:r>
            <a:endParaRPr lang="en-GB" sz="4400" dirty="0"/>
          </a:p>
        </p:txBody>
      </p:sp>
      <p:sp>
        <p:nvSpPr>
          <p:cNvPr id="3" name="Subtitle 2"/>
          <p:cNvSpPr>
            <a:spLocks noGrp="1"/>
          </p:cNvSpPr>
          <p:nvPr>
            <p:ph type="subTitle" idx="1"/>
          </p:nvPr>
        </p:nvSpPr>
        <p:spPr>
          <a:xfrm>
            <a:off x="643467" y="5277684"/>
            <a:ext cx="4620584" cy="775494"/>
          </a:xfrm>
        </p:spPr>
        <p:txBody>
          <a:bodyPr vert="horz" lIns="91440" tIns="45720" rIns="91440" bIns="45720" rtlCol="0">
            <a:normAutofit/>
          </a:bodyPr>
          <a:lstStyle/>
          <a:p>
            <a:pPr algn="l"/>
            <a:r>
              <a:rPr lang="en-GB" dirty="0">
                <a:cs typeface="Calibri"/>
              </a:rPr>
              <a:t>Week 3</a:t>
            </a:r>
            <a:endParaRPr lang="en-GB"/>
          </a:p>
        </p:txBody>
      </p:sp>
      <p:pic>
        <p:nvPicPr>
          <p:cNvPr id="18" name="Picture 3">
            <a:extLst>
              <a:ext uri="{FF2B5EF4-FFF2-40B4-BE49-F238E27FC236}">
                <a16:creationId xmlns:a16="http://schemas.microsoft.com/office/drawing/2014/main" id="{0D09EE81-25A8-77A3-288A-8C2ED035863D}"/>
              </a:ext>
            </a:extLst>
          </p:cNvPr>
          <p:cNvPicPr>
            <a:picLocks noChangeAspect="1"/>
          </p:cNvPicPr>
          <p:nvPr/>
        </p:nvPicPr>
        <p:blipFill rotWithShape="1">
          <a:blip r:embed="rId2"/>
          <a:srcRect l="8935" r="4215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6E23-AEBD-729D-E501-368C43F24A64}"/>
              </a:ext>
            </a:extLst>
          </p:cNvPr>
          <p:cNvSpPr>
            <a:spLocks noGrp="1"/>
          </p:cNvSpPr>
          <p:nvPr>
            <p:ph type="title"/>
          </p:nvPr>
        </p:nvSpPr>
        <p:spPr>
          <a:xfrm>
            <a:off x="648929" y="629266"/>
            <a:ext cx="3505495" cy="1622321"/>
          </a:xfrm>
        </p:spPr>
        <p:txBody>
          <a:bodyPr>
            <a:normAutofit/>
          </a:bodyPr>
          <a:lstStyle/>
          <a:p>
            <a:r>
              <a:rPr lang="en-GB" dirty="0">
                <a:ea typeface="Meiryo"/>
              </a:rPr>
              <a:t>Scheme of work</a:t>
            </a:r>
          </a:p>
        </p:txBody>
      </p:sp>
      <p:sp>
        <p:nvSpPr>
          <p:cNvPr id="7" name="Content Placeholder 6">
            <a:extLst>
              <a:ext uri="{FF2B5EF4-FFF2-40B4-BE49-F238E27FC236}">
                <a16:creationId xmlns:a16="http://schemas.microsoft.com/office/drawing/2014/main" id="{5D3642D5-1385-A0D7-FD87-DF613FC157A5}"/>
              </a:ext>
            </a:extLst>
          </p:cNvPr>
          <p:cNvSpPr>
            <a:spLocks noGrp="1"/>
          </p:cNvSpPr>
          <p:nvPr>
            <p:ph idx="1"/>
          </p:nvPr>
        </p:nvSpPr>
        <p:spPr>
          <a:xfrm>
            <a:off x="648931" y="2438400"/>
            <a:ext cx="3505494" cy="3785419"/>
          </a:xfrm>
        </p:spPr>
        <p:txBody>
          <a:bodyPr>
            <a:normAutofit/>
          </a:bodyPr>
          <a:lstStyle/>
          <a:p>
            <a:endParaRPr lang="en-US" sz="200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Table&#10;&#10;Description automatically generated">
            <a:extLst>
              <a:ext uri="{FF2B5EF4-FFF2-40B4-BE49-F238E27FC236}">
                <a16:creationId xmlns:a16="http://schemas.microsoft.com/office/drawing/2014/main" id="{657F3573-F8B5-6C03-ED1A-681D37B6C184}"/>
              </a:ext>
            </a:extLst>
          </p:cNvPr>
          <p:cNvPicPr>
            <a:picLocks noChangeAspect="1"/>
          </p:cNvPicPr>
          <p:nvPr/>
        </p:nvPicPr>
        <p:blipFill>
          <a:blip r:embed="rId2"/>
          <a:stretch>
            <a:fillRect/>
          </a:stretch>
        </p:blipFill>
        <p:spPr>
          <a:xfrm>
            <a:off x="5985125" y="807593"/>
            <a:ext cx="4860804" cy="5239568"/>
          </a:xfrm>
          <a:prstGeom prst="rect">
            <a:avLst/>
          </a:prstGeom>
          <a:effectLst/>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823CA04C-9992-D03B-9960-33979EFA13F9}"/>
                  </a:ext>
                </a:extLst>
              </p14:cNvPr>
              <p14:cNvContentPartPr/>
              <p14:nvPr/>
            </p14:nvContentPartPr>
            <p14:xfrm>
              <a:off x="6076538" y="1919445"/>
              <a:ext cx="4610488" cy="230975"/>
            </p14:xfrm>
          </p:contentPart>
        </mc:Choice>
        <mc:Fallback xmlns="">
          <p:pic>
            <p:nvPicPr>
              <p:cNvPr id="6" name="Ink 5">
                <a:extLst>
                  <a:ext uri="{FF2B5EF4-FFF2-40B4-BE49-F238E27FC236}">
                    <a16:creationId xmlns:a16="http://schemas.microsoft.com/office/drawing/2014/main" id="{823CA04C-9992-D03B-9960-33979EFA13F9}"/>
                  </a:ext>
                </a:extLst>
              </p:cNvPr>
              <p:cNvPicPr/>
              <p:nvPr/>
            </p:nvPicPr>
            <p:blipFill>
              <a:blip r:embed="rId4"/>
              <a:stretch>
                <a:fillRect/>
              </a:stretch>
            </p:blipFill>
            <p:spPr>
              <a:xfrm>
                <a:off x="6022903" y="1812040"/>
                <a:ext cx="4718119" cy="446145"/>
              </a:xfrm>
              <a:prstGeom prst="rect">
                <a:avLst/>
              </a:prstGeom>
            </p:spPr>
          </p:pic>
        </mc:Fallback>
      </mc:AlternateContent>
    </p:spTree>
    <p:extLst>
      <p:ext uri="{BB962C8B-B14F-4D97-AF65-F5344CB8AC3E}">
        <p14:creationId xmlns:p14="http://schemas.microsoft.com/office/powerpoint/2010/main" val="1273677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23E4A-5B7F-6F8E-34A4-EACF3CF8F47C}"/>
              </a:ext>
            </a:extLst>
          </p:cNvPr>
          <p:cNvSpPr>
            <a:spLocks noGrp="1"/>
          </p:cNvSpPr>
          <p:nvPr>
            <p:ph type="title"/>
          </p:nvPr>
        </p:nvSpPr>
        <p:spPr>
          <a:xfrm>
            <a:off x="686834" y="1153572"/>
            <a:ext cx="3200400" cy="4461163"/>
          </a:xfrm>
        </p:spPr>
        <p:txBody>
          <a:bodyPr>
            <a:normAutofit/>
          </a:bodyPr>
          <a:lstStyle/>
          <a:p>
            <a:r>
              <a:rPr lang="en-GB" dirty="0">
                <a:solidFill>
                  <a:srgbClr val="FFFFFF"/>
                </a:solidFill>
                <a:ea typeface="Meiryo"/>
              </a:rPr>
              <a:t>Recap from last session</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F9767B-C15C-3CAB-23A1-CB0C8174648B}"/>
              </a:ext>
            </a:extLst>
          </p:cNvPr>
          <p:cNvSpPr>
            <a:spLocks noGrp="1"/>
          </p:cNvSpPr>
          <p:nvPr>
            <p:ph idx="1"/>
          </p:nvPr>
        </p:nvSpPr>
        <p:spPr>
          <a:xfrm>
            <a:off x="4447308" y="591344"/>
            <a:ext cx="6906491" cy="5585619"/>
          </a:xfrm>
        </p:spPr>
        <p:txBody>
          <a:bodyPr vert="horz" lIns="109728" tIns="109728" rIns="109728" bIns="91440" rtlCol="0" anchor="ctr">
            <a:normAutofit/>
          </a:bodyPr>
          <a:lstStyle/>
          <a:p>
            <a:r>
              <a:rPr lang="en-GB" dirty="0">
                <a:ea typeface="Meiryo"/>
              </a:rPr>
              <a:t>Inequality</a:t>
            </a:r>
          </a:p>
          <a:p>
            <a:r>
              <a:rPr lang="en-GB" dirty="0">
                <a:ea typeface="Meiryo"/>
              </a:rPr>
              <a:t>Gender</a:t>
            </a:r>
          </a:p>
          <a:p>
            <a:r>
              <a:rPr lang="en-GB" dirty="0">
                <a:ea typeface="Meiryo"/>
              </a:rPr>
              <a:t>Race</a:t>
            </a:r>
          </a:p>
          <a:p>
            <a:r>
              <a:rPr lang="en-GB" dirty="0">
                <a:ea typeface="Meiryo"/>
              </a:rPr>
              <a:t>Police relations- Steven Lawrence</a:t>
            </a:r>
            <a:endParaRPr lang="en-GB" dirty="0">
              <a:ea typeface="Meiryo"/>
              <a:cs typeface="Calibri"/>
            </a:endParaRPr>
          </a:p>
          <a:p>
            <a:endParaRPr lang="en-GB" dirty="0">
              <a:ea typeface="Meiryo"/>
            </a:endParaRPr>
          </a:p>
        </p:txBody>
      </p:sp>
    </p:spTree>
    <p:extLst>
      <p:ext uri="{BB962C8B-B14F-4D97-AF65-F5344CB8AC3E}">
        <p14:creationId xmlns:p14="http://schemas.microsoft.com/office/powerpoint/2010/main" val="2890086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047E3-206F-3183-9065-07EC72D8AA76}"/>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eiryo"/>
              </a:rPr>
              <a:t>Aims for today's session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9345FC-7961-7272-BD5A-DBD387FA2E0D}"/>
              </a:ext>
            </a:extLst>
          </p:cNvPr>
          <p:cNvSpPr>
            <a:spLocks noGrp="1"/>
          </p:cNvSpPr>
          <p:nvPr>
            <p:ph idx="1"/>
          </p:nvPr>
        </p:nvSpPr>
        <p:spPr>
          <a:xfrm>
            <a:off x="4447308" y="591344"/>
            <a:ext cx="6906491" cy="5585619"/>
          </a:xfrm>
        </p:spPr>
        <p:txBody>
          <a:bodyPr vert="horz" lIns="109728" tIns="109728" rIns="109728" bIns="91440" rtlCol="0" anchor="ctr">
            <a:normAutofit/>
          </a:bodyPr>
          <a:lstStyle/>
          <a:p>
            <a:r>
              <a:rPr lang="en-GB" dirty="0">
                <a:ea typeface="Meiryo"/>
              </a:rPr>
              <a:t>Look at the importance of health, wealth and happiness</a:t>
            </a:r>
          </a:p>
          <a:p>
            <a:r>
              <a:rPr lang="en-GB" dirty="0">
                <a:ea typeface="Meiryo"/>
                <a:cs typeface="Calibri"/>
              </a:rPr>
              <a:t>Physical inactivity- is it really that bad?</a:t>
            </a:r>
          </a:p>
          <a:p>
            <a:r>
              <a:rPr lang="en-GB" dirty="0">
                <a:ea typeface="Meiryo"/>
                <a:cs typeface="Calibri"/>
              </a:rPr>
              <a:t>Global physical inactivity</a:t>
            </a:r>
          </a:p>
          <a:p>
            <a:r>
              <a:rPr lang="en-GB" dirty="0">
                <a:ea typeface="Meiryo"/>
                <a:cs typeface="Calibri"/>
              </a:rPr>
              <a:t>The rise of the machines</a:t>
            </a:r>
          </a:p>
          <a:p>
            <a:r>
              <a:rPr lang="en-GB" dirty="0">
                <a:ea typeface="Meiryo"/>
                <a:cs typeface="Calibri"/>
              </a:rPr>
              <a:t>Future proof our skills</a:t>
            </a:r>
          </a:p>
        </p:txBody>
      </p:sp>
    </p:spTree>
    <p:extLst>
      <p:ext uri="{BB962C8B-B14F-4D97-AF65-F5344CB8AC3E}">
        <p14:creationId xmlns:p14="http://schemas.microsoft.com/office/powerpoint/2010/main" val="870893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Woman doing yoga">
            <a:extLst>
              <a:ext uri="{FF2B5EF4-FFF2-40B4-BE49-F238E27FC236}">
                <a16:creationId xmlns:a16="http://schemas.microsoft.com/office/drawing/2014/main" id="{99171A25-BD0B-BB1E-0465-CD73D8711D25}"/>
              </a:ext>
            </a:extLst>
          </p:cNvPr>
          <p:cNvPicPr>
            <a:picLocks noChangeAspect="1"/>
          </p:cNvPicPr>
          <p:nvPr/>
        </p:nvPicPr>
        <p:blipFill rotWithShape="1">
          <a:blip r:embed="rId2"/>
          <a:srcRect l="5297" r="21695"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CA070C03-612E-2DEC-8147-19EBFACA5EE3}"/>
              </a:ext>
            </a:extLst>
          </p:cNvPr>
          <p:cNvSpPr>
            <a:spLocks noGrp="1"/>
          </p:cNvSpPr>
          <p:nvPr>
            <p:ph type="title"/>
          </p:nvPr>
        </p:nvSpPr>
        <p:spPr>
          <a:xfrm>
            <a:off x="992518" y="442913"/>
            <a:ext cx="4780129" cy="1639888"/>
          </a:xfrm>
        </p:spPr>
        <p:txBody>
          <a:bodyPr anchor="b">
            <a:normAutofit/>
          </a:bodyPr>
          <a:lstStyle/>
          <a:p>
            <a:r>
              <a:rPr lang="en-GB" dirty="0">
                <a:ea typeface="Meiryo"/>
              </a:rPr>
              <a:t>Physical activity </a:t>
            </a:r>
            <a:endParaRPr lang="en-GB" dirty="0"/>
          </a:p>
        </p:txBody>
      </p:sp>
      <p:sp>
        <p:nvSpPr>
          <p:cNvPr id="3" name="Content Placeholder 2">
            <a:extLst>
              <a:ext uri="{FF2B5EF4-FFF2-40B4-BE49-F238E27FC236}">
                <a16:creationId xmlns:a16="http://schemas.microsoft.com/office/drawing/2014/main" id="{78C93D79-5139-4884-186A-A6887F6A5406}"/>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What physical activity have you done this week?</a:t>
            </a:r>
          </a:p>
          <a:p>
            <a:r>
              <a:rPr lang="en-GB" dirty="0">
                <a:ea typeface="Meiryo"/>
              </a:rPr>
              <a:t>What impact is this having on your wellbeing?</a:t>
            </a:r>
          </a:p>
        </p:txBody>
      </p:sp>
    </p:spTree>
    <p:extLst>
      <p:ext uri="{BB962C8B-B14F-4D97-AF65-F5344CB8AC3E}">
        <p14:creationId xmlns:p14="http://schemas.microsoft.com/office/powerpoint/2010/main" val="2670359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E0B38-D1B9-95F0-EE97-CADF2D096084}"/>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eiryo"/>
              </a:rPr>
              <a:t>The importance of regular physical activity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5AFC752-0F2F-0395-F13F-C1AA1F6D0F77}"/>
              </a:ext>
            </a:extLst>
          </p:cNvPr>
          <p:cNvSpPr>
            <a:spLocks noGrp="1"/>
          </p:cNvSpPr>
          <p:nvPr>
            <p:ph idx="1"/>
          </p:nvPr>
        </p:nvSpPr>
        <p:spPr>
          <a:xfrm>
            <a:off x="4447308" y="591344"/>
            <a:ext cx="6906491" cy="5585619"/>
          </a:xfrm>
        </p:spPr>
        <p:txBody>
          <a:bodyPr vert="horz" lIns="109728" tIns="109728" rIns="109728" bIns="91440" rtlCol="0" anchor="ctr">
            <a:normAutofit/>
          </a:bodyPr>
          <a:lstStyle/>
          <a:p>
            <a:r>
              <a:rPr lang="en-GB" dirty="0">
                <a:ea typeface="Meiryo"/>
              </a:rPr>
              <a:t>"</a:t>
            </a:r>
            <a:r>
              <a:rPr lang="en-GB" dirty="0">
                <a:ea typeface="+mn-lt"/>
                <a:cs typeface="+mn-lt"/>
              </a:rPr>
              <a:t>Physical inactivity is one of the leading risk factors for noncommunicable diseases (NCDs) and death worldwide.  It increases the risk of cancer, heart disease, stroke and diabetes by 20–30%. It is estimated that four to five million deaths per year could be averted if the global population was more active." </a:t>
            </a:r>
          </a:p>
          <a:p>
            <a:endParaRPr lang="en-GB" dirty="0">
              <a:ea typeface="+mn-lt"/>
              <a:cs typeface="+mn-lt"/>
            </a:endParaRPr>
          </a:p>
          <a:p>
            <a:endParaRPr lang="en-GB" dirty="0">
              <a:ea typeface="+mn-lt"/>
              <a:cs typeface="+mn-lt"/>
            </a:endParaRPr>
          </a:p>
          <a:p>
            <a:r>
              <a:rPr lang="en-GB" dirty="0">
                <a:ea typeface="+mn-lt"/>
                <a:cs typeface="+mn-lt"/>
              </a:rPr>
              <a:t>(WHO, 2023)</a:t>
            </a:r>
          </a:p>
        </p:txBody>
      </p:sp>
    </p:spTree>
    <p:extLst>
      <p:ext uri="{BB962C8B-B14F-4D97-AF65-F5344CB8AC3E}">
        <p14:creationId xmlns:p14="http://schemas.microsoft.com/office/powerpoint/2010/main" val="2509489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7B9BC-EA01-93D9-7680-18047CF9E33D}"/>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eiryo"/>
              </a:rPr>
              <a:t>Task.....</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B82255-FE16-7D87-E509-0968459930CE}"/>
              </a:ext>
            </a:extLst>
          </p:cNvPr>
          <p:cNvSpPr>
            <a:spLocks noGrp="1"/>
          </p:cNvSpPr>
          <p:nvPr>
            <p:ph idx="1"/>
          </p:nvPr>
        </p:nvSpPr>
        <p:spPr>
          <a:xfrm>
            <a:off x="4447308" y="591344"/>
            <a:ext cx="6906491" cy="5585619"/>
          </a:xfrm>
        </p:spPr>
        <p:txBody>
          <a:bodyPr vert="horz" lIns="109728" tIns="109728" rIns="109728" bIns="91440" rtlCol="0" anchor="ctr">
            <a:normAutofit/>
          </a:bodyPr>
          <a:lstStyle/>
          <a:p>
            <a:r>
              <a:rPr lang="en-GB" dirty="0">
                <a:ea typeface="Meiryo"/>
              </a:rPr>
              <a:t>How can we define what physical activity is?</a:t>
            </a:r>
          </a:p>
          <a:p>
            <a:r>
              <a:rPr lang="en-GB" dirty="0">
                <a:ea typeface="Meiryo"/>
              </a:rPr>
              <a:t>How can we measure the amount of physical activity?</a:t>
            </a:r>
          </a:p>
          <a:p>
            <a:r>
              <a:rPr lang="en-GB" dirty="0">
                <a:ea typeface="Meiryo"/>
              </a:rPr>
              <a:t>What different intensities of physical activity are there?</a:t>
            </a:r>
          </a:p>
        </p:txBody>
      </p:sp>
    </p:spTree>
    <p:extLst>
      <p:ext uri="{BB962C8B-B14F-4D97-AF65-F5344CB8AC3E}">
        <p14:creationId xmlns:p14="http://schemas.microsoft.com/office/powerpoint/2010/main" val="172690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Shape, arrow&#10;&#10;Description automatically generated">
            <a:extLst>
              <a:ext uri="{FF2B5EF4-FFF2-40B4-BE49-F238E27FC236}">
                <a16:creationId xmlns:a16="http://schemas.microsoft.com/office/drawing/2014/main" id="{D32AC68E-FCB4-A59D-6859-BC39CDBA1CD2}"/>
              </a:ext>
            </a:extLst>
          </p:cNvPr>
          <p:cNvPicPr>
            <a:picLocks noGrp="1" noChangeAspect="1"/>
          </p:cNvPicPr>
          <p:nvPr>
            <p:ph idx="1"/>
          </p:nvPr>
        </p:nvPicPr>
        <p:blipFill rotWithShape="1">
          <a:blip r:embed="rId2"/>
          <a:srcRect b="30556"/>
          <a:stretch/>
        </p:blipFill>
        <p:spPr>
          <a:xfrm>
            <a:off x="-1" y="10"/>
            <a:ext cx="12192000" cy="6857990"/>
          </a:xfrm>
          <a:prstGeom prst="rect">
            <a:avLst/>
          </a:prstGeom>
        </p:spPr>
      </p:pic>
      <p:sp>
        <p:nvSpPr>
          <p:cNvPr id="5" name="TextBox 4">
            <a:extLst>
              <a:ext uri="{FF2B5EF4-FFF2-40B4-BE49-F238E27FC236}">
                <a16:creationId xmlns:a16="http://schemas.microsoft.com/office/drawing/2014/main" id="{EFA04499-D728-748F-2397-2E9FAB82B433}"/>
              </a:ext>
            </a:extLst>
          </p:cNvPr>
          <p:cNvSpPr txBox="1"/>
          <p:nvPr/>
        </p:nvSpPr>
        <p:spPr>
          <a:xfrm>
            <a:off x="478692" y="2549769"/>
            <a:ext cx="5480538" cy="62523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524516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8EEFC-441B-F8E5-1ED2-CA925A0B65E3}"/>
              </a:ext>
            </a:extLst>
          </p:cNvPr>
          <p:cNvSpPr>
            <a:spLocks noGrp="1"/>
          </p:cNvSpPr>
          <p:nvPr>
            <p:ph type="title"/>
          </p:nvPr>
        </p:nvSpPr>
        <p:spPr/>
        <p:txBody>
          <a:bodyPr>
            <a:normAutofit fontScale="90000"/>
          </a:bodyPr>
          <a:lstStyle/>
          <a:p>
            <a:r>
              <a:rPr lang="en-GB" dirty="0">
                <a:ea typeface="Meiryo"/>
              </a:rPr>
              <a:t>What are the different types of activity?</a:t>
            </a:r>
            <a:endParaRPr lang="en-GB" dirty="0"/>
          </a:p>
        </p:txBody>
      </p:sp>
      <p:pic>
        <p:nvPicPr>
          <p:cNvPr id="8" name="Picture 8" descr="Logo&#10;&#10;Description automatically generated">
            <a:extLst>
              <a:ext uri="{FF2B5EF4-FFF2-40B4-BE49-F238E27FC236}">
                <a16:creationId xmlns:a16="http://schemas.microsoft.com/office/drawing/2014/main" id="{EF546F38-D9D2-E877-2D00-067D485573DD}"/>
              </a:ext>
            </a:extLst>
          </p:cNvPr>
          <p:cNvPicPr>
            <a:picLocks noGrp="1" noChangeAspect="1"/>
          </p:cNvPicPr>
          <p:nvPr>
            <p:ph idx="1"/>
          </p:nvPr>
        </p:nvPicPr>
        <p:blipFill>
          <a:blip r:embed="rId2"/>
          <a:stretch>
            <a:fillRect/>
          </a:stretch>
        </p:blipFill>
        <p:spPr>
          <a:xfrm>
            <a:off x="642018" y="2032706"/>
            <a:ext cx="2463068" cy="632314"/>
          </a:xfrm>
        </p:spPr>
      </p:pic>
      <p:sp>
        <p:nvSpPr>
          <p:cNvPr id="4" name="TextBox 3">
            <a:extLst>
              <a:ext uri="{FF2B5EF4-FFF2-40B4-BE49-F238E27FC236}">
                <a16:creationId xmlns:a16="http://schemas.microsoft.com/office/drawing/2014/main" id="{7DA6259D-6E92-97E5-A1DC-EBE0190F7BB6}"/>
              </a:ext>
            </a:extLst>
          </p:cNvPr>
          <p:cNvSpPr txBox="1"/>
          <p:nvPr/>
        </p:nvSpPr>
        <p:spPr>
          <a:xfrm>
            <a:off x="2090615" y="2461845"/>
            <a:ext cx="6193692" cy="1074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9" descr="Text&#10;&#10;Description automatically generated">
            <a:extLst>
              <a:ext uri="{FF2B5EF4-FFF2-40B4-BE49-F238E27FC236}">
                <a16:creationId xmlns:a16="http://schemas.microsoft.com/office/drawing/2014/main" id="{7D5BB990-36A7-BF5A-E63F-F41102ECE728}"/>
              </a:ext>
            </a:extLst>
          </p:cNvPr>
          <p:cNvPicPr>
            <a:picLocks noChangeAspect="1"/>
          </p:cNvPicPr>
          <p:nvPr/>
        </p:nvPicPr>
        <p:blipFill>
          <a:blip r:embed="rId3"/>
          <a:stretch>
            <a:fillRect/>
          </a:stretch>
        </p:blipFill>
        <p:spPr>
          <a:xfrm>
            <a:off x="271492" y="2899714"/>
            <a:ext cx="3632200" cy="1290710"/>
          </a:xfrm>
          <a:prstGeom prst="rect">
            <a:avLst/>
          </a:prstGeom>
        </p:spPr>
      </p:pic>
      <p:pic>
        <p:nvPicPr>
          <p:cNvPr id="10" name="Picture 10" descr="A picture containing logo&#10;&#10;Description automatically generated">
            <a:extLst>
              <a:ext uri="{FF2B5EF4-FFF2-40B4-BE49-F238E27FC236}">
                <a16:creationId xmlns:a16="http://schemas.microsoft.com/office/drawing/2014/main" id="{2618FC78-6FCA-0F76-1A12-524062D0A37E}"/>
              </a:ext>
            </a:extLst>
          </p:cNvPr>
          <p:cNvPicPr>
            <a:picLocks noChangeAspect="1"/>
          </p:cNvPicPr>
          <p:nvPr/>
        </p:nvPicPr>
        <p:blipFill>
          <a:blip r:embed="rId4"/>
          <a:stretch>
            <a:fillRect/>
          </a:stretch>
        </p:blipFill>
        <p:spPr>
          <a:xfrm>
            <a:off x="4344796" y="2032148"/>
            <a:ext cx="2215661" cy="568181"/>
          </a:xfrm>
          <a:prstGeom prst="rect">
            <a:avLst/>
          </a:prstGeom>
        </p:spPr>
      </p:pic>
      <p:pic>
        <p:nvPicPr>
          <p:cNvPr id="11" name="Picture 11" descr="Text&#10;&#10;Description automatically generated">
            <a:extLst>
              <a:ext uri="{FF2B5EF4-FFF2-40B4-BE49-F238E27FC236}">
                <a16:creationId xmlns:a16="http://schemas.microsoft.com/office/drawing/2014/main" id="{9D043E13-1944-658C-E34A-194D2284E2DF}"/>
              </a:ext>
            </a:extLst>
          </p:cNvPr>
          <p:cNvPicPr>
            <a:picLocks noChangeAspect="1"/>
          </p:cNvPicPr>
          <p:nvPr/>
        </p:nvPicPr>
        <p:blipFill>
          <a:blip r:embed="rId5"/>
          <a:stretch>
            <a:fillRect/>
          </a:stretch>
        </p:blipFill>
        <p:spPr>
          <a:xfrm>
            <a:off x="4217795" y="2655212"/>
            <a:ext cx="3106057" cy="1496402"/>
          </a:xfrm>
          <a:prstGeom prst="rect">
            <a:avLst/>
          </a:prstGeom>
        </p:spPr>
      </p:pic>
      <p:pic>
        <p:nvPicPr>
          <p:cNvPr id="12" name="Picture 12" descr="Logo&#10;&#10;Description automatically generated">
            <a:extLst>
              <a:ext uri="{FF2B5EF4-FFF2-40B4-BE49-F238E27FC236}">
                <a16:creationId xmlns:a16="http://schemas.microsoft.com/office/drawing/2014/main" id="{1178932C-41C9-39FF-024E-9F7BE1ED6C39}"/>
              </a:ext>
            </a:extLst>
          </p:cNvPr>
          <p:cNvPicPr>
            <a:picLocks noChangeAspect="1"/>
          </p:cNvPicPr>
          <p:nvPr/>
        </p:nvPicPr>
        <p:blipFill>
          <a:blip r:embed="rId6"/>
          <a:stretch>
            <a:fillRect/>
          </a:stretch>
        </p:blipFill>
        <p:spPr>
          <a:xfrm>
            <a:off x="8281330" y="4367792"/>
            <a:ext cx="2743200" cy="596358"/>
          </a:xfrm>
          <a:prstGeom prst="rect">
            <a:avLst/>
          </a:prstGeom>
        </p:spPr>
      </p:pic>
      <p:pic>
        <p:nvPicPr>
          <p:cNvPr id="13" name="Picture 13">
            <a:extLst>
              <a:ext uri="{FF2B5EF4-FFF2-40B4-BE49-F238E27FC236}">
                <a16:creationId xmlns:a16="http://schemas.microsoft.com/office/drawing/2014/main" id="{78E8DFFF-523F-4E3B-3CB4-4E280709AB91}"/>
              </a:ext>
            </a:extLst>
          </p:cNvPr>
          <p:cNvPicPr>
            <a:picLocks noChangeAspect="1"/>
          </p:cNvPicPr>
          <p:nvPr/>
        </p:nvPicPr>
        <p:blipFill>
          <a:blip r:embed="rId7"/>
          <a:stretch>
            <a:fillRect/>
          </a:stretch>
        </p:blipFill>
        <p:spPr>
          <a:xfrm>
            <a:off x="8196663" y="5175554"/>
            <a:ext cx="3033485" cy="1362200"/>
          </a:xfrm>
          <a:prstGeom prst="rect">
            <a:avLst/>
          </a:prstGeom>
        </p:spPr>
      </p:pic>
      <p:pic>
        <p:nvPicPr>
          <p:cNvPr id="14" name="Picture 14" descr="Logo&#10;&#10;Description automatically generated">
            <a:extLst>
              <a:ext uri="{FF2B5EF4-FFF2-40B4-BE49-F238E27FC236}">
                <a16:creationId xmlns:a16="http://schemas.microsoft.com/office/drawing/2014/main" id="{127A2014-8DBF-CF06-E25D-9FDEFC671423}"/>
              </a:ext>
            </a:extLst>
          </p:cNvPr>
          <p:cNvPicPr>
            <a:picLocks noChangeAspect="1"/>
          </p:cNvPicPr>
          <p:nvPr/>
        </p:nvPicPr>
        <p:blipFill>
          <a:blip r:embed="rId8"/>
          <a:stretch>
            <a:fillRect/>
          </a:stretch>
        </p:blipFill>
        <p:spPr>
          <a:xfrm>
            <a:off x="961385" y="4489998"/>
            <a:ext cx="2743200" cy="587335"/>
          </a:xfrm>
          <a:prstGeom prst="rect">
            <a:avLst/>
          </a:prstGeom>
        </p:spPr>
      </p:pic>
      <p:pic>
        <p:nvPicPr>
          <p:cNvPr id="15" name="Picture 15" descr="Text&#10;&#10;Description automatically generated">
            <a:extLst>
              <a:ext uri="{FF2B5EF4-FFF2-40B4-BE49-F238E27FC236}">
                <a16:creationId xmlns:a16="http://schemas.microsoft.com/office/drawing/2014/main" id="{D21B4E50-55C5-6AAB-EF67-C264CEFBE8E2}"/>
              </a:ext>
            </a:extLst>
          </p:cNvPr>
          <p:cNvPicPr>
            <a:picLocks noChangeAspect="1"/>
          </p:cNvPicPr>
          <p:nvPr/>
        </p:nvPicPr>
        <p:blipFill>
          <a:blip r:embed="rId9"/>
          <a:stretch>
            <a:fillRect/>
          </a:stretch>
        </p:blipFill>
        <p:spPr>
          <a:xfrm>
            <a:off x="747859" y="5349594"/>
            <a:ext cx="3473565" cy="1365347"/>
          </a:xfrm>
          <a:prstGeom prst="rect">
            <a:avLst/>
          </a:prstGeom>
        </p:spPr>
      </p:pic>
      <p:pic>
        <p:nvPicPr>
          <p:cNvPr id="16" name="Picture 16" descr="Logo&#10;&#10;Description automatically generated">
            <a:extLst>
              <a:ext uri="{FF2B5EF4-FFF2-40B4-BE49-F238E27FC236}">
                <a16:creationId xmlns:a16="http://schemas.microsoft.com/office/drawing/2014/main" id="{0A561490-5110-41F7-6114-8F139B3774A8}"/>
              </a:ext>
            </a:extLst>
          </p:cNvPr>
          <p:cNvPicPr>
            <a:picLocks noChangeAspect="1"/>
          </p:cNvPicPr>
          <p:nvPr/>
        </p:nvPicPr>
        <p:blipFill>
          <a:blip r:embed="rId10"/>
          <a:stretch>
            <a:fillRect/>
          </a:stretch>
        </p:blipFill>
        <p:spPr>
          <a:xfrm>
            <a:off x="7883117" y="1961093"/>
            <a:ext cx="2743200" cy="498160"/>
          </a:xfrm>
          <a:prstGeom prst="rect">
            <a:avLst/>
          </a:prstGeom>
        </p:spPr>
      </p:pic>
      <p:pic>
        <p:nvPicPr>
          <p:cNvPr id="17" name="Picture 17" descr="Text&#10;&#10;Description automatically generated">
            <a:extLst>
              <a:ext uri="{FF2B5EF4-FFF2-40B4-BE49-F238E27FC236}">
                <a16:creationId xmlns:a16="http://schemas.microsoft.com/office/drawing/2014/main" id="{E0F57CD3-B93C-A3C1-F3A2-81329A4BCE9A}"/>
              </a:ext>
            </a:extLst>
          </p:cNvPr>
          <p:cNvPicPr>
            <a:picLocks noChangeAspect="1"/>
          </p:cNvPicPr>
          <p:nvPr/>
        </p:nvPicPr>
        <p:blipFill>
          <a:blip r:embed="rId11"/>
          <a:stretch>
            <a:fillRect/>
          </a:stretch>
        </p:blipFill>
        <p:spPr>
          <a:xfrm>
            <a:off x="7883117" y="2657241"/>
            <a:ext cx="2743200" cy="1090875"/>
          </a:xfrm>
          <a:prstGeom prst="rect">
            <a:avLst/>
          </a:prstGeom>
        </p:spPr>
      </p:pic>
      <p:pic>
        <p:nvPicPr>
          <p:cNvPr id="3" name="Picture 4" descr="Man working out">
            <a:extLst>
              <a:ext uri="{FF2B5EF4-FFF2-40B4-BE49-F238E27FC236}">
                <a16:creationId xmlns:a16="http://schemas.microsoft.com/office/drawing/2014/main" id="{119285AB-26C2-5A83-A4AD-3A96DE1AC410}"/>
              </a:ext>
            </a:extLst>
          </p:cNvPr>
          <p:cNvPicPr>
            <a:picLocks noChangeAspect="1"/>
          </p:cNvPicPr>
          <p:nvPr/>
        </p:nvPicPr>
        <p:blipFill>
          <a:blip r:embed="rId12"/>
          <a:stretch>
            <a:fillRect/>
          </a:stretch>
        </p:blipFill>
        <p:spPr>
          <a:xfrm>
            <a:off x="4724400" y="4582886"/>
            <a:ext cx="2743200" cy="1828800"/>
          </a:xfrm>
          <a:prstGeom prst="rect">
            <a:avLst/>
          </a:prstGeom>
        </p:spPr>
      </p:pic>
    </p:spTree>
    <p:extLst>
      <p:ext uri="{BB962C8B-B14F-4D97-AF65-F5344CB8AC3E}">
        <p14:creationId xmlns:p14="http://schemas.microsoft.com/office/powerpoint/2010/main" val="386340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DFE7C-4174-A285-44D5-07078C024437}"/>
              </a:ext>
            </a:extLst>
          </p:cNvPr>
          <p:cNvSpPr>
            <a:spLocks noGrp="1"/>
          </p:cNvSpPr>
          <p:nvPr>
            <p:ph type="title"/>
          </p:nvPr>
        </p:nvSpPr>
        <p:spPr>
          <a:xfrm>
            <a:off x="2377440" y="442220"/>
            <a:ext cx="8397987" cy="1345269"/>
          </a:xfrm>
        </p:spPr>
        <p:txBody>
          <a:bodyPr anchor="b">
            <a:normAutofit/>
          </a:bodyPr>
          <a:lstStyle/>
          <a:p>
            <a:r>
              <a:rPr lang="en-GB" dirty="0">
                <a:ea typeface="Meiryo"/>
              </a:rPr>
              <a:t>Domains of physical activity</a:t>
            </a:r>
            <a:endParaRPr lang="en-GB" dirty="0"/>
          </a:p>
        </p:txBody>
      </p:sp>
      <p:graphicFrame>
        <p:nvGraphicFramePr>
          <p:cNvPr id="5" name="Content Placeholder 2">
            <a:extLst>
              <a:ext uri="{FF2B5EF4-FFF2-40B4-BE49-F238E27FC236}">
                <a16:creationId xmlns:a16="http://schemas.microsoft.com/office/drawing/2014/main" id="{D0F43ACE-0453-C168-346B-B2BA625F32DE}"/>
              </a:ext>
            </a:extLst>
          </p:cNvPr>
          <p:cNvGraphicFramePr>
            <a:graphicFrameLocks noGrp="1"/>
          </p:cNvGraphicFramePr>
          <p:nvPr>
            <p:ph idx="1"/>
            <p:extLst>
              <p:ext uri="{D42A27DB-BD31-4B8C-83A1-F6EECF244321}">
                <p14:modId xmlns:p14="http://schemas.microsoft.com/office/powerpoint/2010/main" val="1518048773"/>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0903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CC0B1-32A8-F49E-87C5-582CF24837E3}"/>
              </a:ext>
            </a:extLst>
          </p:cNvPr>
          <p:cNvSpPr>
            <a:spLocks noGrp="1"/>
          </p:cNvSpPr>
          <p:nvPr>
            <p:ph type="title"/>
          </p:nvPr>
        </p:nvSpPr>
        <p:spPr>
          <a:xfrm>
            <a:off x="1327675" y="1685677"/>
            <a:ext cx="4215520" cy="2362673"/>
          </a:xfrm>
        </p:spPr>
        <p:txBody>
          <a:bodyPr vert="horz" lIns="109728" tIns="109728" rIns="109728" bIns="91440" rtlCol="0" anchor="b">
            <a:normAutofit/>
          </a:bodyPr>
          <a:lstStyle/>
          <a:p>
            <a:pPr algn="ctr">
              <a:lnSpc>
                <a:spcPct val="110000"/>
              </a:lnSpc>
            </a:pPr>
            <a:r>
              <a:rPr lang="en-US" sz="4100"/>
              <a:t>Benefits of physical activity</a:t>
            </a:r>
          </a:p>
        </p:txBody>
      </p:sp>
      <p:pic>
        <p:nvPicPr>
          <p:cNvPr id="4" name="Picture 4" descr="Diagram, text&#10;&#10;Description automatically generated">
            <a:extLst>
              <a:ext uri="{FF2B5EF4-FFF2-40B4-BE49-F238E27FC236}">
                <a16:creationId xmlns:a16="http://schemas.microsoft.com/office/drawing/2014/main" id="{69C771B1-BF0F-C2DE-BC76-A996C001FB00}"/>
              </a:ext>
            </a:extLst>
          </p:cNvPr>
          <p:cNvPicPr>
            <a:picLocks noGrp="1" noChangeAspect="1"/>
          </p:cNvPicPr>
          <p:nvPr>
            <p:ph idx="1"/>
          </p:nvPr>
        </p:nvPicPr>
        <p:blipFill>
          <a:blip r:embed="rId2"/>
          <a:stretch>
            <a:fillRect/>
          </a:stretch>
        </p:blipFill>
        <p:spPr>
          <a:xfrm>
            <a:off x="6656982" y="535354"/>
            <a:ext cx="4572839" cy="5611446"/>
          </a:xfrm>
          <a:prstGeom prst="rect">
            <a:avLst/>
          </a:prstGeom>
        </p:spPr>
      </p:pic>
      <p:sp>
        <p:nvSpPr>
          <p:cNvPr id="5" name="TextBox 4">
            <a:extLst>
              <a:ext uri="{FF2B5EF4-FFF2-40B4-BE49-F238E27FC236}">
                <a16:creationId xmlns:a16="http://schemas.microsoft.com/office/drawing/2014/main" id="{848E406F-31E0-1226-43BA-81C098F70ED2}"/>
              </a:ext>
            </a:extLst>
          </p:cNvPr>
          <p:cNvSpPr txBox="1"/>
          <p:nvPr/>
        </p:nvSpPr>
        <p:spPr>
          <a:xfrm>
            <a:off x="6916615" y="6252307"/>
            <a:ext cx="46110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eiryo"/>
              </a:rPr>
              <a:t>(Centre for Disease Control and Prevention, 2020)</a:t>
            </a:r>
            <a:endParaRPr lang="en-GB" sz="1200" dirty="0"/>
          </a:p>
        </p:txBody>
      </p:sp>
      <p:sp>
        <p:nvSpPr>
          <p:cNvPr id="3" name="TextBox 2">
            <a:extLst>
              <a:ext uri="{FF2B5EF4-FFF2-40B4-BE49-F238E27FC236}">
                <a16:creationId xmlns:a16="http://schemas.microsoft.com/office/drawing/2014/main" id="{CC08C0BE-AF45-EB0E-6039-485DB3A87211}"/>
              </a:ext>
            </a:extLst>
          </p:cNvPr>
          <p:cNvSpPr txBox="1"/>
          <p:nvPr/>
        </p:nvSpPr>
        <p:spPr>
          <a:xfrm>
            <a:off x="488868" y="5021283"/>
            <a:ext cx="38614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https://youtu.be/yTL_bNvXJ9s</a:t>
            </a:r>
          </a:p>
        </p:txBody>
      </p:sp>
    </p:spTree>
    <p:extLst>
      <p:ext uri="{BB962C8B-B14F-4D97-AF65-F5344CB8AC3E}">
        <p14:creationId xmlns:p14="http://schemas.microsoft.com/office/powerpoint/2010/main" val="410117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D6D61-8773-830E-B5E9-CF96BCFF51C0}"/>
              </a:ext>
            </a:extLst>
          </p:cNvPr>
          <p:cNvSpPr>
            <a:spLocks noGrp="1"/>
          </p:cNvSpPr>
          <p:nvPr>
            <p:ph type="title"/>
          </p:nvPr>
        </p:nvSpPr>
        <p:spPr/>
        <p:txBody>
          <a:bodyPr>
            <a:normAutofit fontScale="90000"/>
          </a:bodyPr>
          <a:lstStyle/>
          <a:p>
            <a:r>
              <a:rPr lang="en-GB">
                <a:ea typeface="Meiryo"/>
              </a:rPr>
              <a:t>Why sitting is the new smoking (Section 2)</a:t>
            </a:r>
            <a:endParaRPr lang="en-GB"/>
          </a:p>
        </p:txBody>
      </p:sp>
      <p:pic>
        <p:nvPicPr>
          <p:cNvPr id="4" name="Picture 4" descr="Graphical user interface, text, application&#10;&#10;Description automatically generated">
            <a:extLst>
              <a:ext uri="{FF2B5EF4-FFF2-40B4-BE49-F238E27FC236}">
                <a16:creationId xmlns:a16="http://schemas.microsoft.com/office/drawing/2014/main" id="{603B1022-5593-7E3B-8EB3-FA4C08608A4F}"/>
              </a:ext>
            </a:extLst>
          </p:cNvPr>
          <p:cNvPicPr>
            <a:picLocks noGrp="1" noChangeAspect="1"/>
          </p:cNvPicPr>
          <p:nvPr>
            <p:ph idx="1"/>
          </p:nvPr>
        </p:nvPicPr>
        <p:blipFill>
          <a:blip r:embed="rId2"/>
          <a:stretch>
            <a:fillRect/>
          </a:stretch>
        </p:blipFill>
        <p:spPr>
          <a:xfrm>
            <a:off x="1401328" y="1968840"/>
            <a:ext cx="9357636" cy="4563756"/>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31E60039-C137-75C2-D042-12BCE1D1C346}"/>
                  </a:ext>
                </a:extLst>
              </p14:cNvPr>
              <p14:cNvContentPartPr/>
              <p14:nvPr/>
            </p14:nvContentPartPr>
            <p14:xfrm>
              <a:off x="1599126" y="4743174"/>
              <a:ext cx="4642263" cy="140528"/>
            </p14:xfrm>
          </p:contentPart>
        </mc:Choice>
        <mc:Fallback xmlns="">
          <p:pic>
            <p:nvPicPr>
              <p:cNvPr id="5" name="Ink 4">
                <a:extLst>
                  <a:ext uri="{FF2B5EF4-FFF2-40B4-BE49-F238E27FC236}">
                    <a16:creationId xmlns:a16="http://schemas.microsoft.com/office/drawing/2014/main" id="{31E60039-C137-75C2-D042-12BCE1D1C346}"/>
                  </a:ext>
                </a:extLst>
              </p:cNvPr>
              <p:cNvPicPr/>
              <p:nvPr/>
            </p:nvPicPr>
            <p:blipFill>
              <a:blip r:embed="rId4"/>
              <a:stretch>
                <a:fillRect/>
              </a:stretch>
            </p:blipFill>
            <p:spPr>
              <a:xfrm>
                <a:off x="1545129" y="4635352"/>
                <a:ext cx="4749896" cy="355813"/>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9C579D1D-AE5F-87F1-BD60-98A206281F3B}"/>
                  </a:ext>
                </a:extLst>
              </p14:cNvPr>
              <p14:cNvContentPartPr/>
              <p14:nvPr/>
            </p14:nvContentPartPr>
            <p14:xfrm>
              <a:off x="1534732" y="5001295"/>
              <a:ext cx="277816" cy="13415"/>
            </p14:xfrm>
          </p:contentPart>
        </mc:Choice>
        <mc:Fallback xmlns="">
          <p:pic>
            <p:nvPicPr>
              <p:cNvPr id="6" name="Ink 5">
                <a:extLst>
                  <a:ext uri="{FF2B5EF4-FFF2-40B4-BE49-F238E27FC236}">
                    <a16:creationId xmlns:a16="http://schemas.microsoft.com/office/drawing/2014/main" id="{9C579D1D-AE5F-87F1-BD60-98A206281F3B}"/>
                  </a:ext>
                </a:extLst>
              </p:cNvPr>
              <p:cNvPicPr/>
              <p:nvPr/>
            </p:nvPicPr>
            <p:blipFill>
              <a:blip r:embed="rId6"/>
              <a:stretch>
                <a:fillRect/>
              </a:stretch>
            </p:blipFill>
            <p:spPr>
              <a:xfrm>
                <a:off x="1480822" y="976795"/>
                <a:ext cx="385277" cy="8049000"/>
              </a:xfrm>
              <a:prstGeom prst="rect">
                <a:avLst/>
              </a:prstGeom>
            </p:spPr>
          </p:pic>
        </mc:Fallback>
      </mc:AlternateContent>
    </p:spTree>
    <p:extLst>
      <p:ext uri="{BB962C8B-B14F-4D97-AF65-F5344CB8AC3E}">
        <p14:creationId xmlns:p14="http://schemas.microsoft.com/office/powerpoint/2010/main" val="1437371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DF46-09F6-2D67-A48B-C25A66A50AA1}"/>
              </a:ext>
            </a:extLst>
          </p:cNvPr>
          <p:cNvSpPr>
            <a:spLocks noGrp="1"/>
          </p:cNvSpPr>
          <p:nvPr>
            <p:ph type="title"/>
          </p:nvPr>
        </p:nvSpPr>
        <p:spPr/>
        <p:txBody>
          <a:bodyPr/>
          <a:lstStyle/>
          <a:p>
            <a:r>
              <a:rPr lang="en-US" dirty="0">
                <a:ea typeface="Meiryo"/>
              </a:rPr>
              <a:t>Task......</a:t>
            </a:r>
            <a:endParaRPr lang="en-US" dirty="0"/>
          </a:p>
        </p:txBody>
      </p:sp>
      <p:pic>
        <p:nvPicPr>
          <p:cNvPr id="4" name="Picture 4" descr="Text&#10;&#10;Description automatically generated">
            <a:extLst>
              <a:ext uri="{FF2B5EF4-FFF2-40B4-BE49-F238E27FC236}">
                <a16:creationId xmlns:a16="http://schemas.microsoft.com/office/drawing/2014/main" id="{97139796-2DA7-13AD-36AC-B95014CFB25C}"/>
              </a:ext>
            </a:extLst>
          </p:cNvPr>
          <p:cNvPicPr>
            <a:picLocks noGrp="1" noChangeAspect="1"/>
          </p:cNvPicPr>
          <p:nvPr>
            <p:ph idx="1"/>
          </p:nvPr>
        </p:nvPicPr>
        <p:blipFill>
          <a:blip r:embed="rId2"/>
          <a:stretch>
            <a:fillRect/>
          </a:stretch>
        </p:blipFill>
        <p:spPr>
          <a:xfrm>
            <a:off x="1971675" y="2367756"/>
            <a:ext cx="8248650" cy="3267075"/>
          </a:xfrm>
        </p:spPr>
      </p:pic>
      <p:sp>
        <p:nvSpPr>
          <p:cNvPr id="5" name="TextBox 4">
            <a:extLst>
              <a:ext uri="{FF2B5EF4-FFF2-40B4-BE49-F238E27FC236}">
                <a16:creationId xmlns:a16="http://schemas.microsoft.com/office/drawing/2014/main" id="{00371CCA-B756-2306-C633-C0310C86EFB4}"/>
              </a:ext>
            </a:extLst>
          </p:cNvPr>
          <p:cNvSpPr txBox="1"/>
          <p:nvPr/>
        </p:nvSpPr>
        <p:spPr>
          <a:xfrm>
            <a:off x="7673661" y="2844084"/>
            <a:ext cx="1703767" cy="308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B01F9345-295D-F46C-DA8C-F11A0130B990}"/>
              </a:ext>
            </a:extLst>
          </p:cNvPr>
          <p:cNvSpPr txBox="1"/>
          <p:nvPr/>
        </p:nvSpPr>
        <p:spPr>
          <a:xfrm>
            <a:off x="7360377" y="2717851"/>
            <a:ext cx="17037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eiryo"/>
              </a:rPr>
              <a:t>GROUP A</a:t>
            </a:r>
            <a:endParaRPr lang="en-US" dirty="0"/>
          </a:p>
        </p:txBody>
      </p:sp>
      <p:sp>
        <p:nvSpPr>
          <p:cNvPr id="7" name="TextBox 6">
            <a:extLst>
              <a:ext uri="{FF2B5EF4-FFF2-40B4-BE49-F238E27FC236}">
                <a16:creationId xmlns:a16="http://schemas.microsoft.com/office/drawing/2014/main" id="{54BE8F55-D5BE-0BF0-2315-CD27C546ACC9}"/>
              </a:ext>
            </a:extLst>
          </p:cNvPr>
          <p:cNvSpPr txBox="1"/>
          <p:nvPr/>
        </p:nvSpPr>
        <p:spPr>
          <a:xfrm>
            <a:off x="6503830" y="3251915"/>
            <a:ext cx="17037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eiryo"/>
              </a:rPr>
              <a:t>GROUP A</a:t>
            </a:r>
            <a:endParaRPr lang="en-US" dirty="0"/>
          </a:p>
        </p:txBody>
      </p:sp>
      <p:sp>
        <p:nvSpPr>
          <p:cNvPr id="8" name="TextBox 7">
            <a:extLst>
              <a:ext uri="{FF2B5EF4-FFF2-40B4-BE49-F238E27FC236}">
                <a16:creationId xmlns:a16="http://schemas.microsoft.com/office/drawing/2014/main" id="{B401ED8C-277D-C73C-2350-AA56A35FE720}"/>
              </a:ext>
            </a:extLst>
          </p:cNvPr>
          <p:cNvSpPr txBox="1"/>
          <p:nvPr/>
        </p:nvSpPr>
        <p:spPr>
          <a:xfrm>
            <a:off x="6965323" y="3681210"/>
            <a:ext cx="17037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eiryo"/>
              </a:rPr>
              <a:t>GROUP B</a:t>
            </a:r>
            <a:endParaRPr lang="en-US" dirty="0"/>
          </a:p>
        </p:txBody>
      </p:sp>
      <p:sp>
        <p:nvSpPr>
          <p:cNvPr id="9" name="TextBox 8">
            <a:extLst>
              <a:ext uri="{FF2B5EF4-FFF2-40B4-BE49-F238E27FC236}">
                <a16:creationId xmlns:a16="http://schemas.microsoft.com/office/drawing/2014/main" id="{375914B6-3F0D-E815-9EFD-149A45931EE4}"/>
              </a:ext>
            </a:extLst>
          </p:cNvPr>
          <p:cNvSpPr txBox="1"/>
          <p:nvPr/>
        </p:nvSpPr>
        <p:spPr>
          <a:xfrm>
            <a:off x="8779097" y="4046112"/>
            <a:ext cx="17037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eiryo"/>
              </a:rPr>
              <a:t>GROUP B</a:t>
            </a:r>
            <a:endParaRPr lang="en-US" dirty="0"/>
          </a:p>
        </p:txBody>
      </p:sp>
      <p:sp>
        <p:nvSpPr>
          <p:cNvPr id="10" name="TextBox 9">
            <a:extLst>
              <a:ext uri="{FF2B5EF4-FFF2-40B4-BE49-F238E27FC236}">
                <a16:creationId xmlns:a16="http://schemas.microsoft.com/office/drawing/2014/main" id="{49589A6F-3737-4841-EA59-7D76AAC7B406}"/>
              </a:ext>
            </a:extLst>
          </p:cNvPr>
          <p:cNvSpPr txBox="1"/>
          <p:nvPr/>
        </p:nvSpPr>
        <p:spPr>
          <a:xfrm>
            <a:off x="9981125" y="4475407"/>
            <a:ext cx="18754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eiryo"/>
              </a:rPr>
              <a:t>GROUP C</a:t>
            </a:r>
            <a:endParaRPr lang="en-US" dirty="0"/>
          </a:p>
        </p:txBody>
      </p:sp>
      <p:sp>
        <p:nvSpPr>
          <p:cNvPr id="11" name="TextBox 10">
            <a:extLst>
              <a:ext uri="{FF2B5EF4-FFF2-40B4-BE49-F238E27FC236}">
                <a16:creationId xmlns:a16="http://schemas.microsoft.com/office/drawing/2014/main" id="{10727415-6879-2810-8861-3D250A72687D}"/>
              </a:ext>
            </a:extLst>
          </p:cNvPr>
          <p:cNvSpPr txBox="1"/>
          <p:nvPr/>
        </p:nvSpPr>
        <p:spPr>
          <a:xfrm>
            <a:off x="9981125" y="4893971"/>
            <a:ext cx="17037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eiryo"/>
              </a:rPr>
              <a:t>GROUP C</a:t>
            </a:r>
            <a:endParaRPr lang="en-US" dirty="0"/>
          </a:p>
        </p:txBody>
      </p:sp>
    </p:spTree>
    <p:extLst>
      <p:ext uri="{BB962C8B-B14F-4D97-AF65-F5344CB8AC3E}">
        <p14:creationId xmlns:p14="http://schemas.microsoft.com/office/powerpoint/2010/main" val="1751859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 timeline&#10;&#10;Description automatically generated">
            <a:extLst>
              <a:ext uri="{FF2B5EF4-FFF2-40B4-BE49-F238E27FC236}">
                <a16:creationId xmlns:a16="http://schemas.microsoft.com/office/drawing/2014/main" id="{03CE62F9-FBDC-7451-713C-E87FAE4F7F9B}"/>
              </a:ext>
            </a:extLst>
          </p:cNvPr>
          <p:cNvPicPr>
            <a:picLocks noGrp="1" noChangeAspect="1"/>
          </p:cNvPicPr>
          <p:nvPr>
            <p:ph idx="1"/>
          </p:nvPr>
        </p:nvPicPr>
        <p:blipFill>
          <a:blip r:embed="rId3"/>
          <a:stretch>
            <a:fillRect/>
          </a:stretch>
        </p:blipFill>
        <p:spPr>
          <a:xfrm>
            <a:off x="1287463" y="3436938"/>
            <a:ext cx="3170238" cy="1871663"/>
          </a:xfrm>
        </p:spPr>
      </p:pic>
      <p:sp>
        <p:nvSpPr>
          <p:cNvPr id="5" name="TextBox 4">
            <a:extLst>
              <a:ext uri="{FF2B5EF4-FFF2-40B4-BE49-F238E27FC236}">
                <a16:creationId xmlns:a16="http://schemas.microsoft.com/office/drawing/2014/main" id="{622AAFF9-D9D9-9952-2549-E79AE840E500}"/>
              </a:ext>
            </a:extLst>
          </p:cNvPr>
          <p:cNvSpPr txBox="1"/>
          <p:nvPr/>
        </p:nvSpPr>
        <p:spPr>
          <a:xfrm>
            <a:off x="1287463" y="4933950"/>
            <a:ext cx="3170238"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(WHO, 2010)</a:t>
            </a:r>
            <a:endParaRPr lang="en-US" sz="1300">
              <a:solidFill>
                <a:srgbClr val="FFFFFF"/>
              </a:solidFill>
            </a:endParaRPr>
          </a:p>
        </p:txBody>
      </p:sp>
      <p:pic>
        <p:nvPicPr>
          <p:cNvPr id="6" name="Picture 6" descr="Text&#10;&#10;Description automatically generated">
            <a:extLst>
              <a:ext uri="{FF2B5EF4-FFF2-40B4-BE49-F238E27FC236}">
                <a16:creationId xmlns:a16="http://schemas.microsoft.com/office/drawing/2014/main" id="{31570665-0EC3-1D72-FF26-009E5BAE377E}"/>
              </a:ext>
            </a:extLst>
          </p:cNvPr>
          <p:cNvPicPr>
            <a:picLocks noChangeAspect="1"/>
          </p:cNvPicPr>
          <p:nvPr/>
        </p:nvPicPr>
        <p:blipFill>
          <a:blip r:embed="rId4"/>
          <a:stretch>
            <a:fillRect/>
          </a:stretch>
        </p:blipFill>
        <p:spPr>
          <a:xfrm>
            <a:off x="4525963" y="3436938"/>
            <a:ext cx="3370263" cy="1871663"/>
          </a:xfrm>
          <a:prstGeom prst="rect">
            <a:avLst/>
          </a:prstGeom>
        </p:spPr>
      </p:pic>
      <p:sp>
        <p:nvSpPr>
          <p:cNvPr id="7" name="TextBox 6">
            <a:extLst>
              <a:ext uri="{FF2B5EF4-FFF2-40B4-BE49-F238E27FC236}">
                <a16:creationId xmlns:a16="http://schemas.microsoft.com/office/drawing/2014/main" id="{78179351-281C-9981-1896-697BAC960FDD}"/>
              </a:ext>
            </a:extLst>
          </p:cNvPr>
          <p:cNvSpPr txBox="1"/>
          <p:nvPr/>
        </p:nvSpPr>
        <p:spPr>
          <a:xfrm>
            <a:off x="4525963" y="4933950"/>
            <a:ext cx="3370263"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(British Heart Foundation, 2017)</a:t>
            </a:r>
            <a:endParaRPr lang="en-US" sz="1300">
              <a:solidFill>
                <a:srgbClr val="FFFFFF"/>
              </a:solidFill>
            </a:endParaRPr>
          </a:p>
        </p:txBody>
      </p:sp>
      <p:pic>
        <p:nvPicPr>
          <p:cNvPr id="8" name="Picture 8" descr="Text&#10;&#10;Description automatically generated">
            <a:extLst>
              <a:ext uri="{FF2B5EF4-FFF2-40B4-BE49-F238E27FC236}">
                <a16:creationId xmlns:a16="http://schemas.microsoft.com/office/drawing/2014/main" id="{DC81E2AE-F0AF-3872-1ADF-8DD0C14048EC}"/>
              </a:ext>
            </a:extLst>
          </p:cNvPr>
          <p:cNvPicPr>
            <a:picLocks noChangeAspect="1"/>
          </p:cNvPicPr>
          <p:nvPr/>
        </p:nvPicPr>
        <p:blipFill>
          <a:blip r:embed="rId5"/>
          <a:stretch>
            <a:fillRect/>
          </a:stretch>
        </p:blipFill>
        <p:spPr>
          <a:xfrm>
            <a:off x="7964488" y="3436938"/>
            <a:ext cx="3387725" cy="1871663"/>
          </a:xfrm>
          <a:prstGeom prst="rect">
            <a:avLst/>
          </a:prstGeom>
        </p:spPr>
      </p:pic>
      <p:sp>
        <p:nvSpPr>
          <p:cNvPr id="9" name="TextBox 8">
            <a:extLst>
              <a:ext uri="{FF2B5EF4-FFF2-40B4-BE49-F238E27FC236}">
                <a16:creationId xmlns:a16="http://schemas.microsoft.com/office/drawing/2014/main" id="{08F6F9DC-65E9-329E-4578-ECA827231384}"/>
              </a:ext>
            </a:extLst>
          </p:cNvPr>
          <p:cNvSpPr txBox="1"/>
          <p:nvPr/>
        </p:nvSpPr>
        <p:spPr>
          <a:xfrm>
            <a:off x="7964488" y="4933950"/>
            <a:ext cx="3387725"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cs typeface="Calibri"/>
              </a:rPr>
              <a:t>(Vitality, 2021)</a:t>
            </a:r>
            <a:endParaRPr lang="en-US" sz="1300">
              <a:solidFill>
                <a:srgbClr val="FFFFFF"/>
              </a:solidFill>
            </a:endParaRPr>
          </a:p>
        </p:txBody>
      </p:sp>
      <p:sp>
        <p:nvSpPr>
          <p:cNvPr id="2" name="Title 1">
            <a:extLst>
              <a:ext uri="{FF2B5EF4-FFF2-40B4-BE49-F238E27FC236}">
                <a16:creationId xmlns:a16="http://schemas.microsoft.com/office/drawing/2014/main" id="{4C1AC747-0343-E08B-BB9D-D6ED4961C920}"/>
              </a:ext>
            </a:extLst>
          </p:cNvPr>
          <p:cNvSpPr>
            <a:spLocks noGrp="1"/>
          </p:cNvSpPr>
          <p:nvPr>
            <p:ph type="title"/>
          </p:nvPr>
        </p:nvSpPr>
        <p:spPr>
          <a:xfrm>
            <a:off x="1286932" y="1204109"/>
            <a:ext cx="10023398" cy="857894"/>
          </a:xfrm>
        </p:spPr>
        <p:txBody>
          <a:bodyPr>
            <a:normAutofit/>
          </a:bodyPr>
          <a:lstStyle/>
          <a:p>
            <a:r>
              <a:rPr lang="en-US" sz="4000">
                <a:solidFill>
                  <a:srgbClr val="FFFFFF"/>
                </a:solidFill>
                <a:ea typeface="Meiryo"/>
              </a:rPr>
              <a:t>What do the statistics say.....</a:t>
            </a:r>
          </a:p>
        </p:txBody>
      </p:sp>
    </p:spTree>
    <p:extLst>
      <p:ext uri="{BB962C8B-B14F-4D97-AF65-F5344CB8AC3E}">
        <p14:creationId xmlns:p14="http://schemas.microsoft.com/office/powerpoint/2010/main" val="4149233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546F-FC08-1AF9-1E49-1A2049C0DACE}"/>
              </a:ext>
            </a:extLst>
          </p:cNvPr>
          <p:cNvSpPr>
            <a:spLocks noGrp="1"/>
          </p:cNvSpPr>
          <p:nvPr>
            <p:ph type="title"/>
          </p:nvPr>
        </p:nvSpPr>
        <p:spPr/>
        <p:txBody>
          <a:bodyPr/>
          <a:lstStyle/>
          <a:p>
            <a:r>
              <a:rPr lang="en-US" dirty="0">
                <a:cs typeface="Calibri Light"/>
              </a:rPr>
              <a:t>Why is this happening?</a:t>
            </a:r>
            <a:endParaRPr lang="en-US" dirty="0"/>
          </a:p>
        </p:txBody>
      </p:sp>
      <p:sp>
        <p:nvSpPr>
          <p:cNvPr id="3" name="Content Placeholder 2">
            <a:extLst>
              <a:ext uri="{FF2B5EF4-FFF2-40B4-BE49-F238E27FC236}">
                <a16:creationId xmlns:a16="http://schemas.microsoft.com/office/drawing/2014/main" id="{12F5DB07-E469-11F7-27FA-431A0033DC67}"/>
              </a:ext>
            </a:extLst>
          </p:cNvPr>
          <p:cNvSpPr>
            <a:spLocks noGrp="1"/>
          </p:cNvSpPr>
          <p:nvPr>
            <p:ph idx="1"/>
          </p:nvPr>
        </p:nvSpPr>
        <p:spPr/>
        <p:txBody>
          <a:bodyPr/>
          <a:lstStyle/>
          <a:p>
            <a:endParaRPr lang="en-US"/>
          </a:p>
        </p:txBody>
      </p:sp>
      <p:sp>
        <p:nvSpPr>
          <p:cNvPr id="4" name="TextBox 3">
            <a:extLst>
              <a:ext uri="{FF2B5EF4-FFF2-40B4-BE49-F238E27FC236}">
                <a16:creationId xmlns:a16="http://schemas.microsoft.com/office/drawing/2014/main" id="{7388864D-F18D-C8D2-1A14-0CFCFBA88B34}"/>
              </a:ext>
            </a:extLst>
          </p:cNvPr>
          <p:cNvSpPr txBox="1"/>
          <p:nvPr/>
        </p:nvSpPr>
        <p:spPr>
          <a:xfrm>
            <a:off x="7242024" y="2603499"/>
            <a:ext cx="390071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dirty="0">
                <a:cs typeface="Calibri"/>
              </a:rPr>
              <a:t>COVID?</a:t>
            </a:r>
            <a:endParaRPr lang="en-US" sz="4400" dirty="0"/>
          </a:p>
        </p:txBody>
      </p:sp>
      <p:sp>
        <p:nvSpPr>
          <p:cNvPr id="5" name="TextBox 4">
            <a:extLst>
              <a:ext uri="{FF2B5EF4-FFF2-40B4-BE49-F238E27FC236}">
                <a16:creationId xmlns:a16="http://schemas.microsoft.com/office/drawing/2014/main" id="{7FF016AA-0FDE-B63B-761C-E64A9DB82097}"/>
              </a:ext>
            </a:extLst>
          </p:cNvPr>
          <p:cNvSpPr txBox="1"/>
          <p:nvPr/>
        </p:nvSpPr>
        <p:spPr>
          <a:xfrm>
            <a:off x="1209524" y="4726214"/>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5">
                    <a:lumMod val="75000"/>
                  </a:schemeClr>
                </a:solidFill>
                <a:cs typeface="Calibri"/>
              </a:rPr>
              <a:t>Air pollution</a:t>
            </a:r>
            <a:endParaRPr lang="en-US" sz="2400" dirty="0">
              <a:solidFill>
                <a:schemeClr val="accent5">
                  <a:lumMod val="75000"/>
                </a:schemeClr>
              </a:solidFill>
              <a:cs typeface="Calibri" panose="020F0502020204030204"/>
            </a:endParaRPr>
          </a:p>
        </p:txBody>
      </p:sp>
      <p:sp>
        <p:nvSpPr>
          <p:cNvPr id="6" name="TextBox 5">
            <a:extLst>
              <a:ext uri="{FF2B5EF4-FFF2-40B4-BE49-F238E27FC236}">
                <a16:creationId xmlns:a16="http://schemas.microsoft.com/office/drawing/2014/main" id="{88423D1D-1616-EECF-E3D6-4D2696B22768}"/>
              </a:ext>
            </a:extLst>
          </p:cNvPr>
          <p:cNvSpPr txBox="1"/>
          <p:nvPr/>
        </p:nvSpPr>
        <p:spPr>
          <a:xfrm>
            <a:off x="4317998" y="2101546"/>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cs typeface="Calibri"/>
              </a:rPr>
              <a:t>Lack of parks</a:t>
            </a:r>
            <a:endParaRPr lang="en-US" sz="2400" dirty="0">
              <a:solidFill>
                <a:srgbClr val="00B050"/>
              </a:solidFill>
              <a:cs typeface="Calibri" panose="020F0502020204030204"/>
            </a:endParaRPr>
          </a:p>
        </p:txBody>
      </p:sp>
      <p:sp>
        <p:nvSpPr>
          <p:cNvPr id="7" name="TextBox 6">
            <a:extLst>
              <a:ext uri="{FF2B5EF4-FFF2-40B4-BE49-F238E27FC236}">
                <a16:creationId xmlns:a16="http://schemas.microsoft.com/office/drawing/2014/main" id="{72987A2B-605B-18C3-5700-FB493D2A8B68}"/>
              </a:ext>
            </a:extLst>
          </p:cNvPr>
          <p:cNvSpPr txBox="1"/>
          <p:nvPr/>
        </p:nvSpPr>
        <p:spPr>
          <a:xfrm>
            <a:off x="991809" y="2512785"/>
            <a:ext cx="403376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FF0000"/>
                </a:solidFill>
                <a:cs typeface="Calibri"/>
              </a:rPr>
              <a:t>Shortage of pedestrian walkways</a:t>
            </a:r>
            <a:endParaRPr lang="en-US" sz="2400" b="1" dirty="0">
              <a:solidFill>
                <a:srgbClr val="FF0000"/>
              </a:solidFill>
            </a:endParaRPr>
          </a:p>
        </p:txBody>
      </p:sp>
      <p:sp>
        <p:nvSpPr>
          <p:cNvPr id="8" name="TextBox 7">
            <a:extLst>
              <a:ext uri="{FF2B5EF4-FFF2-40B4-BE49-F238E27FC236}">
                <a16:creationId xmlns:a16="http://schemas.microsoft.com/office/drawing/2014/main" id="{CC17399B-BF7F-A8FD-78F6-7FD04C256599}"/>
              </a:ext>
            </a:extLst>
          </p:cNvPr>
          <p:cNvSpPr txBox="1"/>
          <p:nvPr/>
        </p:nvSpPr>
        <p:spPr>
          <a:xfrm>
            <a:off x="4317998" y="4593165"/>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4"/>
                </a:solidFill>
                <a:cs typeface="Calibri"/>
              </a:rPr>
              <a:t>Shortage of leisure facilities </a:t>
            </a:r>
            <a:endParaRPr lang="en-US" sz="2400" dirty="0">
              <a:solidFill>
                <a:schemeClr val="accent4"/>
              </a:solidFill>
              <a:cs typeface="Calibri" panose="020F0502020204030204"/>
            </a:endParaRPr>
          </a:p>
        </p:txBody>
      </p:sp>
      <p:sp>
        <p:nvSpPr>
          <p:cNvPr id="9" name="TextBox 8">
            <a:extLst>
              <a:ext uri="{FF2B5EF4-FFF2-40B4-BE49-F238E27FC236}">
                <a16:creationId xmlns:a16="http://schemas.microsoft.com/office/drawing/2014/main" id="{4BA59562-283C-7A68-1E72-F92056602D0B}"/>
              </a:ext>
            </a:extLst>
          </p:cNvPr>
          <p:cNvSpPr txBox="1"/>
          <p:nvPr/>
        </p:nvSpPr>
        <p:spPr>
          <a:xfrm>
            <a:off x="4281713" y="3637641"/>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lumMod val="75000"/>
                  </a:schemeClr>
                </a:solidFill>
                <a:cs typeface="Calibri"/>
              </a:rPr>
              <a:t>Lack of time</a:t>
            </a:r>
            <a:endParaRPr lang="en-US" sz="2400" dirty="0">
              <a:solidFill>
                <a:schemeClr val="accent2">
                  <a:lumMod val="75000"/>
                </a:schemeClr>
              </a:solidFill>
              <a:cs typeface="Calibri" panose="020F0502020204030204"/>
            </a:endParaRPr>
          </a:p>
        </p:txBody>
      </p:sp>
      <p:sp>
        <p:nvSpPr>
          <p:cNvPr id="10" name="TextBox 9">
            <a:extLst>
              <a:ext uri="{FF2B5EF4-FFF2-40B4-BE49-F238E27FC236}">
                <a16:creationId xmlns:a16="http://schemas.microsoft.com/office/drawing/2014/main" id="{7CCC9BFF-76D0-01CF-C0D7-C26D4B9AECBE}"/>
              </a:ext>
            </a:extLst>
          </p:cNvPr>
          <p:cNvSpPr txBox="1"/>
          <p:nvPr/>
        </p:nvSpPr>
        <p:spPr>
          <a:xfrm>
            <a:off x="1112761" y="3589261"/>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6">
                    <a:lumMod val="75000"/>
                  </a:schemeClr>
                </a:solidFill>
                <a:cs typeface="Calibri"/>
              </a:rPr>
              <a:t>Lack of motivation/ energy</a:t>
            </a:r>
            <a:endParaRPr lang="en-US" sz="2400" dirty="0">
              <a:solidFill>
                <a:schemeClr val="accent6">
                  <a:lumMod val="75000"/>
                </a:schemeClr>
              </a:solidFill>
              <a:cs typeface="Calibri" panose="020F0502020204030204"/>
            </a:endParaRPr>
          </a:p>
        </p:txBody>
      </p:sp>
      <p:sp>
        <p:nvSpPr>
          <p:cNvPr id="11" name="TextBox 10">
            <a:extLst>
              <a:ext uri="{FF2B5EF4-FFF2-40B4-BE49-F238E27FC236}">
                <a16:creationId xmlns:a16="http://schemas.microsoft.com/office/drawing/2014/main" id="{C0EC4937-AD7E-DBFF-94FD-BF50EEAD2AB2}"/>
              </a:ext>
            </a:extLst>
          </p:cNvPr>
          <p:cNvSpPr txBox="1"/>
          <p:nvPr/>
        </p:nvSpPr>
        <p:spPr>
          <a:xfrm>
            <a:off x="4281715" y="2742594"/>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3">
                    <a:lumMod val="75000"/>
                  </a:schemeClr>
                </a:solidFill>
                <a:cs typeface="Calibri"/>
              </a:rPr>
              <a:t>Frequent work commitments </a:t>
            </a:r>
            <a:endParaRPr lang="en-US" sz="2400" dirty="0">
              <a:solidFill>
                <a:schemeClr val="accent3">
                  <a:lumMod val="75000"/>
                </a:schemeClr>
              </a:solidFill>
              <a:cs typeface="Calibri" panose="020F0502020204030204"/>
            </a:endParaRPr>
          </a:p>
        </p:txBody>
      </p:sp>
      <p:sp>
        <p:nvSpPr>
          <p:cNvPr id="12" name="TextBox 11">
            <a:extLst>
              <a:ext uri="{FF2B5EF4-FFF2-40B4-BE49-F238E27FC236}">
                <a16:creationId xmlns:a16="http://schemas.microsoft.com/office/drawing/2014/main" id="{4CF29D05-0F1A-BA80-3BB5-DB2ED2453F6D}"/>
              </a:ext>
            </a:extLst>
          </p:cNvPr>
          <p:cNvSpPr txBox="1"/>
          <p:nvPr/>
        </p:nvSpPr>
        <p:spPr>
          <a:xfrm>
            <a:off x="7163404" y="3519714"/>
            <a:ext cx="4051904" cy="14344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cs typeface="Calibri"/>
              </a:rPr>
              <a:t>Cost of living crisis?</a:t>
            </a:r>
            <a:endParaRPr lang="en-US" sz="4400" dirty="0"/>
          </a:p>
        </p:txBody>
      </p:sp>
      <p:sp>
        <p:nvSpPr>
          <p:cNvPr id="13" name="TextBox 12">
            <a:extLst>
              <a:ext uri="{FF2B5EF4-FFF2-40B4-BE49-F238E27FC236}">
                <a16:creationId xmlns:a16="http://schemas.microsoft.com/office/drawing/2014/main" id="{9BA7DAB3-8B86-6B3C-324B-003CBD66C640}"/>
              </a:ext>
            </a:extLst>
          </p:cNvPr>
          <p:cNvSpPr txBox="1"/>
          <p:nvPr/>
        </p:nvSpPr>
        <p:spPr>
          <a:xfrm>
            <a:off x="1112761" y="5415643"/>
            <a:ext cx="40821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5">
                    <a:lumMod val="75000"/>
                  </a:schemeClr>
                </a:solidFill>
                <a:cs typeface="Calibri"/>
              </a:rPr>
              <a:t>Increase in technology/ social media- How much screentime do you use?</a:t>
            </a:r>
            <a:endParaRPr lang="en-US" sz="2400" dirty="0">
              <a:solidFill>
                <a:schemeClr val="accent5">
                  <a:lumMod val="75000"/>
                </a:schemeClr>
              </a:solidFill>
              <a:cs typeface="Calibri" panose="020F0502020204030204"/>
            </a:endParaRPr>
          </a:p>
        </p:txBody>
      </p:sp>
      <p:sp>
        <p:nvSpPr>
          <p:cNvPr id="14" name="TextBox 13">
            <a:extLst>
              <a:ext uri="{FF2B5EF4-FFF2-40B4-BE49-F238E27FC236}">
                <a16:creationId xmlns:a16="http://schemas.microsoft.com/office/drawing/2014/main" id="{461EB936-C7DE-30E1-EA3C-FBFA1036C2C2}"/>
              </a:ext>
            </a:extLst>
          </p:cNvPr>
          <p:cNvSpPr txBox="1"/>
          <p:nvPr/>
        </p:nvSpPr>
        <p:spPr>
          <a:xfrm>
            <a:off x="991809" y="2053166"/>
            <a:ext cx="34169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solidFill>
                  <a:srgbClr val="7030A0"/>
                </a:solidFill>
                <a:cs typeface="Calibri"/>
              </a:rPr>
              <a:t>Cost</a:t>
            </a:r>
            <a:endParaRPr lang="en-US" sz="2400" b="1" dirty="0">
              <a:solidFill>
                <a:srgbClr val="7030A0"/>
              </a:solidFill>
            </a:endParaRPr>
          </a:p>
        </p:txBody>
      </p:sp>
    </p:spTree>
    <p:extLst>
      <p:ext uri="{BB962C8B-B14F-4D97-AF65-F5344CB8AC3E}">
        <p14:creationId xmlns:p14="http://schemas.microsoft.com/office/powerpoint/2010/main" val="3903906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43826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4" name="Picture 4">
            <a:extLst>
              <a:ext uri="{FF2B5EF4-FFF2-40B4-BE49-F238E27FC236}">
                <a16:creationId xmlns:a16="http://schemas.microsoft.com/office/drawing/2014/main" id="{4F489E4A-1F79-5803-2243-8466C5BD7E1A}"/>
              </a:ext>
            </a:extLst>
          </p:cNvPr>
          <p:cNvPicPr>
            <a:picLocks noGrp="1" noChangeAspect="1"/>
          </p:cNvPicPr>
          <p:nvPr>
            <p:ph idx="1"/>
          </p:nvPr>
        </p:nvPicPr>
        <p:blipFill rotWithShape="1">
          <a:blip r:embed="rId3"/>
          <a:srcRect r="-2" b="2859"/>
          <a:stretch/>
        </p:blipFill>
        <p:spPr>
          <a:xfrm>
            <a:off x="2551176" y="448056"/>
            <a:ext cx="9180576" cy="5952744"/>
          </a:xfrm>
          <a:prstGeom prst="rect">
            <a:avLst/>
          </a:prstGeom>
        </p:spPr>
      </p:pic>
      <p:sp>
        <p:nvSpPr>
          <p:cNvPr id="5" name="TextBox 4">
            <a:extLst>
              <a:ext uri="{FF2B5EF4-FFF2-40B4-BE49-F238E27FC236}">
                <a16:creationId xmlns:a16="http://schemas.microsoft.com/office/drawing/2014/main" id="{2370297C-2BE3-8546-D2C0-D2678F1B07D6}"/>
              </a:ext>
            </a:extLst>
          </p:cNvPr>
          <p:cNvSpPr txBox="1"/>
          <p:nvPr/>
        </p:nvSpPr>
        <p:spPr>
          <a:xfrm>
            <a:off x="226786" y="6395357"/>
            <a:ext cx="3129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(Public Health England, 2016)</a:t>
            </a:r>
            <a:endParaRPr lang="en-US" dirty="0"/>
          </a:p>
        </p:txBody>
      </p:sp>
    </p:spTree>
    <p:extLst>
      <p:ext uri="{BB962C8B-B14F-4D97-AF65-F5344CB8AC3E}">
        <p14:creationId xmlns:p14="http://schemas.microsoft.com/office/powerpoint/2010/main" val="3581865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FEE11-F3EC-8227-984E-0FA834381FE5}"/>
              </a:ext>
            </a:extLst>
          </p:cNvPr>
          <p:cNvSpPr>
            <a:spLocks noGrp="1"/>
          </p:cNvSpPr>
          <p:nvPr>
            <p:ph type="title"/>
          </p:nvPr>
        </p:nvSpPr>
        <p:spPr>
          <a:xfrm>
            <a:off x="686834" y="1153572"/>
            <a:ext cx="3200400" cy="4461163"/>
          </a:xfrm>
        </p:spPr>
        <p:txBody>
          <a:bodyPr>
            <a:normAutofit/>
          </a:bodyPr>
          <a:lstStyle/>
          <a:p>
            <a:r>
              <a:rPr lang="en-US" sz="4100">
                <a:solidFill>
                  <a:srgbClr val="FFFFFF"/>
                </a:solidFill>
                <a:cs typeface="Calibri Light"/>
              </a:rPr>
              <a:t>Why is it important for police officers to maintain healthy levels of physical activity?</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3BD8E2-523B-68FF-88DF-0153E6EC7E7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Health- mental and physical</a:t>
            </a:r>
          </a:p>
          <a:p>
            <a:r>
              <a:rPr lang="en-US" dirty="0">
                <a:cs typeface="Calibri"/>
              </a:rPr>
              <a:t>More confident to carry out their role</a:t>
            </a:r>
          </a:p>
          <a:p>
            <a:r>
              <a:rPr lang="en-US" dirty="0">
                <a:cs typeface="Calibri"/>
              </a:rPr>
              <a:t>Direct impact of job performance</a:t>
            </a:r>
          </a:p>
          <a:p>
            <a:r>
              <a:rPr lang="en-US" dirty="0">
                <a:cs typeface="Calibri"/>
              </a:rPr>
              <a:t>Protect officers from becoming victims</a:t>
            </a:r>
          </a:p>
          <a:p>
            <a:r>
              <a:rPr lang="en-US" dirty="0">
                <a:cs typeface="Calibri"/>
              </a:rPr>
              <a:t>Unfit officers pose a risk</a:t>
            </a:r>
          </a:p>
        </p:txBody>
      </p:sp>
    </p:spTree>
    <p:extLst>
      <p:ext uri="{BB962C8B-B14F-4D97-AF65-F5344CB8AC3E}">
        <p14:creationId xmlns:p14="http://schemas.microsoft.com/office/powerpoint/2010/main" val="141960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27B6D73-D961-7A34-5E43-C256FE9BE289}"/>
              </a:ext>
            </a:extLst>
          </p:cNvPr>
          <p:cNvSpPr>
            <a:spLocks noGrp="1"/>
          </p:cNvSpPr>
          <p:nvPr>
            <p:ph type="title"/>
          </p:nvPr>
        </p:nvSpPr>
        <p:spPr>
          <a:xfrm>
            <a:off x="838201" y="3998018"/>
            <a:ext cx="3981854" cy="2216513"/>
          </a:xfrm>
        </p:spPr>
        <p:txBody>
          <a:bodyPr>
            <a:normAutofit/>
          </a:bodyPr>
          <a:lstStyle/>
          <a:p>
            <a:r>
              <a:rPr lang="en-US" dirty="0">
                <a:cs typeface="Calibri Light"/>
              </a:rPr>
              <a:t>What do we think about this?</a:t>
            </a:r>
            <a:endParaRPr lang="en-US" dirty="0"/>
          </a:p>
        </p:txBody>
      </p:sp>
      <p:sp>
        <p:nvSpPr>
          <p:cNvPr id="13" name="Arc 12">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4" descr="A picture containing text, person, outdoor&#10;&#10;Description automatically generated">
            <a:extLst>
              <a:ext uri="{FF2B5EF4-FFF2-40B4-BE49-F238E27FC236}">
                <a16:creationId xmlns:a16="http://schemas.microsoft.com/office/drawing/2014/main" id="{D15AE0B6-3BFC-BDA9-548C-0A97A836D2F5}"/>
              </a:ext>
            </a:extLst>
          </p:cNvPr>
          <p:cNvPicPr>
            <a:picLocks noChangeAspect="1"/>
          </p:cNvPicPr>
          <p:nvPr/>
        </p:nvPicPr>
        <p:blipFill>
          <a:blip r:embed="rId3"/>
          <a:stretch>
            <a:fillRect/>
          </a:stretch>
        </p:blipFill>
        <p:spPr>
          <a:xfrm>
            <a:off x="3535418" y="704504"/>
            <a:ext cx="5121164"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8" name="Content Placeholder 7">
            <a:extLst>
              <a:ext uri="{FF2B5EF4-FFF2-40B4-BE49-F238E27FC236}">
                <a16:creationId xmlns:a16="http://schemas.microsoft.com/office/drawing/2014/main" id="{B7B6517E-D55C-09C7-1290-F5B153A03F4A}"/>
              </a:ext>
            </a:extLst>
          </p:cNvPr>
          <p:cNvSpPr>
            <a:spLocks noGrp="1"/>
          </p:cNvSpPr>
          <p:nvPr>
            <p:ph idx="1"/>
          </p:nvPr>
        </p:nvSpPr>
        <p:spPr>
          <a:xfrm>
            <a:off x="4970835" y="3998019"/>
            <a:ext cx="6382966" cy="2216512"/>
          </a:xfrm>
        </p:spPr>
        <p:txBody>
          <a:bodyPr>
            <a:normAutofit/>
          </a:bodyPr>
          <a:lstStyle/>
          <a:p>
            <a:endParaRPr lang="en-US"/>
          </a:p>
        </p:txBody>
      </p:sp>
    </p:spTree>
    <p:extLst>
      <p:ext uri="{BB962C8B-B14F-4D97-AF65-F5344CB8AC3E}">
        <p14:creationId xmlns:p14="http://schemas.microsoft.com/office/powerpoint/2010/main" val="144039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8D28F-BC90-EFE5-D616-9812D5F6FC3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Time to take action....</a:t>
            </a:r>
          </a:p>
        </p:txBody>
      </p:sp>
      <p:pic>
        <p:nvPicPr>
          <p:cNvPr id="4" name="Picture 4" descr="Text&#10;&#10;Description automatically generated">
            <a:extLst>
              <a:ext uri="{FF2B5EF4-FFF2-40B4-BE49-F238E27FC236}">
                <a16:creationId xmlns:a16="http://schemas.microsoft.com/office/drawing/2014/main" id="{2A40ED05-F54B-078D-E274-CFF799C0637C}"/>
              </a:ext>
            </a:extLst>
          </p:cNvPr>
          <p:cNvPicPr>
            <a:picLocks noGrp="1" noChangeAspect="1"/>
          </p:cNvPicPr>
          <p:nvPr>
            <p:ph idx="1"/>
          </p:nvPr>
        </p:nvPicPr>
        <p:blipFill>
          <a:blip r:embed="rId3"/>
          <a:stretch>
            <a:fillRect/>
          </a:stretch>
        </p:blipFill>
        <p:spPr>
          <a:xfrm>
            <a:off x="864809" y="1675227"/>
            <a:ext cx="10462381" cy="4394199"/>
          </a:xfrm>
          <a:prstGeom prst="rect">
            <a:avLst/>
          </a:prstGeom>
        </p:spPr>
      </p:pic>
    </p:spTree>
    <p:extLst>
      <p:ext uri="{BB962C8B-B14F-4D97-AF65-F5344CB8AC3E}">
        <p14:creationId xmlns:p14="http://schemas.microsoft.com/office/powerpoint/2010/main" val="2540419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18337-0D38-B3BB-58DD-05912584D409}"/>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endParaRPr lang="en-US" sz="3200" kern="1200">
              <a:solidFill>
                <a:schemeClr val="bg1"/>
              </a:solidFill>
              <a:latin typeface="+mj-lt"/>
              <a:ea typeface="+mj-ea"/>
              <a:cs typeface="+mj-cs"/>
            </a:endParaRPr>
          </a:p>
        </p:txBody>
      </p:sp>
      <p:pic>
        <p:nvPicPr>
          <p:cNvPr id="4" name="Picture 4" descr="Text&#10;&#10;Description automatically generated">
            <a:extLst>
              <a:ext uri="{FF2B5EF4-FFF2-40B4-BE49-F238E27FC236}">
                <a16:creationId xmlns:a16="http://schemas.microsoft.com/office/drawing/2014/main" id="{A0A7EF5F-19A2-153F-5C01-280B28D95BF5}"/>
              </a:ext>
            </a:extLst>
          </p:cNvPr>
          <p:cNvPicPr>
            <a:picLocks noGrp="1" noChangeAspect="1"/>
          </p:cNvPicPr>
          <p:nvPr>
            <p:ph idx="1"/>
          </p:nvPr>
        </p:nvPicPr>
        <p:blipFill>
          <a:blip r:embed="rId2"/>
          <a:stretch>
            <a:fillRect/>
          </a:stretch>
        </p:blipFill>
        <p:spPr>
          <a:xfrm>
            <a:off x="1518708" y="1675227"/>
            <a:ext cx="9154583" cy="4394199"/>
          </a:xfrm>
          <a:prstGeom prst="rect">
            <a:avLst/>
          </a:prstGeom>
        </p:spPr>
      </p:pic>
    </p:spTree>
    <p:extLst>
      <p:ext uri="{BB962C8B-B14F-4D97-AF65-F5344CB8AC3E}">
        <p14:creationId xmlns:p14="http://schemas.microsoft.com/office/powerpoint/2010/main" val="21137679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48268-1EF1-0E0F-F520-7D2E5E22ABF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endParaRPr lang="en-US" sz="3200" kern="1200">
              <a:solidFill>
                <a:schemeClr val="bg1"/>
              </a:solidFill>
              <a:latin typeface="+mj-lt"/>
              <a:ea typeface="+mj-ea"/>
              <a:cs typeface="+mj-cs"/>
            </a:endParaRPr>
          </a:p>
        </p:txBody>
      </p:sp>
      <p:pic>
        <p:nvPicPr>
          <p:cNvPr id="4" name="Picture 4" descr="Text&#10;&#10;Description automatically generated">
            <a:extLst>
              <a:ext uri="{FF2B5EF4-FFF2-40B4-BE49-F238E27FC236}">
                <a16:creationId xmlns:a16="http://schemas.microsoft.com/office/drawing/2014/main" id="{839B22C8-0EEC-AB98-A697-866C166A474C}"/>
              </a:ext>
            </a:extLst>
          </p:cNvPr>
          <p:cNvPicPr>
            <a:picLocks noGrp="1" noChangeAspect="1"/>
          </p:cNvPicPr>
          <p:nvPr>
            <p:ph idx="1"/>
          </p:nvPr>
        </p:nvPicPr>
        <p:blipFill>
          <a:blip r:embed="rId2"/>
          <a:stretch>
            <a:fillRect/>
          </a:stretch>
        </p:blipFill>
        <p:spPr>
          <a:xfrm>
            <a:off x="643467" y="1841258"/>
            <a:ext cx="10905066" cy="4062136"/>
          </a:xfrm>
          <a:prstGeom prst="rect">
            <a:avLst/>
          </a:prstGeom>
        </p:spPr>
      </p:pic>
    </p:spTree>
    <p:extLst>
      <p:ext uri="{BB962C8B-B14F-4D97-AF65-F5344CB8AC3E}">
        <p14:creationId xmlns:p14="http://schemas.microsoft.com/office/powerpoint/2010/main" val="205746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02229-A953-9A3D-4316-BE6500EBDFB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endParaRPr lang="en-US" sz="3200" kern="1200">
              <a:solidFill>
                <a:schemeClr val="bg1"/>
              </a:solidFill>
              <a:latin typeface="+mj-lt"/>
              <a:ea typeface="+mj-ea"/>
              <a:cs typeface="+mj-cs"/>
            </a:endParaRPr>
          </a:p>
        </p:txBody>
      </p:sp>
      <p:pic>
        <p:nvPicPr>
          <p:cNvPr id="4" name="Picture 4" descr="Text&#10;&#10;Description automatically generated">
            <a:extLst>
              <a:ext uri="{FF2B5EF4-FFF2-40B4-BE49-F238E27FC236}">
                <a16:creationId xmlns:a16="http://schemas.microsoft.com/office/drawing/2014/main" id="{569DBF8E-7C2E-7ABC-261D-D3E04CD67A12}"/>
              </a:ext>
            </a:extLst>
          </p:cNvPr>
          <p:cNvPicPr>
            <a:picLocks noGrp="1" noChangeAspect="1"/>
          </p:cNvPicPr>
          <p:nvPr>
            <p:ph idx="1"/>
          </p:nvPr>
        </p:nvPicPr>
        <p:blipFill>
          <a:blip r:embed="rId2"/>
          <a:stretch>
            <a:fillRect/>
          </a:stretch>
        </p:blipFill>
        <p:spPr>
          <a:xfrm>
            <a:off x="769697" y="1675227"/>
            <a:ext cx="10652606" cy="4394199"/>
          </a:xfrm>
          <a:prstGeom prst="rect">
            <a:avLst/>
          </a:prstGeom>
        </p:spPr>
      </p:pic>
    </p:spTree>
    <p:extLst>
      <p:ext uri="{BB962C8B-B14F-4D97-AF65-F5344CB8AC3E}">
        <p14:creationId xmlns:p14="http://schemas.microsoft.com/office/powerpoint/2010/main" val="3800672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88681-EC94-4353-1324-CCE93C1C8CB6}"/>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Global inactivity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1BDCF2-3F54-A4A7-CFC6-568B00E4483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hlinkClick r:id="rId2"/>
              </a:rPr>
              <a:t>https://uwtsd.hosted.panopto.com/Panopto/Pages/Viewer.aspx?id=195ebabf-805f-4b86-b32c-af1f0105b180</a:t>
            </a:r>
            <a:endParaRPr lang="en-US">
              <a:ea typeface="+mn-lt"/>
              <a:cs typeface="+mn-lt"/>
            </a:endParaRPr>
          </a:p>
          <a:p>
            <a:endParaRPr lang="en-US" dirty="0">
              <a:ea typeface="+mn-lt"/>
              <a:cs typeface="+mn-lt"/>
            </a:endParaRPr>
          </a:p>
        </p:txBody>
      </p:sp>
    </p:spTree>
    <p:extLst>
      <p:ext uri="{BB962C8B-B14F-4D97-AF65-F5344CB8AC3E}">
        <p14:creationId xmlns:p14="http://schemas.microsoft.com/office/powerpoint/2010/main" val="3723605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p of coffee">
            <a:extLst>
              <a:ext uri="{FF2B5EF4-FFF2-40B4-BE49-F238E27FC236}">
                <a16:creationId xmlns:a16="http://schemas.microsoft.com/office/drawing/2014/main" id="{354A70A8-7A17-EED2-DEB8-9E13B29AE593}"/>
              </a:ext>
            </a:extLst>
          </p:cNvPr>
          <p:cNvPicPr>
            <a:picLocks noChangeAspect="1"/>
          </p:cNvPicPr>
          <p:nvPr/>
        </p:nvPicPr>
        <p:blipFill rotWithShape="1">
          <a:blip r:embed="rId2"/>
          <a:srcRect t="15481" r="-2" b="-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43B6E6-0FA6-FEBB-D1DE-16C5418EF24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Break</a:t>
            </a:r>
          </a:p>
        </p:txBody>
      </p:sp>
    </p:spTree>
    <p:extLst>
      <p:ext uri="{BB962C8B-B14F-4D97-AF65-F5344CB8AC3E}">
        <p14:creationId xmlns:p14="http://schemas.microsoft.com/office/powerpoint/2010/main" val="4279424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B9078C9-A8C4-132A-F0AD-FAFE866019DF}"/>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7B158-12FB-A900-F001-3CECB4002FA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The rise of the machines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0534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Two cute robots">
            <a:extLst>
              <a:ext uri="{FF2B5EF4-FFF2-40B4-BE49-F238E27FC236}">
                <a16:creationId xmlns:a16="http://schemas.microsoft.com/office/drawing/2014/main" id="{E420F170-E589-5418-817D-C87977C00AFB}"/>
              </a:ext>
            </a:extLst>
          </p:cNvPr>
          <p:cNvPicPr>
            <a:picLocks noChangeAspect="1"/>
          </p:cNvPicPr>
          <p:nvPr/>
        </p:nvPicPr>
        <p:blipFill rotWithShape="1">
          <a:blip r:embed="rId2"/>
          <a:srcRect r="-2" b="-2"/>
          <a:stretch/>
        </p:blipFill>
        <p:spPr>
          <a:xfrm>
            <a:off x="1" y="1"/>
            <a:ext cx="12191999" cy="6858000"/>
          </a:xfrm>
          <a:custGeom>
            <a:avLst/>
            <a:gdLst/>
            <a:ahLst/>
            <a:cxnLst/>
            <a:rect l="l" t="t" r="r" b="b"/>
            <a:pathLst>
              <a:path w="12191999" h="6842601">
                <a:moveTo>
                  <a:pt x="0" y="0"/>
                </a:moveTo>
                <a:lnTo>
                  <a:pt x="12191999" y="0"/>
                </a:lnTo>
                <a:lnTo>
                  <a:pt x="12191999" y="6842601"/>
                </a:lnTo>
                <a:lnTo>
                  <a:pt x="10316981" y="6842601"/>
                </a:lnTo>
                <a:cubicBezTo>
                  <a:pt x="10312796" y="6835189"/>
                  <a:pt x="10163183" y="6730124"/>
                  <a:pt x="10158998" y="6722712"/>
                </a:cubicBezTo>
                <a:cubicBezTo>
                  <a:pt x="10120278" y="6678190"/>
                  <a:pt x="10156462" y="6716223"/>
                  <a:pt x="10090349" y="6671420"/>
                </a:cubicBezTo>
                <a:cubicBezTo>
                  <a:pt x="10043032" y="6655694"/>
                  <a:pt x="9995855" y="6551879"/>
                  <a:pt x="9955425" y="6498018"/>
                </a:cubicBezTo>
                <a:cubicBezTo>
                  <a:pt x="9939618" y="6480021"/>
                  <a:pt x="9915110" y="6461677"/>
                  <a:pt x="9891265" y="6454528"/>
                </a:cubicBezTo>
                <a:cubicBezTo>
                  <a:pt x="9868239" y="6464957"/>
                  <a:pt x="9865423" y="6431640"/>
                  <a:pt x="9848227" y="6426063"/>
                </a:cubicBezTo>
                <a:cubicBezTo>
                  <a:pt x="9838059" y="6433162"/>
                  <a:pt x="9815047" y="6410348"/>
                  <a:pt x="9812354" y="6399604"/>
                </a:cubicBezTo>
                <a:cubicBezTo>
                  <a:pt x="9825285" y="6377997"/>
                  <a:pt x="9725923" y="6372757"/>
                  <a:pt x="9725915" y="6356381"/>
                </a:cubicBezTo>
                <a:cubicBezTo>
                  <a:pt x="9696279" y="6348066"/>
                  <a:pt x="9591199" y="6354143"/>
                  <a:pt x="9575033" y="6325258"/>
                </a:cubicBezTo>
                <a:cubicBezTo>
                  <a:pt x="9516434" y="6303128"/>
                  <a:pt x="9441613" y="6276805"/>
                  <a:pt x="9415626" y="6271777"/>
                </a:cubicBezTo>
                <a:cubicBezTo>
                  <a:pt x="9378293" y="6313495"/>
                  <a:pt x="9281935" y="6171365"/>
                  <a:pt x="9171493" y="6150430"/>
                </a:cubicBezTo>
                <a:cubicBezTo>
                  <a:pt x="9155426" y="6152396"/>
                  <a:pt x="9147439" y="6151015"/>
                  <a:pt x="9146018" y="6139864"/>
                </a:cubicBezTo>
                <a:cubicBezTo>
                  <a:pt x="9112029" y="6132441"/>
                  <a:pt x="9087339" y="6101138"/>
                  <a:pt x="9059635" y="6109957"/>
                </a:cubicBezTo>
                <a:cubicBezTo>
                  <a:pt x="9024424" y="6092144"/>
                  <a:pt x="9043048" y="6078417"/>
                  <a:pt x="9010911" y="6064789"/>
                </a:cubicBezTo>
                <a:lnTo>
                  <a:pt x="8866811" y="6028191"/>
                </a:lnTo>
                <a:cubicBezTo>
                  <a:pt x="8846465" y="6021172"/>
                  <a:pt x="8825221" y="6000527"/>
                  <a:pt x="8804584" y="5994237"/>
                </a:cubicBezTo>
                <a:lnTo>
                  <a:pt x="8783071" y="5990448"/>
                </a:lnTo>
                <a:lnTo>
                  <a:pt x="8770456" y="5978060"/>
                </a:lnTo>
                <a:cubicBezTo>
                  <a:pt x="8764772" y="5975259"/>
                  <a:pt x="8757695" y="5974720"/>
                  <a:pt x="8748297" y="5978070"/>
                </a:cubicBezTo>
                <a:cubicBezTo>
                  <a:pt x="8730344" y="5973495"/>
                  <a:pt x="8679808" y="5955894"/>
                  <a:pt x="8662742" y="5950603"/>
                </a:cubicBezTo>
                <a:lnTo>
                  <a:pt x="8645902" y="5946326"/>
                </a:lnTo>
                <a:lnTo>
                  <a:pt x="8638176" y="5938358"/>
                </a:lnTo>
                <a:cubicBezTo>
                  <a:pt x="8625897" y="5932642"/>
                  <a:pt x="8594811" y="5922073"/>
                  <a:pt x="8572224" y="5912032"/>
                </a:cubicBezTo>
                <a:cubicBezTo>
                  <a:pt x="8553809" y="5897782"/>
                  <a:pt x="8529845" y="5886100"/>
                  <a:pt x="8502655" y="5878114"/>
                </a:cubicBezTo>
                <a:cubicBezTo>
                  <a:pt x="8496990" y="5883034"/>
                  <a:pt x="8489611" y="5872566"/>
                  <a:pt x="8485159" y="5869819"/>
                </a:cubicBezTo>
                <a:cubicBezTo>
                  <a:pt x="8483457" y="5873482"/>
                  <a:pt x="8471232" y="5872664"/>
                  <a:pt x="8468539" y="5868711"/>
                </a:cubicBezTo>
                <a:cubicBezTo>
                  <a:pt x="8389167" y="5836352"/>
                  <a:pt x="8421742" y="5881497"/>
                  <a:pt x="8379810" y="5849376"/>
                </a:cubicBezTo>
                <a:cubicBezTo>
                  <a:pt x="8371729" y="5846373"/>
                  <a:pt x="8364483" y="5846766"/>
                  <a:pt x="8357758" y="5848601"/>
                </a:cubicBezTo>
                <a:lnTo>
                  <a:pt x="8315264" y="5836192"/>
                </a:lnTo>
                <a:cubicBezTo>
                  <a:pt x="8299077" y="5829531"/>
                  <a:pt x="8281671" y="5824011"/>
                  <a:pt x="8263455" y="5819793"/>
                </a:cubicBezTo>
                <a:cubicBezTo>
                  <a:pt x="8257386" y="5826849"/>
                  <a:pt x="8245582" y="5813448"/>
                  <a:pt x="8239287" y="5810141"/>
                </a:cubicBezTo>
                <a:cubicBezTo>
                  <a:pt x="8237965" y="5815186"/>
                  <a:pt x="8222226" y="5815108"/>
                  <a:pt x="8217888" y="5810039"/>
                </a:cubicBezTo>
                <a:cubicBezTo>
                  <a:pt x="8109447" y="5773303"/>
                  <a:pt x="8161302" y="5831037"/>
                  <a:pt x="8100547" y="5791517"/>
                </a:cubicBezTo>
                <a:cubicBezTo>
                  <a:pt x="8089574" y="5788167"/>
                  <a:pt x="8080448" y="5789295"/>
                  <a:pt x="8072316" y="5792309"/>
                </a:cubicBezTo>
                <a:lnTo>
                  <a:pt x="8056967" y="5800648"/>
                </a:lnTo>
                <a:lnTo>
                  <a:pt x="8047885" y="5795270"/>
                </a:lnTo>
                <a:cubicBezTo>
                  <a:pt x="8010204" y="5788738"/>
                  <a:pt x="7996426" y="5797608"/>
                  <a:pt x="7977128" y="5783189"/>
                </a:cubicBezTo>
                <a:cubicBezTo>
                  <a:pt x="7943466" y="5775577"/>
                  <a:pt x="7904823" y="5770953"/>
                  <a:pt x="7874392" y="5763715"/>
                </a:cubicBezTo>
                <a:cubicBezTo>
                  <a:pt x="7860337" y="5743777"/>
                  <a:pt x="7817541" y="5748989"/>
                  <a:pt x="7794543" y="5739759"/>
                </a:cubicBezTo>
                <a:cubicBezTo>
                  <a:pt x="7784688" y="5731467"/>
                  <a:pt x="7776709" y="5729004"/>
                  <a:pt x="7763762" y="5734031"/>
                </a:cubicBezTo>
                <a:cubicBezTo>
                  <a:pt x="7718781" y="5694154"/>
                  <a:pt x="7732231" y="5727368"/>
                  <a:pt x="7685889" y="5707234"/>
                </a:cubicBezTo>
                <a:cubicBezTo>
                  <a:pt x="7646521" y="5687607"/>
                  <a:pt x="7600389" y="5671470"/>
                  <a:pt x="7566744" y="5634586"/>
                </a:cubicBezTo>
                <a:cubicBezTo>
                  <a:pt x="7561306" y="5624813"/>
                  <a:pt x="7543589" y="5618525"/>
                  <a:pt x="7527170" y="5620542"/>
                </a:cubicBezTo>
                <a:cubicBezTo>
                  <a:pt x="7524343" y="5620889"/>
                  <a:pt x="7521664" y="5621475"/>
                  <a:pt x="7519214" y="5622280"/>
                </a:cubicBezTo>
                <a:cubicBezTo>
                  <a:pt x="7500062" y="5596964"/>
                  <a:pt x="7480476" y="5604337"/>
                  <a:pt x="7473157" y="5588143"/>
                </a:cubicBezTo>
                <a:cubicBezTo>
                  <a:pt x="7433415" y="5574859"/>
                  <a:pt x="7395118" y="5582388"/>
                  <a:pt x="7388000" y="5568063"/>
                </a:cubicBezTo>
                <a:cubicBezTo>
                  <a:pt x="7366403" y="5564920"/>
                  <a:pt x="7332262" y="5573848"/>
                  <a:pt x="7320876" y="5557698"/>
                </a:cubicBezTo>
                <a:cubicBezTo>
                  <a:pt x="7314891" y="5568111"/>
                  <a:pt x="7299319" y="5544964"/>
                  <a:pt x="7284480" y="5549820"/>
                </a:cubicBezTo>
                <a:cubicBezTo>
                  <a:pt x="7273570" y="5554430"/>
                  <a:pt x="7266301" y="5548483"/>
                  <a:pt x="7256619" y="5546379"/>
                </a:cubicBezTo>
                <a:cubicBezTo>
                  <a:pt x="7242503" y="5549088"/>
                  <a:pt x="7202543" y="5533379"/>
                  <a:pt x="7193112" y="5525289"/>
                </a:cubicBezTo>
                <a:cubicBezTo>
                  <a:pt x="7172259" y="5499151"/>
                  <a:pt x="7108617" y="5505485"/>
                  <a:pt x="7090943" y="5485177"/>
                </a:cubicBezTo>
                <a:cubicBezTo>
                  <a:pt x="7083637" y="5481419"/>
                  <a:pt x="7076140" y="5479148"/>
                  <a:pt x="7068566" y="5477809"/>
                </a:cubicBezTo>
                <a:lnTo>
                  <a:pt x="7023035" y="5476595"/>
                </a:lnTo>
                <a:lnTo>
                  <a:pt x="7001197" y="5476163"/>
                </a:lnTo>
                <a:cubicBezTo>
                  <a:pt x="7016126" y="5454256"/>
                  <a:pt x="6943549" y="5466815"/>
                  <a:pt x="6967472" y="5451057"/>
                </a:cubicBezTo>
                <a:cubicBezTo>
                  <a:pt x="6931240" y="5443544"/>
                  <a:pt x="6920843" y="5429649"/>
                  <a:pt x="6883334" y="5418880"/>
                </a:cubicBezTo>
                <a:lnTo>
                  <a:pt x="6742417" y="5386446"/>
                </a:lnTo>
                <a:cubicBezTo>
                  <a:pt x="6690532" y="5366095"/>
                  <a:pt x="6665174" y="5364632"/>
                  <a:pt x="6618315" y="5353085"/>
                </a:cubicBezTo>
                <a:cubicBezTo>
                  <a:pt x="6581698" y="5304210"/>
                  <a:pt x="6547395" y="5315779"/>
                  <a:pt x="6521050" y="5283194"/>
                </a:cubicBezTo>
                <a:cubicBezTo>
                  <a:pt x="6469114" y="5268862"/>
                  <a:pt x="6472597" y="5253957"/>
                  <a:pt x="6414460" y="5253832"/>
                </a:cubicBezTo>
                <a:lnTo>
                  <a:pt x="6362535" y="5220502"/>
                </a:lnTo>
                <a:cubicBezTo>
                  <a:pt x="6350866" y="5213881"/>
                  <a:pt x="6347641" y="5215777"/>
                  <a:pt x="6344443" y="5214103"/>
                </a:cubicBezTo>
                <a:lnTo>
                  <a:pt x="6343344" y="5210454"/>
                </a:lnTo>
                <a:lnTo>
                  <a:pt x="6333344" y="5205307"/>
                </a:lnTo>
                <a:lnTo>
                  <a:pt x="6315602" y="5193288"/>
                </a:lnTo>
                <a:lnTo>
                  <a:pt x="6310442" y="5192802"/>
                </a:lnTo>
                <a:lnTo>
                  <a:pt x="6280815" y="5177420"/>
                </a:lnTo>
                <a:lnTo>
                  <a:pt x="6279533" y="5178045"/>
                </a:lnTo>
                <a:cubicBezTo>
                  <a:pt x="6275980" y="5179097"/>
                  <a:pt x="6272084" y="5179212"/>
                  <a:pt x="6267362" y="5177370"/>
                </a:cubicBezTo>
                <a:cubicBezTo>
                  <a:pt x="6261796" y="5192470"/>
                  <a:pt x="6259530" y="5180933"/>
                  <a:pt x="6246095" y="5174167"/>
                </a:cubicBezTo>
                <a:lnTo>
                  <a:pt x="6155252" y="5161201"/>
                </a:lnTo>
                <a:lnTo>
                  <a:pt x="6148525" y="5158442"/>
                </a:lnTo>
                <a:lnTo>
                  <a:pt x="6148187" y="5158573"/>
                </a:lnTo>
                <a:cubicBezTo>
                  <a:pt x="6146292" y="5158370"/>
                  <a:pt x="6143916" y="5157611"/>
                  <a:pt x="6140686" y="5156032"/>
                </a:cubicBezTo>
                <a:lnTo>
                  <a:pt x="6136260" y="5153413"/>
                </a:lnTo>
                <a:lnTo>
                  <a:pt x="6123208" y="5148061"/>
                </a:lnTo>
                <a:lnTo>
                  <a:pt x="6117367" y="5147451"/>
                </a:lnTo>
                <a:lnTo>
                  <a:pt x="5957305" y="5146062"/>
                </a:lnTo>
                <a:cubicBezTo>
                  <a:pt x="5920540" y="5140405"/>
                  <a:pt x="5887096" y="5142015"/>
                  <a:pt x="5857259" y="5132052"/>
                </a:cubicBezTo>
                <a:cubicBezTo>
                  <a:pt x="5843335" y="5135303"/>
                  <a:pt x="5830921" y="5135493"/>
                  <a:pt x="5821375" y="5125606"/>
                </a:cubicBezTo>
                <a:cubicBezTo>
                  <a:pt x="5786501" y="5122615"/>
                  <a:pt x="5775399" y="5132648"/>
                  <a:pt x="5755916" y="5120171"/>
                </a:cubicBezTo>
                <a:cubicBezTo>
                  <a:pt x="5732132" y="5135438"/>
                  <a:pt x="5732735" y="5128211"/>
                  <a:pt x="5725007" y="5121437"/>
                </a:cubicBezTo>
                <a:lnTo>
                  <a:pt x="5723810" y="5120848"/>
                </a:lnTo>
                <a:lnTo>
                  <a:pt x="5720531" y="5123048"/>
                </a:lnTo>
                <a:lnTo>
                  <a:pt x="5714794" y="5123371"/>
                </a:lnTo>
                <a:lnTo>
                  <a:pt x="5700141" y="5120131"/>
                </a:lnTo>
                <a:lnTo>
                  <a:pt x="5694799" y="5118234"/>
                </a:lnTo>
                <a:cubicBezTo>
                  <a:pt x="5691058" y="5117179"/>
                  <a:pt x="5688491" y="5116804"/>
                  <a:pt x="5686627" y="5116903"/>
                </a:cubicBezTo>
                <a:lnTo>
                  <a:pt x="5686371" y="5117086"/>
                </a:lnTo>
                <a:lnTo>
                  <a:pt x="5678818" y="5115416"/>
                </a:lnTo>
                <a:cubicBezTo>
                  <a:pt x="5666199" y="5112102"/>
                  <a:pt x="5654035" y="5108410"/>
                  <a:pt x="5642547" y="5104511"/>
                </a:cubicBezTo>
                <a:cubicBezTo>
                  <a:pt x="5629444" y="5114945"/>
                  <a:pt x="5588783" y="5093343"/>
                  <a:pt x="5587979" y="5116963"/>
                </a:cubicBezTo>
                <a:cubicBezTo>
                  <a:pt x="5572317" y="5112380"/>
                  <a:pt x="5564904" y="5101292"/>
                  <a:pt x="5566635" y="5117158"/>
                </a:cubicBezTo>
                <a:cubicBezTo>
                  <a:pt x="5561375" y="5116079"/>
                  <a:pt x="5557787" y="5116811"/>
                  <a:pt x="5554952" y="5118417"/>
                </a:cubicBezTo>
                <a:lnTo>
                  <a:pt x="5554039" y="5119241"/>
                </a:lnTo>
                <a:lnTo>
                  <a:pt x="5514253" y="5109018"/>
                </a:lnTo>
                <a:lnTo>
                  <a:pt x="5492156" y="5099904"/>
                </a:lnTo>
                <a:lnTo>
                  <a:pt x="5480446" y="5096385"/>
                </a:lnTo>
                <a:lnTo>
                  <a:pt x="5477744" y="5092939"/>
                </a:lnTo>
                <a:cubicBezTo>
                  <a:pt x="5474490" y="5090581"/>
                  <a:pt x="5469391" y="5088951"/>
                  <a:pt x="5460150" y="5088988"/>
                </a:cubicBezTo>
                <a:lnTo>
                  <a:pt x="5457901" y="5089459"/>
                </a:lnTo>
                <a:lnTo>
                  <a:pt x="5444243" y="5082761"/>
                </a:lnTo>
                <a:cubicBezTo>
                  <a:pt x="5439993" y="5080007"/>
                  <a:pt x="5436418" y="5076805"/>
                  <a:pt x="5433825" y="5072992"/>
                </a:cubicBezTo>
                <a:cubicBezTo>
                  <a:pt x="5379442" y="5082090"/>
                  <a:pt x="5336110" y="5058382"/>
                  <a:pt x="5280996" y="5052402"/>
                </a:cubicBezTo>
                <a:cubicBezTo>
                  <a:pt x="5250806" y="5043777"/>
                  <a:pt x="5168599" y="5048109"/>
                  <a:pt x="5161582" y="5019668"/>
                </a:cubicBezTo>
                <a:cubicBezTo>
                  <a:pt x="5121870" y="5011383"/>
                  <a:pt x="5095637" y="5009222"/>
                  <a:pt x="5042717" y="5002692"/>
                </a:cubicBezTo>
                <a:cubicBezTo>
                  <a:pt x="4991136" y="4972487"/>
                  <a:pt x="4902282" y="4979360"/>
                  <a:pt x="4840514" y="4959306"/>
                </a:cubicBezTo>
                <a:cubicBezTo>
                  <a:pt x="4799904" y="4976415"/>
                  <a:pt x="4824087" y="4958371"/>
                  <a:pt x="4786778" y="4956661"/>
                </a:cubicBezTo>
                <a:cubicBezTo>
                  <a:pt x="4801901" y="4937231"/>
                  <a:pt x="4739845" y="4961208"/>
                  <a:pt x="4743741" y="4937104"/>
                </a:cubicBezTo>
                <a:cubicBezTo>
                  <a:pt x="4736829" y="4937557"/>
                  <a:pt x="4730010" y="4938753"/>
                  <a:pt x="4723136" y="4940138"/>
                </a:cubicBezTo>
                <a:lnTo>
                  <a:pt x="4719535" y="4940850"/>
                </a:lnTo>
                <a:lnTo>
                  <a:pt x="4706143" y="4939586"/>
                </a:lnTo>
                <a:lnTo>
                  <a:pt x="4701098" y="4944372"/>
                </a:lnTo>
                <a:lnTo>
                  <a:pt x="4680034" y="4946157"/>
                </a:lnTo>
                <a:cubicBezTo>
                  <a:pt x="4672339" y="4946029"/>
                  <a:pt x="4664292" y="4944964"/>
                  <a:pt x="4655740" y="4942396"/>
                </a:cubicBezTo>
                <a:cubicBezTo>
                  <a:pt x="4636359" y="4929384"/>
                  <a:pt x="4599700" y="4935346"/>
                  <a:pt x="4569298" y="4929596"/>
                </a:cubicBezTo>
                <a:lnTo>
                  <a:pt x="4555977" y="4924356"/>
                </a:lnTo>
                <a:lnTo>
                  <a:pt x="4508949" y="4921648"/>
                </a:lnTo>
                <a:cubicBezTo>
                  <a:pt x="4495668" y="4920437"/>
                  <a:pt x="4482007" y="4918694"/>
                  <a:pt x="4467838" y="4915993"/>
                </a:cubicBezTo>
                <a:lnTo>
                  <a:pt x="4441948" y="4909300"/>
                </a:lnTo>
                <a:lnTo>
                  <a:pt x="4394719" y="4901820"/>
                </a:lnTo>
                <a:lnTo>
                  <a:pt x="4356810" y="4905146"/>
                </a:lnTo>
                <a:lnTo>
                  <a:pt x="4222144" y="4909117"/>
                </a:lnTo>
                <a:cubicBezTo>
                  <a:pt x="4202488" y="4913903"/>
                  <a:pt x="4184742" y="4933491"/>
                  <a:pt x="4160481" y="4923474"/>
                </a:cubicBezTo>
                <a:cubicBezTo>
                  <a:pt x="4165854" y="4934564"/>
                  <a:pt x="4131661" y="4919946"/>
                  <a:pt x="4124879" y="4929303"/>
                </a:cubicBezTo>
                <a:cubicBezTo>
                  <a:pt x="4120895" y="4937086"/>
                  <a:pt x="4109593" y="4934464"/>
                  <a:pt x="4100114" y="4936007"/>
                </a:cubicBezTo>
                <a:cubicBezTo>
                  <a:pt x="4091835" y="4943256"/>
                  <a:pt x="4045978" y="4943549"/>
                  <a:pt x="4030957" y="4939826"/>
                </a:cubicBezTo>
                <a:cubicBezTo>
                  <a:pt x="3989825" y="4924453"/>
                  <a:pt x="3946860" y="4952050"/>
                  <a:pt x="3913764" y="4940618"/>
                </a:cubicBezTo>
                <a:cubicBezTo>
                  <a:pt x="3904534" y="4939906"/>
                  <a:pt x="3896577" y="4940543"/>
                  <a:pt x="3889457" y="4942017"/>
                </a:cubicBezTo>
                <a:lnTo>
                  <a:pt x="3871115" y="4948115"/>
                </a:lnTo>
                <a:lnTo>
                  <a:pt x="3869086" y="4953796"/>
                </a:lnTo>
                <a:lnTo>
                  <a:pt x="3856124" y="4955351"/>
                </a:lnTo>
                <a:lnTo>
                  <a:pt x="3835967" y="4964002"/>
                </a:lnTo>
                <a:cubicBezTo>
                  <a:pt x="3826465" y="4939857"/>
                  <a:pt x="3782586" y="4975947"/>
                  <a:pt x="3785910" y="4953998"/>
                </a:cubicBezTo>
                <a:cubicBezTo>
                  <a:pt x="3750785" y="4960085"/>
                  <a:pt x="3699033" y="4941571"/>
                  <a:pt x="3671085" y="4966563"/>
                </a:cubicBezTo>
                <a:cubicBezTo>
                  <a:pt x="3621255" y="4971431"/>
                  <a:pt x="3562637" y="4982991"/>
                  <a:pt x="3486928" y="4983204"/>
                </a:cubicBezTo>
                <a:cubicBezTo>
                  <a:pt x="3446030" y="4983424"/>
                  <a:pt x="3343460" y="4965124"/>
                  <a:pt x="3280956" y="4963864"/>
                </a:cubicBezTo>
                <a:cubicBezTo>
                  <a:pt x="3227193" y="4969510"/>
                  <a:pt x="3256481" y="4962609"/>
                  <a:pt x="3211563" y="4982704"/>
                </a:cubicBezTo>
                <a:cubicBezTo>
                  <a:pt x="3207119" y="4979549"/>
                  <a:pt x="3170070" y="4977192"/>
                  <a:pt x="3164681" y="4975408"/>
                </a:cubicBezTo>
                <a:lnTo>
                  <a:pt x="3127171" y="4968229"/>
                </a:lnTo>
                <a:lnTo>
                  <a:pt x="3096889" y="4965619"/>
                </a:lnTo>
                <a:cubicBezTo>
                  <a:pt x="3088441" y="4967572"/>
                  <a:pt x="3082883" y="4967054"/>
                  <a:pt x="3078620" y="4965444"/>
                </a:cubicBezTo>
                <a:lnTo>
                  <a:pt x="3074275" y="4962670"/>
                </a:lnTo>
                <a:lnTo>
                  <a:pt x="3036436" y="4957455"/>
                </a:lnTo>
                <a:lnTo>
                  <a:pt x="3031995" y="4958829"/>
                </a:lnTo>
                <a:lnTo>
                  <a:pt x="2994028" y="4956800"/>
                </a:lnTo>
                <a:cubicBezTo>
                  <a:pt x="2992299" y="4958944"/>
                  <a:pt x="2989407" y="4960397"/>
                  <a:pt x="2984001" y="4960444"/>
                </a:cubicBezTo>
                <a:cubicBezTo>
                  <a:pt x="2994191" y="4975446"/>
                  <a:pt x="2981386" y="4966249"/>
                  <a:pt x="2964542" y="4965062"/>
                </a:cubicBezTo>
                <a:cubicBezTo>
                  <a:pt x="2976613" y="4988096"/>
                  <a:pt x="2927627" y="4975618"/>
                  <a:pt x="2921274" y="4988440"/>
                </a:cubicBezTo>
                <a:cubicBezTo>
                  <a:pt x="2908629" y="4987050"/>
                  <a:pt x="2895476" y="4985998"/>
                  <a:pt x="2882111" y="4985411"/>
                </a:cubicBezTo>
                <a:lnTo>
                  <a:pt x="2874282" y="4985361"/>
                </a:lnTo>
                <a:cubicBezTo>
                  <a:pt x="2874237" y="4985437"/>
                  <a:pt x="2874193" y="4985514"/>
                  <a:pt x="2874147" y="4985591"/>
                </a:cubicBezTo>
                <a:cubicBezTo>
                  <a:pt x="2872492" y="4986074"/>
                  <a:pt x="2869935" y="4986243"/>
                  <a:pt x="2865932" y="4985999"/>
                </a:cubicBezTo>
                <a:lnTo>
                  <a:pt x="2860008" y="4985269"/>
                </a:lnTo>
                <a:lnTo>
                  <a:pt x="2844819" y="4985172"/>
                </a:lnTo>
                <a:lnTo>
                  <a:pt x="2839735" y="4986676"/>
                </a:lnTo>
                <a:lnTo>
                  <a:pt x="2837922" y="4989488"/>
                </a:lnTo>
                <a:lnTo>
                  <a:pt x="2836507" y="4989165"/>
                </a:lnTo>
                <a:cubicBezTo>
                  <a:pt x="2825749" y="4984209"/>
                  <a:pt x="2822382" y="4977089"/>
                  <a:pt x="2808859" y="4996804"/>
                </a:cubicBezTo>
                <a:cubicBezTo>
                  <a:pt x="2784233" y="4988767"/>
                  <a:pt x="2779499" y="5000786"/>
                  <a:pt x="2745907" y="5005126"/>
                </a:cubicBezTo>
                <a:cubicBezTo>
                  <a:pt x="2731796" y="4997536"/>
                  <a:pt x="2720518" y="5000295"/>
                  <a:pt x="2709519" y="5006333"/>
                </a:cubicBezTo>
                <a:cubicBezTo>
                  <a:pt x="2676766" y="5002878"/>
                  <a:pt x="2646981" y="5011377"/>
                  <a:pt x="2610212" y="5013529"/>
                </a:cubicBezTo>
                <a:cubicBezTo>
                  <a:pt x="2570359" y="5003730"/>
                  <a:pt x="2550109" y="5021491"/>
                  <a:pt x="2510814" y="5023713"/>
                </a:cubicBezTo>
                <a:cubicBezTo>
                  <a:pt x="2476639" y="5006722"/>
                  <a:pt x="2482834" y="5038639"/>
                  <a:pt x="2462736" y="5045398"/>
                </a:cubicBezTo>
                <a:lnTo>
                  <a:pt x="2457050" y="5046022"/>
                </a:lnTo>
                <a:lnTo>
                  <a:pt x="2442184" y="5043549"/>
                </a:lnTo>
                <a:lnTo>
                  <a:pt x="2436703" y="5041929"/>
                </a:lnTo>
                <a:cubicBezTo>
                  <a:pt x="2432888" y="5041072"/>
                  <a:pt x="2430299" y="5040830"/>
                  <a:pt x="2428451" y="5041027"/>
                </a:cubicBezTo>
                <a:lnTo>
                  <a:pt x="2420551" y="5039949"/>
                </a:lnTo>
                <a:cubicBezTo>
                  <a:pt x="2407700" y="5037296"/>
                  <a:pt x="2395274" y="5034239"/>
                  <a:pt x="2383501" y="5030941"/>
                </a:cubicBezTo>
                <a:cubicBezTo>
                  <a:pt x="2362992" y="5032521"/>
                  <a:pt x="2317884" y="5047662"/>
                  <a:pt x="2297493" y="5049431"/>
                </a:cubicBezTo>
                <a:lnTo>
                  <a:pt x="2261156" y="5041558"/>
                </a:lnTo>
                <a:lnTo>
                  <a:pt x="2200581" y="5024964"/>
                </a:lnTo>
                <a:lnTo>
                  <a:pt x="2198380" y="5025550"/>
                </a:lnTo>
                <a:lnTo>
                  <a:pt x="2116066" y="5019568"/>
                </a:lnTo>
                <a:cubicBezTo>
                  <a:pt x="2111600" y="5017036"/>
                  <a:pt x="2059664" y="5006071"/>
                  <a:pt x="2056754" y="5002394"/>
                </a:cubicBezTo>
                <a:cubicBezTo>
                  <a:pt x="2003393" y="5014336"/>
                  <a:pt x="1998298" y="5008800"/>
                  <a:pt x="1942916" y="5005703"/>
                </a:cubicBezTo>
                <a:cubicBezTo>
                  <a:pt x="1882138" y="4994708"/>
                  <a:pt x="1836966" y="4976630"/>
                  <a:pt x="1796717" y="4970423"/>
                </a:cubicBezTo>
                <a:cubicBezTo>
                  <a:pt x="1724075" y="4959337"/>
                  <a:pt x="1636218" y="4936339"/>
                  <a:pt x="1583222" y="4931235"/>
                </a:cubicBezTo>
                <a:cubicBezTo>
                  <a:pt x="1544265" y="4950469"/>
                  <a:pt x="1556109" y="4927628"/>
                  <a:pt x="1518821" y="4927872"/>
                </a:cubicBezTo>
                <a:cubicBezTo>
                  <a:pt x="1497291" y="4925112"/>
                  <a:pt x="1483221" y="4916728"/>
                  <a:pt x="1471837" y="4914678"/>
                </a:cubicBezTo>
                <a:lnTo>
                  <a:pt x="1450515" y="4915578"/>
                </a:lnTo>
                <a:lnTo>
                  <a:pt x="1437078" y="4915016"/>
                </a:lnTo>
                <a:lnTo>
                  <a:pt x="1432462" y="4920065"/>
                </a:lnTo>
                <a:lnTo>
                  <a:pt x="1411645" y="4922952"/>
                </a:lnTo>
                <a:cubicBezTo>
                  <a:pt x="1384856" y="4920079"/>
                  <a:pt x="1306656" y="4907389"/>
                  <a:pt x="1271729" y="4902828"/>
                </a:cubicBezTo>
                <a:cubicBezTo>
                  <a:pt x="1258697" y="4896954"/>
                  <a:pt x="1213546" y="4890036"/>
                  <a:pt x="1202076" y="4895589"/>
                </a:cubicBezTo>
                <a:cubicBezTo>
                  <a:pt x="1192059" y="4895561"/>
                  <a:pt x="1182171" y="4891311"/>
                  <a:pt x="1174670" y="4898040"/>
                </a:cubicBezTo>
                <a:cubicBezTo>
                  <a:pt x="1163701" y="4905820"/>
                  <a:pt x="1136874" y="4886643"/>
                  <a:pt x="1137035" y="4897965"/>
                </a:cubicBezTo>
                <a:cubicBezTo>
                  <a:pt x="1117838" y="4884693"/>
                  <a:pt x="1091386" y="4900421"/>
                  <a:pt x="1069882" y="4901859"/>
                </a:cubicBezTo>
                <a:cubicBezTo>
                  <a:pt x="1055589" y="4889467"/>
                  <a:pt x="1024570" y="4904705"/>
                  <a:pt x="980935" y="4900090"/>
                </a:cubicBezTo>
                <a:cubicBezTo>
                  <a:pt x="947614" y="4895538"/>
                  <a:pt x="913224" y="4886405"/>
                  <a:pt x="869960" y="4874547"/>
                </a:cubicBezTo>
                <a:cubicBezTo>
                  <a:pt x="819114" y="4845820"/>
                  <a:pt x="768074" y="4839770"/>
                  <a:pt x="721345" y="4828937"/>
                </a:cubicBezTo>
                <a:cubicBezTo>
                  <a:pt x="667944" y="4819060"/>
                  <a:pt x="698286" y="4848426"/>
                  <a:pt x="635428" y="4819153"/>
                </a:cubicBezTo>
                <a:cubicBezTo>
                  <a:pt x="626286" y="4826707"/>
                  <a:pt x="617638" y="4825980"/>
                  <a:pt x="604106" y="4819994"/>
                </a:cubicBezTo>
                <a:cubicBezTo>
                  <a:pt x="583276" y="4822237"/>
                  <a:pt x="539859" y="4835097"/>
                  <a:pt x="510451" y="4832608"/>
                </a:cubicBezTo>
                <a:cubicBezTo>
                  <a:pt x="489781" y="4829929"/>
                  <a:pt x="443867" y="4807857"/>
                  <a:pt x="427656" y="4805062"/>
                </a:cubicBezTo>
                <a:cubicBezTo>
                  <a:pt x="424088" y="4806479"/>
                  <a:pt x="419580" y="4809736"/>
                  <a:pt x="413184" y="4815837"/>
                </a:cubicBezTo>
                <a:cubicBezTo>
                  <a:pt x="387673" y="4805882"/>
                  <a:pt x="379855" y="4817328"/>
                  <a:pt x="341772" y="4818825"/>
                </a:cubicBezTo>
                <a:cubicBezTo>
                  <a:pt x="327795" y="4810179"/>
                  <a:pt x="314729" y="4811964"/>
                  <a:pt x="301266" y="4817000"/>
                </a:cubicBezTo>
                <a:cubicBezTo>
                  <a:pt x="265781" y="4810886"/>
                  <a:pt x="231017" y="4816794"/>
                  <a:pt x="189886" y="4815871"/>
                </a:cubicBezTo>
                <a:cubicBezTo>
                  <a:pt x="147910" y="4802917"/>
                  <a:pt x="121702" y="4818738"/>
                  <a:pt x="77762" y="4817675"/>
                </a:cubicBezTo>
                <a:cubicBezTo>
                  <a:pt x="38733" y="4795315"/>
                  <a:pt x="44308" y="4840244"/>
                  <a:pt x="8164" y="4835320"/>
                </a:cubicBezTo>
                <a:lnTo>
                  <a:pt x="0" y="4832771"/>
                </a:lnTo>
                <a:close/>
              </a:path>
            </a:pathLst>
          </a:custGeom>
        </p:spPr>
      </p:pic>
      <p:sp>
        <p:nvSpPr>
          <p:cNvPr id="2" name="Title 1">
            <a:extLst>
              <a:ext uri="{FF2B5EF4-FFF2-40B4-BE49-F238E27FC236}">
                <a16:creationId xmlns:a16="http://schemas.microsoft.com/office/drawing/2014/main" id="{553CC5D2-B545-8784-18FE-31E9753A412A}"/>
              </a:ext>
            </a:extLst>
          </p:cNvPr>
          <p:cNvSpPr>
            <a:spLocks noGrp="1"/>
          </p:cNvSpPr>
          <p:nvPr>
            <p:ph type="title"/>
          </p:nvPr>
        </p:nvSpPr>
        <p:spPr>
          <a:xfrm>
            <a:off x="599818" y="5234320"/>
            <a:ext cx="6931319" cy="752217"/>
          </a:xfrm>
        </p:spPr>
        <p:txBody>
          <a:bodyPr vert="horz" lIns="91440" tIns="45720" rIns="91440" bIns="45720" rtlCol="0" anchor="b">
            <a:normAutofit/>
          </a:bodyPr>
          <a:lstStyle/>
          <a:p>
            <a:r>
              <a:rPr lang="en-US" sz="3600">
                <a:solidFill>
                  <a:schemeClr val="tx1">
                    <a:lumMod val="85000"/>
                    <a:lumOff val="15000"/>
                  </a:schemeClr>
                </a:solidFill>
              </a:rPr>
              <a:t>Task... 5 mins</a:t>
            </a:r>
          </a:p>
        </p:txBody>
      </p:sp>
      <p:sp>
        <p:nvSpPr>
          <p:cNvPr id="3" name="Content Placeholder 2">
            <a:extLst>
              <a:ext uri="{FF2B5EF4-FFF2-40B4-BE49-F238E27FC236}">
                <a16:creationId xmlns:a16="http://schemas.microsoft.com/office/drawing/2014/main" id="{6CA6E263-46D3-CFBE-8741-DE84C3834D92}"/>
              </a:ext>
            </a:extLst>
          </p:cNvPr>
          <p:cNvSpPr>
            <a:spLocks noGrp="1"/>
          </p:cNvSpPr>
          <p:nvPr>
            <p:ph idx="1"/>
          </p:nvPr>
        </p:nvSpPr>
        <p:spPr>
          <a:xfrm>
            <a:off x="599819" y="6059086"/>
            <a:ext cx="6931319" cy="349725"/>
          </a:xfrm>
        </p:spPr>
        <p:txBody>
          <a:bodyPr vert="horz" lIns="91440" tIns="45720" rIns="91440" bIns="45720" rtlCol="0" anchor="t">
            <a:noAutofit/>
          </a:bodyPr>
          <a:lstStyle/>
          <a:p>
            <a:pPr marL="0" indent="0">
              <a:buNone/>
            </a:pPr>
            <a:r>
              <a:rPr lang="en-US" dirty="0">
                <a:solidFill>
                  <a:schemeClr val="tx1">
                    <a:lumMod val="85000"/>
                    <a:lumOff val="15000"/>
                  </a:schemeClr>
                </a:solidFill>
              </a:rPr>
              <a:t>In a group, list jobs where humans have been replaced with robots/ technology</a:t>
            </a:r>
          </a:p>
        </p:txBody>
      </p:sp>
    </p:spTree>
    <p:extLst>
      <p:ext uri="{BB962C8B-B14F-4D97-AF65-F5344CB8AC3E}">
        <p14:creationId xmlns:p14="http://schemas.microsoft.com/office/powerpoint/2010/main" val="33696755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17636" y="4577975"/>
            <a:ext cx="11482938"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7F07A6-BF52-D923-4F3F-36FACF7C2973}"/>
              </a:ext>
            </a:extLst>
          </p:cNvPr>
          <p:cNvSpPr>
            <a:spLocks noGrp="1"/>
          </p:cNvSpPr>
          <p:nvPr>
            <p:ph type="title"/>
          </p:nvPr>
        </p:nvSpPr>
        <p:spPr>
          <a:xfrm>
            <a:off x="607325" y="4741948"/>
            <a:ext cx="10825663" cy="862031"/>
          </a:xfrm>
        </p:spPr>
        <p:txBody>
          <a:bodyPr vert="horz" lIns="91440" tIns="45720" rIns="91440" bIns="45720" rtlCol="0" anchor="b">
            <a:normAutofit/>
          </a:bodyPr>
          <a:lstStyle/>
          <a:p>
            <a:r>
              <a:rPr lang="en-US" sz="4000" kern="1200">
                <a:solidFill>
                  <a:srgbClr val="FFFFFF"/>
                </a:solidFill>
                <a:latin typeface="+mj-lt"/>
                <a:ea typeface="+mj-ea"/>
                <a:cs typeface="+mj-cs"/>
              </a:rPr>
              <a:t>Will robots replace humans?</a:t>
            </a:r>
          </a:p>
        </p:txBody>
      </p:sp>
      <p:pic>
        <p:nvPicPr>
          <p:cNvPr id="8" name="Picture 8" descr="A picture containing text, sky, outdoor&#10;&#10;Description automatically generated">
            <a:extLst>
              <a:ext uri="{FF2B5EF4-FFF2-40B4-BE49-F238E27FC236}">
                <a16:creationId xmlns:a16="http://schemas.microsoft.com/office/drawing/2014/main" id="{10A4E145-6703-6E68-57F6-0AA534C8D732}"/>
              </a:ext>
            </a:extLst>
          </p:cNvPr>
          <p:cNvPicPr>
            <a:picLocks noChangeAspect="1"/>
          </p:cNvPicPr>
          <p:nvPr/>
        </p:nvPicPr>
        <p:blipFill rotWithShape="1">
          <a:blip r:embed="rId3"/>
          <a:srcRect t="5777" r="3" b="3"/>
          <a:stretch/>
        </p:blipFill>
        <p:spPr>
          <a:xfrm>
            <a:off x="307840" y="321733"/>
            <a:ext cx="3793472" cy="2010551"/>
          </a:xfrm>
          <a:prstGeom prst="rect">
            <a:avLst/>
          </a:prstGeom>
        </p:spPr>
      </p:pic>
      <p:pic>
        <p:nvPicPr>
          <p:cNvPr id="7" name="Picture 7" descr="A picture containing building, indoor, orange, car&#10;&#10;Description automatically generated">
            <a:extLst>
              <a:ext uri="{FF2B5EF4-FFF2-40B4-BE49-F238E27FC236}">
                <a16:creationId xmlns:a16="http://schemas.microsoft.com/office/drawing/2014/main" id="{0A5B082A-AE63-D7F2-8A2C-3CA27F21BE41}"/>
              </a:ext>
            </a:extLst>
          </p:cNvPr>
          <p:cNvPicPr>
            <a:picLocks noChangeAspect="1"/>
          </p:cNvPicPr>
          <p:nvPr/>
        </p:nvPicPr>
        <p:blipFill rotWithShape="1">
          <a:blip r:embed="rId4"/>
          <a:srcRect t="15291" r="1" b="1"/>
          <a:stretch/>
        </p:blipFill>
        <p:spPr>
          <a:xfrm>
            <a:off x="4194959" y="321735"/>
            <a:ext cx="3797570" cy="2010551"/>
          </a:xfrm>
          <a:prstGeom prst="rect">
            <a:avLst/>
          </a:prstGeom>
        </p:spPr>
      </p:pic>
      <p:pic>
        <p:nvPicPr>
          <p:cNvPr id="9" name="Picture 9" descr="A picture containing outdoor, tree, road, transport&#10;&#10;Description automatically generated">
            <a:extLst>
              <a:ext uri="{FF2B5EF4-FFF2-40B4-BE49-F238E27FC236}">
                <a16:creationId xmlns:a16="http://schemas.microsoft.com/office/drawing/2014/main" id="{9949E053-B81B-6B30-D997-C44CF1783085}"/>
              </a:ext>
            </a:extLst>
          </p:cNvPr>
          <p:cNvPicPr>
            <a:picLocks noChangeAspect="1"/>
          </p:cNvPicPr>
          <p:nvPr/>
        </p:nvPicPr>
        <p:blipFill rotWithShape="1">
          <a:blip r:embed="rId5"/>
          <a:srcRect t="5889"/>
          <a:stretch/>
        </p:blipFill>
        <p:spPr>
          <a:xfrm>
            <a:off x="8086176" y="321734"/>
            <a:ext cx="3797984" cy="2010550"/>
          </a:xfrm>
          <a:prstGeom prst="rect">
            <a:avLst/>
          </a:prstGeom>
        </p:spPr>
      </p:pic>
      <p:pic>
        <p:nvPicPr>
          <p:cNvPr id="4" name="Picture 4" descr="A picture containing text, floor, indoor, ceiling&#10;&#10;Description automatically generated">
            <a:extLst>
              <a:ext uri="{FF2B5EF4-FFF2-40B4-BE49-F238E27FC236}">
                <a16:creationId xmlns:a16="http://schemas.microsoft.com/office/drawing/2014/main" id="{6969D8EC-ABF9-4799-6F3D-A04F447BDDA5}"/>
              </a:ext>
            </a:extLst>
          </p:cNvPr>
          <p:cNvPicPr>
            <a:picLocks noGrp="1" noChangeAspect="1"/>
          </p:cNvPicPr>
          <p:nvPr>
            <p:ph idx="1"/>
          </p:nvPr>
        </p:nvPicPr>
        <p:blipFill rotWithShape="1">
          <a:blip r:embed="rId6"/>
          <a:srcRect t="13365" r="1" b="15993"/>
          <a:stretch/>
        </p:blipFill>
        <p:spPr>
          <a:xfrm>
            <a:off x="307840" y="2423723"/>
            <a:ext cx="3794760" cy="2010551"/>
          </a:xfrm>
          <a:prstGeom prst="rect">
            <a:avLst/>
          </a:prstGeom>
        </p:spPr>
      </p:pic>
      <p:pic>
        <p:nvPicPr>
          <p:cNvPr id="5" name="Picture 5" descr="A picture containing text, lined, different, line&#10;&#10;Description automatically generated">
            <a:extLst>
              <a:ext uri="{FF2B5EF4-FFF2-40B4-BE49-F238E27FC236}">
                <a16:creationId xmlns:a16="http://schemas.microsoft.com/office/drawing/2014/main" id="{04DA9C23-319F-EBED-C9E1-FCBC8B013D2E}"/>
              </a:ext>
            </a:extLst>
          </p:cNvPr>
          <p:cNvPicPr>
            <a:picLocks noChangeAspect="1"/>
          </p:cNvPicPr>
          <p:nvPr/>
        </p:nvPicPr>
        <p:blipFill rotWithShape="1">
          <a:blip r:embed="rId7"/>
          <a:srcRect t="16939" r="2" b="29994"/>
          <a:stretch/>
        </p:blipFill>
        <p:spPr>
          <a:xfrm>
            <a:off x="4190180" y="2422095"/>
            <a:ext cx="3794760" cy="2013804"/>
          </a:xfrm>
          <a:prstGeom prst="rect">
            <a:avLst/>
          </a:prstGeom>
        </p:spPr>
      </p:pic>
      <p:pic>
        <p:nvPicPr>
          <p:cNvPr id="6" name="Picture 6" descr="A picture containing transport, indoor, yellow&#10;&#10;Description automatically generated">
            <a:extLst>
              <a:ext uri="{FF2B5EF4-FFF2-40B4-BE49-F238E27FC236}">
                <a16:creationId xmlns:a16="http://schemas.microsoft.com/office/drawing/2014/main" id="{E7CC77A1-65B6-5789-E3EF-D016802E6090}"/>
              </a:ext>
            </a:extLst>
          </p:cNvPr>
          <p:cNvPicPr>
            <a:picLocks noChangeAspect="1"/>
          </p:cNvPicPr>
          <p:nvPr/>
        </p:nvPicPr>
        <p:blipFill rotWithShape="1">
          <a:blip r:embed="rId8"/>
          <a:srcRect t="9135" r="1" b="10285"/>
          <a:stretch/>
        </p:blipFill>
        <p:spPr>
          <a:xfrm>
            <a:off x="8093394" y="2422097"/>
            <a:ext cx="3794760" cy="2010551"/>
          </a:xfrm>
          <a:prstGeom prst="rect">
            <a:avLst/>
          </a:prstGeom>
        </p:spPr>
      </p:pic>
      <p:cxnSp>
        <p:nvCxnSpPr>
          <p:cNvPr id="16" name="Straight Connector 15">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963" y="5694097"/>
            <a:ext cx="91440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38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CBE10-2AE2-208D-1E69-F31A8B347428}"/>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a:t>Anxiety about technological unemployment</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text, linedrawing&#10;&#10;Description automatically generated">
            <a:extLst>
              <a:ext uri="{FF2B5EF4-FFF2-40B4-BE49-F238E27FC236}">
                <a16:creationId xmlns:a16="http://schemas.microsoft.com/office/drawing/2014/main" id="{E6D384A4-99F5-964F-5BC0-1D9AFD440854}"/>
              </a:ext>
            </a:extLst>
          </p:cNvPr>
          <p:cNvPicPr>
            <a:picLocks noGrp="1" noChangeAspect="1"/>
          </p:cNvPicPr>
          <p:nvPr>
            <p:ph idx="1"/>
          </p:nvPr>
        </p:nvPicPr>
        <p:blipFill rotWithShape="1">
          <a:blip r:embed="rId3"/>
          <a:srcRect l="7209" r="4908"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51183361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9BDED-4EFC-0590-B028-A34B47CFF78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The first machine age</a:t>
            </a:r>
          </a:p>
        </p:txBody>
      </p:sp>
      <p:pic>
        <p:nvPicPr>
          <p:cNvPr id="4" name="Picture 4" descr="Text&#10;&#10;Description automatically generated">
            <a:extLst>
              <a:ext uri="{FF2B5EF4-FFF2-40B4-BE49-F238E27FC236}">
                <a16:creationId xmlns:a16="http://schemas.microsoft.com/office/drawing/2014/main" id="{5B5D69A3-0123-24DD-A532-EC9FB70BF63B}"/>
              </a:ext>
            </a:extLst>
          </p:cNvPr>
          <p:cNvPicPr>
            <a:picLocks noGrp="1" noChangeAspect="1"/>
          </p:cNvPicPr>
          <p:nvPr>
            <p:ph idx="1"/>
          </p:nvPr>
        </p:nvPicPr>
        <p:blipFill>
          <a:blip r:embed="rId2"/>
          <a:stretch>
            <a:fillRect/>
          </a:stretch>
        </p:blipFill>
        <p:spPr>
          <a:xfrm>
            <a:off x="3012352" y="1675227"/>
            <a:ext cx="6167296" cy="4394199"/>
          </a:xfrm>
          <a:prstGeom prst="rect">
            <a:avLst/>
          </a:prstGeom>
        </p:spPr>
      </p:pic>
    </p:spTree>
    <p:extLst>
      <p:ext uri="{BB962C8B-B14F-4D97-AF65-F5344CB8AC3E}">
        <p14:creationId xmlns:p14="http://schemas.microsoft.com/office/powerpoint/2010/main" val="39713460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A7D45-CC29-4D5A-19F6-479E42CDFD91}"/>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The second machine age</a:t>
            </a:r>
          </a:p>
        </p:txBody>
      </p:sp>
      <p:pic>
        <p:nvPicPr>
          <p:cNvPr id="7" name="Picture 7" descr="Text&#10;&#10;Description automatically generated">
            <a:extLst>
              <a:ext uri="{FF2B5EF4-FFF2-40B4-BE49-F238E27FC236}">
                <a16:creationId xmlns:a16="http://schemas.microsoft.com/office/drawing/2014/main" id="{7C56DA47-92A2-08F3-7C58-C240DE2DE38F}"/>
              </a:ext>
            </a:extLst>
          </p:cNvPr>
          <p:cNvPicPr>
            <a:picLocks noGrp="1" noChangeAspect="1"/>
          </p:cNvPicPr>
          <p:nvPr>
            <p:ph idx="1"/>
          </p:nvPr>
        </p:nvPicPr>
        <p:blipFill>
          <a:blip r:embed="rId2"/>
          <a:stretch>
            <a:fillRect/>
          </a:stretch>
        </p:blipFill>
        <p:spPr>
          <a:xfrm>
            <a:off x="3146873" y="1675227"/>
            <a:ext cx="5898254" cy="4394199"/>
          </a:xfrm>
          <a:prstGeom prst="rect">
            <a:avLst/>
          </a:prstGeom>
        </p:spPr>
      </p:pic>
    </p:spTree>
    <p:extLst>
      <p:ext uri="{BB962C8B-B14F-4D97-AF65-F5344CB8AC3E}">
        <p14:creationId xmlns:p14="http://schemas.microsoft.com/office/powerpoint/2010/main" val="24650782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ircuit board background">
            <a:extLst>
              <a:ext uri="{FF2B5EF4-FFF2-40B4-BE49-F238E27FC236}">
                <a16:creationId xmlns:a16="http://schemas.microsoft.com/office/drawing/2014/main" id="{1154788E-39B6-A14B-0625-9615BDE70C19}"/>
              </a:ext>
            </a:extLst>
          </p:cNvPr>
          <p:cNvPicPr>
            <a:picLocks noChangeAspect="1"/>
          </p:cNvPicPr>
          <p:nvPr/>
        </p:nvPicPr>
        <p:blipFill rotWithShape="1">
          <a:blip r:embed="rId3">
            <a:duotone>
              <a:prstClr val="black"/>
              <a:schemeClr val="tx2">
                <a:tint val="45000"/>
                <a:satMod val="400000"/>
              </a:schemeClr>
            </a:duotone>
          </a:blip>
          <a:srcRect r="-2" b="1529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22E1B29A-D57D-C1E8-785A-361333FB7EAF}"/>
              </a:ext>
            </a:extLst>
          </p:cNvPr>
          <p:cNvSpPr>
            <a:spLocks noGrp="1"/>
          </p:cNvSpPr>
          <p:nvPr>
            <p:ph type="title"/>
          </p:nvPr>
        </p:nvSpPr>
        <p:spPr>
          <a:xfrm>
            <a:off x="4050889" y="365758"/>
            <a:ext cx="6784259" cy="1828800"/>
          </a:xfrm>
        </p:spPr>
        <p:txBody>
          <a:bodyPr>
            <a:normAutofit/>
          </a:bodyPr>
          <a:lstStyle/>
          <a:p>
            <a:r>
              <a:rPr lang="en-US" sz="4800">
                <a:solidFill>
                  <a:schemeClr val="tx1">
                    <a:lumMod val="85000"/>
                    <a:lumOff val="15000"/>
                  </a:schemeClr>
                </a:solidFill>
                <a:cs typeface="Calibri Light"/>
              </a:rPr>
              <a:t>Difference in opinions....</a:t>
            </a:r>
            <a:endParaRPr lang="en-US" sz="48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84E34B36-C1ED-7223-26EA-ADE06FB8184E}"/>
              </a:ext>
            </a:extLst>
          </p:cNvPr>
          <p:cNvSpPr>
            <a:spLocks noGrp="1"/>
          </p:cNvSpPr>
          <p:nvPr>
            <p:ph idx="1"/>
          </p:nvPr>
        </p:nvSpPr>
        <p:spPr>
          <a:xfrm>
            <a:off x="4050889" y="2324100"/>
            <a:ext cx="6784259" cy="3875087"/>
          </a:xfrm>
        </p:spPr>
        <p:txBody>
          <a:bodyPr vert="horz" lIns="91440" tIns="45720" rIns="91440" bIns="45720" rtlCol="0">
            <a:normAutofit/>
          </a:bodyPr>
          <a:lstStyle/>
          <a:p>
            <a:r>
              <a:rPr lang="en-US" sz="2200">
                <a:cs typeface="Calibri"/>
              </a:rPr>
              <a:t>The </a:t>
            </a:r>
            <a:r>
              <a:rPr lang="en-US" sz="2200" b="1">
                <a:cs typeface="Calibri"/>
              </a:rPr>
              <a:t>Techno- optimist</a:t>
            </a:r>
            <a:r>
              <a:rPr lang="en-US" sz="2200">
                <a:cs typeface="Calibri"/>
              </a:rPr>
              <a:t> believes technology has improved society for the better</a:t>
            </a:r>
          </a:p>
          <a:p>
            <a:r>
              <a:rPr lang="en-US" sz="2200">
                <a:cs typeface="Calibri"/>
              </a:rPr>
              <a:t>The </a:t>
            </a:r>
            <a:r>
              <a:rPr lang="en-US" sz="2200" b="1">
                <a:cs typeface="Calibri"/>
              </a:rPr>
              <a:t>Techno- pessimist</a:t>
            </a:r>
            <a:r>
              <a:rPr lang="en-US" sz="2200">
                <a:cs typeface="Calibri"/>
              </a:rPr>
              <a:t> believes technology has created just as many problems as solutions. They are concerned about the impact it has on humanity.</a:t>
            </a:r>
          </a:p>
          <a:p>
            <a:r>
              <a:rPr lang="en-US" sz="2200">
                <a:cs typeface="Calibri"/>
              </a:rPr>
              <a:t>The </a:t>
            </a:r>
            <a:r>
              <a:rPr lang="en-US" sz="2200" b="1">
                <a:cs typeface="Calibri"/>
              </a:rPr>
              <a:t>Techno- realist </a:t>
            </a:r>
            <a:r>
              <a:rPr lang="en-US" sz="2200">
                <a:cs typeface="Calibri"/>
              </a:rPr>
              <a:t>understands that although technology is impacting positively in regard to aiding people getting healthier, wealthier and wiser, they are still aware of the disadvantage's including the threat to cohesion and tensions brought about.</a:t>
            </a:r>
          </a:p>
        </p:txBody>
      </p:sp>
      <p:sp>
        <p:nvSpPr>
          <p:cNvPr id="11" name="Rectangle 10">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25892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E7EE735-1D61-6999-F39D-7BCB693509EB}"/>
              </a:ext>
            </a:extLst>
          </p:cNvPr>
          <p:cNvPicPr>
            <a:picLocks noChangeAspect="1"/>
          </p:cNvPicPr>
          <p:nvPr/>
        </p:nvPicPr>
        <p:blipFill rotWithShape="1">
          <a:blip r:embed="rId3">
            <a:duotone>
              <a:prstClr val="black"/>
              <a:schemeClr val="tx2">
                <a:tint val="45000"/>
                <a:satMod val="400000"/>
              </a:schemeClr>
            </a:duotone>
          </a:blip>
          <a:srcRect t="6236" r="-2" b="911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D7666EA8-A0D8-0864-5969-0A5C4D1FE119}"/>
              </a:ext>
            </a:extLst>
          </p:cNvPr>
          <p:cNvSpPr>
            <a:spLocks noGrp="1"/>
          </p:cNvSpPr>
          <p:nvPr>
            <p:ph type="title"/>
          </p:nvPr>
        </p:nvSpPr>
        <p:spPr>
          <a:xfrm>
            <a:off x="4050889" y="365758"/>
            <a:ext cx="6784259" cy="1828800"/>
          </a:xfrm>
        </p:spPr>
        <p:txBody>
          <a:bodyPr>
            <a:normAutofit/>
          </a:bodyPr>
          <a:lstStyle/>
          <a:p>
            <a:r>
              <a:rPr lang="en-US" sz="4800">
                <a:solidFill>
                  <a:schemeClr val="tx1">
                    <a:lumMod val="85000"/>
                    <a:lumOff val="15000"/>
                  </a:schemeClr>
                </a:solidFill>
                <a:cs typeface="Calibri Light"/>
              </a:rPr>
              <a:t>So, what happens if our jobs are gone?</a:t>
            </a:r>
            <a:endParaRPr lang="en-US" sz="4800">
              <a:solidFill>
                <a:schemeClr val="tx1">
                  <a:lumMod val="85000"/>
                  <a:lumOff val="15000"/>
                </a:schemeClr>
              </a:solidFill>
            </a:endParaRPr>
          </a:p>
        </p:txBody>
      </p:sp>
      <p:sp>
        <p:nvSpPr>
          <p:cNvPr id="12" name="Rectangle 11">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949ED1E-A08E-7CA5-9CC2-29E777539EF0}"/>
              </a:ext>
            </a:extLst>
          </p:cNvPr>
          <p:cNvGraphicFramePr>
            <a:graphicFrameLocks noGrp="1"/>
          </p:cNvGraphicFramePr>
          <p:nvPr>
            <p:ph idx="1"/>
            <p:extLst>
              <p:ext uri="{D42A27DB-BD31-4B8C-83A1-F6EECF244321}">
                <p14:modId xmlns:p14="http://schemas.microsoft.com/office/powerpoint/2010/main" val="3087421822"/>
              </p:ext>
            </p:extLst>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318094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78AAF-31B6-8F3E-F0C4-46932ACE5558}"/>
              </a:ext>
            </a:extLst>
          </p:cNvPr>
          <p:cNvSpPr>
            <a:spLocks noGrp="1"/>
          </p:cNvSpPr>
          <p:nvPr>
            <p:ph type="title"/>
          </p:nvPr>
        </p:nvSpPr>
        <p:spPr>
          <a:xfrm>
            <a:off x="1043631" y="809898"/>
            <a:ext cx="10173010" cy="1554480"/>
          </a:xfrm>
        </p:spPr>
        <p:txBody>
          <a:bodyPr anchor="ctr">
            <a:normAutofit/>
          </a:bodyPr>
          <a:lstStyle/>
          <a:p>
            <a:r>
              <a:rPr lang="en-US" sz="4800">
                <a:cs typeface="Calibri Light"/>
              </a:rPr>
              <a:t>Task....(10 mins)</a:t>
            </a:r>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7D9B41C-8F86-0A3D-5DFD-B6FA07322E6E}"/>
              </a:ext>
            </a:extLst>
          </p:cNvPr>
          <p:cNvGraphicFramePr>
            <a:graphicFrameLocks noGrp="1"/>
          </p:cNvGraphicFramePr>
          <p:nvPr>
            <p:ph idx="1"/>
            <p:extLst>
              <p:ext uri="{D42A27DB-BD31-4B8C-83A1-F6EECF244321}">
                <p14:modId xmlns:p14="http://schemas.microsoft.com/office/powerpoint/2010/main" val="96326958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40809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EAFA1-BB07-A9CB-A8BB-352C462B2FC5}"/>
              </a:ext>
            </a:extLst>
          </p:cNvPr>
          <p:cNvSpPr>
            <a:spLocks noGrp="1"/>
          </p:cNvSpPr>
          <p:nvPr>
            <p:ph type="title"/>
          </p:nvPr>
        </p:nvSpPr>
        <p:spPr>
          <a:xfrm>
            <a:off x="640080" y="325369"/>
            <a:ext cx="4368602" cy="1956841"/>
          </a:xfrm>
        </p:spPr>
        <p:txBody>
          <a:bodyPr anchor="b">
            <a:normAutofit/>
          </a:bodyPr>
          <a:lstStyle/>
          <a:p>
            <a:r>
              <a:rPr lang="en-US" sz="5400">
                <a:cs typeface="Calibri Light"/>
              </a:rPr>
              <a:t>Police use of robots?</a:t>
            </a:r>
            <a:endParaRPr lang="en-US" sz="5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F125E6-9955-9DD6-BFA1-C919A773163D}"/>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ea typeface="+mn-lt"/>
                <a:cs typeface="+mn-lt"/>
              </a:rPr>
              <a:t>https://youtu.be/hYsK3bzM6cw</a:t>
            </a:r>
          </a:p>
        </p:txBody>
      </p:sp>
      <p:pic>
        <p:nvPicPr>
          <p:cNvPr id="5" name="Picture 5" descr="A picture containing blue&#10;&#10;Description automatically generated">
            <a:extLst>
              <a:ext uri="{FF2B5EF4-FFF2-40B4-BE49-F238E27FC236}">
                <a16:creationId xmlns:a16="http://schemas.microsoft.com/office/drawing/2014/main" id="{AFB33575-CB91-9019-CF2F-4B17E302D500}"/>
              </a:ext>
            </a:extLst>
          </p:cNvPr>
          <p:cNvPicPr>
            <a:picLocks noChangeAspect="1"/>
          </p:cNvPicPr>
          <p:nvPr/>
        </p:nvPicPr>
        <p:blipFill rotWithShape="1">
          <a:blip r:embed="rId2"/>
          <a:srcRect l="6219" r="2707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82632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0B3FCEFF-9A3E-59D2-2BEA-AC098853410E}"/>
              </a:ext>
            </a:extLst>
          </p:cNvPr>
          <p:cNvPicPr>
            <a:picLocks noChangeAspect="1"/>
          </p:cNvPicPr>
          <p:nvPr/>
        </p:nvPicPr>
        <p:blipFill rotWithShape="1">
          <a:blip r:embed="rId3"/>
          <a:srcRect r="23418" b="90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3BD750-E512-88AA-8199-77F30CE2F5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How can we future proof our skills?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0427957"/>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Text, letter&#10;&#10;Description automatically generated">
            <a:extLst>
              <a:ext uri="{FF2B5EF4-FFF2-40B4-BE49-F238E27FC236}">
                <a16:creationId xmlns:a16="http://schemas.microsoft.com/office/drawing/2014/main" id="{D693A2DF-9109-3FA5-87B2-8C6A04DC1418}"/>
              </a:ext>
            </a:extLst>
          </p:cNvPr>
          <p:cNvPicPr>
            <a:picLocks noGrp="1" noChangeAspect="1"/>
          </p:cNvPicPr>
          <p:nvPr>
            <p:ph idx="1"/>
          </p:nvPr>
        </p:nvPicPr>
        <p:blipFill rotWithShape="1">
          <a:blip r:embed="rId2"/>
          <a:srcRect b="927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06E6B0C2-779E-09C2-7F3D-2D33F40F6FDA}"/>
                  </a:ext>
                </a:extLst>
              </p14:cNvPr>
              <p14:cNvContentPartPr/>
              <p14:nvPr/>
            </p14:nvContentPartPr>
            <p14:xfrm>
              <a:off x="3257826" y="3260587"/>
              <a:ext cx="13804" cy="13804"/>
            </p14:xfrm>
          </p:contentPart>
        </mc:Choice>
        <mc:Fallback xmlns="">
          <p:pic>
            <p:nvPicPr>
              <p:cNvPr id="12" name="Ink 11">
                <a:extLst>
                  <a:ext uri="{FF2B5EF4-FFF2-40B4-BE49-F238E27FC236}">
                    <a16:creationId xmlns:a16="http://schemas.microsoft.com/office/drawing/2014/main" id="{06E6B0C2-779E-09C2-7F3D-2D33F40F6FDA}"/>
                  </a:ext>
                </a:extLst>
              </p:cNvPr>
              <p:cNvPicPr/>
              <p:nvPr/>
            </p:nvPicPr>
            <p:blipFill>
              <a:blip r:embed="rId4"/>
              <a:stretch>
                <a:fillRect/>
              </a:stretch>
            </p:blipFill>
            <p:spPr>
              <a:xfrm>
                <a:off x="2567626" y="2570387"/>
                <a:ext cx="1380400" cy="1380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BA0E0F88-7D54-86FB-67B5-656BDCC63337}"/>
                  </a:ext>
                </a:extLst>
              </p14:cNvPr>
              <p14:cNvContentPartPr/>
              <p14:nvPr/>
            </p14:nvContentPartPr>
            <p14:xfrm>
              <a:off x="1822174" y="3394452"/>
              <a:ext cx="907294" cy="176958"/>
            </p14:xfrm>
          </p:contentPart>
        </mc:Choice>
        <mc:Fallback xmlns="">
          <p:pic>
            <p:nvPicPr>
              <p:cNvPr id="13" name="Ink 12">
                <a:extLst>
                  <a:ext uri="{FF2B5EF4-FFF2-40B4-BE49-F238E27FC236}">
                    <a16:creationId xmlns:a16="http://schemas.microsoft.com/office/drawing/2014/main" id="{BA0E0F88-7D54-86FB-67B5-656BDCC63337}"/>
                  </a:ext>
                </a:extLst>
              </p:cNvPr>
              <p:cNvPicPr/>
              <p:nvPr/>
            </p:nvPicPr>
            <p:blipFill>
              <a:blip r:embed="rId6"/>
              <a:stretch>
                <a:fillRect/>
              </a:stretch>
            </p:blipFill>
            <p:spPr>
              <a:xfrm>
                <a:off x="1768190" y="3286551"/>
                <a:ext cx="1014902" cy="392401"/>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304E41DE-816F-1396-16D5-F5A0C3A56685}"/>
                  </a:ext>
                </a:extLst>
              </p14:cNvPr>
              <p14:cNvContentPartPr/>
              <p14:nvPr/>
            </p14:nvContentPartPr>
            <p14:xfrm>
              <a:off x="1799065" y="4408230"/>
              <a:ext cx="853235" cy="244727"/>
            </p14:xfrm>
          </p:contentPart>
        </mc:Choice>
        <mc:Fallback xmlns="">
          <p:pic>
            <p:nvPicPr>
              <p:cNvPr id="14" name="Ink 13">
                <a:extLst>
                  <a:ext uri="{FF2B5EF4-FFF2-40B4-BE49-F238E27FC236}">
                    <a16:creationId xmlns:a16="http://schemas.microsoft.com/office/drawing/2014/main" id="{304E41DE-816F-1396-16D5-F5A0C3A56685}"/>
                  </a:ext>
                </a:extLst>
              </p:cNvPr>
              <p:cNvPicPr/>
              <p:nvPr/>
            </p:nvPicPr>
            <p:blipFill>
              <a:blip r:embed="rId8"/>
              <a:stretch>
                <a:fillRect/>
              </a:stretch>
            </p:blipFill>
            <p:spPr>
              <a:xfrm>
                <a:off x="1745086" y="4300421"/>
                <a:ext cx="960834" cy="459986"/>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5180B148-B7DF-86A1-8C9D-26BC26B63C0D}"/>
                  </a:ext>
                </a:extLst>
              </p14:cNvPr>
              <p14:cNvContentPartPr/>
              <p14:nvPr/>
            </p14:nvContentPartPr>
            <p14:xfrm>
              <a:off x="2032000" y="4453986"/>
              <a:ext cx="571068" cy="109731"/>
            </p14:xfrm>
          </p:contentPart>
        </mc:Choice>
        <mc:Fallback xmlns="">
          <p:pic>
            <p:nvPicPr>
              <p:cNvPr id="15" name="Ink 14">
                <a:extLst>
                  <a:ext uri="{FF2B5EF4-FFF2-40B4-BE49-F238E27FC236}">
                    <a16:creationId xmlns:a16="http://schemas.microsoft.com/office/drawing/2014/main" id="{5180B148-B7DF-86A1-8C9D-26BC26B63C0D}"/>
                  </a:ext>
                </a:extLst>
              </p:cNvPr>
              <p:cNvPicPr/>
              <p:nvPr/>
            </p:nvPicPr>
            <p:blipFill>
              <a:blip r:embed="rId10"/>
              <a:stretch>
                <a:fillRect/>
              </a:stretch>
            </p:blipFill>
            <p:spPr>
              <a:xfrm>
                <a:off x="1978024" y="4346054"/>
                <a:ext cx="678661" cy="325235"/>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B83E1A63-643C-CE91-C190-1CFE58FDDD18}"/>
                  </a:ext>
                </a:extLst>
              </p14:cNvPr>
              <p14:cNvContentPartPr/>
              <p14:nvPr/>
            </p14:nvContentPartPr>
            <p14:xfrm>
              <a:off x="1800894" y="5776704"/>
              <a:ext cx="961578" cy="235505"/>
            </p14:xfrm>
          </p:contentPart>
        </mc:Choice>
        <mc:Fallback xmlns="">
          <p:pic>
            <p:nvPicPr>
              <p:cNvPr id="16" name="Ink 15">
                <a:extLst>
                  <a:ext uri="{FF2B5EF4-FFF2-40B4-BE49-F238E27FC236}">
                    <a16:creationId xmlns:a16="http://schemas.microsoft.com/office/drawing/2014/main" id="{B83E1A63-643C-CE91-C190-1CFE58FDDD18}"/>
                  </a:ext>
                </a:extLst>
              </p:cNvPr>
              <p:cNvPicPr/>
              <p:nvPr/>
            </p:nvPicPr>
            <p:blipFill>
              <a:blip r:embed="rId12"/>
              <a:stretch>
                <a:fillRect/>
              </a:stretch>
            </p:blipFill>
            <p:spPr>
              <a:xfrm>
                <a:off x="1746913" y="5668839"/>
                <a:ext cx="1069180" cy="450875"/>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 name="Ink 1">
                <a:extLst>
                  <a:ext uri="{FF2B5EF4-FFF2-40B4-BE49-F238E27FC236}">
                    <a16:creationId xmlns:a16="http://schemas.microsoft.com/office/drawing/2014/main" id="{31BD2076-B630-1A4D-484A-D46904EE0C27}"/>
                  </a:ext>
                </a:extLst>
              </p14:cNvPr>
              <p14:cNvContentPartPr/>
              <p14:nvPr/>
            </p14:nvContentPartPr>
            <p14:xfrm>
              <a:off x="1498956" y="2862137"/>
              <a:ext cx="10657267" cy="1392885"/>
            </p14:xfrm>
          </p:contentPart>
        </mc:Choice>
        <mc:Fallback xmlns="">
          <p:pic>
            <p:nvPicPr>
              <p:cNvPr id="2" name="Ink 1">
                <a:extLst>
                  <a:ext uri="{FF2B5EF4-FFF2-40B4-BE49-F238E27FC236}">
                    <a16:creationId xmlns:a16="http://schemas.microsoft.com/office/drawing/2014/main" id="{31BD2076-B630-1A4D-484A-D46904EE0C27}"/>
                  </a:ext>
                </a:extLst>
              </p:cNvPr>
              <p:cNvPicPr/>
              <p:nvPr/>
            </p:nvPicPr>
            <p:blipFill>
              <a:blip r:embed="rId14"/>
              <a:stretch>
                <a:fillRect/>
              </a:stretch>
            </p:blipFill>
            <p:spPr>
              <a:xfrm>
                <a:off x="1480956" y="2844146"/>
                <a:ext cx="10692906" cy="1428508"/>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 name="Ink 2">
                <a:extLst>
                  <a:ext uri="{FF2B5EF4-FFF2-40B4-BE49-F238E27FC236}">
                    <a16:creationId xmlns:a16="http://schemas.microsoft.com/office/drawing/2014/main" id="{8B631094-795B-B298-7DA9-222766708B91}"/>
                  </a:ext>
                </a:extLst>
              </p14:cNvPr>
              <p14:cNvContentPartPr/>
              <p14:nvPr/>
            </p14:nvContentPartPr>
            <p14:xfrm>
              <a:off x="6253238" y="3600851"/>
              <a:ext cx="784845" cy="36791"/>
            </p14:xfrm>
          </p:contentPart>
        </mc:Choice>
        <mc:Fallback xmlns="">
          <p:pic>
            <p:nvPicPr>
              <p:cNvPr id="3" name="Ink 2">
                <a:extLst>
                  <a:ext uri="{FF2B5EF4-FFF2-40B4-BE49-F238E27FC236}">
                    <a16:creationId xmlns:a16="http://schemas.microsoft.com/office/drawing/2014/main" id="{8B631094-795B-B298-7DA9-222766708B91}"/>
                  </a:ext>
                </a:extLst>
              </p:cNvPr>
              <p:cNvPicPr/>
              <p:nvPr/>
            </p:nvPicPr>
            <p:blipFill>
              <a:blip r:embed="rId16"/>
              <a:stretch>
                <a:fillRect/>
              </a:stretch>
            </p:blipFill>
            <p:spPr>
              <a:xfrm>
                <a:off x="6235245" y="3582991"/>
                <a:ext cx="820471" cy="72153"/>
              </a:xfrm>
              <a:prstGeom prst="rect">
                <a:avLst/>
              </a:prstGeom>
            </p:spPr>
          </p:pic>
        </mc:Fallback>
      </mc:AlternateContent>
    </p:spTree>
    <p:extLst>
      <p:ext uri="{BB962C8B-B14F-4D97-AF65-F5344CB8AC3E}">
        <p14:creationId xmlns:p14="http://schemas.microsoft.com/office/powerpoint/2010/main" val="2552613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4A0631-790F-AF50-F307-9F2B255FCB6C}"/>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Blogs...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D7A43A-936C-236C-FF14-98D72498038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hlinkClick r:id="rId2"/>
              </a:rPr>
              <a:t>https://ukhsa.blog.gov.uk/2018/01/08/its-good-to-talk-making-the-most-of-our-conversations/</a:t>
            </a:r>
            <a:r>
              <a:rPr lang="en-US" dirty="0">
                <a:ea typeface="+mn-lt"/>
                <a:cs typeface="+mn-lt"/>
              </a:rPr>
              <a:t> </a:t>
            </a:r>
          </a:p>
          <a:p>
            <a:endParaRPr lang="en-US" dirty="0">
              <a:ea typeface="+mn-lt"/>
              <a:cs typeface="+mn-lt"/>
            </a:endParaRPr>
          </a:p>
          <a:p>
            <a:r>
              <a:rPr lang="en-US" dirty="0">
                <a:ea typeface="+mn-lt"/>
                <a:cs typeface="+mn-lt"/>
              </a:rPr>
              <a:t>•</a:t>
            </a:r>
            <a:r>
              <a:rPr lang="en-US" dirty="0">
                <a:ea typeface="+mn-lt"/>
                <a:cs typeface="+mn-lt"/>
                <a:hlinkClick r:id="rId3"/>
              </a:rPr>
              <a:t>https://youtu.be/foIGhUNajWw</a:t>
            </a:r>
            <a:r>
              <a:rPr lang="en-US" dirty="0">
                <a:ea typeface="+mn-lt"/>
                <a:cs typeface="+mn-lt"/>
              </a:rPr>
              <a:t> How to create a blog</a:t>
            </a:r>
            <a:endParaRPr lang="en-US" dirty="0">
              <a:cs typeface="Calibri"/>
            </a:endParaRPr>
          </a:p>
          <a:p>
            <a:endParaRPr lang="en-US" dirty="0">
              <a:ea typeface="+mn-lt"/>
              <a:cs typeface="+mn-lt"/>
            </a:endParaRPr>
          </a:p>
          <a:p>
            <a:r>
              <a:rPr lang="en-US" dirty="0">
                <a:ea typeface="+mn-lt"/>
                <a:cs typeface="+mn-lt"/>
              </a:rPr>
              <a:t>•</a:t>
            </a:r>
            <a:r>
              <a:rPr lang="en-US" dirty="0">
                <a:ea typeface="+mn-lt"/>
                <a:cs typeface="+mn-lt"/>
                <a:hlinkClick r:id="rId4"/>
              </a:rPr>
              <a:t>https://youtu.be/Ns1O1cA6Fqk</a:t>
            </a:r>
            <a:r>
              <a:rPr lang="en-US" dirty="0">
                <a:ea typeface="+mn-lt"/>
                <a:cs typeface="+mn-lt"/>
              </a:rPr>
              <a:t> How to set it to private</a:t>
            </a:r>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5031632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A4CE33-51BE-8BB7-6110-0142265E52DA}"/>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To conclude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359406-DBE8-0526-69DD-2D936E0BA45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The importance of physical activity and how it impacts our health and wellbeing</a:t>
            </a:r>
          </a:p>
          <a:p>
            <a:r>
              <a:rPr lang="en-US" dirty="0">
                <a:cs typeface="Calibri"/>
              </a:rPr>
              <a:t>The rise in technology and the threat to humankind</a:t>
            </a:r>
          </a:p>
          <a:p>
            <a:r>
              <a:rPr lang="en-US" dirty="0">
                <a:cs typeface="Calibri"/>
              </a:rPr>
              <a:t>Universal Basic Income (UBI)</a:t>
            </a:r>
          </a:p>
          <a:p>
            <a:r>
              <a:rPr lang="en-US" dirty="0">
                <a:cs typeface="Calibri"/>
              </a:rPr>
              <a:t>Future proofing our skills</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191475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D94D0-8A34-9911-6ABF-2D31069AABAE}"/>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Next week....</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F02DC9-A9E9-07CF-51E4-9203A24525D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Starting unit 2</a:t>
            </a:r>
          </a:p>
          <a:p>
            <a:r>
              <a:rPr lang="en-US" dirty="0">
                <a:cs typeface="Calibri"/>
              </a:rPr>
              <a:t>Disinformation</a:t>
            </a:r>
          </a:p>
          <a:p>
            <a:r>
              <a:rPr lang="en-US" dirty="0">
                <a:cs typeface="Calibri"/>
              </a:rPr>
              <a:t>Dealing with conflict</a:t>
            </a:r>
          </a:p>
          <a:p>
            <a:r>
              <a:rPr lang="en-US" dirty="0">
                <a:cs typeface="Calibri"/>
              </a:rPr>
              <a:t>The skill of negotiating </a:t>
            </a:r>
          </a:p>
          <a:p>
            <a:endParaRPr lang="en-US" dirty="0">
              <a:cs typeface="Calibri"/>
            </a:endParaRPr>
          </a:p>
        </p:txBody>
      </p:sp>
    </p:spTree>
    <p:extLst>
      <p:ext uri="{BB962C8B-B14F-4D97-AF65-F5344CB8AC3E}">
        <p14:creationId xmlns:p14="http://schemas.microsoft.com/office/powerpoint/2010/main" val="21641422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39</Slides>
  <Notes>11</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Contemporary issues: Making a difference (BMPS4010</vt:lpstr>
      <vt:lpstr>Scheme of work</vt:lpstr>
      <vt:lpstr>Recap from last session</vt:lpstr>
      <vt:lpstr>Aims for today's session</vt:lpstr>
      <vt:lpstr>Physical activity </vt:lpstr>
      <vt:lpstr>The importance of regular physical activity</vt:lpstr>
      <vt:lpstr>Task.....</vt:lpstr>
      <vt:lpstr>PowerPoint Presentation</vt:lpstr>
      <vt:lpstr>What are the different types of activity?</vt:lpstr>
      <vt:lpstr>Domains of physical activity</vt:lpstr>
      <vt:lpstr>Benefits of physical activity</vt:lpstr>
      <vt:lpstr>Why sitting is the new smoking (Section 2)</vt:lpstr>
      <vt:lpstr>Task......</vt:lpstr>
      <vt:lpstr>What do the statistics say.....</vt:lpstr>
      <vt:lpstr>Why is this happening?</vt:lpstr>
      <vt:lpstr>PowerPoint Presentation</vt:lpstr>
      <vt:lpstr>Why is it important for police officers to maintain healthy levels of physical activity?</vt:lpstr>
      <vt:lpstr>What do we think about this?</vt:lpstr>
      <vt:lpstr>Time to take action....</vt:lpstr>
      <vt:lpstr>PowerPoint Presentation</vt:lpstr>
      <vt:lpstr>PowerPoint Presentation</vt:lpstr>
      <vt:lpstr>PowerPoint Presentation</vt:lpstr>
      <vt:lpstr>Global inactivity </vt:lpstr>
      <vt:lpstr>Break</vt:lpstr>
      <vt:lpstr>The rise of the machines</vt:lpstr>
      <vt:lpstr>Task... 5 mins</vt:lpstr>
      <vt:lpstr>Will robots replace humans?</vt:lpstr>
      <vt:lpstr>Anxiety about technological unemployment</vt:lpstr>
      <vt:lpstr>The first machine age</vt:lpstr>
      <vt:lpstr>The second machine age</vt:lpstr>
      <vt:lpstr>Difference in opinions....</vt:lpstr>
      <vt:lpstr>So, what happens if our jobs are gone?</vt:lpstr>
      <vt:lpstr>Task....(10 mins)</vt:lpstr>
      <vt:lpstr>Police use of robots?</vt:lpstr>
      <vt:lpstr>How can we future proof our skills?</vt:lpstr>
      <vt:lpstr>PowerPoint Presentation</vt:lpstr>
      <vt:lpstr>Blogs...</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690</cp:revision>
  <dcterms:created xsi:type="dcterms:W3CDTF">2023-02-07T11:25:52Z</dcterms:created>
  <dcterms:modified xsi:type="dcterms:W3CDTF">2023-02-10T11:30:31Z</dcterms:modified>
</cp:coreProperties>
</file>