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048" r:id="rId1"/>
  </p:sldMasterIdLst>
  <p:notesMasterIdLst>
    <p:notesMasterId r:id="rId3"/>
  </p:notesMasterIdLst>
  <p:sldIdLst>
    <p:sldId id="256" r:id="rId2"/>
  </p:sldIdLst>
  <p:sldSz cx="15051088" cy="21461413"/>
  <p:notesSz cx="6858000" cy="9144000"/>
  <p:defaultTextStyle>
    <a:defPPr>
      <a:defRPr lang="en-US"/>
    </a:defPPr>
    <a:lvl1pPr marL="0" algn="l" defTabSz="2086386" rtl="0" eaLnBrk="1" latinLnBrk="0" hangingPunct="1">
      <a:defRPr sz="4100" kern="1200">
        <a:solidFill>
          <a:schemeClr val="tx1"/>
        </a:solidFill>
        <a:latin typeface="+mn-lt"/>
        <a:ea typeface="+mn-ea"/>
        <a:cs typeface="+mn-cs"/>
      </a:defRPr>
    </a:lvl1pPr>
    <a:lvl2pPr marL="1043193" algn="l" defTabSz="2086386" rtl="0" eaLnBrk="1" latinLnBrk="0" hangingPunct="1">
      <a:defRPr sz="4100" kern="1200">
        <a:solidFill>
          <a:schemeClr val="tx1"/>
        </a:solidFill>
        <a:latin typeface="+mn-lt"/>
        <a:ea typeface="+mn-ea"/>
        <a:cs typeface="+mn-cs"/>
      </a:defRPr>
    </a:lvl2pPr>
    <a:lvl3pPr marL="2086386" algn="l" defTabSz="2086386" rtl="0" eaLnBrk="1" latinLnBrk="0" hangingPunct="1">
      <a:defRPr sz="4100" kern="1200">
        <a:solidFill>
          <a:schemeClr val="tx1"/>
        </a:solidFill>
        <a:latin typeface="+mn-lt"/>
        <a:ea typeface="+mn-ea"/>
        <a:cs typeface="+mn-cs"/>
      </a:defRPr>
    </a:lvl3pPr>
    <a:lvl4pPr marL="3129580" algn="l" defTabSz="2086386" rtl="0" eaLnBrk="1" latinLnBrk="0" hangingPunct="1">
      <a:defRPr sz="4100" kern="1200">
        <a:solidFill>
          <a:schemeClr val="tx1"/>
        </a:solidFill>
        <a:latin typeface="+mn-lt"/>
        <a:ea typeface="+mn-ea"/>
        <a:cs typeface="+mn-cs"/>
      </a:defRPr>
    </a:lvl4pPr>
    <a:lvl5pPr marL="4172773" algn="l" defTabSz="2086386" rtl="0" eaLnBrk="1" latinLnBrk="0" hangingPunct="1">
      <a:defRPr sz="4100" kern="1200">
        <a:solidFill>
          <a:schemeClr val="tx1"/>
        </a:solidFill>
        <a:latin typeface="+mn-lt"/>
        <a:ea typeface="+mn-ea"/>
        <a:cs typeface="+mn-cs"/>
      </a:defRPr>
    </a:lvl5pPr>
    <a:lvl6pPr marL="5215966" algn="l" defTabSz="2086386" rtl="0" eaLnBrk="1" latinLnBrk="0" hangingPunct="1">
      <a:defRPr sz="4100" kern="1200">
        <a:solidFill>
          <a:schemeClr val="tx1"/>
        </a:solidFill>
        <a:latin typeface="+mn-lt"/>
        <a:ea typeface="+mn-ea"/>
        <a:cs typeface="+mn-cs"/>
      </a:defRPr>
    </a:lvl6pPr>
    <a:lvl7pPr marL="6259159" algn="l" defTabSz="2086386" rtl="0" eaLnBrk="1" latinLnBrk="0" hangingPunct="1">
      <a:defRPr sz="4100" kern="1200">
        <a:solidFill>
          <a:schemeClr val="tx1"/>
        </a:solidFill>
        <a:latin typeface="+mn-lt"/>
        <a:ea typeface="+mn-ea"/>
        <a:cs typeface="+mn-cs"/>
      </a:defRPr>
    </a:lvl7pPr>
    <a:lvl8pPr marL="7302353" algn="l" defTabSz="2086386" rtl="0" eaLnBrk="1" latinLnBrk="0" hangingPunct="1">
      <a:defRPr sz="4100" kern="1200">
        <a:solidFill>
          <a:schemeClr val="tx1"/>
        </a:solidFill>
        <a:latin typeface="+mn-lt"/>
        <a:ea typeface="+mn-ea"/>
        <a:cs typeface="+mn-cs"/>
      </a:defRPr>
    </a:lvl8pPr>
    <a:lvl9pPr marL="8345546" algn="l" defTabSz="2086386" rtl="0" eaLnBrk="1" latinLnBrk="0" hangingPunct="1">
      <a:defRPr sz="41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prnPr/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>
        <p:scale>
          <a:sx n="30" d="100"/>
          <a:sy n="30" d="100"/>
        </p:scale>
        <p:origin x="-2052" y="-324"/>
      </p:cViewPr>
      <p:guideLst>
        <p:guide orient="horz" pos="6760"/>
        <p:guide pos="4741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notesMaster" Target="notesMasters/notesMaster1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8C1AFC1-0A7D-3D4B-AAA8-0125DF6D45C2}" type="datetimeFigureOut">
              <a:rPr lang="en-US" smtClean="0"/>
              <a:pPr/>
              <a:t>12/2/2013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27263" y="685800"/>
            <a:ext cx="2403475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D099D25-23D8-0E4C-9CF0-B56DBF8B856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76881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D099D25-23D8-0E4C-9CF0-B56DBF8B8566}" type="slidenum">
              <a:rPr lang="en-US" smtClean="0"/>
              <a:pPr/>
              <a:t>1</a:t>
            </a:fld>
            <a:endParaRPr 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/>
          <p:cNvSpPr txBox="1"/>
          <p:nvPr/>
        </p:nvSpPr>
        <p:spPr>
          <a:xfrm>
            <a:off x="3010218" y="10323325"/>
            <a:ext cx="752554" cy="2365849"/>
          </a:xfrm>
          <a:prstGeom prst="rect">
            <a:avLst/>
          </a:prstGeom>
          <a:noFill/>
        </p:spPr>
        <p:txBody>
          <a:bodyPr wrap="square" lIns="0" tIns="20864" rIns="0" bIns="20864" rtlCol="0" anchor="ctr" anchorCtr="0">
            <a:spAutoFit/>
          </a:bodyPr>
          <a:lstStyle/>
          <a:p>
            <a:r>
              <a:rPr lang="en-US" sz="151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151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79342" y="3815362"/>
            <a:ext cx="12417148" cy="6736499"/>
          </a:xfrm>
        </p:spPr>
        <p:txBody>
          <a:bodyPr>
            <a:noAutofit/>
          </a:bodyPr>
          <a:lstStyle>
            <a:lvl1pPr>
              <a:defRPr sz="13700">
                <a:solidFill>
                  <a:schemeClr val="tx1"/>
                </a:solidFill>
              </a:defRPr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511921" y="10563256"/>
            <a:ext cx="10159484" cy="2146141"/>
          </a:xfrm>
        </p:spPr>
        <p:txBody>
          <a:bodyPr anchor="ctr"/>
          <a:lstStyle>
            <a:lvl1pPr marL="0" indent="0" algn="l">
              <a:buNone/>
              <a:defRPr>
                <a:solidFill>
                  <a:schemeClr val="tx1"/>
                </a:solidFill>
              </a:defRPr>
            </a:lvl1pPr>
            <a:lvl2pPr marL="104319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208638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312958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417277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521596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625915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730235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834554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lang="en-US" dirty="0"/>
          </a:p>
        </p:txBody>
      </p:sp>
      <p:sp>
        <p:nvSpPr>
          <p:cNvPr id="15" name="Date Placeholder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69C06D-4ED8-42C6-905D-CA84CA1B6CBF}" type="datetime2">
              <a:rPr lang="en-US" smtClean="0"/>
              <a:pPr/>
              <a:t>Monday, December 02, 2013</a:t>
            </a:fld>
            <a:endParaRPr lang="en-US" dirty="0"/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D57B0AA-AC8E-4463-ADAC-E87D09B82E4F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CB1CAA-32CD-4B55-B92A-B8F0843CACF4}" type="datetime2">
              <a:rPr lang="en-US" smtClean="0"/>
              <a:pPr/>
              <a:t>Monday, December 02, 2013</a:t>
            </a:fld>
            <a:endParaRPr lang="en-US" dirty="0"/>
          </a:p>
        </p:txBody>
      </p:sp>
      <p:sp>
        <p:nvSpPr>
          <p:cNvPr id="15" name="Slide Number Placeholder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789C0F2-17E0-497A-9BBE-0C73201AAFE3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6" name="Footer Placeholder 1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/>
          <p:cNvSpPr txBox="1"/>
          <p:nvPr/>
        </p:nvSpPr>
        <p:spPr>
          <a:xfrm>
            <a:off x="7023841" y="12750725"/>
            <a:ext cx="752554" cy="232371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151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151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525544" y="13354294"/>
            <a:ext cx="6145861" cy="2289217"/>
          </a:xfrm>
        </p:spPr>
        <p:txBody>
          <a:bodyPr anchor="ctr">
            <a:normAutofit/>
          </a:bodyPr>
          <a:lstStyle>
            <a:lvl1pPr marL="0" indent="0">
              <a:buNone/>
              <a:defRPr sz="4100">
                <a:solidFill>
                  <a:schemeClr val="tx1"/>
                </a:solidFill>
              </a:defRPr>
            </a:lvl1pPr>
            <a:lvl2pPr marL="1043193" indent="0">
              <a:buNone/>
              <a:defRPr sz="4100">
                <a:solidFill>
                  <a:schemeClr val="tx1">
                    <a:tint val="75000"/>
                  </a:schemeClr>
                </a:solidFill>
              </a:defRPr>
            </a:lvl2pPr>
            <a:lvl3pPr marL="2086386" indent="0">
              <a:buNone/>
              <a:defRPr sz="3700">
                <a:solidFill>
                  <a:schemeClr val="tx1">
                    <a:tint val="75000"/>
                  </a:schemeClr>
                </a:solidFill>
              </a:defRPr>
            </a:lvl3pPr>
            <a:lvl4pPr marL="3129580" indent="0">
              <a:buNone/>
              <a:defRPr sz="3200">
                <a:solidFill>
                  <a:schemeClr val="tx1">
                    <a:tint val="75000"/>
                  </a:schemeClr>
                </a:solidFill>
              </a:defRPr>
            </a:lvl4pPr>
            <a:lvl5pPr marL="4172773" indent="0">
              <a:buNone/>
              <a:defRPr sz="3200">
                <a:solidFill>
                  <a:schemeClr val="tx1">
                    <a:tint val="75000"/>
                  </a:schemeClr>
                </a:solidFill>
              </a:defRPr>
            </a:lvl5pPr>
            <a:lvl6pPr marL="5215966" indent="0">
              <a:buNone/>
              <a:defRPr sz="3200">
                <a:solidFill>
                  <a:schemeClr val="tx1">
                    <a:tint val="75000"/>
                  </a:schemeClr>
                </a:solidFill>
              </a:defRPr>
            </a:lvl6pPr>
            <a:lvl7pPr marL="6259159" indent="0">
              <a:buNone/>
              <a:defRPr sz="3200">
                <a:solidFill>
                  <a:schemeClr val="tx1">
                    <a:tint val="75000"/>
                  </a:schemeClr>
                </a:solidFill>
              </a:defRPr>
            </a:lvl7pPr>
            <a:lvl8pPr marL="7302353" indent="0">
              <a:buNone/>
              <a:defRPr sz="3200">
                <a:solidFill>
                  <a:schemeClr val="tx1">
                    <a:tint val="75000"/>
                  </a:schemeClr>
                </a:solidFill>
              </a:defRPr>
            </a:lvl8pPr>
            <a:lvl9pPr marL="8345546" indent="0">
              <a:buNone/>
              <a:defRPr sz="3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D8CDC4-3D19-4983-B478-82F6B8E5AB66}" type="datetime2">
              <a:rPr lang="en-US" smtClean="0"/>
              <a:pPr/>
              <a:t>Monday, December 02, 2013</a:t>
            </a:fld>
            <a:endParaRPr lang="en-US" dirty="0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789C0F2-17E0-497A-9BBE-0C73201AAFE3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3762772" y="5961504"/>
            <a:ext cx="9933718" cy="7354111"/>
          </a:xfrm>
        </p:spPr>
        <p:txBody>
          <a:bodyPr/>
          <a:lstStyle>
            <a:lvl1pPr marL="0" algn="l" defTabSz="2086386" rtl="0" eaLnBrk="1" latinLnBrk="0" hangingPunct="1">
              <a:spcBef>
                <a:spcPct val="0"/>
              </a:spcBef>
              <a:buNone/>
              <a:defRPr lang="en-US" sz="12300" b="0" kern="1200" cap="none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B82477-D5D3-4181-8C11-75D0F2433A87}" type="datetime2">
              <a:rPr lang="en-US" smtClean="0"/>
              <a:pPr/>
              <a:t>Monday, December 02, 2013</a:t>
            </a:fld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789C0F2-17E0-497A-9BBE-0C73201AAFE3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sz="quarter" idx="13"/>
          </p:nvPr>
        </p:nvSpPr>
        <p:spPr>
          <a:xfrm>
            <a:off x="329344" y="3385009"/>
            <a:ext cx="7061581" cy="15788687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4"/>
          </p:nvPr>
        </p:nvSpPr>
        <p:spPr>
          <a:xfrm>
            <a:off x="7665445" y="3385012"/>
            <a:ext cx="7074166" cy="15803308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97336" y="3553923"/>
            <a:ext cx="6488003" cy="2002070"/>
          </a:xfrm>
        </p:spPr>
        <p:txBody>
          <a:bodyPr anchor="ctr">
            <a:noAutofit/>
          </a:bodyPr>
          <a:lstStyle>
            <a:lvl1pPr marL="0" indent="0">
              <a:buNone/>
              <a:defRPr sz="5000" b="0"/>
            </a:lvl1pPr>
            <a:lvl2pPr marL="1043193" indent="0">
              <a:buNone/>
              <a:defRPr sz="4600" b="1"/>
            </a:lvl2pPr>
            <a:lvl3pPr marL="2086386" indent="0">
              <a:buNone/>
              <a:defRPr sz="4100" b="1"/>
            </a:lvl3pPr>
            <a:lvl4pPr marL="3129580" indent="0">
              <a:buNone/>
              <a:defRPr sz="3700" b="1"/>
            </a:lvl4pPr>
            <a:lvl5pPr marL="4172773" indent="0">
              <a:buNone/>
              <a:defRPr sz="3700" b="1"/>
            </a:lvl5pPr>
            <a:lvl6pPr marL="5215966" indent="0">
              <a:buNone/>
              <a:defRPr sz="3700" b="1"/>
            </a:lvl6pPr>
            <a:lvl7pPr marL="6259159" indent="0">
              <a:buNone/>
              <a:defRPr sz="3700" b="1"/>
            </a:lvl7pPr>
            <a:lvl8pPr marL="7302353" indent="0">
              <a:buNone/>
              <a:defRPr sz="3700" b="1"/>
            </a:lvl8pPr>
            <a:lvl9pPr marL="8345546" indent="0">
              <a:buNone/>
              <a:defRPr sz="37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02353" y="5774618"/>
            <a:ext cx="6482986" cy="13493987"/>
          </a:xfrm>
        </p:spPr>
        <p:txBody>
          <a:bodyPr anchor="t"/>
          <a:lstStyle>
            <a:lvl1pPr>
              <a:defRPr sz="5500"/>
            </a:lvl1pPr>
            <a:lvl2pPr>
              <a:defRPr sz="4600"/>
            </a:lvl2pPr>
            <a:lvl3pPr>
              <a:defRPr sz="4100"/>
            </a:lvl3pPr>
            <a:lvl4pPr>
              <a:defRPr sz="3700"/>
            </a:lvl4pPr>
            <a:lvl5pPr>
              <a:defRPr sz="3700"/>
            </a:lvl5pPr>
            <a:lvl6pPr>
              <a:defRPr sz="3700"/>
            </a:lvl6pPr>
            <a:lvl7pPr>
              <a:defRPr sz="3700"/>
            </a:lvl7pPr>
            <a:lvl8pPr>
              <a:defRPr sz="3700"/>
            </a:lvl8pPr>
            <a:lvl9pPr>
              <a:defRPr sz="37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8267462" y="3580338"/>
            <a:ext cx="6472149" cy="2002070"/>
          </a:xfrm>
        </p:spPr>
        <p:txBody>
          <a:bodyPr anchor="ctr">
            <a:noAutofit/>
          </a:bodyPr>
          <a:lstStyle>
            <a:lvl1pPr marL="0" indent="0">
              <a:buNone/>
              <a:defRPr sz="5000" b="0"/>
            </a:lvl1pPr>
            <a:lvl2pPr marL="1043193" indent="0">
              <a:buNone/>
              <a:defRPr sz="4600" b="1"/>
            </a:lvl2pPr>
            <a:lvl3pPr marL="2086386" indent="0">
              <a:buNone/>
              <a:defRPr sz="4100" b="1"/>
            </a:lvl3pPr>
            <a:lvl4pPr marL="3129580" indent="0">
              <a:buNone/>
              <a:defRPr sz="3700" b="1"/>
            </a:lvl4pPr>
            <a:lvl5pPr marL="4172773" indent="0">
              <a:buNone/>
              <a:defRPr sz="3700" b="1"/>
            </a:lvl5pPr>
            <a:lvl6pPr marL="5215966" indent="0">
              <a:buNone/>
              <a:defRPr sz="3700" b="1"/>
            </a:lvl6pPr>
            <a:lvl7pPr marL="6259159" indent="0">
              <a:buNone/>
              <a:defRPr sz="3700" b="1"/>
            </a:lvl7pPr>
            <a:lvl8pPr marL="7302353" indent="0">
              <a:buNone/>
              <a:defRPr sz="3700" b="1"/>
            </a:lvl8pPr>
            <a:lvl9pPr marL="8345546" indent="0">
              <a:buNone/>
              <a:defRPr sz="37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8267461" y="5801033"/>
            <a:ext cx="6472151" cy="13467569"/>
          </a:xfrm>
        </p:spPr>
        <p:txBody>
          <a:bodyPr anchor="t"/>
          <a:lstStyle>
            <a:lvl1pPr>
              <a:defRPr sz="5500"/>
            </a:lvl1pPr>
            <a:lvl2pPr>
              <a:defRPr sz="4600"/>
            </a:lvl2pPr>
            <a:lvl3pPr>
              <a:defRPr sz="4100"/>
            </a:lvl3pPr>
            <a:lvl4pPr>
              <a:defRPr sz="3700"/>
            </a:lvl4pPr>
            <a:lvl5pPr>
              <a:defRPr sz="3700"/>
            </a:lvl5pPr>
            <a:lvl6pPr>
              <a:defRPr sz="3700"/>
            </a:lvl6pPr>
            <a:lvl7pPr>
              <a:defRPr sz="3700"/>
            </a:lvl7pPr>
            <a:lvl8pPr>
              <a:defRPr sz="3700"/>
            </a:lvl8pPr>
            <a:lvl9pPr>
              <a:defRPr sz="37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13" name="TextBox 12"/>
          <p:cNvSpPr txBox="1"/>
          <p:nvPr/>
        </p:nvSpPr>
        <p:spPr>
          <a:xfrm>
            <a:off x="329080" y="3110225"/>
            <a:ext cx="752554" cy="210826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137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137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18" name="TextBox 17"/>
          <p:cNvSpPr txBox="1"/>
          <p:nvPr/>
        </p:nvSpPr>
        <p:spPr>
          <a:xfrm>
            <a:off x="7857738" y="3136640"/>
            <a:ext cx="752554" cy="210826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137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137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3E253B-1893-4367-8BAE-DF4BC10DC578}" type="datetime2">
              <a:rPr lang="en-US" smtClean="0"/>
              <a:pPr/>
              <a:t>Monday, December 02, 2013</a:t>
            </a:fld>
            <a:endParaRPr lang="en-US" dirty="0"/>
          </a:p>
        </p:txBody>
      </p:sp>
      <p:sp>
        <p:nvSpPr>
          <p:cNvPr id="15" name="Slide Number Placeholder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789C0F2-17E0-497A-9BBE-0C73201AAFE3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6" name="Footer Placeholder 1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62300D-25B3-4603-86C9-4CB776489F00}" type="datetime2">
              <a:rPr lang="en-US" smtClean="0"/>
              <a:pPr/>
              <a:t>Monday, December 02, 2013</a:t>
            </a:fld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789C0F2-17E0-497A-9BBE-0C73201AAFE3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314AD9-FCC8-48B7-B85B-012A91320DFF}" type="datetime2">
              <a:rPr lang="en-US" smtClean="0"/>
              <a:pPr/>
              <a:t>Monday, December 02, 2013</a:t>
            </a:fld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789C0F2-17E0-497A-9BBE-0C73201AAFE3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/>
          <p:cNvSpPr txBox="1"/>
          <p:nvPr/>
        </p:nvSpPr>
        <p:spPr>
          <a:xfrm>
            <a:off x="7720835" y="6637253"/>
            <a:ext cx="1126463" cy="281615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183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183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9079" y="3230004"/>
            <a:ext cx="7104079" cy="16078745"/>
          </a:xfrm>
        </p:spPr>
        <p:txBody>
          <a:bodyPr anchor="ctr"/>
          <a:lstStyle>
            <a:lvl1pPr>
              <a:defRPr sz="5500"/>
            </a:lvl1pPr>
            <a:lvl2pPr>
              <a:defRPr sz="5000"/>
            </a:lvl2pPr>
            <a:lvl3pPr>
              <a:defRPr sz="4600"/>
            </a:lvl3pPr>
            <a:lvl4pPr>
              <a:defRPr sz="4100"/>
            </a:lvl4pPr>
            <a:lvl5pPr>
              <a:defRPr sz="4100"/>
            </a:lvl5pPr>
            <a:lvl6pPr>
              <a:defRPr sz="4600"/>
            </a:lvl6pPr>
            <a:lvl7pPr>
              <a:defRPr sz="4600"/>
            </a:lvl7pPr>
            <a:lvl8pPr>
              <a:defRPr sz="4600"/>
            </a:lvl8pPr>
            <a:lvl9pPr>
              <a:defRPr sz="4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56326" y="3230004"/>
            <a:ext cx="6383286" cy="16078745"/>
          </a:xfrm>
        </p:spPr>
        <p:txBody>
          <a:bodyPr anchor="ctr">
            <a:normAutofit/>
          </a:bodyPr>
          <a:lstStyle>
            <a:lvl1pPr marL="0" indent="0">
              <a:buNone/>
              <a:defRPr sz="3700"/>
            </a:lvl1pPr>
            <a:lvl2pPr marL="1043193" indent="0">
              <a:buNone/>
              <a:defRPr sz="2700"/>
            </a:lvl2pPr>
            <a:lvl3pPr marL="2086386" indent="0">
              <a:buNone/>
              <a:defRPr sz="2300"/>
            </a:lvl3pPr>
            <a:lvl4pPr marL="3129580" indent="0">
              <a:buNone/>
              <a:defRPr sz="2100"/>
            </a:lvl4pPr>
            <a:lvl5pPr marL="4172773" indent="0">
              <a:buNone/>
              <a:defRPr sz="2100"/>
            </a:lvl5pPr>
            <a:lvl6pPr marL="5215966" indent="0">
              <a:buNone/>
              <a:defRPr sz="2100"/>
            </a:lvl6pPr>
            <a:lvl7pPr marL="6259159" indent="0">
              <a:buNone/>
              <a:defRPr sz="2100"/>
            </a:lvl7pPr>
            <a:lvl8pPr marL="7302353" indent="0">
              <a:buNone/>
              <a:defRPr sz="2100"/>
            </a:lvl8pPr>
            <a:lvl9pPr marL="8345546" indent="0">
              <a:buNone/>
              <a:defRPr sz="21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15" name="Date Placeholder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82DC50-D5DB-4F94-B367-9876CD2C4012}" type="datetime2">
              <a:rPr lang="en-US" smtClean="0"/>
              <a:pPr/>
              <a:t>Monday, December 02, 2013</a:t>
            </a:fld>
            <a:endParaRPr lang="en-US" dirty="0"/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789C0F2-17E0-497A-9BBE-0C73201AAFE3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8" name="Title 1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006812" y="5902882"/>
            <a:ext cx="11037465" cy="7970530"/>
          </a:xfrm>
          <a:effectLst>
            <a:outerShdw blurRad="152400" dist="317500" dir="5400000" sx="90000" sy="-19000" rotWithShape="0">
              <a:prstClr val="black">
                <a:alpha val="15000"/>
              </a:prstClr>
            </a:outerShdw>
          </a:effectLst>
        </p:spPr>
        <p:txBody>
          <a:bodyPr/>
          <a:lstStyle>
            <a:lvl1pPr marL="0" indent="0">
              <a:buNone/>
              <a:defRPr sz="7300"/>
            </a:lvl1pPr>
            <a:lvl2pPr marL="1043193" indent="0">
              <a:buNone/>
              <a:defRPr sz="6400"/>
            </a:lvl2pPr>
            <a:lvl3pPr marL="2086386" indent="0">
              <a:buNone/>
              <a:defRPr sz="5500"/>
            </a:lvl3pPr>
            <a:lvl4pPr marL="3129580" indent="0">
              <a:buNone/>
              <a:defRPr sz="4600"/>
            </a:lvl4pPr>
            <a:lvl5pPr marL="4172773" indent="0">
              <a:buNone/>
              <a:defRPr sz="4600"/>
            </a:lvl5pPr>
            <a:lvl6pPr marL="5215966" indent="0">
              <a:buNone/>
              <a:defRPr sz="4600"/>
            </a:lvl6pPr>
            <a:lvl7pPr marL="6259159" indent="0">
              <a:buNone/>
              <a:defRPr sz="4600"/>
            </a:lvl7pPr>
            <a:lvl8pPr marL="7302353" indent="0">
              <a:buNone/>
              <a:defRPr sz="4600"/>
            </a:lvl8pPr>
            <a:lvl9pPr marL="8345546" indent="0">
              <a:buNone/>
              <a:defRPr sz="4600"/>
            </a:lvl9pPr>
          </a:lstStyle>
          <a:p>
            <a:r>
              <a:rPr lang="en-GB" smtClean="0"/>
              <a:t>Drag picture to placeholder or click icon to add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15327" y="14791223"/>
            <a:ext cx="8278098" cy="2255683"/>
          </a:xfrm>
        </p:spPr>
        <p:txBody>
          <a:bodyPr anchor="ctr">
            <a:normAutofit/>
          </a:bodyPr>
          <a:lstStyle>
            <a:lvl1pPr marL="0" indent="0">
              <a:buNone/>
              <a:defRPr sz="3700"/>
            </a:lvl1pPr>
            <a:lvl2pPr marL="1043193" indent="0">
              <a:buNone/>
              <a:defRPr sz="2700"/>
            </a:lvl2pPr>
            <a:lvl3pPr marL="2086386" indent="0">
              <a:buNone/>
              <a:defRPr sz="2300"/>
            </a:lvl3pPr>
            <a:lvl4pPr marL="3129580" indent="0">
              <a:buNone/>
              <a:defRPr sz="2100"/>
            </a:lvl4pPr>
            <a:lvl5pPr marL="4172773" indent="0">
              <a:buNone/>
              <a:defRPr sz="2100"/>
            </a:lvl5pPr>
            <a:lvl6pPr marL="5215966" indent="0">
              <a:buNone/>
              <a:defRPr sz="2100"/>
            </a:lvl6pPr>
            <a:lvl7pPr marL="6259159" indent="0">
              <a:buNone/>
              <a:defRPr sz="2100"/>
            </a:lvl7pPr>
            <a:lvl8pPr marL="7302353" indent="0">
              <a:buNone/>
              <a:defRPr sz="2100"/>
            </a:lvl8pPr>
            <a:lvl9pPr marL="8345546" indent="0">
              <a:buNone/>
              <a:defRPr sz="21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4008607" y="14410741"/>
            <a:ext cx="752554" cy="210826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137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137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2EB412-E790-42EA-81FE-2925D3A43D91}" type="datetime2">
              <a:rPr lang="en-US" smtClean="0"/>
              <a:pPr/>
              <a:t>Monday, December 02, 2013</a:t>
            </a:fld>
            <a:endParaRPr lang="en-US" dirty="0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789C0F2-17E0-497A-9BBE-0C73201AAFE3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5" name="Footer Placeholder 14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091560" y="5317437"/>
            <a:ext cx="9532356" cy="10969164"/>
          </a:xfrm>
        </p:spPr>
        <p:txBody>
          <a:bodyPr vert="eaVert" anchor="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6EEE0E-EDB0-4D84-86B0-50833DF22902}" type="datetime2">
              <a:rPr lang="en-US" smtClean="0"/>
              <a:pPr/>
              <a:t>Monday, December 02, 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89C0F2-17E0-497A-9BBE-0C73201AAFE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03406" y="1907684"/>
            <a:ext cx="3511921" cy="16215290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766178" y="2146144"/>
            <a:ext cx="8278098" cy="14307609"/>
          </a:xfrm>
        </p:spPr>
        <p:txBody>
          <a:bodyPr vert="eaVert" anchor="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14372C-B5AB-4C39-B273-B99224EB4DD5}" type="datetime2">
              <a:rPr lang="en-US" smtClean="0"/>
              <a:pPr/>
              <a:t>Monday, December 02, 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89C0F2-17E0-497A-9BBE-0C73201AAFE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-123258"/>
            <a:ext cx="15051088" cy="21461413"/>
          </a:xfrm>
          <a:prstGeom prst="rect">
            <a:avLst/>
          </a:prstGeom>
          <a:gradFill>
            <a:gsLst>
              <a:gs pos="0">
                <a:schemeClr val="accent6">
                  <a:lumMod val="50000"/>
                  <a:alpha val="36000"/>
                </a:schemeClr>
              </a:gs>
              <a:gs pos="100000">
                <a:schemeClr val="bg2">
                  <a:alpha val="1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208639" tIns="104319" rIns="208639" bIns="104319"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 rot="19724275">
            <a:off x="2260331" y="3249694"/>
            <a:ext cx="11918111" cy="17859435"/>
          </a:xfrm>
          <a:prstGeom prst="ellipse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alpha val="7000"/>
                </a:schemeClr>
              </a:gs>
              <a:gs pos="58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208639" tIns="104319" rIns="208639" bIns="104319"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 rot="17656910">
            <a:off x="-4559213" y="6971625"/>
            <a:ext cx="17332084" cy="7374867"/>
          </a:xfrm>
          <a:prstGeom prst="ellipse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alpha val="8000"/>
                </a:schemeClr>
              </a:gs>
              <a:gs pos="58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208639" tIns="104319" rIns="208639" bIns="104319"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 rot="19724275">
            <a:off x="5395537" y="365684"/>
            <a:ext cx="10665075" cy="14879528"/>
          </a:xfrm>
          <a:prstGeom prst="ellipse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alpha val="8000"/>
                </a:schemeClr>
              </a:gs>
              <a:gs pos="58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208639" tIns="104319" rIns="208639" bIns="104319"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329080" y="715383"/>
            <a:ext cx="14410533" cy="2174907"/>
          </a:xfrm>
          <a:prstGeom prst="rect">
            <a:avLst/>
          </a:prstGeom>
        </p:spPr>
        <p:txBody>
          <a:bodyPr vert="horz" lIns="208639" tIns="104319" rIns="208639" bIns="104319" rtlCol="0" anchor="b">
            <a:noAutofit/>
          </a:bodyPr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29079" y="3270146"/>
            <a:ext cx="14410533" cy="16156113"/>
          </a:xfrm>
          <a:prstGeom prst="rect">
            <a:avLst/>
          </a:prstGeom>
        </p:spPr>
        <p:txBody>
          <a:bodyPr vert="horz" lIns="208639" tIns="104319" rIns="208639" bIns="104319" rtlCol="0" anchor="ctr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857738" y="19831937"/>
            <a:ext cx="3511921" cy="1142622"/>
          </a:xfrm>
          <a:prstGeom prst="rect">
            <a:avLst/>
          </a:prstGeom>
        </p:spPr>
        <p:txBody>
          <a:bodyPr vert="horz" lIns="208639" tIns="104319" rIns="208639" bIns="104319" rtlCol="0" anchor="t"/>
          <a:lstStyle>
            <a:lvl1pPr algn="r">
              <a:defRPr sz="2500">
                <a:solidFill>
                  <a:schemeClr val="tx1">
                    <a:alpha val="60000"/>
                  </a:schemeClr>
                </a:solidFill>
                <a:effectLst/>
              </a:defRPr>
            </a:lvl1pPr>
          </a:lstStyle>
          <a:p>
            <a:fld id="{0B385921-A91A-409C-921C-0E0EC1E750EC}" type="datetime2">
              <a:rPr lang="en-US" smtClean="0"/>
              <a:pPr/>
              <a:t>Monday, December 02, 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32194" y="19831937"/>
            <a:ext cx="7525544" cy="1142622"/>
          </a:xfrm>
          <a:prstGeom prst="rect">
            <a:avLst/>
          </a:prstGeom>
        </p:spPr>
        <p:txBody>
          <a:bodyPr vert="horz" lIns="208639" tIns="104319" rIns="208639" bIns="104319" rtlCol="0" anchor="t"/>
          <a:lstStyle>
            <a:lvl1pPr algn="l">
              <a:defRPr sz="2500">
                <a:solidFill>
                  <a:schemeClr val="tx1">
                    <a:alpha val="60000"/>
                  </a:schemeClr>
                </a:solidFill>
                <a:effectLst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1369658" y="19831937"/>
            <a:ext cx="3369954" cy="1142622"/>
          </a:xfrm>
          <a:prstGeom prst="rect">
            <a:avLst/>
          </a:prstGeom>
        </p:spPr>
        <p:txBody>
          <a:bodyPr vert="horz" lIns="208639" tIns="104319" rIns="208639" bIns="20864" rtlCol="0" anchor="b"/>
          <a:lstStyle>
            <a:lvl1pPr algn="r">
              <a:defRPr sz="3700">
                <a:solidFill>
                  <a:schemeClr val="tx1">
                    <a:alpha val="60000"/>
                  </a:schemeClr>
                </a:solidFill>
                <a:effectLst/>
              </a:defRPr>
            </a:lvl1pPr>
          </a:lstStyle>
          <a:p>
            <a:fld id="{1789C0F2-17E0-497A-9BBE-0C73201AAFE3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049" r:id="rId1"/>
    <p:sldLayoutId id="2147484050" r:id="rId2"/>
    <p:sldLayoutId id="2147484051" r:id="rId3"/>
    <p:sldLayoutId id="2147484052" r:id="rId4"/>
    <p:sldLayoutId id="2147484053" r:id="rId5"/>
    <p:sldLayoutId id="2147484054" r:id="rId6"/>
    <p:sldLayoutId id="2147484055" r:id="rId7"/>
    <p:sldLayoutId id="2147484056" r:id="rId8"/>
    <p:sldLayoutId id="2147484057" r:id="rId9"/>
    <p:sldLayoutId id="2147484058" r:id="rId10"/>
    <p:sldLayoutId id="2147484059" r:id="rId11"/>
  </p:sldLayoutIdLst>
  <p:hf sldNum="0" hdr="0" ftr="0" dt="0"/>
  <p:txStyles>
    <p:titleStyle>
      <a:lvl1pPr algn="l" defTabSz="2086386" rtl="0" eaLnBrk="1" latinLnBrk="0" hangingPunct="1">
        <a:spcBef>
          <a:spcPct val="0"/>
        </a:spcBef>
        <a:buNone/>
        <a:defRPr sz="91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625916" indent="-584188" algn="l" defTabSz="2086386" rtl="0" eaLnBrk="1" latinLnBrk="0" hangingPunct="1">
        <a:spcBef>
          <a:spcPct val="20000"/>
        </a:spcBef>
        <a:spcAft>
          <a:spcPts val="0"/>
        </a:spcAft>
        <a:buSzPct val="60000"/>
        <a:buFont typeface="Wingdings" pitchFamily="2" charset="2"/>
        <a:buChar char=""/>
        <a:defRPr sz="48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1pPr>
      <a:lvl2pPr marL="1460471" indent="-584188" algn="l" defTabSz="2086386" rtl="0" eaLnBrk="1" latinLnBrk="0" hangingPunct="1">
        <a:spcBef>
          <a:spcPct val="20000"/>
        </a:spcBef>
        <a:buSzPct val="60000"/>
        <a:buFont typeface="Wingdings" pitchFamily="2" charset="2"/>
        <a:buChar char=""/>
        <a:defRPr sz="43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2pPr>
      <a:lvl3pPr marL="2295025" indent="-584188" algn="l" defTabSz="2086386" rtl="0" eaLnBrk="1" latinLnBrk="0" hangingPunct="1">
        <a:spcBef>
          <a:spcPct val="20000"/>
        </a:spcBef>
        <a:buSzPct val="60000"/>
        <a:buFont typeface="Wingdings" pitchFamily="2" charset="2"/>
        <a:buChar char=""/>
        <a:defRPr sz="39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3pPr>
      <a:lvl4pPr marL="3129580" indent="-584188" algn="l" defTabSz="2086386" rtl="0" eaLnBrk="1" latinLnBrk="0" hangingPunct="1">
        <a:spcBef>
          <a:spcPct val="20000"/>
        </a:spcBef>
        <a:buSzPct val="60000"/>
        <a:buFont typeface="Wingdings" pitchFamily="2" charset="2"/>
        <a:buChar char=""/>
        <a:defRPr sz="37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4pPr>
      <a:lvl5pPr marL="3755496" indent="-584188" algn="l" defTabSz="2086386" rtl="0" eaLnBrk="1" latinLnBrk="0" hangingPunct="1">
        <a:spcBef>
          <a:spcPct val="20000"/>
        </a:spcBef>
        <a:buSzPct val="60000"/>
        <a:buFont typeface="Wingdings" pitchFamily="2" charset="2"/>
        <a:buChar char=""/>
        <a:defRPr sz="34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5pPr>
      <a:lvl6pPr marL="4485731" indent="-584188" algn="l" defTabSz="2086386" rtl="0" eaLnBrk="1" latinLnBrk="0" hangingPunct="1">
        <a:spcBef>
          <a:spcPct val="20000"/>
        </a:spcBef>
        <a:buSzPct val="60000"/>
        <a:buFont typeface="Wingdings" pitchFamily="2" charset="2"/>
        <a:buChar char=""/>
        <a:defRPr sz="32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6pPr>
      <a:lvl7pPr marL="5111647" indent="-584188" algn="l" defTabSz="2086386" rtl="0" eaLnBrk="1" latinLnBrk="0" hangingPunct="1">
        <a:spcBef>
          <a:spcPct val="20000"/>
        </a:spcBef>
        <a:buSzPct val="60000"/>
        <a:buFont typeface="Wingdings" pitchFamily="2" charset="2"/>
        <a:buChar char=""/>
        <a:defRPr sz="32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7pPr>
      <a:lvl8pPr marL="5737563" indent="-584188" algn="l" defTabSz="2086386" rtl="0" eaLnBrk="1" latinLnBrk="0" hangingPunct="1">
        <a:spcBef>
          <a:spcPct val="20000"/>
        </a:spcBef>
        <a:buSzPct val="60000"/>
        <a:buFont typeface="Wingdings" pitchFamily="2" charset="2"/>
        <a:buChar char=""/>
        <a:defRPr sz="32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8pPr>
      <a:lvl9pPr marL="6467798" indent="-584188" algn="l" defTabSz="2086386" rtl="0" eaLnBrk="1" latinLnBrk="0" hangingPunct="1">
        <a:spcBef>
          <a:spcPct val="20000"/>
        </a:spcBef>
        <a:buSzPct val="60000"/>
        <a:buFont typeface="Wingdings" pitchFamily="2" charset="2"/>
        <a:buChar char=""/>
        <a:defRPr sz="32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2086386" rtl="0" eaLnBrk="1" latinLnBrk="0" hangingPunct="1">
        <a:defRPr sz="4100" kern="1200">
          <a:solidFill>
            <a:schemeClr val="tx1"/>
          </a:solidFill>
          <a:latin typeface="+mn-lt"/>
          <a:ea typeface="+mn-ea"/>
          <a:cs typeface="+mn-cs"/>
        </a:defRPr>
      </a:lvl1pPr>
      <a:lvl2pPr marL="1043193" algn="l" defTabSz="2086386" rtl="0" eaLnBrk="1" latinLnBrk="0" hangingPunct="1">
        <a:defRPr sz="4100" kern="1200">
          <a:solidFill>
            <a:schemeClr val="tx1"/>
          </a:solidFill>
          <a:latin typeface="+mn-lt"/>
          <a:ea typeface="+mn-ea"/>
          <a:cs typeface="+mn-cs"/>
        </a:defRPr>
      </a:lvl2pPr>
      <a:lvl3pPr marL="2086386" algn="l" defTabSz="2086386" rtl="0" eaLnBrk="1" latinLnBrk="0" hangingPunct="1">
        <a:defRPr sz="4100" kern="1200">
          <a:solidFill>
            <a:schemeClr val="tx1"/>
          </a:solidFill>
          <a:latin typeface="+mn-lt"/>
          <a:ea typeface="+mn-ea"/>
          <a:cs typeface="+mn-cs"/>
        </a:defRPr>
      </a:lvl3pPr>
      <a:lvl4pPr marL="3129580" algn="l" defTabSz="2086386" rtl="0" eaLnBrk="1" latinLnBrk="0" hangingPunct="1">
        <a:defRPr sz="4100" kern="1200">
          <a:solidFill>
            <a:schemeClr val="tx1"/>
          </a:solidFill>
          <a:latin typeface="+mn-lt"/>
          <a:ea typeface="+mn-ea"/>
          <a:cs typeface="+mn-cs"/>
        </a:defRPr>
      </a:lvl4pPr>
      <a:lvl5pPr marL="4172773" algn="l" defTabSz="2086386" rtl="0" eaLnBrk="1" latinLnBrk="0" hangingPunct="1">
        <a:defRPr sz="4100" kern="1200">
          <a:solidFill>
            <a:schemeClr val="tx1"/>
          </a:solidFill>
          <a:latin typeface="+mn-lt"/>
          <a:ea typeface="+mn-ea"/>
          <a:cs typeface="+mn-cs"/>
        </a:defRPr>
      </a:lvl5pPr>
      <a:lvl6pPr marL="5215966" algn="l" defTabSz="2086386" rtl="0" eaLnBrk="1" latinLnBrk="0" hangingPunct="1">
        <a:defRPr sz="4100" kern="1200">
          <a:solidFill>
            <a:schemeClr val="tx1"/>
          </a:solidFill>
          <a:latin typeface="+mn-lt"/>
          <a:ea typeface="+mn-ea"/>
          <a:cs typeface="+mn-cs"/>
        </a:defRPr>
      </a:lvl6pPr>
      <a:lvl7pPr marL="6259159" algn="l" defTabSz="2086386" rtl="0" eaLnBrk="1" latinLnBrk="0" hangingPunct="1">
        <a:defRPr sz="4100" kern="1200">
          <a:solidFill>
            <a:schemeClr val="tx1"/>
          </a:solidFill>
          <a:latin typeface="+mn-lt"/>
          <a:ea typeface="+mn-ea"/>
          <a:cs typeface="+mn-cs"/>
        </a:defRPr>
      </a:lvl7pPr>
      <a:lvl8pPr marL="7302353" algn="l" defTabSz="2086386" rtl="0" eaLnBrk="1" latinLnBrk="0" hangingPunct="1">
        <a:defRPr sz="4100" kern="1200">
          <a:solidFill>
            <a:schemeClr val="tx1"/>
          </a:solidFill>
          <a:latin typeface="+mn-lt"/>
          <a:ea typeface="+mn-ea"/>
          <a:cs typeface="+mn-cs"/>
        </a:defRPr>
      </a:lvl8pPr>
      <a:lvl9pPr marL="8345546" algn="l" defTabSz="2086386" rtl="0" eaLnBrk="1" latinLnBrk="0" hangingPunct="1">
        <a:defRPr sz="41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4111" y="19627350"/>
            <a:ext cx="3925641" cy="15665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0203970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Default Theme">
  <a:themeElements>
    <a:clrScheme name="Flow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Elemental">
      <a:maj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lemental">
      <a:fillStyleLst>
        <a:solidFill>
          <a:schemeClr val="phClr"/>
        </a:solidFill>
        <a:gradFill rotWithShape="1">
          <a:gsLst>
            <a:gs pos="0">
              <a:schemeClr val="phClr">
                <a:tint val="90000"/>
              </a:schemeClr>
            </a:gs>
            <a:gs pos="48000">
              <a:schemeClr val="phClr">
                <a:tint val="54000"/>
                <a:satMod val="140000"/>
              </a:schemeClr>
            </a:gs>
            <a:gs pos="100000">
              <a:schemeClr val="phClr">
                <a:tint val="24000"/>
                <a:satMod val="260000"/>
              </a:schemeClr>
            </a:gs>
          </a:gsLst>
          <a:lin ang="1620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48000"/>
                <a:satMod val="180000"/>
                <a:lumMod val="94000"/>
              </a:schemeClr>
            </a:gs>
            <a:gs pos="100000">
              <a:schemeClr val="phClr">
                <a:shade val="48000"/>
                <a:satMod val="180000"/>
                <a:lumMod val="94000"/>
              </a:schemeClr>
            </a:gs>
          </a:gsLst>
          <a:lin ang="4140000" scaled="1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12700" dir="5400000" sx="102000" sy="102000" rotWithShape="0">
              <a:srgbClr val="000000">
                <a:alpha val="32000"/>
              </a:srgbClr>
            </a:outerShdw>
          </a:effectLst>
        </a:effectStyle>
        <a:effectStyle>
          <a:effectLst>
            <a:outerShdw blurRad="762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19800000"/>
            </a:lightRig>
          </a:scene3d>
          <a:sp3d prstMaterial="metal">
            <a:bevelT w="38100" h="38100"/>
          </a:sp3d>
        </a:effectStyle>
        <a:effectStyle>
          <a:effectLst>
            <a:outerShdw blurRad="114300" dist="114300" dir="5400000" rotWithShape="0">
              <a:srgbClr val="000000">
                <a:alpha val="7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plastic"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5000"/>
              </a:schemeClr>
            </a:gs>
            <a:gs pos="100000">
              <a:schemeClr val="phClr">
                <a:shade val="40000"/>
                <a:satMod val="18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4000"/>
                <a:satMod val="280000"/>
              </a:schemeClr>
              <a:schemeClr val="phClr">
                <a:tint val="60000"/>
                <a:satMod val="120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Default Theme.thmx</Template>
  <TotalTime>353</TotalTime>
  <Words>1</Words>
  <Application>Microsoft Office PowerPoint</Application>
  <PresentationFormat>Custom</PresentationFormat>
  <Paragraphs>1</Paragraphs>
  <Slides>1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Default Theme</vt:lpstr>
      <vt:lpstr>PowerPoint Presentation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Nik Whitehead</dc:creator>
  <cp:lastModifiedBy>Dr Nik Whitehead</cp:lastModifiedBy>
  <cp:revision>32</cp:revision>
  <cp:lastPrinted>2011-05-12T13:18:30Z</cp:lastPrinted>
  <dcterms:created xsi:type="dcterms:W3CDTF">2011-05-12T10:46:54Z</dcterms:created>
  <dcterms:modified xsi:type="dcterms:W3CDTF">2013-12-02T12:02:32Z</dcterms:modified>
</cp:coreProperties>
</file>