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6" d="100"/>
          <a:sy n="46" d="100"/>
        </p:scale>
        <p:origin x="72" y="12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6F109-C107-2FF7-B557-E6996AEF7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710F69-FE1B-D51C-70B5-694BC9DEAC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AE29C0-0B6B-ECC8-DC91-97DF75C89D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5C8A4C-EDC5-49D5-1C1A-CBE65976B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DE249-49A6-1AF6-391E-80CA2838B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397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2EE67-C864-F73E-3D7F-315955286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DAF7C-0DE0-E255-722B-5E1F8D3199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A083E-EB8E-F657-255B-1C2F928AF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E985F-6D62-10DB-19CB-C081E9BA33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4DD874-73DE-BC21-861F-DEBA266A9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556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39217-F157-D5BC-8216-5A1EDAFC1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A02A04-AB13-5A4B-C836-FB10C5D752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1DCC4-4453-D634-9B5E-654E2500C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02E0FD-9A83-F8BA-01B0-C365E6432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E0F26-830B-1C12-449F-20A542567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71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8030A-53A1-89A4-5078-B6AA9766E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DBD6F-5C4D-670A-C87B-28BFA57E76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0ACEB-F741-B930-5FDF-A3403885BD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D7DC96-5A29-907E-B095-F7E9800F8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70A116-D39C-0694-C662-A14E6A6083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CD89BE-858B-64FC-5B6E-8C035B7A3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265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1835-42E2-560F-5C33-C9C9C07DC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637885-FDFA-14C7-D6B6-8B95FD2F0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7149F-EB32-590F-4D4A-4B03594F23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A922FB-7D20-6E18-4CA7-62C2058FB6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BA035B-741F-2B95-BA36-4A5C105690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5BD4C5C-404C-AFD6-8C71-605D94358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E8685C-CD10-FC1C-893B-1293A746E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D21F2D-D4F9-D8B4-186C-73BC1FD39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373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85BA7-E816-1306-D469-CBF4FAA32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8201FB-B515-8389-26B7-473DBE617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4BAE5C-86A9-E5E9-48A5-3BC1EA35FF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E69691-2187-EA01-B9BA-D32A7629E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1242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E86D84-297C-1862-323E-19749EFEB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DBE1D0-2242-2C45-C96B-F13B9233E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3B5A6E-83BD-7C4B-00CA-9BA8D29F3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300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A4B9F-023F-4DEC-8BA2-F937D8BDA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CE362-1615-2076-754A-C40737AF6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F258BD-672B-2A4F-A2C3-6B5A030D93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CC6E00-4A43-EF3B-F58F-1E93E9278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46E22D-F854-9298-6122-2D6E63B22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558923-7408-13AB-1266-A16C66A31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767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138E4-FF70-EDE0-2F79-FB9CAAB8C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22873A-E29C-66ED-722E-1B8B3CF032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A1156-0520-E7E3-2B15-89C13580A5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CC3B00-DE26-D3BE-9667-D9AF84DFD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515DD4-DC8A-5A14-EE59-42108EEB3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070631-56D6-A72A-13F2-6112DE21D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908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0CCD2-3679-3903-261B-AB59D5FB7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1175B7-02D5-CC04-8152-6949722999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C08FA-CBD0-C4EE-16EA-18D16F46C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DF1DF-6BAC-8C15-A237-7C2A8C03F3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3AE9A7-F2F9-7B98-046D-A8C866C82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011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05722A-CC46-C082-A802-288CF8BFC9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DC009A-C461-8B66-1D00-83C1ED4ED9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DEFFE-E570-0B84-F7BA-A37E6CD81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CA1FE7-AA13-C70B-4517-680ED35CC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BEB55-B623-E60A-1760-0AA43206B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543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B6D47-402F-96BE-AC09-9BD2EE09F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60EA05-0E81-5841-D981-B80E91C768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0F71F-94EB-337D-D9BF-7C61C351A3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E71F87-4A81-4179-A3A0-8EFA85893208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B4247-2401-9183-835B-48A8177828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C6515-B2EE-DD84-9693-34BB01DAC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33AC16-9F5B-4069-9EE9-577B558395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717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9DABC3-46D2-F084-5F43-0B79DA64E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3100">
                <a:solidFill>
                  <a:schemeClr val="tx2"/>
                </a:solidFill>
              </a:rPr>
              <a:t>DS3 Module Assessment Georgeta Nicoleta Dumitru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54EBC3-351C-4D1A-36EF-FE3F595904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July 2026</a:t>
            </a:r>
          </a:p>
        </p:txBody>
      </p:sp>
      <p:pic>
        <p:nvPicPr>
          <p:cNvPr id="7" name="Graphic 6" descr="Tick">
            <a:extLst>
              <a:ext uri="{FF2B5EF4-FFF2-40B4-BE49-F238E27FC236}">
                <a16:creationId xmlns:a16="http://schemas.microsoft.com/office/drawing/2014/main" id="{DCA3D240-75D5-AA34-3F77-9B1048E7C30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327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3D43DC-4B3B-9011-6BB8-BFD4C3487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introduction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E12A6-DF6F-04F7-AC87-0F2408BDB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0" y="1553134"/>
            <a:ext cx="6128539" cy="3751732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Systematic application of digital skills to academic research and data analysis</a:t>
            </a:r>
          </a:p>
          <a:p>
            <a:r>
              <a:rPr lang="en-GB" sz="1800">
                <a:solidFill>
                  <a:schemeClr val="tx2"/>
                </a:solidFill>
              </a:rPr>
              <a:t>Proficiency in end-to-end research workflows: sourcing, organisation, formatting, and presentation</a:t>
            </a:r>
          </a:p>
          <a:p>
            <a:r>
              <a:rPr lang="en-GB" sz="1800">
                <a:solidFill>
                  <a:schemeClr val="tx2"/>
                </a:solidFill>
              </a:rPr>
              <a:t>Technical competencies aligned with social science research standards and professional practice</a:t>
            </a:r>
          </a:p>
          <a:p>
            <a:r>
              <a:rPr lang="en-GB" sz="1800">
                <a:solidFill>
                  <a:schemeClr val="tx2"/>
                </a:solidFill>
              </a:rPr>
              <a:t>Evidence of how digital tools enhance rigour, transparency, and accessibility of academic work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759519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9C5D272-0325-9EF4-D0BE-0F3C36D68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Skills achieved during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CB393-0FA2-052F-CE82-06694CE1C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Research &amp; information</a:t>
            </a:r>
          </a:p>
          <a:p>
            <a:r>
              <a:rPr lang="en-GB" sz="1800">
                <a:solidFill>
                  <a:schemeClr val="tx2"/>
                </a:solidFill>
              </a:rPr>
              <a:t>File &amp; data management</a:t>
            </a:r>
          </a:p>
          <a:p>
            <a:r>
              <a:rPr lang="en-GB" sz="1800">
                <a:solidFill>
                  <a:schemeClr val="tx2"/>
                </a:solidFill>
              </a:rPr>
              <a:t>Academic formatting &amp; document standards</a:t>
            </a:r>
          </a:p>
          <a:p>
            <a:r>
              <a:rPr lang="en-GB" sz="1800">
                <a:solidFill>
                  <a:schemeClr val="tx2"/>
                </a:solidFill>
              </a:rPr>
              <a:t>Compliance security and reproducibility </a:t>
            </a:r>
          </a:p>
          <a:p>
            <a:r>
              <a:rPr lang="en-GB" sz="1800">
                <a:solidFill>
                  <a:schemeClr val="tx2"/>
                </a:solidFill>
              </a:rPr>
              <a:t>DATA ANALYSIS &amp; VISUALISATION</a:t>
            </a:r>
          </a:p>
        </p:txBody>
      </p:sp>
    </p:spTree>
    <p:extLst>
      <p:ext uri="{BB962C8B-B14F-4D97-AF65-F5344CB8AC3E}">
        <p14:creationId xmlns:p14="http://schemas.microsoft.com/office/powerpoint/2010/main" val="1736971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AE2A39-34E2-C7F1-3021-CFE02595A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RESEARCH &amp; INFORMATION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BCC4A-E6FD-657F-63A6-273CD4DA1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2"/>
                </a:solidFill>
              </a:rPr>
              <a:t>note-taking and synthesis of findings to build evidence-based arguments</a:t>
            </a:r>
          </a:p>
          <a:p>
            <a:r>
              <a:rPr lang="en-GB" sz="2000">
                <a:solidFill>
                  <a:schemeClr val="tx2"/>
                </a:solidFill>
              </a:rPr>
              <a:t>Critical evaluation of sources:</a:t>
            </a:r>
          </a:p>
        </p:txBody>
      </p:sp>
    </p:spTree>
    <p:extLst>
      <p:ext uri="{BB962C8B-B14F-4D97-AF65-F5344CB8AC3E}">
        <p14:creationId xmlns:p14="http://schemas.microsoft.com/office/powerpoint/2010/main" val="1360353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D9A5D-8522-8001-78CF-EEED3FB73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FILE &amp; DATA MANAGEMENT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F8947-C43E-DB26-A8A4-56323E6B8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0" y="1553134"/>
            <a:ext cx="6128539" cy="3751732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Organised file naming</a:t>
            </a:r>
          </a:p>
          <a:p>
            <a:r>
              <a:rPr lang="en-GB" sz="1800">
                <a:solidFill>
                  <a:schemeClr val="tx2"/>
                </a:solidFill>
              </a:rPr>
              <a:t>Structured folder systems to separate raw data, working documents, final outputs, and supplementary materials</a:t>
            </a:r>
          </a:p>
          <a:p>
            <a:r>
              <a:rPr lang="en-GB" sz="1800">
                <a:solidFill>
                  <a:schemeClr val="tx2"/>
                </a:solidFill>
              </a:rPr>
              <a:t>data protection standards: secure storage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9179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E7B56DB-E832-AE12-2F92-E203AA1C0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ACADEMIC FORMATTING &amp; DOCUMENT STANDARDS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04BCF-AC82-BAE1-D3C3-EFADBC892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Consistent application of academic referencing styles</a:t>
            </a:r>
          </a:p>
          <a:p>
            <a:r>
              <a:rPr lang="en-GB" sz="1800">
                <a:solidFill>
                  <a:schemeClr val="tx2"/>
                </a:solidFill>
              </a:rPr>
              <a:t>Structured document layout</a:t>
            </a:r>
          </a:p>
          <a:p>
            <a:r>
              <a:rPr lang="en-GB" sz="1800">
                <a:solidFill>
                  <a:schemeClr val="tx2"/>
                </a:solidFill>
              </a:rPr>
              <a:t>Production of professional outputs including research reports, presentation slides, and data summaries</a:t>
            </a:r>
          </a:p>
        </p:txBody>
      </p:sp>
    </p:spTree>
    <p:extLst>
      <p:ext uri="{BB962C8B-B14F-4D97-AF65-F5344CB8AC3E}">
        <p14:creationId xmlns:p14="http://schemas.microsoft.com/office/powerpoint/2010/main" val="31838910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26305-71CE-0F8A-6ADC-CDE65610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COMPLIANCE, SECURITY &amp; REPRODUCIBILITY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FF04B-69CB-EDB4-19F7-DA230EAE2A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2"/>
                </a:solidFill>
              </a:rPr>
              <a:t>Adhering to university policies on academic integrity</a:t>
            </a:r>
          </a:p>
          <a:p>
            <a:r>
              <a:rPr lang="en-GB" sz="2000">
                <a:solidFill>
                  <a:schemeClr val="tx2"/>
                </a:solidFill>
              </a:rPr>
              <a:t>Documenting every step of research</a:t>
            </a:r>
          </a:p>
          <a:p>
            <a:r>
              <a:rPr lang="en-GB" sz="2000">
                <a:solidFill>
                  <a:schemeClr val="tx2"/>
                </a:solidFill>
              </a:rPr>
              <a:t>Using secure cloud storage with regular backups to prevent data loss</a:t>
            </a:r>
          </a:p>
        </p:txBody>
      </p:sp>
    </p:spTree>
    <p:extLst>
      <p:ext uri="{BB962C8B-B14F-4D97-AF65-F5344CB8AC3E}">
        <p14:creationId xmlns:p14="http://schemas.microsoft.com/office/powerpoint/2010/main" val="321317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6B49B-4C30-F022-F776-A20496B27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DATA ANALYSIS &amp; VISUALISATION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9808D-1A41-CB14-0754-DACE5AD17A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2"/>
                </a:solidFill>
              </a:rPr>
              <a:t>Importing, cleaning, and validating</a:t>
            </a:r>
          </a:p>
          <a:p>
            <a:r>
              <a:rPr lang="en-GB" sz="2000">
                <a:solidFill>
                  <a:schemeClr val="tx2"/>
                </a:solidFill>
              </a:rPr>
              <a:t>Presenting data clearly to distinguish between statistical significance and real-world importance</a:t>
            </a:r>
          </a:p>
        </p:txBody>
      </p:sp>
    </p:spTree>
    <p:extLst>
      <p:ext uri="{BB962C8B-B14F-4D97-AF65-F5344CB8AC3E}">
        <p14:creationId xmlns:p14="http://schemas.microsoft.com/office/powerpoint/2010/main" val="649100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F75AD06-DFC4-4B3A-8490-330823D081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C587C93-0840-40DF-96D5-D1F2137E6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8C2F79-4965-9F8D-716F-7C05C97C1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01859"/>
            <a:ext cx="4130185" cy="4054282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conclusion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E02D55A-F529-4B19-BAF9-F63240A7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3839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5" name="Freeform: Shape 12">
              <a:extLst>
                <a:ext uri="{FF2B5EF4-FFF2-40B4-BE49-F238E27FC236}">
                  <a16:creationId xmlns:a16="http://schemas.microsoft.com/office/drawing/2014/main" id="{60367E3C-3947-493D-9458-5955DB20A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3">
              <a:extLst>
                <a:ext uri="{FF2B5EF4-FFF2-40B4-BE49-F238E27FC236}">
                  <a16:creationId xmlns:a16="http://schemas.microsoft.com/office/drawing/2014/main" id="{1E8D9785-21DB-4CE6-B138-2999AD616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4">
              <a:extLst>
                <a:ext uri="{FF2B5EF4-FFF2-40B4-BE49-F238E27FC236}">
                  <a16:creationId xmlns:a16="http://schemas.microsoft.com/office/drawing/2014/main" id="{43AA5AD5-8F29-4165-8112-305DDDDDD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4EC0CF-F38F-4D7F-B48D-9A26E814DF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DAA8E-10EB-4021-DB2D-744C3B28C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0" y="1553134"/>
            <a:ext cx="6128539" cy="3751732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 can manage the full lifecycle of academic research digitally, from sourcing materials to delivering final formatted outputs</a:t>
            </a:r>
          </a:p>
          <a:p>
            <a:r>
              <a:rPr lang="en-GB" sz="1800">
                <a:solidFill>
                  <a:schemeClr val="tx2"/>
                </a:solidFill>
              </a:rPr>
              <a:t>My work is consistent, transparent, and aligned with academic and professional standards</a:t>
            </a:r>
          </a:p>
          <a:p>
            <a:r>
              <a:rPr lang="en-GB" sz="1800">
                <a:solidFill>
                  <a:schemeClr val="tx2"/>
                </a:solidFill>
              </a:rPr>
              <a:t>These skills are transferable to further study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7A3A52F-BCB3-444D-9372-EE018B135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535970" y="4114799"/>
            <a:ext cx="3655725" cy="2743201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1E32C13-DED6-4967-85B8-68DD77103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DDA515-BC6A-47FB-951E-E1E792875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7EEFA7-6787-4EC0-8284-6D3D273061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A9621AC-50AB-4B43-896D-78FE571A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92725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D9D03-0F1C-408F-F1DC-2943379E7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tx2"/>
                </a:solidFill>
              </a:rPr>
              <a:t>Looking back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DD50F-47AB-BDF5-C29F-21DFF6855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Found difficult in the beginning: managing files, using new tools</a:t>
            </a:r>
          </a:p>
          <a:p>
            <a:r>
              <a:rPr lang="en-GB" sz="2000" dirty="0">
                <a:solidFill>
                  <a:schemeClr val="tx2"/>
                </a:solidFill>
              </a:rPr>
              <a:t>Can now do organising my work and files, using digital tools confidently to my own learning</a:t>
            </a:r>
          </a:p>
        </p:txBody>
      </p:sp>
    </p:spTree>
    <p:extLst>
      <p:ext uri="{BB962C8B-B14F-4D97-AF65-F5344CB8AC3E}">
        <p14:creationId xmlns:p14="http://schemas.microsoft.com/office/powerpoint/2010/main" val="17396710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280</Words>
  <Application>Microsoft Office PowerPoint</Application>
  <PresentationFormat>Widescreen</PresentationFormat>
  <Paragraphs>38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DS3 Module Assessment Georgeta Nicoleta Dumitru</vt:lpstr>
      <vt:lpstr>introduction</vt:lpstr>
      <vt:lpstr>Skills achieved during module</vt:lpstr>
      <vt:lpstr>RESEARCH &amp; INFORMATION</vt:lpstr>
      <vt:lpstr>FILE &amp; DATA MANAGEMENT</vt:lpstr>
      <vt:lpstr>ACADEMIC FORMATTING &amp; DOCUMENT STANDARDS</vt:lpstr>
      <vt:lpstr>COMPLIANCE, SECURITY &amp; REPRODUCIBILITY</vt:lpstr>
      <vt:lpstr>DATA ANALYSIS &amp; VISUALISATION</vt:lpstr>
      <vt:lpstr>conclusion</vt:lpstr>
      <vt:lpstr>Looking 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 dumitru</dc:creator>
  <cp:lastModifiedBy>dani dumitru</cp:lastModifiedBy>
  <cp:revision>1</cp:revision>
  <dcterms:created xsi:type="dcterms:W3CDTF">2026-07-17T22:23:12Z</dcterms:created>
  <dcterms:modified xsi:type="dcterms:W3CDTF">2026-07-17T22:55:12Z</dcterms:modified>
</cp:coreProperties>
</file>