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1" r:id="rId4"/>
    <p:sldId id="259" r:id="rId5"/>
    <p:sldId id="260" r:id="rId6"/>
    <p:sldId id="269" r:id="rId7"/>
    <p:sldId id="262" r:id="rId8"/>
    <p:sldId id="258" r:id="rId9"/>
    <p:sldId id="266" r:id="rId10"/>
    <p:sldId id="274" r:id="rId11"/>
    <p:sldId id="275" r:id="rId12"/>
    <p:sldId id="267" r:id="rId13"/>
    <p:sldId id="263" r:id="rId14"/>
    <p:sldId id="276" r:id="rId15"/>
    <p:sldId id="264" r:id="rId16"/>
    <p:sldId id="265" r:id="rId17"/>
    <p:sldId id="272" r:id="rId18"/>
    <p:sldId id="273" r:id="rId19"/>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07"/>
    <p:restoredTop sz="94650"/>
  </p:normalViewPr>
  <p:slideViewPr>
    <p:cSldViewPr snapToGrid="0" snapToObjects="1">
      <p:cViewPr varScale="1">
        <p:scale>
          <a:sx n="105" d="100"/>
          <a:sy n="105" d="100"/>
        </p:scale>
        <p:origin x="200"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5.png"/><Relationship Id="rId7" Type="http://schemas.openxmlformats.org/officeDocument/2006/relationships/image" Target="../media/image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5.png"/><Relationship Id="rId7" Type="http://schemas.openxmlformats.org/officeDocument/2006/relationships/image" Target="../media/image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494AC50-180F-48ED-9816-3527AF164602}"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4F881E1-6D39-4E6E-A3A8-290F13BC1F4D}">
      <dgm:prSet/>
      <dgm:spPr/>
      <dgm:t>
        <a:bodyPr/>
        <a:lstStyle/>
        <a:p>
          <a:pPr>
            <a:defRPr cap="all"/>
          </a:pPr>
          <a:r>
            <a:rPr lang="en-US"/>
            <a:t>promote environmental education</a:t>
          </a:r>
        </a:p>
      </dgm:t>
    </dgm:pt>
    <dgm:pt modelId="{C6DC638A-55C8-4680-A53E-F9F0F6751C7A}" type="parTrans" cxnId="{27E48E1D-D9ED-478D-8F56-0323B4DD63E2}">
      <dgm:prSet/>
      <dgm:spPr/>
      <dgm:t>
        <a:bodyPr/>
        <a:lstStyle/>
        <a:p>
          <a:endParaRPr lang="en-US"/>
        </a:p>
      </dgm:t>
    </dgm:pt>
    <dgm:pt modelId="{2EB7450D-02DC-4461-833A-F5E8EAE98D1D}" type="sibTrans" cxnId="{27E48E1D-D9ED-478D-8F56-0323B4DD63E2}">
      <dgm:prSet/>
      <dgm:spPr/>
      <dgm:t>
        <a:bodyPr/>
        <a:lstStyle/>
        <a:p>
          <a:endParaRPr lang="en-US"/>
        </a:p>
      </dgm:t>
    </dgm:pt>
    <dgm:pt modelId="{1E44AB6A-1E3E-4B69-B73C-AD4268243CD2}">
      <dgm:prSet/>
      <dgm:spPr/>
      <dgm:t>
        <a:bodyPr/>
        <a:lstStyle/>
        <a:p>
          <a:pPr>
            <a:defRPr cap="all"/>
          </a:pPr>
          <a:r>
            <a:rPr lang="en-US"/>
            <a:t>encourage pupils to enhance their communication, teamwork, and leadership abilities.</a:t>
          </a:r>
        </a:p>
      </dgm:t>
    </dgm:pt>
    <dgm:pt modelId="{5F40E22F-DFFB-4550-99EB-865C3A83EE29}" type="parTrans" cxnId="{325CA39B-CCBA-4A9D-96D6-8A2582E0FBE0}">
      <dgm:prSet/>
      <dgm:spPr/>
      <dgm:t>
        <a:bodyPr/>
        <a:lstStyle/>
        <a:p>
          <a:endParaRPr lang="en-US"/>
        </a:p>
      </dgm:t>
    </dgm:pt>
    <dgm:pt modelId="{EA9C60E0-736A-404D-839D-5E7D0807A26F}" type="sibTrans" cxnId="{325CA39B-CCBA-4A9D-96D6-8A2582E0FBE0}">
      <dgm:prSet/>
      <dgm:spPr/>
      <dgm:t>
        <a:bodyPr/>
        <a:lstStyle/>
        <a:p>
          <a:endParaRPr lang="en-US"/>
        </a:p>
      </dgm:t>
    </dgm:pt>
    <dgm:pt modelId="{5EFFF4A9-8DFF-4D6C-82F3-6BB07EE8F9C4}">
      <dgm:prSet/>
      <dgm:spPr/>
      <dgm:t>
        <a:bodyPr/>
        <a:lstStyle/>
        <a:p>
          <a:pPr>
            <a:defRPr cap="all"/>
          </a:pPr>
          <a:r>
            <a:rPr lang="en-US"/>
            <a:t>encourage students to stretch their personal talents and boost their creative thinking</a:t>
          </a:r>
        </a:p>
      </dgm:t>
    </dgm:pt>
    <dgm:pt modelId="{F31627A4-F65F-41B5-9203-12853FE11FE9}" type="parTrans" cxnId="{82F4D156-6F06-4834-BEE4-230204B03930}">
      <dgm:prSet/>
      <dgm:spPr/>
      <dgm:t>
        <a:bodyPr/>
        <a:lstStyle/>
        <a:p>
          <a:endParaRPr lang="en-US"/>
        </a:p>
      </dgm:t>
    </dgm:pt>
    <dgm:pt modelId="{D734D32E-B7BF-4C50-B4ED-57688D947B6F}" type="sibTrans" cxnId="{82F4D156-6F06-4834-BEE4-230204B03930}">
      <dgm:prSet/>
      <dgm:spPr/>
      <dgm:t>
        <a:bodyPr/>
        <a:lstStyle/>
        <a:p>
          <a:endParaRPr lang="en-US"/>
        </a:p>
      </dgm:t>
    </dgm:pt>
    <dgm:pt modelId="{7D9D5B2D-DAAE-4914-81F2-CEA9914BA8DC}">
      <dgm:prSet/>
      <dgm:spPr/>
      <dgm:t>
        <a:bodyPr/>
        <a:lstStyle/>
        <a:p>
          <a:pPr>
            <a:defRPr cap="all"/>
          </a:pPr>
          <a:r>
            <a:rPr lang="en-US"/>
            <a:t>teaches pupils key skills which can be transferred into most activities such as balance, coordination, strength, teamwork and respect for others</a:t>
          </a:r>
        </a:p>
      </dgm:t>
    </dgm:pt>
    <dgm:pt modelId="{CB53E82E-FFB7-47FE-A663-EC74D24FDD21}" type="parTrans" cxnId="{95C199C2-8C79-4FB2-8ADE-6D860777E735}">
      <dgm:prSet/>
      <dgm:spPr/>
      <dgm:t>
        <a:bodyPr/>
        <a:lstStyle/>
        <a:p>
          <a:endParaRPr lang="en-US"/>
        </a:p>
      </dgm:t>
    </dgm:pt>
    <dgm:pt modelId="{0BF31D27-E44D-4150-8C94-C6F50B1956AE}" type="sibTrans" cxnId="{95C199C2-8C79-4FB2-8ADE-6D860777E735}">
      <dgm:prSet/>
      <dgm:spPr/>
      <dgm:t>
        <a:bodyPr/>
        <a:lstStyle/>
        <a:p>
          <a:endParaRPr lang="en-US"/>
        </a:p>
      </dgm:t>
    </dgm:pt>
    <dgm:pt modelId="{5719AB36-8911-497A-9687-E2884DC96B97}" type="pres">
      <dgm:prSet presAssocID="{E494AC50-180F-48ED-9816-3527AF164602}" presName="root" presStyleCnt="0">
        <dgm:presLayoutVars>
          <dgm:dir/>
          <dgm:resizeHandles val="exact"/>
        </dgm:presLayoutVars>
      </dgm:prSet>
      <dgm:spPr/>
    </dgm:pt>
    <dgm:pt modelId="{4B9C2469-15B7-43E6-8EF5-94E322DB38B3}" type="pres">
      <dgm:prSet presAssocID="{94F881E1-6D39-4E6E-A3A8-290F13BC1F4D}" presName="compNode" presStyleCnt="0"/>
      <dgm:spPr/>
    </dgm:pt>
    <dgm:pt modelId="{C6A6B856-8C74-4CE1-8C56-110C702D8EBE}" type="pres">
      <dgm:prSet presAssocID="{94F881E1-6D39-4E6E-A3A8-290F13BC1F4D}" presName="iconBgRect" presStyleLbl="bgShp" presStyleIdx="0" presStyleCnt="4"/>
      <dgm:spPr>
        <a:prstGeom prst="round2DiagRect">
          <a:avLst>
            <a:gd name="adj1" fmla="val 29727"/>
            <a:gd name="adj2" fmla="val 0"/>
          </a:avLst>
        </a:prstGeom>
      </dgm:spPr>
    </dgm:pt>
    <dgm:pt modelId="{4E5EE7DA-1436-4DC8-BCAD-AEB4C4733D85}" type="pres">
      <dgm:prSet presAssocID="{94F881E1-6D39-4E6E-A3A8-290F13BC1F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19C2E834-676A-49EF-8333-BC8EC1F372AF}" type="pres">
      <dgm:prSet presAssocID="{94F881E1-6D39-4E6E-A3A8-290F13BC1F4D}" presName="spaceRect" presStyleCnt="0"/>
      <dgm:spPr/>
    </dgm:pt>
    <dgm:pt modelId="{EC7C5E13-ABAB-4406-B1CC-25126AA26F6A}" type="pres">
      <dgm:prSet presAssocID="{94F881E1-6D39-4E6E-A3A8-290F13BC1F4D}" presName="textRect" presStyleLbl="revTx" presStyleIdx="0" presStyleCnt="4">
        <dgm:presLayoutVars>
          <dgm:chMax val="1"/>
          <dgm:chPref val="1"/>
        </dgm:presLayoutVars>
      </dgm:prSet>
      <dgm:spPr/>
    </dgm:pt>
    <dgm:pt modelId="{93B043E1-8C18-428B-A600-EE949DE8CF4D}" type="pres">
      <dgm:prSet presAssocID="{2EB7450D-02DC-4461-833A-F5E8EAE98D1D}" presName="sibTrans" presStyleCnt="0"/>
      <dgm:spPr/>
    </dgm:pt>
    <dgm:pt modelId="{39371C86-E272-47BB-B211-497FD88BCF4A}" type="pres">
      <dgm:prSet presAssocID="{1E44AB6A-1E3E-4B69-B73C-AD4268243CD2}" presName="compNode" presStyleCnt="0"/>
      <dgm:spPr/>
    </dgm:pt>
    <dgm:pt modelId="{9F93AD2B-8821-4073-94F7-BEC17B016B13}" type="pres">
      <dgm:prSet presAssocID="{1E44AB6A-1E3E-4B69-B73C-AD4268243CD2}" presName="iconBgRect" presStyleLbl="bgShp" presStyleIdx="1" presStyleCnt="4"/>
      <dgm:spPr>
        <a:prstGeom prst="round2DiagRect">
          <a:avLst>
            <a:gd name="adj1" fmla="val 29727"/>
            <a:gd name="adj2" fmla="val 0"/>
          </a:avLst>
        </a:prstGeom>
      </dgm:spPr>
    </dgm:pt>
    <dgm:pt modelId="{297CE57D-6723-4618-A4DD-923DBADEA299}" type="pres">
      <dgm:prSet presAssocID="{1E44AB6A-1E3E-4B69-B73C-AD4268243C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00BEE366-0F81-4F0D-9C02-B93529A383CF}" type="pres">
      <dgm:prSet presAssocID="{1E44AB6A-1E3E-4B69-B73C-AD4268243CD2}" presName="spaceRect" presStyleCnt="0"/>
      <dgm:spPr/>
    </dgm:pt>
    <dgm:pt modelId="{DB0043B2-6D4D-49EF-BF9D-5EB31CA2CE17}" type="pres">
      <dgm:prSet presAssocID="{1E44AB6A-1E3E-4B69-B73C-AD4268243CD2}" presName="textRect" presStyleLbl="revTx" presStyleIdx="1" presStyleCnt="4">
        <dgm:presLayoutVars>
          <dgm:chMax val="1"/>
          <dgm:chPref val="1"/>
        </dgm:presLayoutVars>
      </dgm:prSet>
      <dgm:spPr/>
    </dgm:pt>
    <dgm:pt modelId="{264097A1-A841-42E1-B574-1DFED172CEFB}" type="pres">
      <dgm:prSet presAssocID="{EA9C60E0-736A-404D-839D-5E7D0807A26F}" presName="sibTrans" presStyleCnt="0"/>
      <dgm:spPr/>
    </dgm:pt>
    <dgm:pt modelId="{9B844149-87AD-490B-B079-EC5846BB9F5B}" type="pres">
      <dgm:prSet presAssocID="{5EFFF4A9-8DFF-4D6C-82F3-6BB07EE8F9C4}" presName="compNode" presStyleCnt="0"/>
      <dgm:spPr/>
    </dgm:pt>
    <dgm:pt modelId="{313E0F5A-AD60-4EAE-876F-A6D732FD6BAF}" type="pres">
      <dgm:prSet presAssocID="{5EFFF4A9-8DFF-4D6C-82F3-6BB07EE8F9C4}" presName="iconBgRect" presStyleLbl="bgShp" presStyleIdx="2" presStyleCnt="4"/>
      <dgm:spPr>
        <a:prstGeom prst="round2DiagRect">
          <a:avLst>
            <a:gd name="adj1" fmla="val 29727"/>
            <a:gd name="adj2" fmla="val 0"/>
          </a:avLst>
        </a:prstGeom>
      </dgm:spPr>
    </dgm:pt>
    <dgm:pt modelId="{9B342113-241A-4B5E-9EEB-C95FEDBE6C92}" type="pres">
      <dgm:prSet presAssocID="{5EFFF4A9-8DFF-4D6C-82F3-6BB07EE8F9C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94C31C6-7124-4C80-A8FA-DA74D7580B7A}" type="pres">
      <dgm:prSet presAssocID="{5EFFF4A9-8DFF-4D6C-82F3-6BB07EE8F9C4}" presName="spaceRect" presStyleCnt="0"/>
      <dgm:spPr/>
    </dgm:pt>
    <dgm:pt modelId="{78A668E8-F7BF-41F9-9CBC-BC08F7CE3C16}" type="pres">
      <dgm:prSet presAssocID="{5EFFF4A9-8DFF-4D6C-82F3-6BB07EE8F9C4}" presName="textRect" presStyleLbl="revTx" presStyleIdx="2" presStyleCnt="4">
        <dgm:presLayoutVars>
          <dgm:chMax val="1"/>
          <dgm:chPref val="1"/>
        </dgm:presLayoutVars>
      </dgm:prSet>
      <dgm:spPr/>
    </dgm:pt>
    <dgm:pt modelId="{9C2F586E-2C47-4959-BB58-8F55A920B89E}" type="pres">
      <dgm:prSet presAssocID="{D734D32E-B7BF-4C50-B4ED-57688D947B6F}" presName="sibTrans" presStyleCnt="0"/>
      <dgm:spPr/>
    </dgm:pt>
    <dgm:pt modelId="{DC32427C-5E71-4212-83B5-13DCC64AFFD0}" type="pres">
      <dgm:prSet presAssocID="{7D9D5B2D-DAAE-4914-81F2-CEA9914BA8DC}" presName="compNode" presStyleCnt="0"/>
      <dgm:spPr/>
    </dgm:pt>
    <dgm:pt modelId="{CF1A6B4B-13D7-453B-89C4-8105AA66E0A5}" type="pres">
      <dgm:prSet presAssocID="{7D9D5B2D-DAAE-4914-81F2-CEA9914BA8DC}" presName="iconBgRect" presStyleLbl="bgShp" presStyleIdx="3" presStyleCnt="4"/>
      <dgm:spPr>
        <a:prstGeom prst="round2DiagRect">
          <a:avLst>
            <a:gd name="adj1" fmla="val 29727"/>
            <a:gd name="adj2" fmla="val 0"/>
          </a:avLst>
        </a:prstGeom>
      </dgm:spPr>
    </dgm:pt>
    <dgm:pt modelId="{58134D5C-8A0D-4689-92BF-54638BD87FFC}" type="pres">
      <dgm:prSet presAssocID="{7D9D5B2D-DAAE-4914-81F2-CEA9914BA8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ce"/>
        </a:ext>
      </dgm:extLst>
    </dgm:pt>
    <dgm:pt modelId="{D854C4C7-A728-4F4A-8F79-0387D03E04F2}" type="pres">
      <dgm:prSet presAssocID="{7D9D5B2D-DAAE-4914-81F2-CEA9914BA8DC}" presName="spaceRect" presStyleCnt="0"/>
      <dgm:spPr/>
    </dgm:pt>
    <dgm:pt modelId="{BA9C2A77-FF89-4E92-9705-A19086B7143E}" type="pres">
      <dgm:prSet presAssocID="{7D9D5B2D-DAAE-4914-81F2-CEA9914BA8DC}" presName="textRect" presStyleLbl="revTx" presStyleIdx="3" presStyleCnt="4">
        <dgm:presLayoutVars>
          <dgm:chMax val="1"/>
          <dgm:chPref val="1"/>
        </dgm:presLayoutVars>
      </dgm:prSet>
      <dgm:spPr/>
    </dgm:pt>
  </dgm:ptLst>
  <dgm:cxnLst>
    <dgm:cxn modelId="{56368F04-2596-4593-8212-C39BA26C1BA3}" type="presOf" srcId="{7D9D5B2D-DAAE-4914-81F2-CEA9914BA8DC}" destId="{BA9C2A77-FF89-4E92-9705-A19086B7143E}" srcOrd="0" destOrd="0" presId="urn:microsoft.com/office/officeart/2018/5/layout/IconLeafLabelList"/>
    <dgm:cxn modelId="{27E48E1D-D9ED-478D-8F56-0323B4DD63E2}" srcId="{E494AC50-180F-48ED-9816-3527AF164602}" destId="{94F881E1-6D39-4E6E-A3A8-290F13BC1F4D}" srcOrd="0" destOrd="0" parTransId="{C6DC638A-55C8-4680-A53E-F9F0F6751C7A}" sibTransId="{2EB7450D-02DC-4461-833A-F5E8EAE98D1D}"/>
    <dgm:cxn modelId="{77573522-6AD9-4646-9B8D-232A3A20ABEF}" type="presOf" srcId="{94F881E1-6D39-4E6E-A3A8-290F13BC1F4D}" destId="{EC7C5E13-ABAB-4406-B1CC-25126AA26F6A}" srcOrd="0" destOrd="0" presId="urn:microsoft.com/office/officeart/2018/5/layout/IconLeafLabelList"/>
    <dgm:cxn modelId="{82F4D156-6F06-4834-BEE4-230204B03930}" srcId="{E494AC50-180F-48ED-9816-3527AF164602}" destId="{5EFFF4A9-8DFF-4D6C-82F3-6BB07EE8F9C4}" srcOrd="2" destOrd="0" parTransId="{F31627A4-F65F-41B5-9203-12853FE11FE9}" sibTransId="{D734D32E-B7BF-4C50-B4ED-57688D947B6F}"/>
    <dgm:cxn modelId="{0F741992-8131-42B6-8147-DCB4E441E101}" type="presOf" srcId="{E494AC50-180F-48ED-9816-3527AF164602}" destId="{5719AB36-8911-497A-9687-E2884DC96B97}" srcOrd="0" destOrd="0" presId="urn:microsoft.com/office/officeart/2018/5/layout/IconLeafLabelList"/>
    <dgm:cxn modelId="{325CA39B-CCBA-4A9D-96D6-8A2582E0FBE0}" srcId="{E494AC50-180F-48ED-9816-3527AF164602}" destId="{1E44AB6A-1E3E-4B69-B73C-AD4268243CD2}" srcOrd="1" destOrd="0" parTransId="{5F40E22F-DFFB-4550-99EB-865C3A83EE29}" sibTransId="{EA9C60E0-736A-404D-839D-5E7D0807A26F}"/>
    <dgm:cxn modelId="{95C199C2-8C79-4FB2-8ADE-6D860777E735}" srcId="{E494AC50-180F-48ED-9816-3527AF164602}" destId="{7D9D5B2D-DAAE-4914-81F2-CEA9914BA8DC}" srcOrd="3" destOrd="0" parTransId="{CB53E82E-FFB7-47FE-A663-EC74D24FDD21}" sibTransId="{0BF31D27-E44D-4150-8C94-C6F50B1956AE}"/>
    <dgm:cxn modelId="{87BD26CE-4FE3-4D8E-859F-DB663188BA43}" type="presOf" srcId="{5EFFF4A9-8DFF-4D6C-82F3-6BB07EE8F9C4}" destId="{78A668E8-F7BF-41F9-9CBC-BC08F7CE3C16}" srcOrd="0" destOrd="0" presId="urn:microsoft.com/office/officeart/2018/5/layout/IconLeafLabelList"/>
    <dgm:cxn modelId="{31D9CFF5-1945-4DA0-BFB1-D7C806657B55}" type="presOf" srcId="{1E44AB6A-1E3E-4B69-B73C-AD4268243CD2}" destId="{DB0043B2-6D4D-49EF-BF9D-5EB31CA2CE17}" srcOrd="0" destOrd="0" presId="urn:microsoft.com/office/officeart/2018/5/layout/IconLeafLabelList"/>
    <dgm:cxn modelId="{D1A4B94E-5754-428C-B861-FE134D53EB52}" type="presParOf" srcId="{5719AB36-8911-497A-9687-E2884DC96B97}" destId="{4B9C2469-15B7-43E6-8EF5-94E322DB38B3}" srcOrd="0" destOrd="0" presId="urn:microsoft.com/office/officeart/2018/5/layout/IconLeafLabelList"/>
    <dgm:cxn modelId="{3FB149EC-E5EB-4958-A4EA-6CE20C1F5B0F}" type="presParOf" srcId="{4B9C2469-15B7-43E6-8EF5-94E322DB38B3}" destId="{C6A6B856-8C74-4CE1-8C56-110C702D8EBE}" srcOrd="0" destOrd="0" presId="urn:microsoft.com/office/officeart/2018/5/layout/IconLeafLabelList"/>
    <dgm:cxn modelId="{15D45C7E-40D5-4F2A-ACB0-C2B18199C7AD}" type="presParOf" srcId="{4B9C2469-15B7-43E6-8EF5-94E322DB38B3}" destId="{4E5EE7DA-1436-4DC8-BCAD-AEB4C4733D85}" srcOrd="1" destOrd="0" presId="urn:microsoft.com/office/officeart/2018/5/layout/IconLeafLabelList"/>
    <dgm:cxn modelId="{A0592838-35C1-40A1-B1F1-81A80C9F3A04}" type="presParOf" srcId="{4B9C2469-15B7-43E6-8EF5-94E322DB38B3}" destId="{19C2E834-676A-49EF-8333-BC8EC1F372AF}" srcOrd="2" destOrd="0" presId="urn:microsoft.com/office/officeart/2018/5/layout/IconLeafLabelList"/>
    <dgm:cxn modelId="{5D322E5C-4224-4366-B652-B3717534C27B}" type="presParOf" srcId="{4B9C2469-15B7-43E6-8EF5-94E322DB38B3}" destId="{EC7C5E13-ABAB-4406-B1CC-25126AA26F6A}" srcOrd="3" destOrd="0" presId="urn:microsoft.com/office/officeart/2018/5/layout/IconLeafLabelList"/>
    <dgm:cxn modelId="{0B6D98A6-2DF8-4EC7-80E6-ED914C62B786}" type="presParOf" srcId="{5719AB36-8911-497A-9687-E2884DC96B97}" destId="{93B043E1-8C18-428B-A600-EE949DE8CF4D}" srcOrd="1" destOrd="0" presId="urn:microsoft.com/office/officeart/2018/5/layout/IconLeafLabelList"/>
    <dgm:cxn modelId="{D6BEAFBE-5ABE-4BD8-8DAB-78AA8F36C290}" type="presParOf" srcId="{5719AB36-8911-497A-9687-E2884DC96B97}" destId="{39371C86-E272-47BB-B211-497FD88BCF4A}" srcOrd="2" destOrd="0" presId="urn:microsoft.com/office/officeart/2018/5/layout/IconLeafLabelList"/>
    <dgm:cxn modelId="{DA664394-CE89-468B-BF3C-147993275894}" type="presParOf" srcId="{39371C86-E272-47BB-B211-497FD88BCF4A}" destId="{9F93AD2B-8821-4073-94F7-BEC17B016B13}" srcOrd="0" destOrd="0" presId="urn:microsoft.com/office/officeart/2018/5/layout/IconLeafLabelList"/>
    <dgm:cxn modelId="{D0995C17-A0A7-4053-93DC-589D0DFF4320}" type="presParOf" srcId="{39371C86-E272-47BB-B211-497FD88BCF4A}" destId="{297CE57D-6723-4618-A4DD-923DBADEA299}" srcOrd="1" destOrd="0" presId="urn:microsoft.com/office/officeart/2018/5/layout/IconLeafLabelList"/>
    <dgm:cxn modelId="{C6FF2289-893C-45B9-8D83-DB299A1DA850}" type="presParOf" srcId="{39371C86-E272-47BB-B211-497FD88BCF4A}" destId="{00BEE366-0F81-4F0D-9C02-B93529A383CF}" srcOrd="2" destOrd="0" presId="urn:microsoft.com/office/officeart/2018/5/layout/IconLeafLabelList"/>
    <dgm:cxn modelId="{E82C03A7-334A-4DBC-BD00-DC0D43776783}" type="presParOf" srcId="{39371C86-E272-47BB-B211-497FD88BCF4A}" destId="{DB0043B2-6D4D-49EF-BF9D-5EB31CA2CE17}" srcOrd="3" destOrd="0" presId="urn:microsoft.com/office/officeart/2018/5/layout/IconLeafLabelList"/>
    <dgm:cxn modelId="{6D1B47ED-C567-4042-AA28-BC19B831526A}" type="presParOf" srcId="{5719AB36-8911-497A-9687-E2884DC96B97}" destId="{264097A1-A841-42E1-B574-1DFED172CEFB}" srcOrd="3" destOrd="0" presId="urn:microsoft.com/office/officeart/2018/5/layout/IconLeafLabelList"/>
    <dgm:cxn modelId="{65CF7995-CE5B-4D70-81B4-C003AFB3B99C}" type="presParOf" srcId="{5719AB36-8911-497A-9687-E2884DC96B97}" destId="{9B844149-87AD-490B-B079-EC5846BB9F5B}" srcOrd="4" destOrd="0" presId="urn:microsoft.com/office/officeart/2018/5/layout/IconLeafLabelList"/>
    <dgm:cxn modelId="{24BF3CB9-5C57-4B81-AB9E-89C32C8581EA}" type="presParOf" srcId="{9B844149-87AD-490B-B079-EC5846BB9F5B}" destId="{313E0F5A-AD60-4EAE-876F-A6D732FD6BAF}" srcOrd="0" destOrd="0" presId="urn:microsoft.com/office/officeart/2018/5/layout/IconLeafLabelList"/>
    <dgm:cxn modelId="{DCAE6622-A8CE-4D53-85C1-4C5EB64A82D2}" type="presParOf" srcId="{9B844149-87AD-490B-B079-EC5846BB9F5B}" destId="{9B342113-241A-4B5E-9EEB-C95FEDBE6C92}" srcOrd="1" destOrd="0" presId="urn:microsoft.com/office/officeart/2018/5/layout/IconLeafLabelList"/>
    <dgm:cxn modelId="{77E011C2-2183-4E26-9BBF-727EE983F4D6}" type="presParOf" srcId="{9B844149-87AD-490B-B079-EC5846BB9F5B}" destId="{E94C31C6-7124-4C80-A8FA-DA74D7580B7A}" srcOrd="2" destOrd="0" presId="urn:microsoft.com/office/officeart/2018/5/layout/IconLeafLabelList"/>
    <dgm:cxn modelId="{C534889C-2E39-4FDD-93C9-DB61358C0784}" type="presParOf" srcId="{9B844149-87AD-490B-B079-EC5846BB9F5B}" destId="{78A668E8-F7BF-41F9-9CBC-BC08F7CE3C16}" srcOrd="3" destOrd="0" presId="urn:microsoft.com/office/officeart/2018/5/layout/IconLeafLabelList"/>
    <dgm:cxn modelId="{A7FF7465-7DC8-4B7A-AC20-CD82EB40F47B}" type="presParOf" srcId="{5719AB36-8911-497A-9687-E2884DC96B97}" destId="{9C2F586E-2C47-4959-BB58-8F55A920B89E}" srcOrd="5" destOrd="0" presId="urn:microsoft.com/office/officeart/2018/5/layout/IconLeafLabelList"/>
    <dgm:cxn modelId="{E66171C4-2005-455E-B17A-78B7AC1B6BEC}" type="presParOf" srcId="{5719AB36-8911-497A-9687-E2884DC96B97}" destId="{DC32427C-5E71-4212-83B5-13DCC64AFFD0}" srcOrd="6" destOrd="0" presId="urn:microsoft.com/office/officeart/2018/5/layout/IconLeafLabelList"/>
    <dgm:cxn modelId="{17829A56-D473-4C9B-89B8-7A27A18B3E37}" type="presParOf" srcId="{DC32427C-5E71-4212-83B5-13DCC64AFFD0}" destId="{CF1A6B4B-13D7-453B-89C4-8105AA66E0A5}" srcOrd="0" destOrd="0" presId="urn:microsoft.com/office/officeart/2018/5/layout/IconLeafLabelList"/>
    <dgm:cxn modelId="{F374F47B-D27F-4D26-B382-15830F21B1E9}" type="presParOf" srcId="{DC32427C-5E71-4212-83B5-13DCC64AFFD0}" destId="{58134D5C-8A0D-4689-92BF-54638BD87FFC}" srcOrd="1" destOrd="0" presId="urn:microsoft.com/office/officeart/2018/5/layout/IconLeafLabelList"/>
    <dgm:cxn modelId="{9048D58F-F48B-4F6F-ACBE-B47B89F23D6A}" type="presParOf" srcId="{DC32427C-5E71-4212-83B5-13DCC64AFFD0}" destId="{D854C4C7-A728-4F4A-8F79-0387D03E04F2}" srcOrd="2" destOrd="0" presId="urn:microsoft.com/office/officeart/2018/5/layout/IconLeafLabelList"/>
    <dgm:cxn modelId="{0501C825-34D7-431F-B6A1-4CF08AC32A7A}" type="presParOf" srcId="{DC32427C-5E71-4212-83B5-13DCC64AFFD0}" destId="{BA9C2A77-FF89-4E92-9705-A19086B7143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90109D-A6BF-40CC-9B9F-6840964029E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85E4115-EEE2-4D23-9831-7BC7BCE420BF}">
      <dgm:prSet/>
      <dgm:spPr/>
      <dgm:t>
        <a:bodyPr/>
        <a:lstStyle/>
        <a:p>
          <a:pPr>
            <a:defRPr cap="all"/>
          </a:pPr>
          <a:r>
            <a:rPr lang="en-GB" dirty="0"/>
            <a:t>Thinking </a:t>
          </a:r>
          <a:endParaRPr lang="en-US" dirty="0"/>
        </a:p>
      </dgm:t>
    </dgm:pt>
    <dgm:pt modelId="{6AFA9108-3705-4076-B79B-001459A1529C}" type="parTrans" cxnId="{FE26C960-9F1D-47D2-9166-AE26276C9863}">
      <dgm:prSet/>
      <dgm:spPr/>
      <dgm:t>
        <a:bodyPr/>
        <a:lstStyle/>
        <a:p>
          <a:endParaRPr lang="en-US"/>
        </a:p>
      </dgm:t>
    </dgm:pt>
    <dgm:pt modelId="{63371F47-6125-424F-B8F4-881CEF66CB5E}" type="sibTrans" cxnId="{FE26C960-9F1D-47D2-9166-AE26276C9863}">
      <dgm:prSet/>
      <dgm:spPr/>
      <dgm:t>
        <a:bodyPr/>
        <a:lstStyle/>
        <a:p>
          <a:endParaRPr lang="en-US"/>
        </a:p>
      </dgm:t>
    </dgm:pt>
    <dgm:pt modelId="{88E1467C-F65B-4D53-8BCA-1F1FF2961711}">
      <dgm:prSet/>
      <dgm:spPr/>
      <dgm:t>
        <a:bodyPr/>
        <a:lstStyle/>
        <a:p>
          <a:pPr>
            <a:defRPr cap="all"/>
          </a:pPr>
          <a:r>
            <a:rPr lang="en-GB"/>
            <a:t>Communication</a:t>
          </a:r>
          <a:endParaRPr lang="en-US"/>
        </a:p>
      </dgm:t>
    </dgm:pt>
    <dgm:pt modelId="{E151141F-104E-44D6-9649-6456FE07212A}" type="parTrans" cxnId="{7840328F-3087-464C-B8A8-ACD49BCE7C05}">
      <dgm:prSet/>
      <dgm:spPr/>
      <dgm:t>
        <a:bodyPr/>
        <a:lstStyle/>
        <a:p>
          <a:endParaRPr lang="en-US"/>
        </a:p>
      </dgm:t>
    </dgm:pt>
    <dgm:pt modelId="{ADDDD84B-D7EC-46D6-83C5-04A2AB9055E8}" type="sibTrans" cxnId="{7840328F-3087-464C-B8A8-ACD49BCE7C05}">
      <dgm:prSet/>
      <dgm:spPr/>
      <dgm:t>
        <a:bodyPr/>
        <a:lstStyle/>
        <a:p>
          <a:endParaRPr lang="en-US"/>
        </a:p>
      </dgm:t>
    </dgm:pt>
    <dgm:pt modelId="{F9FD8522-5951-4EA6-884C-E6143D33297B}">
      <dgm:prSet/>
      <dgm:spPr/>
      <dgm:t>
        <a:bodyPr/>
        <a:lstStyle/>
        <a:p>
          <a:pPr>
            <a:defRPr cap="all"/>
          </a:pPr>
          <a:r>
            <a:rPr lang="en-GB"/>
            <a:t>Numeracy</a:t>
          </a:r>
          <a:endParaRPr lang="en-US"/>
        </a:p>
      </dgm:t>
    </dgm:pt>
    <dgm:pt modelId="{C8285550-335B-4A64-82C4-88B5F34BB748}" type="parTrans" cxnId="{A6B33186-C767-442C-BB34-3FFB8FC2B6B4}">
      <dgm:prSet/>
      <dgm:spPr/>
      <dgm:t>
        <a:bodyPr/>
        <a:lstStyle/>
        <a:p>
          <a:endParaRPr lang="en-US"/>
        </a:p>
      </dgm:t>
    </dgm:pt>
    <dgm:pt modelId="{6AD4CE6F-B680-4CFD-B8BD-FE114FF36AFA}" type="sibTrans" cxnId="{A6B33186-C767-442C-BB34-3FFB8FC2B6B4}">
      <dgm:prSet/>
      <dgm:spPr/>
      <dgm:t>
        <a:bodyPr/>
        <a:lstStyle/>
        <a:p>
          <a:endParaRPr lang="en-US"/>
        </a:p>
      </dgm:t>
    </dgm:pt>
    <dgm:pt modelId="{983CF8B0-49E4-4D77-BCE9-DEC35198488C}">
      <dgm:prSet/>
      <dgm:spPr/>
      <dgm:t>
        <a:bodyPr/>
        <a:lstStyle/>
        <a:p>
          <a:pPr>
            <a:defRPr cap="all"/>
          </a:pPr>
          <a:r>
            <a:rPr lang="en-GB"/>
            <a:t>Literacy </a:t>
          </a:r>
          <a:endParaRPr lang="en-US"/>
        </a:p>
      </dgm:t>
    </dgm:pt>
    <dgm:pt modelId="{7AC2808F-73CD-460F-A91C-C697D3B7B952}" type="parTrans" cxnId="{B16EB894-650F-4E47-9D6E-337681A3EFB3}">
      <dgm:prSet/>
      <dgm:spPr/>
      <dgm:t>
        <a:bodyPr/>
        <a:lstStyle/>
        <a:p>
          <a:endParaRPr lang="en-US"/>
        </a:p>
      </dgm:t>
    </dgm:pt>
    <dgm:pt modelId="{09C0BF80-30CB-4AD9-9DE8-3BE27839C768}" type="sibTrans" cxnId="{B16EB894-650F-4E47-9D6E-337681A3EFB3}">
      <dgm:prSet/>
      <dgm:spPr/>
      <dgm:t>
        <a:bodyPr/>
        <a:lstStyle/>
        <a:p>
          <a:endParaRPr lang="en-US"/>
        </a:p>
      </dgm:t>
    </dgm:pt>
    <dgm:pt modelId="{B5FFFE24-4526-4745-9324-61FE9D3EEA8E}">
      <dgm:prSet/>
      <dgm:spPr/>
      <dgm:t>
        <a:bodyPr/>
        <a:lstStyle/>
        <a:p>
          <a:pPr>
            <a:defRPr cap="all"/>
          </a:pPr>
          <a:r>
            <a:rPr lang="en-GB"/>
            <a:t>ICT skills</a:t>
          </a:r>
          <a:endParaRPr lang="en-US"/>
        </a:p>
      </dgm:t>
    </dgm:pt>
    <dgm:pt modelId="{93AFED53-AC70-4E26-BE76-B9A32DCD1DE8}" type="parTrans" cxnId="{AFB702C8-B381-44E4-A10D-3E84FAFACC32}">
      <dgm:prSet/>
      <dgm:spPr/>
      <dgm:t>
        <a:bodyPr/>
        <a:lstStyle/>
        <a:p>
          <a:endParaRPr lang="en-US"/>
        </a:p>
      </dgm:t>
    </dgm:pt>
    <dgm:pt modelId="{B98008AC-D1B8-47DD-A3A5-10E242FB4207}" type="sibTrans" cxnId="{AFB702C8-B381-44E4-A10D-3E84FAFACC32}">
      <dgm:prSet/>
      <dgm:spPr/>
      <dgm:t>
        <a:bodyPr/>
        <a:lstStyle/>
        <a:p>
          <a:endParaRPr lang="en-US"/>
        </a:p>
      </dgm:t>
    </dgm:pt>
    <dgm:pt modelId="{BDAF72D4-4FF8-43F4-A9A3-AF233DA00E85}" type="pres">
      <dgm:prSet presAssocID="{3090109D-A6BF-40CC-9B9F-6840964029E5}" presName="root" presStyleCnt="0">
        <dgm:presLayoutVars>
          <dgm:dir/>
          <dgm:resizeHandles val="exact"/>
        </dgm:presLayoutVars>
      </dgm:prSet>
      <dgm:spPr/>
    </dgm:pt>
    <dgm:pt modelId="{52A4A87C-2A4A-468E-8DB2-E3799F11D888}" type="pres">
      <dgm:prSet presAssocID="{E85E4115-EEE2-4D23-9831-7BC7BCE420BF}" presName="compNode" presStyleCnt="0"/>
      <dgm:spPr/>
    </dgm:pt>
    <dgm:pt modelId="{EDFD4EDC-85BF-45C6-89C8-B9E2E7A1DEF5}" type="pres">
      <dgm:prSet presAssocID="{E85E4115-EEE2-4D23-9831-7BC7BCE420BF}" presName="iconBgRect" presStyleLbl="bgShp" presStyleIdx="0" presStyleCnt="5"/>
      <dgm:spPr>
        <a:prstGeom prst="round2DiagRect">
          <a:avLst>
            <a:gd name="adj1" fmla="val 29727"/>
            <a:gd name="adj2" fmla="val 0"/>
          </a:avLst>
        </a:prstGeom>
      </dgm:spPr>
    </dgm:pt>
    <dgm:pt modelId="{135BBB1A-BB53-452A-BD5F-DB195A79475F}" type="pres">
      <dgm:prSet presAssocID="{E85E4115-EEE2-4D23-9831-7BC7BCE420B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5E14941E-D6F4-4032-8329-2F1479F329F3}" type="pres">
      <dgm:prSet presAssocID="{E85E4115-EEE2-4D23-9831-7BC7BCE420BF}" presName="spaceRect" presStyleCnt="0"/>
      <dgm:spPr/>
    </dgm:pt>
    <dgm:pt modelId="{90681D61-7754-4997-A70D-2657CAD53EDC}" type="pres">
      <dgm:prSet presAssocID="{E85E4115-EEE2-4D23-9831-7BC7BCE420BF}" presName="textRect" presStyleLbl="revTx" presStyleIdx="0" presStyleCnt="5">
        <dgm:presLayoutVars>
          <dgm:chMax val="1"/>
          <dgm:chPref val="1"/>
        </dgm:presLayoutVars>
      </dgm:prSet>
      <dgm:spPr/>
    </dgm:pt>
    <dgm:pt modelId="{B8412B63-938A-4C21-A6EE-E980C57DCFE5}" type="pres">
      <dgm:prSet presAssocID="{63371F47-6125-424F-B8F4-881CEF66CB5E}" presName="sibTrans" presStyleCnt="0"/>
      <dgm:spPr/>
    </dgm:pt>
    <dgm:pt modelId="{075D0764-8FA5-46D5-9782-1C5988DB94A8}" type="pres">
      <dgm:prSet presAssocID="{88E1467C-F65B-4D53-8BCA-1F1FF2961711}" presName="compNode" presStyleCnt="0"/>
      <dgm:spPr/>
    </dgm:pt>
    <dgm:pt modelId="{24DAE17C-1654-438F-AC19-313CE09C3ECF}" type="pres">
      <dgm:prSet presAssocID="{88E1467C-F65B-4D53-8BCA-1F1FF2961711}" presName="iconBgRect" presStyleLbl="bgShp" presStyleIdx="1" presStyleCnt="5"/>
      <dgm:spPr>
        <a:prstGeom prst="round2DiagRect">
          <a:avLst>
            <a:gd name="adj1" fmla="val 29727"/>
            <a:gd name="adj2" fmla="val 0"/>
          </a:avLst>
        </a:prstGeom>
      </dgm:spPr>
    </dgm:pt>
    <dgm:pt modelId="{E5232DD7-280C-4F37-A0CE-D9880FAF6E24}" type="pres">
      <dgm:prSet presAssocID="{88E1467C-F65B-4D53-8BCA-1F1FF29617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phone"/>
        </a:ext>
      </dgm:extLst>
    </dgm:pt>
    <dgm:pt modelId="{A8CD6A34-836D-4EAA-AD72-55CE8396C890}" type="pres">
      <dgm:prSet presAssocID="{88E1467C-F65B-4D53-8BCA-1F1FF2961711}" presName="spaceRect" presStyleCnt="0"/>
      <dgm:spPr/>
    </dgm:pt>
    <dgm:pt modelId="{27A7EDEA-3A5E-4A79-B715-D2B4DEA9AE5F}" type="pres">
      <dgm:prSet presAssocID="{88E1467C-F65B-4D53-8BCA-1F1FF2961711}" presName="textRect" presStyleLbl="revTx" presStyleIdx="1" presStyleCnt="5">
        <dgm:presLayoutVars>
          <dgm:chMax val="1"/>
          <dgm:chPref val="1"/>
        </dgm:presLayoutVars>
      </dgm:prSet>
      <dgm:spPr/>
    </dgm:pt>
    <dgm:pt modelId="{21EA532E-6ACE-46D9-8466-E313E357E981}" type="pres">
      <dgm:prSet presAssocID="{ADDDD84B-D7EC-46D6-83C5-04A2AB9055E8}" presName="sibTrans" presStyleCnt="0"/>
      <dgm:spPr/>
    </dgm:pt>
    <dgm:pt modelId="{061A27D6-AEDF-41C0-8DB4-842A5DED06CF}" type="pres">
      <dgm:prSet presAssocID="{F9FD8522-5951-4EA6-884C-E6143D33297B}" presName="compNode" presStyleCnt="0"/>
      <dgm:spPr/>
    </dgm:pt>
    <dgm:pt modelId="{25A42096-DAD8-4348-9E84-A3A64C738A41}" type="pres">
      <dgm:prSet presAssocID="{F9FD8522-5951-4EA6-884C-E6143D33297B}" presName="iconBgRect" presStyleLbl="bgShp" presStyleIdx="2" presStyleCnt="5"/>
      <dgm:spPr>
        <a:prstGeom prst="round2DiagRect">
          <a:avLst>
            <a:gd name="adj1" fmla="val 29727"/>
            <a:gd name="adj2" fmla="val 0"/>
          </a:avLst>
        </a:prstGeom>
      </dgm:spPr>
    </dgm:pt>
    <dgm:pt modelId="{FD29FB69-F99E-4027-B5A7-4FE53019D80B}" type="pres">
      <dgm:prSet presAssocID="{F9FD8522-5951-4EA6-884C-E6143D33297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thematics"/>
        </a:ext>
      </dgm:extLst>
    </dgm:pt>
    <dgm:pt modelId="{531BDE26-F8DC-4FA7-A67D-80ECEF21E92B}" type="pres">
      <dgm:prSet presAssocID="{F9FD8522-5951-4EA6-884C-E6143D33297B}" presName="spaceRect" presStyleCnt="0"/>
      <dgm:spPr/>
    </dgm:pt>
    <dgm:pt modelId="{13C85511-6730-4755-B603-A173E99190C9}" type="pres">
      <dgm:prSet presAssocID="{F9FD8522-5951-4EA6-884C-E6143D33297B}" presName="textRect" presStyleLbl="revTx" presStyleIdx="2" presStyleCnt="5">
        <dgm:presLayoutVars>
          <dgm:chMax val="1"/>
          <dgm:chPref val="1"/>
        </dgm:presLayoutVars>
      </dgm:prSet>
      <dgm:spPr/>
    </dgm:pt>
    <dgm:pt modelId="{2A7A48EE-C46B-404F-809C-C1E8DB5FFF53}" type="pres">
      <dgm:prSet presAssocID="{6AD4CE6F-B680-4CFD-B8BD-FE114FF36AFA}" presName="sibTrans" presStyleCnt="0"/>
      <dgm:spPr/>
    </dgm:pt>
    <dgm:pt modelId="{F0728B8D-DF8B-4F46-B74A-F9BF125E9944}" type="pres">
      <dgm:prSet presAssocID="{983CF8B0-49E4-4D77-BCE9-DEC35198488C}" presName="compNode" presStyleCnt="0"/>
      <dgm:spPr/>
    </dgm:pt>
    <dgm:pt modelId="{0FBEA01A-06B2-4D05-8581-5DCBF10AF9B5}" type="pres">
      <dgm:prSet presAssocID="{983CF8B0-49E4-4D77-BCE9-DEC35198488C}" presName="iconBgRect" presStyleLbl="bgShp" presStyleIdx="3" presStyleCnt="5"/>
      <dgm:spPr>
        <a:prstGeom prst="round2DiagRect">
          <a:avLst>
            <a:gd name="adj1" fmla="val 29727"/>
            <a:gd name="adj2" fmla="val 0"/>
          </a:avLst>
        </a:prstGeom>
      </dgm:spPr>
    </dgm:pt>
    <dgm:pt modelId="{C1BCAEE2-5B5D-439F-9852-D78A5BAAF4C5}" type="pres">
      <dgm:prSet presAssocID="{983CF8B0-49E4-4D77-BCE9-DEC35198488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0BAA0203-8E07-465C-8A9E-217A7427F724}" type="pres">
      <dgm:prSet presAssocID="{983CF8B0-49E4-4D77-BCE9-DEC35198488C}" presName="spaceRect" presStyleCnt="0"/>
      <dgm:spPr/>
    </dgm:pt>
    <dgm:pt modelId="{11D5D97E-527C-4BA1-BB15-A1972DAD0F32}" type="pres">
      <dgm:prSet presAssocID="{983CF8B0-49E4-4D77-BCE9-DEC35198488C}" presName="textRect" presStyleLbl="revTx" presStyleIdx="3" presStyleCnt="5">
        <dgm:presLayoutVars>
          <dgm:chMax val="1"/>
          <dgm:chPref val="1"/>
        </dgm:presLayoutVars>
      </dgm:prSet>
      <dgm:spPr/>
    </dgm:pt>
    <dgm:pt modelId="{5C836168-3E47-4848-9D37-5A166BD2FA6E}" type="pres">
      <dgm:prSet presAssocID="{09C0BF80-30CB-4AD9-9DE8-3BE27839C768}" presName="sibTrans" presStyleCnt="0"/>
      <dgm:spPr/>
    </dgm:pt>
    <dgm:pt modelId="{15A8AB5D-F06B-4D01-999A-4AABB224458F}" type="pres">
      <dgm:prSet presAssocID="{B5FFFE24-4526-4745-9324-61FE9D3EEA8E}" presName="compNode" presStyleCnt="0"/>
      <dgm:spPr/>
    </dgm:pt>
    <dgm:pt modelId="{A022689A-B8A5-4B07-AC92-1DE09C921F34}" type="pres">
      <dgm:prSet presAssocID="{B5FFFE24-4526-4745-9324-61FE9D3EEA8E}" presName="iconBgRect" presStyleLbl="bgShp" presStyleIdx="4" presStyleCnt="5"/>
      <dgm:spPr>
        <a:prstGeom prst="round2DiagRect">
          <a:avLst>
            <a:gd name="adj1" fmla="val 29727"/>
            <a:gd name="adj2" fmla="val 0"/>
          </a:avLst>
        </a:prstGeom>
      </dgm:spPr>
    </dgm:pt>
    <dgm:pt modelId="{2CBBF7E5-BE14-4439-90E6-6BEED47616C3}" type="pres">
      <dgm:prSet presAssocID="{B5FFFE24-4526-4745-9324-61FE9D3EEA8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E0E1AC9B-CFFF-4784-AA20-EA12729BEE68}" type="pres">
      <dgm:prSet presAssocID="{B5FFFE24-4526-4745-9324-61FE9D3EEA8E}" presName="spaceRect" presStyleCnt="0"/>
      <dgm:spPr/>
    </dgm:pt>
    <dgm:pt modelId="{8C7C96AB-F7AB-4A73-8AE6-47EBD9846D54}" type="pres">
      <dgm:prSet presAssocID="{B5FFFE24-4526-4745-9324-61FE9D3EEA8E}" presName="textRect" presStyleLbl="revTx" presStyleIdx="4" presStyleCnt="5">
        <dgm:presLayoutVars>
          <dgm:chMax val="1"/>
          <dgm:chPref val="1"/>
        </dgm:presLayoutVars>
      </dgm:prSet>
      <dgm:spPr/>
    </dgm:pt>
  </dgm:ptLst>
  <dgm:cxnLst>
    <dgm:cxn modelId="{95282025-A8CD-4779-B176-6EAAE56B899B}" type="presOf" srcId="{983CF8B0-49E4-4D77-BCE9-DEC35198488C}" destId="{11D5D97E-527C-4BA1-BB15-A1972DAD0F32}" srcOrd="0" destOrd="0" presId="urn:microsoft.com/office/officeart/2018/5/layout/IconLeafLabelList"/>
    <dgm:cxn modelId="{16B10E4D-CC47-4032-B048-8D22627D5461}" type="presOf" srcId="{F9FD8522-5951-4EA6-884C-E6143D33297B}" destId="{13C85511-6730-4755-B603-A173E99190C9}" srcOrd="0" destOrd="0" presId="urn:microsoft.com/office/officeart/2018/5/layout/IconLeafLabelList"/>
    <dgm:cxn modelId="{FE26C960-9F1D-47D2-9166-AE26276C9863}" srcId="{3090109D-A6BF-40CC-9B9F-6840964029E5}" destId="{E85E4115-EEE2-4D23-9831-7BC7BCE420BF}" srcOrd="0" destOrd="0" parTransId="{6AFA9108-3705-4076-B79B-001459A1529C}" sibTransId="{63371F47-6125-424F-B8F4-881CEF66CB5E}"/>
    <dgm:cxn modelId="{19195071-E4A3-4EAC-8D75-FCCC7A5280C9}" type="presOf" srcId="{88E1467C-F65B-4D53-8BCA-1F1FF2961711}" destId="{27A7EDEA-3A5E-4A79-B715-D2B4DEA9AE5F}" srcOrd="0" destOrd="0" presId="urn:microsoft.com/office/officeart/2018/5/layout/IconLeafLabelList"/>
    <dgm:cxn modelId="{F83AEA74-D9EC-4DE6-BF8F-5B4AFCFA4D54}" type="presOf" srcId="{E85E4115-EEE2-4D23-9831-7BC7BCE420BF}" destId="{90681D61-7754-4997-A70D-2657CAD53EDC}" srcOrd="0" destOrd="0" presId="urn:microsoft.com/office/officeart/2018/5/layout/IconLeafLabelList"/>
    <dgm:cxn modelId="{A6B33186-C767-442C-BB34-3FFB8FC2B6B4}" srcId="{3090109D-A6BF-40CC-9B9F-6840964029E5}" destId="{F9FD8522-5951-4EA6-884C-E6143D33297B}" srcOrd="2" destOrd="0" parTransId="{C8285550-335B-4A64-82C4-88B5F34BB748}" sibTransId="{6AD4CE6F-B680-4CFD-B8BD-FE114FF36AFA}"/>
    <dgm:cxn modelId="{7840328F-3087-464C-B8A8-ACD49BCE7C05}" srcId="{3090109D-A6BF-40CC-9B9F-6840964029E5}" destId="{88E1467C-F65B-4D53-8BCA-1F1FF2961711}" srcOrd="1" destOrd="0" parTransId="{E151141F-104E-44D6-9649-6456FE07212A}" sibTransId="{ADDDD84B-D7EC-46D6-83C5-04A2AB9055E8}"/>
    <dgm:cxn modelId="{A450D092-54FD-4277-8F6F-3510D1FBED8D}" type="presOf" srcId="{3090109D-A6BF-40CC-9B9F-6840964029E5}" destId="{BDAF72D4-4FF8-43F4-A9A3-AF233DA00E85}" srcOrd="0" destOrd="0" presId="urn:microsoft.com/office/officeart/2018/5/layout/IconLeafLabelList"/>
    <dgm:cxn modelId="{B16EB894-650F-4E47-9D6E-337681A3EFB3}" srcId="{3090109D-A6BF-40CC-9B9F-6840964029E5}" destId="{983CF8B0-49E4-4D77-BCE9-DEC35198488C}" srcOrd="3" destOrd="0" parTransId="{7AC2808F-73CD-460F-A91C-C697D3B7B952}" sibTransId="{09C0BF80-30CB-4AD9-9DE8-3BE27839C768}"/>
    <dgm:cxn modelId="{AFB702C8-B381-44E4-A10D-3E84FAFACC32}" srcId="{3090109D-A6BF-40CC-9B9F-6840964029E5}" destId="{B5FFFE24-4526-4745-9324-61FE9D3EEA8E}" srcOrd="4" destOrd="0" parTransId="{93AFED53-AC70-4E26-BE76-B9A32DCD1DE8}" sibTransId="{B98008AC-D1B8-47DD-A3A5-10E242FB4207}"/>
    <dgm:cxn modelId="{E6573AF5-D0A7-4B7C-9B65-9D3DC8EA1661}" type="presOf" srcId="{B5FFFE24-4526-4745-9324-61FE9D3EEA8E}" destId="{8C7C96AB-F7AB-4A73-8AE6-47EBD9846D54}" srcOrd="0" destOrd="0" presId="urn:microsoft.com/office/officeart/2018/5/layout/IconLeafLabelList"/>
    <dgm:cxn modelId="{481EE934-080C-40A0-B4FF-5E7A6EA67A97}" type="presParOf" srcId="{BDAF72D4-4FF8-43F4-A9A3-AF233DA00E85}" destId="{52A4A87C-2A4A-468E-8DB2-E3799F11D888}" srcOrd="0" destOrd="0" presId="urn:microsoft.com/office/officeart/2018/5/layout/IconLeafLabelList"/>
    <dgm:cxn modelId="{6B6C4318-2779-45B4-975F-5F79536612B7}" type="presParOf" srcId="{52A4A87C-2A4A-468E-8DB2-E3799F11D888}" destId="{EDFD4EDC-85BF-45C6-89C8-B9E2E7A1DEF5}" srcOrd="0" destOrd="0" presId="urn:microsoft.com/office/officeart/2018/5/layout/IconLeafLabelList"/>
    <dgm:cxn modelId="{CB407BB2-1B4B-4E6F-BEA2-F095F1798372}" type="presParOf" srcId="{52A4A87C-2A4A-468E-8DB2-E3799F11D888}" destId="{135BBB1A-BB53-452A-BD5F-DB195A79475F}" srcOrd="1" destOrd="0" presId="urn:microsoft.com/office/officeart/2018/5/layout/IconLeafLabelList"/>
    <dgm:cxn modelId="{72E1C348-2E71-4EA8-8569-E54595233F3E}" type="presParOf" srcId="{52A4A87C-2A4A-468E-8DB2-E3799F11D888}" destId="{5E14941E-D6F4-4032-8329-2F1479F329F3}" srcOrd="2" destOrd="0" presId="urn:microsoft.com/office/officeart/2018/5/layout/IconLeafLabelList"/>
    <dgm:cxn modelId="{B4152071-422A-4216-AC0C-42B8A7BEE5EB}" type="presParOf" srcId="{52A4A87C-2A4A-468E-8DB2-E3799F11D888}" destId="{90681D61-7754-4997-A70D-2657CAD53EDC}" srcOrd="3" destOrd="0" presId="urn:microsoft.com/office/officeart/2018/5/layout/IconLeafLabelList"/>
    <dgm:cxn modelId="{D33D975F-9831-4F44-B8CE-C3683B819A0E}" type="presParOf" srcId="{BDAF72D4-4FF8-43F4-A9A3-AF233DA00E85}" destId="{B8412B63-938A-4C21-A6EE-E980C57DCFE5}" srcOrd="1" destOrd="0" presId="urn:microsoft.com/office/officeart/2018/5/layout/IconLeafLabelList"/>
    <dgm:cxn modelId="{DC08D91F-33A9-42AB-87F8-0CA170D3037C}" type="presParOf" srcId="{BDAF72D4-4FF8-43F4-A9A3-AF233DA00E85}" destId="{075D0764-8FA5-46D5-9782-1C5988DB94A8}" srcOrd="2" destOrd="0" presId="urn:microsoft.com/office/officeart/2018/5/layout/IconLeafLabelList"/>
    <dgm:cxn modelId="{462A7EA7-6EFB-48C4-AA2C-1CD4961D9B46}" type="presParOf" srcId="{075D0764-8FA5-46D5-9782-1C5988DB94A8}" destId="{24DAE17C-1654-438F-AC19-313CE09C3ECF}" srcOrd="0" destOrd="0" presId="urn:microsoft.com/office/officeart/2018/5/layout/IconLeafLabelList"/>
    <dgm:cxn modelId="{BA1BC387-DADA-43E5-94B9-8CD4FB13B470}" type="presParOf" srcId="{075D0764-8FA5-46D5-9782-1C5988DB94A8}" destId="{E5232DD7-280C-4F37-A0CE-D9880FAF6E24}" srcOrd="1" destOrd="0" presId="urn:microsoft.com/office/officeart/2018/5/layout/IconLeafLabelList"/>
    <dgm:cxn modelId="{6B87AC25-F1A7-4E10-9A90-02A4CA106B5E}" type="presParOf" srcId="{075D0764-8FA5-46D5-9782-1C5988DB94A8}" destId="{A8CD6A34-836D-4EAA-AD72-55CE8396C890}" srcOrd="2" destOrd="0" presId="urn:microsoft.com/office/officeart/2018/5/layout/IconLeafLabelList"/>
    <dgm:cxn modelId="{07F16639-9D14-428B-9F6B-F4DC72C9E82F}" type="presParOf" srcId="{075D0764-8FA5-46D5-9782-1C5988DB94A8}" destId="{27A7EDEA-3A5E-4A79-B715-D2B4DEA9AE5F}" srcOrd="3" destOrd="0" presId="urn:microsoft.com/office/officeart/2018/5/layout/IconLeafLabelList"/>
    <dgm:cxn modelId="{1A4B1ABF-C709-41D8-B694-9B5D322B12F9}" type="presParOf" srcId="{BDAF72D4-4FF8-43F4-A9A3-AF233DA00E85}" destId="{21EA532E-6ACE-46D9-8466-E313E357E981}" srcOrd="3" destOrd="0" presId="urn:microsoft.com/office/officeart/2018/5/layout/IconLeafLabelList"/>
    <dgm:cxn modelId="{E8439350-057C-4DD7-B0CC-B6B0A4A1E45E}" type="presParOf" srcId="{BDAF72D4-4FF8-43F4-A9A3-AF233DA00E85}" destId="{061A27D6-AEDF-41C0-8DB4-842A5DED06CF}" srcOrd="4" destOrd="0" presId="urn:microsoft.com/office/officeart/2018/5/layout/IconLeafLabelList"/>
    <dgm:cxn modelId="{71CF98AC-2B28-4954-B384-530AB459B4DE}" type="presParOf" srcId="{061A27D6-AEDF-41C0-8DB4-842A5DED06CF}" destId="{25A42096-DAD8-4348-9E84-A3A64C738A41}" srcOrd="0" destOrd="0" presId="urn:microsoft.com/office/officeart/2018/5/layout/IconLeafLabelList"/>
    <dgm:cxn modelId="{C9CD446E-2B75-4D3B-8B84-F0D99435C47B}" type="presParOf" srcId="{061A27D6-AEDF-41C0-8DB4-842A5DED06CF}" destId="{FD29FB69-F99E-4027-B5A7-4FE53019D80B}" srcOrd="1" destOrd="0" presId="urn:microsoft.com/office/officeart/2018/5/layout/IconLeafLabelList"/>
    <dgm:cxn modelId="{7F8C4CBB-0659-4B35-861A-AF4BD0A4EC12}" type="presParOf" srcId="{061A27D6-AEDF-41C0-8DB4-842A5DED06CF}" destId="{531BDE26-F8DC-4FA7-A67D-80ECEF21E92B}" srcOrd="2" destOrd="0" presId="urn:microsoft.com/office/officeart/2018/5/layout/IconLeafLabelList"/>
    <dgm:cxn modelId="{86E4EAE4-E0DD-469D-A3A5-5BF1717207C9}" type="presParOf" srcId="{061A27D6-AEDF-41C0-8DB4-842A5DED06CF}" destId="{13C85511-6730-4755-B603-A173E99190C9}" srcOrd="3" destOrd="0" presId="urn:microsoft.com/office/officeart/2018/5/layout/IconLeafLabelList"/>
    <dgm:cxn modelId="{E3D9F8A9-9C1A-4AAD-8470-B3A9E0881D28}" type="presParOf" srcId="{BDAF72D4-4FF8-43F4-A9A3-AF233DA00E85}" destId="{2A7A48EE-C46B-404F-809C-C1E8DB5FFF53}" srcOrd="5" destOrd="0" presId="urn:microsoft.com/office/officeart/2018/5/layout/IconLeafLabelList"/>
    <dgm:cxn modelId="{42DE3205-9C39-4BD1-9F62-6A7FAD4507C5}" type="presParOf" srcId="{BDAF72D4-4FF8-43F4-A9A3-AF233DA00E85}" destId="{F0728B8D-DF8B-4F46-B74A-F9BF125E9944}" srcOrd="6" destOrd="0" presId="urn:microsoft.com/office/officeart/2018/5/layout/IconLeafLabelList"/>
    <dgm:cxn modelId="{4111511D-1578-4B9E-A772-336B9FD404AB}" type="presParOf" srcId="{F0728B8D-DF8B-4F46-B74A-F9BF125E9944}" destId="{0FBEA01A-06B2-4D05-8581-5DCBF10AF9B5}" srcOrd="0" destOrd="0" presId="urn:microsoft.com/office/officeart/2018/5/layout/IconLeafLabelList"/>
    <dgm:cxn modelId="{FC40ACCB-789A-4707-A0EB-B902C977E5D2}" type="presParOf" srcId="{F0728B8D-DF8B-4F46-B74A-F9BF125E9944}" destId="{C1BCAEE2-5B5D-439F-9852-D78A5BAAF4C5}" srcOrd="1" destOrd="0" presId="urn:microsoft.com/office/officeart/2018/5/layout/IconLeafLabelList"/>
    <dgm:cxn modelId="{D08C24C5-501F-4610-85B5-C537A1CA09EF}" type="presParOf" srcId="{F0728B8D-DF8B-4F46-B74A-F9BF125E9944}" destId="{0BAA0203-8E07-465C-8A9E-217A7427F724}" srcOrd="2" destOrd="0" presId="urn:microsoft.com/office/officeart/2018/5/layout/IconLeafLabelList"/>
    <dgm:cxn modelId="{354E4E24-35FC-4D7C-824D-321AC72437EB}" type="presParOf" srcId="{F0728B8D-DF8B-4F46-B74A-F9BF125E9944}" destId="{11D5D97E-527C-4BA1-BB15-A1972DAD0F32}" srcOrd="3" destOrd="0" presId="urn:microsoft.com/office/officeart/2018/5/layout/IconLeafLabelList"/>
    <dgm:cxn modelId="{53B34BB8-E85B-4224-865C-99D1DA14044D}" type="presParOf" srcId="{BDAF72D4-4FF8-43F4-A9A3-AF233DA00E85}" destId="{5C836168-3E47-4848-9D37-5A166BD2FA6E}" srcOrd="7" destOrd="0" presId="urn:microsoft.com/office/officeart/2018/5/layout/IconLeafLabelList"/>
    <dgm:cxn modelId="{63172FCB-C683-4B33-9502-1D40AD3B7163}" type="presParOf" srcId="{BDAF72D4-4FF8-43F4-A9A3-AF233DA00E85}" destId="{15A8AB5D-F06B-4D01-999A-4AABB224458F}" srcOrd="8" destOrd="0" presId="urn:microsoft.com/office/officeart/2018/5/layout/IconLeafLabelList"/>
    <dgm:cxn modelId="{B9052C54-5DB4-4F61-ABF8-54FC67AB092E}" type="presParOf" srcId="{15A8AB5D-F06B-4D01-999A-4AABB224458F}" destId="{A022689A-B8A5-4B07-AC92-1DE09C921F34}" srcOrd="0" destOrd="0" presId="urn:microsoft.com/office/officeart/2018/5/layout/IconLeafLabelList"/>
    <dgm:cxn modelId="{D09B2DE7-F076-4C4A-B0F4-DD96BCE10548}" type="presParOf" srcId="{15A8AB5D-F06B-4D01-999A-4AABB224458F}" destId="{2CBBF7E5-BE14-4439-90E6-6BEED47616C3}" srcOrd="1" destOrd="0" presId="urn:microsoft.com/office/officeart/2018/5/layout/IconLeafLabelList"/>
    <dgm:cxn modelId="{A692B0E2-1E80-4D9D-9385-947B6F7DC633}" type="presParOf" srcId="{15A8AB5D-F06B-4D01-999A-4AABB224458F}" destId="{E0E1AC9B-CFFF-4784-AA20-EA12729BEE68}" srcOrd="2" destOrd="0" presId="urn:microsoft.com/office/officeart/2018/5/layout/IconLeafLabelList"/>
    <dgm:cxn modelId="{F9F35BE4-107C-43DE-8A22-F89AD5920C83}" type="presParOf" srcId="{15A8AB5D-F06B-4D01-999A-4AABB224458F}" destId="{8C7C96AB-F7AB-4A73-8AE6-47EBD9846D5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284CB3-86A4-481F-BE01-58A412C7210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51F5F12-4022-46DF-AF77-1FC3D9821BCC}">
      <dgm:prSet/>
      <dgm:spPr/>
      <dgm:t>
        <a:bodyPr/>
        <a:lstStyle/>
        <a:p>
          <a:r>
            <a:rPr lang="en-US"/>
            <a:t>An examination is the most common method of examining a pupil (Tewksbury, 1996)</a:t>
          </a:r>
        </a:p>
      </dgm:t>
    </dgm:pt>
    <dgm:pt modelId="{1707121C-E2E0-4EF8-9F57-1587CF699608}" type="parTrans" cxnId="{5B10BBB1-A4DA-4823-AB84-9434C5D59039}">
      <dgm:prSet/>
      <dgm:spPr/>
      <dgm:t>
        <a:bodyPr/>
        <a:lstStyle/>
        <a:p>
          <a:endParaRPr lang="en-US"/>
        </a:p>
      </dgm:t>
    </dgm:pt>
    <dgm:pt modelId="{8DBD7516-954D-4965-B2C5-CAC2231ACAFA}" type="sibTrans" cxnId="{5B10BBB1-A4DA-4823-AB84-9434C5D59039}">
      <dgm:prSet/>
      <dgm:spPr/>
      <dgm:t>
        <a:bodyPr/>
        <a:lstStyle/>
        <a:p>
          <a:endParaRPr lang="en-US"/>
        </a:p>
      </dgm:t>
    </dgm:pt>
    <dgm:pt modelId="{BF3AC21C-65F3-46B8-BA49-43E57D6F476F}">
      <dgm:prSet/>
      <dgm:spPr/>
      <dgm:t>
        <a:bodyPr/>
        <a:lstStyle/>
        <a:p>
          <a:r>
            <a:rPr lang="en-US"/>
            <a:t>The purpose of formative assessment is to monitor pupil feedback throughout the unit of work.</a:t>
          </a:r>
        </a:p>
      </dgm:t>
    </dgm:pt>
    <dgm:pt modelId="{F15FE45B-8143-4648-B389-A3F3D7435062}" type="parTrans" cxnId="{C0681A0B-807F-49D6-830F-BB728E1363A2}">
      <dgm:prSet/>
      <dgm:spPr/>
      <dgm:t>
        <a:bodyPr/>
        <a:lstStyle/>
        <a:p>
          <a:endParaRPr lang="en-US"/>
        </a:p>
      </dgm:t>
    </dgm:pt>
    <dgm:pt modelId="{40ABEAE2-7162-4560-912C-B959919D3AB7}" type="sibTrans" cxnId="{C0681A0B-807F-49D6-830F-BB728E1363A2}">
      <dgm:prSet/>
      <dgm:spPr/>
      <dgm:t>
        <a:bodyPr/>
        <a:lstStyle/>
        <a:p>
          <a:endParaRPr lang="en-US"/>
        </a:p>
      </dgm:t>
    </dgm:pt>
    <dgm:pt modelId="{745C9FE2-D69E-4B7E-A6F6-76EC28C5CBDF}">
      <dgm:prSet/>
      <dgm:spPr/>
      <dgm:t>
        <a:bodyPr/>
        <a:lstStyle/>
        <a:p>
          <a:r>
            <a:rPr lang="en-US"/>
            <a:t>where a summative assessment evaluates the students learning at the end of the unit.</a:t>
          </a:r>
        </a:p>
      </dgm:t>
    </dgm:pt>
    <dgm:pt modelId="{6E21CB57-BE54-4AF6-9CE3-1F7421A42647}" type="parTrans" cxnId="{4E93A82D-0C55-40E8-AF03-4745A0944649}">
      <dgm:prSet/>
      <dgm:spPr/>
      <dgm:t>
        <a:bodyPr/>
        <a:lstStyle/>
        <a:p>
          <a:endParaRPr lang="en-US"/>
        </a:p>
      </dgm:t>
    </dgm:pt>
    <dgm:pt modelId="{C7880FCB-AD26-4517-A15D-8C18EFAC27D0}" type="sibTrans" cxnId="{4E93A82D-0C55-40E8-AF03-4745A0944649}">
      <dgm:prSet/>
      <dgm:spPr/>
      <dgm:t>
        <a:bodyPr/>
        <a:lstStyle/>
        <a:p>
          <a:endParaRPr lang="en-US"/>
        </a:p>
      </dgm:t>
    </dgm:pt>
    <dgm:pt modelId="{EF0F6B9E-9562-E742-A0BE-8B36568A31C1}" type="pres">
      <dgm:prSet presAssocID="{A1284CB3-86A4-481F-BE01-58A412C7210C}" presName="hierChild1" presStyleCnt="0">
        <dgm:presLayoutVars>
          <dgm:chPref val="1"/>
          <dgm:dir/>
          <dgm:animOne val="branch"/>
          <dgm:animLvl val="lvl"/>
          <dgm:resizeHandles/>
        </dgm:presLayoutVars>
      </dgm:prSet>
      <dgm:spPr/>
    </dgm:pt>
    <dgm:pt modelId="{988DFFD1-46B0-DF49-8E62-2E77642EE7F6}" type="pres">
      <dgm:prSet presAssocID="{251F5F12-4022-46DF-AF77-1FC3D9821BCC}" presName="hierRoot1" presStyleCnt="0"/>
      <dgm:spPr/>
    </dgm:pt>
    <dgm:pt modelId="{F8883940-954F-8048-8F3D-F3E5102A7C79}" type="pres">
      <dgm:prSet presAssocID="{251F5F12-4022-46DF-AF77-1FC3D9821BCC}" presName="composite" presStyleCnt="0"/>
      <dgm:spPr/>
    </dgm:pt>
    <dgm:pt modelId="{937AE697-4984-344C-92DC-EE5CE79F1B2C}" type="pres">
      <dgm:prSet presAssocID="{251F5F12-4022-46DF-AF77-1FC3D9821BCC}" presName="background" presStyleLbl="node0" presStyleIdx="0" presStyleCnt="3"/>
      <dgm:spPr/>
    </dgm:pt>
    <dgm:pt modelId="{43401D36-C713-174F-9015-84FB5095C22E}" type="pres">
      <dgm:prSet presAssocID="{251F5F12-4022-46DF-AF77-1FC3D9821BCC}" presName="text" presStyleLbl="fgAcc0" presStyleIdx="0" presStyleCnt="3">
        <dgm:presLayoutVars>
          <dgm:chPref val="3"/>
        </dgm:presLayoutVars>
      </dgm:prSet>
      <dgm:spPr/>
    </dgm:pt>
    <dgm:pt modelId="{D3B36FBA-0F2C-FA47-89FD-C0939A0029D8}" type="pres">
      <dgm:prSet presAssocID="{251F5F12-4022-46DF-AF77-1FC3D9821BCC}" presName="hierChild2" presStyleCnt="0"/>
      <dgm:spPr/>
    </dgm:pt>
    <dgm:pt modelId="{8107E96B-205B-6149-B1F6-E239FBC5841C}" type="pres">
      <dgm:prSet presAssocID="{BF3AC21C-65F3-46B8-BA49-43E57D6F476F}" presName="hierRoot1" presStyleCnt="0"/>
      <dgm:spPr/>
    </dgm:pt>
    <dgm:pt modelId="{952584B3-765B-0941-85E2-6EC9A8D39205}" type="pres">
      <dgm:prSet presAssocID="{BF3AC21C-65F3-46B8-BA49-43E57D6F476F}" presName="composite" presStyleCnt="0"/>
      <dgm:spPr/>
    </dgm:pt>
    <dgm:pt modelId="{5CA3C316-EB18-F147-87F6-38ED53F745D3}" type="pres">
      <dgm:prSet presAssocID="{BF3AC21C-65F3-46B8-BA49-43E57D6F476F}" presName="background" presStyleLbl="node0" presStyleIdx="1" presStyleCnt="3"/>
      <dgm:spPr/>
    </dgm:pt>
    <dgm:pt modelId="{9E78BEB0-1CF2-D84D-B949-6281940BD8BD}" type="pres">
      <dgm:prSet presAssocID="{BF3AC21C-65F3-46B8-BA49-43E57D6F476F}" presName="text" presStyleLbl="fgAcc0" presStyleIdx="1" presStyleCnt="3">
        <dgm:presLayoutVars>
          <dgm:chPref val="3"/>
        </dgm:presLayoutVars>
      </dgm:prSet>
      <dgm:spPr/>
    </dgm:pt>
    <dgm:pt modelId="{08A90EDE-7FE6-4C42-A767-93BBD9812964}" type="pres">
      <dgm:prSet presAssocID="{BF3AC21C-65F3-46B8-BA49-43E57D6F476F}" presName="hierChild2" presStyleCnt="0"/>
      <dgm:spPr/>
    </dgm:pt>
    <dgm:pt modelId="{B4E20710-C0E7-214A-96E2-ABC39978C84B}" type="pres">
      <dgm:prSet presAssocID="{745C9FE2-D69E-4B7E-A6F6-76EC28C5CBDF}" presName="hierRoot1" presStyleCnt="0"/>
      <dgm:spPr/>
    </dgm:pt>
    <dgm:pt modelId="{BFD4A1ED-B846-BD45-98D1-84E0A260469E}" type="pres">
      <dgm:prSet presAssocID="{745C9FE2-D69E-4B7E-A6F6-76EC28C5CBDF}" presName="composite" presStyleCnt="0"/>
      <dgm:spPr/>
    </dgm:pt>
    <dgm:pt modelId="{6BAFB5EB-C833-934E-A385-839EE49FEC63}" type="pres">
      <dgm:prSet presAssocID="{745C9FE2-D69E-4B7E-A6F6-76EC28C5CBDF}" presName="background" presStyleLbl="node0" presStyleIdx="2" presStyleCnt="3"/>
      <dgm:spPr/>
    </dgm:pt>
    <dgm:pt modelId="{57B87A8D-C596-F84C-A754-16AFEA5EA298}" type="pres">
      <dgm:prSet presAssocID="{745C9FE2-D69E-4B7E-A6F6-76EC28C5CBDF}" presName="text" presStyleLbl="fgAcc0" presStyleIdx="2" presStyleCnt="3">
        <dgm:presLayoutVars>
          <dgm:chPref val="3"/>
        </dgm:presLayoutVars>
      </dgm:prSet>
      <dgm:spPr/>
    </dgm:pt>
    <dgm:pt modelId="{9586D4AB-507F-AF47-BADC-1AB82BC72BE6}" type="pres">
      <dgm:prSet presAssocID="{745C9FE2-D69E-4B7E-A6F6-76EC28C5CBDF}" presName="hierChild2" presStyleCnt="0"/>
      <dgm:spPr/>
    </dgm:pt>
  </dgm:ptLst>
  <dgm:cxnLst>
    <dgm:cxn modelId="{C0681A0B-807F-49D6-830F-BB728E1363A2}" srcId="{A1284CB3-86A4-481F-BE01-58A412C7210C}" destId="{BF3AC21C-65F3-46B8-BA49-43E57D6F476F}" srcOrd="1" destOrd="0" parTransId="{F15FE45B-8143-4648-B389-A3F3D7435062}" sibTransId="{40ABEAE2-7162-4560-912C-B959919D3AB7}"/>
    <dgm:cxn modelId="{4E93A82D-0C55-40E8-AF03-4745A0944649}" srcId="{A1284CB3-86A4-481F-BE01-58A412C7210C}" destId="{745C9FE2-D69E-4B7E-A6F6-76EC28C5CBDF}" srcOrd="2" destOrd="0" parTransId="{6E21CB57-BE54-4AF6-9CE3-1F7421A42647}" sibTransId="{C7880FCB-AD26-4517-A15D-8C18EFAC27D0}"/>
    <dgm:cxn modelId="{9B887BB1-E698-7048-AA8B-079B674A2D09}" type="presOf" srcId="{745C9FE2-D69E-4B7E-A6F6-76EC28C5CBDF}" destId="{57B87A8D-C596-F84C-A754-16AFEA5EA298}" srcOrd="0" destOrd="0" presId="urn:microsoft.com/office/officeart/2005/8/layout/hierarchy1"/>
    <dgm:cxn modelId="{5B10BBB1-A4DA-4823-AB84-9434C5D59039}" srcId="{A1284CB3-86A4-481F-BE01-58A412C7210C}" destId="{251F5F12-4022-46DF-AF77-1FC3D9821BCC}" srcOrd="0" destOrd="0" parTransId="{1707121C-E2E0-4EF8-9F57-1587CF699608}" sibTransId="{8DBD7516-954D-4965-B2C5-CAC2231ACAFA}"/>
    <dgm:cxn modelId="{F61668D2-8F6C-8C4A-A0D6-BBF884BD6410}" type="presOf" srcId="{BF3AC21C-65F3-46B8-BA49-43E57D6F476F}" destId="{9E78BEB0-1CF2-D84D-B949-6281940BD8BD}" srcOrd="0" destOrd="0" presId="urn:microsoft.com/office/officeart/2005/8/layout/hierarchy1"/>
    <dgm:cxn modelId="{0D2C44EA-FDE6-AD4C-936C-158DE32C2797}" type="presOf" srcId="{A1284CB3-86A4-481F-BE01-58A412C7210C}" destId="{EF0F6B9E-9562-E742-A0BE-8B36568A31C1}" srcOrd="0" destOrd="0" presId="urn:microsoft.com/office/officeart/2005/8/layout/hierarchy1"/>
    <dgm:cxn modelId="{59CCAAF2-CBD5-9345-8DE9-BB23A8D9D1DB}" type="presOf" srcId="{251F5F12-4022-46DF-AF77-1FC3D9821BCC}" destId="{43401D36-C713-174F-9015-84FB5095C22E}" srcOrd="0" destOrd="0" presId="urn:microsoft.com/office/officeart/2005/8/layout/hierarchy1"/>
    <dgm:cxn modelId="{1C3EEB43-153F-9E49-ABAC-88C45CC10E3C}" type="presParOf" srcId="{EF0F6B9E-9562-E742-A0BE-8B36568A31C1}" destId="{988DFFD1-46B0-DF49-8E62-2E77642EE7F6}" srcOrd="0" destOrd="0" presId="urn:microsoft.com/office/officeart/2005/8/layout/hierarchy1"/>
    <dgm:cxn modelId="{9C79F4F3-29B9-024E-98CA-76419974BAB3}" type="presParOf" srcId="{988DFFD1-46B0-DF49-8E62-2E77642EE7F6}" destId="{F8883940-954F-8048-8F3D-F3E5102A7C79}" srcOrd="0" destOrd="0" presId="urn:microsoft.com/office/officeart/2005/8/layout/hierarchy1"/>
    <dgm:cxn modelId="{9800A2EE-FC82-004B-B205-5275A5918984}" type="presParOf" srcId="{F8883940-954F-8048-8F3D-F3E5102A7C79}" destId="{937AE697-4984-344C-92DC-EE5CE79F1B2C}" srcOrd="0" destOrd="0" presId="urn:microsoft.com/office/officeart/2005/8/layout/hierarchy1"/>
    <dgm:cxn modelId="{805993E0-CCE0-874B-959C-6D198F82A5E4}" type="presParOf" srcId="{F8883940-954F-8048-8F3D-F3E5102A7C79}" destId="{43401D36-C713-174F-9015-84FB5095C22E}" srcOrd="1" destOrd="0" presId="urn:microsoft.com/office/officeart/2005/8/layout/hierarchy1"/>
    <dgm:cxn modelId="{9219CDBF-589E-C047-880F-03D53A39116C}" type="presParOf" srcId="{988DFFD1-46B0-DF49-8E62-2E77642EE7F6}" destId="{D3B36FBA-0F2C-FA47-89FD-C0939A0029D8}" srcOrd="1" destOrd="0" presId="urn:microsoft.com/office/officeart/2005/8/layout/hierarchy1"/>
    <dgm:cxn modelId="{7307D187-4A70-5140-90CB-75EA4D3C7CDC}" type="presParOf" srcId="{EF0F6B9E-9562-E742-A0BE-8B36568A31C1}" destId="{8107E96B-205B-6149-B1F6-E239FBC5841C}" srcOrd="1" destOrd="0" presId="urn:microsoft.com/office/officeart/2005/8/layout/hierarchy1"/>
    <dgm:cxn modelId="{C21F4D81-F497-5A4B-8B4F-4FD67539043F}" type="presParOf" srcId="{8107E96B-205B-6149-B1F6-E239FBC5841C}" destId="{952584B3-765B-0941-85E2-6EC9A8D39205}" srcOrd="0" destOrd="0" presId="urn:microsoft.com/office/officeart/2005/8/layout/hierarchy1"/>
    <dgm:cxn modelId="{D31094AC-A425-FB43-AB9F-AD9B7196D750}" type="presParOf" srcId="{952584B3-765B-0941-85E2-6EC9A8D39205}" destId="{5CA3C316-EB18-F147-87F6-38ED53F745D3}" srcOrd="0" destOrd="0" presId="urn:microsoft.com/office/officeart/2005/8/layout/hierarchy1"/>
    <dgm:cxn modelId="{C915DA76-637A-914A-8CA5-2E32EC4EDEA2}" type="presParOf" srcId="{952584B3-765B-0941-85E2-6EC9A8D39205}" destId="{9E78BEB0-1CF2-D84D-B949-6281940BD8BD}" srcOrd="1" destOrd="0" presId="urn:microsoft.com/office/officeart/2005/8/layout/hierarchy1"/>
    <dgm:cxn modelId="{747BCD6F-F5CF-D54B-AFA6-B5A312D53AA0}" type="presParOf" srcId="{8107E96B-205B-6149-B1F6-E239FBC5841C}" destId="{08A90EDE-7FE6-4C42-A767-93BBD9812964}" srcOrd="1" destOrd="0" presId="urn:microsoft.com/office/officeart/2005/8/layout/hierarchy1"/>
    <dgm:cxn modelId="{A40E8FC2-85EC-B34A-969B-4882A136BE2E}" type="presParOf" srcId="{EF0F6B9E-9562-E742-A0BE-8B36568A31C1}" destId="{B4E20710-C0E7-214A-96E2-ABC39978C84B}" srcOrd="2" destOrd="0" presId="urn:microsoft.com/office/officeart/2005/8/layout/hierarchy1"/>
    <dgm:cxn modelId="{038FED19-F76E-B044-8B93-8016A16389DA}" type="presParOf" srcId="{B4E20710-C0E7-214A-96E2-ABC39978C84B}" destId="{BFD4A1ED-B846-BD45-98D1-84E0A260469E}" srcOrd="0" destOrd="0" presId="urn:microsoft.com/office/officeart/2005/8/layout/hierarchy1"/>
    <dgm:cxn modelId="{28094CC3-DC9C-214F-8BC2-9FA621B53FC8}" type="presParOf" srcId="{BFD4A1ED-B846-BD45-98D1-84E0A260469E}" destId="{6BAFB5EB-C833-934E-A385-839EE49FEC63}" srcOrd="0" destOrd="0" presId="urn:microsoft.com/office/officeart/2005/8/layout/hierarchy1"/>
    <dgm:cxn modelId="{8D64E23E-4961-9F46-B609-032AEEF9DA74}" type="presParOf" srcId="{BFD4A1ED-B846-BD45-98D1-84E0A260469E}" destId="{57B87A8D-C596-F84C-A754-16AFEA5EA298}" srcOrd="1" destOrd="0" presId="urn:microsoft.com/office/officeart/2005/8/layout/hierarchy1"/>
    <dgm:cxn modelId="{DDAB286D-A435-AD4E-8D18-64BD360E1454}" type="presParOf" srcId="{B4E20710-C0E7-214A-96E2-ABC39978C84B}" destId="{9586D4AB-507F-AF47-BADC-1AB82BC72BE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42826B-6FFC-4273-8497-405E12381F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A64DB01-57C7-4D46-9542-F2DA5CC6CF5A}">
      <dgm:prSet/>
      <dgm:spPr/>
      <dgm:t>
        <a:bodyPr/>
        <a:lstStyle/>
        <a:p>
          <a:r>
            <a:rPr lang="en-US" dirty="0"/>
            <a:t>Prepare class for a residential visit </a:t>
          </a:r>
        </a:p>
      </dgm:t>
    </dgm:pt>
    <dgm:pt modelId="{35E2A594-580C-420A-9B1B-9DAB55B52858}" type="parTrans" cxnId="{7AF80308-EF4B-4B36-9D0F-D7C3EF82B9C6}">
      <dgm:prSet/>
      <dgm:spPr/>
      <dgm:t>
        <a:bodyPr/>
        <a:lstStyle/>
        <a:p>
          <a:endParaRPr lang="en-US"/>
        </a:p>
      </dgm:t>
    </dgm:pt>
    <dgm:pt modelId="{6944AC29-7D60-45FC-A8D3-A18CC3A72E27}" type="sibTrans" cxnId="{7AF80308-EF4B-4B36-9D0F-D7C3EF82B9C6}">
      <dgm:prSet/>
      <dgm:spPr/>
      <dgm:t>
        <a:bodyPr/>
        <a:lstStyle/>
        <a:p>
          <a:endParaRPr lang="en-US"/>
        </a:p>
      </dgm:t>
    </dgm:pt>
    <dgm:pt modelId="{D32F87D5-E220-4241-AF12-131823BAC2EA}">
      <dgm:prSet/>
      <dgm:spPr/>
      <dgm:t>
        <a:bodyPr/>
        <a:lstStyle/>
        <a:p>
          <a:r>
            <a:rPr lang="en-US" dirty="0"/>
            <a:t>Aid the pupils in developing a healthy mind/body as well as their social skills, confidence and creativity </a:t>
          </a:r>
        </a:p>
      </dgm:t>
    </dgm:pt>
    <dgm:pt modelId="{50EE8343-5088-434E-8214-6F920ACABD72}" type="parTrans" cxnId="{9610DF91-B31F-42C5-BAAD-816B1EB0DF70}">
      <dgm:prSet/>
      <dgm:spPr/>
      <dgm:t>
        <a:bodyPr/>
        <a:lstStyle/>
        <a:p>
          <a:endParaRPr lang="en-US"/>
        </a:p>
      </dgm:t>
    </dgm:pt>
    <dgm:pt modelId="{737FD7AA-5F06-4D88-B130-0D8730950D49}" type="sibTrans" cxnId="{9610DF91-B31F-42C5-BAAD-816B1EB0DF70}">
      <dgm:prSet/>
      <dgm:spPr/>
      <dgm:t>
        <a:bodyPr/>
        <a:lstStyle/>
        <a:p>
          <a:endParaRPr lang="en-US"/>
        </a:p>
      </dgm:t>
    </dgm:pt>
    <dgm:pt modelId="{F88B818E-8E4B-4636-9BDA-0530AFD9A5E5}">
      <dgm:prSet/>
      <dgm:spPr/>
      <dgm:t>
        <a:bodyPr/>
        <a:lstStyle/>
        <a:p>
          <a:r>
            <a:rPr lang="en-US" dirty="0"/>
            <a:t>Allow pupils to have the opportunity to learn new skills </a:t>
          </a:r>
        </a:p>
      </dgm:t>
    </dgm:pt>
    <dgm:pt modelId="{F2E73343-13CF-4522-9555-9F824B3B70B6}" type="parTrans" cxnId="{F01AFDB8-A8F8-4FB1-A1FB-360EB14886E9}">
      <dgm:prSet/>
      <dgm:spPr/>
      <dgm:t>
        <a:bodyPr/>
        <a:lstStyle/>
        <a:p>
          <a:endParaRPr lang="en-US"/>
        </a:p>
      </dgm:t>
    </dgm:pt>
    <dgm:pt modelId="{614A83B9-1B6D-44A0-B2B0-AEB54FC44473}" type="sibTrans" cxnId="{F01AFDB8-A8F8-4FB1-A1FB-360EB14886E9}">
      <dgm:prSet/>
      <dgm:spPr/>
      <dgm:t>
        <a:bodyPr/>
        <a:lstStyle/>
        <a:p>
          <a:endParaRPr lang="en-US"/>
        </a:p>
      </dgm:t>
    </dgm:pt>
    <dgm:pt modelId="{26B73201-81E8-4640-9A06-91F27AE70408}">
      <dgm:prSet/>
      <dgm:spPr/>
      <dgm:t>
        <a:bodyPr/>
        <a:lstStyle/>
        <a:p>
          <a:r>
            <a:rPr lang="en-US" dirty="0"/>
            <a:t>Push pupils outside of their comfort zone in order to reduce fear</a:t>
          </a:r>
        </a:p>
      </dgm:t>
    </dgm:pt>
    <dgm:pt modelId="{97469378-3467-47E5-80DF-8E541A5D8D11}" type="parTrans" cxnId="{E75FBB48-52C0-431E-B96F-8CCABC852921}">
      <dgm:prSet/>
      <dgm:spPr/>
      <dgm:t>
        <a:bodyPr/>
        <a:lstStyle/>
        <a:p>
          <a:endParaRPr lang="en-US"/>
        </a:p>
      </dgm:t>
    </dgm:pt>
    <dgm:pt modelId="{B426EC55-4341-48CC-A04C-D5696E152FE1}" type="sibTrans" cxnId="{E75FBB48-52C0-431E-B96F-8CCABC852921}">
      <dgm:prSet/>
      <dgm:spPr/>
      <dgm:t>
        <a:bodyPr/>
        <a:lstStyle/>
        <a:p>
          <a:endParaRPr lang="en-US"/>
        </a:p>
      </dgm:t>
    </dgm:pt>
    <dgm:pt modelId="{4E17844A-D2D3-4765-992F-6A28D20AB711}">
      <dgm:prSet/>
      <dgm:spPr/>
      <dgm:t>
        <a:bodyPr/>
        <a:lstStyle/>
        <a:p>
          <a:r>
            <a:rPr lang="en-US" dirty="0"/>
            <a:t>Provide a better understanding of the benefits incorporated with outdoor adventurous activities </a:t>
          </a:r>
        </a:p>
      </dgm:t>
    </dgm:pt>
    <dgm:pt modelId="{3A4F6AE2-BFA6-468D-9B01-02C7F47BEA2B}" type="parTrans" cxnId="{79626943-A3C8-45B3-BFF1-769128291551}">
      <dgm:prSet/>
      <dgm:spPr/>
      <dgm:t>
        <a:bodyPr/>
        <a:lstStyle/>
        <a:p>
          <a:endParaRPr lang="en-US"/>
        </a:p>
      </dgm:t>
    </dgm:pt>
    <dgm:pt modelId="{A61EDBB0-F88C-4554-B762-15840DD5B7DE}" type="sibTrans" cxnId="{79626943-A3C8-45B3-BFF1-769128291551}">
      <dgm:prSet/>
      <dgm:spPr/>
      <dgm:t>
        <a:bodyPr/>
        <a:lstStyle/>
        <a:p>
          <a:endParaRPr lang="en-US"/>
        </a:p>
      </dgm:t>
    </dgm:pt>
    <dgm:pt modelId="{C048AD65-81E7-48ED-B6F9-EB09CAEDD594}" type="pres">
      <dgm:prSet presAssocID="{1242826B-6FFC-4273-8497-405E12381F40}" presName="root" presStyleCnt="0">
        <dgm:presLayoutVars>
          <dgm:dir/>
          <dgm:resizeHandles val="exact"/>
        </dgm:presLayoutVars>
      </dgm:prSet>
      <dgm:spPr/>
    </dgm:pt>
    <dgm:pt modelId="{405DA65F-8AED-4076-B630-E54A450EF95A}" type="pres">
      <dgm:prSet presAssocID="{FA64DB01-57C7-4D46-9542-F2DA5CC6CF5A}" presName="compNode" presStyleCnt="0"/>
      <dgm:spPr/>
    </dgm:pt>
    <dgm:pt modelId="{8985D69A-8D2D-49CC-8A65-4A41F9943542}" type="pres">
      <dgm:prSet presAssocID="{FA64DB01-57C7-4D46-9542-F2DA5CC6CF5A}" presName="bgRect" presStyleLbl="bgShp" presStyleIdx="0" presStyleCnt="5"/>
      <dgm:spPr/>
    </dgm:pt>
    <dgm:pt modelId="{C1BE3288-8420-4974-BDF5-1A19BD18F696}" type="pres">
      <dgm:prSet presAssocID="{FA64DB01-57C7-4D46-9542-F2DA5CC6CF5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00245FD1-CE77-4DB9-88EA-6076B7C8B839}" type="pres">
      <dgm:prSet presAssocID="{FA64DB01-57C7-4D46-9542-F2DA5CC6CF5A}" presName="spaceRect" presStyleCnt="0"/>
      <dgm:spPr/>
    </dgm:pt>
    <dgm:pt modelId="{66495196-6BD4-4413-B4CA-5CDDA97F7B3E}" type="pres">
      <dgm:prSet presAssocID="{FA64DB01-57C7-4D46-9542-F2DA5CC6CF5A}" presName="parTx" presStyleLbl="revTx" presStyleIdx="0" presStyleCnt="5">
        <dgm:presLayoutVars>
          <dgm:chMax val="0"/>
          <dgm:chPref val="0"/>
        </dgm:presLayoutVars>
      </dgm:prSet>
      <dgm:spPr/>
    </dgm:pt>
    <dgm:pt modelId="{039FE138-8DCE-429E-8366-698DE231A42E}" type="pres">
      <dgm:prSet presAssocID="{6944AC29-7D60-45FC-A8D3-A18CC3A72E27}" presName="sibTrans" presStyleCnt="0"/>
      <dgm:spPr/>
    </dgm:pt>
    <dgm:pt modelId="{E0514B2C-F1E5-48F1-87AD-324A0A2A022D}" type="pres">
      <dgm:prSet presAssocID="{D32F87D5-E220-4241-AF12-131823BAC2EA}" presName="compNode" presStyleCnt="0"/>
      <dgm:spPr/>
    </dgm:pt>
    <dgm:pt modelId="{E1EE77CF-3C85-42BF-9EF8-4A23030C50D2}" type="pres">
      <dgm:prSet presAssocID="{D32F87D5-E220-4241-AF12-131823BAC2EA}" presName="bgRect" presStyleLbl="bgShp" presStyleIdx="1" presStyleCnt="5"/>
      <dgm:spPr/>
    </dgm:pt>
    <dgm:pt modelId="{F5BE8504-A397-41CC-9981-43EC96192CEF}" type="pres">
      <dgm:prSet presAssocID="{D32F87D5-E220-4241-AF12-131823BAC2E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4580094-B4EE-41B1-A7F2-0865DCB9B51E}" type="pres">
      <dgm:prSet presAssocID="{D32F87D5-E220-4241-AF12-131823BAC2EA}" presName="spaceRect" presStyleCnt="0"/>
      <dgm:spPr/>
    </dgm:pt>
    <dgm:pt modelId="{CE0F1603-564E-4499-B27F-8BA40B0ECFB0}" type="pres">
      <dgm:prSet presAssocID="{D32F87D5-E220-4241-AF12-131823BAC2EA}" presName="parTx" presStyleLbl="revTx" presStyleIdx="1" presStyleCnt="5">
        <dgm:presLayoutVars>
          <dgm:chMax val="0"/>
          <dgm:chPref val="0"/>
        </dgm:presLayoutVars>
      </dgm:prSet>
      <dgm:spPr/>
    </dgm:pt>
    <dgm:pt modelId="{1EC9C547-BFFC-427A-9B15-9A5139FFB2E8}" type="pres">
      <dgm:prSet presAssocID="{737FD7AA-5F06-4D88-B130-0D8730950D49}" presName="sibTrans" presStyleCnt="0"/>
      <dgm:spPr/>
    </dgm:pt>
    <dgm:pt modelId="{26AA4C8A-71FA-4FA0-9E6F-8C243A6A7511}" type="pres">
      <dgm:prSet presAssocID="{F88B818E-8E4B-4636-9BDA-0530AFD9A5E5}" presName="compNode" presStyleCnt="0"/>
      <dgm:spPr/>
    </dgm:pt>
    <dgm:pt modelId="{342BA774-34AD-41F8-8311-D7A831F6142A}" type="pres">
      <dgm:prSet presAssocID="{F88B818E-8E4B-4636-9BDA-0530AFD9A5E5}" presName="bgRect" presStyleLbl="bgShp" presStyleIdx="2" presStyleCnt="5"/>
      <dgm:spPr/>
    </dgm:pt>
    <dgm:pt modelId="{327EB1C6-52B5-4799-A8B8-E22D69127146}" type="pres">
      <dgm:prSet presAssocID="{F88B818E-8E4B-4636-9BDA-0530AFD9A5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D322E6E1-B23D-405D-871A-9F85F68A53C9}" type="pres">
      <dgm:prSet presAssocID="{F88B818E-8E4B-4636-9BDA-0530AFD9A5E5}" presName="spaceRect" presStyleCnt="0"/>
      <dgm:spPr/>
    </dgm:pt>
    <dgm:pt modelId="{02B1E346-4EB5-424D-83B1-9E572FE912EF}" type="pres">
      <dgm:prSet presAssocID="{F88B818E-8E4B-4636-9BDA-0530AFD9A5E5}" presName="parTx" presStyleLbl="revTx" presStyleIdx="2" presStyleCnt="5">
        <dgm:presLayoutVars>
          <dgm:chMax val="0"/>
          <dgm:chPref val="0"/>
        </dgm:presLayoutVars>
      </dgm:prSet>
      <dgm:spPr/>
    </dgm:pt>
    <dgm:pt modelId="{F7B72BC6-F545-4887-BE0C-70C2E89D9C5F}" type="pres">
      <dgm:prSet presAssocID="{614A83B9-1B6D-44A0-B2B0-AEB54FC44473}" presName="sibTrans" presStyleCnt="0"/>
      <dgm:spPr/>
    </dgm:pt>
    <dgm:pt modelId="{0B533FF2-1060-4F28-9113-A540F2FFE90A}" type="pres">
      <dgm:prSet presAssocID="{26B73201-81E8-4640-9A06-91F27AE70408}" presName="compNode" presStyleCnt="0"/>
      <dgm:spPr/>
    </dgm:pt>
    <dgm:pt modelId="{A66ECF08-7583-4358-926C-2FA268488FC5}" type="pres">
      <dgm:prSet presAssocID="{26B73201-81E8-4640-9A06-91F27AE70408}" presName="bgRect" presStyleLbl="bgShp" presStyleIdx="3" presStyleCnt="5" custLinFactNeighborY="-3475"/>
      <dgm:spPr/>
    </dgm:pt>
    <dgm:pt modelId="{E2E9F036-0B72-427C-A067-5F83C1D9D49C}" type="pres">
      <dgm:prSet presAssocID="{26B73201-81E8-4640-9A06-91F27AE704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76EF51C7-8D3B-43F9-8ACB-3A383733DF89}" type="pres">
      <dgm:prSet presAssocID="{26B73201-81E8-4640-9A06-91F27AE70408}" presName="spaceRect" presStyleCnt="0"/>
      <dgm:spPr/>
    </dgm:pt>
    <dgm:pt modelId="{6FA3657C-4D2A-4859-97E5-D7421110488C}" type="pres">
      <dgm:prSet presAssocID="{26B73201-81E8-4640-9A06-91F27AE70408}" presName="parTx" presStyleLbl="revTx" presStyleIdx="3" presStyleCnt="5">
        <dgm:presLayoutVars>
          <dgm:chMax val="0"/>
          <dgm:chPref val="0"/>
        </dgm:presLayoutVars>
      </dgm:prSet>
      <dgm:spPr/>
    </dgm:pt>
    <dgm:pt modelId="{E8317005-C63A-42F9-B03C-361138BDD96D}" type="pres">
      <dgm:prSet presAssocID="{B426EC55-4341-48CC-A04C-D5696E152FE1}" presName="sibTrans" presStyleCnt="0"/>
      <dgm:spPr/>
    </dgm:pt>
    <dgm:pt modelId="{2A5C97BE-D912-450A-A008-A9E1CF922A17}" type="pres">
      <dgm:prSet presAssocID="{4E17844A-D2D3-4765-992F-6A28D20AB711}" presName="compNode" presStyleCnt="0"/>
      <dgm:spPr/>
    </dgm:pt>
    <dgm:pt modelId="{8B2123A2-1C83-4156-B578-533E30EE41CB}" type="pres">
      <dgm:prSet presAssocID="{4E17844A-D2D3-4765-992F-6A28D20AB711}" presName="bgRect" presStyleLbl="bgShp" presStyleIdx="4" presStyleCnt="5"/>
      <dgm:spPr/>
    </dgm:pt>
    <dgm:pt modelId="{19BEF350-902A-4181-BFC2-36D7C14C7070}" type="pres">
      <dgm:prSet presAssocID="{4E17844A-D2D3-4765-992F-6A28D20AB7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ke"/>
        </a:ext>
      </dgm:extLst>
    </dgm:pt>
    <dgm:pt modelId="{F63A4B02-B6DC-4C1F-A7D4-798C86E2AC7A}" type="pres">
      <dgm:prSet presAssocID="{4E17844A-D2D3-4765-992F-6A28D20AB711}" presName="spaceRect" presStyleCnt="0"/>
      <dgm:spPr/>
    </dgm:pt>
    <dgm:pt modelId="{6F59BDEA-A965-4B0C-93D9-3CBFD09DF099}" type="pres">
      <dgm:prSet presAssocID="{4E17844A-D2D3-4765-992F-6A28D20AB711}" presName="parTx" presStyleLbl="revTx" presStyleIdx="4" presStyleCnt="5">
        <dgm:presLayoutVars>
          <dgm:chMax val="0"/>
          <dgm:chPref val="0"/>
        </dgm:presLayoutVars>
      </dgm:prSet>
      <dgm:spPr/>
    </dgm:pt>
  </dgm:ptLst>
  <dgm:cxnLst>
    <dgm:cxn modelId="{7AF80308-EF4B-4B36-9D0F-D7C3EF82B9C6}" srcId="{1242826B-6FFC-4273-8497-405E12381F40}" destId="{FA64DB01-57C7-4D46-9542-F2DA5CC6CF5A}" srcOrd="0" destOrd="0" parTransId="{35E2A594-580C-420A-9B1B-9DAB55B52858}" sibTransId="{6944AC29-7D60-45FC-A8D3-A18CC3A72E27}"/>
    <dgm:cxn modelId="{50B6FA08-06E9-4000-98BD-520A33B4631D}" type="presOf" srcId="{26B73201-81E8-4640-9A06-91F27AE70408}" destId="{6FA3657C-4D2A-4859-97E5-D7421110488C}" srcOrd="0" destOrd="0" presId="urn:microsoft.com/office/officeart/2018/2/layout/IconVerticalSolidList"/>
    <dgm:cxn modelId="{99BF2B34-CA87-4101-A023-2BD686BC78FC}" type="presOf" srcId="{1242826B-6FFC-4273-8497-405E12381F40}" destId="{C048AD65-81E7-48ED-B6F9-EB09CAEDD594}" srcOrd="0" destOrd="0" presId="urn:microsoft.com/office/officeart/2018/2/layout/IconVerticalSolidList"/>
    <dgm:cxn modelId="{79626943-A3C8-45B3-BFF1-769128291551}" srcId="{1242826B-6FFC-4273-8497-405E12381F40}" destId="{4E17844A-D2D3-4765-992F-6A28D20AB711}" srcOrd="4" destOrd="0" parTransId="{3A4F6AE2-BFA6-468D-9B01-02C7F47BEA2B}" sibTransId="{A61EDBB0-F88C-4554-B762-15840DD5B7DE}"/>
    <dgm:cxn modelId="{E75FBB48-52C0-431E-B96F-8CCABC852921}" srcId="{1242826B-6FFC-4273-8497-405E12381F40}" destId="{26B73201-81E8-4640-9A06-91F27AE70408}" srcOrd="3" destOrd="0" parTransId="{97469378-3467-47E5-80DF-8E541A5D8D11}" sibTransId="{B426EC55-4341-48CC-A04C-D5696E152FE1}"/>
    <dgm:cxn modelId="{69C15B64-FC7D-4482-8918-7AA73007C047}" type="presOf" srcId="{4E17844A-D2D3-4765-992F-6A28D20AB711}" destId="{6F59BDEA-A965-4B0C-93D9-3CBFD09DF099}" srcOrd="0" destOrd="0" presId="urn:microsoft.com/office/officeart/2018/2/layout/IconVerticalSolidList"/>
    <dgm:cxn modelId="{F8002B6D-32F3-4E0C-89E0-032C9A1066B8}" type="presOf" srcId="{FA64DB01-57C7-4D46-9542-F2DA5CC6CF5A}" destId="{66495196-6BD4-4413-B4CA-5CDDA97F7B3E}" srcOrd="0" destOrd="0" presId="urn:microsoft.com/office/officeart/2018/2/layout/IconVerticalSolidList"/>
    <dgm:cxn modelId="{E3A4F071-CF91-4DAC-9B13-F590B74A16CF}" type="presOf" srcId="{D32F87D5-E220-4241-AF12-131823BAC2EA}" destId="{CE0F1603-564E-4499-B27F-8BA40B0ECFB0}" srcOrd="0" destOrd="0" presId="urn:microsoft.com/office/officeart/2018/2/layout/IconVerticalSolidList"/>
    <dgm:cxn modelId="{9610DF91-B31F-42C5-BAAD-816B1EB0DF70}" srcId="{1242826B-6FFC-4273-8497-405E12381F40}" destId="{D32F87D5-E220-4241-AF12-131823BAC2EA}" srcOrd="1" destOrd="0" parTransId="{50EE8343-5088-434E-8214-6F920ACABD72}" sibTransId="{737FD7AA-5F06-4D88-B130-0D8730950D49}"/>
    <dgm:cxn modelId="{F01AFDB8-A8F8-4FB1-A1FB-360EB14886E9}" srcId="{1242826B-6FFC-4273-8497-405E12381F40}" destId="{F88B818E-8E4B-4636-9BDA-0530AFD9A5E5}" srcOrd="2" destOrd="0" parTransId="{F2E73343-13CF-4522-9555-9F824B3B70B6}" sibTransId="{614A83B9-1B6D-44A0-B2B0-AEB54FC44473}"/>
    <dgm:cxn modelId="{0EAE9DB9-F222-42EB-ACCA-F6CB26C44041}" type="presOf" srcId="{F88B818E-8E4B-4636-9BDA-0530AFD9A5E5}" destId="{02B1E346-4EB5-424D-83B1-9E572FE912EF}" srcOrd="0" destOrd="0" presId="urn:microsoft.com/office/officeart/2018/2/layout/IconVerticalSolidList"/>
    <dgm:cxn modelId="{97B77928-AB7F-4BEF-A7A3-A0E3953D98CC}" type="presParOf" srcId="{C048AD65-81E7-48ED-B6F9-EB09CAEDD594}" destId="{405DA65F-8AED-4076-B630-E54A450EF95A}" srcOrd="0" destOrd="0" presId="urn:microsoft.com/office/officeart/2018/2/layout/IconVerticalSolidList"/>
    <dgm:cxn modelId="{3D93F76B-08D5-45E9-9D69-EC00C9133B82}" type="presParOf" srcId="{405DA65F-8AED-4076-B630-E54A450EF95A}" destId="{8985D69A-8D2D-49CC-8A65-4A41F9943542}" srcOrd="0" destOrd="0" presId="urn:microsoft.com/office/officeart/2018/2/layout/IconVerticalSolidList"/>
    <dgm:cxn modelId="{0A8DFBD7-5E93-4078-95B6-5C94E873B227}" type="presParOf" srcId="{405DA65F-8AED-4076-B630-E54A450EF95A}" destId="{C1BE3288-8420-4974-BDF5-1A19BD18F696}" srcOrd="1" destOrd="0" presId="urn:microsoft.com/office/officeart/2018/2/layout/IconVerticalSolidList"/>
    <dgm:cxn modelId="{FE4F9BEF-3C7E-4DDD-8772-A81DE8EDB7AE}" type="presParOf" srcId="{405DA65F-8AED-4076-B630-E54A450EF95A}" destId="{00245FD1-CE77-4DB9-88EA-6076B7C8B839}" srcOrd="2" destOrd="0" presId="urn:microsoft.com/office/officeart/2018/2/layout/IconVerticalSolidList"/>
    <dgm:cxn modelId="{20EC07E1-D1A0-4549-AFF0-03FB519BAEA1}" type="presParOf" srcId="{405DA65F-8AED-4076-B630-E54A450EF95A}" destId="{66495196-6BD4-4413-B4CA-5CDDA97F7B3E}" srcOrd="3" destOrd="0" presId="urn:microsoft.com/office/officeart/2018/2/layout/IconVerticalSolidList"/>
    <dgm:cxn modelId="{67BD643A-FAB9-4A0C-AF4F-4D0A76F725A8}" type="presParOf" srcId="{C048AD65-81E7-48ED-B6F9-EB09CAEDD594}" destId="{039FE138-8DCE-429E-8366-698DE231A42E}" srcOrd="1" destOrd="0" presId="urn:microsoft.com/office/officeart/2018/2/layout/IconVerticalSolidList"/>
    <dgm:cxn modelId="{F1A1D31B-1616-4B66-8CB4-F62062EAC5A1}" type="presParOf" srcId="{C048AD65-81E7-48ED-B6F9-EB09CAEDD594}" destId="{E0514B2C-F1E5-48F1-87AD-324A0A2A022D}" srcOrd="2" destOrd="0" presId="urn:microsoft.com/office/officeart/2018/2/layout/IconVerticalSolidList"/>
    <dgm:cxn modelId="{938F7C47-08B4-4922-9CF9-0989DC73CAC4}" type="presParOf" srcId="{E0514B2C-F1E5-48F1-87AD-324A0A2A022D}" destId="{E1EE77CF-3C85-42BF-9EF8-4A23030C50D2}" srcOrd="0" destOrd="0" presId="urn:microsoft.com/office/officeart/2018/2/layout/IconVerticalSolidList"/>
    <dgm:cxn modelId="{F4BEAE8B-B223-466C-9F09-BB58D04D2B54}" type="presParOf" srcId="{E0514B2C-F1E5-48F1-87AD-324A0A2A022D}" destId="{F5BE8504-A397-41CC-9981-43EC96192CEF}" srcOrd="1" destOrd="0" presId="urn:microsoft.com/office/officeart/2018/2/layout/IconVerticalSolidList"/>
    <dgm:cxn modelId="{7E0A584B-3C92-414F-840C-DA0B7A8B07CA}" type="presParOf" srcId="{E0514B2C-F1E5-48F1-87AD-324A0A2A022D}" destId="{14580094-B4EE-41B1-A7F2-0865DCB9B51E}" srcOrd="2" destOrd="0" presId="urn:microsoft.com/office/officeart/2018/2/layout/IconVerticalSolidList"/>
    <dgm:cxn modelId="{F2D43144-C676-485A-BEED-DC5E910A2AAD}" type="presParOf" srcId="{E0514B2C-F1E5-48F1-87AD-324A0A2A022D}" destId="{CE0F1603-564E-4499-B27F-8BA40B0ECFB0}" srcOrd="3" destOrd="0" presId="urn:microsoft.com/office/officeart/2018/2/layout/IconVerticalSolidList"/>
    <dgm:cxn modelId="{AF1F17B8-E10D-46B6-8112-31A7A8CFE368}" type="presParOf" srcId="{C048AD65-81E7-48ED-B6F9-EB09CAEDD594}" destId="{1EC9C547-BFFC-427A-9B15-9A5139FFB2E8}" srcOrd="3" destOrd="0" presId="urn:microsoft.com/office/officeart/2018/2/layout/IconVerticalSolidList"/>
    <dgm:cxn modelId="{EA98BC84-0A0B-4963-82E7-CE11BAA3A732}" type="presParOf" srcId="{C048AD65-81E7-48ED-B6F9-EB09CAEDD594}" destId="{26AA4C8A-71FA-4FA0-9E6F-8C243A6A7511}" srcOrd="4" destOrd="0" presId="urn:microsoft.com/office/officeart/2018/2/layout/IconVerticalSolidList"/>
    <dgm:cxn modelId="{7B661FA1-04D8-4489-BAFC-CF74F1938035}" type="presParOf" srcId="{26AA4C8A-71FA-4FA0-9E6F-8C243A6A7511}" destId="{342BA774-34AD-41F8-8311-D7A831F6142A}" srcOrd="0" destOrd="0" presId="urn:microsoft.com/office/officeart/2018/2/layout/IconVerticalSolidList"/>
    <dgm:cxn modelId="{1E434ABA-7692-4ECC-BD79-326F19C1945F}" type="presParOf" srcId="{26AA4C8A-71FA-4FA0-9E6F-8C243A6A7511}" destId="{327EB1C6-52B5-4799-A8B8-E22D69127146}" srcOrd="1" destOrd="0" presId="urn:microsoft.com/office/officeart/2018/2/layout/IconVerticalSolidList"/>
    <dgm:cxn modelId="{48FE69BC-CE53-43AE-9636-C65963755222}" type="presParOf" srcId="{26AA4C8A-71FA-4FA0-9E6F-8C243A6A7511}" destId="{D322E6E1-B23D-405D-871A-9F85F68A53C9}" srcOrd="2" destOrd="0" presId="urn:microsoft.com/office/officeart/2018/2/layout/IconVerticalSolidList"/>
    <dgm:cxn modelId="{A9054D0D-55A7-4735-A4FC-8DEC664781EE}" type="presParOf" srcId="{26AA4C8A-71FA-4FA0-9E6F-8C243A6A7511}" destId="{02B1E346-4EB5-424D-83B1-9E572FE912EF}" srcOrd="3" destOrd="0" presId="urn:microsoft.com/office/officeart/2018/2/layout/IconVerticalSolidList"/>
    <dgm:cxn modelId="{C2A57E94-A0EC-4AF5-92D4-F18AF7CB503F}" type="presParOf" srcId="{C048AD65-81E7-48ED-B6F9-EB09CAEDD594}" destId="{F7B72BC6-F545-4887-BE0C-70C2E89D9C5F}" srcOrd="5" destOrd="0" presId="urn:microsoft.com/office/officeart/2018/2/layout/IconVerticalSolidList"/>
    <dgm:cxn modelId="{995A3F5B-C615-4EEF-82C2-BAB56172D2F4}" type="presParOf" srcId="{C048AD65-81E7-48ED-B6F9-EB09CAEDD594}" destId="{0B533FF2-1060-4F28-9113-A540F2FFE90A}" srcOrd="6" destOrd="0" presId="urn:microsoft.com/office/officeart/2018/2/layout/IconVerticalSolidList"/>
    <dgm:cxn modelId="{CF353907-334C-4C5E-B19D-EC13FC4756CA}" type="presParOf" srcId="{0B533FF2-1060-4F28-9113-A540F2FFE90A}" destId="{A66ECF08-7583-4358-926C-2FA268488FC5}" srcOrd="0" destOrd="0" presId="urn:microsoft.com/office/officeart/2018/2/layout/IconVerticalSolidList"/>
    <dgm:cxn modelId="{1EEF9A56-2F2A-4EC6-8D1C-F4B0458BE64E}" type="presParOf" srcId="{0B533FF2-1060-4F28-9113-A540F2FFE90A}" destId="{E2E9F036-0B72-427C-A067-5F83C1D9D49C}" srcOrd="1" destOrd="0" presId="urn:microsoft.com/office/officeart/2018/2/layout/IconVerticalSolidList"/>
    <dgm:cxn modelId="{F8B1C731-B1E1-46DF-AB9B-DD73FE9D6BE3}" type="presParOf" srcId="{0B533FF2-1060-4F28-9113-A540F2FFE90A}" destId="{76EF51C7-8D3B-43F9-8ACB-3A383733DF89}" srcOrd="2" destOrd="0" presId="urn:microsoft.com/office/officeart/2018/2/layout/IconVerticalSolidList"/>
    <dgm:cxn modelId="{8810AAB9-462F-4888-BE7B-D43628330AE4}" type="presParOf" srcId="{0B533FF2-1060-4F28-9113-A540F2FFE90A}" destId="{6FA3657C-4D2A-4859-97E5-D7421110488C}" srcOrd="3" destOrd="0" presId="urn:microsoft.com/office/officeart/2018/2/layout/IconVerticalSolidList"/>
    <dgm:cxn modelId="{723138A2-16B1-4FA5-8080-6C2C7C8BFEDC}" type="presParOf" srcId="{C048AD65-81E7-48ED-B6F9-EB09CAEDD594}" destId="{E8317005-C63A-42F9-B03C-361138BDD96D}" srcOrd="7" destOrd="0" presId="urn:microsoft.com/office/officeart/2018/2/layout/IconVerticalSolidList"/>
    <dgm:cxn modelId="{D0E70DC0-9887-47AA-8A09-EF7D1116930C}" type="presParOf" srcId="{C048AD65-81E7-48ED-B6F9-EB09CAEDD594}" destId="{2A5C97BE-D912-450A-A008-A9E1CF922A17}" srcOrd="8" destOrd="0" presId="urn:microsoft.com/office/officeart/2018/2/layout/IconVerticalSolidList"/>
    <dgm:cxn modelId="{D9DDEF59-1B13-4570-B0D6-A7ACBF75D813}" type="presParOf" srcId="{2A5C97BE-D912-450A-A008-A9E1CF922A17}" destId="{8B2123A2-1C83-4156-B578-533E30EE41CB}" srcOrd="0" destOrd="0" presId="urn:microsoft.com/office/officeart/2018/2/layout/IconVerticalSolidList"/>
    <dgm:cxn modelId="{B15D44F0-9EAF-435F-AA5E-002643E9F258}" type="presParOf" srcId="{2A5C97BE-D912-450A-A008-A9E1CF922A17}" destId="{19BEF350-902A-4181-BFC2-36D7C14C7070}" srcOrd="1" destOrd="0" presId="urn:microsoft.com/office/officeart/2018/2/layout/IconVerticalSolidList"/>
    <dgm:cxn modelId="{386DDE8D-EABB-4EAA-A8F0-6178CA90BB9F}" type="presParOf" srcId="{2A5C97BE-D912-450A-A008-A9E1CF922A17}" destId="{F63A4B02-B6DC-4C1F-A7D4-798C86E2AC7A}" srcOrd="2" destOrd="0" presId="urn:microsoft.com/office/officeart/2018/2/layout/IconVerticalSolidList"/>
    <dgm:cxn modelId="{CEF973DD-A3C8-4DA6-8855-2BFD1D770CCD}" type="presParOf" srcId="{2A5C97BE-D912-450A-A008-A9E1CF922A17}" destId="{6F59BDEA-A965-4B0C-93D9-3CBFD09DF0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528D8B-21F8-49B2-9FF5-06475D09F468}"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F571F1-9DF2-417C-BC6B-F8A0A2E21637}">
      <dgm:prSet/>
      <dgm:spPr/>
      <dgm:t>
        <a:bodyPr/>
        <a:lstStyle/>
        <a:p>
          <a:pPr>
            <a:lnSpc>
              <a:spcPct val="100000"/>
            </a:lnSpc>
            <a:defRPr cap="all"/>
          </a:pPr>
          <a:r>
            <a:rPr lang="en-US"/>
            <a:t>They both are a form of climbing</a:t>
          </a:r>
        </a:p>
      </dgm:t>
    </dgm:pt>
    <dgm:pt modelId="{FC4B39C9-93EE-424D-9964-058A95F63535}" type="parTrans" cxnId="{C7DC3DA7-5A1D-44BB-AC2D-94A0360F943D}">
      <dgm:prSet/>
      <dgm:spPr/>
      <dgm:t>
        <a:bodyPr/>
        <a:lstStyle/>
        <a:p>
          <a:endParaRPr lang="en-US"/>
        </a:p>
      </dgm:t>
    </dgm:pt>
    <dgm:pt modelId="{8AA4AB37-BC39-4972-9B0C-6D5493E6198D}" type="sibTrans" cxnId="{C7DC3DA7-5A1D-44BB-AC2D-94A0360F943D}">
      <dgm:prSet/>
      <dgm:spPr/>
      <dgm:t>
        <a:bodyPr/>
        <a:lstStyle/>
        <a:p>
          <a:endParaRPr lang="en-US"/>
        </a:p>
      </dgm:t>
    </dgm:pt>
    <dgm:pt modelId="{AE1BF97B-DF78-4E3C-80D1-E132F8E8059B}">
      <dgm:prSet/>
      <dgm:spPr/>
      <dgm:t>
        <a:bodyPr/>
        <a:lstStyle/>
        <a:p>
          <a:pPr>
            <a:lnSpc>
              <a:spcPct val="100000"/>
            </a:lnSpc>
            <a:defRPr cap="all"/>
          </a:pPr>
          <a:r>
            <a:rPr lang="en-US"/>
            <a:t>Both need coordination balance and strength</a:t>
          </a:r>
        </a:p>
      </dgm:t>
    </dgm:pt>
    <dgm:pt modelId="{B2BD7679-51F8-4544-973C-3C0D4AE63B5D}" type="parTrans" cxnId="{E667B67D-5DC1-4BD5-8788-1048950F1FEC}">
      <dgm:prSet/>
      <dgm:spPr/>
      <dgm:t>
        <a:bodyPr/>
        <a:lstStyle/>
        <a:p>
          <a:endParaRPr lang="en-US"/>
        </a:p>
      </dgm:t>
    </dgm:pt>
    <dgm:pt modelId="{0E4E22EE-AFBB-4130-9ECE-3143268FFB05}" type="sibTrans" cxnId="{E667B67D-5DC1-4BD5-8788-1048950F1FEC}">
      <dgm:prSet/>
      <dgm:spPr/>
      <dgm:t>
        <a:bodyPr/>
        <a:lstStyle/>
        <a:p>
          <a:endParaRPr lang="en-US"/>
        </a:p>
      </dgm:t>
    </dgm:pt>
    <dgm:pt modelId="{882CD8BF-6DF6-4A58-BF09-EEB06D5D3B9F}">
      <dgm:prSet/>
      <dgm:spPr/>
      <dgm:t>
        <a:bodyPr/>
        <a:lstStyle/>
        <a:p>
          <a:pPr>
            <a:lnSpc>
              <a:spcPct val="100000"/>
            </a:lnSpc>
            <a:defRPr cap="all"/>
          </a:pPr>
          <a:r>
            <a:rPr lang="en-US" dirty="0"/>
            <a:t>Both can provide transferable skills that can be used in different outdoor adventurous activities</a:t>
          </a:r>
        </a:p>
      </dgm:t>
    </dgm:pt>
    <dgm:pt modelId="{4E552687-0174-49BA-8801-A5B0B1915AC7}" type="parTrans" cxnId="{55B25685-46A0-4BEF-8943-4494258E22C3}">
      <dgm:prSet/>
      <dgm:spPr/>
      <dgm:t>
        <a:bodyPr/>
        <a:lstStyle/>
        <a:p>
          <a:endParaRPr lang="en-US"/>
        </a:p>
      </dgm:t>
    </dgm:pt>
    <dgm:pt modelId="{96A9BDE2-DE62-4B07-857B-66C8D01FF50E}" type="sibTrans" cxnId="{55B25685-46A0-4BEF-8943-4494258E22C3}">
      <dgm:prSet/>
      <dgm:spPr/>
      <dgm:t>
        <a:bodyPr/>
        <a:lstStyle/>
        <a:p>
          <a:endParaRPr lang="en-US"/>
        </a:p>
      </dgm:t>
    </dgm:pt>
    <dgm:pt modelId="{4C722E98-DADB-43C0-A074-AF747F771A9D}" type="pres">
      <dgm:prSet presAssocID="{97528D8B-21F8-49B2-9FF5-06475D09F468}" presName="root" presStyleCnt="0">
        <dgm:presLayoutVars>
          <dgm:dir/>
          <dgm:resizeHandles val="exact"/>
        </dgm:presLayoutVars>
      </dgm:prSet>
      <dgm:spPr/>
    </dgm:pt>
    <dgm:pt modelId="{9C803630-17D0-479E-A3C5-75D9A6172850}" type="pres">
      <dgm:prSet presAssocID="{96F571F1-9DF2-417C-BC6B-F8A0A2E21637}" presName="compNode" presStyleCnt="0"/>
      <dgm:spPr/>
    </dgm:pt>
    <dgm:pt modelId="{3416153E-6C04-4FD7-9263-54B58754DF2C}" type="pres">
      <dgm:prSet presAssocID="{96F571F1-9DF2-417C-BC6B-F8A0A2E21637}" presName="iconBgRect" presStyleLbl="bgShp" presStyleIdx="0" presStyleCnt="3"/>
      <dgm:spPr>
        <a:prstGeom prst="round2DiagRect">
          <a:avLst>
            <a:gd name="adj1" fmla="val 29727"/>
            <a:gd name="adj2" fmla="val 0"/>
          </a:avLst>
        </a:prstGeom>
      </dgm:spPr>
    </dgm:pt>
    <dgm:pt modelId="{F4FC372C-99DB-4BE9-B203-FA6060E04770}" type="pres">
      <dgm:prSet presAssocID="{96F571F1-9DF2-417C-BC6B-F8A0A2E2163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imbing"/>
        </a:ext>
      </dgm:extLst>
    </dgm:pt>
    <dgm:pt modelId="{F97041C3-0E96-465C-866D-D5D22DD0D58F}" type="pres">
      <dgm:prSet presAssocID="{96F571F1-9DF2-417C-BC6B-F8A0A2E21637}" presName="spaceRect" presStyleCnt="0"/>
      <dgm:spPr/>
    </dgm:pt>
    <dgm:pt modelId="{4D2D0D9A-88DD-4388-96F4-A6A0D0C583C5}" type="pres">
      <dgm:prSet presAssocID="{96F571F1-9DF2-417C-BC6B-F8A0A2E21637}" presName="textRect" presStyleLbl="revTx" presStyleIdx="0" presStyleCnt="3">
        <dgm:presLayoutVars>
          <dgm:chMax val="1"/>
          <dgm:chPref val="1"/>
        </dgm:presLayoutVars>
      </dgm:prSet>
      <dgm:spPr/>
    </dgm:pt>
    <dgm:pt modelId="{9BE28324-FE66-4261-B4CA-8A24EF3E1DCD}" type="pres">
      <dgm:prSet presAssocID="{8AA4AB37-BC39-4972-9B0C-6D5493E6198D}" presName="sibTrans" presStyleCnt="0"/>
      <dgm:spPr/>
    </dgm:pt>
    <dgm:pt modelId="{54471F9F-C54C-4A9E-9D35-0564B2ABDCEE}" type="pres">
      <dgm:prSet presAssocID="{AE1BF97B-DF78-4E3C-80D1-E132F8E8059B}" presName="compNode" presStyleCnt="0"/>
      <dgm:spPr/>
    </dgm:pt>
    <dgm:pt modelId="{7F8F3743-7A22-491B-AAFA-118F3AEC4F4E}" type="pres">
      <dgm:prSet presAssocID="{AE1BF97B-DF78-4E3C-80D1-E132F8E8059B}" presName="iconBgRect" presStyleLbl="bgShp" presStyleIdx="1" presStyleCnt="3"/>
      <dgm:spPr>
        <a:prstGeom prst="round2DiagRect">
          <a:avLst>
            <a:gd name="adj1" fmla="val 29727"/>
            <a:gd name="adj2" fmla="val 0"/>
          </a:avLst>
        </a:prstGeom>
      </dgm:spPr>
    </dgm:pt>
    <dgm:pt modelId="{418CA7FA-8012-4030-9C1D-790E2164A91D}" type="pres">
      <dgm:prSet presAssocID="{AE1BF97B-DF78-4E3C-80D1-E132F8E8059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CDFFCAF-7162-4911-98DA-78654CBA5F68}" type="pres">
      <dgm:prSet presAssocID="{AE1BF97B-DF78-4E3C-80D1-E132F8E8059B}" presName="spaceRect" presStyleCnt="0"/>
      <dgm:spPr/>
    </dgm:pt>
    <dgm:pt modelId="{1A3DC2A6-7A65-46E7-AE05-12342D868DFC}" type="pres">
      <dgm:prSet presAssocID="{AE1BF97B-DF78-4E3C-80D1-E132F8E8059B}" presName="textRect" presStyleLbl="revTx" presStyleIdx="1" presStyleCnt="3">
        <dgm:presLayoutVars>
          <dgm:chMax val="1"/>
          <dgm:chPref val="1"/>
        </dgm:presLayoutVars>
      </dgm:prSet>
      <dgm:spPr/>
    </dgm:pt>
    <dgm:pt modelId="{0C4DD0A8-1298-4569-B8A2-DD4FEDCEE6B0}" type="pres">
      <dgm:prSet presAssocID="{0E4E22EE-AFBB-4130-9ECE-3143268FFB05}" presName="sibTrans" presStyleCnt="0"/>
      <dgm:spPr/>
    </dgm:pt>
    <dgm:pt modelId="{11165B75-26B6-4464-A7AE-79F01338067A}" type="pres">
      <dgm:prSet presAssocID="{882CD8BF-6DF6-4A58-BF09-EEB06D5D3B9F}" presName="compNode" presStyleCnt="0"/>
      <dgm:spPr/>
    </dgm:pt>
    <dgm:pt modelId="{3D66443B-ABAE-41F5-B966-B9E054E87282}" type="pres">
      <dgm:prSet presAssocID="{882CD8BF-6DF6-4A58-BF09-EEB06D5D3B9F}" presName="iconBgRect" presStyleLbl="bgShp" presStyleIdx="2" presStyleCnt="3"/>
      <dgm:spPr>
        <a:prstGeom prst="round2DiagRect">
          <a:avLst>
            <a:gd name="adj1" fmla="val 29727"/>
            <a:gd name="adj2" fmla="val 0"/>
          </a:avLst>
        </a:prstGeom>
      </dgm:spPr>
    </dgm:pt>
    <dgm:pt modelId="{D073DD49-26D8-45FC-B4EF-934C53344151}" type="pres">
      <dgm:prSet presAssocID="{882CD8BF-6DF6-4A58-BF09-EEB06D5D3B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AE5D7B8-F6E5-4AA8-8600-72F54C5DE45B}" type="pres">
      <dgm:prSet presAssocID="{882CD8BF-6DF6-4A58-BF09-EEB06D5D3B9F}" presName="spaceRect" presStyleCnt="0"/>
      <dgm:spPr/>
    </dgm:pt>
    <dgm:pt modelId="{4279BC64-A6CC-4AF9-A7F9-5D28B0CF03FC}" type="pres">
      <dgm:prSet presAssocID="{882CD8BF-6DF6-4A58-BF09-EEB06D5D3B9F}" presName="textRect" presStyleLbl="revTx" presStyleIdx="2" presStyleCnt="3">
        <dgm:presLayoutVars>
          <dgm:chMax val="1"/>
          <dgm:chPref val="1"/>
        </dgm:presLayoutVars>
      </dgm:prSet>
      <dgm:spPr/>
    </dgm:pt>
  </dgm:ptLst>
  <dgm:cxnLst>
    <dgm:cxn modelId="{623F0C27-CC64-7E4C-9FBB-8B622A68E65B}" type="presOf" srcId="{96F571F1-9DF2-417C-BC6B-F8A0A2E21637}" destId="{4D2D0D9A-88DD-4388-96F4-A6A0D0C583C5}" srcOrd="0" destOrd="0" presId="urn:microsoft.com/office/officeart/2018/5/layout/IconLeafLabelList"/>
    <dgm:cxn modelId="{50445C39-D65C-B547-8A0F-4182348855C6}" type="presOf" srcId="{97528D8B-21F8-49B2-9FF5-06475D09F468}" destId="{4C722E98-DADB-43C0-A074-AF747F771A9D}" srcOrd="0" destOrd="0" presId="urn:microsoft.com/office/officeart/2018/5/layout/IconLeafLabelList"/>
    <dgm:cxn modelId="{5C04AD77-1CDE-FC47-87E4-645146ECF581}" type="presOf" srcId="{882CD8BF-6DF6-4A58-BF09-EEB06D5D3B9F}" destId="{4279BC64-A6CC-4AF9-A7F9-5D28B0CF03FC}" srcOrd="0" destOrd="0" presId="urn:microsoft.com/office/officeart/2018/5/layout/IconLeafLabelList"/>
    <dgm:cxn modelId="{E667B67D-5DC1-4BD5-8788-1048950F1FEC}" srcId="{97528D8B-21F8-49B2-9FF5-06475D09F468}" destId="{AE1BF97B-DF78-4E3C-80D1-E132F8E8059B}" srcOrd="1" destOrd="0" parTransId="{B2BD7679-51F8-4544-973C-3C0D4AE63B5D}" sibTransId="{0E4E22EE-AFBB-4130-9ECE-3143268FFB05}"/>
    <dgm:cxn modelId="{55B25685-46A0-4BEF-8943-4494258E22C3}" srcId="{97528D8B-21F8-49B2-9FF5-06475D09F468}" destId="{882CD8BF-6DF6-4A58-BF09-EEB06D5D3B9F}" srcOrd="2" destOrd="0" parTransId="{4E552687-0174-49BA-8801-A5B0B1915AC7}" sibTransId="{96A9BDE2-DE62-4B07-857B-66C8D01FF50E}"/>
    <dgm:cxn modelId="{C7DC3DA7-5A1D-44BB-AC2D-94A0360F943D}" srcId="{97528D8B-21F8-49B2-9FF5-06475D09F468}" destId="{96F571F1-9DF2-417C-BC6B-F8A0A2E21637}" srcOrd="0" destOrd="0" parTransId="{FC4B39C9-93EE-424D-9964-058A95F63535}" sibTransId="{8AA4AB37-BC39-4972-9B0C-6D5493E6198D}"/>
    <dgm:cxn modelId="{97FC7ED7-7C3A-854E-A74E-7418179FAD00}" type="presOf" srcId="{AE1BF97B-DF78-4E3C-80D1-E132F8E8059B}" destId="{1A3DC2A6-7A65-46E7-AE05-12342D868DFC}" srcOrd="0" destOrd="0" presId="urn:microsoft.com/office/officeart/2018/5/layout/IconLeafLabelList"/>
    <dgm:cxn modelId="{917FE2CC-6FB7-114E-BB04-B5C8563984F2}" type="presParOf" srcId="{4C722E98-DADB-43C0-A074-AF747F771A9D}" destId="{9C803630-17D0-479E-A3C5-75D9A6172850}" srcOrd="0" destOrd="0" presId="urn:microsoft.com/office/officeart/2018/5/layout/IconLeafLabelList"/>
    <dgm:cxn modelId="{59921CCA-3F83-B44A-ACDB-8F74CD0DEB20}" type="presParOf" srcId="{9C803630-17D0-479E-A3C5-75D9A6172850}" destId="{3416153E-6C04-4FD7-9263-54B58754DF2C}" srcOrd="0" destOrd="0" presId="urn:microsoft.com/office/officeart/2018/5/layout/IconLeafLabelList"/>
    <dgm:cxn modelId="{B5577ED4-4A00-114D-B118-6D8C1F502474}" type="presParOf" srcId="{9C803630-17D0-479E-A3C5-75D9A6172850}" destId="{F4FC372C-99DB-4BE9-B203-FA6060E04770}" srcOrd="1" destOrd="0" presId="urn:microsoft.com/office/officeart/2018/5/layout/IconLeafLabelList"/>
    <dgm:cxn modelId="{CDE1904C-9907-B044-9B4A-158A0EC1F4A4}" type="presParOf" srcId="{9C803630-17D0-479E-A3C5-75D9A6172850}" destId="{F97041C3-0E96-465C-866D-D5D22DD0D58F}" srcOrd="2" destOrd="0" presId="urn:microsoft.com/office/officeart/2018/5/layout/IconLeafLabelList"/>
    <dgm:cxn modelId="{0091B055-8636-334C-A172-83F31F14763D}" type="presParOf" srcId="{9C803630-17D0-479E-A3C5-75D9A6172850}" destId="{4D2D0D9A-88DD-4388-96F4-A6A0D0C583C5}" srcOrd="3" destOrd="0" presId="urn:microsoft.com/office/officeart/2018/5/layout/IconLeafLabelList"/>
    <dgm:cxn modelId="{C189A615-56D7-DD42-8BB4-E83BF73F684C}" type="presParOf" srcId="{4C722E98-DADB-43C0-A074-AF747F771A9D}" destId="{9BE28324-FE66-4261-B4CA-8A24EF3E1DCD}" srcOrd="1" destOrd="0" presId="urn:microsoft.com/office/officeart/2018/5/layout/IconLeafLabelList"/>
    <dgm:cxn modelId="{696EB200-D13F-4247-AF95-779C6F5C5D93}" type="presParOf" srcId="{4C722E98-DADB-43C0-A074-AF747F771A9D}" destId="{54471F9F-C54C-4A9E-9D35-0564B2ABDCEE}" srcOrd="2" destOrd="0" presId="urn:microsoft.com/office/officeart/2018/5/layout/IconLeafLabelList"/>
    <dgm:cxn modelId="{5EAF2F50-0828-F848-BB26-7050A617E7A5}" type="presParOf" srcId="{54471F9F-C54C-4A9E-9D35-0564B2ABDCEE}" destId="{7F8F3743-7A22-491B-AAFA-118F3AEC4F4E}" srcOrd="0" destOrd="0" presId="urn:microsoft.com/office/officeart/2018/5/layout/IconLeafLabelList"/>
    <dgm:cxn modelId="{09739DFF-CBE2-D145-8E6A-31876ECDC3A0}" type="presParOf" srcId="{54471F9F-C54C-4A9E-9D35-0564B2ABDCEE}" destId="{418CA7FA-8012-4030-9C1D-790E2164A91D}" srcOrd="1" destOrd="0" presId="urn:microsoft.com/office/officeart/2018/5/layout/IconLeafLabelList"/>
    <dgm:cxn modelId="{CD7AA3C7-6C98-9E45-A4E6-EA87479FB8DB}" type="presParOf" srcId="{54471F9F-C54C-4A9E-9D35-0564B2ABDCEE}" destId="{BCDFFCAF-7162-4911-98DA-78654CBA5F68}" srcOrd="2" destOrd="0" presId="urn:microsoft.com/office/officeart/2018/5/layout/IconLeafLabelList"/>
    <dgm:cxn modelId="{44FBBA0B-5FBB-ED45-8772-CE42CB2CB258}" type="presParOf" srcId="{54471F9F-C54C-4A9E-9D35-0564B2ABDCEE}" destId="{1A3DC2A6-7A65-46E7-AE05-12342D868DFC}" srcOrd="3" destOrd="0" presId="urn:microsoft.com/office/officeart/2018/5/layout/IconLeafLabelList"/>
    <dgm:cxn modelId="{AA3A6F45-D85B-B646-B738-5FE899D5B87F}" type="presParOf" srcId="{4C722E98-DADB-43C0-A074-AF747F771A9D}" destId="{0C4DD0A8-1298-4569-B8A2-DD4FEDCEE6B0}" srcOrd="3" destOrd="0" presId="urn:microsoft.com/office/officeart/2018/5/layout/IconLeafLabelList"/>
    <dgm:cxn modelId="{BA941DA1-6CBD-1C4F-9222-D085E8832303}" type="presParOf" srcId="{4C722E98-DADB-43C0-A074-AF747F771A9D}" destId="{11165B75-26B6-4464-A7AE-79F01338067A}" srcOrd="4" destOrd="0" presId="urn:microsoft.com/office/officeart/2018/5/layout/IconLeafLabelList"/>
    <dgm:cxn modelId="{26157671-C8C8-0644-8EDD-CE6BBE6D64F3}" type="presParOf" srcId="{11165B75-26B6-4464-A7AE-79F01338067A}" destId="{3D66443B-ABAE-41F5-B966-B9E054E87282}" srcOrd="0" destOrd="0" presId="urn:microsoft.com/office/officeart/2018/5/layout/IconLeafLabelList"/>
    <dgm:cxn modelId="{757DEFB5-63FD-2D4C-B917-A68564A52E06}" type="presParOf" srcId="{11165B75-26B6-4464-A7AE-79F01338067A}" destId="{D073DD49-26D8-45FC-B4EF-934C53344151}" srcOrd="1" destOrd="0" presId="urn:microsoft.com/office/officeart/2018/5/layout/IconLeafLabelList"/>
    <dgm:cxn modelId="{F016DC31-F949-4A46-9D25-BDEE58D349AB}" type="presParOf" srcId="{11165B75-26B6-4464-A7AE-79F01338067A}" destId="{8AE5D7B8-F6E5-4AA8-8600-72F54C5DE45B}" srcOrd="2" destOrd="0" presId="urn:microsoft.com/office/officeart/2018/5/layout/IconLeafLabelList"/>
    <dgm:cxn modelId="{D7741B8A-B379-9741-AD23-F1540DA94895}" type="presParOf" srcId="{11165B75-26B6-4464-A7AE-79F01338067A}" destId="{4279BC64-A6CC-4AF9-A7F9-5D28B0CF03F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210B9B-300A-4536-BB47-3C93AEB2C9C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BADA18-52E2-4120-8A82-A9630F66F9EF}">
      <dgm:prSet/>
      <dgm:spPr/>
      <dgm:t>
        <a:bodyPr/>
        <a:lstStyle/>
        <a:p>
          <a:r>
            <a:rPr lang="en-US" dirty="0"/>
            <a:t>Prepares pupils for a residential trip</a:t>
          </a:r>
        </a:p>
      </dgm:t>
    </dgm:pt>
    <dgm:pt modelId="{8B0069E6-62A2-4A59-B852-C84B0F234765}" type="parTrans" cxnId="{70910EA8-8FD2-4CA8-A3E7-E8304F103E6D}">
      <dgm:prSet/>
      <dgm:spPr/>
      <dgm:t>
        <a:bodyPr/>
        <a:lstStyle/>
        <a:p>
          <a:endParaRPr lang="en-US"/>
        </a:p>
      </dgm:t>
    </dgm:pt>
    <dgm:pt modelId="{356385BD-F086-4B3D-B3EA-44FFA9AF6988}" type="sibTrans" cxnId="{70910EA8-8FD2-4CA8-A3E7-E8304F103E6D}">
      <dgm:prSet/>
      <dgm:spPr/>
      <dgm:t>
        <a:bodyPr/>
        <a:lstStyle/>
        <a:p>
          <a:endParaRPr lang="en-US"/>
        </a:p>
      </dgm:t>
    </dgm:pt>
    <dgm:pt modelId="{19BCB16E-CC90-49B4-94DB-22B79C1422B1}">
      <dgm:prSet/>
      <dgm:spPr/>
      <dgm:t>
        <a:bodyPr/>
        <a:lstStyle/>
        <a:p>
          <a:r>
            <a:rPr lang="en-US" dirty="0"/>
            <a:t>activities will get progressively harder</a:t>
          </a:r>
        </a:p>
      </dgm:t>
    </dgm:pt>
    <dgm:pt modelId="{BF58F4AD-0F2E-4C16-AECF-0A1F0BE35BD3}" type="parTrans" cxnId="{D3A2BFF1-C6CD-4295-94E7-32C433D9BFDD}">
      <dgm:prSet/>
      <dgm:spPr/>
      <dgm:t>
        <a:bodyPr/>
        <a:lstStyle/>
        <a:p>
          <a:endParaRPr lang="en-US"/>
        </a:p>
      </dgm:t>
    </dgm:pt>
    <dgm:pt modelId="{9E858B4C-4C95-4567-89A8-FD087413AFA3}" type="sibTrans" cxnId="{D3A2BFF1-C6CD-4295-94E7-32C433D9BFDD}">
      <dgm:prSet/>
      <dgm:spPr/>
      <dgm:t>
        <a:bodyPr/>
        <a:lstStyle/>
        <a:p>
          <a:endParaRPr lang="en-US"/>
        </a:p>
      </dgm:t>
    </dgm:pt>
    <dgm:pt modelId="{A25B8EEF-8D25-4B49-9E6E-2CA7D0592C3D}">
      <dgm:prSet/>
      <dgm:spPr/>
      <dgm:t>
        <a:bodyPr/>
        <a:lstStyle/>
        <a:p>
          <a:r>
            <a:rPr lang="en-US"/>
            <a:t>Pupils will develop skills and be encourage to further participate in similar activities once the residential trip has been completed</a:t>
          </a:r>
        </a:p>
      </dgm:t>
    </dgm:pt>
    <dgm:pt modelId="{4AEF2CAC-6DC4-4DA1-90B1-F747484CB336}" type="parTrans" cxnId="{83EB9DB8-0C3D-4E43-B775-F7705A094F93}">
      <dgm:prSet/>
      <dgm:spPr/>
      <dgm:t>
        <a:bodyPr/>
        <a:lstStyle/>
        <a:p>
          <a:endParaRPr lang="en-US"/>
        </a:p>
      </dgm:t>
    </dgm:pt>
    <dgm:pt modelId="{36C46491-954D-48CB-8B21-497325411B1E}" type="sibTrans" cxnId="{83EB9DB8-0C3D-4E43-B775-F7705A094F93}">
      <dgm:prSet/>
      <dgm:spPr/>
      <dgm:t>
        <a:bodyPr/>
        <a:lstStyle/>
        <a:p>
          <a:endParaRPr lang="en-US"/>
        </a:p>
      </dgm:t>
    </dgm:pt>
    <dgm:pt modelId="{21D3C804-EE61-4DDC-97FC-0B408AC78AD6}" type="pres">
      <dgm:prSet presAssocID="{91210B9B-300A-4536-BB47-3C93AEB2C9C8}" presName="root" presStyleCnt="0">
        <dgm:presLayoutVars>
          <dgm:dir/>
          <dgm:resizeHandles val="exact"/>
        </dgm:presLayoutVars>
      </dgm:prSet>
      <dgm:spPr/>
    </dgm:pt>
    <dgm:pt modelId="{21B56300-E881-4B62-B082-4FDA9C4E8CE2}" type="pres">
      <dgm:prSet presAssocID="{93BADA18-52E2-4120-8A82-A9630F66F9EF}" presName="compNode" presStyleCnt="0"/>
      <dgm:spPr/>
    </dgm:pt>
    <dgm:pt modelId="{18F0D002-DF7D-4D0C-A781-B9F516142658}" type="pres">
      <dgm:prSet presAssocID="{93BADA18-52E2-4120-8A82-A9630F66F9EF}" presName="bgRect" presStyleLbl="bgShp" presStyleIdx="0" presStyleCnt="3"/>
      <dgm:spPr/>
    </dgm:pt>
    <dgm:pt modelId="{1BB09843-9709-45C9-BAFC-7395398006EF}" type="pres">
      <dgm:prSet presAssocID="{93BADA18-52E2-4120-8A82-A9630F66F9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7A485F53-058A-4AA7-8D70-929AB456E841}" type="pres">
      <dgm:prSet presAssocID="{93BADA18-52E2-4120-8A82-A9630F66F9EF}" presName="spaceRect" presStyleCnt="0"/>
      <dgm:spPr/>
    </dgm:pt>
    <dgm:pt modelId="{3DF58FEF-15DE-42A3-8C6A-8DF644069C51}" type="pres">
      <dgm:prSet presAssocID="{93BADA18-52E2-4120-8A82-A9630F66F9EF}" presName="parTx" presStyleLbl="revTx" presStyleIdx="0" presStyleCnt="3">
        <dgm:presLayoutVars>
          <dgm:chMax val="0"/>
          <dgm:chPref val="0"/>
        </dgm:presLayoutVars>
      </dgm:prSet>
      <dgm:spPr/>
    </dgm:pt>
    <dgm:pt modelId="{D1331ABD-82B6-4BFC-A0BF-69A2CC7E74D9}" type="pres">
      <dgm:prSet presAssocID="{356385BD-F086-4B3D-B3EA-44FFA9AF6988}" presName="sibTrans" presStyleCnt="0"/>
      <dgm:spPr/>
    </dgm:pt>
    <dgm:pt modelId="{FA457389-D391-43B2-BA00-5C9E3E477631}" type="pres">
      <dgm:prSet presAssocID="{19BCB16E-CC90-49B4-94DB-22B79C1422B1}" presName="compNode" presStyleCnt="0"/>
      <dgm:spPr/>
    </dgm:pt>
    <dgm:pt modelId="{512EC02B-A3EF-4F96-89BD-F019C8EBD050}" type="pres">
      <dgm:prSet presAssocID="{19BCB16E-CC90-49B4-94DB-22B79C1422B1}" presName="bgRect" presStyleLbl="bgShp" presStyleIdx="1" presStyleCnt="3"/>
      <dgm:spPr/>
    </dgm:pt>
    <dgm:pt modelId="{6EA6C961-2474-4A40-B415-B0573FAE7433}" type="pres">
      <dgm:prSet presAssocID="{19BCB16E-CC90-49B4-94DB-22B79C1422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FF114AE6-F0D6-4103-9C6E-73622B0655CE}" type="pres">
      <dgm:prSet presAssocID="{19BCB16E-CC90-49B4-94DB-22B79C1422B1}" presName="spaceRect" presStyleCnt="0"/>
      <dgm:spPr/>
    </dgm:pt>
    <dgm:pt modelId="{E6EC5FFA-23CE-419C-9A51-0A172B65EA8A}" type="pres">
      <dgm:prSet presAssocID="{19BCB16E-CC90-49B4-94DB-22B79C1422B1}" presName="parTx" presStyleLbl="revTx" presStyleIdx="1" presStyleCnt="3">
        <dgm:presLayoutVars>
          <dgm:chMax val="0"/>
          <dgm:chPref val="0"/>
        </dgm:presLayoutVars>
      </dgm:prSet>
      <dgm:spPr/>
    </dgm:pt>
    <dgm:pt modelId="{B2F58494-9258-47DA-9F91-30A66D9E97EC}" type="pres">
      <dgm:prSet presAssocID="{9E858B4C-4C95-4567-89A8-FD087413AFA3}" presName="sibTrans" presStyleCnt="0"/>
      <dgm:spPr/>
    </dgm:pt>
    <dgm:pt modelId="{EA4763B1-29C0-4FB0-8F38-1BA98F67B011}" type="pres">
      <dgm:prSet presAssocID="{A25B8EEF-8D25-4B49-9E6E-2CA7D0592C3D}" presName="compNode" presStyleCnt="0"/>
      <dgm:spPr/>
    </dgm:pt>
    <dgm:pt modelId="{629C68CE-8942-4AEB-BD58-6BC7D39C6210}" type="pres">
      <dgm:prSet presAssocID="{A25B8EEF-8D25-4B49-9E6E-2CA7D0592C3D}" presName="bgRect" presStyleLbl="bgShp" presStyleIdx="2" presStyleCnt="3"/>
      <dgm:spPr/>
    </dgm:pt>
    <dgm:pt modelId="{9425C8BE-D12A-4ADC-9E7B-D30D35C78139}" type="pres">
      <dgm:prSet presAssocID="{A25B8EEF-8D25-4B49-9E6E-2CA7D0592C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8B84718-0CAE-448D-BACE-463387B1A4BA}" type="pres">
      <dgm:prSet presAssocID="{A25B8EEF-8D25-4B49-9E6E-2CA7D0592C3D}" presName="spaceRect" presStyleCnt="0"/>
      <dgm:spPr/>
    </dgm:pt>
    <dgm:pt modelId="{8EE5BD3C-53E5-4905-A1F7-DD32D1650D2B}" type="pres">
      <dgm:prSet presAssocID="{A25B8EEF-8D25-4B49-9E6E-2CA7D0592C3D}" presName="parTx" presStyleLbl="revTx" presStyleIdx="2" presStyleCnt="3">
        <dgm:presLayoutVars>
          <dgm:chMax val="0"/>
          <dgm:chPref val="0"/>
        </dgm:presLayoutVars>
      </dgm:prSet>
      <dgm:spPr/>
    </dgm:pt>
  </dgm:ptLst>
  <dgm:cxnLst>
    <dgm:cxn modelId="{CF287B03-0166-4C5E-B418-3269C50A1172}" type="presOf" srcId="{91210B9B-300A-4536-BB47-3C93AEB2C9C8}" destId="{21D3C804-EE61-4DDC-97FC-0B408AC78AD6}" srcOrd="0" destOrd="0" presId="urn:microsoft.com/office/officeart/2018/2/layout/IconVerticalSolidList"/>
    <dgm:cxn modelId="{D22ECA0E-4B79-426D-BC40-2DE70E56E601}" type="presOf" srcId="{93BADA18-52E2-4120-8A82-A9630F66F9EF}" destId="{3DF58FEF-15DE-42A3-8C6A-8DF644069C51}" srcOrd="0" destOrd="0" presId="urn:microsoft.com/office/officeart/2018/2/layout/IconVerticalSolidList"/>
    <dgm:cxn modelId="{11D03D58-494D-46AA-AB36-7DA4CE6EC679}" type="presOf" srcId="{A25B8EEF-8D25-4B49-9E6E-2CA7D0592C3D}" destId="{8EE5BD3C-53E5-4905-A1F7-DD32D1650D2B}" srcOrd="0" destOrd="0" presId="urn:microsoft.com/office/officeart/2018/2/layout/IconVerticalSolidList"/>
    <dgm:cxn modelId="{BC16A78E-7C88-40A6-8F56-249439843FB6}" type="presOf" srcId="{19BCB16E-CC90-49B4-94DB-22B79C1422B1}" destId="{E6EC5FFA-23CE-419C-9A51-0A172B65EA8A}" srcOrd="0" destOrd="0" presId="urn:microsoft.com/office/officeart/2018/2/layout/IconVerticalSolidList"/>
    <dgm:cxn modelId="{70910EA8-8FD2-4CA8-A3E7-E8304F103E6D}" srcId="{91210B9B-300A-4536-BB47-3C93AEB2C9C8}" destId="{93BADA18-52E2-4120-8A82-A9630F66F9EF}" srcOrd="0" destOrd="0" parTransId="{8B0069E6-62A2-4A59-B852-C84B0F234765}" sibTransId="{356385BD-F086-4B3D-B3EA-44FFA9AF6988}"/>
    <dgm:cxn modelId="{83EB9DB8-0C3D-4E43-B775-F7705A094F93}" srcId="{91210B9B-300A-4536-BB47-3C93AEB2C9C8}" destId="{A25B8EEF-8D25-4B49-9E6E-2CA7D0592C3D}" srcOrd="2" destOrd="0" parTransId="{4AEF2CAC-6DC4-4DA1-90B1-F747484CB336}" sibTransId="{36C46491-954D-48CB-8B21-497325411B1E}"/>
    <dgm:cxn modelId="{D3A2BFF1-C6CD-4295-94E7-32C433D9BFDD}" srcId="{91210B9B-300A-4536-BB47-3C93AEB2C9C8}" destId="{19BCB16E-CC90-49B4-94DB-22B79C1422B1}" srcOrd="1" destOrd="0" parTransId="{BF58F4AD-0F2E-4C16-AECF-0A1F0BE35BD3}" sibTransId="{9E858B4C-4C95-4567-89A8-FD087413AFA3}"/>
    <dgm:cxn modelId="{C37D2B6A-25A5-4F77-8CF2-74183B8F27D7}" type="presParOf" srcId="{21D3C804-EE61-4DDC-97FC-0B408AC78AD6}" destId="{21B56300-E881-4B62-B082-4FDA9C4E8CE2}" srcOrd="0" destOrd="0" presId="urn:microsoft.com/office/officeart/2018/2/layout/IconVerticalSolidList"/>
    <dgm:cxn modelId="{72DE2FDD-CA4F-479F-923E-65BCD5819C0E}" type="presParOf" srcId="{21B56300-E881-4B62-B082-4FDA9C4E8CE2}" destId="{18F0D002-DF7D-4D0C-A781-B9F516142658}" srcOrd="0" destOrd="0" presId="urn:microsoft.com/office/officeart/2018/2/layout/IconVerticalSolidList"/>
    <dgm:cxn modelId="{C82C58C1-AFBE-4675-B734-15577F14928B}" type="presParOf" srcId="{21B56300-E881-4B62-B082-4FDA9C4E8CE2}" destId="{1BB09843-9709-45C9-BAFC-7395398006EF}" srcOrd="1" destOrd="0" presId="urn:microsoft.com/office/officeart/2018/2/layout/IconVerticalSolidList"/>
    <dgm:cxn modelId="{E9F995C5-FD3E-4C58-AC9C-B81C716A051C}" type="presParOf" srcId="{21B56300-E881-4B62-B082-4FDA9C4E8CE2}" destId="{7A485F53-058A-4AA7-8D70-929AB456E841}" srcOrd="2" destOrd="0" presId="urn:microsoft.com/office/officeart/2018/2/layout/IconVerticalSolidList"/>
    <dgm:cxn modelId="{629C32C7-3ADE-4543-B3F7-84C5306FCEC9}" type="presParOf" srcId="{21B56300-E881-4B62-B082-4FDA9C4E8CE2}" destId="{3DF58FEF-15DE-42A3-8C6A-8DF644069C51}" srcOrd="3" destOrd="0" presId="urn:microsoft.com/office/officeart/2018/2/layout/IconVerticalSolidList"/>
    <dgm:cxn modelId="{03BC000F-FCEA-4913-A6D9-33D7A8AB02E6}" type="presParOf" srcId="{21D3C804-EE61-4DDC-97FC-0B408AC78AD6}" destId="{D1331ABD-82B6-4BFC-A0BF-69A2CC7E74D9}" srcOrd="1" destOrd="0" presId="urn:microsoft.com/office/officeart/2018/2/layout/IconVerticalSolidList"/>
    <dgm:cxn modelId="{1177D571-FC17-492E-B40E-2FA5732D0FD3}" type="presParOf" srcId="{21D3C804-EE61-4DDC-97FC-0B408AC78AD6}" destId="{FA457389-D391-43B2-BA00-5C9E3E477631}" srcOrd="2" destOrd="0" presId="urn:microsoft.com/office/officeart/2018/2/layout/IconVerticalSolidList"/>
    <dgm:cxn modelId="{2E417E17-3A0B-4699-9CBB-EFAB57DF1D49}" type="presParOf" srcId="{FA457389-D391-43B2-BA00-5C9E3E477631}" destId="{512EC02B-A3EF-4F96-89BD-F019C8EBD050}" srcOrd="0" destOrd="0" presId="urn:microsoft.com/office/officeart/2018/2/layout/IconVerticalSolidList"/>
    <dgm:cxn modelId="{F159D479-F1D7-4B9A-8E2B-DA4B6CF5637A}" type="presParOf" srcId="{FA457389-D391-43B2-BA00-5C9E3E477631}" destId="{6EA6C961-2474-4A40-B415-B0573FAE7433}" srcOrd="1" destOrd="0" presId="urn:microsoft.com/office/officeart/2018/2/layout/IconVerticalSolidList"/>
    <dgm:cxn modelId="{DA38D19C-26C3-4119-B93C-C258F763CC59}" type="presParOf" srcId="{FA457389-D391-43B2-BA00-5C9E3E477631}" destId="{FF114AE6-F0D6-4103-9C6E-73622B0655CE}" srcOrd="2" destOrd="0" presId="urn:microsoft.com/office/officeart/2018/2/layout/IconVerticalSolidList"/>
    <dgm:cxn modelId="{2BEB74B9-9D1F-4A90-9503-278424899EE4}" type="presParOf" srcId="{FA457389-D391-43B2-BA00-5C9E3E477631}" destId="{E6EC5FFA-23CE-419C-9A51-0A172B65EA8A}" srcOrd="3" destOrd="0" presId="urn:microsoft.com/office/officeart/2018/2/layout/IconVerticalSolidList"/>
    <dgm:cxn modelId="{DFBB2C6B-F0EA-45E5-8BFF-5A6716B2691D}" type="presParOf" srcId="{21D3C804-EE61-4DDC-97FC-0B408AC78AD6}" destId="{B2F58494-9258-47DA-9F91-30A66D9E97EC}" srcOrd="3" destOrd="0" presId="urn:microsoft.com/office/officeart/2018/2/layout/IconVerticalSolidList"/>
    <dgm:cxn modelId="{630566D8-D8B9-4072-A8B9-6748D8C1294B}" type="presParOf" srcId="{21D3C804-EE61-4DDC-97FC-0B408AC78AD6}" destId="{EA4763B1-29C0-4FB0-8F38-1BA98F67B011}" srcOrd="4" destOrd="0" presId="urn:microsoft.com/office/officeart/2018/2/layout/IconVerticalSolidList"/>
    <dgm:cxn modelId="{D3DEF15D-A7A1-4507-874E-5CE40BB45DF0}" type="presParOf" srcId="{EA4763B1-29C0-4FB0-8F38-1BA98F67B011}" destId="{629C68CE-8942-4AEB-BD58-6BC7D39C6210}" srcOrd="0" destOrd="0" presId="urn:microsoft.com/office/officeart/2018/2/layout/IconVerticalSolidList"/>
    <dgm:cxn modelId="{FBF8AA35-B8FD-44B5-9651-03E3F60577A3}" type="presParOf" srcId="{EA4763B1-29C0-4FB0-8F38-1BA98F67B011}" destId="{9425C8BE-D12A-4ADC-9E7B-D30D35C78139}" srcOrd="1" destOrd="0" presId="urn:microsoft.com/office/officeart/2018/2/layout/IconVerticalSolidList"/>
    <dgm:cxn modelId="{D9ADBCAE-0219-4DD2-993E-8C7D10E838B6}" type="presParOf" srcId="{EA4763B1-29C0-4FB0-8F38-1BA98F67B011}" destId="{58B84718-0CAE-448D-BACE-463387B1A4BA}" srcOrd="2" destOrd="0" presId="urn:microsoft.com/office/officeart/2018/2/layout/IconVerticalSolidList"/>
    <dgm:cxn modelId="{5E979084-6EAB-4E3A-865F-648CD2A3D2A1}" type="presParOf" srcId="{EA4763B1-29C0-4FB0-8F38-1BA98F67B011}" destId="{8EE5BD3C-53E5-4905-A1F7-DD32D1650D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6B856-8C74-4CE1-8C56-110C702D8EBE}">
      <dsp:nvSpPr>
        <dsp:cNvPr id="0" name=""/>
        <dsp:cNvSpPr/>
      </dsp:nvSpPr>
      <dsp:spPr>
        <a:xfrm>
          <a:off x="562927" y="75445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EE7DA-1436-4DC8-BCAD-AEB4C4733D85}">
      <dsp:nvSpPr>
        <dsp:cNvPr id="0" name=""/>
        <dsp:cNvSpPr/>
      </dsp:nvSpPr>
      <dsp:spPr>
        <a:xfrm>
          <a:off x="871091" y="106262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7C5E13-ABAB-4406-B1CC-25126AA26F6A}">
      <dsp:nvSpPr>
        <dsp:cNvPr id="0" name=""/>
        <dsp:cNvSpPr/>
      </dsp:nvSpPr>
      <dsp:spPr>
        <a:xfrm>
          <a:off x="100682" y="2650848"/>
          <a:ext cx="2370489"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promote environmental education</a:t>
          </a:r>
        </a:p>
      </dsp:txBody>
      <dsp:txXfrm>
        <a:off x="100682" y="2650848"/>
        <a:ext cx="2370489" cy="787500"/>
      </dsp:txXfrm>
    </dsp:sp>
    <dsp:sp modelId="{9F93AD2B-8821-4073-94F7-BEC17B016B13}">
      <dsp:nvSpPr>
        <dsp:cNvPr id="0" name=""/>
        <dsp:cNvSpPr/>
      </dsp:nvSpPr>
      <dsp:spPr>
        <a:xfrm>
          <a:off x="3348252" y="75445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CE57D-6723-4618-A4DD-923DBADEA299}">
      <dsp:nvSpPr>
        <dsp:cNvPr id="0" name=""/>
        <dsp:cNvSpPr/>
      </dsp:nvSpPr>
      <dsp:spPr>
        <a:xfrm>
          <a:off x="3656416" y="106262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0043B2-6D4D-49EF-BF9D-5EB31CA2CE17}">
      <dsp:nvSpPr>
        <dsp:cNvPr id="0" name=""/>
        <dsp:cNvSpPr/>
      </dsp:nvSpPr>
      <dsp:spPr>
        <a:xfrm>
          <a:off x="2886007" y="2650848"/>
          <a:ext cx="2370489"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encourage pupils to enhance their communication, teamwork, and leadership abilities.</a:t>
          </a:r>
        </a:p>
      </dsp:txBody>
      <dsp:txXfrm>
        <a:off x="2886007" y="2650848"/>
        <a:ext cx="2370489" cy="787500"/>
      </dsp:txXfrm>
    </dsp:sp>
    <dsp:sp modelId="{313E0F5A-AD60-4EAE-876F-A6D732FD6BAF}">
      <dsp:nvSpPr>
        <dsp:cNvPr id="0" name=""/>
        <dsp:cNvSpPr/>
      </dsp:nvSpPr>
      <dsp:spPr>
        <a:xfrm>
          <a:off x="6133577" y="75445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42113-241A-4B5E-9EEB-C95FEDBE6C92}">
      <dsp:nvSpPr>
        <dsp:cNvPr id="0" name=""/>
        <dsp:cNvSpPr/>
      </dsp:nvSpPr>
      <dsp:spPr>
        <a:xfrm>
          <a:off x="6441741" y="106262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668E8-F7BF-41F9-9CBC-BC08F7CE3C16}">
      <dsp:nvSpPr>
        <dsp:cNvPr id="0" name=""/>
        <dsp:cNvSpPr/>
      </dsp:nvSpPr>
      <dsp:spPr>
        <a:xfrm>
          <a:off x="5671332" y="2650848"/>
          <a:ext cx="2370489"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encourage students to stretch their personal talents and boost their creative thinking</a:t>
          </a:r>
        </a:p>
      </dsp:txBody>
      <dsp:txXfrm>
        <a:off x="5671332" y="2650848"/>
        <a:ext cx="2370489" cy="787500"/>
      </dsp:txXfrm>
    </dsp:sp>
    <dsp:sp modelId="{CF1A6B4B-13D7-453B-89C4-8105AA66E0A5}">
      <dsp:nvSpPr>
        <dsp:cNvPr id="0" name=""/>
        <dsp:cNvSpPr/>
      </dsp:nvSpPr>
      <dsp:spPr>
        <a:xfrm>
          <a:off x="8918902" y="75445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34D5C-8A0D-4689-92BF-54638BD87FFC}">
      <dsp:nvSpPr>
        <dsp:cNvPr id="0" name=""/>
        <dsp:cNvSpPr/>
      </dsp:nvSpPr>
      <dsp:spPr>
        <a:xfrm>
          <a:off x="9227066" y="106262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C2A77-FF89-4E92-9705-A19086B7143E}">
      <dsp:nvSpPr>
        <dsp:cNvPr id="0" name=""/>
        <dsp:cNvSpPr/>
      </dsp:nvSpPr>
      <dsp:spPr>
        <a:xfrm>
          <a:off x="8456657" y="2650848"/>
          <a:ext cx="2370489"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teaches pupils key skills which can be transferred into most activities such as balance, coordination, strength, teamwork and respect for others</a:t>
          </a:r>
        </a:p>
      </dsp:txBody>
      <dsp:txXfrm>
        <a:off x="8456657" y="2650848"/>
        <a:ext cx="2370489" cy="78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FD4EDC-85BF-45C6-89C8-B9E2E7A1DEF5}">
      <dsp:nvSpPr>
        <dsp:cNvPr id="0" name=""/>
        <dsp:cNvSpPr/>
      </dsp:nvSpPr>
      <dsp:spPr>
        <a:xfrm>
          <a:off x="478800" y="89443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BBB1A-BB53-452A-BD5F-DB195A79475F}">
      <dsp:nvSpPr>
        <dsp:cNvPr id="0" name=""/>
        <dsp:cNvSpPr/>
      </dsp:nvSpPr>
      <dsp:spPr>
        <a:xfrm>
          <a:off x="712800" y="11284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681D61-7754-4997-A70D-2657CAD53EDC}">
      <dsp:nvSpPr>
        <dsp:cNvPr id="0" name=""/>
        <dsp:cNvSpPr/>
      </dsp:nvSpPr>
      <dsp:spPr>
        <a:xfrm>
          <a:off x="12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Thinking </a:t>
          </a:r>
          <a:endParaRPr lang="en-US" sz="1800" kern="1200" dirty="0"/>
        </a:p>
      </dsp:txBody>
      <dsp:txXfrm>
        <a:off x="127800" y="2334438"/>
        <a:ext cx="1800000" cy="720000"/>
      </dsp:txXfrm>
    </dsp:sp>
    <dsp:sp modelId="{24DAE17C-1654-438F-AC19-313CE09C3ECF}">
      <dsp:nvSpPr>
        <dsp:cNvPr id="0" name=""/>
        <dsp:cNvSpPr/>
      </dsp:nvSpPr>
      <dsp:spPr>
        <a:xfrm>
          <a:off x="2593800" y="89443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32DD7-280C-4F37-A0CE-D9880FAF6E24}">
      <dsp:nvSpPr>
        <dsp:cNvPr id="0" name=""/>
        <dsp:cNvSpPr/>
      </dsp:nvSpPr>
      <dsp:spPr>
        <a:xfrm>
          <a:off x="2827800" y="11284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A7EDEA-3A5E-4A79-B715-D2B4DEA9AE5F}">
      <dsp:nvSpPr>
        <dsp:cNvPr id="0" name=""/>
        <dsp:cNvSpPr/>
      </dsp:nvSpPr>
      <dsp:spPr>
        <a:xfrm>
          <a:off x="2242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Communication</a:t>
          </a:r>
          <a:endParaRPr lang="en-US" sz="1800" kern="1200"/>
        </a:p>
      </dsp:txBody>
      <dsp:txXfrm>
        <a:off x="2242800" y="2334438"/>
        <a:ext cx="1800000" cy="720000"/>
      </dsp:txXfrm>
    </dsp:sp>
    <dsp:sp modelId="{25A42096-DAD8-4348-9E84-A3A64C738A41}">
      <dsp:nvSpPr>
        <dsp:cNvPr id="0" name=""/>
        <dsp:cNvSpPr/>
      </dsp:nvSpPr>
      <dsp:spPr>
        <a:xfrm>
          <a:off x="4708800" y="89443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9FB69-F99E-4027-B5A7-4FE53019D80B}">
      <dsp:nvSpPr>
        <dsp:cNvPr id="0" name=""/>
        <dsp:cNvSpPr/>
      </dsp:nvSpPr>
      <dsp:spPr>
        <a:xfrm>
          <a:off x="4942800" y="11284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85511-6730-4755-B603-A173E99190C9}">
      <dsp:nvSpPr>
        <dsp:cNvPr id="0" name=""/>
        <dsp:cNvSpPr/>
      </dsp:nvSpPr>
      <dsp:spPr>
        <a:xfrm>
          <a:off x="435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Numeracy</a:t>
          </a:r>
          <a:endParaRPr lang="en-US" sz="1800" kern="1200"/>
        </a:p>
      </dsp:txBody>
      <dsp:txXfrm>
        <a:off x="4357800" y="2334438"/>
        <a:ext cx="1800000" cy="720000"/>
      </dsp:txXfrm>
    </dsp:sp>
    <dsp:sp modelId="{0FBEA01A-06B2-4D05-8581-5DCBF10AF9B5}">
      <dsp:nvSpPr>
        <dsp:cNvPr id="0" name=""/>
        <dsp:cNvSpPr/>
      </dsp:nvSpPr>
      <dsp:spPr>
        <a:xfrm>
          <a:off x="6823800" y="89443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BCAEE2-5B5D-439F-9852-D78A5BAAF4C5}">
      <dsp:nvSpPr>
        <dsp:cNvPr id="0" name=""/>
        <dsp:cNvSpPr/>
      </dsp:nvSpPr>
      <dsp:spPr>
        <a:xfrm>
          <a:off x="7057800" y="11284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D5D97E-527C-4BA1-BB15-A1972DAD0F32}">
      <dsp:nvSpPr>
        <dsp:cNvPr id="0" name=""/>
        <dsp:cNvSpPr/>
      </dsp:nvSpPr>
      <dsp:spPr>
        <a:xfrm>
          <a:off x="6472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Literacy </a:t>
          </a:r>
          <a:endParaRPr lang="en-US" sz="1800" kern="1200"/>
        </a:p>
      </dsp:txBody>
      <dsp:txXfrm>
        <a:off x="6472800" y="2334438"/>
        <a:ext cx="1800000" cy="720000"/>
      </dsp:txXfrm>
    </dsp:sp>
    <dsp:sp modelId="{A022689A-B8A5-4B07-AC92-1DE09C921F34}">
      <dsp:nvSpPr>
        <dsp:cNvPr id="0" name=""/>
        <dsp:cNvSpPr/>
      </dsp:nvSpPr>
      <dsp:spPr>
        <a:xfrm>
          <a:off x="8938800" y="89443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BF7E5-BE14-4439-90E6-6BEED47616C3}">
      <dsp:nvSpPr>
        <dsp:cNvPr id="0" name=""/>
        <dsp:cNvSpPr/>
      </dsp:nvSpPr>
      <dsp:spPr>
        <a:xfrm>
          <a:off x="9172800" y="11284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7C96AB-F7AB-4A73-8AE6-47EBD9846D54}">
      <dsp:nvSpPr>
        <dsp:cNvPr id="0" name=""/>
        <dsp:cNvSpPr/>
      </dsp:nvSpPr>
      <dsp:spPr>
        <a:xfrm>
          <a:off x="8587800" y="23344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ICT skills</a:t>
          </a:r>
          <a:endParaRPr lang="en-US" sz="1800" kern="1200"/>
        </a:p>
      </dsp:txBody>
      <dsp:txXfrm>
        <a:off x="8587800" y="233443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AE697-4984-344C-92DC-EE5CE79F1B2C}">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01D36-C713-174F-9015-84FB5095C22E}">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 examination is the most common method of examining a pupil (Tewksbury, 1996)</a:t>
          </a:r>
        </a:p>
      </dsp:txBody>
      <dsp:txXfrm>
        <a:off x="394737" y="1117886"/>
        <a:ext cx="2930037" cy="1819255"/>
      </dsp:txXfrm>
    </dsp:sp>
    <dsp:sp modelId="{5CA3C316-EB18-F147-87F6-38ED53F745D3}">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8BEB0-1CF2-D84D-B949-6281940BD8BD}">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purpose of formative assessment is to monitor pupil feedback throughout the unit of work.</a:t>
          </a:r>
        </a:p>
      </dsp:txBody>
      <dsp:txXfrm>
        <a:off x="4114250" y="1117886"/>
        <a:ext cx="2930037" cy="1819255"/>
      </dsp:txXfrm>
    </dsp:sp>
    <dsp:sp modelId="{6BAFB5EB-C833-934E-A385-839EE49FEC63}">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87A8D-C596-F84C-A754-16AFEA5EA298}">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where a summative assessment evaluates the students learning at the end of the unit.</a:t>
          </a:r>
        </a:p>
      </dsp:txBody>
      <dsp:txXfrm>
        <a:off x="7833762" y="1117886"/>
        <a:ext cx="2930037" cy="18192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5D69A-8D2D-49CC-8A65-4A41F9943542}">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BE3288-8420-4974-BDF5-1A19BD18F696}">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495196-6BD4-4413-B4CA-5CDDA97F7B3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Prepare class for a residential visit </a:t>
          </a:r>
        </a:p>
      </dsp:txBody>
      <dsp:txXfrm>
        <a:off x="836323" y="3399"/>
        <a:ext cx="9679276" cy="724089"/>
      </dsp:txXfrm>
    </dsp:sp>
    <dsp:sp modelId="{E1EE77CF-3C85-42BF-9EF8-4A23030C50D2}">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E8504-A397-41CC-9981-43EC96192CE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F1603-564E-4499-B27F-8BA40B0ECFB0}">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Aid the pupils in developing a healthy mind/body as well as their social skills, confidence and creativity </a:t>
          </a:r>
        </a:p>
      </dsp:txBody>
      <dsp:txXfrm>
        <a:off x="836323" y="908511"/>
        <a:ext cx="9679276" cy="724089"/>
      </dsp:txXfrm>
    </dsp:sp>
    <dsp:sp modelId="{342BA774-34AD-41F8-8311-D7A831F6142A}">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EB1C6-52B5-4799-A8B8-E22D69127146}">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1E346-4EB5-424D-83B1-9E572FE912EF}">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Allow pupils to have the opportunity to learn new skills </a:t>
          </a:r>
        </a:p>
      </dsp:txBody>
      <dsp:txXfrm>
        <a:off x="836323" y="1813624"/>
        <a:ext cx="9679276" cy="724089"/>
      </dsp:txXfrm>
    </dsp:sp>
    <dsp:sp modelId="{A66ECF08-7583-4358-926C-2FA268488FC5}">
      <dsp:nvSpPr>
        <dsp:cNvPr id="0" name=""/>
        <dsp:cNvSpPr/>
      </dsp:nvSpPr>
      <dsp:spPr>
        <a:xfrm>
          <a:off x="0" y="2693574"/>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9F036-0B72-427C-A067-5F83C1D9D49C}">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A3657C-4D2A-4859-97E5-D7421110488C}">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Push pupils outside of their comfort zone in order to reduce fear</a:t>
          </a:r>
        </a:p>
      </dsp:txBody>
      <dsp:txXfrm>
        <a:off x="836323" y="2718736"/>
        <a:ext cx="9679276" cy="724089"/>
      </dsp:txXfrm>
    </dsp:sp>
    <dsp:sp modelId="{8B2123A2-1C83-4156-B578-533E30EE41CB}">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EF350-902A-4181-BFC2-36D7C14C7070}">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59BDEA-A965-4B0C-93D9-3CBFD09DF09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Provide a better understanding of the benefits incorporated with outdoor adventurous activities </a:t>
          </a:r>
        </a:p>
      </dsp:txBody>
      <dsp:txXfrm>
        <a:off x="836323" y="3623848"/>
        <a:ext cx="9679276" cy="724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6153E-6C04-4FD7-9263-54B58754DF2C}">
      <dsp:nvSpPr>
        <dsp:cNvPr id="0" name=""/>
        <dsp:cNvSpPr/>
      </dsp:nvSpPr>
      <dsp:spPr>
        <a:xfrm>
          <a:off x="824409" y="37337"/>
          <a:ext cx="1612687" cy="16126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C372C-99DB-4BE9-B203-FA6060E04770}">
      <dsp:nvSpPr>
        <dsp:cNvPr id="0" name=""/>
        <dsp:cNvSpPr/>
      </dsp:nvSpPr>
      <dsp:spPr>
        <a:xfrm>
          <a:off x="1168097" y="381025"/>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2D0D9A-88DD-4388-96F4-A6A0D0C583C5}">
      <dsp:nvSpPr>
        <dsp:cNvPr id="0" name=""/>
        <dsp:cNvSpPr/>
      </dsp:nvSpPr>
      <dsp:spPr>
        <a:xfrm>
          <a:off x="308878" y="2152337"/>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t>They both are a form of climbing</a:t>
          </a:r>
        </a:p>
      </dsp:txBody>
      <dsp:txXfrm>
        <a:off x="308878" y="2152337"/>
        <a:ext cx="2643750" cy="720000"/>
      </dsp:txXfrm>
    </dsp:sp>
    <dsp:sp modelId="{7F8F3743-7A22-491B-AAFA-118F3AEC4F4E}">
      <dsp:nvSpPr>
        <dsp:cNvPr id="0" name=""/>
        <dsp:cNvSpPr/>
      </dsp:nvSpPr>
      <dsp:spPr>
        <a:xfrm>
          <a:off x="3930815" y="37337"/>
          <a:ext cx="1612687" cy="16126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8CA7FA-8012-4030-9C1D-790E2164A91D}">
      <dsp:nvSpPr>
        <dsp:cNvPr id="0" name=""/>
        <dsp:cNvSpPr/>
      </dsp:nvSpPr>
      <dsp:spPr>
        <a:xfrm>
          <a:off x="4274503" y="381025"/>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3DC2A6-7A65-46E7-AE05-12342D868DFC}">
      <dsp:nvSpPr>
        <dsp:cNvPr id="0" name=""/>
        <dsp:cNvSpPr/>
      </dsp:nvSpPr>
      <dsp:spPr>
        <a:xfrm>
          <a:off x="3415284" y="2152337"/>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t>Both need coordination balance and strength</a:t>
          </a:r>
        </a:p>
      </dsp:txBody>
      <dsp:txXfrm>
        <a:off x="3415284" y="2152337"/>
        <a:ext cx="2643750" cy="720000"/>
      </dsp:txXfrm>
    </dsp:sp>
    <dsp:sp modelId="{3D66443B-ABAE-41F5-B966-B9E054E87282}">
      <dsp:nvSpPr>
        <dsp:cNvPr id="0" name=""/>
        <dsp:cNvSpPr/>
      </dsp:nvSpPr>
      <dsp:spPr>
        <a:xfrm>
          <a:off x="2377612" y="3533275"/>
          <a:ext cx="1612687" cy="16126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73DD49-26D8-45FC-B4EF-934C53344151}">
      <dsp:nvSpPr>
        <dsp:cNvPr id="0" name=""/>
        <dsp:cNvSpPr/>
      </dsp:nvSpPr>
      <dsp:spPr>
        <a:xfrm>
          <a:off x="2721300" y="3876962"/>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79BC64-A6CC-4AF9-A7F9-5D28B0CF03FC}">
      <dsp:nvSpPr>
        <dsp:cNvPr id="0" name=""/>
        <dsp:cNvSpPr/>
      </dsp:nvSpPr>
      <dsp:spPr>
        <a:xfrm>
          <a:off x="1862081" y="5648275"/>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Both can provide transferable skills that can be used in different outdoor adventurous activities</a:t>
          </a:r>
        </a:p>
      </dsp:txBody>
      <dsp:txXfrm>
        <a:off x="1862081" y="5648275"/>
        <a:ext cx="264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0D002-DF7D-4D0C-A781-B9F516142658}">
      <dsp:nvSpPr>
        <dsp:cNvPr id="0" name=""/>
        <dsp:cNvSpPr/>
      </dsp:nvSpPr>
      <dsp:spPr>
        <a:xfrm>
          <a:off x="0" y="695"/>
          <a:ext cx="6117335" cy="162723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B09843-9709-45C9-BAFC-7395398006EF}">
      <dsp:nvSpPr>
        <dsp:cNvPr id="0" name=""/>
        <dsp:cNvSpPr/>
      </dsp:nvSpPr>
      <dsp:spPr>
        <a:xfrm>
          <a:off x="492238" y="366823"/>
          <a:ext cx="894979" cy="894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F58FEF-15DE-42A3-8C6A-8DF644069C51}">
      <dsp:nvSpPr>
        <dsp:cNvPr id="0" name=""/>
        <dsp:cNvSpPr/>
      </dsp:nvSpPr>
      <dsp:spPr>
        <a:xfrm>
          <a:off x="1879455" y="695"/>
          <a:ext cx="4237880"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889000">
            <a:lnSpc>
              <a:spcPct val="90000"/>
            </a:lnSpc>
            <a:spcBef>
              <a:spcPct val="0"/>
            </a:spcBef>
            <a:spcAft>
              <a:spcPct val="35000"/>
            </a:spcAft>
            <a:buNone/>
          </a:pPr>
          <a:r>
            <a:rPr lang="en-US" sz="2000" kern="1200" dirty="0"/>
            <a:t>Prepares pupils for a residential trip</a:t>
          </a:r>
        </a:p>
      </dsp:txBody>
      <dsp:txXfrm>
        <a:off x="1879455" y="695"/>
        <a:ext cx="4237880" cy="1627234"/>
      </dsp:txXfrm>
    </dsp:sp>
    <dsp:sp modelId="{512EC02B-A3EF-4F96-89BD-F019C8EBD050}">
      <dsp:nvSpPr>
        <dsp:cNvPr id="0" name=""/>
        <dsp:cNvSpPr/>
      </dsp:nvSpPr>
      <dsp:spPr>
        <a:xfrm>
          <a:off x="0" y="2034738"/>
          <a:ext cx="6117335" cy="162723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6C961-2474-4A40-B415-B0573FAE7433}">
      <dsp:nvSpPr>
        <dsp:cNvPr id="0" name=""/>
        <dsp:cNvSpPr/>
      </dsp:nvSpPr>
      <dsp:spPr>
        <a:xfrm>
          <a:off x="492238" y="2400866"/>
          <a:ext cx="894979" cy="894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EC5FFA-23CE-419C-9A51-0A172B65EA8A}">
      <dsp:nvSpPr>
        <dsp:cNvPr id="0" name=""/>
        <dsp:cNvSpPr/>
      </dsp:nvSpPr>
      <dsp:spPr>
        <a:xfrm>
          <a:off x="1879455" y="2034738"/>
          <a:ext cx="4237880"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889000">
            <a:lnSpc>
              <a:spcPct val="90000"/>
            </a:lnSpc>
            <a:spcBef>
              <a:spcPct val="0"/>
            </a:spcBef>
            <a:spcAft>
              <a:spcPct val="35000"/>
            </a:spcAft>
            <a:buNone/>
          </a:pPr>
          <a:r>
            <a:rPr lang="en-US" sz="2000" kern="1200" dirty="0"/>
            <a:t>activities will get progressively harder</a:t>
          </a:r>
        </a:p>
      </dsp:txBody>
      <dsp:txXfrm>
        <a:off x="1879455" y="2034738"/>
        <a:ext cx="4237880" cy="1627234"/>
      </dsp:txXfrm>
    </dsp:sp>
    <dsp:sp modelId="{629C68CE-8942-4AEB-BD58-6BC7D39C6210}">
      <dsp:nvSpPr>
        <dsp:cNvPr id="0" name=""/>
        <dsp:cNvSpPr/>
      </dsp:nvSpPr>
      <dsp:spPr>
        <a:xfrm>
          <a:off x="0" y="4068781"/>
          <a:ext cx="6117335" cy="162723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5C8BE-D12A-4ADC-9E7B-D30D35C78139}">
      <dsp:nvSpPr>
        <dsp:cNvPr id="0" name=""/>
        <dsp:cNvSpPr/>
      </dsp:nvSpPr>
      <dsp:spPr>
        <a:xfrm>
          <a:off x="492238" y="4434909"/>
          <a:ext cx="894979" cy="894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E5BD3C-53E5-4905-A1F7-DD32D1650D2B}">
      <dsp:nvSpPr>
        <dsp:cNvPr id="0" name=""/>
        <dsp:cNvSpPr/>
      </dsp:nvSpPr>
      <dsp:spPr>
        <a:xfrm>
          <a:off x="1879455" y="4068781"/>
          <a:ext cx="4237880"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889000">
            <a:lnSpc>
              <a:spcPct val="90000"/>
            </a:lnSpc>
            <a:spcBef>
              <a:spcPct val="0"/>
            </a:spcBef>
            <a:spcAft>
              <a:spcPct val="35000"/>
            </a:spcAft>
            <a:buNone/>
          </a:pPr>
          <a:r>
            <a:rPr lang="en-US" sz="2000" kern="1200"/>
            <a:t>Pupils will develop skills and be encourage to further participate in similar activities once the residential trip has been completed</a:t>
          </a:r>
        </a:p>
      </dsp:txBody>
      <dsp:txXfrm>
        <a:off x="1879455" y="4068781"/>
        <a:ext cx="4237880" cy="162723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88FDA-4D6C-7F4E-B0A1-D863975C6B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AF918D7-DDB7-AB43-9BF6-DBCE76BF9F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03F5CB-8613-C84B-A32B-43C7E0B52252}"/>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5" name="Footer Placeholder 4">
            <a:extLst>
              <a:ext uri="{FF2B5EF4-FFF2-40B4-BE49-F238E27FC236}">
                <a16:creationId xmlns:a16="http://schemas.microsoft.com/office/drawing/2014/main" id="{358A771F-AFD0-F640-97F7-632DD22D00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8B29FD-A5EE-9542-9845-F6DAE2DE98D0}"/>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26247634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5A610-17BD-294B-9AB9-D9AC9C3205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0561A4-7115-6F49-81AF-E361DF120CE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E5E1CF-DEFE-6B49-8451-72A978372105}"/>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5" name="Footer Placeholder 4">
            <a:extLst>
              <a:ext uri="{FF2B5EF4-FFF2-40B4-BE49-F238E27FC236}">
                <a16:creationId xmlns:a16="http://schemas.microsoft.com/office/drawing/2014/main" id="{8DBD27DC-8C87-7540-91AB-BF478C66D3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0A906-57D8-A144-A7B1-62C9F3E3B8D4}"/>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20774587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948D0-264F-5A4C-AA8C-13B9C6EFD588}"/>
              </a:ext>
            </a:extLst>
          </p:cNvPr>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0A2838-DB03-124F-8716-AD3653EC4BC7}"/>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E259DB-3971-1C43-B2A0-46C0F45966D2}"/>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5" name="Footer Placeholder 4">
            <a:extLst>
              <a:ext uri="{FF2B5EF4-FFF2-40B4-BE49-F238E27FC236}">
                <a16:creationId xmlns:a16="http://schemas.microsoft.com/office/drawing/2014/main" id="{12F06486-9126-5545-B2D8-1855C9CD6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180B24-C67C-384D-B63C-9762B83BF688}"/>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30531480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437DA-8F8D-B248-A424-3052088D49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E8BBF3-DA8E-E648-9322-C637018FE2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53B7670-77D5-B247-A6F5-6AD4A56509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A31D053-EFA4-1146-91EF-19668A415ED3}"/>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6" name="Footer Placeholder 5">
            <a:extLst>
              <a:ext uri="{FF2B5EF4-FFF2-40B4-BE49-F238E27FC236}">
                <a16:creationId xmlns:a16="http://schemas.microsoft.com/office/drawing/2014/main" id="{6755FB5C-81DE-9345-A180-D3A16838A6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108B42-7EEB-D14D-961E-B0AA0E3E8033}"/>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13446314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204BC-2C5F-6D45-AE1B-F0D078E0EC57}"/>
              </a:ext>
            </a:extLst>
          </p:cNvPr>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629789-3A2F-714A-B8A5-59069AA9E08A}"/>
              </a:ext>
            </a:extLst>
          </p:cNvPr>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7C27DC-78B0-D448-9861-2C44E9B867A3}"/>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06DF965-9993-C048-AB6C-D3837C2F3CD8}"/>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22C40D-BBCE-4949-A976-B698485FBB21}"/>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688543-E500-4C49-9A5B-69737F434C8A}"/>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8" name="Footer Placeholder 7">
            <a:extLst>
              <a:ext uri="{FF2B5EF4-FFF2-40B4-BE49-F238E27FC236}">
                <a16:creationId xmlns:a16="http://schemas.microsoft.com/office/drawing/2014/main" id="{78E554E3-F6E4-4749-BBFF-73808BC706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0C48100-72D5-C043-8285-B094FCB58917}"/>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4750459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25891-0904-9B4D-A4A2-3505AC5089B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9C5B0F-6A3C-5A4F-BBC1-745BA4DE5A7A}"/>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4" name="Footer Placeholder 3">
            <a:extLst>
              <a:ext uri="{FF2B5EF4-FFF2-40B4-BE49-F238E27FC236}">
                <a16:creationId xmlns:a16="http://schemas.microsoft.com/office/drawing/2014/main" id="{07BC142B-5759-C145-A93E-F07163FF831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AD9E0D-BE62-7B4E-9EBE-D8734C86C54A}"/>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3245112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64B09-6574-6E4C-A100-1C1712A5D6A4}"/>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3" name="Footer Placeholder 2">
            <a:extLst>
              <a:ext uri="{FF2B5EF4-FFF2-40B4-BE49-F238E27FC236}">
                <a16:creationId xmlns:a16="http://schemas.microsoft.com/office/drawing/2014/main" id="{E70411D0-AD47-774F-A4C8-B186450AAB5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64D9D23-07C4-BC4A-AC27-87EF07091F3E}"/>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20037492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59C6-C1AA-2B49-8822-2EB619FB64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E7C7B84-1B13-5841-9884-7DA1917DE1A8}"/>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871E8BE-E4BE-3045-BE42-05F66DB7C5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E9C355-500E-8E48-9F04-7F852C21C2AD}"/>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6" name="Footer Placeholder 5">
            <a:extLst>
              <a:ext uri="{FF2B5EF4-FFF2-40B4-BE49-F238E27FC236}">
                <a16:creationId xmlns:a16="http://schemas.microsoft.com/office/drawing/2014/main" id="{2239A0F2-430A-EC48-8C68-32AFCD2009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FDFE84-F7E9-8A4C-BED3-21AAE0509C99}"/>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12094785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AC1B-C75A-6C46-9DAE-9A28546157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2679C4-A70D-7A4B-824D-591FFC63A570}"/>
              </a:ext>
            </a:extLst>
          </p:cNvPr>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E5218E-1226-714E-8551-287A12881C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C6DEA2-DB0B-7D47-A8B2-E5C888D6FB3B}"/>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6" name="Footer Placeholder 5">
            <a:extLst>
              <a:ext uri="{FF2B5EF4-FFF2-40B4-BE49-F238E27FC236}">
                <a16:creationId xmlns:a16="http://schemas.microsoft.com/office/drawing/2014/main" id="{8D994B1D-ACC3-EF46-A078-BB4511B8A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C453F2-8817-394D-86A5-0544DD350673}"/>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884348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7B33-5464-2D40-8C3A-D4B28E489FC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FC778D-F46C-224A-BA33-EDF96872CC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BED975-C061-824B-8A65-49EA7B198F7E}"/>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5" name="Footer Placeholder 4">
            <a:extLst>
              <a:ext uri="{FF2B5EF4-FFF2-40B4-BE49-F238E27FC236}">
                <a16:creationId xmlns:a16="http://schemas.microsoft.com/office/drawing/2014/main" id="{E6735FF8-2394-F54E-93B7-BFCCD44CB8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054BD3-1DBD-2E41-8756-D972A6CCCAF6}"/>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15527332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DBE40C-BBBD-FE4F-A834-B7AC7E20B7D2}"/>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951BA4-564F-C54D-A61C-3D81ABAB9A9B}"/>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99234F-77E8-0947-AE00-6A78B97FD4E8}"/>
              </a:ext>
            </a:extLst>
          </p:cNvPr>
          <p:cNvSpPr>
            <a:spLocks noGrp="1"/>
          </p:cNvSpPr>
          <p:nvPr>
            <p:ph type="dt" sz="half" idx="10"/>
          </p:nvPr>
        </p:nvSpPr>
        <p:spPr/>
        <p:txBody>
          <a:bodyPr/>
          <a:lstStyle/>
          <a:p>
            <a:fld id="{1F66D2BB-F3B2-A248-B248-70F06ECE6E1A}" type="datetimeFigureOut">
              <a:rPr lang="en-US" smtClean="0"/>
              <a:t>1/8/22</a:t>
            </a:fld>
            <a:endParaRPr lang="en-US"/>
          </a:p>
        </p:txBody>
      </p:sp>
      <p:sp>
        <p:nvSpPr>
          <p:cNvPr id="5" name="Footer Placeholder 4">
            <a:extLst>
              <a:ext uri="{FF2B5EF4-FFF2-40B4-BE49-F238E27FC236}">
                <a16:creationId xmlns:a16="http://schemas.microsoft.com/office/drawing/2014/main" id="{643DED41-DAE3-074B-A1D9-B9AA48D599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6F491C-8D2F-3B40-9EEA-5A1DA38514CE}"/>
              </a:ext>
            </a:extLst>
          </p:cNvPr>
          <p:cNvSpPr>
            <a:spLocks noGrp="1"/>
          </p:cNvSpPr>
          <p:nvPr>
            <p:ph type="sldNum" sz="quarter" idx="12"/>
          </p:nvPr>
        </p:nvSpPr>
        <p:spPr/>
        <p:txBody>
          <a:bodyPr/>
          <a:lstStyle/>
          <a:p>
            <a:fld id="{2B7B9A07-D896-1840-BC02-30C3BC3B2498}" type="slidenum">
              <a:rPr lang="en-US" smtClean="0"/>
              <a:t>‹#›</a:t>
            </a:fld>
            <a:endParaRPr lang="en-US"/>
          </a:p>
        </p:txBody>
      </p:sp>
    </p:spTree>
    <p:extLst>
      <p:ext uri="{BB962C8B-B14F-4D97-AF65-F5344CB8AC3E}">
        <p14:creationId xmlns:p14="http://schemas.microsoft.com/office/powerpoint/2010/main" val="4730280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C81835-E3FA-8842-AC71-FE7A57E2F197}"/>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4030E1-0B3B-1240-8B0A-82ED3E2CD0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58C6F5-2DCC-434D-8CB5-0414CD193755}"/>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66D2BB-F3B2-A248-B248-70F06ECE6E1A}" type="datetimeFigureOut">
              <a:rPr lang="en-US" smtClean="0"/>
              <a:t>1/8/22</a:t>
            </a:fld>
            <a:endParaRPr lang="en-US"/>
          </a:p>
        </p:txBody>
      </p:sp>
      <p:sp>
        <p:nvSpPr>
          <p:cNvPr id="5" name="Footer Placeholder 4">
            <a:extLst>
              <a:ext uri="{FF2B5EF4-FFF2-40B4-BE49-F238E27FC236}">
                <a16:creationId xmlns:a16="http://schemas.microsoft.com/office/drawing/2014/main" id="{45014C6C-80E3-5C46-8839-9B095CC128C6}"/>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F34D1A-E1FD-C940-B0D9-0E8B37D382F5}"/>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7B9A07-D896-1840-BC02-30C3BC3B2498}" type="slidenum">
              <a:rPr lang="en-US" smtClean="0"/>
              <a:t>‹#›</a:t>
            </a:fld>
            <a:endParaRPr lang="en-US"/>
          </a:p>
        </p:txBody>
      </p:sp>
    </p:spTree>
    <p:extLst>
      <p:ext uri="{BB962C8B-B14F-4D97-AF65-F5344CB8AC3E}">
        <p14:creationId xmlns:p14="http://schemas.microsoft.com/office/powerpoint/2010/main" val="600903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hwb.gov.wales/storage/7b01cf26-9974-4c3d-bb1f-ee79e111b448/physical-education-inthe-national-curriculum.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54610-0055-EB4A-A696-2694E9D559FF}"/>
              </a:ext>
            </a:extLst>
          </p:cNvPr>
          <p:cNvSpPr>
            <a:spLocks noGrp="1"/>
          </p:cNvSpPr>
          <p:nvPr>
            <p:ph type="ctrTitle"/>
          </p:nvPr>
        </p:nvSpPr>
        <p:spPr>
          <a:xfrm>
            <a:off x="5297762" y="640080"/>
            <a:ext cx="6251110" cy="3566160"/>
          </a:xfrm>
        </p:spPr>
        <p:txBody>
          <a:bodyPr anchor="b">
            <a:normAutofit/>
          </a:bodyPr>
          <a:lstStyle/>
          <a:p>
            <a:pPr algn="l"/>
            <a:r>
              <a:rPr lang="en-US" sz="5400"/>
              <a:t>Unit of Work </a:t>
            </a:r>
          </a:p>
        </p:txBody>
      </p:sp>
      <p:sp>
        <p:nvSpPr>
          <p:cNvPr id="3" name="Subtitle 2">
            <a:extLst>
              <a:ext uri="{FF2B5EF4-FFF2-40B4-BE49-F238E27FC236}">
                <a16:creationId xmlns:a16="http://schemas.microsoft.com/office/drawing/2014/main" id="{0B380F57-D186-6940-9534-E5BF61E8AA45}"/>
              </a:ext>
            </a:extLst>
          </p:cNvPr>
          <p:cNvSpPr>
            <a:spLocks noGrp="1"/>
          </p:cNvSpPr>
          <p:nvPr>
            <p:ph type="subTitle" idx="1"/>
          </p:nvPr>
        </p:nvSpPr>
        <p:spPr>
          <a:xfrm>
            <a:off x="5297762" y="4636008"/>
            <a:ext cx="6251111" cy="1572768"/>
          </a:xfrm>
        </p:spPr>
        <p:txBody>
          <a:bodyPr>
            <a:normAutofit/>
          </a:bodyPr>
          <a:lstStyle/>
          <a:p>
            <a:pPr algn="l"/>
            <a:r>
              <a:rPr lang="en-US"/>
              <a:t>Cerys Clark </a:t>
            </a:r>
          </a:p>
        </p:txBody>
      </p:sp>
      <p:pic>
        <p:nvPicPr>
          <p:cNvPr id="5" name="Picture 4" descr="Working space background">
            <a:extLst>
              <a:ext uri="{FF2B5EF4-FFF2-40B4-BE49-F238E27FC236}">
                <a16:creationId xmlns:a16="http://schemas.microsoft.com/office/drawing/2014/main" id="{A4FC823A-4610-4290-BA84-7A48CDE520F0}"/>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4"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91610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8F346-5929-5C49-B09C-7535C0F09695}"/>
              </a:ext>
            </a:extLst>
          </p:cNvPr>
          <p:cNvSpPr>
            <a:spLocks noGrp="1"/>
          </p:cNvSpPr>
          <p:nvPr>
            <p:ph type="title"/>
          </p:nvPr>
        </p:nvSpPr>
        <p:spPr>
          <a:xfrm>
            <a:off x="4965432" y="629268"/>
            <a:ext cx="6586491" cy="1286160"/>
          </a:xfrm>
        </p:spPr>
        <p:txBody>
          <a:bodyPr anchor="b">
            <a:normAutofit/>
          </a:bodyPr>
          <a:lstStyle/>
          <a:p>
            <a:r>
              <a:rPr lang="en-US"/>
              <a:t>Unit of Work</a:t>
            </a:r>
            <a:endParaRPr lang="en-US" dirty="0"/>
          </a:p>
        </p:txBody>
      </p:sp>
      <p:sp>
        <p:nvSpPr>
          <p:cNvPr id="3" name="Content Placeholder 2">
            <a:extLst>
              <a:ext uri="{FF2B5EF4-FFF2-40B4-BE49-F238E27FC236}">
                <a16:creationId xmlns:a16="http://schemas.microsoft.com/office/drawing/2014/main" id="{C363BCD1-D2ED-2F47-B6E3-F2924B0E9437}"/>
              </a:ext>
            </a:extLst>
          </p:cNvPr>
          <p:cNvSpPr>
            <a:spLocks noGrp="1"/>
          </p:cNvSpPr>
          <p:nvPr>
            <p:ph idx="1"/>
          </p:nvPr>
        </p:nvSpPr>
        <p:spPr>
          <a:xfrm>
            <a:off x="4965434" y="3424239"/>
            <a:ext cx="6586489" cy="2047874"/>
          </a:xfrm>
        </p:spPr>
        <p:txBody>
          <a:bodyPr>
            <a:normAutofit/>
          </a:bodyPr>
          <a:lstStyle/>
          <a:p>
            <a:pPr marL="0" indent="0">
              <a:buNone/>
            </a:pPr>
            <a:r>
              <a:rPr lang="en-US" sz="2000" dirty="0">
                <a:latin typeface="Times New Roman" panose="02020603050405020304" pitchFamily="18" charset="0"/>
                <a:cs typeface="Times New Roman" panose="02020603050405020304" pitchFamily="18" charset="0"/>
              </a:rPr>
              <a:t>This scheme of work has been devised to assist teachers in the delivering the adventurous activities component of the 2008 Physical Education (PE) curriculum. This scheme of work allows all students to build skills by undertaking a range of outdoor adventurous activities whilst also exposing them to managed risk (DCELLS, 2008). </a:t>
            </a:r>
          </a:p>
          <a:p>
            <a:pPr marL="0" indent="0">
              <a:buNone/>
            </a:pPr>
            <a:endParaRPr lang="en-US" sz="2000" dirty="0">
              <a:latin typeface="Times New Roman" panose="02020603050405020304" pitchFamily="18" charset="0"/>
              <a:cs typeface="Times New Roman" panose="02020603050405020304" pitchFamily="18" charset="0"/>
            </a:endParaRPr>
          </a:p>
        </p:txBody>
      </p:sp>
      <p:pic>
        <p:nvPicPr>
          <p:cNvPr id="5" name="Picture 4" descr="Glasses on top of a book">
            <a:extLst>
              <a:ext uri="{FF2B5EF4-FFF2-40B4-BE49-F238E27FC236}">
                <a16:creationId xmlns:a16="http://schemas.microsoft.com/office/drawing/2014/main" id="{7BE7E5EB-2784-42C8-BD5A-9B34B26BDCBD}"/>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FF9D1D2-8DC2-7745-B3BA-2D1960B9F3AE}"/>
              </a:ext>
            </a:extLst>
          </p:cNvPr>
          <p:cNvSpPr txBox="1"/>
          <p:nvPr/>
        </p:nvSpPr>
        <p:spPr>
          <a:xfrm>
            <a:off x="9962707" y="6283842"/>
            <a:ext cx="2115879" cy="246221"/>
          </a:xfrm>
          <a:prstGeom prst="rect">
            <a:avLst/>
          </a:prstGeom>
          <a:noFill/>
        </p:spPr>
        <p:txBody>
          <a:bodyPr wrap="square" rtlCol="0">
            <a:spAutoFit/>
          </a:bodyPr>
          <a:lstStyle/>
          <a:p>
            <a:r>
              <a:rPr lang="en-US" sz="1000" dirty="0">
                <a:cs typeface="Times New Roman" panose="02020603050405020304" pitchFamily="18" charset="0"/>
              </a:rPr>
              <a:t>DCELLS, 2008; Cale and Harris, 2018</a:t>
            </a:r>
            <a:endParaRPr lang="en-US" sz="1000" dirty="0"/>
          </a:p>
        </p:txBody>
      </p:sp>
    </p:spTree>
    <p:extLst>
      <p:ext uri="{BB962C8B-B14F-4D97-AF65-F5344CB8AC3E}">
        <p14:creationId xmlns:p14="http://schemas.microsoft.com/office/powerpoint/2010/main" val="42154088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2"/>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9"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16C8F5-7256-EE40-9C7C-E0EEBA5C8D49}"/>
              </a:ext>
            </a:extLst>
          </p:cNvPr>
          <p:cNvSpPr>
            <a:spLocks noGrp="1"/>
          </p:cNvSpPr>
          <p:nvPr>
            <p:ph type="title"/>
          </p:nvPr>
        </p:nvSpPr>
        <p:spPr>
          <a:xfrm>
            <a:off x="1371598" y="348867"/>
            <a:ext cx="10044023" cy="877729"/>
          </a:xfrm>
        </p:spPr>
        <p:txBody>
          <a:bodyPr anchor="ctr">
            <a:normAutofit/>
          </a:bodyPr>
          <a:lstStyle/>
          <a:p>
            <a:r>
              <a:rPr lang="en-US" sz="4000">
                <a:solidFill>
                  <a:srgbClr val="FFFFFF"/>
                </a:solidFill>
              </a:rPr>
              <a:t>Residential</a:t>
            </a:r>
          </a:p>
        </p:txBody>
      </p:sp>
      <p:graphicFrame>
        <p:nvGraphicFramePr>
          <p:cNvPr id="5" name="Content Placeholder 2">
            <a:extLst>
              <a:ext uri="{FF2B5EF4-FFF2-40B4-BE49-F238E27FC236}">
                <a16:creationId xmlns:a16="http://schemas.microsoft.com/office/drawing/2014/main" id="{9B531623-342F-4027-B838-F948A31406E3}"/>
              </a:ext>
            </a:extLst>
          </p:cNvPr>
          <p:cNvGraphicFramePr>
            <a:graphicFrameLocks noGrp="1"/>
          </p:cNvGraphicFramePr>
          <p:nvPr>
            <p:ph idx="1"/>
            <p:extLst>
              <p:ext uri="{D42A27DB-BD31-4B8C-83A1-F6EECF244321}">
                <p14:modId xmlns:p14="http://schemas.microsoft.com/office/powerpoint/2010/main" val="1093864758"/>
              </p:ext>
            </p:extLst>
          </p:nvPr>
        </p:nvGraphicFramePr>
        <p:xfrm>
          <a:off x="644057" y="2112581"/>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54671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C0D8-A835-D043-A3E6-F6EDDA35B12E}"/>
              </a:ext>
            </a:extLst>
          </p:cNvPr>
          <p:cNvSpPr>
            <a:spLocks noGrp="1"/>
          </p:cNvSpPr>
          <p:nvPr>
            <p:ph type="title"/>
          </p:nvPr>
        </p:nvSpPr>
        <p:spPr>
          <a:xfrm>
            <a:off x="4965432" y="629268"/>
            <a:ext cx="6586491" cy="1286160"/>
          </a:xfrm>
        </p:spPr>
        <p:txBody>
          <a:bodyPr anchor="b">
            <a:normAutofit/>
          </a:bodyPr>
          <a:lstStyle/>
          <a:p>
            <a:r>
              <a:rPr lang="en-US" sz="4100"/>
              <a:t>Links within the PE curriculum </a:t>
            </a:r>
          </a:p>
        </p:txBody>
      </p:sp>
      <p:sp>
        <p:nvSpPr>
          <p:cNvPr id="3" name="Content Placeholder 2">
            <a:extLst>
              <a:ext uri="{FF2B5EF4-FFF2-40B4-BE49-F238E27FC236}">
                <a16:creationId xmlns:a16="http://schemas.microsoft.com/office/drawing/2014/main" id="{ADCDAF6B-D24F-074B-AC35-3027ADA0DDED}"/>
              </a:ext>
            </a:extLst>
          </p:cNvPr>
          <p:cNvSpPr>
            <a:spLocks noGrp="1"/>
          </p:cNvSpPr>
          <p:nvPr>
            <p:ph idx="1"/>
          </p:nvPr>
        </p:nvSpPr>
        <p:spPr>
          <a:xfrm>
            <a:off x="4965433" y="2438402"/>
            <a:ext cx="6586489" cy="3785419"/>
          </a:xfrm>
        </p:spPr>
        <p:txBody>
          <a:bodyPr>
            <a:normAutofit/>
          </a:bodyPr>
          <a:lstStyle/>
          <a:p>
            <a:r>
              <a:rPr lang="en-US" sz="2000" dirty="0"/>
              <a:t>Learn about the outdoor environment </a:t>
            </a:r>
          </a:p>
          <a:p>
            <a:r>
              <a:rPr lang="en-US" sz="2000" dirty="0"/>
              <a:t>Different activities </a:t>
            </a:r>
          </a:p>
          <a:p>
            <a:r>
              <a:rPr lang="en-US" sz="2000" dirty="0"/>
              <a:t>Fitness </a:t>
            </a:r>
          </a:p>
          <a:p>
            <a:r>
              <a:rPr lang="en-US" sz="2000" dirty="0"/>
              <a:t>Respect, responsibility and inclusivity </a:t>
            </a:r>
          </a:p>
          <a:p>
            <a:r>
              <a:rPr lang="en-US" sz="2000" dirty="0"/>
              <a:t>Lifetime of physical activity</a:t>
            </a:r>
          </a:p>
        </p:txBody>
      </p:sp>
      <p:pic>
        <p:nvPicPr>
          <p:cNvPr id="5" name="Picture 4">
            <a:extLst>
              <a:ext uri="{FF2B5EF4-FFF2-40B4-BE49-F238E27FC236}">
                <a16:creationId xmlns:a16="http://schemas.microsoft.com/office/drawing/2014/main" id="{7F4D5F7D-2F1B-4FB6-9A05-F7575D64C819}"/>
              </a:ext>
            </a:extLst>
          </p:cNvPr>
          <p:cNvPicPr>
            <a:picLocks noChangeAspect="1"/>
          </p:cNvPicPr>
          <p:nvPr/>
        </p:nvPicPr>
        <p:blipFill rotWithShape="1">
          <a:blip r:embed="rId2"/>
          <a:srcRect l="35217" r="2676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24DCF5"/>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5403B42-9051-F34F-A94F-4928578C96E9}"/>
              </a:ext>
            </a:extLst>
          </p:cNvPr>
          <p:cNvSpPr txBox="1"/>
          <p:nvPr/>
        </p:nvSpPr>
        <p:spPr>
          <a:xfrm>
            <a:off x="9962707" y="6283842"/>
            <a:ext cx="2115879" cy="246221"/>
          </a:xfrm>
          <a:prstGeom prst="rect">
            <a:avLst/>
          </a:prstGeom>
          <a:noFill/>
        </p:spPr>
        <p:txBody>
          <a:bodyPr wrap="square" rtlCol="0">
            <a:spAutoFit/>
          </a:bodyPr>
          <a:lstStyle/>
          <a:p>
            <a:r>
              <a:rPr lang="en-US" sz="1000" dirty="0"/>
              <a:t>Welsh assembly government, 2008</a:t>
            </a:r>
          </a:p>
        </p:txBody>
      </p:sp>
    </p:spTree>
    <p:extLst>
      <p:ext uri="{BB962C8B-B14F-4D97-AF65-F5344CB8AC3E}">
        <p14:creationId xmlns:p14="http://schemas.microsoft.com/office/powerpoint/2010/main" val="42863212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618E4-BC18-E649-A3F1-70878D07AC6F}"/>
              </a:ext>
            </a:extLst>
          </p:cNvPr>
          <p:cNvSpPr>
            <a:spLocks noGrp="1"/>
          </p:cNvSpPr>
          <p:nvPr>
            <p:ph type="title"/>
          </p:nvPr>
        </p:nvSpPr>
        <p:spPr>
          <a:xfrm>
            <a:off x="838200" y="365127"/>
            <a:ext cx="10515600" cy="1325563"/>
          </a:xfrm>
        </p:spPr>
        <p:txBody>
          <a:bodyPr>
            <a:normAutofit/>
          </a:bodyPr>
          <a:lstStyle/>
          <a:p>
            <a:r>
              <a:rPr lang="en-US" sz="5400"/>
              <a:t>Cross-curricular links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58EA9C-CE42-4CB6-85B2-9A5450B1792D}"/>
              </a:ext>
            </a:extLst>
          </p:cNvPr>
          <p:cNvGraphicFramePr>
            <a:graphicFrameLocks noGrp="1"/>
          </p:cNvGraphicFramePr>
          <p:nvPr>
            <p:ph idx="1"/>
            <p:extLst>
              <p:ext uri="{D42A27DB-BD31-4B8C-83A1-F6EECF244321}">
                <p14:modId xmlns:p14="http://schemas.microsoft.com/office/powerpoint/2010/main" val="231698681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55BF7FA5-153B-2D44-9256-991397C2D951}"/>
              </a:ext>
            </a:extLst>
          </p:cNvPr>
          <p:cNvSpPr txBox="1"/>
          <p:nvPr/>
        </p:nvSpPr>
        <p:spPr>
          <a:xfrm>
            <a:off x="9962707" y="6283842"/>
            <a:ext cx="2115879" cy="400110"/>
          </a:xfrm>
          <a:prstGeom prst="rect">
            <a:avLst/>
          </a:prstGeom>
          <a:noFill/>
        </p:spPr>
        <p:txBody>
          <a:bodyPr wrap="square" rtlCol="0">
            <a:spAutoFit/>
          </a:bodyPr>
          <a:lstStyle/>
          <a:p>
            <a:r>
              <a:rPr lang="en-GB" sz="1000" dirty="0"/>
              <a:t>Barnes, 2012; Barnes and Shirley, 2007; Roberts, 2006; Savage, 2010</a:t>
            </a:r>
            <a:endParaRPr lang="en-US" sz="1000" dirty="0"/>
          </a:p>
        </p:txBody>
      </p:sp>
    </p:spTree>
    <p:extLst>
      <p:ext uri="{BB962C8B-B14F-4D97-AF65-F5344CB8AC3E}">
        <p14:creationId xmlns:p14="http://schemas.microsoft.com/office/powerpoint/2010/main" val="40403810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6"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3EB0773-9AF9-E64E-9E78-6217045ED571}"/>
              </a:ext>
            </a:extLst>
          </p:cNvPr>
          <p:cNvSpPr>
            <a:spLocks noGrp="1"/>
          </p:cNvSpPr>
          <p:nvPr>
            <p:ph type="title"/>
          </p:nvPr>
        </p:nvSpPr>
        <p:spPr>
          <a:xfrm>
            <a:off x="1143000" y="990599"/>
            <a:ext cx="9906000" cy="685800"/>
          </a:xfrm>
        </p:spPr>
        <p:txBody>
          <a:bodyPr anchor="t">
            <a:normAutofit/>
          </a:bodyPr>
          <a:lstStyle/>
          <a:p>
            <a:r>
              <a:rPr lang="en-US" sz="4000"/>
              <a:t>Type of assessments</a:t>
            </a:r>
          </a:p>
        </p:txBody>
      </p:sp>
      <p:graphicFrame>
        <p:nvGraphicFramePr>
          <p:cNvPr id="18" name="Content Placeholder 2">
            <a:extLst>
              <a:ext uri="{FF2B5EF4-FFF2-40B4-BE49-F238E27FC236}">
                <a16:creationId xmlns:a16="http://schemas.microsoft.com/office/drawing/2014/main" id="{5286B308-8C6A-4D16-A908-4167F904781B}"/>
              </a:ext>
            </a:extLst>
          </p:cNvPr>
          <p:cNvGraphicFramePr>
            <a:graphicFrameLocks noGrp="1"/>
          </p:cNvGraphicFramePr>
          <p:nvPr>
            <p:ph idx="1"/>
            <p:extLst>
              <p:ext uri="{D42A27DB-BD31-4B8C-83A1-F6EECF244321}">
                <p14:modId xmlns:p14="http://schemas.microsoft.com/office/powerpoint/2010/main" val="88497342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28486ED5-FF58-8A43-BB11-17F842D11D7C}"/>
              </a:ext>
            </a:extLst>
          </p:cNvPr>
          <p:cNvSpPr txBox="1"/>
          <p:nvPr/>
        </p:nvSpPr>
        <p:spPr>
          <a:xfrm>
            <a:off x="9962707" y="6283842"/>
            <a:ext cx="2115879" cy="400110"/>
          </a:xfrm>
          <a:prstGeom prst="rect">
            <a:avLst/>
          </a:prstGeom>
          <a:noFill/>
        </p:spPr>
        <p:txBody>
          <a:bodyPr wrap="square" rtlCol="0">
            <a:spAutoFit/>
          </a:bodyPr>
          <a:lstStyle/>
          <a:p>
            <a:r>
              <a:rPr lang="en-US" sz="1000" dirty="0"/>
              <a:t>Tewksbury, 1996; </a:t>
            </a:r>
            <a:r>
              <a:rPr lang="en-GB" sz="1000" dirty="0"/>
              <a:t>Fautley and Savage, 2008; Harlen, 2005</a:t>
            </a:r>
            <a:endParaRPr lang="en-US" sz="1000" dirty="0"/>
          </a:p>
        </p:txBody>
      </p:sp>
    </p:spTree>
    <p:extLst>
      <p:ext uri="{BB962C8B-B14F-4D97-AF65-F5344CB8AC3E}">
        <p14:creationId xmlns:p14="http://schemas.microsoft.com/office/powerpoint/2010/main" val="9794308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987C8-E97B-5B49-9E47-EA5670CA7B32}"/>
              </a:ext>
            </a:extLst>
          </p:cNvPr>
          <p:cNvSpPr>
            <a:spLocks noGrp="1"/>
          </p:cNvSpPr>
          <p:nvPr>
            <p:ph type="title"/>
          </p:nvPr>
        </p:nvSpPr>
        <p:spPr>
          <a:xfrm>
            <a:off x="4965432" y="629268"/>
            <a:ext cx="6586491" cy="1286160"/>
          </a:xfrm>
        </p:spPr>
        <p:txBody>
          <a:bodyPr anchor="b">
            <a:normAutofit/>
          </a:bodyPr>
          <a:lstStyle/>
          <a:p>
            <a:r>
              <a:rPr lang="en-US" dirty="0"/>
              <a:t>Targets </a:t>
            </a:r>
          </a:p>
        </p:txBody>
      </p:sp>
      <p:sp>
        <p:nvSpPr>
          <p:cNvPr id="16" name="Content Placeholder 2">
            <a:extLst>
              <a:ext uri="{FF2B5EF4-FFF2-40B4-BE49-F238E27FC236}">
                <a16:creationId xmlns:a16="http://schemas.microsoft.com/office/drawing/2014/main" id="{399F56B2-916D-3F42-8E87-D57BAFD2179F}"/>
              </a:ext>
            </a:extLst>
          </p:cNvPr>
          <p:cNvSpPr>
            <a:spLocks noGrp="1"/>
          </p:cNvSpPr>
          <p:nvPr>
            <p:ph idx="1"/>
          </p:nvPr>
        </p:nvSpPr>
        <p:spPr>
          <a:xfrm>
            <a:off x="4965433" y="2438402"/>
            <a:ext cx="6586489" cy="3785419"/>
          </a:xfrm>
        </p:spPr>
        <p:txBody>
          <a:bodyPr>
            <a:normAutofit/>
          </a:bodyPr>
          <a:lstStyle/>
          <a:p>
            <a:r>
              <a:rPr lang="en-US" sz="1700"/>
              <a:t>Level 3: “</a:t>
            </a:r>
            <a:r>
              <a:rPr lang="en-GB" sz="1700"/>
              <a:t>Pupils use and develop their competitive and creative skills with improving coordination and control.”</a:t>
            </a:r>
          </a:p>
          <a:p>
            <a:r>
              <a:rPr lang="en-GB" sz="1700"/>
              <a:t>Level 4: “Pupils' performance shows improved coordination and control across a range of activities.”</a:t>
            </a:r>
          </a:p>
          <a:p>
            <a:r>
              <a:rPr lang="en-GB" sz="1700"/>
              <a:t>Level 5: “Pupils demonstrate their skills, knowledge and understanding across a range of activities with consistent control and accuracy.”</a:t>
            </a:r>
          </a:p>
          <a:p>
            <a:r>
              <a:rPr lang="en-GB" sz="1700"/>
              <a:t>Level 6: “Pupils show that they can refine their skills and perform with greater technical efficiency.”</a:t>
            </a:r>
          </a:p>
          <a:p>
            <a:r>
              <a:rPr lang="en-GB" sz="1700"/>
              <a:t>Level 7: “Pupils demonstrate advanced skills, refined techniques and ideas, applying them accurately across a range of activities.”</a:t>
            </a:r>
          </a:p>
          <a:p>
            <a:r>
              <a:rPr lang="en-GB" sz="1700"/>
              <a:t>Level 8: “Pupils demonstrate an extensive knowledge and understanding of advanced skills and principles underpinning activity.”</a:t>
            </a:r>
            <a:endParaRPr lang="en-US" sz="1700"/>
          </a:p>
        </p:txBody>
      </p:sp>
      <p:pic>
        <p:nvPicPr>
          <p:cNvPr id="5" name="Picture 4">
            <a:extLst>
              <a:ext uri="{FF2B5EF4-FFF2-40B4-BE49-F238E27FC236}">
                <a16:creationId xmlns:a16="http://schemas.microsoft.com/office/drawing/2014/main" id="{D203B91D-3A29-4CD9-855E-8604718CD242}"/>
              </a:ext>
            </a:extLst>
          </p:cNvPr>
          <p:cNvPicPr>
            <a:picLocks noChangeAspect="1"/>
          </p:cNvPicPr>
          <p:nvPr/>
        </p:nvPicPr>
        <p:blipFill rotWithShape="1">
          <a:blip r:embed="rId2"/>
          <a:srcRect l="33289" r="2868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A5C87"/>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D8EF11B2-AB02-F846-BCDE-94454F913C5A}"/>
              </a:ext>
            </a:extLst>
          </p:cNvPr>
          <p:cNvSpPr txBox="1"/>
          <p:nvPr/>
        </p:nvSpPr>
        <p:spPr>
          <a:xfrm>
            <a:off x="9962707" y="6283842"/>
            <a:ext cx="2115879" cy="400110"/>
          </a:xfrm>
          <a:prstGeom prst="rect">
            <a:avLst/>
          </a:prstGeom>
          <a:noFill/>
        </p:spPr>
        <p:txBody>
          <a:bodyPr wrap="square" rtlCol="0">
            <a:spAutoFit/>
          </a:bodyPr>
          <a:lstStyle/>
          <a:p>
            <a:r>
              <a:rPr lang="en-GB" sz="1000" dirty="0" err="1"/>
              <a:t>Gallahue</a:t>
            </a:r>
            <a:r>
              <a:rPr lang="en-GB" sz="1000" dirty="0"/>
              <a:t> and Donnelly, 2007; Welsh assembly government, 2008</a:t>
            </a:r>
            <a:endParaRPr lang="en-US" sz="1000" dirty="0"/>
          </a:p>
        </p:txBody>
      </p:sp>
    </p:spTree>
    <p:extLst>
      <p:ext uri="{BB962C8B-B14F-4D97-AF65-F5344CB8AC3E}">
        <p14:creationId xmlns:p14="http://schemas.microsoft.com/office/powerpoint/2010/main" val="36252267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5AA1D5-EB2B-CD45-BAB3-61B24AFD2297}"/>
              </a:ext>
            </a:extLst>
          </p:cNvPr>
          <p:cNvSpPr>
            <a:spLocks noGrp="1"/>
          </p:cNvSpPr>
          <p:nvPr>
            <p:ph type="title"/>
          </p:nvPr>
        </p:nvSpPr>
        <p:spPr>
          <a:xfrm>
            <a:off x="643467" y="321736"/>
            <a:ext cx="10905066" cy="1135737"/>
          </a:xfrm>
        </p:spPr>
        <p:txBody>
          <a:bodyPr>
            <a:normAutofit/>
          </a:bodyPr>
          <a:lstStyle/>
          <a:p>
            <a:pPr algn="ctr"/>
            <a:r>
              <a:rPr lang="en-US" sz="3600" dirty="0"/>
              <a:t>Outcomes</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813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AF9F34-6A0A-4255-9367-5BCF73EC0DFC}"/>
              </a:ext>
            </a:extLst>
          </p:cNvPr>
          <p:cNvGraphicFramePr>
            <a:graphicFrameLocks noGrp="1"/>
          </p:cNvGraphicFramePr>
          <p:nvPr>
            <p:ph idx="1"/>
            <p:extLst>
              <p:ext uri="{D42A27DB-BD31-4B8C-83A1-F6EECF244321}">
                <p14:modId xmlns:p14="http://schemas.microsoft.com/office/powerpoint/2010/main" val="28281275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96939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58B684A0-C226-374F-BF88-FE686B4585ED}"/>
              </a:ext>
            </a:extLst>
          </p:cNvPr>
          <p:cNvGraphicFramePr>
            <a:graphicFrameLocks noGrp="1"/>
          </p:cNvGraphicFramePr>
          <p:nvPr>
            <p:extLst>
              <p:ext uri="{D42A27DB-BD31-4B8C-83A1-F6EECF244321}">
                <p14:modId xmlns:p14="http://schemas.microsoft.com/office/powerpoint/2010/main" val="750083149"/>
              </p:ext>
            </p:extLst>
          </p:nvPr>
        </p:nvGraphicFramePr>
        <p:xfrm>
          <a:off x="-1" y="0"/>
          <a:ext cx="12188950" cy="6858000"/>
        </p:xfrm>
        <a:graphic>
          <a:graphicData uri="http://schemas.openxmlformats.org/drawingml/2006/table">
            <a:tbl>
              <a:tblPr firstRow="1" firstCol="1" bandRow="1">
                <a:tableStyleId>{5C22544A-7EE6-4342-B048-85BDC9FD1C3A}</a:tableStyleId>
              </a:tblPr>
              <a:tblGrid>
                <a:gridCol w="800984">
                  <a:extLst>
                    <a:ext uri="{9D8B030D-6E8A-4147-A177-3AD203B41FA5}">
                      <a16:colId xmlns:a16="http://schemas.microsoft.com/office/drawing/2014/main" val="1171652343"/>
                    </a:ext>
                  </a:extLst>
                </a:gridCol>
                <a:gridCol w="2234715">
                  <a:extLst>
                    <a:ext uri="{9D8B030D-6E8A-4147-A177-3AD203B41FA5}">
                      <a16:colId xmlns:a16="http://schemas.microsoft.com/office/drawing/2014/main" val="1275282910"/>
                    </a:ext>
                  </a:extLst>
                </a:gridCol>
                <a:gridCol w="2426773">
                  <a:extLst>
                    <a:ext uri="{9D8B030D-6E8A-4147-A177-3AD203B41FA5}">
                      <a16:colId xmlns:a16="http://schemas.microsoft.com/office/drawing/2014/main" val="1136281577"/>
                    </a:ext>
                  </a:extLst>
                </a:gridCol>
                <a:gridCol w="4745606">
                  <a:extLst>
                    <a:ext uri="{9D8B030D-6E8A-4147-A177-3AD203B41FA5}">
                      <a16:colId xmlns:a16="http://schemas.microsoft.com/office/drawing/2014/main" val="1735810690"/>
                    </a:ext>
                  </a:extLst>
                </a:gridCol>
                <a:gridCol w="1980872">
                  <a:extLst>
                    <a:ext uri="{9D8B030D-6E8A-4147-A177-3AD203B41FA5}">
                      <a16:colId xmlns:a16="http://schemas.microsoft.com/office/drawing/2014/main" val="3250605397"/>
                    </a:ext>
                  </a:extLst>
                </a:gridCol>
              </a:tblGrid>
              <a:tr h="223104">
                <a:tc>
                  <a:txBody>
                    <a:bodyPr/>
                    <a:lstStyle/>
                    <a:p>
                      <a:r>
                        <a:rPr lang="en-GB" sz="1200">
                          <a:effectLst/>
                        </a:rPr>
                        <a:t>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Outcomes: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Warmup: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Main: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Cooldown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931535932"/>
                  </a:ext>
                </a:extLst>
              </a:tr>
              <a:tr h="2103747">
                <a:tc>
                  <a:txBody>
                    <a:bodyPr/>
                    <a:lstStyle/>
                    <a:p>
                      <a:r>
                        <a:rPr lang="en-GB" sz="1200">
                          <a:effectLst/>
                        </a:rPr>
                        <a:t>Lesson 1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Understand the importance of teamwork in adventurous activities</a:t>
                      </a:r>
                      <a:endParaRPr lang="en-GB" sz="1200">
                        <a:effectLst/>
                      </a:endParaRPr>
                    </a:p>
                    <a:p>
                      <a:r>
                        <a:rPr lang="en-GB" sz="1200">
                          <a:effectLst/>
                        </a:rPr>
                        <a:t> </a:t>
                      </a:r>
                    </a:p>
                    <a:p>
                      <a:r>
                        <a:rPr lang="en-US" sz="1200">
                          <a:effectLst/>
                        </a:rPr>
                        <a:t>Develop and strengthen teamwork for the upcoming lessons</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Teacher led- some fun teamwork activities to get the pupils warmed up and communicating.</a:t>
                      </a:r>
                      <a:endParaRPr lang="en-GB" sz="1200">
                        <a:effectLst/>
                      </a:endParaRPr>
                    </a:p>
                    <a:p>
                      <a:r>
                        <a:rPr lang="en-US" sz="1200">
                          <a:effectLst/>
                        </a:rPr>
                        <a:t> </a:t>
                      </a:r>
                      <a:endParaRPr lang="en-GB" sz="1200">
                        <a:effectLst/>
                      </a:endParaRPr>
                    </a:p>
                    <a:p>
                      <a:r>
                        <a:rPr lang="en-US" sz="1200">
                          <a:effectLst/>
                        </a:rPr>
                        <a:t>Explain the importance of teamwork when it comes to adventurous activities and provide some examples of when they will be using teamwork in the upcoming lessons.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342900" lvl="0" indent="-342900">
                        <a:buFont typeface="Arial" panose="020B0604020202020204" pitchFamily="34" charset="0"/>
                        <a:buChar char="•"/>
                        <a:tabLst>
                          <a:tab pos="457200" algn="l"/>
                        </a:tabLst>
                      </a:pPr>
                      <a:r>
                        <a:rPr lang="en-US" sz="1200">
                          <a:effectLst/>
                        </a:rPr>
                        <a:t>Explain why the importance of inclusion and why everyone regardless of their ability, age and or disability should be included in these activities. These tasks should be completed in the outdoor classroom by using different activities and tasks. </a:t>
                      </a:r>
                    </a:p>
                    <a:p>
                      <a:pPr marL="342900" lvl="0" indent="-342900">
                        <a:buFont typeface="Arial" panose="020B0604020202020204" pitchFamily="34" charset="0"/>
                        <a:buChar char="•"/>
                        <a:tabLst>
                          <a:tab pos="457200" algn="l"/>
                        </a:tabLst>
                      </a:pPr>
                      <a:endParaRPr lang="en-GB" sz="1200">
                        <a:effectLst/>
                      </a:endParaRPr>
                    </a:p>
                    <a:p>
                      <a:pPr marL="342900" lvl="0" indent="-342900">
                        <a:buFont typeface="Arial" panose="020B0604020202020204" pitchFamily="34" charset="0"/>
                        <a:buChar char="•"/>
                        <a:tabLst>
                          <a:tab pos="457200" algn="l"/>
                        </a:tabLst>
                      </a:pPr>
                      <a:r>
                        <a:rPr lang="en-US" sz="1200">
                          <a:effectLst/>
                        </a:rPr>
                        <a:t>Undertake a variety of teambuilding activities in groups while implementing what they’ve learned about cooperation and inclusivity into practice. (Scavenger hunt and relay) in the forest area.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Discuss what they learnt (what makes an effective team)</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4281336546"/>
                  </a:ext>
                </a:extLst>
              </a:tr>
              <a:tr h="1941921">
                <a:tc>
                  <a:txBody>
                    <a:bodyPr/>
                    <a:lstStyle/>
                    <a:p>
                      <a:r>
                        <a:rPr lang="en-GB" sz="1200">
                          <a:effectLst/>
                        </a:rPr>
                        <a:t> Lesson 2</a:t>
                      </a:r>
                    </a:p>
                    <a:p>
                      <a:r>
                        <a:rPr lang="en-US" sz="1200"/>
                        <a:t>Bouldering wall (spotting, grips and positions)</a:t>
                      </a:r>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Ensure pupils are fully aware of the safety precautions that should be taken such as ‘spotting’ one another whilst using the bouldering wall. </a:t>
                      </a:r>
                      <a:endParaRPr lang="en-GB" sz="1200">
                        <a:effectLst/>
                      </a:endParaRPr>
                    </a:p>
                    <a:p>
                      <a:r>
                        <a:rPr lang="en-GB" sz="1200">
                          <a:effectLst/>
                        </a:rPr>
                        <a:t> </a:t>
                      </a:r>
                    </a:p>
                    <a:p>
                      <a:r>
                        <a:rPr lang="en-US" sz="1200">
                          <a:effectLst/>
                        </a:rPr>
                        <a:t>Ensure pupils understand and use the correct technique for using this wall.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dirty="0">
                          <a:effectLst/>
                        </a:rPr>
                        <a:t>Teacher led- evaluate safety measures needed whilst participating on the bouldering wall.</a:t>
                      </a:r>
                      <a:endParaRPr lang="en-GB" sz="1200" dirty="0">
                        <a:effectLst/>
                      </a:endParaRPr>
                    </a:p>
                    <a:p>
                      <a:r>
                        <a:rPr lang="en-GB" sz="1200" dirty="0">
                          <a:effectLst/>
                        </a:rPr>
                        <a:t> </a:t>
                      </a:r>
                    </a:p>
                    <a:p>
                      <a:r>
                        <a:rPr lang="en-US" sz="1200" dirty="0">
                          <a:effectLst/>
                        </a:rPr>
                        <a:t>Trust fall exercises in pairs to demonstrate the use of ‘spotting’. </a:t>
                      </a:r>
                      <a:endParaRPr lang="en-GB" sz="1200" dirty="0">
                        <a:effectLst/>
                      </a:endParaRPr>
                    </a:p>
                    <a:p>
                      <a:r>
                        <a:rPr lang="en-GB" sz="1200" dirty="0">
                          <a:effectLst/>
                        </a:rPr>
                        <a:t> </a:t>
                      </a:r>
                    </a:p>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(Teacher led)</a:t>
                      </a:r>
                      <a:endParaRPr lang="en-GB" sz="1200">
                        <a:effectLst/>
                      </a:endParaRPr>
                    </a:p>
                    <a:p>
                      <a:pPr marL="342900" lvl="0" indent="-342900">
                        <a:buFont typeface="Arial" panose="020B0604020202020204" pitchFamily="34" charset="0"/>
                        <a:buChar char="•"/>
                        <a:tabLst>
                          <a:tab pos="457200" algn="l"/>
                        </a:tabLst>
                      </a:pPr>
                      <a:r>
                        <a:rPr lang="en-US" sz="1200">
                          <a:effectLst/>
                        </a:rPr>
                        <a:t>Demonstrate different positions (Froggy and Egyptian) and grips (undercut, pinch and edge) pupils can use to move across the wall effectively. For students to get a feel of the wall they should practices using the footholds on the floor and different grips on the wall to practices their positions and techniques. </a:t>
                      </a:r>
                    </a:p>
                    <a:p>
                      <a:pPr marL="342900" lvl="0" indent="-342900">
                        <a:buFont typeface="Arial" panose="020B0604020202020204" pitchFamily="34" charset="0"/>
                        <a:buChar char="•"/>
                        <a:tabLst>
                          <a:tab pos="457200" algn="l"/>
                        </a:tabLst>
                      </a:pPr>
                      <a:endParaRPr lang="en-GB" sz="1200">
                        <a:effectLst/>
                      </a:endParaRPr>
                    </a:p>
                    <a:p>
                      <a:pPr marL="342900" lvl="0" indent="-342900">
                        <a:buFont typeface="Arial" panose="020B0604020202020204" pitchFamily="34" charset="0"/>
                        <a:buChar char="•"/>
                        <a:tabLst>
                          <a:tab pos="457200" algn="l"/>
                        </a:tabLst>
                      </a:pPr>
                      <a:r>
                        <a:rPr lang="en-US" sz="1200">
                          <a:effectLst/>
                        </a:rPr>
                        <a:t>Ensure the pupils are in pairs at all times  in order to spot and encourage their partners at all times.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Teacher led- test pupil knowledge of different positions learnt throughout the lesson.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3471546758"/>
                  </a:ext>
                </a:extLst>
              </a:tr>
              <a:tr h="1456441">
                <a:tc>
                  <a:txBody>
                    <a:bodyPr/>
                    <a:lstStyle/>
                    <a:p>
                      <a:r>
                        <a:rPr lang="en-GB" sz="1200">
                          <a:effectLst/>
                        </a:rPr>
                        <a:t> Lesson 3</a:t>
                      </a:r>
                    </a:p>
                    <a:p>
                      <a:r>
                        <a:rPr lang="en-US" sz="1200"/>
                        <a:t>Footwork and movement </a:t>
                      </a:r>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Develop pupils' confidence on moving across the wall</a:t>
                      </a:r>
                      <a:endParaRPr lang="en-GB" sz="1200">
                        <a:effectLst/>
                      </a:endParaRPr>
                    </a:p>
                    <a:p>
                      <a:r>
                        <a:rPr lang="en-GB" sz="1200">
                          <a:effectLst/>
                        </a:rPr>
                        <a:t> </a:t>
                      </a:r>
                    </a:p>
                    <a:p>
                      <a:r>
                        <a:rPr lang="en-US" sz="1200">
                          <a:effectLst/>
                        </a:rPr>
                        <a:t>Develop pupils understanding of different footwork that can be used whilst moving across the wall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Recap the positions used from lesson 2</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171450" indent="-171450">
                        <a:buFont typeface="Arial" panose="020B0604020202020204" pitchFamily="34" charset="0"/>
                        <a:buChar char="•"/>
                      </a:pPr>
                      <a:r>
                        <a:rPr lang="en-US" sz="1200">
                          <a:effectLst/>
                        </a:rPr>
                        <a:t>Demonstrate the different techniques (foot-swap and cross-through) which pupils will use to climb across the wall. </a:t>
                      </a:r>
                    </a:p>
                    <a:p>
                      <a:pPr marL="171450" indent="-171450">
                        <a:buFont typeface="Arial" panose="020B0604020202020204" pitchFamily="34" charset="0"/>
                        <a:buChar char="•"/>
                      </a:pPr>
                      <a:endParaRPr lang="en-GB" sz="1200">
                        <a:effectLst/>
                      </a:endParaRPr>
                    </a:p>
                    <a:p>
                      <a:pPr marL="171450" indent="-171450">
                        <a:buFont typeface="Arial" panose="020B0604020202020204" pitchFamily="34" charset="0"/>
                        <a:buChar char="•"/>
                      </a:pPr>
                      <a:r>
                        <a:rPr lang="en-US" sz="1200">
                          <a:effectLst/>
                        </a:rPr>
                        <a:t>Allow children the opportunity to try these techniques with their partner on the wall and decide which one they prefer.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Partner races using the different techniques provided in the lesson.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206977491"/>
                  </a:ext>
                </a:extLst>
              </a:tr>
              <a:tr h="1132787">
                <a:tc>
                  <a:txBody>
                    <a:bodyPr/>
                    <a:lstStyle/>
                    <a:p>
                      <a:r>
                        <a:rPr lang="en-GB" sz="1200">
                          <a:effectLst/>
                        </a:rPr>
                        <a:t> Lesson 4 </a:t>
                      </a:r>
                    </a:p>
                    <a:p>
                      <a:r>
                        <a:rPr lang="en-US" sz="1200"/>
                        <a:t>Challenges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0" lvl="0" indent="0" algn="l">
                        <a:buFont typeface="Arial" panose="020B0604020202020204" pitchFamily="34" charset="0"/>
                        <a:buNone/>
                        <a:tabLst>
                          <a:tab pos="457200" algn="l"/>
                        </a:tabLst>
                      </a:pPr>
                      <a:r>
                        <a:rPr lang="en-US" sz="1200">
                          <a:effectLst/>
                        </a:rPr>
                        <a:t>Use all techniques and skills provided in previous lessons to complete a range of fun challenges.</a:t>
                      </a:r>
                      <a:endParaRPr lang="en-GB" sz="1200">
                        <a:effectLst/>
                      </a:endParaRPr>
                    </a:p>
                    <a:p>
                      <a:pPr algn="ctr"/>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0" lvl="0" indent="0">
                        <a:buFont typeface="Arial" panose="020B0604020202020204" pitchFamily="34" charset="0"/>
                        <a:buNone/>
                        <a:tabLst>
                          <a:tab pos="457200" algn="l"/>
                        </a:tabLst>
                      </a:pPr>
                      <a:r>
                        <a:rPr lang="en-US" sz="1200">
                          <a:effectLst/>
                        </a:rPr>
                        <a:t>Provide a quick recap of all that has been learnt in the past three lessons such as positions, grips and footwork.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342900" lvl="0" indent="-342900">
                        <a:buFont typeface="Arial" panose="020B0604020202020204" pitchFamily="34" charset="0"/>
                        <a:buChar char="•"/>
                        <a:tabLst>
                          <a:tab pos="457200" algn="l"/>
                        </a:tabLst>
                      </a:pPr>
                      <a:r>
                        <a:rPr lang="en-US" sz="1200">
                          <a:effectLst/>
                        </a:rPr>
                        <a:t>Complete a variety of different challenges and games throughout this lesson, making sure pupils use the correct technique and skills.</a:t>
                      </a:r>
                    </a:p>
                    <a:p>
                      <a:pPr marL="342900" lvl="0" indent="-342900">
                        <a:buFont typeface="Arial" panose="020B0604020202020204" pitchFamily="34" charset="0"/>
                        <a:buChar char="•"/>
                        <a:tabLst>
                          <a:tab pos="457200" algn="l"/>
                        </a:tabLst>
                      </a:pPr>
                      <a:endParaRPr lang="en-GB" sz="1200">
                        <a:effectLst/>
                      </a:endParaRPr>
                    </a:p>
                    <a:p>
                      <a:pPr marL="342900" lvl="0" indent="-342900">
                        <a:buFont typeface="Arial" panose="020B0604020202020204" pitchFamily="34" charset="0"/>
                        <a:buChar char="•"/>
                        <a:tabLst>
                          <a:tab pos="457200" algn="l"/>
                        </a:tabLst>
                      </a:pPr>
                      <a:r>
                        <a:rPr lang="en-US" sz="1200">
                          <a:effectLst/>
                        </a:rPr>
                        <a:t>Examples: ‘hanging around’, ‘Hula Hoop Haven’, ‘Simon says’</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0" lvl="0" indent="0">
                        <a:buFont typeface="Arial" panose="020B0604020202020204" pitchFamily="34" charset="0"/>
                        <a:buNone/>
                        <a:tabLst>
                          <a:tab pos="457200" algn="l"/>
                        </a:tabLst>
                      </a:pPr>
                      <a:r>
                        <a:rPr lang="en-US" sz="1200" dirty="0">
                          <a:effectLst/>
                        </a:rPr>
                        <a:t>An overview of all they have learnt throughout these lessons. </a:t>
                      </a:r>
                      <a:endParaRPr lang="en-GB" sz="1200" dirty="0">
                        <a:effectLst/>
                      </a:endParaRPr>
                    </a:p>
                    <a:p>
                      <a:pPr marL="0" indent="0">
                        <a:buFont typeface="Arial" panose="020B0604020202020204" pitchFamily="34" charset="0"/>
                        <a:buNone/>
                      </a:pPr>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585789320"/>
                  </a:ext>
                </a:extLst>
              </a:tr>
            </a:tbl>
          </a:graphicData>
        </a:graphic>
      </p:graphicFrame>
    </p:spTree>
    <p:extLst>
      <p:ext uri="{BB962C8B-B14F-4D97-AF65-F5344CB8AC3E}">
        <p14:creationId xmlns:p14="http://schemas.microsoft.com/office/powerpoint/2010/main" val="16696219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25CF45B2-C5D5-A54D-A4FB-6E88150BC9AE}"/>
              </a:ext>
            </a:extLst>
          </p:cNvPr>
          <p:cNvPicPr>
            <a:picLocks noGrp="1" noChangeAspect="1"/>
          </p:cNvPicPr>
          <p:nvPr>
            <p:ph idx="1"/>
          </p:nvPr>
        </p:nvPicPr>
        <p:blipFill rotWithShape="1">
          <a:blip r:embed="rId2"/>
          <a:srcRect b="49357"/>
          <a:stretch/>
        </p:blipFill>
        <p:spPr>
          <a:xfrm>
            <a:off x="0" y="0"/>
            <a:ext cx="12192000" cy="6858000"/>
          </a:xfrm>
        </p:spPr>
      </p:pic>
    </p:spTree>
    <p:extLst>
      <p:ext uri="{BB962C8B-B14F-4D97-AF65-F5344CB8AC3E}">
        <p14:creationId xmlns:p14="http://schemas.microsoft.com/office/powerpoint/2010/main" val="31528625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E28E52-93DC-674A-9D97-A97143E84853}"/>
              </a:ext>
            </a:extLst>
          </p:cNvPr>
          <p:cNvPicPr>
            <a:picLocks noChangeAspect="1"/>
          </p:cNvPicPr>
          <p:nvPr/>
        </p:nvPicPr>
        <p:blipFill>
          <a:blip r:embed="rId2"/>
          <a:stretch>
            <a:fillRect/>
          </a:stretch>
        </p:blipFill>
        <p:spPr>
          <a:xfrm>
            <a:off x="0" y="-19049"/>
            <a:ext cx="12449405" cy="6877050"/>
          </a:xfrm>
          <a:prstGeom prst="rect">
            <a:avLst/>
          </a:prstGeom>
        </p:spPr>
      </p:pic>
    </p:spTree>
    <p:extLst>
      <p:ext uri="{BB962C8B-B14F-4D97-AF65-F5344CB8AC3E}">
        <p14:creationId xmlns:p14="http://schemas.microsoft.com/office/powerpoint/2010/main" val="41792010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55BADF2-804D-3E44-86F7-E11963E4DD77}"/>
              </a:ext>
            </a:extLst>
          </p:cNvPr>
          <p:cNvGraphicFramePr>
            <a:graphicFrameLocks noGrp="1"/>
          </p:cNvGraphicFramePr>
          <p:nvPr>
            <p:extLst>
              <p:ext uri="{D42A27DB-BD31-4B8C-83A1-F6EECF244321}">
                <p14:modId xmlns:p14="http://schemas.microsoft.com/office/powerpoint/2010/main" val="3098151330"/>
              </p:ext>
            </p:extLst>
          </p:nvPr>
        </p:nvGraphicFramePr>
        <p:xfrm>
          <a:off x="1" y="0"/>
          <a:ext cx="12192001" cy="6858000"/>
        </p:xfrm>
        <a:graphic>
          <a:graphicData uri="http://schemas.openxmlformats.org/drawingml/2006/table">
            <a:tbl>
              <a:tblPr firstRow="1" firstCol="1" bandRow="1">
                <a:tableStyleId>{5C22544A-7EE6-4342-B048-85BDC9FD1C3A}</a:tableStyleId>
              </a:tblPr>
              <a:tblGrid>
                <a:gridCol w="801184">
                  <a:extLst>
                    <a:ext uri="{9D8B030D-6E8A-4147-A177-3AD203B41FA5}">
                      <a16:colId xmlns:a16="http://schemas.microsoft.com/office/drawing/2014/main" val="3776138051"/>
                    </a:ext>
                  </a:extLst>
                </a:gridCol>
                <a:gridCol w="2235274">
                  <a:extLst>
                    <a:ext uri="{9D8B030D-6E8A-4147-A177-3AD203B41FA5}">
                      <a16:colId xmlns:a16="http://schemas.microsoft.com/office/drawing/2014/main" val="1626026448"/>
                    </a:ext>
                  </a:extLst>
                </a:gridCol>
                <a:gridCol w="2427379">
                  <a:extLst>
                    <a:ext uri="{9D8B030D-6E8A-4147-A177-3AD203B41FA5}">
                      <a16:colId xmlns:a16="http://schemas.microsoft.com/office/drawing/2014/main" val="3481509951"/>
                    </a:ext>
                  </a:extLst>
                </a:gridCol>
                <a:gridCol w="4746794">
                  <a:extLst>
                    <a:ext uri="{9D8B030D-6E8A-4147-A177-3AD203B41FA5}">
                      <a16:colId xmlns:a16="http://schemas.microsoft.com/office/drawing/2014/main" val="749683679"/>
                    </a:ext>
                  </a:extLst>
                </a:gridCol>
                <a:gridCol w="1981370">
                  <a:extLst>
                    <a:ext uri="{9D8B030D-6E8A-4147-A177-3AD203B41FA5}">
                      <a16:colId xmlns:a16="http://schemas.microsoft.com/office/drawing/2014/main" val="2002024027"/>
                    </a:ext>
                  </a:extLst>
                </a:gridCol>
              </a:tblGrid>
              <a:tr h="185806">
                <a:tc>
                  <a:txBody>
                    <a:bodyPr/>
                    <a:lstStyle/>
                    <a:p>
                      <a:r>
                        <a:rPr lang="en-GB" sz="1200">
                          <a:effectLst/>
                          <a:latin typeface="+mn-lt"/>
                        </a:rPr>
                        <a:t>Lesson:</a:t>
                      </a:r>
                      <a:endParaRPr lang="en-GB" sz="120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a:effectLst/>
                          <a:latin typeface="+mn-lt"/>
                        </a:rPr>
                        <a:t>Outcomes:</a:t>
                      </a:r>
                      <a:endParaRPr lang="en-GB" sz="120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dirty="0">
                          <a:effectLst/>
                          <a:latin typeface="+mn-lt"/>
                        </a:rPr>
                        <a:t>Warmup:</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a:effectLst/>
                          <a:latin typeface="+mn-lt"/>
                        </a:rPr>
                        <a:t>Main:</a:t>
                      </a:r>
                      <a:endParaRPr lang="en-GB" sz="120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a:effectLst/>
                          <a:latin typeface="+mn-lt"/>
                        </a:rPr>
                        <a:t>Cooldown </a:t>
                      </a:r>
                      <a:endParaRPr lang="en-GB" sz="120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1094923797"/>
                  </a:ext>
                </a:extLst>
              </a:tr>
              <a:tr h="2043865">
                <a:tc>
                  <a:txBody>
                    <a:bodyPr/>
                    <a:lstStyle/>
                    <a:p>
                      <a:r>
                        <a:rPr lang="en-GB" sz="1200" dirty="0">
                          <a:effectLst/>
                          <a:latin typeface="+mn-lt"/>
                        </a:rPr>
                        <a:t> Lesson 5:</a:t>
                      </a:r>
                    </a:p>
                    <a:p>
                      <a:r>
                        <a:rPr lang="en-GB" sz="1200" dirty="0">
                          <a:effectLst/>
                          <a:latin typeface="+mn-lt"/>
                          <a:ea typeface="Calibri" panose="020F0502020204030204" pitchFamily="34" charset="0"/>
                          <a:cs typeface="Times New Roman" panose="02020603050405020304" pitchFamily="18" charset="0"/>
                        </a:rPr>
                        <a:t>High ropes</a:t>
                      </a:r>
                    </a:p>
                  </a:txBody>
                  <a:tcPr marL="33032" marR="33032" marT="0" marB="0"/>
                </a:tc>
                <a:tc>
                  <a:txBody>
                    <a:bodyPr/>
                    <a:lstStyle/>
                    <a:p>
                      <a:pPr marL="0" indent="0" algn="l">
                        <a:buFont typeface="Arial" panose="020B0604020202020204" pitchFamily="34" charset="0"/>
                        <a:buNone/>
                        <a:tabLst>
                          <a:tab pos="228600" algn="l"/>
                        </a:tabLst>
                      </a:pPr>
                      <a:r>
                        <a:rPr lang="en-US" sz="1200" dirty="0">
                          <a:effectLst/>
                          <a:latin typeface="+mn-lt"/>
                        </a:rPr>
                        <a:t>Ensure pupils have an understanding of the risks associated with this activity to enable them to manage these risks.</a:t>
                      </a:r>
                    </a:p>
                    <a:p>
                      <a:pPr marL="0" indent="0" algn="l">
                        <a:buFont typeface="Arial" panose="020B0604020202020204" pitchFamily="34" charset="0"/>
                        <a:buNone/>
                        <a:tabLst>
                          <a:tab pos="228600" algn="l"/>
                        </a:tabLst>
                      </a:pPr>
                      <a:endParaRPr lang="en-GB" sz="1200" dirty="0">
                        <a:effectLst/>
                        <a:latin typeface="+mn-lt"/>
                      </a:endParaRPr>
                    </a:p>
                    <a:p>
                      <a:pPr marL="0" indent="0" algn="l">
                        <a:buFont typeface="Arial" panose="020B0604020202020204" pitchFamily="34" charset="0"/>
                        <a:buNone/>
                        <a:tabLst>
                          <a:tab pos="228600" algn="l"/>
                        </a:tabLst>
                      </a:pPr>
                      <a:r>
                        <a:rPr lang="en-US" sz="1200" dirty="0">
                          <a:effectLst/>
                          <a:latin typeface="+mn-lt"/>
                        </a:rPr>
                        <a:t>Ensure the correct procedures are taken when using the high ropes and the correct equipment such as harness and helmet  are used effectively. </a:t>
                      </a:r>
                      <a:endParaRPr lang="en-GB" sz="1200" dirty="0">
                        <a:effectLst/>
                        <a:latin typeface="+mn-lt"/>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Teacher led- demonstration of correct use of equipment and an overview of safety precautions needed for this activity.</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457200" indent="-228600" algn="l">
                        <a:buFont typeface="Arial" panose="020B0604020202020204" pitchFamily="34" charset="0"/>
                        <a:buChar char="•"/>
                        <a:tabLst>
                          <a:tab pos="457200" algn="l"/>
                        </a:tabLst>
                      </a:pPr>
                      <a:r>
                        <a:rPr lang="en-US" sz="1200" dirty="0">
                          <a:effectLst/>
                          <a:latin typeface="+mn-lt"/>
                        </a:rPr>
                        <a:t>Identify different courses that pupils will be participating in, in the upcoming lessons to give these pupils a better understanding of what they are learning. </a:t>
                      </a:r>
                    </a:p>
                    <a:p>
                      <a:pPr marL="457200" indent="-228600" algn="l">
                        <a:buFont typeface="Arial" panose="020B0604020202020204" pitchFamily="34" charset="0"/>
                        <a:buChar char="•"/>
                        <a:tabLst>
                          <a:tab pos="457200" algn="l"/>
                        </a:tabLst>
                      </a:pPr>
                      <a:endParaRPr lang="en-GB" sz="1200" dirty="0">
                        <a:effectLst/>
                        <a:latin typeface="+mn-lt"/>
                      </a:endParaRPr>
                    </a:p>
                    <a:p>
                      <a:pPr marL="457200" indent="-228600" algn="l">
                        <a:buFont typeface="Arial" panose="020B0604020202020204" pitchFamily="34" charset="0"/>
                        <a:buChar char="•"/>
                        <a:tabLst>
                          <a:tab pos="457200" algn="l"/>
                        </a:tabLst>
                      </a:pPr>
                      <a:r>
                        <a:rPr lang="en-US" sz="1200" dirty="0">
                          <a:effectLst/>
                          <a:latin typeface="+mn-lt"/>
                        </a:rPr>
                        <a:t>Allow pupils to develop a sense of trust within their equipment such as harnesses via a means of regular gym or outdoor equipment such as climbing frames or logs.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Challenge pupils' knowledge and understanding of the correct use of safety equipment incorporated with this activity. </a:t>
                      </a:r>
                      <a:endParaRPr lang="en-GB" sz="1200" dirty="0">
                        <a:effectLst/>
                        <a:latin typeface="+mn-lt"/>
                      </a:endParaRPr>
                    </a:p>
                    <a:p>
                      <a:pPr marL="0" indent="0" algn="l">
                        <a:buFont typeface="Arial" panose="020B0604020202020204" pitchFamily="34" charset="0"/>
                        <a:buNone/>
                      </a:pPr>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1036823193"/>
                  </a:ext>
                </a:extLst>
              </a:tr>
              <a:tr h="2084995">
                <a:tc>
                  <a:txBody>
                    <a:bodyPr/>
                    <a:lstStyle/>
                    <a:p>
                      <a:r>
                        <a:rPr lang="en-GB" sz="1200" dirty="0">
                          <a:effectLst/>
                          <a:latin typeface="+mn-lt"/>
                        </a:rPr>
                        <a:t> Lesson 6</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mn-lt"/>
                        </a:rPr>
                        <a:t>Develop pupil knowledge of the physical skills required whilst completing the course.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Recap all safety precautions and correct procedures whilst using safety equipment from previous lesson. </a:t>
                      </a:r>
                    </a:p>
                    <a:p>
                      <a:pPr marL="0" lvl="0" indent="0" algn="l">
                        <a:buFont typeface="Arial" panose="020B0604020202020204" pitchFamily="34" charset="0"/>
                        <a:buNone/>
                        <a:tabLst>
                          <a:tab pos="457200" algn="l"/>
                        </a:tabLst>
                      </a:pPr>
                      <a:endParaRPr lang="en-GB" sz="1200" dirty="0">
                        <a:effectLst/>
                        <a:latin typeface="+mn-lt"/>
                      </a:endParaRPr>
                    </a:p>
                    <a:p>
                      <a:pPr marL="0" lvl="0" indent="0" algn="l">
                        <a:buFont typeface="Arial" panose="020B0604020202020204" pitchFamily="34" charset="0"/>
                        <a:buNone/>
                        <a:tabLst>
                          <a:tab pos="457200" algn="l"/>
                        </a:tabLst>
                      </a:pPr>
                      <a:r>
                        <a:rPr lang="en-US" sz="1200" dirty="0">
                          <a:effectLst/>
                          <a:latin typeface="+mn-lt"/>
                        </a:rPr>
                        <a:t>Allow pupils in groups to discuss the physical skills required for taking part in this activity. From there a warmup game should be played using these physical skills (coordination, balance and strength).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171450" lvl="0" indent="-171450" algn="l">
                        <a:buFont typeface="Arial" panose="020B0604020202020204" pitchFamily="34" charset="0"/>
                        <a:buChar char="•"/>
                        <a:tabLst>
                          <a:tab pos="457200" algn="l"/>
                        </a:tabLst>
                      </a:pPr>
                      <a:r>
                        <a:rPr lang="en-US" sz="1200" dirty="0">
                          <a:effectLst/>
                          <a:latin typeface="+mn-lt"/>
                        </a:rPr>
                        <a:t>Allow pupils to practice these skills on a low ropes course in order to get a feel for the skills required to participate in this activity.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a:effectLst/>
                          <a:latin typeface="+mn-lt"/>
                        </a:rPr>
                        <a:t>From the groups used in the warmup, get pupils to discuss why these skills were important to develop and when they were used at different parts of the course. </a:t>
                      </a:r>
                      <a:endParaRPr lang="en-GB" sz="1200">
                        <a:effectLst/>
                        <a:latin typeface="+mn-lt"/>
                      </a:endParaRPr>
                    </a:p>
                    <a:p>
                      <a:pPr marL="0" indent="0" algn="l">
                        <a:buFont typeface="Arial" panose="020B0604020202020204" pitchFamily="34" charset="0"/>
                        <a:buNone/>
                      </a:pPr>
                      <a:r>
                        <a:rPr lang="en-GB" sz="1200">
                          <a:effectLst/>
                          <a:latin typeface="+mn-lt"/>
                        </a:rPr>
                        <a:t> </a:t>
                      </a:r>
                      <a:endParaRPr lang="en-GB" sz="120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2580600561"/>
                  </a:ext>
                </a:extLst>
              </a:tr>
              <a:tr h="1672253">
                <a:tc>
                  <a:txBody>
                    <a:bodyPr/>
                    <a:lstStyle/>
                    <a:p>
                      <a:r>
                        <a:rPr lang="en-GB" sz="1200" dirty="0">
                          <a:effectLst/>
                          <a:latin typeface="+mn-lt"/>
                        </a:rPr>
                        <a:t> Lesson 7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To perform the skills previously used on a high ropes course.</a:t>
                      </a:r>
                      <a:endParaRPr lang="en-GB" sz="1200" dirty="0">
                        <a:effectLst/>
                        <a:latin typeface="+mn-lt"/>
                      </a:endParaRPr>
                    </a:p>
                    <a:p>
                      <a:pPr algn="l"/>
                      <a:r>
                        <a:rPr lang="en-GB" sz="1200" dirty="0">
                          <a:effectLst/>
                          <a:latin typeface="+mn-lt"/>
                        </a:rPr>
                        <a:t> </a:t>
                      </a:r>
                    </a:p>
                    <a:p>
                      <a:pPr algn="l"/>
                      <a:endParaRPr lang="en-GB" sz="1200" dirty="0">
                        <a:effectLst/>
                        <a:latin typeface="+mn-lt"/>
                        <a:ea typeface="Calibri" panose="020F0502020204030204" pitchFamily="34" charset="0"/>
                        <a:cs typeface="Times New Roman" panose="02020603050405020304" pitchFamily="18" charset="0"/>
                      </a:endParaRPr>
                    </a:p>
                    <a:p>
                      <a:pPr algn="l"/>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Recap previous skills and safety precautions needed to complete this course.</a:t>
                      </a:r>
                    </a:p>
                    <a:p>
                      <a:pPr marL="0" lvl="0" indent="0" algn="l">
                        <a:buFont typeface="Arial" panose="020B0604020202020204" pitchFamily="34" charset="0"/>
                        <a:buNone/>
                        <a:tabLst>
                          <a:tab pos="457200" algn="l"/>
                        </a:tabLst>
                      </a:pPr>
                      <a:endParaRPr lang="en-GB" sz="1200" dirty="0">
                        <a:effectLst/>
                        <a:latin typeface="+mn-lt"/>
                      </a:endParaRPr>
                    </a:p>
                    <a:p>
                      <a:pPr marL="0" lvl="0" indent="0" algn="l">
                        <a:buFont typeface="Arial" panose="020B0604020202020204" pitchFamily="34" charset="0"/>
                        <a:buNone/>
                        <a:tabLst>
                          <a:tab pos="457200" algn="l"/>
                        </a:tabLst>
                      </a:pPr>
                      <a:r>
                        <a:rPr lang="en-US" sz="1200" dirty="0">
                          <a:effectLst/>
                          <a:latin typeface="+mn-lt"/>
                        </a:rPr>
                        <a:t>Student led stretches both static and dynamic in order to produce a wider range of movement important to completing this course.</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342900" lvl="0" indent="-342900" algn="l">
                        <a:buFont typeface="Arial" panose="020B0604020202020204" pitchFamily="34" charset="0"/>
                        <a:buChar char="•"/>
                        <a:tabLst>
                          <a:tab pos="457200" algn="l"/>
                        </a:tabLst>
                      </a:pPr>
                      <a:r>
                        <a:rPr lang="en-US" sz="1200" dirty="0">
                          <a:effectLst/>
                          <a:latin typeface="+mn-lt"/>
                        </a:rPr>
                        <a:t>Allow pupils to transfer the skills they learned on the low ropes course to the high ropes course.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Light stretching with a discussion of the importance of stretching at the end of such activity.</a:t>
                      </a:r>
                      <a:endParaRPr lang="en-GB" sz="1200" dirty="0">
                        <a:effectLst/>
                        <a:latin typeface="+mn-lt"/>
                      </a:endParaRPr>
                    </a:p>
                    <a:p>
                      <a:pPr marL="0" indent="0" algn="l">
                        <a:buFont typeface="Arial" panose="020B0604020202020204" pitchFamily="34" charset="0"/>
                        <a:buNone/>
                      </a:pPr>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2560818610"/>
                  </a:ext>
                </a:extLst>
              </a:tr>
              <a:tr h="871081">
                <a:tc>
                  <a:txBody>
                    <a:bodyPr/>
                    <a:lstStyle/>
                    <a:p>
                      <a:r>
                        <a:rPr lang="en-GB" sz="1200" dirty="0">
                          <a:effectLst/>
                          <a:latin typeface="+mn-lt"/>
                          <a:ea typeface="Calibri" panose="020F0502020204030204" pitchFamily="34" charset="0"/>
                          <a:cs typeface="Times New Roman" panose="02020603050405020304" pitchFamily="18" charset="0"/>
                        </a:rPr>
                        <a:t>Lesson 8 </a:t>
                      </a:r>
                    </a:p>
                  </a:txBody>
                  <a:tcPr marL="33032" marR="33032" marT="0" marB="0"/>
                </a:tc>
                <a:tc>
                  <a:txBody>
                    <a:bodyPr/>
                    <a:lstStyle/>
                    <a:p>
                      <a:r>
                        <a:rPr lang="en-US" sz="1200" dirty="0">
                          <a:effectLst/>
                          <a:latin typeface="+mn-lt"/>
                          <a:ea typeface="Calibri" panose="020F0502020204030204" pitchFamily="34" charset="0"/>
                          <a:cs typeface="Times New Roman" panose="02020603050405020304" pitchFamily="18" charset="0"/>
                        </a:rPr>
                        <a:t>Develop an understanding of transferrable skills used when completing both the bouldering wall and the high ropes course.</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lvl="0" indent="0">
                        <a:buFont typeface="Arial" panose="020B0604020202020204" pitchFamily="34" charset="0"/>
                        <a:buNone/>
                        <a:tabLst>
                          <a:tab pos="457200" algn="l"/>
                        </a:tabLst>
                      </a:pPr>
                      <a:r>
                        <a:rPr lang="en-US" sz="1200" dirty="0">
                          <a:effectLst/>
                          <a:latin typeface="+mn-lt"/>
                          <a:ea typeface="Calibri" panose="020F0502020204030204" pitchFamily="34" charset="0"/>
                          <a:cs typeface="Times New Roman" panose="02020603050405020304" pitchFamily="18" charset="0"/>
                        </a:rPr>
                        <a:t>Allow pupils to discuss what skills they think they have used for both the bouldering wall and the high ropes course.  </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buFont typeface="Arial" panose="020B0604020202020204" pitchFamily="34" charset="0"/>
                        <a:buChar char="•"/>
                        <a:tabLst>
                          <a:tab pos="457200" algn="l"/>
                        </a:tabLst>
                      </a:pPr>
                      <a:r>
                        <a:rPr lang="en-US" sz="1200" dirty="0">
                          <a:effectLst/>
                          <a:latin typeface="+mn-lt"/>
                          <a:ea typeface="Calibri" panose="020F0502020204030204" pitchFamily="34" charset="0"/>
                          <a:cs typeface="Times New Roman" panose="02020603050405020304" pitchFamily="18" charset="0"/>
                        </a:rPr>
                        <a:t>An activity that targets the transferrable skills that can be used in both activities. Pupils should also be encouraged to discuss what other adventurous activities these transferable skills could used in.  </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lvl="0" indent="0">
                        <a:buFont typeface="Arial" panose="020B0604020202020204" pitchFamily="34" charset="0"/>
                        <a:buNone/>
                        <a:tabLst>
                          <a:tab pos="457200" algn="l"/>
                        </a:tabLst>
                      </a:pPr>
                      <a:r>
                        <a:rPr lang="en-US" sz="1200" dirty="0">
                          <a:effectLst/>
                          <a:latin typeface="+mn-lt"/>
                          <a:ea typeface="Calibri" panose="020F0502020204030204" pitchFamily="34" charset="0"/>
                          <a:cs typeface="Times New Roman" panose="02020603050405020304" pitchFamily="18" charset="0"/>
                        </a:rPr>
                        <a:t>Allow pupils to discuss what they have learnt throughout these 8 lessons.   </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2815231"/>
                  </a:ext>
                </a:extLst>
              </a:tr>
            </a:tbl>
          </a:graphicData>
        </a:graphic>
      </p:graphicFrame>
    </p:spTree>
    <p:extLst>
      <p:ext uri="{BB962C8B-B14F-4D97-AF65-F5344CB8AC3E}">
        <p14:creationId xmlns:p14="http://schemas.microsoft.com/office/powerpoint/2010/main" val="15175820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9"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515DEA2-D59E-6249-88DB-FDE12FA59772}"/>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Reason these activities were chosen </a:t>
            </a:r>
          </a:p>
        </p:txBody>
      </p:sp>
      <p:graphicFrame>
        <p:nvGraphicFramePr>
          <p:cNvPr id="5" name="Content Placeholder 2">
            <a:extLst>
              <a:ext uri="{FF2B5EF4-FFF2-40B4-BE49-F238E27FC236}">
                <a16:creationId xmlns:a16="http://schemas.microsoft.com/office/drawing/2014/main" id="{B251C392-AFF5-4BA4-A0F5-88DEF9BB4012}"/>
              </a:ext>
            </a:extLst>
          </p:cNvPr>
          <p:cNvGraphicFramePr>
            <a:graphicFrameLocks noGrp="1"/>
          </p:cNvGraphicFramePr>
          <p:nvPr>
            <p:ph idx="1"/>
            <p:extLst>
              <p:ext uri="{D42A27DB-BD31-4B8C-83A1-F6EECF244321}">
                <p14:modId xmlns:p14="http://schemas.microsoft.com/office/powerpoint/2010/main" val="824633333"/>
              </p:ext>
            </p:extLst>
          </p:nvPr>
        </p:nvGraphicFramePr>
        <p:xfrm>
          <a:off x="4985888" y="231008"/>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4385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36C44-E715-9545-8BD5-6A3293663E8A}"/>
              </a:ext>
            </a:extLst>
          </p:cNvPr>
          <p:cNvSpPr>
            <a:spLocks noGrp="1"/>
          </p:cNvSpPr>
          <p:nvPr>
            <p:ph type="title"/>
          </p:nvPr>
        </p:nvSpPr>
        <p:spPr>
          <a:xfrm>
            <a:off x="594360" y="1209086"/>
            <a:ext cx="3876848" cy="4064925"/>
          </a:xfrm>
        </p:spPr>
        <p:txBody>
          <a:bodyPr anchor="ctr">
            <a:normAutofit/>
          </a:bodyPr>
          <a:lstStyle/>
          <a:p>
            <a:r>
              <a:rPr lang="en-US" sz="5000"/>
              <a:t>Conclusion</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46AB6B-EA4C-45EB-9401-7BC4ECFE3AA5}"/>
              </a:ext>
            </a:extLst>
          </p:cNvPr>
          <p:cNvGraphicFramePr>
            <a:graphicFrameLocks noGrp="1"/>
          </p:cNvGraphicFramePr>
          <p:nvPr>
            <p:ph idx="1"/>
            <p:extLst>
              <p:ext uri="{D42A27DB-BD31-4B8C-83A1-F6EECF244321}">
                <p14:modId xmlns:p14="http://schemas.microsoft.com/office/powerpoint/2010/main" val="3480473126"/>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7990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00ADE-1F29-684A-9170-9840F012E2B6}"/>
              </a:ext>
            </a:extLst>
          </p:cNvPr>
          <p:cNvSpPr>
            <a:spLocks noGrp="1"/>
          </p:cNvSpPr>
          <p:nvPr>
            <p:ph type="title"/>
          </p:nvPr>
        </p:nvSpPr>
        <p:spPr/>
        <p:txBody>
          <a:bodyPr>
            <a:normAutofit/>
          </a:bodyPr>
          <a:lstStyle/>
          <a:p>
            <a:r>
              <a:rPr lang="en-GB" dirty="0"/>
              <a:t>References </a:t>
            </a:r>
            <a:endParaRPr lang="en-US" dirty="0"/>
          </a:p>
        </p:txBody>
      </p:sp>
      <p:sp>
        <p:nvSpPr>
          <p:cNvPr id="3" name="Content Placeholder 2">
            <a:extLst>
              <a:ext uri="{FF2B5EF4-FFF2-40B4-BE49-F238E27FC236}">
                <a16:creationId xmlns:a16="http://schemas.microsoft.com/office/drawing/2014/main" id="{C21D885D-8D92-2D46-AFD9-446F3695E9BB}"/>
              </a:ext>
            </a:extLst>
          </p:cNvPr>
          <p:cNvSpPr>
            <a:spLocks noGrp="1"/>
          </p:cNvSpPr>
          <p:nvPr>
            <p:ph idx="1"/>
          </p:nvPr>
        </p:nvSpPr>
        <p:spPr>
          <a:xfrm>
            <a:off x="666750" y="1411288"/>
            <a:ext cx="10515600" cy="4351338"/>
          </a:xfrm>
        </p:spPr>
        <p:txBody>
          <a:bodyPr>
            <a:normAutofit fontScale="47500" lnSpcReduction="20000"/>
          </a:bodyPr>
          <a:lstStyle/>
          <a:p>
            <a:pPr marL="0" indent="0">
              <a:buNone/>
            </a:pPr>
            <a:r>
              <a:rPr lang="en-GB" dirty="0"/>
              <a:t>Barnes, J. and Shirley, I., 2007. Strangely familiar: Cross-curricular and creative thinking in teacher education. Improving Schools, 10(2), pp.162-179.</a:t>
            </a:r>
          </a:p>
          <a:p>
            <a:pPr marL="0" indent="0">
              <a:buNone/>
            </a:pPr>
            <a:r>
              <a:rPr lang="en-GB" dirty="0"/>
              <a:t> </a:t>
            </a:r>
          </a:p>
          <a:p>
            <a:pPr marL="0" indent="0">
              <a:buNone/>
            </a:pPr>
            <a:r>
              <a:rPr lang="en-GB" dirty="0"/>
              <a:t>Barnes, J., 2015. Cross-curricular learning 3-14. Sage.</a:t>
            </a:r>
          </a:p>
          <a:p>
            <a:pPr marL="0" indent="0">
              <a:buNone/>
            </a:pPr>
            <a:endParaRPr lang="en-GB" dirty="0"/>
          </a:p>
          <a:p>
            <a:pPr marL="0" indent="0">
              <a:buNone/>
            </a:pPr>
            <a:r>
              <a:rPr lang="en-GB" dirty="0"/>
              <a:t>Cale, L., &amp; Harris, J. (2018). The role of knowledge and understanding in fostering physical literacy. Journal of Teaching in Physical Education, 37(3), 280-287.</a:t>
            </a:r>
            <a:r>
              <a:rPr lang="en-US" dirty="0"/>
              <a:t>DECELLS (2008) Physical Development. Cardiff. WAG.</a:t>
            </a:r>
            <a:endParaRPr lang="en-GB" dirty="0"/>
          </a:p>
          <a:p>
            <a:pPr marL="0" indent="0">
              <a:buNone/>
            </a:pPr>
            <a:r>
              <a:rPr lang="en-GB" dirty="0"/>
              <a:t> </a:t>
            </a:r>
          </a:p>
          <a:p>
            <a:pPr marL="0" indent="0">
              <a:buNone/>
            </a:pPr>
            <a:r>
              <a:rPr lang="en-GB" dirty="0"/>
              <a:t>Dillon, J., &amp; Dickie, I. (2012). Learning in the Natural Environment: Review of social and economic benefits and barriers. Natural England Commissioned Reports, 92.</a:t>
            </a:r>
          </a:p>
          <a:p>
            <a:pPr marL="0" indent="0">
              <a:buNone/>
            </a:pPr>
            <a:r>
              <a:rPr lang="en-GB" dirty="0"/>
              <a:t> </a:t>
            </a:r>
          </a:p>
          <a:p>
            <a:pPr marL="0" indent="0">
              <a:buNone/>
            </a:pPr>
            <a:r>
              <a:rPr lang="en-GB" dirty="0"/>
              <a:t>Fautley, M. and Savage, J., 2008. Assessment for learning and teaching in secondary schools. Learning Matters.</a:t>
            </a:r>
          </a:p>
          <a:p>
            <a:pPr marL="0" indent="0">
              <a:buNone/>
            </a:pPr>
            <a:r>
              <a:rPr lang="en-GB" dirty="0"/>
              <a:t> </a:t>
            </a:r>
          </a:p>
          <a:p>
            <a:pPr marL="0" indent="0">
              <a:buNone/>
            </a:pPr>
            <a:r>
              <a:rPr lang="en-GB" dirty="0" err="1"/>
              <a:t>Gallahue</a:t>
            </a:r>
            <a:r>
              <a:rPr lang="en-GB" dirty="0"/>
              <a:t>, D.L. and Donnelly, F.C., 2007. Developmental physical education for all children. Human Kinetics.</a:t>
            </a:r>
          </a:p>
          <a:p>
            <a:pPr marL="0" indent="0">
              <a:buNone/>
            </a:pPr>
            <a:r>
              <a:rPr lang="en-GB" dirty="0"/>
              <a:t> </a:t>
            </a:r>
          </a:p>
          <a:p>
            <a:pPr marL="0" indent="0">
              <a:buNone/>
            </a:pPr>
            <a:r>
              <a:rPr lang="en-GB" dirty="0"/>
              <a:t>Harlen, W., 2005. Teachers' summative practices and assessment for learning–tensions and synergies. Curriculum Journal, 16(2), pp.207-223.</a:t>
            </a:r>
          </a:p>
          <a:p>
            <a:pPr marL="0" indent="0">
              <a:buNone/>
            </a:pPr>
            <a:endParaRPr lang="en-GB" sz="3200" dirty="0"/>
          </a:p>
          <a:p>
            <a:pPr marL="0" indent="0">
              <a:buNone/>
            </a:pPr>
            <a:r>
              <a:rPr lang="en-GB" sz="3200" dirty="0"/>
              <a:t> </a:t>
            </a:r>
          </a:p>
        </p:txBody>
      </p:sp>
    </p:spTree>
    <p:extLst>
      <p:ext uri="{BB962C8B-B14F-4D97-AF65-F5344CB8AC3E}">
        <p14:creationId xmlns:p14="http://schemas.microsoft.com/office/powerpoint/2010/main" val="23464482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8D87A-5B81-824B-9C88-BA41068D8F2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011DD66-E0D7-E046-9251-EBB4B8481DEA}"/>
              </a:ext>
            </a:extLst>
          </p:cNvPr>
          <p:cNvSpPr>
            <a:spLocks noGrp="1"/>
          </p:cNvSpPr>
          <p:nvPr>
            <p:ph idx="1"/>
          </p:nvPr>
        </p:nvSpPr>
        <p:spPr/>
        <p:txBody>
          <a:bodyPr>
            <a:normAutofit fontScale="55000" lnSpcReduction="20000"/>
          </a:bodyPr>
          <a:lstStyle/>
          <a:p>
            <a:pPr marL="0" indent="0">
              <a:buNone/>
            </a:pPr>
            <a:r>
              <a:rPr lang="en-GB" dirty="0"/>
              <a:t>Harris, J., &amp; Cale, L. (2018). </a:t>
            </a:r>
            <a:r>
              <a:rPr lang="en-GB" i="1" dirty="0"/>
              <a:t>Promoting active lifestyles in schools</a:t>
            </a:r>
            <a:r>
              <a:rPr lang="en-GB" dirty="0"/>
              <a:t>. Human Kinetics.</a:t>
            </a:r>
          </a:p>
          <a:p>
            <a:pPr marL="0" indent="0">
              <a:buNone/>
            </a:pPr>
            <a:r>
              <a:rPr lang="en-GB" dirty="0"/>
              <a:t> </a:t>
            </a:r>
          </a:p>
          <a:p>
            <a:pPr marL="0" indent="0">
              <a:buNone/>
            </a:pPr>
            <a:r>
              <a:rPr lang="en-GB" dirty="0"/>
              <a:t>Roberts, P., 2006. </a:t>
            </a:r>
            <a:r>
              <a:rPr lang="en-GB" i="1" dirty="0"/>
              <a:t>Nurturing Creativity in Young People: A report to Government to inform future policy</a:t>
            </a:r>
            <a:r>
              <a:rPr lang="en-GB" dirty="0"/>
              <a:t>. London: Department for culture, media and sport.</a:t>
            </a:r>
          </a:p>
          <a:p>
            <a:pPr marL="0" indent="0">
              <a:buNone/>
            </a:pPr>
            <a:r>
              <a:rPr lang="en-GB" dirty="0"/>
              <a:t> </a:t>
            </a:r>
          </a:p>
          <a:p>
            <a:pPr marL="0" indent="0">
              <a:buNone/>
            </a:pPr>
            <a:r>
              <a:rPr lang="en-GB" dirty="0"/>
              <a:t>Savage, J., 2010. </a:t>
            </a:r>
            <a:r>
              <a:rPr lang="en-GB" i="1" dirty="0"/>
              <a:t>Cross-curricular teaching and learning in secondary education</a:t>
            </a:r>
            <a:r>
              <a:rPr lang="en-GB" dirty="0"/>
              <a:t>. Routledge.</a:t>
            </a:r>
          </a:p>
          <a:p>
            <a:pPr marL="0" indent="0">
              <a:buNone/>
            </a:pPr>
            <a:r>
              <a:rPr lang="en-GB" dirty="0"/>
              <a:t> </a:t>
            </a:r>
          </a:p>
          <a:p>
            <a:pPr marL="0" indent="0">
              <a:buNone/>
            </a:pPr>
            <a:r>
              <a:rPr lang="en-GB" dirty="0" err="1"/>
              <a:t>Stidder</a:t>
            </a:r>
            <a:r>
              <a:rPr lang="en-GB" dirty="0"/>
              <a:t>, G., &amp; Hayes, S. (Eds.). (2011). </a:t>
            </a:r>
            <a:r>
              <a:rPr lang="en-GB" i="1" dirty="0"/>
              <a:t>The really useful physical education book: Learning and teaching across the 7–14 age range</a:t>
            </a:r>
            <a:r>
              <a:rPr lang="en-GB" dirty="0"/>
              <a:t>. Routledge.  </a:t>
            </a:r>
          </a:p>
          <a:p>
            <a:pPr marL="0" indent="0">
              <a:buNone/>
            </a:pPr>
            <a:r>
              <a:rPr lang="en-GB" dirty="0"/>
              <a:t> </a:t>
            </a:r>
          </a:p>
          <a:p>
            <a:pPr marL="0" indent="0">
              <a:buNone/>
            </a:pPr>
            <a:r>
              <a:rPr lang="en-GB" dirty="0"/>
              <a:t>Tewksbury, B.J., 1996. Teaching without exams–The challenges and benefits. </a:t>
            </a:r>
            <a:r>
              <a:rPr lang="en-GB" i="1" dirty="0"/>
              <a:t>Journal of Geoscience Education</a:t>
            </a:r>
            <a:r>
              <a:rPr lang="en-GB" dirty="0"/>
              <a:t>, </a:t>
            </a:r>
            <a:r>
              <a:rPr lang="en-GB" i="1" dirty="0"/>
              <a:t>44</a:t>
            </a:r>
            <a:r>
              <a:rPr lang="en-GB" dirty="0"/>
              <a:t>(4), pp.366-372.</a:t>
            </a:r>
          </a:p>
          <a:p>
            <a:pPr marL="0" indent="0">
              <a:buNone/>
            </a:pPr>
            <a:r>
              <a:rPr lang="en-GB" dirty="0"/>
              <a:t> </a:t>
            </a:r>
          </a:p>
          <a:p>
            <a:pPr marL="0" indent="0">
              <a:buNone/>
            </a:pPr>
            <a:r>
              <a:rPr lang="en-GB" dirty="0"/>
              <a:t>Welsh Assembly government (2008) Physical education in the national curriculum for wales. Available at: </a:t>
            </a:r>
            <a:r>
              <a:rPr lang="en-GB" u="sng" dirty="0">
                <a:hlinkClick r:id="rId2"/>
              </a:rPr>
              <a:t>https://hwb.gov.wales/storage/7b01cf26-9974-4c3d-bb1f-ee79e111b448/physical-education-inthe-national-curriculum.pdf</a:t>
            </a:r>
            <a:r>
              <a:rPr lang="en-GB" sz="1400" dirty="0"/>
              <a:t> </a:t>
            </a:r>
            <a:endParaRPr lang="en-US" dirty="0"/>
          </a:p>
        </p:txBody>
      </p:sp>
    </p:spTree>
    <p:extLst>
      <p:ext uri="{BB962C8B-B14F-4D97-AF65-F5344CB8AC3E}">
        <p14:creationId xmlns:p14="http://schemas.microsoft.com/office/powerpoint/2010/main" val="4088379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00BD340-32C6-8E42-AA26-9071019506F0}"/>
              </a:ext>
            </a:extLst>
          </p:cNvPr>
          <p:cNvGraphicFramePr>
            <a:graphicFrameLocks noGrp="1"/>
          </p:cNvGraphicFramePr>
          <p:nvPr>
            <p:extLst>
              <p:ext uri="{D42A27DB-BD31-4B8C-83A1-F6EECF244321}">
                <p14:modId xmlns:p14="http://schemas.microsoft.com/office/powerpoint/2010/main" val="1906084594"/>
              </p:ext>
            </p:extLst>
          </p:nvPr>
        </p:nvGraphicFramePr>
        <p:xfrm>
          <a:off x="-1" y="0"/>
          <a:ext cx="12188950" cy="6858000"/>
        </p:xfrm>
        <a:graphic>
          <a:graphicData uri="http://schemas.openxmlformats.org/drawingml/2006/table">
            <a:tbl>
              <a:tblPr firstRow="1" firstCol="1" bandRow="1">
                <a:tableStyleId>{5C22544A-7EE6-4342-B048-85BDC9FD1C3A}</a:tableStyleId>
              </a:tblPr>
              <a:tblGrid>
                <a:gridCol w="800984">
                  <a:extLst>
                    <a:ext uri="{9D8B030D-6E8A-4147-A177-3AD203B41FA5}">
                      <a16:colId xmlns:a16="http://schemas.microsoft.com/office/drawing/2014/main" val="1171652343"/>
                    </a:ext>
                  </a:extLst>
                </a:gridCol>
                <a:gridCol w="2234715">
                  <a:extLst>
                    <a:ext uri="{9D8B030D-6E8A-4147-A177-3AD203B41FA5}">
                      <a16:colId xmlns:a16="http://schemas.microsoft.com/office/drawing/2014/main" val="1275282910"/>
                    </a:ext>
                  </a:extLst>
                </a:gridCol>
                <a:gridCol w="2426773">
                  <a:extLst>
                    <a:ext uri="{9D8B030D-6E8A-4147-A177-3AD203B41FA5}">
                      <a16:colId xmlns:a16="http://schemas.microsoft.com/office/drawing/2014/main" val="1136281577"/>
                    </a:ext>
                  </a:extLst>
                </a:gridCol>
                <a:gridCol w="4745606">
                  <a:extLst>
                    <a:ext uri="{9D8B030D-6E8A-4147-A177-3AD203B41FA5}">
                      <a16:colId xmlns:a16="http://schemas.microsoft.com/office/drawing/2014/main" val="1735810690"/>
                    </a:ext>
                  </a:extLst>
                </a:gridCol>
                <a:gridCol w="1980872">
                  <a:extLst>
                    <a:ext uri="{9D8B030D-6E8A-4147-A177-3AD203B41FA5}">
                      <a16:colId xmlns:a16="http://schemas.microsoft.com/office/drawing/2014/main" val="3250605397"/>
                    </a:ext>
                  </a:extLst>
                </a:gridCol>
              </a:tblGrid>
              <a:tr h="223104">
                <a:tc>
                  <a:txBody>
                    <a:bodyPr/>
                    <a:lstStyle/>
                    <a:p>
                      <a:r>
                        <a:rPr lang="en-GB" sz="1200">
                          <a:effectLst/>
                        </a:rPr>
                        <a:t>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Outcomes: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Warmup: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Main: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GB" sz="1200">
                          <a:effectLst/>
                        </a:rPr>
                        <a:t>Cooldown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931535932"/>
                  </a:ext>
                </a:extLst>
              </a:tr>
              <a:tr h="2103747">
                <a:tc>
                  <a:txBody>
                    <a:bodyPr/>
                    <a:lstStyle/>
                    <a:p>
                      <a:r>
                        <a:rPr lang="en-GB" sz="1200">
                          <a:effectLst/>
                        </a:rPr>
                        <a:t>Lesson 1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Understand the importance of teamwork in adventurous activities</a:t>
                      </a:r>
                      <a:endParaRPr lang="en-GB" sz="1200">
                        <a:effectLst/>
                      </a:endParaRPr>
                    </a:p>
                    <a:p>
                      <a:r>
                        <a:rPr lang="en-GB" sz="1200">
                          <a:effectLst/>
                        </a:rPr>
                        <a:t> </a:t>
                      </a:r>
                    </a:p>
                    <a:p>
                      <a:r>
                        <a:rPr lang="en-US" sz="1200">
                          <a:effectLst/>
                        </a:rPr>
                        <a:t>Develop and strengthen teamwork for the upcoming lessons</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Teacher led- some fun teamwork activities to get the pupils warmed up and communicating.</a:t>
                      </a:r>
                      <a:endParaRPr lang="en-GB" sz="1200">
                        <a:effectLst/>
                      </a:endParaRPr>
                    </a:p>
                    <a:p>
                      <a:r>
                        <a:rPr lang="en-US" sz="1200">
                          <a:effectLst/>
                        </a:rPr>
                        <a:t> </a:t>
                      </a:r>
                      <a:endParaRPr lang="en-GB" sz="1200">
                        <a:effectLst/>
                      </a:endParaRPr>
                    </a:p>
                    <a:p>
                      <a:r>
                        <a:rPr lang="en-US" sz="1200">
                          <a:effectLst/>
                        </a:rPr>
                        <a:t>Explain the importance of teamwork when it comes to adventurous activities and provide some examples of when they will be using teamwork in the upcoming lessons.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342900" lvl="0" indent="-342900">
                        <a:buFont typeface="Arial" panose="020B0604020202020204" pitchFamily="34" charset="0"/>
                        <a:buChar char="•"/>
                        <a:tabLst>
                          <a:tab pos="457200" algn="l"/>
                        </a:tabLst>
                      </a:pPr>
                      <a:r>
                        <a:rPr lang="en-US" sz="1200">
                          <a:effectLst/>
                        </a:rPr>
                        <a:t>Explain why the importance of inclusion and why everyone regardless of their ability, age and or disability should be included in these activities. These tasks should be completed in the outdoor classroom by using different activities and tasks. </a:t>
                      </a:r>
                    </a:p>
                    <a:p>
                      <a:pPr marL="342900" lvl="0" indent="-342900">
                        <a:buFont typeface="Arial" panose="020B0604020202020204" pitchFamily="34" charset="0"/>
                        <a:buChar char="•"/>
                        <a:tabLst>
                          <a:tab pos="457200" algn="l"/>
                        </a:tabLst>
                      </a:pPr>
                      <a:endParaRPr lang="en-GB" sz="1200">
                        <a:effectLst/>
                      </a:endParaRPr>
                    </a:p>
                    <a:p>
                      <a:pPr marL="342900" lvl="0" indent="-342900">
                        <a:buFont typeface="Arial" panose="020B0604020202020204" pitchFamily="34" charset="0"/>
                        <a:buChar char="•"/>
                        <a:tabLst>
                          <a:tab pos="457200" algn="l"/>
                        </a:tabLst>
                      </a:pPr>
                      <a:r>
                        <a:rPr lang="en-US" sz="1200">
                          <a:effectLst/>
                        </a:rPr>
                        <a:t>Undertake a variety of teambuilding activities in groups while implementing what they’ve learned about cooperation and inclusivity into practice. (Scavenger hunt and relay) in the forest area.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Discuss what they learnt (what makes an effective team)</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4281336546"/>
                  </a:ext>
                </a:extLst>
              </a:tr>
              <a:tr h="1941921">
                <a:tc>
                  <a:txBody>
                    <a:bodyPr/>
                    <a:lstStyle/>
                    <a:p>
                      <a:r>
                        <a:rPr lang="en-GB" sz="1200">
                          <a:effectLst/>
                        </a:rPr>
                        <a:t> Lesson 2</a:t>
                      </a:r>
                    </a:p>
                    <a:p>
                      <a:r>
                        <a:rPr lang="en-US" sz="1200"/>
                        <a:t>Bouldering wall (spotting, grips and positions)</a:t>
                      </a:r>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Ensure pupils are fully aware of the safety precautions that should be taken such as ‘spotting’ one another whilst using the bouldering wall. </a:t>
                      </a:r>
                      <a:endParaRPr lang="en-GB" sz="1200">
                        <a:effectLst/>
                      </a:endParaRPr>
                    </a:p>
                    <a:p>
                      <a:r>
                        <a:rPr lang="en-GB" sz="1200">
                          <a:effectLst/>
                        </a:rPr>
                        <a:t> </a:t>
                      </a:r>
                    </a:p>
                    <a:p>
                      <a:r>
                        <a:rPr lang="en-US" sz="1200">
                          <a:effectLst/>
                        </a:rPr>
                        <a:t>Ensure pupils understand and use the correct technique for using this wall.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dirty="0">
                          <a:effectLst/>
                        </a:rPr>
                        <a:t>Teacher led- evaluate safety measures needed whilst participating on the bouldering wall.</a:t>
                      </a:r>
                      <a:endParaRPr lang="en-GB" sz="1200" dirty="0">
                        <a:effectLst/>
                      </a:endParaRPr>
                    </a:p>
                    <a:p>
                      <a:r>
                        <a:rPr lang="en-GB" sz="1200" dirty="0">
                          <a:effectLst/>
                        </a:rPr>
                        <a:t> </a:t>
                      </a:r>
                    </a:p>
                    <a:p>
                      <a:r>
                        <a:rPr lang="en-US" sz="1200" dirty="0">
                          <a:effectLst/>
                        </a:rPr>
                        <a:t>Trust fall exercises in pairs to demonstrate the use of ‘spotting’. </a:t>
                      </a:r>
                      <a:endParaRPr lang="en-GB" sz="1200" dirty="0">
                        <a:effectLst/>
                      </a:endParaRPr>
                    </a:p>
                    <a:p>
                      <a:r>
                        <a:rPr lang="en-GB" sz="1200" dirty="0">
                          <a:effectLst/>
                        </a:rPr>
                        <a:t> </a:t>
                      </a:r>
                    </a:p>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(Teacher led)</a:t>
                      </a:r>
                      <a:endParaRPr lang="en-GB" sz="1200">
                        <a:effectLst/>
                      </a:endParaRPr>
                    </a:p>
                    <a:p>
                      <a:pPr marL="342900" lvl="0" indent="-342900">
                        <a:buFont typeface="Arial" panose="020B0604020202020204" pitchFamily="34" charset="0"/>
                        <a:buChar char="•"/>
                        <a:tabLst>
                          <a:tab pos="457200" algn="l"/>
                        </a:tabLst>
                      </a:pPr>
                      <a:r>
                        <a:rPr lang="en-US" sz="1200">
                          <a:effectLst/>
                        </a:rPr>
                        <a:t>Demonstrate different positions (Froggy and Egyptian) and grips (undercut, pinch and edge) pupils can use to move across the wall effectively. For students to get a feel of the wall they should practices using the footholds on the floor and different grips on the wall to practices their positions and techniques. </a:t>
                      </a:r>
                    </a:p>
                    <a:p>
                      <a:pPr marL="342900" lvl="0" indent="-342900">
                        <a:buFont typeface="Arial" panose="020B0604020202020204" pitchFamily="34" charset="0"/>
                        <a:buChar char="•"/>
                        <a:tabLst>
                          <a:tab pos="457200" algn="l"/>
                        </a:tabLst>
                      </a:pPr>
                      <a:endParaRPr lang="en-GB" sz="1200">
                        <a:effectLst/>
                      </a:endParaRPr>
                    </a:p>
                    <a:p>
                      <a:pPr marL="342900" lvl="0" indent="-342900">
                        <a:buFont typeface="Arial" panose="020B0604020202020204" pitchFamily="34" charset="0"/>
                        <a:buChar char="•"/>
                        <a:tabLst>
                          <a:tab pos="457200" algn="l"/>
                        </a:tabLst>
                      </a:pPr>
                      <a:r>
                        <a:rPr lang="en-US" sz="1200">
                          <a:effectLst/>
                        </a:rPr>
                        <a:t>Ensure the pupils are in pairs at all times  in order to spot and encourage their partners at all times.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Teacher led- test pupil knowledge of different positions learnt throughout the lesson.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3471546758"/>
                  </a:ext>
                </a:extLst>
              </a:tr>
              <a:tr h="1456441">
                <a:tc>
                  <a:txBody>
                    <a:bodyPr/>
                    <a:lstStyle/>
                    <a:p>
                      <a:r>
                        <a:rPr lang="en-GB" sz="1200">
                          <a:effectLst/>
                        </a:rPr>
                        <a:t> Lesson 3</a:t>
                      </a:r>
                    </a:p>
                    <a:p>
                      <a:r>
                        <a:rPr lang="en-US" sz="1200"/>
                        <a:t>Footwork and movement </a:t>
                      </a:r>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Develop pupils' confidence on moving across the wall</a:t>
                      </a:r>
                      <a:endParaRPr lang="en-GB" sz="1200">
                        <a:effectLst/>
                      </a:endParaRPr>
                    </a:p>
                    <a:p>
                      <a:r>
                        <a:rPr lang="en-GB" sz="1200">
                          <a:effectLst/>
                        </a:rPr>
                        <a:t> </a:t>
                      </a:r>
                    </a:p>
                    <a:p>
                      <a:r>
                        <a:rPr lang="en-US" sz="1200">
                          <a:effectLst/>
                        </a:rPr>
                        <a:t>Develop pupils understanding of different footwork that can be used whilst moving across the wall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Recap the positions used from lesson 2</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171450" indent="-171450">
                        <a:buFont typeface="Arial" panose="020B0604020202020204" pitchFamily="34" charset="0"/>
                        <a:buChar char="•"/>
                      </a:pPr>
                      <a:r>
                        <a:rPr lang="en-US" sz="1200">
                          <a:effectLst/>
                        </a:rPr>
                        <a:t>Demonstrate the different techniques (foot-swap and cross-through) which pupils will use to climb across the wall. </a:t>
                      </a:r>
                    </a:p>
                    <a:p>
                      <a:pPr marL="171450" indent="-171450">
                        <a:buFont typeface="Arial" panose="020B0604020202020204" pitchFamily="34" charset="0"/>
                        <a:buChar char="•"/>
                      </a:pPr>
                      <a:endParaRPr lang="en-GB" sz="1200">
                        <a:effectLst/>
                      </a:endParaRPr>
                    </a:p>
                    <a:p>
                      <a:pPr marL="171450" indent="-171450">
                        <a:buFont typeface="Arial" panose="020B0604020202020204" pitchFamily="34" charset="0"/>
                        <a:buChar char="•"/>
                      </a:pPr>
                      <a:r>
                        <a:rPr lang="en-US" sz="1200">
                          <a:effectLst/>
                        </a:rPr>
                        <a:t>Allow children the opportunity to try these techniques with their partner on the wall and decide which one they prefer.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r>
                        <a:rPr lang="en-US" sz="1200">
                          <a:effectLst/>
                        </a:rPr>
                        <a:t>Partner races using the different techniques provided in the lesson.  </a:t>
                      </a:r>
                      <a:endParaRPr lang="en-GB" sz="1200">
                        <a:effectLst/>
                      </a:endParaRP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206977491"/>
                  </a:ext>
                </a:extLst>
              </a:tr>
              <a:tr h="1132787">
                <a:tc>
                  <a:txBody>
                    <a:bodyPr/>
                    <a:lstStyle/>
                    <a:p>
                      <a:r>
                        <a:rPr lang="en-GB" sz="1200">
                          <a:effectLst/>
                        </a:rPr>
                        <a:t> Lesson 4 </a:t>
                      </a:r>
                    </a:p>
                    <a:p>
                      <a:r>
                        <a:rPr lang="en-US" sz="1200"/>
                        <a:t>Challenges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0" lvl="0" indent="0" algn="l">
                        <a:buFont typeface="Arial" panose="020B0604020202020204" pitchFamily="34" charset="0"/>
                        <a:buNone/>
                        <a:tabLst>
                          <a:tab pos="457200" algn="l"/>
                        </a:tabLst>
                      </a:pPr>
                      <a:r>
                        <a:rPr lang="en-US" sz="1200">
                          <a:effectLst/>
                        </a:rPr>
                        <a:t>Use all techniques and skills provided in previous lessons to complete a range of fun challenges.</a:t>
                      </a:r>
                      <a:endParaRPr lang="en-GB" sz="1200">
                        <a:effectLst/>
                      </a:endParaRPr>
                    </a:p>
                    <a:p>
                      <a:pPr algn="ctr"/>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0" lvl="0" indent="0">
                        <a:buFont typeface="Arial" panose="020B0604020202020204" pitchFamily="34" charset="0"/>
                        <a:buNone/>
                        <a:tabLst>
                          <a:tab pos="457200" algn="l"/>
                        </a:tabLst>
                      </a:pPr>
                      <a:r>
                        <a:rPr lang="en-US" sz="1200">
                          <a:effectLst/>
                        </a:rPr>
                        <a:t>Provide a quick recap of all that has been learnt in the past three lessons such as positions, grips and footwork. </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342900" lvl="0" indent="-342900">
                        <a:buFont typeface="Arial" panose="020B0604020202020204" pitchFamily="34" charset="0"/>
                        <a:buChar char="•"/>
                        <a:tabLst>
                          <a:tab pos="457200" algn="l"/>
                        </a:tabLst>
                      </a:pPr>
                      <a:r>
                        <a:rPr lang="en-US" sz="1200">
                          <a:effectLst/>
                        </a:rPr>
                        <a:t>Complete a variety of different challenges and games throughout this lesson, making sure pupils use the correct technique and skills.</a:t>
                      </a:r>
                    </a:p>
                    <a:p>
                      <a:pPr marL="342900" lvl="0" indent="-342900">
                        <a:buFont typeface="Arial" panose="020B0604020202020204" pitchFamily="34" charset="0"/>
                        <a:buChar char="•"/>
                        <a:tabLst>
                          <a:tab pos="457200" algn="l"/>
                        </a:tabLst>
                      </a:pPr>
                      <a:endParaRPr lang="en-GB" sz="1200">
                        <a:effectLst/>
                      </a:endParaRPr>
                    </a:p>
                    <a:p>
                      <a:pPr marL="342900" lvl="0" indent="-342900">
                        <a:buFont typeface="Arial" panose="020B0604020202020204" pitchFamily="34" charset="0"/>
                        <a:buChar char="•"/>
                        <a:tabLst>
                          <a:tab pos="457200" algn="l"/>
                        </a:tabLst>
                      </a:pPr>
                      <a:r>
                        <a:rPr lang="en-US" sz="1200">
                          <a:effectLst/>
                        </a:rPr>
                        <a:t>Examples: ‘hanging around’, ‘Hula Hoop Haven’, ‘Simon says’</a:t>
                      </a:r>
                      <a:endParaRPr lang="en-GB" sz="1200">
                        <a:effectLst/>
                      </a:endParaRPr>
                    </a:p>
                    <a:p>
                      <a:r>
                        <a:rPr lang="en-GB" sz="120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tc>
                  <a:txBody>
                    <a:bodyPr/>
                    <a:lstStyle/>
                    <a:p>
                      <a:pPr marL="0" lvl="0" indent="0">
                        <a:buFont typeface="Arial" panose="020B0604020202020204" pitchFamily="34" charset="0"/>
                        <a:buNone/>
                        <a:tabLst>
                          <a:tab pos="457200" algn="l"/>
                        </a:tabLst>
                      </a:pPr>
                      <a:r>
                        <a:rPr lang="en-US" sz="1200" dirty="0">
                          <a:effectLst/>
                        </a:rPr>
                        <a:t>An overview of all they have learnt throughout these lessons. </a:t>
                      </a:r>
                      <a:endParaRPr lang="en-GB" sz="1200" dirty="0">
                        <a:effectLst/>
                      </a:endParaRPr>
                    </a:p>
                    <a:p>
                      <a:pPr marL="0" indent="0">
                        <a:buFont typeface="Arial" panose="020B0604020202020204" pitchFamily="34" charset="0"/>
                        <a:buNone/>
                      </a:pPr>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585789320"/>
                  </a:ext>
                </a:extLst>
              </a:tr>
            </a:tbl>
          </a:graphicData>
        </a:graphic>
      </p:graphicFrame>
    </p:spTree>
    <p:extLst>
      <p:ext uri="{BB962C8B-B14F-4D97-AF65-F5344CB8AC3E}">
        <p14:creationId xmlns:p14="http://schemas.microsoft.com/office/powerpoint/2010/main" val="20868463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8C6AE3D-2CF2-C74A-84A5-1CA55D41F6A8}"/>
              </a:ext>
            </a:extLst>
          </p:cNvPr>
          <p:cNvGraphicFramePr>
            <a:graphicFrameLocks noGrp="1"/>
          </p:cNvGraphicFramePr>
          <p:nvPr>
            <p:extLst>
              <p:ext uri="{D42A27DB-BD31-4B8C-83A1-F6EECF244321}">
                <p14:modId xmlns:p14="http://schemas.microsoft.com/office/powerpoint/2010/main" val="2094005020"/>
              </p:ext>
            </p:extLst>
          </p:nvPr>
        </p:nvGraphicFramePr>
        <p:xfrm>
          <a:off x="1" y="0"/>
          <a:ext cx="12192001" cy="6858000"/>
        </p:xfrm>
        <a:graphic>
          <a:graphicData uri="http://schemas.openxmlformats.org/drawingml/2006/table">
            <a:tbl>
              <a:tblPr firstRow="1" firstCol="1" bandRow="1">
                <a:tableStyleId>{5C22544A-7EE6-4342-B048-85BDC9FD1C3A}</a:tableStyleId>
              </a:tblPr>
              <a:tblGrid>
                <a:gridCol w="801184">
                  <a:extLst>
                    <a:ext uri="{9D8B030D-6E8A-4147-A177-3AD203B41FA5}">
                      <a16:colId xmlns:a16="http://schemas.microsoft.com/office/drawing/2014/main" val="3776138051"/>
                    </a:ext>
                  </a:extLst>
                </a:gridCol>
                <a:gridCol w="2235274">
                  <a:extLst>
                    <a:ext uri="{9D8B030D-6E8A-4147-A177-3AD203B41FA5}">
                      <a16:colId xmlns:a16="http://schemas.microsoft.com/office/drawing/2014/main" val="1626026448"/>
                    </a:ext>
                  </a:extLst>
                </a:gridCol>
                <a:gridCol w="2427379">
                  <a:extLst>
                    <a:ext uri="{9D8B030D-6E8A-4147-A177-3AD203B41FA5}">
                      <a16:colId xmlns:a16="http://schemas.microsoft.com/office/drawing/2014/main" val="3481509951"/>
                    </a:ext>
                  </a:extLst>
                </a:gridCol>
                <a:gridCol w="4746794">
                  <a:extLst>
                    <a:ext uri="{9D8B030D-6E8A-4147-A177-3AD203B41FA5}">
                      <a16:colId xmlns:a16="http://schemas.microsoft.com/office/drawing/2014/main" val="749683679"/>
                    </a:ext>
                  </a:extLst>
                </a:gridCol>
                <a:gridCol w="1981370">
                  <a:extLst>
                    <a:ext uri="{9D8B030D-6E8A-4147-A177-3AD203B41FA5}">
                      <a16:colId xmlns:a16="http://schemas.microsoft.com/office/drawing/2014/main" val="2002024027"/>
                    </a:ext>
                  </a:extLst>
                </a:gridCol>
              </a:tblGrid>
              <a:tr h="185806">
                <a:tc>
                  <a:txBody>
                    <a:bodyPr/>
                    <a:lstStyle/>
                    <a:p>
                      <a:r>
                        <a:rPr lang="en-GB" sz="1200">
                          <a:effectLst/>
                          <a:latin typeface="+mn-lt"/>
                        </a:rPr>
                        <a:t>Lesson:</a:t>
                      </a:r>
                      <a:endParaRPr lang="en-GB" sz="120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a:effectLst/>
                          <a:latin typeface="+mn-lt"/>
                        </a:rPr>
                        <a:t>Outcomes:</a:t>
                      </a:r>
                      <a:endParaRPr lang="en-GB" sz="120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dirty="0">
                          <a:effectLst/>
                          <a:latin typeface="+mn-lt"/>
                        </a:rPr>
                        <a:t>Warmup:</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a:effectLst/>
                          <a:latin typeface="+mn-lt"/>
                        </a:rPr>
                        <a:t>Main:</a:t>
                      </a:r>
                      <a:endParaRPr lang="en-GB" sz="120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r>
                        <a:rPr lang="en-GB" sz="1200">
                          <a:effectLst/>
                          <a:latin typeface="+mn-lt"/>
                        </a:rPr>
                        <a:t>Cooldown </a:t>
                      </a:r>
                      <a:endParaRPr lang="en-GB" sz="120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1094923797"/>
                  </a:ext>
                </a:extLst>
              </a:tr>
              <a:tr h="2043865">
                <a:tc>
                  <a:txBody>
                    <a:bodyPr/>
                    <a:lstStyle/>
                    <a:p>
                      <a:r>
                        <a:rPr lang="en-GB" sz="1200" dirty="0">
                          <a:effectLst/>
                          <a:latin typeface="+mn-lt"/>
                        </a:rPr>
                        <a:t> Lesson 5:</a:t>
                      </a:r>
                    </a:p>
                    <a:p>
                      <a:r>
                        <a:rPr lang="en-GB" sz="1200" dirty="0">
                          <a:effectLst/>
                          <a:latin typeface="+mn-lt"/>
                          <a:ea typeface="Calibri" panose="020F0502020204030204" pitchFamily="34" charset="0"/>
                          <a:cs typeface="Times New Roman" panose="02020603050405020304" pitchFamily="18" charset="0"/>
                        </a:rPr>
                        <a:t>High ropes</a:t>
                      </a:r>
                    </a:p>
                  </a:txBody>
                  <a:tcPr marL="33032" marR="33032" marT="0" marB="0"/>
                </a:tc>
                <a:tc>
                  <a:txBody>
                    <a:bodyPr/>
                    <a:lstStyle/>
                    <a:p>
                      <a:pPr marL="0" indent="0" algn="l">
                        <a:buFont typeface="Arial" panose="020B0604020202020204" pitchFamily="34" charset="0"/>
                        <a:buNone/>
                        <a:tabLst>
                          <a:tab pos="228600" algn="l"/>
                        </a:tabLst>
                      </a:pPr>
                      <a:r>
                        <a:rPr lang="en-US" sz="1200" dirty="0">
                          <a:effectLst/>
                          <a:latin typeface="+mn-lt"/>
                        </a:rPr>
                        <a:t>Ensure pupils have an understanding of the risks associated with this activity to enable them to manage these risks.</a:t>
                      </a:r>
                    </a:p>
                    <a:p>
                      <a:pPr marL="0" indent="0" algn="l">
                        <a:buFont typeface="Arial" panose="020B0604020202020204" pitchFamily="34" charset="0"/>
                        <a:buNone/>
                        <a:tabLst>
                          <a:tab pos="228600" algn="l"/>
                        </a:tabLst>
                      </a:pPr>
                      <a:endParaRPr lang="en-GB" sz="1200" dirty="0">
                        <a:effectLst/>
                        <a:latin typeface="+mn-lt"/>
                      </a:endParaRPr>
                    </a:p>
                    <a:p>
                      <a:pPr marL="0" indent="0" algn="l">
                        <a:buFont typeface="Arial" panose="020B0604020202020204" pitchFamily="34" charset="0"/>
                        <a:buNone/>
                        <a:tabLst>
                          <a:tab pos="228600" algn="l"/>
                        </a:tabLst>
                      </a:pPr>
                      <a:r>
                        <a:rPr lang="en-US" sz="1200" dirty="0">
                          <a:effectLst/>
                          <a:latin typeface="+mn-lt"/>
                        </a:rPr>
                        <a:t>Ensure the correct procedures are taken when using the high ropes and the correct equipment such as harness and helmet  are used effectively. </a:t>
                      </a:r>
                      <a:endParaRPr lang="en-GB" sz="1200" dirty="0">
                        <a:effectLst/>
                        <a:latin typeface="+mn-lt"/>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Teacher led- demonstration of correct use of equipment and an overview of safety precautions needed for this activity.</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457200" indent="-228600" algn="l">
                        <a:buFont typeface="Arial" panose="020B0604020202020204" pitchFamily="34" charset="0"/>
                        <a:buChar char="•"/>
                        <a:tabLst>
                          <a:tab pos="457200" algn="l"/>
                        </a:tabLst>
                      </a:pPr>
                      <a:r>
                        <a:rPr lang="en-US" sz="1200" dirty="0">
                          <a:effectLst/>
                          <a:latin typeface="+mn-lt"/>
                        </a:rPr>
                        <a:t>Identify different courses that pupils will be participating in, in the upcoming lessons to give these pupils a better understanding of what they are learning. </a:t>
                      </a:r>
                    </a:p>
                    <a:p>
                      <a:pPr marL="457200" indent="-228600" algn="l">
                        <a:buFont typeface="Arial" panose="020B0604020202020204" pitchFamily="34" charset="0"/>
                        <a:buChar char="•"/>
                        <a:tabLst>
                          <a:tab pos="457200" algn="l"/>
                        </a:tabLst>
                      </a:pPr>
                      <a:endParaRPr lang="en-GB" sz="1200" dirty="0">
                        <a:effectLst/>
                        <a:latin typeface="+mn-lt"/>
                      </a:endParaRPr>
                    </a:p>
                    <a:p>
                      <a:pPr marL="457200" indent="-228600" algn="l">
                        <a:buFont typeface="Arial" panose="020B0604020202020204" pitchFamily="34" charset="0"/>
                        <a:buChar char="•"/>
                        <a:tabLst>
                          <a:tab pos="457200" algn="l"/>
                        </a:tabLst>
                      </a:pPr>
                      <a:r>
                        <a:rPr lang="en-US" sz="1200" dirty="0">
                          <a:effectLst/>
                          <a:latin typeface="+mn-lt"/>
                        </a:rPr>
                        <a:t>Allow pupils to develop a sense of trust within their equipment such as harnesses via a means of regular gym or outdoor equipment such as climbing frames or logs.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Challenge pupils' knowledge and understanding of the correct use of safety equipment incorporated with this activity. </a:t>
                      </a:r>
                      <a:endParaRPr lang="en-GB" sz="1200" dirty="0">
                        <a:effectLst/>
                        <a:latin typeface="+mn-lt"/>
                      </a:endParaRPr>
                    </a:p>
                    <a:p>
                      <a:pPr marL="0" indent="0" algn="l">
                        <a:buFont typeface="Arial" panose="020B0604020202020204" pitchFamily="34" charset="0"/>
                        <a:buNone/>
                      </a:pPr>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1036823193"/>
                  </a:ext>
                </a:extLst>
              </a:tr>
              <a:tr h="2084995">
                <a:tc>
                  <a:txBody>
                    <a:bodyPr/>
                    <a:lstStyle/>
                    <a:p>
                      <a:r>
                        <a:rPr lang="en-GB" sz="1200" dirty="0">
                          <a:effectLst/>
                          <a:latin typeface="+mn-lt"/>
                        </a:rPr>
                        <a:t> Lesson 6</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mn-lt"/>
                        </a:rPr>
                        <a:t>Develop pupil knowledge of the physical skills required whilst completing the course.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Recap all safety precautions and correct procedures whilst using safety equipment from previous lesson. </a:t>
                      </a:r>
                    </a:p>
                    <a:p>
                      <a:pPr marL="0" lvl="0" indent="0" algn="l">
                        <a:buFont typeface="Arial" panose="020B0604020202020204" pitchFamily="34" charset="0"/>
                        <a:buNone/>
                        <a:tabLst>
                          <a:tab pos="457200" algn="l"/>
                        </a:tabLst>
                      </a:pPr>
                      <a:endParaRPr lang="en-GB" sz="1200" dirty="0">
                        <a:effectLst/>
                        <a:latin typeface="+mn-lt"/>
                      </a:endParaRPr>
                    </a:p>
                    <a:p>
                      <a:pPr marL="0" lvl="0" indent="0" algn="l">
                        <a:buFont typeface="Arial" panose="020B0604020202020204" pitchFamily="34" charset="0"/>
                        <a:buNone/>
                        <a:tabLst>
                          <a:tab pos="457200" algn="l"/>
                        </a:tabLst>
                      </a:pPr>
                      <a:r>
                        <a:rPr lang="en-US" sz="1200" dirty="0">
                          <a:effectLst/>
                          <a:latin typeface="+mn-lt"/>
                        </a:rPr>
                        <a:t>Allow pupils in groups to discuss the physical skills required for taking part in this activity. From there a warmup game should be played using these physical skills (coordination, balance and strength).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171450" lvl="0" indent="-171450" algn="l">
                        <a:buFont typeface="Arial" panose="020B0604020202020204" pitchFamily="34" charset="0"/>
                        <a:buChar char="•"/>
                        <a:tabLst>
                          <a:tab pos="457200" algn="l"/>
                        </a:tabLst>
                      </a:pPr>
                      <a:r>
                        <a:rPr lang="en-US" sz="1200" dirty="0">
                          <a:effectLst/>
                          <a:latin typeface="+mn-lt"/>
                        </a:rPr>
                        <a:t>Allow pupils to practice these skills on a low ropes course in order to get a feel for the skills required to participate in this activity.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a:effectLst/>
                          <a:latin typeface="+mn-lt"/>
                        </a:rPr>
                        <a:t>From the groups used in the warmup, get pupils to discuss why these skills were important to develop and when they were used at different parts of the course. </a:t>
                      </a:r>
                      <a:endParaRPr lang="en-GB" sz="1200">
                        <a:effectLst/>
                        <a:latin typeface="+mn-lt"/>
                      </a:endParaRPr>
                    </a:p>
                    <a:p>
                      <a:pPr marL="0" indent="0" algn="l">
                        <a:buFont typeface="Arial" panose="020B0604020202020204" pitchFamily="34" charset="0"/>
                        <a:buNone/>
                      </a:pPr>
                      <a:r>
                        <a:rPr lang="en-GB" sz="1200">
                          <a:effectLst/>
                          <a:latin typeface="+mn-lt"/>
                        </a:rPr>
                        <a:t> </a:t>
                      </a:r>
                      <a:endParaRPr lang="en-GB" sz="120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2580600561"/>
                  </a:ext>
                </a:extLst>
              </a:tr>
              <a:tr h="1672253">
                <a:tc>
                  <a:txBody>
                    <a:bodyPr/>
                    <a:lstStyle/>
                    <a:p>
                      <a:r>
                        <a:rPr lang="en-GB" sz="1200" dirty="0">
                          <a:effectLst/>
                          <a:latin typeface="+mn-lt"/>
                        </a:rPr>
                        <a:t> Lesson 7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To perform the skills previously used on a high ropes course.</a:t>
                      </a:r>
                      <a:endParaRPr lang="en-GB" sz="1200" dirty="0">
                        <a:effectLst/>
                        <a:latin typeface="+mn-lt"/>
                      </a:endParaRPr>
                    </a:p>
                    <a:p>
                      <a:pPr algn="l"/>
                      <a:r>
                        <a:rPr lang="en-GB" sz="1200" dirty="0">
                          <a:effectLst/>
                          <a:latin typeface="+mn-lt"/>
                        </a:rPr>
                        <a:t> </a:t>
                      </a:r>
                    </a:p>
                    <a:p>
                      <a:pPr algn="l"/>
                      <a:endParaRPr lang="en-GB" sz="1200" dirty="0">
                        <a:effectLst/>
                        <a:latin typeface="+mn-lt"/>
                        <a:ea typeface="Calibri" panose="020F0502020204030204" pitchFamily="34" charset="0"/>
                        <a:cs typeface="Times New Roman" panose="02020603050405020304" pitchFamily="18" charset="0"/>
                      </a:endParaRPr>
                    </a:p>
                    <a:p>
                      <a:pPr algn="l"/>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Recap previous skills and safety precautions needed to complete this course.</a:t>
                      </a:r>
                    </a:p>
                    <a:p>
                      <a:pPr marL="0" lvl="0" indent="0" algn="l">
                        <a:buFont typeface="Arial" panose="020B0604020202020204" pitchFamily="34" charset="0"/>
                        <a:buNone/>
                        <a:tabLst>
                          <a:tab pos="457200" algn="l"/>
                        </a:tabLst>
                      </a:pPr>
                      <a:endParaRPr lang="en-GB" sz="1200" dirty="0">
                        <a:effectLst/>
                        <a:latin typeface="+mn-lt"/>
                      </a:endParaRPr>
                    </a:p>
                    <a:p>
                      <a:pPr marL="0" lvl="0" indent="0" algn="l">
                        <a:buFont typeface="Arial" panose="020B0604020202020204" pitchFamily="34" charset="0"/>
                        <a:buNone/>
                        <a:tabLst>
                          <a:tab pos="457200" algn="l"/>
                        </a:tabLst>
                      </a:pPr>
                      <a:r>
                        <a:rPr lang="en-US" sz="1200" dirty="0">
                          <a:effectLst/>
                          <a:latin typeface="+mn-lt"/>
                        </a:rPr>
                        <a:t>Student led stretches both static and dynamic in order to produce a wider range of movement important to completing this course.</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342900" lvl="0" indent="-342900" algn="l">
                        <a:buFont typeface="Arial" panose="020B0604020202020204" pitchFamily="34" charset="0"/>
                        <a:buChar char="•"/>
                        <a:tabLst>
                          <a:tab pos="457200" algn="l"/>
                        </a:tabLst>
                      </a:pPr>
                      <a:r>
                        <a:rPr lang="en-US" sz="1200" dirty="0">
                          <a:effectLst/>
                          <a:latin typeface="+mn-lt"/>
                        </a:rPr>
                        <a:t>Allow pupils to transfer the skills they learned on the low ropes course to the high ropes course. </a:t>
                      </a:r>
                      <a:endParaRPr lang="en-GB" sz="1200" dirty="0">
                        <a:effectLst/>
                        <a:latin typeface="+mn-lt"/>
                      </a:endParaRPr>
                    </a:p>
                    <a:p>
                      <a:pPr algn="l"/>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tc>
                  <a:txBody>
                    <a:bodyPr/>
                    <a:lstStyle/>
                    <a:p>
                      <a:pPr marL="0" lvl="0" indent="0" algn="l">
                        <a:buFont typeface="Arial" panose="020B0604020202020204" pitchFamily="34" charset="0"/>
                        <a:buNone/>
                        <a:tabLst>
                          <a:tab pos="457200" algn="l"/>
                        </a:tabLst>
                      </a:pPr>
                      <a:r>
                        <a:rPr lang="en-US" sz="1200" dirty="0">
                          <a:effectLst/>
                          <a:latin typeface="+mn-lt"/>
                        </a:rPr>
                        <a:t>Light stretching with a discussion of the importance of stretching at the end of such activity.</a:t>
                      </a:r>
                      <a:endParaRPr lang="en-GB" sz="1200" dirty="0">
                        <a:effectLst/>
                        <a:latin typeface="+mn-lt"/>
                      </a:endParaRPr>
                    </a:p>
                    <a:p>
                      <a:pPr marL="0" indent="0" algn="l">
                        <a:buFont typeface="Arial" panose="020B0604020202020204" pitchFamily="34" charset="0"/>
                        <a:buNone/>
                      </a:pPr>
                      <a:r>
                        <a:rPr lang="en-GB" sz="1200" dirty="0">
                          <a:effectLst/>
                          <a:latin typeface="+mn-lt"/>
                        </a:rPr>
                        <a:t> </a:t>
                      </a:r>
                      <a:endParaRPr lang="en-GB" sz="1200" dirty="0">
                        <a:effectLst/>
                        <a:latin typeface="+mn-lt"/>
                        <a:ea typeface="Calibri" panose="020F0502020204030204" pitchFamily="34" charset="0"/>
                        <a:cs typeface="Times New Roman" panose="02020603050405020304" pitchFamily="18" charset="0"/>
                      </a:endParaRPr>
                    </a:p>
                  </a:txBody>
                  <a:tcPr marL="33032" marR="33032" marT="0" marB="0"/>
                </a:tc>
                <a:extLst>
                  <a:ext uri="{0D108BD9-81ED-4DB2-BD59-A6C34878D82A}">
                    <a16:rowId xmlns:a16="http://schemas.microsoft.com/office/drawing/2014/main" val="2560818610"/>
                  </a:ext>
                </a:extLst>
              </a:tr>
              <a:tr h="871081">
                <a:tc>
                  <a:txBody>
                    <a:bodyPr/>
                    <a:lstStyle/>
                    <a:p>
                      <a:r>
                        <a:rPr lang="en-GB" sz="1200" dirty="0">
                          <a:effectLst/>
                          <a:latin typeface="+mn-lt"/>
                          <a:ea typeface="Calibri" panose="020F0502020204030204" pitchFamily="34" charset="0"/>
                          <a:cs typeface="Times New Roman" panose="02020603050405020304" pitchFamily="18" charset="0"/>
                        </a:rPr>
                        <a:t>Lesson 8 </a:t>
                      </a:r>
                    </a:p>
                  </a:txBody>
                  <a:tcPr marL="33032" marR="33032" marT="0" marB="0"/>
                </a:tc>
                <a:tc>
                  <a:txBody>
                    <a:bodyPr/>
                    <a:lstStyle/>
                    <a:p>
                      <a:r>
                        <a:rPr lang="en-US" sz="1200" dirty="0">
                          <a:effectLst/>
                          <a:latin typeface="+mn-lt"/>
                          <a:ea typeface="Calibri" panose="020F0502020204030204" pitchFamily="34" charset="0"/>
                          <a:cs typeface="Times New Roman" panose="02020603050405020304" pitchFamily="18" charset="0"/>
                        </a:rPr>
                        <a:t>Develop an understanding of transferrable skills used when completing both the bouldering wall and the high ropes course.</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lvl="0" indent="0">
                        <a:buFont typeface="Arial" panose="020B0604020202020204" pitchFamily="34" charset="0"/>
                        <a:buNone/>
                        <a:tabLst>
                          <a:tab pos="457200" algn="l"/>
                        </a:tabLst>
                      </a:pPr>
                      <a:r>
                        <a:rPr lang="en-US" sz="1200" dirty="0">
                          <a:effectLst/>
                          <a:latin typeface="+mn-lt"/>
                          <a:ea typeface="Calibri" panose="020F0502020204030204" pitchFamily="34" charset="0"/>
                          <a:cs typeface="Times New Roman" panose="02020603050405020304" pitchFamily="18" charset="0"/>
                        </a:rPr>
                        <a:t>Allow pupils to discuss what skills they think they have used for both the bouldering wall and the high ropes course.  </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buFont typeface="Arial" panose="020B0604020202020204" pitchFamily="34" charset="0"/>
                        <a:buChar char="•"/>
                        <a:tabLst>
                          <a:tab pos="457200" algn="l"/>
                        </a:tabLst>
                      </a:pPr>
                      <a:r>
                        <a:rPr lang="en-US" sz="1200" dirty="0">
                          <a:effectLst/>
                          <a:latin typeface="+mn-lt"/>
                          <a:ea typeface="Calibri" panose="020F0502020204030204" pitchFamily="34" charset="0"/>
                          <a:cs typeface="Times New Roman" panose="02020603050405020304" pitchFamily="18" charset="0"/>
                        </a:rPr>
                        <a:t>An activity that targets the transferrable skills that can be used in both activities. Pupils should also be encouraged to discuss what other adventurous activities these transferable skills could used in.  </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marL="0" lvl="0" indent="0">
                        <a:buFont typeface="Arial" panose="020B0604020202020204" pitchFamily="34" charset="0"/>
                        <a:buNone/>
                        <a:tabLst>
                          <a:tab pos="457200" algn="l"/>
                        </a:tabLst>
                      </a:pPr>
                      <a:r>
                        <a:rPr lang="en-US" sz="1200" dirty="0">
                          <a:effectLst/>
                          <a:latin typeface="+mn-lt"/>
                          <a:ea typeface="Calibri" panose="020F0502020204030204" pitchFamily="34" charset="0"/>
                          <a:cs typeface="Times New Roman" panose="02020603050405020304" pitchFamily="18" charset="0"/>
                        </a:rPr>
                        <a:t>Allow pupils to discuss what they have learnt throughout these 8 lessons.   </a:t>
                      </a:r>
                      <a:endParaRPr lang="en-GB"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2815231"/>
                  </a:ext>
                </a:extLst>
              </a:tr>
            </a:tbl>
          </a:graphicData>
        </a:graphic>
      </p:graphicFrame>
    </p:spTree>
    <p:extLst>
      <p:ext uri="{BB962C8B-B14F-4D97-AF65-F5344CB8AC3E}">
        <p14:creationId xmlns:p14="http://schemas.microsoft.com/office/powerpoint/2010/main" val="17340248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7266</TotalTime>
  <Words>2853</Words>
  <Application>Microsoft Macintosh PowerPoint</Application>
  <PresentationFormat>Widescreen</PresentationFormat>
  <Paragraphs>297</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Unit of Work </vt:lpstr>
      <vt:lpstr>Unit of Work</vt:lpstr>
      <vt:lpstr>Residential</vt:lpstr>
      <vt:lpstr>Links within the PE curriculum </vt:lpstr>
      <vt:lpstr>Cross-curricular links </vt:lpstr>
      <vt:lpstr>Type of assessments</vt:lpstr>
      <vt:lpstr>Targets </vt:lpstr>
      <vt:lpstr>Outcomes</vt:lpstr>
      <vt:lpstr>PowerPoint Presentation</vt:lpstr>
      <vt:lpstr>PowerPoint Presentation</vt:lpstr>
      <vt:lpstr>PowerPoint Presentation</vt:lpstr>
      <vt:lpstr>PowerPoint Presentation</vt:lpstr>
      <vt:lpstr>Reason these activities were chosen </vt:lpstr>
      <vt:lpstr>Conclusion</vt:lpstr>
      <vt:lpstr>References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of Work </dc:title>
  <dc:creator>Cerys Clark (1900651)</dc:creator>
  <cp:lastModifiedBy>Cerys Clark (1900651)</cp:lastModifiedBy>
  <cp:revision>14</cp:revision>
  <dcterms:created xsi:type="dcterms:W3CDTF">2022-01-04T14:09:10Z</dcterms:created>
  <dcterms:modified xsi:type="dcterms:W3CDTF">2022-01-11T15:08:40Z</dcterms:modified>
</cp:coreProperties>
</file>