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  <p:sldMasterId id="2147483665" r:id="rId3"/>
  </p:sldMasterIdLst>
  <p:notesMasterIdLst>
    <p:notesMasterId r:id="rId12"/>
  </p:notesMasterIdLst>
  <p:sldIdLst>
    <p:sldId id="851" r:id="rId4"/>
    <p:sldId id="962" r:id="rId5"/>
    <p:sldId id="964" r:id="rId6"/>
    <p:sldId id="963" r:id="rId7"/>
    <p:sldId id="967" r:id="rId8"/>
    <p:sldId id="965" r:id="rId9"/>
    <p:sldId id="969" r:id="rId10"/>
    <p:sldId id="968" r:id="rId11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C6E6DF-CBDD-4237-A10A-D9B37BE32A70}" v="94" dt="2021-09-17T08:06:24.6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98" autoAdjust="0"/>
    <p:restoredTop sz="93187" autoAdjust="0"/>
  </p:normalViewPr>
  <p:slideViewPr>
    <p:cSldViewPr snapToGrid="0">
      <p:cViewPr varScale="1">
        <p:scale>
          <a:sx n="56" d="100"/>
          <a:sy n="56" d="100"/>
        </p:scale>
        <p:origin x="888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C9C6E6DF-CBDD-4237-A10A-D9B37BE32A70}"/>
    <pc:docChg chg="undo custSel addSld delSld modSld sldOrd delMainMaster">
      <pc:chgData name="Julie Crossman" userId="d902ac89-ff56-4e5d-982f-3384b0284abe" providerId="ADAL" clId="{C9C6E6DF-CBDD-4237-A10A-D9B37BE32A70}" dt="2021-09-17T08:06:54.044" v="1345" actId="47"/>
      <pc:docMkLst>
        <pc:docMk/>
      </pc:docMkLst>
      <pc:sldChg chg="del">
        <pc:chgData name="Julie Crossman" userId="d902ac89-ff56-4e5d-982f-3384b0284abe" providerId="ADAL" clId="{C9C6E6DF-CBDD-4237-A10A-D9B37BE32A70}" dt="2021-09-16T14:20:44.043" v="41" actId="47"/>
        <pc:sldMkLst>
          <pc:docMk/>
          <pc:sldMk cId="478718444" sldId="289"/>
        </pc:sldMkLst>
      </pc:sldChg>
      <pc:sldChg chg="del">
        <pc:chgData name="Julie Crossman" userId="d902ac89-ff56-4e5d-982f-3384b0284abe" providerId="ADAL" clId="{C9C6E6DF-CBDD-4237-A10A-D9B37BE32A70}" dt="2021-09-16T14:20:38.861" v="36" actId="47"/>
        <pc:sldMkLst>
          <pc:docMk/>
          <pc:sldMk cId="3497176309" sldId="290"/>
        </pc:sldMkLst>
      </pc:sldChg>
      <pc:sldChg chg="del">
        <pc:chgData name="Julie Crossman" userId="d902ac89-ff56-4e5d-982f-3384b0284abe" providerId="ADAL" clId="{C9C6E6DF-CBDD-4237-A10A-D9B37BE32A70}" dt="2021-09-16T14:20:26.307" v="22" actId="47"/>
        <pc:sldMkLst>
          <pc:docMk/>
          <pc:sldMk cId="770388037" sldId="292"/>
        </pc:sldMkLst>
      </pc:sldChg>
      <pc:sldChg chg="del">
        <pc:chgData name="Julie Crossman" userId="d902ac89-ff56-4e5d-982f-3384b0284abe" providerId="ADAL" clId="{C9C6E6DF-CBDD-4237-A10A-D9B37BE32A70}" dt="2021-09-16T14:20:21.849" v="15" actId="47"/>
        <pc:sldMkLst>
          <pc:docMk/>
          <pc:sldMk cId="3741145748" sldId="309"/>
        </pc:sldMkLst>
      </pc:sldChg>
      <pc:sldChg chg="del">
        <pc:chgData name="Julie Crossman" userId="d902ac89-ff56-4e5d-982f-3384b0284abe" providerId="ADAL" clId="{C9C6E6DF-CBDD-4237-A10A-D9B37BE32A70}" dt="2021-09-16T14:20:25.213" v="21" actId="47"/>
        <pc:sldMkLst>
          <pc:docMk/>
          <pc:sldMk cId="0" sldId="323"/>
        </pc:sldMkLst>
      </pc:sldChg>
      <pc:sldChg chg="del">
        <pc:chgData name="Julie Crossman" userId="d902ac89-ff56-4e5d-982f-3384b0284abe" providerId="ADAL" clId="{C9C6E6DF-CBDD-4237-A10A-D9B37BE32A70}" dt="2021-09-16T14:20:43.256" v="40" actId="47"/>
        <pc:sldMkLst>
          <pc:docMk/>
          <pc:sldMk cId="0" sldId="325"/>
        </pc:sldMkLst>
      </pc:sldChg>
      <pc:sldChg chg="del">
        <pc:chgData name="Julie Crossman" userId="d902ac89-ff56-4e5d-982f-3384b0284abe" providerId="ADAL" clId="{C9C6E6DF-CBDD-4237-A10A-D9B37BE32A70}" dt="2021-09-16T14:20:39.757" v="37" actId="47"/>
        <pc:sldMkLst>
          <pc:docMk/>
          <pc:sldMk cId="0" sldId="326"/>
        </pc:sldMkLst>
      </pc:sldChg>
      <pc:sldChg chg="del">
        <pc:chgData name="Julie Crossman" userId="d902ac89-ff56-4e5d-982f-3384b0284abe" providerId="ADAL" clId="{C9C6E6DF-CBDD-4237-A10A-D9B37BE32A70}" dt="2021-09-16T14:20:37.455" v="35" actId="47"/>
        <pc:sldMkLst>
          <pc:docMk/>
          <pc:sldMk cId="0" sldId="327"/>
        </pc:sldMkLst>
      </pc:sldChg>
      <pc:sldChg chg="del">
        <pc:chgData name="Julie Crossman" userId="d902ac89-ff56-4e5d-982f-3384b0284abe" providerId="ADAL" clId="{C9C6E6DF-CBDD-4237-A10A-D9B37BE32A70}" dt="2021-09-16T14:20:40.997" v="38" actId="47"/>
        <pc:sldMkLst>
          <pc:docMk/>
          <pc:sldMk cId="0" sldId="328"/>
        </pc:sldMkLst>
      </pc:sldChg>
      <pc:sldChg chg="del">
        <pc:chgData name="Julie Crossman" userId="d902ac89-ff56-4e5d-982f-3384b0284abe" providerId="ADAL" clId="{C9C6E6DF-CBDD-4237-A10A-D9B37BE32A70}" dt="2021-09-16T14:20:45.516" v="42" actId="47"/>
        <pc:sldMkLst>
          <pc:docMk/>
          <pc:sldMk cId="0" sldId="329"/>
        </pc:sldMkLst>
      </pc:sldChg>
      <pc:sldChg chg="del">
        <pc:chgData name="Julie Crossman" userId="d902ac89-ff56-4e5d-982f-3384b0284abe" providerId="ADAL" clId="{C9C6E6DF-CBDD-4237-A10A-D9B37BE32A70}" dt="2021-09-16T14:20:41.912" v="39" actId="47"/>
        <pc:sldMkLst>
          <pc:docMk/>
          <pc:sldMk cId="0" sldId="330"/>
        </pc:sldMkLst>
      </pc:sldChg>
      <pc:sldChg chg="del">
        <pc:chgData name="Julie Crossman" userId="d902ac89-ff56-4e5d-982f-3384b0284abe" providerId="ADAL" clId="{C9C6E6DF-CBDD-4237-A10A-D9B37BE32A70}" dt="2021-09-16T14:20:27.303" v="23" actId="47"/>
        <pc:sldMkLst>
          <pc:docMk/>
          <pc:sldMk cId="2630505631" sldId="332"/>
        </pc:sldMkLst>
      </pc:sldChg>
      <pc:sldChg chg="del">
        <pc:chgData name="Julie Crossman" userId="d902ac89-ff56-4e5d-982f-3384b0284abe" providerId="ADAL" clId="{C9C6E6DF-CBDD-4237-A10A-D9B37BE32A70}" dt="2021-09-16T14:20:28.262" v="24" actId="47"/>
        <pc:sldMkLst>
          <pc:docMk/>
          <pc:sldMk cId="2268142208" sldId="345"/>
        </pc:sldMkLst>
      </pc:sldChg>
      <pc:sldChg chg="del">
        <pc:chgData name="Julie Crossman" userId="d902ac89-ff56-4e5d-982f-3384b0284abe" providerId="ADAL" clId="{C9C6E6DF-CBDD-4237-A10A-D9B37BE32A70}" dt="2021-09-16T14:20:28.819" v="25" actId="47"/>
        <pc:sldMkLst>
          <pc:docMk/>
          <pc:sldMk cId="2617808592" sldId="346"/>
        </pc:sldMkLst>
      </pc:sldChg>
      <pc:sldChg chg="del">
        <pc:chgData name="Julie Crossman" userId="d902ac89-ff56-4e5d-982f-3384b0284abe" providerId="ADAL" clId="{C9C6E6DF-CBDD-4237-A10A-D9B37BE32A70}" dt="2021-09-16T14:20:31.481" v="30" actId="47"/>
        <pc:sldMkLst>
          <pc:docMk/>
          <pc:sldMk cId="868519089" sldId="347"/>
        </pc:sldMkLst>
      </pc:sldChg>
      <pc:sldChg chg="del">
        <pc:chgData name="Julie Crossman" userId="d902ac89-ff56-4e5d-982f-3384b0284abe" providerId="ADAL" clId="{C9C6E6DF-CBDD-4237-A10A-D9B37BE32A70}" dt="2021-09-16T14:20:31" v="29" actId="47"/>
        <pc:sldMkLst>
          <pc:docMk/>
          <pc:sldMk cId="1272796826" sldId="348"/>
        </pc:sldMkLst>
      </pc:sldChg>
      <pc:sldChg chg="del">
        <pc:chgData name="Julie Crossman" userId="d902ac89-ff56-4e5d-982f-3384b0284abe" providerId="ADAL" clId="{C9C6E6DF-CBDD-4237-A10A-D9B37BE32A70}" dt="2021-09-16T14:20:30.450" v="28" actId="47"/>
        <pc:sldMkLst>
          <pc:docMk/>
          <pc:sldMk cId="3730162985" sldId="349"/>
        </pc:sldMkLst>
      </pc:sldChg>
      <pc:sldChg chg="del">
        <pc:chgData name="Julie Crossman" userId="d902ac89-ff56-4e5d-982f-3384b0284abe" providerId="ADAL" clId="{C9C6E6DF-CBDD-4237-A10A-D9B37BE32A70}" dt="2021-09-16T14:20:29.936" v="27" actId="47"/>
        <pc:sldMkLst>
          <pc:docMk/>
          <pc:sldMk cId="2949743718" sldId="350"/>
        </pc:sldMkLst>
      </pc:sldChg>
      <pc:sldChg chg="del">
        <pc:chgData name="Julie Crossman" userId="d902ac89-ff56-4e5d-982f-3384b0284abe" providerId="ADAL" clId="{C9C6E6DF-CBDD-4237-A10A-D9B37BE32A70}" dt="2021-09-16T14:20:29.373" v="26" actId="47"/>
        <pc:sldMkLst>
          <pc:docMk/>
          <pc:sldMk cId="3643754105" sldId="351"/>
        </pc:sldMkLst>
      </pc:sldChg>
      <pc:sldChg chg="del">
        <pc:chgData name="Julie Crossman" userId="d902ac89-ff56-4e5d-982f-3384b0284abe" providerId="ADAL" clId="{C9C6E6DF-CBDD-4237-A10A-D9B37BE32A70}" dt="2021-09-16T14:20:33.306" v="33" actId="47"/>
        <pc:sldMkLst>
          <pc:docMk/>
          <pc:sldMk cId="1936658022" sldId="352"/>
        </pc:sldMkLst>
      </pc:sldChg>
      <pc:sldChg chg="del">
        <pc:chgData name="Julie Crossman" userId="d902ac89-ff56-4e5d-982f-3384b0284abe" providerId="ADAL" clId="{C9C6E6DF-CBDD-4237-A10A-D9B37BE32A70}" dt="2021-09-16T14:20:32.055" v="31" actId="47"/>
        <pc:sldMkLst>
          <pc:docMk/>
          <pc:sldMk cId="2220998569" sldId="353"/>
        </pc:sldMkLst>
      </pc:sldChg>
      <pc:sldChg chg="del">
        <pc:chgData name="Julie Crossman" userId="d902ac89-ff56-4e5d-982f-3384b0284abe" providerId="ADAL" clId="{C9C6E6DF-CBDD-4237-A10A-D9B37BE32A70}" dt="2021-09-16T14:20:32.665" v="32" actId="47"/>
        <pc:sldMkLst>
          <pc:docMk/>
          <pc:sldMk cId="298300991" sldId="354"/>
        </pc:sldMkLst>
      </pc:sldChg>
      <pc:sldChg chg="del">
        <pc:chgData name="Julie Crossman" userId="d902ac89-ff56-4e5d-982f-3384b0284abe" providerId="ADAL" clId="{C9C6E6DF-CBDD-4237-A10A-D9B37BE32A70}" dt="2021-09-16T14:20:33.831" v="34" actId="47"/>
        <pc:sldMkLst>
          <pc:docMk/>
          <pc:sldMk cId="566608333" sldId="355"/>
        </pc:sldMkLst>
      </pc:sldChg>
      <pc:sldChg chg="del">
        <pc:chgData name="Julie Crossman" userId="d902ac89-ff56-4e5d-982f-3384b0284abe" providerId="ADAL" clId="{C9C6E6DF-CBDD-4237-A10A-D9B37BE32A70}" dt="2021-09-16T14:20:23.696" v="19" actId="47"/>
        <pc:sldMkLst>
          <pc:docMk/>
          <pc:sldMk cId="18667127" sldId="356"/>
        </pc:sldMkLst>
      </pc:sldChg>
      <pc:sldChg chg="del">
        <pc:chgData name="Julie Crossman" userId="d902ac89-ff56-4e5d-982f-3384b0284abe" providerId="ADAL" clId="{C9C6E6DF-CBDD-4237-A10A-D9B37BE32A70}" dt="2021-09-16T14:20:48.543" v="45" actId="47"/>
        <pc:sldMkLst>
          <pc:docMk/>
          <pc:sldMk cId="3332991976" sldId="357"/>
        </pc:sldMkLst>
      </pc:sldChg>
      <pc:sldChg chg="del">
        <pc:chgData name="Julie Crossman" userId="d902ac89-ff56-4e5d-982f-3384b0284abe" providerId="ADAL" clId="{C9C6E6DF-CBDD-4237-A10A-D9B37BE32A70}" dt="2021-09-16T14:20:48.042" v="44" actId="47"/>
        <pc:sldMkLst>
          <pc:docMk/>
          <pc:sldMk cId="1866392124" sldId="358"/>
        </pc:sldMkLst>
      </pc:sldChg>
      <pc:sldChg chg="del">
        <pc:chgData name="Julie Crossman" userId="d902ac89-ff56-4e5d-982f-3384b0284abe" providerId="ADAL" clId="{C9C6E6DF-CBDD-4237-A10A-D9B37BE32A70}" dt="2021-09-16T14:20:24.204" v="20" actId="47"/>
        <pc:sldMkLst>
          <pc:docMk/>
          <pc:sldMk cId="1473836432" sldId="359"/>
        </pc:sldMkLst>
      </pc:sldChg>
      <pc:sldChg chg="del">
        <pc:chgData name="Julie Crossman" userId="d902ac89-ff56-4e5d-982f-3384b0284abe" providerId="ADAL" clId="{C9C6E6DF-CBDD-4237-A10A-D9B37BE32A70}" dt="2021-09-16T14:20:46.656" v="43" actId="47"/>
        <pc:sldMkLst>
          <pc:docMk/>
          <pc:sldMk cId="397365151" sldId="360"/>
        </pc:sldMkLst>
      </pc:sldChg>
      <pc:sldChg chg="del">
        <pc:chgData name="Julie Crossman" userId="d902ac89-ff56-4e5d-982f-3384b0284abe" providerId="ADAL" clId="{C9C6E6DF-CBDD-4237-A10A-D9B37BE32A70}" dt="2021-09-16T14:20:23.132" v="18" actId="47"/>
        <pc:sldMkLst>
          <pc:docMk/>
          <pc:sldMk cId="2106961319" sldId="411"/>
        </pc:sldMkLst>
      </pc:sldChg>
      <pc:sldChg chg="del">
        <pc:chgData name="Julie Crossman" userId="d902ac89-ff56-4e5d-982f-3384b0284abe" providerId="ADAL" clId="{C9C6E6DF-CBDD-4237-A10A-D9B37BE32A70}" dt="2021-09-16T14:20:22.811" v="17" actId="47"/>
        <pc:sldMkLst>
          <pc:docMk/>
          <pc:sldMk cId="2529853132" sldId="413"/>
        </pc:sldMkLst>
      </pc:sldChg>
      <pc:sldChg chg="del">
        <pc:chgData name="Julie Crossman" userId="d902ac89-ff56-4e5d-982f-3384b0284abe" providerId="ADAL" clId="{C9C6E6DF-CBDD-4237-A10A-D9B37BE32A70}" dt="2021-09-16T14:20:20.548" v="13" actId="47"/>
        <pc:sldMkLst>
          <pc:docMk/>
          <pc:sldMk cId="3253344101" sldId="420"/>
        </pc:sldMkLst>
      </pc:sldChg>
      <pc:sldChg chg="del">
        <pc:chgData name="Julie Crossman" userId="d902ac89-ff56-4e5d-982f-3384b0284abe" providerId="ADAL" clId="{C9C6E6DF-CBDD-4237-A10A-D9B37BE32A70}" dt="2021-09-16T14:20:21.226" v="14" actId="47"/>
        <pc:sldMkLst>
          <pc:docMk/>
          <pc:sldMk cId="3824407787" sldId="422"/>
        </pc:sldMkLst>
      </pc:sldChg>
      <pc:sldChg chg="modSp del mod">
        <pc:chgData name="Julie Crossman" userId="d902ac89-ff56-4e5d-982f-3384b0284abe" providerId="ADAL" clId="{C9C6E6DF-CBDD-4237-A10A-D9B37BE32A70}" dt="2021-09-16T18:00:29.715" v="767" actId="47"/>
        <pc:sldMkLst>
          <pc:docMk/>
          <pc:sldMk cId="2030193003" sldId="934"/>
        </pc:sldMkLst>
        <pc:spChg chg="mod">
          <ac:chgData name="Julie Crossman" userId="d902ac89-ff56-4e5d-982f-3384b0284abe" providerId="ADAL" clId="{C9C6E6DF-CBDD-4237-A10A-D9B37BE32A70}" dt="2021-09-16T14:19:42.763" v="8" actId="207"/>
          <ac:spMkLst>
            <pc:docMk/>
            <pc:sldMk cId="2030193003" sldId="934"/>
            <ac:spMk id="3" creationId="{20BEF12D-F99C-4281-81F0-07535327EFA6}"/>
          </ac:spMkLst>
        </pc:spChg>
      </pc:sldChg>
      <pc:sldChg chg="del">
        <pc:chgData name="Julie Crossman" userId="d902ac89-ff56-4e5d-982f-3384b0284abe" providerId="ADAL" clId="{C9C6E6DF-CBDD-4237-A10A-D9B37BE32A70}" dt="2021-09-16T14:20:19.578" v="12" actId="47"/>
        <pc:sldMkLst>
          <pc:docMk/>
          <pc:sldMk cId="3730687398" sldId="959"/>
        </pc:sldMkLst>
      </pc:sldChg>
      <pc:sldChg chg="del">
        <pc:chgData name="Julie Crossman" userId="d902ac89-ff56-4e5d-982f-3384b0284abe" providerId="ADAL" clId="{C9C6E6DF-CBDD-4237-A10A-D9B37BE32A70}" dt="2021-09-16T14:20:22.349" v="16" actId="47"/>
        <pc:sldMkLst>
          <pc:docMk/>
          <pc:sldMk cId="2973483681" sldId="960"/>
        </pc:sldMkLst>
      </pc:sldChg>
      <pc:sldChg chg="addSp delSp modSp new del mod ord">
        <pc:chgData name="Julie Crossman" userId="d902ac89-ff56-4e5d-982f-3384b0284abe" providerId="ADAL" clId="{C9C6E6DF-CBDD-4237-A10A-D9B37BE32A70}" dt="2021-09-16T18:01:58.564" v="783" actId="47"/>
        <pc:sldMkLst>
          <pc:docMk/>
          <pc:sldMk cId="1996771206" sldId="961"/>
        </pc:sldMkLst>
        <pc:spChg chg="add mod">
          <ac:chgData name="Julie Crossman" userId="d902ac89-ff56-4e5d-982f-3384b0284abe" providerId="ADAL" clId="{C9C6E6DF-CBDD-4237-A10A-D9B37BE32A70}" dt="2021-09-16T15:29:02.458" v="668" actId="1076"/>
          <ac:spMkLst>
            <pc:docMk/>
            <pc:sldMk cId="1996771206" sldId="961"/>
            <ac:spMk id="4" creationId="{F0D91FA0-7A82-4322-9F13-96F730D04CF6}"/>
          </ac:spMkLst>
        </pc:spChg>
        <pc:spChg chg="add del mod">
          <ac:chgData name="Julie Crossman" userId="d902ac89-ff56-4e5d-982f-3384b0284abe" providerId="ADAL" clId="{C9C6E6DF-CBDD-4237-A10A-D9B37BE32A70}" dt="2021-09-16T18:01:18.437" v="776" actId="21"/>
          <ac:spMkLst>
            <pc:docMk/>
            <pc:sldMk cId="1996771206" sldId="961"/>
            <ac:spMk id="5" creationId="{5B71EC06-0596-430A-A577-FD946EAC4EFC}"/>
          </ac:spMkLst>
        </pc:spChg>
        <pc:picChg chg="add del mod">
          <ac:chgData name="Julie Crossman" userId="d902ac89-ff56-4e5d-982f-3384b0284abe" providerId="ADAL" clId="{C9C6E6DF-CBDD-4237-A10A-D9B37BE32A70}" dt="2021-09-16T15:34:15.036" v="762" actId="21"/>
          <ac:picMkLst>
            <pc:docMk/>
            <pc:sldMk cId="1996771206" sldId="961"/>
            <ac:picMk id="2" creationId="{141FF3E3-2D18-4DC2-86C3-C615D619A05E}"/>
          </ac:picMkLst>
        </pc:picChg>
        <pc:picChg chg="add mod modCrop">
          <ac:chgData name="Julie Crossman" userId="d902ac89-ff56-4e5d-982f-3384b0284abe" providerId="ADAL" clId="{C9C6E6DF-CBDD-4237-A10A-D9B37BE32A70}" dt="2021-09-16T15:28:21.874" v="645" actId="18131"/>
          <ac:picMkLst>
            <pc:docMk/>
            <pc:sldMk cId="1996771206" sldId="961"/>
            <ac:picMk id="3" creationId="{8C836DBD-79E2-408D-A707-354702083415}"/>
          </ac:picMkLst>
        </pc:picChg>
      </pc:sldChg>
      <pc:sldChg chg="modSp add mod modAnim">
        <pc:chgData name="Julie Crossman" userId="d902ac89-ff56-4e5d-982f-3384b0284abe" providerId="ADAL" clId="{C9C6E6DF-CBDD-4237-A10A-D9B37BE32A70}" dt="2021-09-16T18:21:16.991" v="1309"/>
        <pc:sldMkLst>
          <pc:docMk/>
          <pc:sldMk cId="4143867107" sldId="962"/>
        </pc:sldMkLst>
        <pc:spChg chg="mod">
          <ac:chgData name="Julie Crossman" userId="d902ac89-ff56-4e5d-982f-3384b0284abe" providerId="ADAL" clId="{C9C6E6DF-CBDD-4237-A10A-D9B37BE32A70}" dt="2021-09-16T18:20:58.352" v="1307" actId="114"/>
          <ac:spMkLst>
            <pc:docMk/>
            <pc:sldMk cId="4143867107" sldId="962"/>
            <ac:spMk id="3" creationId="{20BEF12D-F99C-4281-81F0-07535327EFA6}"/>
          </ac:spMkLst>
        </pc:spChg>
      </pc:sldChg>
      <pc:sldChg chg="addSp delSp modSp new mod ord setBg delAnim modAnim">
        <pc:chgData name="Julie Crossman" userId="d902ac89-ff56-4e5d-982f-3384b0284abe" providerId="ADAL" clId="{C9C6E6DF-CBDD-4237-A10A-D9B37BE32A70}" dt="2021-09-16T15:31:54.656" v="710"/>
        <pc:sldMkLst>
          <pc:docMk/>
          <pc:sldMk cId="388222042" sldId="963"/>
        </pc:sldMkLst>
        <pc:spChg chg="add mod ord">
          <ac:chgData name="Julie Crossman" userId="d902ac89-ff56-4e5d-982f-3384b0284abe" providerId="ADAL" clId="{C9C6E6DF-CBDD-4237-A10A-D9B37BE32A70}" dt="2021-09-16T15:00:56.848" v="600" actId="1076"/>
          <ac:spMkLst>
            <pc:docMk/>
            <pc:sldMk cId="388222042" sldId="963"/>
            <ac:spMk id="3" creationId="{7BB9350A-1D23-46F0-918C-D9D9E92BF6FE}"/>
          </ac:spMkLst>
        </pc:spChg>
        <pc:spChg chg="add del mod">
          <ac:chgData name="Julie Crossman" userId="d902ac89-ff56-4e5d-982f-3384b0284abe" providerId="ADAL" clId="{C9C6E6DF-CBDD-4237-A10A-D9B37BE32A70}" dt="2021-09-16T15:00:26.278" v="591" actId="21"/>
          <ac:spMkLst>
            <pc:docMk/>
            <pc:sldMk cId="388222042" sldId="963"/>
            <ac:spMk id="6" creationId="{113A9CCE-3BB0-42E8-9573-AF6145EC7215}"/>
          </ac:spMkLst>
        </pc:spChg>
        <pc:picChg chg="add del mod ord">
          <ac:chgData name="Julie Crossman" userId="d902ac89-ff56-4e5d-982f-3384b0284abe" providerId="ADAL" clId="{C9C6E6DF-CBDD-4237-A10A-D9B37BE32A70}" dt="2021-09-16T15:31:29.027" v="705" actId="478"/>
          <ac:picMkLst>
            <pc:docMk/>
            <pc:sldMk cId="388222042" sldId="963"/>
            <ac:picMk id="2" creationId="{CA77C34F-2223-45F3-B34A-02737306F487}"/>
          </ac:picMkLst>
        </pc:picChg>
        <pc:picChg chg="add mod">
          <ac:chgData name="Julie Crossman" userId="d902ac89-ff56-4e5d-982f-3384b0284abe" providerId="ADAL" clId="{C9C6E6DF-CBDD-4237-A10A-D9B37BE32A70}" dt="2021-09-16T15:31:45.291" v="708" actId="1076"/>
          <ac:picMkLst>
            <pc:docMk/>
            <pc:sldMk cId="388222042" sldId="963"/>
            <ac:picMk id="4" creationId="{FD467952-5BC9-44F9-8F27-604587878E97}"/>
          </ac:picMkLst>
        </pc:picChg>
        <pc:picChg chg="add del mod">
          <ac:chgData name="Julie Crossman" userId="d902ac89-ff56-4e5d-982f-3384b0284abe" providerId="ADAL" clId="{C9C6E6DF-CBDD-4237-A10A-D9B37BE32A70}" dt="2021-09-16T15:00:06.626" v="586" actId="21"/>
          <ac:picMkLst>
            <pc:docMk/>
            <pc:sldMk cId="388222042" sldId="963"/>
            <ac:picMk id="5" creationId="{55AA3372-B1B7-4952-9E89-A21C0282061D}"/>
          </ac:picMkLst>
        </pc:picChg>
        <pc:picChg chg="add mod">
          <ac:chgData name="Julie Crossman" userId="d902ac89-ff56-4e5d-982f-3384b0284abe" providerId="ADAL" clId="{C9C6E6DF-CBDD-4237-A10A-D9B37BE32A70}" dt="2021-09-16T15:00:53.098" v="599" actId="14100"/>
          <ac:picMkLst>
            <pc:docMk/>
            <pc:sldMk cId="388222042" sldId="963"/>
            <ac:picMk id="7" creationId="{A7695143-C0B0-457F-858B-AC2D11EA0DED}"/>
          </ac:picMkLst>
        </pc:picChg>
      </pc:sldChg>
      <pc:sldChg chg="addSp delSp modSp new mod ord">
        <pc:chgData name="Julie Crossman" userId="d902ac89-ff56-4e5d-982f-3384b0284abe" providerId="ADAL" clId="{C9C6E6DF-CBDD-4237-A10A-D9B37BE32A70}" dt="2021-09-16T14:44:46.668" v="148"/>
        <pc:sldMkLst>
          <pc:docMk/>
          <pc:sldMk cId="302351856" sldId="964"/>
        </pc:sldMkLst>
        <pc:spChg chg="add mod">
          <ac:chgData name="Julie Crossman" userId="d902ac89-ff56-4e5d-982f-3384b0284abe" providerId="ADAL" clId="{C9C6E6DF-CBDD-4237-A10A-D9B37BE32A70}" dt="2021-09-16T14:41:08.145" v="142" actId="1076"/>
          <ac:spMkLst>
            <pc:docMk/>
            <pc:sldMk cId="302351856" sldId="964"/>
            <ac:spMk id="3" creationId="{E0846D3B-DA62-4FC3-A211-4EDAFBE4DFCC}"/>
          </ac:spMkLst>
        </pc:spChg>
        <pc:spChg chg="add mod">
          <ac:chgData name="Julie Crossman" userId="d902ac89-ff56-4e5d-982f-3384b0284abe" providerId="ADAL" clId="{C9C6E6DF-CBDD-4237-A10A-D9B37BE32A70}" dt="2021-09-16T14:38:56.953" v="110" actId="113"/>
          <ac:spMkLst>
            <pc:docMk/>
            <pc:sldMk cId="302351856" sldId="964"/>
            <ac:spMk id="4" creationId="{BA7E5430-E388-472B-8581-9FEFB1A30AAC}"/>
          </ac:spMkLst>
        </pc:spChg>
        <pc:spChg chg="add mod">
          <ac:chgData name="Julie Crossman" userId="d902ac89-ff56-4e5d-982f-3384b0284abe" providerId="ADAL" clId="{C9C6E6DF-CBDD-4237-A10A-D9B37BE32A70}" dt="2021-09-16T14:40:43.069" v="127" actId="20577"/>
          <ac:spMkLst>
            <pc:docMk/>
            <pc:sldMk cId="302351856" sldId="964"/>
            <ac:spMk id="7" creationId="{22F406E5-DBBD-4733-BEE7-BDD3EB1D2FB8}"/>
          </ac:spMkLst>
        </pc:spChg>
        <pc:graphicFrameChg chg="add mod modGraphic">
          <ac:chgData name="Julie Crossman" userId="d902ac89-ff56-4e5d-982f-3384b0284abe" providerId="ADAL" clId="{C9C6E6DF-CBDD-4237-A10A-D9B37BE32A70}" dt="2021-09-16T14:41:18.503" v="143" actId="113"/>
          <ac:graphicFrameMkLst>
            <pc:docMk/>
            <pc:sldMk cId="302351856" sldId="964"/>
            <ac:graphicFrameMk id="2" creationId="{131919B4-CF17-408D-9F07-FE39099B5A06}"/>
          </ac:graphicFrameMkLst>
        </pc:graphicFrameChg>
        <pc:graphicFrameChg chg="add mod modGraphic">
          <ac:chgData name="Julie Crossman" userId="d902ac89-ff56-4e5d-982f-3384b0284abe" providerId="ADAL" clId="{C9C6E6DF-CBDD-4237-A10A-D9B37BE32A70}" dt="2021-09-16T14:41:25.847" v="144" actId="113"/>
          <ac:graphicFrameMkLst>
            <pc:docMk/>
            <pc:sldMk cId="302351856" sldId="964"/>
            <ac:graphicFrameMk id="5" creationId="{8FB2900C-962B-400B-ABF3-4038323360AE}"/>
          </ac:graphicFrameMkLst>
        </pc:graphicFrameChg>
        <pc:picChg chg="add del mod">
          <ac:chgData name="Julie Crossman" userId="d902ac89-ff56-4e5d-982f-3384b0284abe" providerId="ADAL" clId="{C9C6E6DF-CBDD-4237-A10A-D9B37BE32A70}" dt="2021-09-16T14:40:34.292" v="123" actId="478"/>
          <ac:picMkLst>
            <pc:docMk/>
            <pc:sldMk cId="302351856" sldId="964"/>
            <ac:picMk id="6" creationId="{768FB8AF-893E-433D-B926-556B1AC337EB}"/>
          </ac:picMkLst>
        </pc:picChg>
      </pc:sldChg>
      <pc:sldChg chg="addSp delSp modSp new mod ord">
        <pc:chgData name="Julie Crossman" userId="d902ac89-ff56-4e5d-982f-3384b0284abe" providerId="ADAL" clId="{C9C6E6DF-CBDD-4237-A10A-D9B37BE32A70}" dt="2021-09-16T18:27:57.436" v="1334" actId="1076"/>
        <pc:sldMkLst>
          <pc:docMk/>
          <pc:sldMk cId="3242035591" sldId="965"/>
        </pc:sldMkLst>
        <pc:spChg chg="add mod">
          <ac:chgData name="Julie Crossman" userId="d902ac89-ff56-4e5d-982f-3384b0284abe" providerId="ADAL" clId="{C9C6E6DF-CBDD-4237-A10A-D9B37BE32A70}" dt="2021-09-16T18:27:57.436" v="1334" actId="1076"/>
          <ac:spMkLst>
            <pc:docMk/>
            <pc:sldMk cId="3242035591" sldId="965"/>
            <ac:spMk id="2" creationId="{7F6CD3E9-3C7F-49B5-87FA-3F3E81496EE6}"/>
          </ac:spMkLst>
        </pc:spChg>
        <pc:spChg chg="add mod">
          <ac:chgData name="Julie Crossman" userId="d902ac89-ff56-4e5d-982f-3384b0284abe" providerId="ADAL" clId="{C9C6E6DF-CBDD-4237-A10A-D9B37BE32A70}" dt="2021-09-16T18:05:33.527" v="888" actId="1076"/>
          <ac:spMkLst>
            <pc:docMk/>
            <pc:sldMk cId="3242035591" sldId="965"/>
            <ac:spMk id="4" creationId="{C0D75861-7F24-41A1-A292-275251B38A6E}"/>
          </ac:spMkLst>
        </pc:spChg>
        <pc:picChg chg="add del mod">
          <ac:chgData name="Julie Crossman" userId="d902ac89-ff56-4e5d-982f-3384b0284abe" providerId="ADAL" clId="{C9C6E6DF-CBDD-4237-A10A-D9B37BE32A70}" dt="2021-09-16T15:27:36.657" v="611" actId="21"/>
          <ac:picMkLst>
            <pc:docMk/>
            <pc:sldMk cId="3242035591" sldId="965"/>
            <ac:picMk id="3" creationId="{373A513C-D3E0-4585-A5B2-8A0D15EA839D}"/>
          </ac:picMkLst>
        </pc:picChg>
        <pc:picChg chg="add mod">
          <ac:chgData name="Julie Crossman" userId="d902ac89-ff56-4e5d-982f-3384b0284abe" providerId="ADAL" clId="{C9C6E6DF-CBDD-4237-A10A-D9B37BE32A70}" dt="2021-09-16T18:05:27.039" v="886" actId="1076"/>
          <ac:picMkLst>
            <pc:docMk/>
            <pc:sldMk cId="3242035591" sldId="965"/>
            <ac:picMk id="1026" creationId="{965910A1-B70B-4F81-9F3E-96099C62E51A}"/>
          </ac:picMkLst>
        </pc:picChg>
      </pc:sldChg>
      <pc:sldChg chg="modSp add del mod">
        <pc:chgData name="Julie Crossman" userId="d902ac89-ff56-4e5d-982f-3384b0284abe" providerId="ADAL" clId="{C9C6E6DF-CBDD-4237-A10A-D9B37BE32A70}" dt="2021-09-16T18:00:41.261" v="768" actId="47"/>
        <pc:sldMkLst>
          <pc:docMk/>
          <pc:sldMk cId="261084224" sldId="966"/>
        </pc:sldMkLst>
        <pc:spChg chg="mod">
          <ac:chgData name="Julie Crossman" userId="d902ac89-ff56-4e5d-982f-3384b0284abe" providerId="ADAL" clId="{C9C6E6DF-CBDD-4237-A10A-D9B37BE32A70}" dt="2021-09-16T14:45:11.738" v="150" actId="207"/>
          <ac:spMkLst>
            <pc:docMk/>
            <pc:sldMk cId="261084224" sldId="966"/>
            <ac:spMk id="3" creationId="{20BEF12D-F99C-4281-81F0-07535327EFA6}"/>
          </ac:spMkLst>
        </pc:spChg>
      </pc:sldChg>
      <pc:sldChg chg="addSp delSp modSp new mod delAnim modAnim">
        <pc:chgData name="Julie Crossman" userId="d902ac89-ff56-4e5d-982f-3384b0284abe" providerId="ADAL" clId="{C9C6E6DF-CBDD-4237-A10A-D9B37BE32A70}" dt="2021-09-16T18:23:15.230" v="1316"/>
        <pc:sldMkLst>
          <pc:docMk/>
          <pc:sldMk cId="943764465" sldId="967"/>
        </pc:sldMkLst>
        <pc:spChg chg="add mod">
          <ac:chgData name="Julie Crossman" userId="d902ac89-ff56-4e5d-982f-3384b0284abe" providerId="ADAL" clId="{C9C6E6DF-CBDD-4237-A10A-D9B37BE32A70}" dt="2021-09-16T18:01:12.261" v="775" actId="1076"/>
          <ac:spMkLst>
            <pc:docMk/>
            <pc:sldMk cId="943764465" sldId="967"/>
            <ac:spMk id="2" creationId="{8D208B92-EE90-4241-B027-30E268665EB8}"/>
          </ac:spMkLst>
        </pc:spChg>
        <pc:spChg chg="add mod">
          <ac:chgData name="Julie Crossman" userId="d902ac89-ff56-4e5d-982f-3384b0284abe" providerId="ADAL" clId="{C9C6E6DF-CBDD-4237-A10A-D9B37BE32A70}" dt="2021-09-16T18:01:31.307" v="780" actId="1076"/>
          <ac:spMkLst>
            <pc:docMk/>
            <pc:sldMk cId="943764465" sldId="967"/>
            <ac:spMk id="7" creationId="{111A3004-18BD-4BB7-8318-7BCBCF3E4C9E}"/>
          </ac:spMkLst>
        </pc:spChg>
        <pc:picChg chg="add del mod">
          <ac:chgData name="Julie Crossman" userId="d902ac89-ff56-4e5d-982f-3384b0284abe" providerId="ADAL" clId="{C9C6E6DF-CBDD-4237-A10A-D9B37BE32A70}" dt="2021-09-16T15:00:12.643" v="588" actId="21"/>
          <ac:picMkLst>
            <pc:docMk/>
            <pc:sldMk cId="943764465" sldId="967"/>
            <ac:picMk id="3" creationId="{4D66C989-F6AA-4A48-B483-70156805A69D}"/>
          </ac:picMkLst>
        </pc:picChg>
        <pc:picChg chg="add mod">
          <ac:chgData name="Julie Crossman" userId="d902ac89-ff56-4e5d-982f-3384b0284abe" providerId="ADAL" clId="{C9C6E6DF-CBDD-4237-A10A-D9B37BE32A70}" dt="2021-09-16T18:01:40.105" v="782" actId="14100"/>
          <ac:picMkLst>
            <pc:docMk/>
            <pc:sldMk cId="943764465" sldId="967"/>
            <ac:picMk id="3" creationId="{E99EC927-C704-4EDB-8BCA-B39DCCEB8BD2}"/>
          </ac:picMkLst>
        </pc:picChg>
        <pc:picChg chg="add mod">
          <ac:chgData name="Julie Crossman" userId="d902ac89-ff56-4e5d-982f-3384b0284abe" providerId="ADAL" clId="{C9C6E6DF-CBDD-4237-A10A-D9B37BE32A70}" dt="2021-09-16T18:01:00.687" v="771" actId="1076"/>
          <ac:picMkLst>
            <pc:docMk/>
            <pc:sldMk cId="943764465" sldId="967"/>
            <ac:picMk id="4" creationId="{C5C86661-34C8-413A-834C-28466B9AF487}"/>
          </ac:picMkLst>
        </pc:picChg>
        <pc:picChg chg="add del mod">
          <ac:chgData name="Julie Crossman" userId="d902ac89-ff56-4e5d-982f-3384b0284abe" providerId="ADAL" clId="{C9C6E6DF-CBDD-4237-A10A-D9B37BE32A70}" dt="2021-09-16T15:31:35.653" v="706" actId="21"/>
          <ac:picMkLst>
            <pc:docMk/>
            <pc:sldMk cId="943764465" sldId="967"/>
            <ac:picMk id="5" creationId="{02293FBC-74BE-4A8F-BA57-02591C51718C}"/>
          </ac:picMkLst>
        </pc:picChg>
        <pc:picChg chg="add del mod">
          <ac:chgData name="Julie Crossman" userId="d902ac89-ff56-4e5d-982f-3384b0284abe" providerId="ADAL" clId="{C9C6E6DF-CBDD-4237-A10A-D9B37BE32A70}" dt="2021-09-16T15:32:39.394" v="716" actId="478"/>
          <ac:picMkLst>
            <pc:docMk/>
            <pc:sldMk cId="943764465" sldId="967"/>
            <ac:picMk id="6" creationId="{AE8E9054-B46A-4A4B-BC62-9CBB7DE5EE96}"/>
          </ac:picMkLst>
        </pc:picChg>
      </pc:sldChg>
      <pc:sldChg chg="addSp modSp new modAnim">
        <pc:chgData name="Julie Crossman" userId="d902ac89-ff56-4e5d-982f-3384b0284abe" providerId="ADAL" clId="{C9C6E6DF-CBDD-4237-A10A-D9B37BE32A70}" dt="2021-09-16T18:20:29.036" v="1305"/>
        <pc:sldMkLst>
          <pc:docMk/>
          <pc:sldMk cId="1276199298" sldId="968"/>
        </pc:sldMkLst>
        <pc:picChg chg="add mod">
          <ac:chgData name="Julie Crossman" userId="d902ac89-ff56-4e5d-982f-3384b0284abe" providerId="ADAL" clId="{C9C6E6DF-CBDD-4237-A10A-D9B37BE32A70}" dt="2021-09-16T18:20:24.775" v="1304" actId="1076"/>
          <ac:picMkLst>
            <pc:docMk/>
            <pc:sldMk cId="1276199298" sldId="968"/>
            <ac:picMk id="3074" creationId="{E9F2331E-CCFA-49D6-BF72-9CAA8B60B1CE}"/>
          </ac:picMkLst>
        </pc:picChg>
        <pc:picChg chg="add mod">
          <ac:chgData name="Julie Crossman" userId="d902ac89-ff56-4e5d-982f-3384b0284abe" providerId="ADAL" clId="{C9C6E6DF-CBDD-4237-A10A-D9B37BE32A70}" dt="2021-09-16T18:20:17.650" v="1301" actId="14100"/>
          <ac:picMkLst>
            <pc:docMk/>
            <pc:sldMk cId="1276199298" sldId="968"/>
            <ac:picMk id="3076" creationId="{47201574-B2EA-427D-86AE-D3A228245978}"/>
          </ac:picMkLst>
        </pc:picChg>
      </pc:sldChg>
      <pc:sldChg chg="addSp modSp new mod">
        <pc:chgData name="Julie Crossman" userId="d902ac89-ff56-4e5d-982f-3384b0284abe" providerId="ADAL" clId="{C9C6E6DF-CBDD-4237-A10A-D9B37BE32A70}" dt="2021-09-16T18:30:26.343" v="1343" actId="20577"/>
        <pc:sldMkLst>
          <pc:docMk/>
          <pc:sldMk cId="4242697845" sldId="969"/>
        </pc:sldMkLst>
        <pc:spChg chg="add mod ord">
          <ac:chgData name="Julie Crossman" userId="d902ac89-ff56-4e5d-982f-3384b0284abe" providerId="ADAL" clId="{C9C6E6DF-CBDD-4237-A10A-D9B37BE32A70}" dt="2021-09-16T18:28:08.401" v="1335" actId="166"/>
          <ac:spMkLst>
            <pc:docMk/>
            <pc:sldMk cId="4242697845" sldId="969"/>
            <ac:spMk id="2" creationId="{4D95F6C8-2B52-4466-AB47-A3FD62AB9B22}"/>
          </ac:spMkLst>
        </pc:spChg>
        <pc:spChg chg="add mod">
          <ac:chgData name="Julie Crossman" userId="d902ac89-ff56-4e5d-982f-3384b0284abe" providerId="ADAL" clId="{C9C6E6DF-CBDD-4237-A10A-D9B37BE32A70}" dt="2021-09-16T18:30:26.343" v="1343" actId="20577"/>
          <ac:spMkLst>
            <pc:docMk/>
            <pc:sldMk cId="4242697845" sldId="969"/>
            <ac:spMk id="3" creationId="{FAF553A9-05E3-46F2-B68E-34CF76E0C3C9}"/>
          </ac:spMkLst>
        </pc:spChg>
        <pc:picChg chg="add mod">
          <ac:chgData name="Julie Crossman" userId="d902ac89-ff56-4e5d-982f-3384b0284abe" providerId="ADAL" clId="{C9C6E6DF-CBDD-4237-A10A-D9B37BE32A70}" dt="2021-09-16T18:12:31.324" v="1291" actId="1076"/>
          <ac:picMkLst>
            <pc:docMk/>
            <pc:sldMk cId="4242697845" sldId="969"/>
            <ac:picMk id="2050" creationId="{36746A4F-B4D1-47F2-BEEF-749EF2D9F041}"/>
          </ac:picMkLst>
        </pc:picChg>
      </pc:sldChg>
      <pc:sldChg chg="del modAnim">
        <pc:chgData name="Julie Crossman" userId="d902ac89-ff56-4e5d-982f-3384b0284abe" providerId="ADAL" clId="{C9C6E6DF-CBDD-4237-A10A-D9B37BE32A70}" dt="2021-09-17T08:06:54.044" v="1345" actId="47"/>
        <pc:sldMkLst>
          <pc:docMk/>
          <pc:sldMk cId="1165096109" sldId="970"/>
        </pc:sldMkLst>
      </pc:sldChg>
      <pc:sldMasterChg chg="del delSldLayout">
        <pc:chgData name="Julie Crossman" userId="d902ac89-ff56-4e5d-982f-3384b0284abe" providerId="ADAL" clId="{C9C6E6DF-CBDD-4237-A10A-D9B37BE32A70}" dt="2021-09-16T14:20:21.226" v="14" actId="47"/>
        <pc:sldMasterMkLst>
          <pc:docMk/>
          <pc:sldMasterMk cId="3224334066" sldId="2147483669"/>
        </pc:sldMasterMkLst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3658154860" sldId="2147483670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3690460888" sldId="2147483671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2461716588" sldId="2147483672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3213169882" sldId="2147483673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2466540303" sldId="2147483674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4294405182" sldId="2147483675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3682357238" sldId="2147483676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694409222" sldId="2147483677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2499587774" sldId="2147483678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2823441791" sldId="2147483679"/>
          </pc:sldLayoutMkLst>
        </pc:sldLayoutChg>
        <pc:sldLayoutChg chg="del">
          <pc:chgData name="Julie Crossman" userId="d902ac89-ff56-4e5d-982f-3384b0284abe" providerId="ADAL" clId="{C9C6E6DF-CBDD-4237-A10A-D9B37BE32A70}" dt="2021-09-16T14:20:21.226" v="14" actId="47"/>
          <pc:sldLayoutMkLst>
            <pc:docMk/>
            <pc:sldMasterMk cId="3224334066" sldId="2147483669"/>
            <pc:sldLayoutMk cId="379104179" sldId="2147483680"/>
          </pc:sldLayoutMkLst>
        </pc:sldLayoutChg>
      </pc:sldMasterChg>
      <pc:sldMasterChg chg="del delSldLayout">
        <pc:chgData name="Julie Crossman" userId="d902ac89-ff56-4e5d-982f-3384b0284abe" providerId="ADAL" clId="{C9C6E6DF-CBDD-4237-A10A-D9B37BE32A70}" dt="2021-09-16T14:20:48.543" v="45" actId="47"/>
        <pc:sldMasterMkLst>
          <pc:docMk/>
          <pc:sldMasterMk cId="1896972038" sldId="2147483681"/>
        </pc:sldMasterMkLst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1593996244" sldId="2147483682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827785706" sldId="2147483683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1798299962" sldId="2147483684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1864131342" sldId="2147483685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206019336" sldId="2147483686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2703750150" sldId="2147483687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499000385" sldId="2147483688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2066482294" sldId="2147483689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2168600755" sldId="2147483690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3325168855" sldId="2147483691"/>
          </pc:sldLayoutMkLst>
        </pc:sldLayoutChg>
        <pc:sldLayoutChg chg="del">
          <pc:chgData name="Julie Crossman" userId="d902ac89-ff56-4e5d-982f-3384b0284abe" providerId="ADAL" clId="{C9C6E6DF-CBDD-4237-A10A-D9B37BE32A70}" dt="2021-09-16T14:20:48.543" v="45" actId="47"/>
          <pc:sldLayoutMkLst>
            <pc:docMk/>
            <pc:sldMasterMk cId="1896972038" sldId="2147483681"/>
            <pc:sldLayoutMk cId="2541496725" sldId="214748369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FA9AEF37-4A10-47B4-BE50-C4797461E473}" type="datetimeFigureOut">
              <a:rPr lang="en-GB" smtClean="0"/>
              <a:t>16/09/2021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345A2668-57C8-435C-9244-65EEF4ADA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017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39738" y="1252538"/>
            <a:ext cx="6008687" cy="33813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66155">
              <a:defRPr/>
            </a:pPr>
            <a:fld id="{2892395D-BC1B-4D1D-949A-52A1A007E086}" type="slidenum">
              <a:rPr lang="en-GB" sz="1400">
                <a:solidFill>
                  <a:prstClr val="black"/>
                </a:solidFill>
                <a:latin typeface="Calibri" panose="020F0502020204030204"/>
              </a:rPr>
              <a:pPr defTabSz="966155">
                <a:defRPr/>
              </a:pPr>
              <a:t>1</a:t>
            </a:fld>
            <a:endParaRPr lang="en-GB" sz="140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12106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5A2668-57C8-435C-9244-65EEF4ADAB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5362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5A2668-57C8-435C-9244-65EEF4ADAB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604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133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60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175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3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660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78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809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8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7"/>
            <a:ext cx="11557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3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00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06696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448657" y="2024014"/>
            <a:ext cx="4418553" cy="1122502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>
              <a:defRPr/>
            </a:pPr>
            <a:endParaRPr lang="en-GB" sz="3300">
              <a:solidFill>
                <a:prstClr val="white"/>
              </a:solidFill>
              <a:latin typeface="Calibri Light" panose="020F0302020204030204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1524001" y="938046"/>
            <a:ext cx="49" cy="18130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3093" rIns="0" bIns="-13093" numCol="1" anchor="ctr" anchorCtr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y-GB" altLang="en-US" sz="13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E87453-715C-4E35-B532-98A21A47FB71}"/>
              </a:ext>
            </a:extLst>
          </p:cNvPr>
          <p:cNvSpPr txBox="1"/>
          <p:nvPr/>
        </p:nvSpPr>
        <p:spPr>
          <a:xfrm>
            <a:off x="3030177" y="2280894"/>
            <a:ext cx="6836960" cy="2562240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 defTabSz="685800">
              <a:defRPr/>
            </a:pPr>
            <a:r>
              <a:rPr lang="en-GB" sz="4050" b="1" dirty="0">
                <a:solidFill>
                  <a:prstClr val="white"/>
                </a:solidFill>
                <a:latin typeface="Calibri" panose="020F0502020204030204"/>
              </a:rPr>
              <a:t>Leadership and Change</a:t>
            </a:r>
          </a:p>
          <a:p>
            <a:pPr algn="ctr" defTabSz="685800">
              <a:defRPr/>
            </a:pPr>
            <a:r>
              <a:rPr lang="en-GB" sz="4050" b="1" dirty="0">
                <a:solidFill>
                  <a:prstClr val="white"/>
                </a:solidFill>
                <a:latin typeface="Calibri" panose="020F0502020204030204"/>
              </a:rPr>
              <a:t>FLP Recap</a:t>
            </a:r>
          </a:p>
          <a:p>
            <a:pPr algn="ctr">
              <a:defRPr/>
            </a:pPr>
            <a:r>
              <a:rPr lang="en-GB" sz="2700" b="1" dirty="0">
                <a:solidFill>
                  <a:prstClr val="white"/>
                </a:solidFill>
                <a:latin typeface="Calibri" panose="020F0502020204030204"/>
                <a:cs typeface="Calibri"/>
              </a:rPr>
              <a:t>BMPF7023</a:t>
            </a:r>
          </a:p>
          <a:p>
            <a:pPr algn="ctr">
              <a:defRPr/>
            </a:pPr>
            <a:endParaRPr lang="en-GB" sz="2700" b="1" dirty="0">
              <a:solidFill>
                <a:prstClr val="white"/>
              </a:solidFill>
              <a:latin typeface="Calibri" panose="020F0502020204030204"/>
              <a:cs typeface="Calibri"/>
            </a:endParaRPr>
          </a:p>
          <a:p>
            <a:pPr algn="ctr">
              <a:defRPr/>
            </a:pPr>
            <a:r>
              <a:rPr lang="en-GB" sz="2700" b="1" dirty="0">
                <a:solidFill>
                  <a:prstClr val="white"/>
                </a:solidFill>
                <a:latin typeface="Calibri" panose="020F0502020204030204"/>
                <a:cs typeface="Calibri"/>
              </a:rPr>
              <a:t>17.09.2021</a:t>
            </a:r>
          </a:p>
        </p:txBody>
      </p:sp>
    </p:spTree>
    <p:extLst>
      <p:ext uri="{BB962C8B-B14F-4D97-AF65-F5344CB8AC3E}">
        <p14:creationId xmlns:p14="http://schemas.microsoft.com/office/powerpoint/2010/main" val="3957970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DDD00-D38B-423F-8B26-9133F3C40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EF12D-F99C-4281-81F0-07535327E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critically evaluate the influence of organisational culture in the context of change initiatives;</a:t>
            </a:r>
          </a:p>
          <a:p>
            <a:pPr marL="342900" lvl="0" indent="-342900" algn="just" rtl="0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3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critically examine the complex nature of challenges for the leadership role within times of organisational change;</a:t>
            </a:r>
          </a:p>
          <a:p>
            <a:pPr marL="342900" lvl="0" indent="-342900" algn="just" rtl="0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3200" i="1" u="none" strike="noStrike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identify and critically analyse a range of strategies for leading change in the context of challenges to the organisation from within.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86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31919B4-CF17-408D-9F07-FE39099B5A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6655361"/>
              </p:ext>
            </p:extLst>
          </p:nvPr>
        </p:nvGraphicFramePr>
        <p:xfrm>
          <a:off x="2028466" y="1722120"/>
          <a:ext cx="8530266" cy="85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889255">
                  <a:extLst>
                    <a:ext uri="{9D8B030D-6E8A-4147-A177-3AD203B41FA5}">
                      <a16:colId xmlns:a16="http://schemas.microsoft.com/office/drawing/2014/main" val="3475703259"/>
                    </a:ext>
                  </a:extLst>
                </a:gridCol>
                <a:gridCol w="2208362">
                  <a:extLst>
                    <a:ext uri="{9D8B030D-6E8A-4147-A177-3AD203B41FA5}">
                      <a16:colId xmlns:a16="http://schemas.microsoft.com/office/drawing/2014/main" val="2300881958"/>
                    </a:ext>
                  </a:extLst>
                </a:gridCol>
                <a:gridCol w="2432649">
                  <a:extLst>
                    <a:ext uri="{9D8B030D-6E8A-4147-A177-3AD203B41FA5}">
                      <a16:colId xmlns:a16="http://schemas.microsoft.com/office/drawing/2014/main" val="207534447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dirty="0">
                          <a:effectLst/>
                        </a:rPr>
                        <a:t>Mode of assessment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14597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Written Assignment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5400 words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60%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7148866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0846D3B-DA62-4FC3-A211-4EDAFBE4DFCC}"/>
              </a:ext>
            </a:extLst>
          </p:cNvPr>
          <p:cNvSpPr txBox="1"/>
          <p:nvPr/>
        </p:nvSpPr>
        <p:spPr>
          <a:xfrm>
            <a:off x="1633268" y="405225"/>
            <a:ext cx="95638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accent5">
                    <a:lumMod val="50000"/>
                  </a:schemeClr>
                </a:solidFill>
              </a:rPr>
              <a:t>Module component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7E5430-E388-472B-8581-9FEFB1A30AAC}"/>
              </a:ext>
            </a:extLst>
          </p:cNvPr>
          <p:cNvSpPr txBox="1"/>
          <p:nvPr/>
        </p:nvSpPr>
        <p:spPr>
          <a:xfrm>
            <a:off x="1000664" y="1722120"/>
            <a:ext cx="632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1.)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FB2900C-962B-400B-ABF3-4038323360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102339"/>
              </p:ext>
            </p:extLst>
          </p:nvPr>
        </p:nvGraphicFramePr>
        <p:xfrm>
          <a:off x="2028466" y="3735798"/>
          <a:ext cx="8530266" cy="1280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14641">
                  <a:extLst>
                    <a:ext uri="{9D8B030D-6E8A-4147-A177-3AD203B41FA5}">
                      <a16:colId xmlns:a16="http://schemas.microsoft.com/office/drawing/2014/main" val="824520896"/>
                    </a:ext>
                  </a:extLst>
                </a:gridCol>
                <a:gridCol w="2182976">
                  <a:extLst>
                    <a:ext uri="{9D8B030D-6E8A-4147-A177-3AD203B41FA5}">
                      <a16:colId xmlns:a16="http://schemas.microsoft.com/office/drawing/2014/main" val="3490575342"/>
                    </a:ext>
                  </a:extLst>
                </a:gridCol>
                <a:gridCol w="2432649">
                  <a:extLst>
                    <a:ext uri="{9D8B030D-6E8A-4147-A177-3AD203B41FA5}">
                      <a16:colId xmlns:a16="http://schemas.microsoft.com/office/drawing/2014/main" val="293094829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Mode of assessment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287745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>
                          <a:effectLst/>
                        </a:rPr>
                        <a:t>Individual Presentation</a:t>
                      </a:r>
                      <a:endParaRPr lang="en-GB" sz="2800" b="1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24 minutes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40%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1336463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2F406E5-DBBD-4733-BEE7-BDD3EB1D2FB8}"/>
              </a:ext>
            </a:extLst>
          </p:cNvPr>
          <p:cNvSpPr txBox="1"/>
          <p:nvPr/>
        </p:nvSpPr>
        <p:spPr>
          <a:xfrm>
            <a:off x="1029419" y="3639298"/>
            <a:ext cx="632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2.)</a:t>
            </a:r>
          </a:p>
        </p:txBody>
      </p:sp>
    </p:spTree>
    <p:extLst>
      <p:ext uri="{BB962C8B-B14F-4D97-AF65-F5344CB8AC3E}">
        <p14:creationId xmlns:p14="http://schemas.microsoft.com/office/powerpoint/2010/main" val="302351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7695143-C0B0-457F-858B-AC2D11EA0D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894" y="165432"/>
            <a:ext cx="7840520" cy="53203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B9350A-1D23-46F0-918C-D9D9E92BF6FE}"/>
              </a:ext>
            </a:extLst>
          </p:cNvPr>
          <p:cNvSpPr txBox="1"/>
          <p:nvPr/>
        </p:nvSpPr>
        <p:spPr>
          <a:xfrm>
            <a:off x="290661" y="95506"/>
            <a:ext cx="28812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accent5">
                    <a:lumMod val="50000"/>
                  </a:schemeClr>
                </a:solidFill>
              </a:rPr>
              <a:t>Culture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467952-5BC9-44F9-8F27-604587878E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2420" y="2020037"/>
            <a:ext cx="3816427" cy="2231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2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C86661-34C8-413A-834C-28466B9AF4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176" y="1158630"/>
            <a:ext cx="4395579" cy="426429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208B92-EE90-4241-B027-30E268665EB8}"/>
              </a:ext>
            </a:extLst>
          </p:cNvPr>
          <p:cNvSpPr txBox="1"/>
          <p:nvPr/>
        </p:nvSpPr>
        <p:spPr>
          <a:xfrm>
            <a:off x="5743334" y="175218"/>
            <a:ext cx="7575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5">
                    <a:lumMod val="50000"/>
                  </a:schemeClr>
                </a:solidFill>
              </a:rPr>
              <a:t>Burke-Litwin Model of Change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9EC927-C704-4EDB-8BCA-B39DCCEB8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058" y="759994"/>
            <a:ext cx="5807942" cy="36990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1A3004-18BD-4BB7-8318-7BCBCF3E4C9E}"/>
              </a:ext>
            </a:extLst>
          </p:cNvPr>
          <p:cNvSpPr txBox="1"/>
          <p:nvPr/>
        </p:nvSpPr>
        <p:spPr>
          <a:xfrm>
            <a:off x="913970" y="4786803"/>
            <a:ext cx="48365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5">
                    <a:lumMod val="50000"/>
                  </a:schemeClr>
                </a:solidFill>
              </a:rPr>
              <a:t>Sources of change in HE</a:t>
            </a:r>
          </a:p>
        </p:txBody>
      </p:sp>
    </p:spTree>
    <p:extLst>
      <p:ext uri="{BB962C8B-B14F-4D97-AF65-F5344CB8AC3E}">
        <p14:creationId xmlns:p14="http://schemas.microsoft.com/office/powerpoint/2010/main" val="94376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6CD3E9-3C7F-49B5-87FA-3F3E81496EE6}"/>
              </a:ext>
            </a:extLst>
          </p:cNvPr>
          <p:cNvSpPr txBox="1"/>
          <p:nvPr/>
        </p:nvSpPr>
        <p:spPr>
          <a:xfrm>
            <a:off x="523336" y="323671"/>
            <a:ext cx="11145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5">
                    <a:lumMod val="50000"/>
                  </a:schemeClr>
                </a:solidFill>
              </a:rPr>
              <a:t>Individual Presentation </a:t>
            </a:r>
            <a:r>
              <a:rPr lang="en-GB" sz="3600" b="1" i="1" dirty="0">
                <a:solidFill>
                  <a:schemeClr val="accent5">
                    <a:lumMod val="50000"/>
                  </a:schemeClr>
                </a:solidFill>
              </a:rPr>
              <a:t>reflecting</a:t>
            </a:r>
            <a:r>
              <a:rPr lang="en-GB" sz="3600" b="1" dirty="0">
                <a:solidFill>
                  <a:schemeClr val="accent5">
                    <a:lumMod val="50000"/>
                  </a:schemeClr>
                </a:solidFill>
              </a:rPr>
              <a:t> on strategic change project experience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D75861-7F24-41A1-A292-275251B38A6E}"/>
              </a:ext>
            </a:extLst>
          </p:cNvPr>
          <p:cNvSpPr txBox="1"/>
          <p:nvPr/>
        </p:nvSpPr>
        <p:spPr>
          <a:xfrm>
            <a:off x="944503" y="2131982"/>
            <a:ext cx="38042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Identify and critically analyse a range of strategies for leading change in the context of challenges to the organisation from within.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65910A1-B70B-4F81-9F3E-96099C62E5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919" y="1524000"/>
            <a:ext cx="664845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035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F553A9-05E3-46F2-B68E-34CF76E0C3C9}"/>
              </a:ext>
            </a:extLst>
          </p:cNvPr>
          <p:cNvSpPr txBox="1"/>
          <p:nvPr/>
        </p:nvSpPr>
        <p:spPr>
          <a:xfrm>
            <a:off x="292579" y="1879291"/>
            <a:ext cx="58142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What strategy did you identify as the optimum way to lead your particular change project and why?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What strategies did you not use, and why?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What were the challenges to your project from within the organisation?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What was your greatest take-away in terms of learning from this experience?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36746A4F-B4D1-47F2-BEEF-749EF2D9F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900" y="221860"/>
            <a:ext cx="53721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D95F6C8-2B52-4466-AB47-A3FD62AB9B22}"/>
              </a:ext>
            </a:extLst>
          </p:cNvPr>
          <p:cNvSpPr txBox="1"/>
          <p:nvPr/>
        </p:nvSpPr>
        <p:spPr>
          <a:xfrm>
            <a:off x="609601" y="221860"/>
            <a:ext cx="63777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5">
                    <a:lumMod val="50000"/>
                  </a:schemeClr>
                </a:solidFill>
              </a:rPr>
              <a:t>Reflection on learning - presentation</a:t>
            </a:r>
          </a:p>
        </p:txBody>
      </p:sp>
    </p:spTree>
    <p:extLst>
      <p:ext uri="{BB962C8B-B14F-4D97-AF65-F5344CB8AC3E}">
        <p14:creationId xmlns:p14="http://schemas.microsoft.com/office/powerpoint/2010/main" val="4242697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9F2331E-CCFA-49D6-BF72-9CAA8B60B1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986" y="0"/>
            <a:ext cx="5228553" cy="564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47201574-B2EA-427D-86AE-D3A2282459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99" y="298587"/>
            <a:ext cx="5132965" cy="534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199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3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</Words>
  <Application>Microsoft Office PowerPoint</Application>
  <PresentationFormat>Widescreen</PresentationFormat>
  <Paragraphs>37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Myriad Pro</vt:lpstr>
      <vt:lpstr>Arial</vt:lpstr>
      <vt:lpstr>Calibri</vt:lpstr>
      <vt:lpstr>Calibri Light</vt:lpstr>
      <vt:lpstr>Symbol</vt:lpstr>
      <vt:lpstr>Wingdings</vt:lpstr>
      <vt:lpstr>20140311PresentationUWTSDTemplate</vt:lpstr>
      <vt:lpstr>UWTSD 200_Text 2</vt:lpstr>
      <vt:lpstr>UWTSD 200_Subtitle 4</vt:lpstr>
      <vt:lpstr>PowerPoint Presentation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8</cp:revision>
  <cp:lastPrinted>2021-08-03T18:44:37Z</cp:lastPrinted>
  <dcterms:created xsi:type="dcterms:W3CDTF">2021-06-29T14:16:45Z</dcterms:created>
  <dcterms:modified xsi:type="dcterms:W3CDTF">2021-09-17T08:07:04Z</dcterms:modified>
</cp:coreProperties>
</file>