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73" r:id="rId13"/>
    <p:sldId id="266" r:id="rId14"/>
    <p:sldId id="267" r:id="rId15"/>
    <p:sldId id="270" r:id="rId16"/>
    <p:sldId id="271" r:id="rId17"/>
  </p:sldIdLst>
  <p:sldSz cx="12192000" cy="6858000"/>
  <p:notesSz cx="6858000" cy="12192000"/>
  <p:embeddedFontLst>
    <p:embeddedFont>
      <p:font typeface="Cal Sans" panose="020B0604020202020204" charset="0"/>
      <p:regular r:id="rId19"/>
    </p:embeddedFont>
    <p:embeddedFont>
      <p:font typeface="Plus Jakarta Sans" panose="020B0604020202020204" charset="0"/>
      <p:regular r:id="rId20"/>
      <p:bold r:id="rId21"/>
    </p:embeddedFont>
    <p:embeddedFont>
      <p:font typeface="The Serif Hand Light" panose="03070302030502020204" pitchFamily="66" charset="0"/>
      <p:regular r:id="rId22"/>
    </p:embeddedFont>
    <p:embeddedFont>
      <p:font typeface="Times" panose="02020603050405020304" pitchFamily="18" charset="0"/>
      <p:regular r:id="rId23"/>
      <p:bold r:id="rId24"/>
      <p:italic r:id="rId25"/>
      <p:boldItalic r:id="rId26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EE874-88CD-4039-BF12-4BBCD2816590}" v="6" dt="2026-07-17T11:55:38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9" d="100"/>
          <a:sy n="99" d="100"/>
        </p:scale>
        <p:origin x="10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ar mitev" userId="8792a899b4929bfe" providerId="LiveId" clId="{A0F9B466-955B-4EC2-A939-F92CB2E616CE}"/>
    <pc:docChg chg="undo custSel addSld delSld modSld">
      <pc:chgData name="petar mitev" userId="8792a899b4929bfe" providerId="LiveId" clId="{A0F9B466-955B-4EC2-A939-F92CB2E616CE}" dt="2026-07-17T11:57:33.771" v="54" actId="26606"/>
      <pc:docMkLst>
        <pc:docMk/>
      </pc:docMkLst>
      <pc:sldChg chg="addSp modSp mod">
        <pc:chgData name="petar mitev" userId="8792a899b4929bfe" providerId="LiveId" clId="{A0F9B466-955B-4EC2-A939-F92CB2E616CE}" dt="2026-06-29T16:28:49.260" v="3" actId="1076"/>
        <pc:sldMkLst>
          <pc:docMk/>
          <pc:sldMk cId="0" sldId="256"/>
        </pc:sldMkLst>
        <pc:spChg chg="mod">
          <ac:chgData name="petar mitev" userId="8792a899b4929bfe" providerId="LiveId" clId="{A0F9B466-955B-4EC2-A939-F92CB2E616CE}" dt="2026-06-29T16:28:49.260" v="3" actId="1076"/>
          <ac:spMkLst>
            <pc:docMk/>
            <pc:sldMk cId="0" sldId="256"/>
            <ac:spMk id="5" creationId="{00000000-0000-0000-0000-000000000000}"/>
          </ac:spMkLst>
        </pc:spChg>
        <pc:spChg chg="add mod">
          <ac:chgData name="petar mitev" userId="8792a899b4929bfe" providerId="LiveId" clId="{A0F9B466-955B-4EC2-A939-F92CB2E616CE}" dt="2026-06-29T16:28:48.908" v="2" actId="207"/>
          <ac:spMkLst>
            <pc:docMk/>
            <pc:sldMk cId="0" sldId="256"/>
            <ac:spMk id="12" creationId="{752CA16A-85F6-A527-07B9-AD4472D6F329}"/>
          </ac:spMkLst>
        </pc:spChg>
      </pc:sldChg>
      <pc:sldChg chg="addSp delSp modSp mod">
        <pc:chgData name="petar mitev" userId="8792a899b4929bfe" providerId="LiveId" clId="{A0F9B466-955B-4EC2-A939-F92CB2E616CE}" dt="2026-07-17T11:55:41.607" v="31" actId="478"/>
        <pc:sldMkLst>
          <pc:docMk/>
          <pc:sldMk cId="0" sldId="261"/>
        </pc:sldMkLst>
        <pc:spChg chg="add del">
          <ac:chgData name="petar mitev" userId="8792a899b4929bfe" providerId="LiveId" clId="{A0F9B466-955B-4EC2-A939-F92CB2E616CE}" dt="2026-07-17T11:52:29.042" v="7" actId="22"/>
          <ac:spMkLst>
            <pc:docMk/>
            <pc:sldMk cId="0" sldId="261"/>
            <ac:spMk id="16" creationId="{7F16E7C8-6512-4D07-30C0-BC6AA1556662}"/>
          </ac:spMkLst>
        </pc:spChg>
        <pc:spChg chg="add del">
          <ac:chgData name="petar mitev" userId="8792a899b4929bfe" providerId="LiveId" clId="{A0F9B466-955B-4EC2-A939-F92CB2E616CE}" dt="2026-07-17T11:53:11.952" v="12" actId="26606"/>
          <ac:spMkLst>
            <pc:docMk/>
            <pc:sldMk cId="0" sldId="261"/>
            <ac:spMk id="18" creationId="{C12AB329-FC54-8479-8930-87F1CEB56A44}"/>
          </ac:spMkLst>
        </pc:spChg>
        <pc:graphicFrameChg chg="add del mod">
          <ac:chgData name="petar mitev" userId="8792a899b4929bfe" providerId="LiveId" clId="{A0F9B466-955B-4EC2-A939-F92CB2E616CE}" dt="2026-07-17T11:55:41.607" v="31" actId="478"/>
          <ac:graphicFrameMkLst>
            <pc:docMk/>
            <pc:sldMk cId="0" sldId="261"/>
            <ac:graphicFrameMk id="20" creationId="{A12DE581-855C-B1D3-6A8A-2D3607736668}"/>
          </ac:graphicFrameMkLst>
        </pc:graphicFrameChg>
      </pc:sldChg>
      <pc:sldChg chg="del">
        <pc:chgData name="petar mitev" userId="8792a899b4929bfe" providerId="LiveId" clId="{A0F9B466-955B-4EC2-A939-F92CB2E616CE}" dt="2026-07-17T11:46:03.414" v="4" actId="47"/>
        <pc:sldMkLst>
          <pc:docMk/>
          <pc:sldMk cId="0" sldId="268"/>
        </pc:sldMkLst>
      </pc:sldChg>
      <pc:sldChg chg="del">
        <pc:chgData name="petar mitev" userId="8792a899b4929bfe" providerId="LiveId" clId="{A0F9B466-955B-4EC2-A939-F92CB2E616CE}" dt="2026-07-17T11:46:04.963" v="5" actId="47"/>
        <pc:sldMkLst>
          <pc:docMk/>
          <pc:sldMk cId="0" sldId="269"/>
        </pc:sldMkLst>
      </pc:sldChg>
      <pc:sldChg chg="addSp delSp modSp new mod setBg setClrOvrMap">
        <pc:chgData name="petar mitev" userId="8792a899b4929bfe" providerId="LiveId" clId="{A0F9B466-955B-4EC2-A939-F92CB2E616CE}" dt="2026-07-17T11:56:28.867" v="46" actId="14100"/>
        <pc:sldMkLst>
          <pc:docMk/>
          <pc:sldMk cId="2333523279" sldId="272"/>
        </pc:sldMkLst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7" creationId="{BACC6370-2D7E-4714-9D71-7542949D7D5D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9" creationId="{F68B3F68-107C-434F-AA38-110D5EA91B85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11" creationId="{AAD0DBB9-1A4B-4391-81D4-CB19F9AB918A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13" creationId="{063BBA22-50EA-4C4D-BE05-F1CE4E63AA56}"/>
          </ac:spMkLst>
        </pc:spChg>
        <pc:spChg chg="add del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15" creationId="{738F59A4-4431-460D-8E49-6E65C189A566}"/>
          </ac:spMkLst>
        </pc:spChg>
        <pc:spChg chg="add del">
          <ac:chgData name="petar mitev" userId="8792a899b4929bfe" providerId="LiveId" clId="{A0F9B466-955B-4EC2-A939-F92CB2E616CE}" dt="2026-07-17T11:54:54.291" v="24" actId="26606"/>
          <ac:spMkLst>
            <pc:docMk/>
            <pc:sldMk cId="2333523279" sldId="272"/>
            <ac:spMk id="22" creationId="{1D63C574-BFD2-41A1-A567-B0C3CC7FDD4F}"/>
          </ac:spMkLst>
        </pc:spChg>
        <pc:spChg chg="add del">
          <ac:chgData name="petar mitev" userId="8792a899b4929bfe" providerId="LiveId" clId="{A0F9B466-955B-4EC2-A939-F92CB2E616CE}" dt="2026-07-17T11:54:44.304" v="22" actId="26606"/>
          <ac:spMkLst>
            <pc:docMk/>
            <pc:sldMk cId="2333523279" sldId="272"/>
            <ac:spMk id="23" creationId="{9228552E-C8B1-4A80-8448-0787CE0FC704}"/>
          </ac:spMkLst>
        </pc:spChg>
        <pc:spChg chg="add del">
          <ac:chgData name="petar mitev" userId="8792a899b4929bfe" providerId="LiveId" clId="{A0F9B466-955B-4EC2-A939-F92CB2E616CE}" dt="2026-07-17T11:54:54.291" v="24" actId="26606"/>
          <ac:spMkLst>
            <pc:docMk/>
            <pc:sldMk cId="2333523279" sldId="272"/>
            <ac:spMk id="24" creationId="{E2A46BAB-8C31-42B2-90E8-B26DD3E81D37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25" creationId="{1D460C86-854F-4FB3-ABC2-E823D8FEB9DB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39" creationId="{DB304A14-32D0-4873-B914-423ED7B8DAFD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41" creationId="{BB48116A-278A-4CC5-89D3-9DE8E8FF1245}"/>
          </ac:spMkLst>
        </pc:spChg>
        <pc:grpChg chg="add del">
          <ac:chgData name="petar mitev" userId="8792a899b4929bfe" providerId="LiveId" clId="{A0F9B466-955B-4EC2-A939-F92CB2E616CE}" dt="2026-07-17T11:54:54.334" v="25" actId="26606"/>
          <ac:grpSpMkLst>
            <pc:docMk/>
            <pc:sldMk cId="2333523279" sldId="272"/>
            <ac:grpSpMk id="16" creationId="{8A919B9C-5C01-47E4-B2F2-45F589208ABF}"/>
          </ac:grpSpMkLst>
        </pc:grpChg>
        <pc:grpChg chg="add del">
          <ac:chgData name="petar mitev" userId="8792a899b4929bfe" providerId="LiveId" clId="{A0F9B466-955B-4EC2-A939-F92CB2E616CE}" dt="2026-07-17T11:54:54.291" v="24" actId="26606"/>
          <ac:grpSpMkLst>
            <pc:docMk/>
            <pc:sldMk cId="2333523279" sldId="272"/>
            <ac:grpSpMk id="26" creationId="{B3F7A3C7-0737-4E57-B30E-8EEFE638B401}"/>
          </ac:grpSpMkLst>
        </pc:grpChg>
        <pc:grpChg chg="add del">
          <ac:chgData name="petar mitev" userId="8792a899b4929bfe" providerId="LiveId" clId="{A0F9B466-955B-4EC2-A939-F92CB2E616CE}" dt="2026-07-17T11:54:54.291" v="24" actId="26606"/>
          <ac:grpSpMkLst>
            <pc:docMk/>
            <pc:sldMk cId="2333523279" sldId="272"/>
            <ac:grpSpMk id="30" creationId="{43F5E015-E085-4624-B431-B42414448684}"/>
          </ac:grpSpMkLst>
        </pc:grpChg>
        <pc:graphicFrameChg chg="add mod modGraphic">
          <ac:chgData name="petar mitev" userId="8792a899b4929bfe" providerId="LiveId" clId="{A0F9B466-955B-4EC2-A939-F92CB2E616CE}" dt="2026-07-17T11:56:28.867" v="46" actId="14100"/>
          <ac:graphicFrameMkLst>
            <pc:docMk/>
            <pc:sldMk cId="2333523279" sldId="272"/>
            <ac:graphicFrameMk id="2" creationId="{61A79FBB-4869-D30A-7B0E-E5B0BC931B3B}"/>
          </ac:graphicFrameMkLst>
        </pc:graphicFrameChg>
        <pc:picChg chg="add del">
          <ac:chgData name="petar mitev" userId="8792a899b4929bfe" providerId="LiveId" clId="{A0F9B466-955B-4EC2-A939-F92CB2E616CE}" dt="2026-07-17T11:54:44.304" v="22" actId="26606"/>
          <ac:picMkLst>
            <pc:docMk/>
            <pc:sldMk cId="2333523279" sldId="272"/>
            <ac:picMk id="19" creationId="{C578F3F8-D481-EF09-E7E7-90026A20300D}"/>
          </ac:picMkLst>
        </pc:picChg>
        <pc:picChg chg="add">
          <ac:chgData name="petar mitev" userId="8792a899b4929bfe" providerId="LiveId" clId="{A0F9B466-955B-4EC2-A939-F92CB2E616CE}" dt="2026-07-17T11:54:54.334" v="25" actId="26606"/>
          <ac:picMkLst>
            <pc:docMk/>
            <pc:sldMk cId="2333523279" sldId="272"/>
            <ac:picMk id="40" creationId="{06D0233B-C8BB-BCEE-31DE-333FAE9C1EEA}"/>
          </ac:picMkLst>
        </pc:picChg>
      </pc:sldChg>
      <pc:sldChg chg="addSp new del mod">
        <pc:chgData name="petar mitev" userId="8792a899b4929bfe" providerId="LiveId" clId="{A0F9B466-955B-4EC2-A939-F92CB2E616CE}" dt="2026-07-17T11:53:01.420" v="10" actId="47"/>
        <pc:sldMkLst>
          <pc:docMk/>
          <pc:sldMk cId="3798962182" sldId="272"/>
        </pc:sldMkLst>
        <pc:spChg chg="add">
          <ac:chgData name="petar mitev" userId="8792a899b4929bfe" providerId="LiveId" clId="{A0F9B466-955B-4EC2-A939-F92CB2E616CE}" dt="2026-07-17T11:52:51.694" v="9" actId="22"/>
          <ac:spMkLst>
            <pc:docMk/>
            <pc:sldMk cId="3798962182" sldId="272"/>
            <ac:spMk id="3" creationId="{CA9E9BA3-5A74-74EE-AB6F-711D6756F315}"/>
          </ac:spMkLst>
        </pc:spChg>
      </pc:sldChg>
      <pc:sldChg chg="addSp delSp modSp new mod setBg">
        <pc:chgData name="petar mitev" userId="8792a899b4929bfe" providerId="LiveId" clId="{A0F9B466-955B-4EC2-A939-F92CB2E616CE}" dt="2026-07-17T11:57:33.771" v="54" actId="26606"/>
        <pc:sldMkLst>
          <pc:docMk/>
          <pc:sldMk cId="3779675804" sldId="273"/>
        </pc:sldMkLst>
        <pc:spChg chg="add del">
          <ac:chgData name="petar mitev" userId="8792a899b4929bfe" providerId="LiveId" clId="{A0F9B466-955B-4EC2-A939-F92CB2E616CE}" dt="2026-07-17T11:57:01.048" v="49" actId="26606"/>
          <ac:spMkLst>
            <pc:docMk/>
            <pc:sldMk cId="3779675804" sldId="273"/>
            <ac:spMk id="3" creationId="{8A15226F-915F-F162-BADB-74FDC4879C36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0" creationId="{BACC6370-2D7E-4714-9D71-7542949D7D5D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1" creationId="{4F7EBAE4-9945-4473-9E34-B2C66EA0F03D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2" creationId="{F68B3F68-107C-434F-AA38-110D5EA91B85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3" creationId="{70BEB1E7-2F88-40BC-B73D-42E5B6F80BFC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4" creationId="{AAD0DBB9-1A4B-4391-81D4-CB19F9AB918A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5" creationId="{A7B99495-F43F-4D80-A44F-2CB4764EB90B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6" creationId="{063BBA22-50EA-4C4D-BE05-F1CE4E63AA56}"/>
          </ac:spMkLst>
        </pc:spChg>
        <pc:spChg chg="add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21" creationId="{9DBC8166-481C-4473-95F5-9A5B9073B7F1}"/>
          </ac:spMkLst>
        </pc:spChg>
        <pc:spChg chg="add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23" creationId="{A5A5CE6E-90AF-4D43-A014-1F9EC83EB93D}"/>
          </ac:spMkLst>
        </pc:spChg>
        <pc:graphicFrameChg chg="add mod modGraphic">
          <ac:chgData name="petar mitev" userId="8792a899b4929bfe" providerId="LiveId" clId="{A0F9B466-955B-4EC2-A939-F92CB2E616CE}" dt="2026-07-17T11:57:33.771" v="54" actId="26606"/>
          <ac:graphicFrameMkLst>
            <pc:docMk/>
            <pc:sldMk cId="3779675804" sldId="273"/>
            <ac:graphicFrameMk id="5" creationId="{8D2FE4C0-1F59-751B-83B3-62335AFFDB02}"/>
          </ac:graphicFrameMkLst>
        </pc:graphicFrameChg>
        <pc:picChg chg="add del">
          <ac:chgData name="petar mitev" userId="8792a899b4929bfe" providerId="LiveId" clId="{A0F9B466-955B-4EC2-A939-F92CB2E616CE}" dt="2026-07-17T11:57:16.674" v="51" actId="26606"/>
          <ac:picMkLst>
            <pc:docMk/>
            <pc:sldMk cId="3779675804" sldId="273"/>
            <ac:picMk id="7" creationId="{88B01F38-AFE1-007F-9045-5A57551904D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35F701-F13F-4493-B607-1E8151A2349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F52727-84AB-4507-9F19-F1F8B8D63D7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Microsoft – Satya Nadella</a:t>
          </a:r>
          <a:endParaRPr lang="en-US"/>
        </a:p>
      </dgm:t>
    </dgm:pt>
    <dgm:pt modelId="{171B40A7-B9A7-4183-9C19-789DFACD4D30}" type="parTrans" cxnId="{E6C656F2-3450-4422-A8E6-69010851458C}">
      <dgm:prSet/>
      <dgm:spPr/>
      <dgm:t>
        <a:bodyPr/>
        <a:lstStyle/>
        <a:p>
          <a:endParaRPr lang="en-US"/>
        </a:p>
      </dgm:t>
    </dgm:pt>
    <dgm:pt modelId="{24C883BD-2CEA-4112-8C74-B60CE03AD227}" type="sibTrans" cxnId="{E6C656F2-3450-4422-A8E6-69010851458C}">
      <dgm:prSet/>
      <dgm:spPr/>
      <dgm:t>
        <a:bodyPr/>
        <a:lstStyle/>
        <a:p>
          <a:endParaRPr lang="en-US"/>
        </a:p>
      </dgm:t>
    </dgm:pt>
    <dgm:pt modelId="{BA459970-7BAA-4764-979E-28C4844B8FD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Promoted empathy as a core leadership value after becoming CEO. </a:t>
          </a:r>
        </a:p>
      </dgm:t>
    </dgm:pt>
    <dgm:pt modelId="{8C816B49-77AA-4AC6-895E-E5550BDB2520}" type="parTrans" cxnId="{9DA6A1B1-B72F-43E1-9A07-24572E1812CC}">
      <dgm:prSet/>
      <dgm:spPr/>
      <dgm:t>
        <a:bodyPr/>
        <a:lstStyle/>
        <a:p>
          <a:endParaRPr lang="en-US"/>
        </a:p>
      </dgm:t>
    </dgm:pt>
    <dgm:pt modelId="{8CC62FE7-C0DF-4C2B-861A-CC3C83CE3315}" type="sibTrans" cxnId="{9DA6A1B1-B72F-43E1-9A07-24572E1812CC}">
      <dgm:prSet/>
      <dgm:spPr/>
      <dgm:t>
        <a:bodyPr/>
        <a:lstStyle/>
        <a:p>
          <a:endParaRPr lang="en-US"/>
        </a:p>
      </dgm:t>
    </dgm:pt>
    <dgm:pt modelId="{22EB6F71-2AB5-4F1E-B9B7-5BEC17E305F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Encouraged leaders to listen actively and support employee wellbeing. </a:t>
          </a:r>
        </a:p>
      </dgm:t>
    </dgm:pt>
    <dgm:pt modelId="{F0500AB6-AE3E-48F1-A505-7472F6C39987}" type="parTrans" cxnId="{370A67C8-CDCB-481E-ACA7-1BC1B8F3FA35}">
      <dgm:prSet/>
      <dgm:spPr/>
      <dgm:t>
        <a:bodyPr/>
        <a:lstStyle/>
        <a:p>
          <a:endParaRPr lang="en-US"/>
        </a:p>
      </dgm:t>
    </dgm:pt>
    <dgm:pt modelId="{63890B52-67A2-415C-8655-AD23AAEA0A61}" type="sibTrans" cxnId="{370A67C8-CDCB-481E-ACA7-1BC1B8F3FA35}">
      <dgm:prSet/>
      <dgm:spPr/>
      <dgm:t>
        <a:bodyPr/>
        <a:lstStyle/>
        <a:p>
          <a:endParaRPr lang="en-US"/>
        </a:p>
      </dgm:t>
    </dgm:pt>
    <dgm:pt modelId="{05752914-6FBF-4A95-9487-9C849B5D827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Improved collaboration, innovation, and employee engagement across global teams</a:t>
          </a:r>
          <a:r>
            <a:rPr lang="en-US" sz="1100" dirty="0"/>
            <a:t>. </a:t>
          </a:r>
        </a:p>
      </dgm:t>
    </dgm:pt>
    <dgm:pt modelId="{1F1A1743-342F-4240-80D1-CA91BBAC6348}" type="parTrans" cxnId="{87A6A56C-1CE8-4772-AC7C-6AA0487824B5}">
      <dgm:prSet/>
      <dgm:spPr/>
      <dgm:t>
        <a:bodyPr/>
        <a:lstStyle/>
        <a:p>
          <a:endParaRPr lang="en-US"/>
        </a:p>
      </dgm:t>
    </dgm:pt>
    <dgm:pt modelId="{DD38D7AA-A773-4F61-9633-4042D6F0DA5B}" type="sibTrans" cxnId="{87A6A56C-1CE8-4772-AC7C-6AA0487824B5}">
      <dgm:prSet/>
      <dgm:spPr/>
      <dgm:t>
        <a:bodyPr/>
        <a:lstStyle/>
        <a:p>
          <a:endParaRPr lang="en-US"/>
        </a:p>
      </dgm:t>
    </dgm:pt>
    <dgm:pt modelId="{9E954F44-2FE0-4D59-BD35-C19A0A1F94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Virgin Group – Richard Branson</a:t>
          </a:r>
          <a:endParaRPr lang="en-US" dirty="0"/>
        </a:p>
      </dgm:t>
    </dgm:pt>
    <dgm:pt modelId="{56451330-765C-4B70-8110-7637E8B8E9D1}" type="parTrans" cxnId="{21F1E04D-5312-4D88-A50A-30BC253B71E4}">
      <dgm:prSet/>
      <dgm:spPr/>
      <dgm:t>
        <a:bodyPr/>
        <a:lstStyle/>
        <a:p>
          <a:endParaRPr lang="en-US"/>
        </a:p>
      </dgm:t>
    </dgm:pt>
    <dgm:pt modelId="{48D84282-82B5-44E5-A99E-9FE28051EE98}" type="sibTrans" cxnId="{21F1E04D-5312-4D88-A50A-30BC253B71E4}">
      <dgm:prSet/>
      <dgm:spPr/>
      <dgm:t>
        <a:bodyPr/>
        <a:lstStyle/>
        <a:p>
          <a:endParaRPr lang="en-US"/>
        </a:p>
      </dgm:t>
    </dgm:pt>
    <dgm:pt modelId="{D8D47B95-A9CE-4972-8C3A-5C6B20BC38F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Builds strong relationships by valuing employees and encouraging open communication. </a:t>
          </a:r>
        </a:p>
      </dgm:t>
    </dgm:pt>
    <dgm:pt modelId="{1DBA0E8B-E38E-4184-899A-C3C9007E727C}" type="parTrans" cxnId="{49C660F8-00C9-485E-AF42-3235E25842EF}">
      <dgm:prSet/>
      <dgm:spPr/>
      <dgm:t>
        <a:bodyPr/>
        <a:lstStyle/>
        <a:p>
          <a:endParaRPr lang="en-US"/>
        </a:p>
      </dgm:t>
    </dgm:pt>
    <dgm:pt modelId="{461D470B-0313-4914-A35D-78AA107F1156}" type="sibTrans" cxnId="{49C660F8-00C9-485E-AF42-3235E25842EF}">
      <dgm:prSet/>
      <dgm:spPr/>
      <dgm:t>
        <a:bodyPr/>
        <a:lstStyle/>
        <a:p>
          <a:endParaRPr lang="en-US"/>
        </a:p>
      </dgm:t>
    </dgm:pt>
    <dgm:pt modelId="{99ADF779-9EA5-4641-AC40-39B163CB5C9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Uses empathy and trust to motivate staff and create a positive workplace culture. </a:t>
          </a:r>
        </a:p>
      </dgm:t>
    </dgm:pt>
    <dgm:pt modelId="{D9245B2F-CA31-4042-BA41-DF0BE13A694F}" type="parTrans" cxnId="{56CC97EC-CACA-441B-987E-8ABC8187E0FB}">
      <dgm:prSet/>
      <dgm:spPr/>
      <dgm:t>
        <a:bodyPr/>
        <a:lstStyle/>
        <a:p>
          <a:endParaRPr lang="en-US"/>
        </a:p>
      </dgm:t>
    </dgm:pt>
    <dgm:pt modelId="{F020CD41-47C0-4D0C-B0D4-673FC1198213}" type="sibTrans" cxnId="{56CC97EC-CACA-441B-987E-8ABC8187E0FB}">
      <dgm:prSet/>
      <dgm:spPr/>
      <dgm:t>
        <a:bodyPr/>
        <a:lstStyle/>
        <a:p>
          <a:endParaRPr lang="en-US"/>
        </a:p>
      </dgm:t>
    </dgm:pt>
    <dgm:pt modelId="{FF74308A-5E39-4063-8C6E-D6FB3D5E8D7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/>
            <a:t>Demonstrates how emotionally intelligent leadership improves performance and customer satisfaction.</a:t>
          </a:r>
        </a:p>
      </dgm:t>
    </dgm:pt>
    <dgm:pt modelId="{3258340E-1905-4956-B9FE-D426E2EF3BF9}" type="parTrans" cxnId="{BEB46282-34A3-4E42-8C8D-6EEB812854F0}">
      <dgm:prSet/>
      <dgm:spPr/>
      <dgm:t>
        <a:bodyPr/>
        <a:lstStyle/>
        <a:p>
          <a:endParaRPr lang="en-US"/>
        </a:p>
      </dgm:t>
    </dgm:pt>
    <dgm:pt modelId="{B0493DE6-26BD-4B4E-AF02-C0331210E91E}" type="sibTrans" cxnId="{BEB46282-34A3-4E42-8C8D-6EEB812854F0}">
      <dgm:prSet/>
      <dgm:spPr/>
      <dgm:t>
        <a:bodyPr/>
        <a:lstStyle/>
        <a:p>
          <a:endParaRPr lang="en-US"/>
        </a:p>
      </dgm:t>
    </dgm:pt>
    <dgm:pt modelId="{5A998AE3-CF25-4D16-80E8-17535DE67E8C}" type="pres">
      <dgm:prSet presAssocID="{1835F701-F13F-4493-B607-1E8151A23491}" presName="root" presStyleCnt="0">
        <dgm:presLayoutVars>
          <dgm:dir/>
          <dgm:resizeHandles val="exact"/>
        </dgm:presLayoutVars>
      </dgm:prSet>
      <dgm:spPr/>
    </dgm:pt>
    <dgm:pt modelId="{923C03D1-5D3B-4662-8ACA-810626BCAD2B}" type="pres">
      <dgm:prSet presAssocID="{59F52727-84AB-4507-9F19-F1F8B8D63D7F}" presName="compNode" presStyleCnt="0"/>
      <dgm:spPr/>
    </dgm:pt>
    <dgm:pt modelId="{C7297BAD-1FD7-464A-A556-AA92B8437B4C}" type="pres">
      <dgm:prSet presAssocID="{59F52727-84AB-4507-9F19-F1F8B8D63D7F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AA5A2ABD-EFEC-495E-A467-6186912A8B37}" type="pres">
      <dgm:prSet presAssocID="{59F52727-84AB-4507-9F19-F1F8B8D63D7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AF641E1B-33C3-4A35-8775-D20A18FE0F41}" type="pres">
      <dgm:prSet presAssocID="{59F52727-84AB-4507-9F19-F1F8B8D63D7F}" presName="spaceRect" presStyleCnt="0"/>
      <dgm:spPr/>
    </dgm:pt>
    <dgm:pt modelId="{005201EF-06A5-4D54-B83A-C77E71EE8E49}" type="pres">
      <dgm:prSet presAssocID="{59F52727-84AB-4507-9F19-F1F8B8D63D7F}" presName="textRect" presStyleLbl="revTx" presStyleIdx="0" presStyleCnt="8">
        <dgm:presLayoutVars>
          <dgm:chMax val="1"/>
          <dgm:chPref val="1"/>
        </dgm:presLayoutVars>
      </dgm:prSet>
      <dgm:spPr/>
    </dgm:pt>
    <dgm:pt modelId="{5F94ABE9-6752-438A-A02A-FB4FC0DF9A2C}" type="pres">
      <dgm:prSet presAssocID="{24C883BD-2CEA-4112-8C74-B60CE03AD227}" presName="sibTrans" presStyleCnt="0"/>
      <dgm:spPr/>
    </dgm:pt>
    <dgm:pt modelId="{28E4741F-DF61-411F-B34B-7EB01BEFA647}" type="pres">
      <dgm:prSet presAssocID="{BA459970-7BAA-4764-979E-28C4844B8FD7}" presName="compNode" presStyleCnt="0"/>
      <dgm:spPr/>
    </dgm:pt>
    <dgm:pt modelId="{811CC808-012A-42A3-8230-F3CECB111EB1}" type="pres">
      <dgm:prSet presAssocID="{BA459970-7BAA-4764-979E-28C4844B8FD7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C1F6BF83-351B-4C39-B005-8371FCC80919}" type="pres">
      <dgm:prSet presAssocID="{BA459970-7BAA-4764-979E-28C4844B8FD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26FA545-D6E4-4146-8B36-F6DDB09192B0}" type="pres">
      <dgm:prSet presAssocID="{BA459970-7BAA-4764-979E-28C4844B8FD7}" presName="spaceRect" presStyleCnt="0"/>
      <dgm:spPr/>
    </dgm:pt>
    <dgm:pt modelId="{EDE8A618-2CD6-4E0E-A302-72930AF5451C}" type="pres">
      <dgm:prSet presAssocID="{BA459970-7BAA-4764-979E-28C4844B8FD7}" presName="textRect" presStyleLbl="revTx" presStyleIdx="1" presStyleCnt="8">
        <dgm:presLayoutVars>
          <dgm:chMax val="1"/>
          <dgm:chPref val="1"/>
        </dgm:presLayoutVars>
      </dgm:prSet>
      <dgm:spPr/>
    </dgm:pt>
    <dgm:pt modelId="{4A6C19F9-BCA8-4D27-83EE-EDC1EBADCB1F}" type="pres">
      <dgm:prSet presAssocID="{8CC62FE7-C0DF-4C2B-861A-CC3C83CE3315}" presName="sibTrans" presStyleCnt="0"/>
      <dgm:spPr/>
    </dgm:pt>
    <dgm:pt modelId="{33508302-EC55-41C6-9B49-621A91ADEC03}" type="pres">
      <dgm:prSet presAssocID="{22EB6F71-2AB5-4F1E-B9B7-5BEC17E305F1}" presName="compNode" presStyleCnt="0"/>
      <dgm:spPr/>
    </dgm:pt>
    <dgm:pt modelId="{3664D820-884B-477A-8C61-8D0B6AF1F8D1}" type="pres">
      <dgm:prSet presAssocID="{22EB6F71-2AB5-4F1E-B9B7-5BEC17E305F1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91DE53AE-829C-4CB1-BD82-9455A37B2C0E}" type="pres">
      <dgm:prSet presAssocID="{22EB6F71-2AB5-4F1E-B9B7-5BEC17E305F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099B2229-DC95-465F-A745-89809CC55FAA}" type="pres">
      <dgm:prSet presAssocID="{22EB6F71-2AB5-4F1E-B9B7-5BEC17E305F1}" presName="spaceRect" presStyleCnt="0"/>
      <dgm:spPr/>
    </dgm:pt>
    <dgm:pt modelId="{351F9FA9-2FC2-49A3-8DB2-A5A9ED28713C}" type="pres">
      <dgm:prSet presAssocID="{22EB6F71-2AB5-4F1E-B9B7-5BEC17E305F1}" presName="textRect" presStyleLbl="revTx" presStyleIdx="2" presStyleCnt="8">
        <dgm:presLayoutVars>
          <dgm:chMax val="1"/>
          <dgm:chPref val="1"/>
        </dgm:presLayoutVars>
      </dgm:prSet>
      <dgm:spPr/>
    </dgm:pt>
    <dgm:pt modelId="{9B867DBB-1F61-41EB-AA1E-A6CC894FFE42}" type="pres">
      <dgm:prSet presAssocID="{63890B52-67A2-415C-8655-AD23AAEA0A61}" presName="sibTrans" presStyleCnt="0"/>
      <dgm:spPr/>
    </dgm:pt>
    <dgm:pt modelId="{B2686EA1-CEEB-445D-BC09-0811F550D2ED}" type="pres">
      <dgm:prSet presAssocID="{05752914-6FBF-4A95-9487-9C849B5D827E}" presName="compNode" presStyleCnt="0"/>
      <dgm:spPr/>
    </dgm:pt>
    <dgm:pt modelId="{2C0311B8-0716-49AA-8F68-9A8E2931285B}" type="pres">
      <dgm:prSet presAssocID="{05752914-6FBF-4A95-9487-9C849B5D827E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A870E66-E466-426B-AFAE-226C233D86F2}" type="pres">
      <dgm:prSet presAssocID="{05752914-6FBF-4A95-9487-9C849B5D827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454D55C7-2CB9-4D11-823D-6F36B2595EAF}" type="pres">
      <dgm:prSet presAssocID="{05752914-6FBF-4A95-9487-9C849B5D827E}" presName="spaceRect" presStyleCnt="0"/>
      <dgm:spPr/>
    </dgm:pt>
    <dgm:pt modelId="{8D535020-0DD8-4D84-986B-ED35054CD343}" type="pres">
      <dgm:prSet presAssocID="{05752914-6FBF-4A95-9487-9C849B5D827E}" presName="textRect" presStyleLbl="revTx" presStyleIdx="3" presStyleCnt="8" custLinFactNeighborX="108" custLinFactNeighborY="-45975">
        <dgm:presLayoutVars>
          <dgm:chMax val="1"/>
          <dgm:chPref val="1"/>
        </dgm:presLayoutVars>
      </dgm:prSet>
      <dgm:spPr/>
    </dgm:pt>
    <dgm:pt modelId="{B409F1F5-3F17-4488-A250-A17D1A28DD1C}" type="pres">
      <dgm:prSet presAssocID="{DD38D7AA-A773-4F61-9633-4042D6F0DA5B}" presName="sibTrans" presStyleCnt="0"/>
      <dgm:spPr/>
    </dgm:pt>
    <dgm:pt modelId="{AE9FDA61-3CD6-48AF-BC08-A6928B798CA5}" type="pres">
      <dgm:prSet presAssocID="{9E954F44-2FE0-4D59-BD35-C19A0A1F9448}" presName="compNode" presStyleCnt="0"/>
      <dgm:spPr/>
    </dgm:pt>
    <dgm:pt modelId="{C5E181AF-3BC2-4F87-86D2-81A767357065}" type="pres">
      <dgm:prSet presAssocID="{9E954F44-2FE0-4D59-BD35-C19A0A1F9448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B9F227D-7F32-4A3E-BEFB-83C97AD31337}" type="pres">
      <dgm:prSet presAssocID="{9E954F44-2FE0-4D59-BD35-C19A0A1F9448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2ED4345-85C4-4D91-BEC1-97E136090407}" type="pres">
      <dgm:prSet presAssocID="{9E954F44-2FE0-4D59-BD35-C19A0A1F9448}" presName="spaceRect" presStyleCnt="0"/>
      <dgm:spPr/>
    </dgm:pt>
    <dgm:pt modelId="{287959F9-9A82-4A3E-BE4D-473A19067665}" type="pres">
      <dgm:prSet presAssocID="{9E954F44-2FE0-4D59-BD35-C19A0A1F9448}" presName="textRect" presStyleLbl="revTx" presStyleIdx="4" presStyleCnt="8">
        <dgm:presLayoutVars>
          <dgm:chMax val="1"/>
          <dgm:chPref val="1"/>
        </dgm:presLayoutVars>
      </dgm:prSet>
      <dgm:spPr/>
    </dgm:pt>
    <dgm:pt modelId="{97D9CB90-3C14-4328-BA77-5DA822925D1F}" type="pres">
      <dgm:prSet presAssocID="{48D84282-82B5-44E5-A99E-9FE28051EE98}" presName="sibTrans" presStyleCnt="0"/>
      <dgm:spPr/>
    </dgm:pt>
    <dgm:pt modelId="{8EC5C57C-720A-4488-ADFF-0CC9B9709C9D}" type="pres">
      <dgm:prSet presAssocID="{D8D47B95-A9CE-4972-8C3A-5C6B20BC38FA}" presName="compNode" presStyleCnt="0"/>
      <dgm:spPr/>
    </dgm:pt>
    <dgm:pt modelId="{062D4590-810F-4480-87D7-A4DC990A2574}" type="pres">
      <dgm:prSet presAssocID="{D8D47B95-A9CE-4972-8C3A-5C6B20BC38FA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9620C7CA-9D2E-42B6-8AF4-EC1428A99471}" type="pres">
      <dgm:prSet presAssocID="{D8D47B95-A9CE-4972-8C3A-5C6B20BC38F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11C2600-CA9A-4737-AB96-521E4A97384B}" type="pres">
      <dgm:prSet presAssocID="{D8D47B95-A9CE-4972-8C3A-5C6B20BC38FA}" presName="spaceRect" presStyleCnt="0"/>
      <dgm:spPr/>
    </dgm:pt>
    <dgm:pt modelId="{C58B0819-25B3-45E9-B798-E2B307AB4742}" type="pres">
      <dgm:prSet presAssocID="{D8D47B95-A9CE-4972-8C3A-5C6B20BC38FA}" presName="textRect" presStyleLbl="revTx" presStyleIdx="5" presStyleCnt="8">
        <dgm:presLayoutVars>
          <dgm:chMax val="1"/>
          <dgm:chPref val="1"/>
        </dgm:presLayoutVars>
      </dgm:prSet>
      <dgm:spPr/>
    </dgm:pt>
    <dgm:pt modelId="{F797A036-8934-42CF-B2D8-97DF220171DF}" type="pres">
      <dgm:prSet presAssocID="{461D470B-0313-4914-A35D-78AA107F1156}" presName="sibTrans" presStyleCnt="0"/>
      <dgm:spPr/>
    </dgm:pt>
    <dgm:pt modelId="{0A82403B-F486-421B-B1BB-2760B0482E9E}" type="pres">
      <dgm:prSet presAssocID="{99ADF779-9EA5-4641-AC40-39B163CB5C9F}" presName="compNode" presStyleCnt="0"/>
      <dgm:spPr/>
    </dgm:pt>
    <dgm:pt modelId="{EFF75B5D-30CD-460B-8D47-B56CA040D732}" type="pres">
      <dgm:prSet presAssocID="{99ADF779-9EA5-4641-AC40-39B163CB5C9F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4759F74F-79C0-4D9B-A213-58EBF44F13AA}" type="pres">
      <dgm:prSet presAssocID="{99ADF779-9EA5-4641-AC40-39B163CB5C9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C39D92-85EC-4791-81FE-F545F51449E4}" type="pres">
      <dgm:prSet presAssocID="{99ADF779-9EA5-4641-AC40-39B163CB5C9F}" presName="spaceRect" presStyleCnt="0"/>
      <dgm:spPr/>
    </dgm:pt>
    <dgm:pt modelId="{74DED6CA-8DAB-4512-A018-0AB2C60BCBD6}" type="pres">
      <dgm:prSet presAssocID="{99ADF779-9EA5-4641-AC40-39B163CB5C9F}" presName="textRect" presStyleLbl="revTx" presStyleIdx="6" presStyleCnt="8">
        <dgm:presLayoutVars>
          <dgm:chMax val="1"/>
          <dgm:chPref val="1"/>
        </dgm:presLayoutVars>
      </dgm:prSet>
      <dgm:spPr/>
    </dgm:pt>
    <dgm:pt modelId="{C20B5AAA-3FB7-44F1-9DF6-14A0B9C7ED2E}" type="pres">
      <dgm:prSet presAssocID="{F020CD41-47C0-4D0C-B0D4-673FC1198213}" presName="sibTrans" presStyleCnt="0"/>
      <dgm:spPr/>
    </dgm:pt>
    <dgm:pt modelId="{F4A2BB46-BD42-4AEF-97C3-658B09AE3D91}" type="pres">
      <dgm:prSet presAssocID="{FF74308A-5E39-4063-8C6E-D6FB3D5E8D7C}" presName="compNode" presStyleCnt="0"/>
      <dgm:spPr/>
    </dgm:pt>
    <dgm:pt modelId="{403D3F2A-03AE-40AA-B33E-3320DA2F3F88}" type="pres">
      <dgm:prSet presAssocID="{FF74308A-5E39-4063-8C6E-D6FB3D5E8D7C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2B4F3FF8-8B10-4096-9BF9-CEB803C32212}" type="pres">
      <dgm:prSet presAssocID="{FF74308A-5E39-4063-8C6E-D6FB3D5E8D7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27B5AD7-4861-44AD-BACD-D16006CB44EC}" type="pres">
      <dgm:prSet presAssocID="{FF74308A-5E39-4063-8C6E-D6FB3D5E8D7C}" presName="spaceRect" presStyleCnt="0"/>
      <dgm:spPr/>
    </dgm:pt>
    <dgm:pt modelId="{277CA393-E1DC-4212-BEFC-815DFE534FC1}" type="pres">
      <dgm:prSet presAssocID="{FF74308A-5E39-4063-8C6E-D6FB3D5E8D7C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24B5410F-748B-4406-98D8-D200AE015C16}" type="presOf" srcId="{1835F701-F13F-4493-B607-1E8151A23491}" destId="{5A998AE3-CF25-4D16-80E8-17535DE67E8C}" srcOrd="0" destOrd="0" presId="urn:microsoft.com/office/officeart/2018/5/layout/IconLeafLabelList"/>
    <dgm:cxn modelId="{12CE9827-DE77-4318-9E25-A452B0A4033D}" type="presOf" srcId="{9E954F44-2FE0-4D59-BD35-C19A0A1F9448}" destId="{287959F9-9A82-4A3E-BE4D-473A19067665}" srcOrd="0" destOrd="0" presId="urn:microsoft.com/office/officeart/2018/5/layout/IconLeafLabelList"/>
    <dgm:cxn modelId="{2E60A92C-4EBB-48A6-A0C8-FA5E6966F62C}" type="presOf" srcId="{05752914-6FBF-4A95-9487-9C849B5D827E}" destId="{8D535020-0DD8-4D84-986B-ED35054CD343}" srcOrd="0" destOrd="0" presId="urn:microsoft.com/office/officeart/2018/5/layout/IconLeafLabelList"/>
    <dgm:cxn modelId="{3A67A247-B9EB-449E-B493-50CB13AF58AA}" type="presOf" srcId="{FF74308A-5E39-4063-8C6E-D6FB3D5E8D7C}" destId="{277CA393-E1DC-4212-BEFC-815DFE534FC1}" srcOrd="0" destOrd="0" presId="urn:microsoft.com/office/officeart/2018/5/layout/IconLeafLabelList"/>
    <dgm:cxn modelId="{D6286B4A-6A6A-449B-B2B0-DB5C51DF2B97}" type="presOf" srcId="{59F52727-84AB-4507-9F19-F1F8B8D63D7F}" destId="{005201EF-06A5-4D54-B83A-C77E71EE8E49}" srcOrd="0" destOrd="0" presId="urn:microsoft.com/office/officeart/2018/5/layout/IconLeafLabelList"/>
    <dgm:cxn modelId="{87A6A56C-1CE8-4772-AC7C-6AA0487824B5}" srcId="{1835F701-F13F-4493-B607-1E8151A23491}" destId="{05752914-6FBF-4A95-9487-9C849B5D827E}" srcOrd="3" destOrd="0" parTransId="{1F1A1743-342F-4240-80D1-CA91BBAC6348}" sibTransId="{DD38D7AA-A773-4F61-9633-4042D6F0DA5B}"/>
    <dgm:cxn modelId="{21F1E04D-5312-4D88-A50A-30BC253B71E4}" srcId="{1835F701-F13F-4493-B607-1E8151A23491}" destId="{9E954F44-2FE0-4D59-BD35-C19A0A1F9448}" srcOrd="4" destOrd="0" parTransId="{56451330-765C-4B70-8110-7637E8B8E9D1}" sibTransId="{48D84282-82B5-44E5-A99E-9FE28051EE98}"/>
    <dgm:cxn modelId="{BEB46282-34A3-4E42-8C8D-6EEB812854F0}" srcId="{1835F701-F13F-4493-B607-1E8151A23491}" destId="{FF74308A-5E39-4063-8C6E-D6FB3D5E8D7C}" srcOrd="7" destOrd="0" parTransId="{3258340E-1905-4956-B9FE-D426E2EF3BF9}" sibTransId="{B0493DE6-26BD-4B4E-AF02-C0331210E91E}"/>
    <dgm:cxn modelId="{FBC0138A-B214-4228-8004-F9D989AAB738}" type="presOf" srcId="{BA459970-7BAA-4764-979E-28C4844B8FD7}" destId="{EDE8A618-2CD6-4E0E-A302-72930AF5451C}" srcOrd="0" destOrd="0" presId="urn:microsoft.com/office/officeart/2018/5/layout/IconLeafLabelList"/>
    <dgm:cxn modelId="{3F457BA7-EBDC-4A7F-B520-A980CAC36E5C}" type="presOf" srcId="{99ADF779-9EA5-4641-AC40-39B163CB5C9F}" destId="{74DED6CA-8DAB-4512-A018-0AB2C60BCBD6}" srcOrd="0" destOrd="0" presId="urn:microsoft.com/office/officeart/2018/5/layout/IconLeafLabelList"/>
    <dgm:cxn modelId="{9DA6A1B1-B72F-43E1-9A07-24572E1812CC}" srcId="{1835F701-F13F-4493-B607-1E8151A23491}" destId="{BA459970-7BAA-4764-979E-28C4844B8FD7}" srcOrd="1" destOrd="0" parTransId="{8C816B49-77AA-4AC6-895E-E5550BDB2520}" sibTransId="{8CC62FE7-C0DF-4C2B-861A-CC3C83CE3315}"/>
    <dgm:cxn modelId="{572780C5-014F-4DED-B2FB-6A975F13B9E9}" type="presOf" srcId="{22EB6F71-2AB5-4F1E-B9B7-5BEC17E305F1}" destId="{351F9FA9-2FC2-49A3-8DB2-A5A9ED28713C}" srcOrd="0" destOrd="0" presId="urn:microsoft.com/office/officeart/2018/5/layout/IconLeafLabelList"/>
    <dgm:cxn modelId="{370A67C8-CDCB-481E-ACA7-1BC1B8F3FA35}" srcId="{1835F701-F13F-4493-B607-1E8151A23491}" destId="{22EB6F71-2AB5-4F1E-B9B7-5BEC17E305F1}" srcOrd="2" destOrd="0" parTransId="{F0500AB6-AE3E-48F1-A505-7472F6C39987}" sibTransId="{63890B52-67A2-415C-8655-AD23AAEA0A61}"/>
    <dgm:cxn modelId="{BE53B6E3-DE02-432C-B05F-A78F39273B64}" type="presOf" srcId="{D8D47B95-A9CE-4972-8C3A-5C6B20BC38FA}" destId="{C58B0819-25B3-45E9-B798-E2B307AB4742}" srcOrd="0" destOrd="0" presId="urn:microsoft.com/office/officeart/2018/5/layout/IconLeafLabelList"/>
    <dgm:cxn modelId="{56CC97EC-CACA-441B-987E-8ABC8187E0FB}" srcId="{1835F701-F13F-4493-B607-1E8151A23491}" destId="{99ADF779-9EA5-4641-AC40-39B163CB5C9F}" srcOrd="6" destOrd="0" parTransId="{D9245B2F-CA31-4042-BA41-DF0BE13A694F}" sibTransId="{F020CD41-47C0-4D0C-B0D4-673FC1198213}"/>
    <dgm:cxn modelId="{E6C656F2-3450-4422-A8E6-69010851458C}" srcId="{1835F701-F13F-4493-B607-1E8151A23491}" destId="{59F52727-84AB-4507-9F19-F1F8B8D63D7F}" srcOrd="0" destOrd="0" parTransId="{171B40A7-B9A7-4183-9C19-789DFACD4D30}" sibTransId="{24C883BD-2CEA-4112-8C74-B60CE03AD227}"/>
    <dgm:cxn modelId="{49C660F8-00C9-485E-AF42-3235E25842EF}" srcId="{1835F701-F13F-4493-B607-1E8151A23491}" destId="{D8D47B95-A9CE-4972-8C3A-5C6B20BC38FA}" srcOrd="5" destOrd="0" parTransId="{1DBA0E8B-E38E-4184-899A-C3C9007E727C}" sibTransId="{461D470B-0313-4914-A35D-78AA107F1156}"/>
    <dgm:cxn modelId="{ACC7B541-27C7-4453-8991-9EA405CC5465}" type="presParOf" srcId="{5A998AE3-CF25-4D16-80E8-17535DE67E8C}" destId="{923C03D1-5D3B-4662-8ACA-810626BCAD2B}" srcOrd="0" destOrd="0" presId="urn:microsoft.com/office/officeart/2018/5/layout/IconLeafLabelList"/>
    <dgm:cxn modelId="{EA93FA6E-CBAD-48BE-80A4-FA8E40783193}" type="presParOf" srcId="{923C03D1-5D3B-4662-8ACA-810626BCAD2B}" destId="{C7297BAD-1FD7-464A-A556-AA92B8437B4C}" srcOrd="0" destOrd="0" presId="urn:microsoft.com/office/officeart/2018/5/layout/IconLeafLabelList"/>
    <dgm:cxn modelId="{769648E8-B7E0-4F3C-9AF1-ECD067970E2F}" type="presParOf" srcId="{923C03D1-5D3B-4662-8ACA-810626BCAD2B}" destId="{AA5A2ABD-EFEC-495E-A467-6186912A8B37}" srcOrd="1" destOrd="0" presId="urn:microsoft.com/office/officeart/2018/5/layout/IconLeafLabelList"/>
    <dgm:cxn modelId="{290EB019-3C24-4426-B5FB-12AA305517F2}" type="presParOf" srcId="{923C03D1-5D3B-4662-8ACA-810626BCAD2B}" destId="{AF641E1B-33C3-4A35-8775-D20A18FE0F41}" srcOrd="2" destOrd="0" presId="urn:microsoft.com/office/officeart/2018/5/layout/IconLeafLabelList"/>
    <dgm:cxn modelId="{7B55B965-489B-4DDB-912D-522211820EFF}" type="presParOf" srcId="{923C03D1-5D3B-4662-8ACA-810626BCAD2B}" destId="{005201EF-06A5-4D54-B83A-C77E71EE8E49}" srcOrd="3" destOrd="0" presId="urn:microsoft.com/office/officeart/2018/5/layout/IconLeafLabelList"/>
    <dgm:cxn modelId="{333E144C-6D1C-44DA-BE10-0E4E7779E8CC}" type="presParOf" srcId="{5A998AE3-CF25-4D16-80E8-17535DE67E8C}" destId="{5F94ABE9-6752-438A-A02A-FB4FC0DF9A2C}" srcOrd="1" destOrd="0" presId="urn:microsoft.com/office/officeart/2018/5/layout/IconLeafLabelList"/>
    <dgm:cxn modelId="{F05E169B-BBC1-45F3-A623-E5AAE3988EBB}" type="presParOf" srcId="{5A998AE3-CF25-4D16-80E8-17535DE67E8C}" destId="{28E4741F-DF61-411F-B34B-7EB01BEFA647}" srcOrd="2" destOrd="0" presId="urn:microsoft.com/office/officeart/2018/5/layout/IconLeafLabelList"/>
    <dgm:cxn modelId="{E49A288B-1D29-4DCD-B7FF-F4522FEC0415}" type="presParOf" srcId="{28E4741F-DF61-411F-B34B-7EB01BEFA647}" destId="{811CC808-012A-42A3-8230-F3CECB111EB1}" srcOrd="0" destOrd="0" presId="urn:microsoft.com/office/officeart/2018/5/layout/IconLeafLabelList"/>
    <dgm:cxn modelId="{EC5F644C-B34C-41E1-8648-BCE8FC3B2977}" type="presParOf" srcId="{28E4741F-DF61-411F-B34B-7EB01BEFA647}" destId="{C1F6BF83-351B-4C39-B005-8371FCC80919}" srcOrd="1" destOrd="0" presId="urn:microsoft.com/office/officeart/2018/5/layout/IconLeafLabelList"/>
    <dgm:cxn modelId="{76D40EA6-CBF2-4758-BC89-3B22FF4104AE}" type="presParOf" srcId="{28E4741F-DF61-411F-B34B-7EB01BEFA647}" destId="{526FA545-D6E4-4146-8B36-F6DDB09192B0}" srcOrd="2" destOrd="0" presId="urn:microsoft.com/office/officeart/2018/5/layout/IconLeafLabelList"/>
    <dgm:cxn modelId="{11B07CCD-6403-48F9-8BFC-9B4FBD7CE990}" type="presParOf" srcId="{28E4741F-DF61-411F-B34B-7EB01BEFA647}" destId="{EDE8A618-2CD6-4E0E-A302-72930AF5451C}" srcOrd="3" destOrd="0" presId="urn:microsoft.com/office/officeart/2018/5/layout/IconLeafLabelList"/>
    <dgm:cxn modelId="{848E1933-ABEF-4742-A839-7ED303FE267E}" type="presParOf" srcId="{5A998AE3-CF25-4D16-80E8-17535DE67E8C}" destId="{4A6C19F9-BCA8-4D27-83EE-EDC1EBADCB1F}" srcOrd="3" destOrd="0" presId="urn:microsoft.com/office/officeart/2018/5/layout/IconLeafLabelList"/>
    <dgm:cxn modelId="{F26C82ED-5E65-4448-B92C-8744A420A982}" type="presParOf" srcId="{5A998AE3-CF25-4D16-80E8-17535DE67E8C}" destId="{33508302-EC55-41C6-9B49-621A91ADEC03}" srcOrd="4" destOrd="0" presId="urn:microsoft.com/office/officeart/2018/5/layout/IconLeafLabelList"/>
    <dgm:cxn modelId="{5FD2432A-BD30-41C4-9A33-464EAC476CAC}" type="presParOf" srcId="{33508302-EC55-41C6-9B49-621A91ADEC03}" destId="{3664D820-884B-477A-8C61-8D0B6AF1F8D1}" srcOrd="0" destOrd="0" presId="urn:microsoft.com/office/officeart/2018/5/layout/IconLeafLabelList"/>
    <dgm:cxn modelId="{1924F80C-C3CF-45D7-A9BB-855F0936C8CC}" type="presParOf" srcId="{33508302-EC55-41C6-9B49-621A91ADEC03}" destId="{91DE53AE-829C-4CB1-BD82-9455A37B2C0E}" srcOrd="1" destOrd="0" presId="urn:microsoft.com/office/officeart/2018/5/layout/IconLeafLabelList"/>
    <dgm:cxn modelId="{5E74C106-C477-4CDA-A234-13B7AF6516EC}" type="presParOf" srcId="{33508302-EC55-41C6-9B49-621A91ADEC03}" destId="{099B2229-DC95-465F-A745-89809CC55FAA}" srcOrd="2" destOrd="0" presId="urn:microsoft.com/office/officeart/2018/5/layout/IconLeafLabelList"/>
    <dgm:cxn modelId="{AC6E3954-C8E9-46F1-8592-3DD89CE33A17}" type="presParOf" srcId="{33508302-EC55-41C6-9B49-621A91ADEC03}" destId="{351F9FA9-2FC2-49A3-8DB2-A5A9ED28713C}" srcOrd="3" destOrd="0" presId="urn:microsoft.com/office/officeart/2018/5/layout/IconLeafLabelList"/>
    <dgm:cxn modelId="{193A988C-1640-436B-8AD9-46A674080F43}" type="presParOf" srcId="{5A998AE3-CF25-4D16-80E8-17535DE67E8C}" destId="{9B867DBB-1F61-41EB-AA1E-A6CC894FFE42}" srcOrd="5" destOrd="0" presId="urn:microsoft.com/office/officeart/2018/5/layout/IconLeafLabelList"/>
    <dgm:cxn modelId="{9EA6DEF0-999A-4708-B3A3-ED699CC57908}" type="presParOf" srcId="{5A998AE3-CF25-4D16-80E8-17535DE67E8C}" destId="{B2686EA1-CEEB-445D-BC09-0811F550D2ED}" srcOrd="6" destOrd="0" presId="urn:microsoft.com/office/officeart/2018/5/layout/IconLeafLabelList"/>
    <dgm:cxn modelId="{745A25C6-1EFF-4C9E-9A84-E052F5534170}" type="presParOf" srcId="{B2686EA1-CEEB-445D-BC09-0811F550D2ED}" destId="{2C0311B8-0716-49AA-8F68-9A8E2931285B}" srcOrd="0" destOrd="0" presId="urn:microsoft.com/office/officeart/2018/5/layout/IconLeafLabelList"/>
    <dgm:cxn modelId="{C6E48CE7-715D-4933-A90B-8624A010FEAF}" type="presParOf" srcId="{B2686EA1-CEEB-445D-BC09-0811F550D2ED}" destId="{3A870E66-E466-426B-AFAE-226C233D86F2}" srcOrd="1" destOrd="0" presId="urn:microsoft.com/office/officeart/2018/5/layout/IconLeafLabelList"/>
    <dgm:cxn modelId="{461AA5EF-277C-4A0B-9AFC-1DB6CB566C25}" type="presParOf" srcId="{B2686EA1-CEEB-445D-BC09-0811F550D2ED}" destId="{454D55C7-2CB9-4D11-823D-6F36B2595EAF}" srcOrd="2" destOrd="0" presId="urn:microsoft.com/office/officeart/2018/5/layout/IconLeafLabelList"/>
    <dgm:cxn modelId="{66E70D30-1E9D-4B6E-BEC7-EA64E774B306}" type="presParOf" srcId="{B2686EA1-CEEB-445D-BC09-0811F550D2ED}" destId="{8D535020-0DD8-4D84-986B-ED35054CD343}" srcOrd="3" destOrd="0" presId="urn:microsoft.com/office/officeart/2018/5/layout/IconLeafLabelList"/>
    <dgm:cxn modelId="{A46C425B-39E9-4B2B-B331-D6DEC27265AA}" type="presParOf" srcId="{5A998AE3-CF25-4D16-80E8-17535DE67E8C}" destId="{B409F1F5-3F17-4488-A250-A17D1A28DD1C}" srcOrd="7" destOrd="0" presId="urn:microsoft.com/office/officeart/2018/5/layout/IconLeafLabelList"/>
    <dgm:cxn modelId="{9D21D04A-3B43-46BA-AC46-0E4F64CAE504}" type="presParOf" srcId="{5A998AE3-CF25-4D16-80E8-17535DE67E8C}" destId="{AE9FDA61-3CD6-48AF-BC08-A6928B798CA5}" srcOrd="8" destOrd="0" presId="urn:microsoft.com/office/officeart/2018/5/layout/IconLeafLabelList"/>
    <dgm:cxn modelId="{7279CFA8-27DB-478F-90A7-130AA9525A80}" type="presParOf" srcId="{AE9FDA61-3CD6-48AF-BC08-A6928B798CA5}" destId="{C5E181AF-3BC2-4F87-86D2-81A767357065}" srcOrd="0" destOrd="0" presId="urn:microsoft.com/office/officeart/2018/5/layout/IconLeafLabelList"/>
    <dgm:cxn modelId="{4F1607A9-AEEB-42F4-B9D5-2D5684CDE17A}" type="presParOf" srcId="{AE9FDA61-3CD6-48AF-BC08-A6928B798CA5}" destId="{DB9F227D-7F32-4A3E-BEFB-83C97AD31337}" srcOrd="1" destOrd="0" presId="urn:microsoft.com/office/officeart/2018/5/layout/IconLeafLabelList"/>
    <dgm:cxn modelId="{720C7241-A072-45AE-A46C-E1236DA119B9}" type="presParOf" srcId="{AE9FDA61-3CD6-48AF-BC08-A6928B798CA5}" destId="{62ED4345-85C4-4D91-BEC1-97E136090407}" srcOrd="2" destOrd="0" presId="urn:microsoft.com/office/officeart/2018/5/layout/IconLeafLabelList"/>
    <dgm:cxn modelId="{CC459D82-1A6F-461B-82C6-5A66D3841947}" type="presParOf" srcId="{AE9FDA61-3CD6-48AF-BC08-A6928B798CA5}" destId="{287959F9-9A82-4A3E-BE4D-473A19067665}" srcOrd="3" destOrd="0" presId="urn:microsoft.com/office/officeart/2018/5/layout/IconLeafLabelList"/>
    <dgm:cxn modelId="{D4CDE738-263C-4EC9-AAA5-6D2CBE229FBF}" type="presParOf" srcId="{5A998AE3-CF25-4D16-80E8-17535DE67E8C}" destId="{97D9CB90-3C14-4328-BA77-5DA822925D1F}" srcOrd="9" destOrd="0" presId="urn:microsoft.com/office/officeart/2018/5/layout/IconLeafLabelList"/>
    <dgm:cxn modelId="{A4B701A3-63AB-4301-8505-B253265DACE7}" type="presParOf" srcId="{5A998AE3-CF25-4D16-80E8-17535DE67E8C}" destId="{8EC5C57C-720A-4488-ADFF-0CC9B9709C9D}" srcOrd="10" destOrd="0" presId="urn:microsoft.com/office/officeart/2018/5/layout/IconLeafLabelList"/>
    <dgm:cxn modelId="{919A3383-42AF-4A08-BD1D-76479A6D9460}" type="presParOf" srcId="{8EC5C57C-720A-4488-ADFF-0CC9B9709C9D}" destId="{062D4590-810F-4480-87D7-A4DC990A2574}" srcOrd="0" destOrd="0" presId="urn:microsoft.com/office/officeart/2018/5/layout/IconLeafLabelList"/>
    <dgm:cxn modelId="{E4A2C628-9112-4360-A363-BF67B6708C95}" type="presParOf" srcId="{8EC5C57C-720A-4488-ADFF-0CC9B9709C9D}" destId="{9620C7CA-9D2E-42B6-8AF4-EC1428A99471}" srcOrd="1" destOrd="0" presId="urn:microsoft.com/office/officeart/2018/5/layout/IconLeafLabelList"/>
    <dgm:cxn modelId="{26D6E2B9-7135-403C-9EAB-FCC27B44426B}" type="presParOf" srcId="{8EC5C57C-720A-4488-ADFF-0CC9B9709C9D}" destId="{411C2600-CA9A-4737-AB96-521E4A97384B}" srcOrd="2" destOrd="0" presId="urn:microsoft.com/office/officeart/2018/5/layout/IconLeafLabelList"/>
    <dgm:cxn modelId="{D6AC0D66-5C5B-41C1-80D5-07F4D65C693E}" type="presParOf" srcId="{8EC5C57C-720A-4488-ADFF-0CC9B9709C9D}" destId="{C58B0819-25B3-45E9-B798-E2B307AB4742}" srcOrd="3" destOrd="0" presId="urn:microsoft.com/office/officeart/2018/5/layout/IconLeafLabelList"/>
    <dgm:cxn modelId="{4AC61639-D918-4AE2-94DD-1E2BF043EAFD}" type="presParOf" srcId="{5A998AE3-CF25-4D16-80E8-17535DE67E8C}" destId="{F797A036-8934-42CF-B2D8-97DF220171DF}" srcOrd="11" destOrd="0" presId="urn:microsoft.com/office/officeart/2018/5/layout/IconLeafLabelList"/>
    <dgm:cxn modelId="{0F6446D1-AB26-4244-8A87-7AA96EB01FB3}" type="presParOf" srcId="{5A998AE3-CF25-4D16-80E8-17535DE67E8C}" destId="{0A82403B-F486-421B-B1BB-2760B0482E9E}" srcOrd="12" destOrd="0" presId="urn:microsoft.com/office/officeart/2018/5/layout/IconLeafLabelList"/>
    <dgm:cxn modelId="{4595E461-A211-406F-8699-FCCEA29D5B1B}" type="presParOf" srcId="{0A82403B-F486-421B-B1BB-2760B0482E9E}" destId="{EFF75B5D-30CD-460B-8D47-B56CA040D732}" srcOrd="0" destOrd="0" presId="urn:microsoft.com/office/officeart/2018/5/layout/IconLeafLabelList"/>
    <dgm:cxn modelId="{6432D8F6-302C-474B-9F34-C0585AB06599}" type="presParOf" srcId="{0A82403B-F486-421B-B1BB-2760B0482E9E}" destId="{4759F74F-79C0-4D9B-A213-58EBF44F13AA}" srcOrd="1" destOrd="0" presId="urn:microsoft.com/office/officeart/2018/5/layout/IconLeafLabelList"/>
    <dgm:cxn modelId="{0EA16096-75C0-48DB-9FE1-97DEB429D2EC}" type="presParOf" srcId="{0A82403B-F486-421B-B1BB-2760B0482E9E}" destId="{8CC39D92-85EC-4791-81FE-F545F51449E4}" srcOrd="2" destOrd="0" presId="urn:microsoft.com/office/officeart/2018/5/layout/IconLeafLabelList"/>
    <dgm:cxn modelId="{4AD4076A-8B26-4F30-89BA-DCDB7ECC3DC6}" type="presParOf" srcId="{0A82403B-F486-421B-B1BB-2760B0482E9E}" destId="{74DED6CA-8DAB-4512-A018-0AB2C60BCBD6}" srcOrd="3" destOrd="0" presId="urn:microsoft.com/office/officeart/2018/5/layout/IconLeafLabelList"/>
    <dgm:cxn modelId="{EC11EBD2-F9C0-4420-A6CE-39089828B763}" type="presParOf" srcId="{5A998AE3-CF25-4D16-80E8-17535DE67E8C}" destId="{C20B5AAA-3FB7-44F1-9DF6-14A0B9C7ED2E}" srcOrd="13" destOrd="0" presId="urn:microsoft.com/office/officeart/2018/5/layout/IconLeafLabelList"/>
    <dgm:cxn modelId="{18F1883F-A35E-4A97-95CB-38978DD1351A}" type="presParOf" srcId="{5A998AE3-CF25-4D16-80E8-17535DE67E8C}" destId="{F4A2BB46-BD42-4AEF-97C3-658B09AE3D91}" srcOrd="14" destOrd="0" presId="urn:microsoft.com/office/officeart/2018/5/layout/IconLeafLabelList"/>
    <dgm:cxn modelId="{5B6175BE-3E1C-4297-9F5E-FFEA1E264553}" type="presParOf" srcId="{F4A2BB46-BD42-4AEF-97C3-658B09AE3D91}" destId="{403D3F2A-03AE-40AA-B33E-3320DA2F3F88}" srcOrd="0" destOrd="0" presId="urn:microsoft.com/office/officeart/2018/5/layout/IconLeafLabelList"/>
    <dgm:cxn modelId="{CEA4EC5B-1E3C-468A-BD8A-59214845A361}" type="presParOf" srcId="{F4A2BB46-BD42-4AEF-97C3-658B09AE3D91}" destId="{2B4F3FF8-8B10-4096-9BF9-CEB803C32212}" srcOrd="1" destOrd="0" presId="urn:microsoft.com/office/officeart/2018/5/layout/IconLeafLabelList"/>
    <dgm:cxn modelId="{FA5A4650-3D5C-40FD-B95B-67454F0007AF}" type="presParOf" srcId="{F4A2BB46-BD42-4AEF-97C3-658B09AE3D91}" destId="{727B5AD7-4861-44AD-BACD-D16006CB44EC}" srcOrd="2" destOrd="0" presId="urn:microsoft.com/office/officeart/2018/5/layout/IconLeafLabelList"/>
    <dgm:cxn modelId="{0A0CA5CF-3E2C-42D8-B3C4-1A2972F95184}" type="presParOf" srcId="{F4A2BB46-BD42-4AEF-97C3-658B09AE3D91}" destId="{277CA393-E1DC-4212-BEFC-815DFE534FC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3E3FE0-6E09-4235-8EE8-ADF4EACE3FC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57BFB61-7418-419A-A022-71A08922F838}">
      <dgm:prSet/>
      <dgm:spPr/>
      <dgm:t>
        <a:bodyPr/>
        <a:lstStyle/>
        <a:p>
          <a:r>
            <a:rPr lang="en-US" b="1"/>
            <a:t>Unilever – Leading Global Teams</a:t>
          </a:r>
          <a:endParaRPr lang="en-US"/>
        </a:p>
      </dgm:t>
    </dgm:pt>
    <dgm:pt modelId="{F806DDFE-4C39-45BD-95A7-F0AFFF7677C7}" type="parTrans" cxnId="{F21BAF04-6E97-46DC-A0B4-37FC67C5B569}">
      <dgm:prSet/>
      <dgm:spPr/>
      <dgm:t>
        <a:bodyPr/>
        <a:lstStyle/>
        <a:p>
          <a:endParaRPr lang="en-US"/>
        </a:p>
      </dgm:t>
    </dgm:pt>
    <dgm:pt modelId="{DE6ADCB7-E58E-42D6-B1E9-53BF117F0133}" type="sibTrans" cxnId="{F21BAF04-6E97-46DC-A0B4-37FC67C5B569}">
      <dgm:prSet/>
      <dgm:spPr/>
      <dgm:t>
        <a:bodyPr/>
        <a:lstStyle/>
        <a:p>
          <a:endParaRPr lang="en-US"/>
        </a:p>
      </dgm:t>
    </dgm:pt>
    <dgm:pt modelId="{B262A5B0-9DBE-4867-AD95-8D5C1DA11FAD}">
      <dgm:prSet/>
      <dgm:spPr/>
      <dgm:t>
        <a:bodyPr/>
        <a:lstStyle/>
        <a:p>
          <a:r>
            <a:rPr lang="en-US"/>
            <a:t>Managers adapt their leadership style to different cultural values and communication preferences. </a:t>
          </a:r>
        </a:p>
      </dgm:t>
    </dgm:pt>
    <dgm:pt modelId="{D1EE323F-93EE-48A7-951C-092192BBE2BF}" type="parTrans" cxnId="{C44DFA4F-1CB0-4775-ADCF-F1A88BDBF27C}">
      <dgm:prSet/>
      <dgm:spPr/>
      <dgm:t>
        <a:bodyPr/>
        <a:lstStyle/>
        <a:p>
          <a:endParaRPr lang="en-US"/>
        </a:p>
      </dgm:t>
    </dgm:pt>
    <dgm:pt modelId="{EAA0F0D6-64C9-48FF-BF7A-BCF712F73D5E}" type="sibTrans" cxnId="{C44DFA4F-1CB0-4775-ADCF-F1A88BDBF27C}">
      <dgm:prSet/>
      <dgm:spPr/>
      <dgm:t>
        <a:bodyPr/>
        <a:lstStyle/>
        <a:p>
          <a:endParaRPr lang="en-US"/>
        </a:p>
      </dgm:t>
    </dgm:pt>
    <dgm:pt modelId="{AC84004D-DE75-46E1-8A59-820222E0EA72}">
      <dgm:prSet/>
      <dgm:spPr/>
      <dgm:t>
        <a:bodyPr/>
        <a:lstStyle/>
        <a:p>
          <a:r>
            <a:rPr lang="en-US"/>
            <a:t>Training in cultural intelligence helps employees collaborate effectively across international markets. </a:t>
          </a:r>
        </a:p>
      </dgm:t>
    </dgm:pt>
    <dgm:pt modelId="{D40AA32B-E875-4B28-A376-08BF0DDF8179}" type="parTrans" cxnId="{C7E2A5EA-E052-486B-8559-88DCE9B1E0C6}">
      <dgm:prSet/>
      <dgm:spPr/>
      <dgm:t>
        <a:bodyPr/>
        <a:lstStyle/>
        <a:p>
          <a:endParaRPr lang="en-US"/>
        </a:p>
      </dgm:t>
    </dgm:pt>
    <dgm:pt modelId="{F4A1103D-44E9-4EAD-9E9B-21FA81051315}" type="sibTrans" cxnId="{C7E2A5EA-E052-486B-8559-88DCE9B1E0C6}">
      <dgm:prSet/>
      <dgm:spPr/>
      <dgm:t>
        <a:bodyPr/>
        <a:lstStyle/>
        <a:p>
          <a:endParaRPr lang="en-US"/>
        </a:p>
      </dgm:t>
    </dgm:pt>
    <dgm:pt modelId="{FCFE7BC1-AF47-40C9-A81A-03B59506CECB}">
      <dgm:prSet/>
      <dgm:spPr/>
      <dgm:t>
        <a:bodyPr/>
        <a:lstStyle/>
        <a:p>
          <a:r>
            <a:rPr lang="en-US"/>
            <a:t>Results in stronger teamwork, fewer misunderstandings, and better global decision-making. </a:t>
          </a:r>
        </a:p>
      </dgm:t>
    </dgm:pt>
    <dgm:pt modelId="{5977D816-6F99-4E3D-95B9-1A02D3D7D10F}" type="parTrans" cxnId="{195C133C-73E2-44DD-9C6E-6948E3044065}">
      <dgm:prSet/>
      <dgm:spPr/>
      <dgm:t>
        <a:bodyPr/>
        <a:lstStyle/>
        <a:p>
          <a:endParaRPr lang="en-US"/>
        </a:p>
      </dgm:t>
    </dgm:pt>
    <dgm:pt modelId="{93C0A099-8CFD-41E1-A3EE-F8A97E79DA7A}" type="sibTrans" cxnId="{195C133C-73E2-44DD-9C6E-6948E3044065}">
      <dgm:prSet/>
      <dgm:spPr/>
      <dgm:t>
        <a:bodyPr/>
        <a:lstStyle/>
        <a:p>
          <a:endParaRPr lang="en-US"/>
        </a:p>
      </dgm:t>
    </dgm:pt>
    <dgm:pt modelId="{8AEE4BEB-CB3B-4086-A813-A1954E9C76D1}">
      <dgm:prSet/>
      <dgm:spPr/>
      <dgm:t>
        <a:bodyPr/>
        <a:lstStyle/>
        <a:p>
          <a:r>
            <a:rPr lang="en-US" b="1"/>
            <a:t>McDonald's – Adapting to Local Cultures</a:t>
          </a:r>
          <a:endParaRPr lang="en-US"/>
        </a:p>
      </dgm:t>
    </dgm:pt>
    <dgm:pt modelId="{FCBAA55F-4913-4BAF-B64D-D539A6007051}" type="parTrans" cxnId="{25CE4D44-C86D-43B4-85A3-8CC3F677006E}">
      <dgm:prSet/>
      <dgm:spPr/>
      <dgm:t>
        <a:bodyPr/>
        <a:lstStyle/>
        <a:p>
          <a:endParaRPr lang="en-US"/>
        </a:p>
      </dgm:t>
    </dgm:pt>
    <dgm:pt modelId="{D57635B2-E8C6-47DA-A843-57E956A8D65B}" type="sibTrans" cxnId="{25CE4D44-C86D-43B4-85A3-8CC3F677006E}">
      <dgm:prSet/>
      <dgm:spPr/>
      <dgm:t>
        <a:bodyPr/>
        <a:lstStyle/>
        <a:p>
          <a:endParaRPr lang="en-US"/>
        </a:p>
      </dgm:t>
    </dgm:pt>
    <dgm:pt modelId="{C1612DDD-F609-453B-80E8-4AC1935D827D}">
      <dgm:prSet/>
      <dgm:spPr/>
      <dgm:t>
        <a:bodyPr/>
        <a:lstStyle/>
        <a:p>
          <a:r>
            <a:rPr lang="en-US"/>
            <a:t>Adjusts products, marketing, and customer experience to match local cultural expectations. </a:t>
          </a:r>
        </a:p>
      </dgm:t>
    </dgm:pt>
    <dgm:pt modelId="{27A5AB6D-957C-4A70-99BB-04C72A64371D}" type="parTrans" cxnId="{4DD99C93-E2D1-4E92-9259-C0E46F73A823}">
      <dgm:prSet/>
      <dgm:spPr/>
      <dgm:t>
        <a:bodyPr/>
        <a:lstStyle/>
        <a:p>
          <a:endParaRPr lang="en-US"/>
        </a:p>
      </dgm:t>
    </dgm:pt>
    <dgm:pt modelId="{9A75FA1D-9485-4BE2-9521-8E905023BD11}" type="sibTrans" cxnId="{4DD99C93-E2D1-4E92-9259-C0E46F73A823}">
      <dgm:prSet/>
      <dgm:spPr/>
      <dgm:t>
        <a:bodyPr/>
        <a:lstStyle/>
        <a:p>
          <a:endParaRPr lang="en-US"/>
        </a:p>
      </dgm:t>
    </dgm:pt>
    <dgm:pt modelId="{36C7DCDE-4D04-499A-B58A-D09FB9792C76}">
      <dgm:prSet/>
      <dgm:spPr/>
      <dgm:t>
        <a:bodyPr/>
        <a:lstStyle/>
        <a:p>
          <a:r>
            <a:rPr lang="en-US"/>
            <a:t>Examples include different menu items and advertising strategies in different countries. </a:t>
          </a:r>
        </a:p>
      </dgm:t>
    </dgm:pt>
    <dgm:pt modelId="{9F3C382D-8206-4B0C-86A7-EE01CCC17696}" type="parTrans" cxnId="{498F0677-5DE7-4ED7-B327-FF8DF7C64C10}">
      <dgm:prSet/>
      <dgm:spPr/>
      <dgm:t>
        <a:bodyPr/>
        <a:lstStyle/>
        <a:p>
          <a:endParaRPr lang="en-US"/>
        </a:p>
      </dgm:t>
    </dgm:pt>
    <dgm:pt modelId="{4F934CA7-14A4-4327-990A-78BF1D99560C}" type="sibTrans" cxnId="{498F0677-5DE7-4ED7-B327-FF8DF7C64C10}">
      <dgm:prSet/>
      <dgm:spPr/>
      <dgm:t>
        <a:bodyPr/>
        <a:lstStyle/>
        <a:p>
          <a:endParaRPr lang="en-US"/>
        </a:p>
      </dgm:t>
    </dgm:pt>
    <dgm:pt modelId="{BB1AFF68-1B06-4F60-BA4F-302C661F7F06}">
      <dgm:prSet/>
      <dgm:spPr/>
      <dgm:t>
        <a:bodyPr/>
        <a:lstStyle/>
        <a:p>
          <a:r>
            <a:rPr lang="en-US"/>
            <a:t>Demonstrates how cultural intelligence strengthens customer relationships and global business success.</a:t>
          </a:r>
        </a:p>
      </dgm:t>
    </dgm:pt>
    <dgm:pt modelId="{74D77BE5-37E3-4DFC-AC90-F766E97AAD85}" type="parTrans" cxnId="{D7EDBC61-5CF2-495B-A93B-6C6DED5EDB6E}">
      <dgm:prSet/>
      <dgm:spPr/>
      <dgm:t>
        <a:bodyPr/>
        <a:lstStyle/>
        <a:p>
          <a:endParaRPr lang="en-US"/>
        </a:p>
      </dgm:t>
    </dgm:pt>
    <dgm:pt modelId="{777B42C2-BF5D-42F2-ACB3-0DED7BBEDF80}" type="sibTrans" cxnId="{D7EDBC61-5CF2-495B-A93B-6C6DED5EDB6E}">
      <dgm:prSet/>
      <dgm:spPr/>
      <dgm:t>
        <a:bodyPr/>
        <a:lstStyle/>
        <a:p>
          <a:endParaRPr lang="en-US"/>
        </a:p>
      </dgm:t>
    </dgm:pt>
    <dgm:pt modelId="{8A38052B-4E5A-46F4-A5AE-2FD6338DEA5F}" type="pres">
      <dgm:prSet presAssocID="{843E3FE0-6E09-4235-8EE8-ADF4EACE3FC4}" presName="vert0" presStyleCnt="0">
        <dgm:presLayoutVars>
          <dgm:dir/>
          <dgm:animOne val="branch"/>
          <dgm:animLvl val="lvl"/>
        </dgm:presLayoutVars>
      </dgm:prSet>
      <dgm:spPr/>
    </dgm:pt>
    <dgm:pt modelId="{EA7FF8F0-900E-413E-AEEA-50594C96552F}" type="pres">
      <dgm:prSet presAssocID="{757BFB61-7418-419A-A022-71A08922F838}" presName="thickLine" presStyleLbl="alignNode1" presStyleIdx="0" presStyleCnt="8"/>
      <dgm:spPr/>
    </dgm:pt>
    <dgm:pt modelId="{F1EF8D7A-90BF-4CC6-94E5-F288715E7C71}" type="pres">
      <dgm:prSet presAssocID="{757BFB61-7418-419A-A022-71A08922F838}" presName="horz1" presStyleCnt="0"/>
      <dgm:spPr/>
    </dgm:pt>
    <dgm:pt modelId="{E97E5D19-1BBE-4472-A882-42F41393745A}" type="pres">
      <dgm:prSet presAssocID="{757BFB61-7418-419A-A022-71A08922F838}" presName="tx1" presStyleLbl="revTx" presStyleIdx="0" presStyleCnt="8"/>
      <dgm:spPr/>
    </dgm:pt>
    <dgm:pt modelId="{4EBB77F8-0691-4ECF-9AD0-33586699D589}" type="pres">
      <dgm:prSet presAssocID="{757BFB61-7418-419A-A022-71A08922F838}" presName="vert1" presStyleCnt="0"/>
      <dgm:spPr/>
    </dgm:pt>
    <dgm:pt modelId="{2C1A883C-1C51-48E4-9A88-D85644C43E5D}" type="pres">
      <dgm:prSet presAssocID="{B262A5B0-9DBE-4867-AD95-8D5C1DA11FAD}" presName="thickLine" presStyleLbl="alignNode1" presStyleIdx="1" presStyleCnt="8"/>
      <dgm:spPr/>
    </dgm:pt>
    <dgm:pt modelId="{FAC6FAD0-8601-4FA2-9A94-BB92C046C8B3}" type="pres">
      <dgm:prSet presAssocID="{B262A5B0-9DBE-4867-AD95-8D5C1DA11FAD}" presName="horz1" presStyleCnt="0"/>
      <dgm:spPr/>
    </dgm:pt>
    <dgm:pt modelId="{0C580362-3632-48B2-9B61-CB238E42B596}" type="pres">
      <dgm:prSet presAssocID="{B262A5B0-9DBE-4867-AD95-8D5C1DA11FAD}" presName="tx1" presStyleLbl="revTx" presStyleIdx="1" presStyleCnt="8"/>
      <dgm:spPr/>
    </dgm:pt>
    <dgm:pt modelId="{6E8D50D2-C861-46A8-A510-2C6AA0E4B127}" type="pres">
      <dgm:prSet presAssocID="{B262A5B0-9DBE-4867-AD95-8D5C1DA11FAD}" presName="vert1" presStyleCnt="0"/>
      <dgm:spPr/>
    </dgm:pt>
    <dgm:pt modelId="{7930708C-E822-441E-93C6-BCE54DBD73E2}" type="pres">
      <dgm:prSet presAssocID="{AC84004D-DE75-46E1-8A59-820222E0EA72}" presName="thickLine" presStyleLbl="alignNode1" presStyleIdx="2" presStyleCnt="8"/>
      <dgm:spPr/>
    </dgm:pt>
    <dgm:pt modelId="{461D1F1C-63F9-4A1C-8E97-F029C595F88F}" type="pres">
      <dgm:prSet presAssocID="{AC84004D-DE75-46E1-8A59-820222E0EA72}" presName="horz1" presStyleCnt="0"/>
      <dgm:spPr/>
    </dgm:pt>
    <dgm:pt modelId="{11DE7FB8-38B8-4206-9BFF-ECC38D493500}" type="pres">
      <dgm:prSet presAssocID="{AC84004D-DE75-46E1-8A59-820222E0EA72}" presName="tx1" presStyleLbl="revTx" presStyleIdx="2" presStyleCnt="8"/>
      <dgm:spPr/>
    </dgm:pt>
    <dgm:pt modelId="{A67E5D8E-0925-4F7C-8512-D5C7325DF073}" type="pres">
      <dgm:prSet presAssocID="{AC84004D-DE75-46E1-8A59-820222E0EA72}" presName="vert1" presStyleCnt="0"/>
      <dgm:spPr/>
    </dgm:pt>
    <dgm:pt modelId="{A85C4143-14A3-488F-94E3-61A5637D49A9}" type="pres">
      <dgm:prSet presAssocID="{FCFE7BC1-AF47-40C9-A81A-03B59506CECB}" presName="thickLine" presStyleLbl="alignNode1" presStyleIdx="3" presStyleCnt="8"/>
      <dgm:spPr/>
    </dgm:pt>
    <dgm:pt modelId="{92642A31-CE17-4F81-AB82-FC7ECFA89325}" type="pres">
      <dgm:prSet presAssocID="{FCFE7BC1-AF47-40C9-A81A-03B59506CECB}" presName="horz1" presStyleCnt="0"/>
      <dgm:spPr/>
    </dgm:pt>
    <dgm:pt modelId="{EE25E897-2FB9-461E-B7B3-4041234A3917}" type="pres">
      <dgm:prSet presAssocID="{FCFE7BC1-AF47-40C9-A81A-03B59506CECB}" presName="tx1" presStyleLbl="revTx" presStyleIdx="3" presStyleCnt="8"/>
      <dgm:spPr/>
    </dgm:pt>
    <dgm:pt modelId="{DBE5776E-B60A-4736-89C4-EE0DCDC940F5}" type="pres">
      <dgm:prSet presAssocID="{FCFE7BC1-AF47-40C9-A81A-03B59506CECB}" presName="vert1" presStyleCnt="0"/>
      <dgm:spPr/>
    </dgm:pt>
    <dgm:pt modelId="{910AA2BC-55B3-4AA1-B5D7-BEBDAECD8DD6}" type="pres">
      <dgm:prSet presAssocID="{8AEE4BEB-CB3B-4086-A813-A1954E9C76D1}" presName="thickLine" presStyleLbl="alignNode1" presStyleIdx="4" presStyleCnt="8"/>
      <dgm:spPr/>
    </dgm:pt>
    <dgm:pt modelId="{974C0562-CEDF-4DD3-AAB7-0FB60E3BE219}" type="pres">
      <dgm:prSet presAssocID="{8AEE4BEB-CB3B-4086-A813-A1954E9C76D1}" presName="horz1" presStyleCnt="0"/>
      <dgm:spPr/>
    </dgm:pt>
    <dgm:pt modelId="{E6FEA20C-A2DD-4551-A92F-436E7D5D6A32}" type="pres">
      <dgm:prSet presAssocID="{8AEE4BEB-CB3B-4086-A813-A1954E9C76D1}" presName="tx1" presStyleLbl="revTx" presStyleIdx="4" presStyleCnt="8"/>
      <dgm:spPr/>
    </dgm:pt>
    <dgm:pt modelId="{BDFAA448-3928-4697-B513-465C4A8D558E}" type="pres">
      <dgm:prSet presAssocID="{8AEE4BEB-CB3B-4086-A813-A1954E9C76D1}" presName="vert1" presStyleCnt="0"/>
      <dgm:spPr/>
    </dgm:pt>
    <dgm:pt modelId="{528EF3F7-8F00-4D65-8EFB-A56490CACE50}" type="pres">
      <dgm:prSet presAssocID="{C1612DDD-F609-453B-80E8-4AC1935D827D}" presName="thickLine" presStyleLbl="alignNode1" presStyleIdx="5" presStyleCnt="8"/>
      <dgm:spPr/>
    </dgm:pt>
    <dgm:pt modelId="{464DFB42-DA0D-4523-8360-BC65FDA24B37}" type="pres">
      <dgm:prSet presAssocID="{C1612DDD-F609-453B-80E8-4AC1935D827D}" presName="horz1" presStyleCnt="0"/>
      <dgm:spPr/>
    </dgm:pt>
    <dgm:pt modelId="{4D0F7BA4-B901-47A8-9A15-16E50991EB1A}" type="pres">
      <dgm:prSet presAssocID="{C1612DDD-F609-453B-80E8-4AC1935D827D}" presName="tx1" presStyleLbl="revTx" presStyleIdx="5" presStyleCnt="8"/>
      <dgm:spPr/>
    </dgm:pt>
    <dgm:pt modelId="{E445F1DA-8027-4F58-AA66-B7630FD35662}" type="pres">
      <dgm:prSet presAssocID="{C1612DDD-F609-453B-80E8-4AC1935D827D}" presName="vert1" presStyleCnt="0"/>
      <dgm:spPr/>
    </dgm:pt>
    <dgm:pt modelId="{1176146C-AC56-444A-9CDD-AA4C264F5450}" type="pres">
      <dgm:prSet presAssocID="{36C7DCDE-4D04-499A-B58A-D09FB9792C76}" presName="thickLine" presStyleLbl="alignNode1" presStyleIdx="6" presStyleCnt="8"/>
      <dgm:spPr/>
    </dgm:pt>
    <dgm:pt modelId="{A9E4A6DD-9E40-4A58-B3B7-5C3C767BAC15}" type="pres">
      <dgm:prSet presAssocID="{36C7DCDE-4D04-499A-B58A-D09FB9792C76}" presName="horz1" presStyleCnt="0"/>
      <dgm:spPr/>
    </dgm:pt>
    <dgm:pt modelId="{BD41D438-D874-441B-AA90-8066D0912242}" type="pres">
      <dgm:prSet presAssocID="{36C7DCDE-4D04-499A-B58A-D09FB9792C76}" presName="tx1" presStyleLbl="revTx" presStyleIdx="6" presStyleCnt="8"/>
      <dgm:spPr/>
    </dgm:pt>
    <dgm:pt modelId="{C5CBE82A-F500-4B32-8EE7-2FBC37CB058A}" type="pres">
      <dgm:prSet presAssocID="{36C7DCDE-4D04-499A-B58A-D09FB9792C76}" presName="vert1" presStyleCnt="0"/>
      <dgm:spPr/>
    </dgm:pt>
    <dgm:pt modelId="{DDA952D6-842A-4BA7-8B1D-A15135815615}" type="pres">
      <dgm:prSet presAssocID="{BB1AFF68-1B06-4F60-BA4F-302C661F7F06}" presName="thickLine" presStyleLbl="alignNode1" presStyleIdx="7" presStyleCnt="8"/>
      <dgm:spPr/>
    </dgm:pt>
    <dgm:pt modelId="{9F3A0D23-36B9-4707-AA01-3B7B38E3CD0E}" type="pres">
      <dgm:prSet presAssocID="{BB1AFF68-1B06-4F60-BA4F-302C661F7F06}" presName="horz1" presStyleCnt="0"/>
      <dgm:spPr/>
    </dgm:pt>
    <dgm:pt modelId="{E774C6A8-14A4-4048-8F2A-39340E35CF9C}" type="pres">
      <dgm:prSet presAssocID="{BB1AFF68-1B06-4F60-BA4F-302C661F7F06}" presName="tx1" presStyleLbl="revTx" presStyleIdx="7" presStyleCnt="8"/>
      <dgm:spPr/>
    </dgm:pt>
    <dgm:pt modelId="{FE63CABF-A8E6-4918-8B10-D62479711229}" type="pres">
      <dgm:prSet presAssocID="{BB1AFF68-1B06-4F60-BA4F-302C661F7F06}" presName="vert1" presStyleCnt="0"/>
      <dgm:spPr/>
    </dgm:pt>
  </dgm:ptLst>
  <dgm:cxnLst>
    <dgm:cxn modelId="{F21BAF04-6E97-46DC-A0B4-37FC67C5B569}" srcId="{843E3FE0-6E09-4235-8EE8-ADF4EACE3FC4}" destId="{757BFB61-7418-419A-A022-71A08922F838}" srcOrd="0" destOrd="0" parTransId="{F806DDFE-4C39-45BD-95A7-F0AFFF7677C7}" sibTransId="{DE6ADCB7-E58E-42D6-B1E9-53BF117F0133}"/>
    <dgm:cxn modelId="{195C133C-73E2-44DD-9C6E-6948E3044065}" srcId="{843E3FE0-6E09-4235-8EE8-ADF4EACE3FC4}" destId="{FCFE7BC1-AF47-40C9-A81A-03B59506CECB}" srcOrd="3" destOrd="0" parTransId="{5977D816-6F99-4E3D-95B9-1A02D3D7D10F}" sibTransId="{93C0A099-8CFD-41E1-A3EE-F8A97E79DA7A}"/>
    <dgm:cxn modelId="{A1C9A15E-5C8A-43A0-826D-4B62835FEC62}" type="presOf" srcId="{C1612DDD-F609-453B-80E8-4AC1935D827D}" destId="{4D0F7BA4-B901-47A8-9A15-16E50991EB1A}" srcOrd="0" destOrd="0" presId="urn:microsoft.com/office/officeart/2008/layout/LinedList"/>
    <dgm:cxn modelId="{D7EDBC61-5CF2-495B-A93B-6C6DED5EDB6E}" srcId="{843E3FE0-6E09-4235-8EE8-ADF4EACE3FC4}" destId="{BB1AFF68-1B06-4F60-BA4F-302C661F7F06}" srcOrd="7" destOrd="0" parTransId="{74D77BE5-37E3-4DFC-AC90-F766E97AAD85}" sibTransId="{777B42C2-BF5D-42F2-ACB3-0DED7BBEDF80}"/>
    <dgm:cxn modelId="{D6D20F44-4D25-4884-AD0C-2E89C70A7DE4}" type="presOf" srcId="{B262A5B0-9DBE-4867-AD95-8D5C1DA11FAD}" destId="{0C580362-3632-48B2-9B61-CB238E42B596}" srcOrd="0" destOrd="0" presId="urn:microsoft.com/office/officeart/2008/layout/LinedList"/>
    <dgm:cxn modelId="{25CE4D44-C86D-43B4-85A3-8CC3F677006E}" srcId="{843E3FE0-6E09-4235-8EE8-ADF4EACE3FC4}" destId="{8AEE4BEB-CB3B-4086-A813-A1954E9C76D1}" srcOrd="4" destOrd="0" parTransId="{FCBAA55F-4913-4BAF-B64D-D539A6007051}" sibTransId="{D57635B2-E8C6-47DA-A843-57E956A8D65B}"/>
    <dgm:cxn modelId="{EEACC665-BC60-4E20-8E7D-DCB382E70B06}" type="presOf" srcId="{757BFB61-7418-419A-A022-71A08922F838}" destId="{E97E5D19-1BBE-4472-A882-42F41393745A}" srcOrd="0" destOrd="0" presId="urn:microsoft.com/office/officeart/2008/layout/LinedList"/>
    <dgm:cxn modelId="{D3485348-0286-42E0-92C5-58488ED2A49A}" type="presOf" srcId="{BB1AFF68-1B06-4F60-BA4F-302C661F7F06}" destId="{E774C6A8-14A4-4048-8F2A-39340E35CF9C}" srcOrd="0" destOrd="0" presId="urn:microsoft.com/office/officeart/2008/layout/LinedList"/>
    <dgm:cxn modelId="{C44DFA4F-1CB0-4775-ADCF-F1A88BDBF27C}" srcId="{843E3FE0-6E09-4235-8EE8-ADF4EACE3FC4}" destId="{B262A5B0-9DBE-4867-AD95-8D5C1DA11FAD}" srcOrd="1" destOrd="0" parTransId="{D1EE323F-93EE-48A7-951C-092192BBE2BF}" sibTransId="{EAA0F0D6-64C9-48FF-BF7A-BCF712F73D5E}"/>
    <dgm:cxn modelId="{51E29676-268C-4CBF-83E8-EB23BC2D28C4}" type="presOf" srcId="{FCFE7BC1-AF47-40C9-A81A-03B59506CECB}" destId="{EE25E897-2FB9-461E-B7B3-4041234A3917}" srcOrd="0" destOrd="0" presId="urn:microsoft.com/office/officeart/2008/layout/LinedList"/>
    <dgm:cxn modelId="{498F0677-5DE7-4ED7-B327-FF8DF7C64C10}" srcId="{843E3FE0-6E09-4235-8EE8-ADF4EACE3FC4}" destId="{36C7DCDE-4D04-499A-B58A-D09FB9792C76}" srcOrd="6" destOrd="0" parTransId="{9F3C382D-8206-4B0C-86A7-EE01CCC17696}" sibTransId="{4F934CA7-14A4-4327-990A-78BF1D99560C}"/>
    <dgm:cxn modelId="{4DD99C93-E2D1-4E92-9259-C0E46F73A823}" srcId="{843E3FE0-6E09-4235-8EE8-ADF4EACE3FC4}" destId="{C1612DDD-F609-453B-80E8-4AC1935D827D}" srcOrd="5" destOrd="0" parTransId="{27A5AB6D-957C-4A70-99BB-04C72A64371D}" sibTransId="{9A75FA1D-9485-4BE2-9521-8E905023BD11}"/>
    <dgm:cxn modelId="{D6599396-43C4-47AE-9D91-DC80FD854C88}" type="presOf" srcId="{8AEE4BEB-CB3B-4086-A813-A1954E9C76D1}" destId="{E6FEA20C-A2DD-4551-A92F-436E7D5D6A32}" srcOrd="0" destOrd="0" presId="urn:microsoft.com/office/officeart/2008/layout/LinedList"/>
    <dgm:cxn modelId="{51C2B4B1-DEA3-4828-9CC7-C9CD6BC5F848}" type="presOf" srcId="{AC84004D-DE75-46E1-8A59-820222E0EA72}" destId="{11DE7FB8-38B8-4206-9BFF-ECC38D493500}" srcOrd="0" destOrd="0" presId="urn:microsoft.com/office/officeart/2008/layout/LinedList"/>
    <dgm:cxn modelId="{80E56DB2-2008-4435-8CBB-0AA988CD94B6}" type="presOf" srcId="{843E3FE0-6E09-4235-8EE8-ADF4EACE3FC4}" destId="{8A38052B-4E5A-46F4-A5AE-2FD6338DEA5F}" srcOrd="0" destOrd="0" presId="urn:microsoft.com/office/officeart/2008/layout/LinedList"/>
    <dgm:cxn modelId="{4AEE4AD1-2863-4C0F-8B05-A39B86A37465}" type="presOf" srcId="{36C7DCDE-4D04-499A-B58A-D09FB9792C76}" destId="{BD41D438-D874-441B-AA90-8066D0912242}" srcOrd="0" destOrd="0" presId="urn:microsoft.com/office/officeart/2008/layout/LinedList"/>
    <dgm:cxn modelId="{C7E2A5EA-E052-486B-8559-88DCE9B1E0C6}" srcId="{843E3FE0-6E09-4235-8EE8-ADF4EACE3FC4}" destId="{AC84004D-DE75-46E1-8A59-820222E0EA72}" srcOrd="2" destOrd="0" parTransId="{D40AA32B-E875-4B28-A376-08BF0DDF8179}" sibTransId="{F4A1103D-44E9-4EAD-9E9B-21FA81051315}"/>
    <dgm:cxn modelId="{59A51071-D606-4D8F-9AAC-18F4F62830FC}" type="presParOf" srcId="{8A38052B-4E5A-46F4-A5AE-2FD6338DEA5F}" destId="{EA7FF8F0-900E-413E-AEEA-50594C96552F}" srcOrd="0" destOrd="0" presId="urn:microsoft.com/office/officeart/2008/layout/LinedList"/>
    <dgm:cxn modelId="{E1F48459-2B4C-4CD9-AB3D-CD3D9B2644F9}" type="presParOf" srcId="{8A38052B-4E5A-46F4-A5AE-2FD6338DEA5F}" destId="{F1EF8D7A-90BF-4CC6-94E5-F288715E7C71}" srcOrd="1" destOrd="0" presId="urn:microsoft.com/office/officeart/2008/layout/LinedList"/>
    <dgm:cxn modelId="{38F224CB-33EF-4F5E-95E7-320341202733}" type="presParOf" srcId="{F1EF8D7A-90BF-4CC6-94E5-F288715E7C71}" destId="{E97E5D19-1BBE-4472-A882-42F41393745A}" srcOrd="0" destOrd="0" presId="urn:microsoft.com/office/officeart/2008/layout/LinedList"/>
    <dgm:cxn modelId="{F870E179-39C8-41F4-B1F7-6E91C9D5AF3A}" type="presParOf" srcId="{F1EF8D7A-90BF-4CC6-94E5-F288715E7C71}" destId="{4EBB77F8-0691-4ECF-9AD0-33586699D589}" srcOrd="1" destOrd="0" presId="urn:microsoft.com/office/officeart/2008/layout/LinedList"/>
    <dgm:cxn modelId="{1AF9EFC2-7693-41BF-A559-A7BEA908FB25}" type="presParOf" srcId="{8A38052B-4E5A-46F4-A5AE-2FD6338DEA5F}" destId="{2C1A883C-1C51-48E4-9A88-D85644C43E5D}" srcOrd="2" destOrd="0" presId="urn:microsoft.com/office/officeart/2008/layout/LinedList"/>
    <dgm:cxn modelId="{776D41E4-07BE-4360-AC22-583E2BB8C574}" type="presParOf" srcId="{8A38052B-4E5A-46F4-A5AE-2FD6338DEA5F}" destId="{FAC6FAD0-8601-4FA2-9A94-BB92C046C8B3}" srcOrd="3" destOrd="0" presId="urn:microsoft.com/office/officeart/2008/layout/LinedList"/>
    <dgm:cxn modelId="{019A3C5F-6DD1-4CE7-936A-B24B4F29ECD8}" type="presParOf" srcId="{FAC6FAD0-8601-4FA2-9A94-BB92C046C8B3}" destId="{0C580362-3632-48B2-9B61-CB238E42B596}" srcOrd="0" destOrd="0" presId="urn:microsoft.com/office/officeart/2008/layout/LinedList"/>
    <dgm:cxn modelId="{601D836F-BB5D-48E5-8CD8-2C8430311842}" type="presParOf" srcId="{FAC6FAD0-8601-4FA2-9A94-BB92C046C8B3}" destId="{6E8D50D2-C861-46A8-A510-2C6AA0E4B127}" srcOrd="1" destOrd="0" presId="urn:microsoft.com/office/officeart/2008/layout/LinedList"/>
    <dgm:cxn modelId="{81BDDEFE-186D-425A-B18E-031638378C76}" type="presParOf" srcId="{8A38052B-4E5A-46F4-A5AE-2FD6338DEA5F}" destId="{7930708C-E822-441E-93C6-BCE54DBD73E2}" srcOrd="4" destOrd="0" presId="urn:microsoft.com/office/officeart/2008/layout/LinedList"/>
    <dgm:cxn modelId="{943C20DA-BCEB-4485-8124-64AF7867E6FA}" type="presParOf" srcId="{8A38052B-4E5A-46F4-A5AE-2FD6338DEA5F}" destId="{461D1F1C-63F9-4A1C-8E97-F029C595F88F}" srcOrd="5" destOrd="0" presId="urn:microsoft.com/office/officeart/2008/layout/LinedList"/>
    <dgm:cxn modelId="{687F44C8-A733-4C8C-8580-D1105BEBE8BF}" type="presParOf" srcId="{461D1F1C-63F9-4A1C-8E97-F029C595F88F}" destId="{11DE7FB8-38B8-4206-9BFF-ECC38D493500}" srcOrd="0" destOrd="0" presId="urn:microsoft.com/office/officeart/2008/layout/LinedList"/>
    <dgm:cxn modelId="{23D03643-ED6E-40D6-9075-AC8DC1FD3ED4}" type="presParOf" srcId="{461D1F1C-63F9-4A1C-8E97-F029C595F88F}" destId="{A67E5D8E-0925-4F7C-8512-D5C7325DF073}" srcOrd="1" destOrd="0" presId="urn:microsoft.com/office/officeart/2008/layout/LinedList"/>
    <dgm:cxn modelId="{920B7F8F-2FA0-4D9E-8552-2292AF43072E}" type="presParOf" srcId="{8A38052B-4E5A-46F4-A5AE-2FD6338DEA5F}" destId="{A85C4143-14A3-488F-94E3-61A5637D49A9}" srcOrd="6" destOrd="0" presId="urn:microsoft.com/office/officeart/2008/layout/LinedList"/>
    <dgm:cxn modelId="{4A2751EB-6B58-4778-B0A0-A48BBEF484E4}" type="presParOf" srcId="{8A38052B-4E5A-46F4-A5AE-2FD6338DEA5F}" destId="{92642A31-CE17-4F81-AB82-FC7ECFA89325}" srcOrd="7" destOrd="0" presId="urn:microsoft.com/office/officeart/2008/layout/LinedList"/>
    <dgm:cxn modelId="{7E4F3710-E131-4B6E-B3C6-B24EDB6277B6}" type="presParOf" srcId="{92642A31-CE17-4F81-AB82-FC7ECFA89325}" destId="{EE25E897-2FB9-461E-B7B3-4041234A3917}" srcOrd="0" destOrd="0" presId="urn:microsoft.com/office/officeart/2008/layout/LinedList"/>
    <dgm:cxn modelId="{00D7C4AD-E09D-4952-83E4-085701E17135}" type="presParOf" srcId="{92642A31-CE17-4F81-AB82-FC7ECFA89325}" destId="{DBE5776E-B60A-4736-89C4-EE0DCDC940F5}" srcOrd="1" destOrd="0" presId="urn:microsoft.com/office/officeart/2008/layout/LinedList"/>
    <dgm:cxn modelId="{50E921F5-563B-41E8-A815-CDE12A9DA8F4}" type="presParOf" srcId="{8A38052B-4E5A-46F4-A5AE-2FD6338DEA5F}" destId="{910AA2BC-55B3-4AA1-B5D7-BEBDAECD8DD6}" srcOrd="8" destOrd="0" presId="urn:microsoft.com/office/officeart/2008/layout/LinedList"/>
    <dgm:cxn modelId="{69E9F5C9-6989-4133-8C58-4853AA63AD6B}" type="presParOf" srcId="{8A38052B-4E5A-46F4-A5AE-2FD6338DEA5F}" destId="{974C0562-CEDF-4DD3-AAB7-0FB60E3BE219}" srcOrd="9" destOrd="0" presId="urn:microsoft.com/office/officeart/2008/layout/LinedList"/>
    <dgm:cxn modelId="{299D1DF5-492C-4F9C-9D01-3987F19045E8}" type="presParOf" srcId="{974C0562-CEDF-4DD3-AAB7-0FB60E3BE219}" destId="{E6FEA20C-A2DD-4551-A92F-436E7D5D6A32}" srcOrd="0" destOrd="0" presId="urn:microsoft.com/office/officeart/2008/layout/LinedList"/>
    <dgm:cxn modelId="{045E54C6-1A98-43F9-A208-08EEEBCD4C94}" type="presParOf" srcId="{974C0562-CEDF-4DD3-AAB7-0FB60E3BE219}" destId="{BDFAA448-3928-4697-B513-465C4A8D558E}" srcOrd="1" destOrd="0" presId="urn:microsoft.com/office/officeart/2008/layout/LinedList"/>
    <dgm:cxn modelId="{C8738B01-24CA-4365-87BB-C6B1C2A9494C}" type="presParOf" srcId="{8A38052B-4E5A-46F4-A5AE-2FD6338DEA5F}" destId="{528EF3F7-8F00-4D65-8EFB-A56490CACE50}" srcOrd="10" destOrd="0" presId="urn:microsoft.com/office/officeart/2008/layout/LinedList"/>
    <dgm:cxn modelId="{2192681A-423C-4AA9-B4D4-661DADEE4E71}" type="presParOf" srcId="{8A38052B-4E5A-46F4-A5AE-2FD6338DEA5F}" destId="{464DFB42-DA0D-4523-8360-BC65FDA24B37}" srcOrd="11" destOrd="0" presId="urn:microsoft.com/office/officeart/2008/layout/LinedList"/>
    <dgm:cxn modelId="{07F62A4B-863A-4310-9CA4-F7B5B49BDF83}" type="presParOf" srcId="{464DFB42-DA0D-4523-8360-BC65FDA24B37}" destId="{4D0F7BA4-B901-47A8-9A15-16E50991EB1A}" srcOrd="0" destOrd="0" presId="urn:microsoft.com/office/officeart/2008/layout/LinedList"/>
    <dgm:cxn modelId="{46972CE1-48D2-4AC9-BFB3-AEF4517551AC}" type="presParOf" srcId="{464DFB42-DA0D-4523-8360-BC65FDA24B37}" destId="{E445F1DA-8027-4F58-AA66-B7630FD35662}" srcOrd="1" destOrd="0" presId="urn:microsoft.com/office/officeart/2008/layout/LinedList"/>
    <dgm:cxn modelId="{BA11A2B6-87E5-452C-88AA-A243E28BCB67}" type="presParOf" srcId="{8A38052B-4E5A-46F4-A5AE-2FD6338DEA5F}" destId="{1176146C-AC56-444A-9CDD-AA4C264F5450}" srcOrd="12" destOrd="0" presId="urn:microsoft.com/office/officeart/2008/layout/LinedList"/>
    <dgm:cxn modelId="{4BB14AF2-E021-4FAE-BED7-049CBCB5437E}" type="presParOf" srcId="{8A38052B-4E5A-46F4-A5AE-2FD6338DEA5F}" destId="{A9E4A6DD-9E40-4A58-B3B7-5C3C767BAC15}" srcOrd="13" destOrd="0" presId="urn:microsoft.com/office/officeart/2008/layout/LinedList"/>
    <dgm:cxn modelId="{4AF2BFC1-9831-45BC-ABA2-6D0FCAA6B844}" type="presParOf" srcId="{A9E4A6DD-9E40-4A58-B3B7-5C3C767BAC15}" destId="{BD41D438-D874-441B-AA90-8066D0912242}" srcOrd="0" destOrd="0" presId="urn:microsoft.com/office/officeart/2008/layout/LinedList"/>
    <dgm:cxn modelId="{941FA88E-72CD-4708-BAB2-AE5E1503AAF2}" type="presParOf" srcId="{A9E4A6DD-9E40-4A58-B3B7-5C3C767BAC15}" destId="{C5CBE82A-F500-4B32-8EE7-2FBC37CB058A}" srcOrd="1" destOrd="0" presId="urn:microsoft.com/office/officeart/2008/layout/LinedList"/>
    <dgm:cxn modelId="{1600A3E7-AADF-41E4-A03B-2802F0A8614C}" type="presParOf" srcId="{8A38052B-4E5A-46F4-A5AE-2FD6338DEA5F}" destId="{DDA952D6-842A-4BA7-8B1D-A15135815615}" srcOrd="14" destOrd="0" presId="urn:microsoft.com/office/officeart/2008/layout/LinedList"/>
    <dgm:cxn modelId="{C0306185-60C3-4501-9316-B74245534169}" type="presParOf" srcId="{8A38052B-4E5A-46F4-A5AE-2FD6338DEA5F}" destId="{9F3A0D23-36B9-4707-AA01-3B7B38E3CD0E}" srcOrd="15" destOrd="0" presId="urn:microsoft.com/office/officeart/2008/layout/LinedList"/>
    <dgm:cxn modelId="{3C3FB6AC-0E4D-468E-A751-75BDCCEB4273}" type="presParOf" srcId="{9F3A0D23-36B9-4707-AA01-3B7B38E3CD0E}" destId="{E774C6A8-14A4-4048-8F2A-39340E35CF9C}" srcOrd="0" destOrd="0" presId="urn:microsoft.com/office/officeart/2008/layout/LinedList"/>
    <dgm:cxn modelId="{BDECE5E8-2CBF-4419-8A34-F8DFABBB2030}" type="presParOf" srcId="{9F3A0D23-36B9-4707-AA01-3B7B38E3CD0E}" destId="{FE63CABF-A8E6-4918-8B10-D624797112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97BAD-1FD7-464A-A556-AA92B8437B4C}">
      <dsp:nvSpPr>
        <dsp:cNvPr id="0" name=""/>
        <dsp:cNvSpPr/>
      </dsp:nvSpPr>
      <dsp:spPr>
        <a:xfrm>
          <a:off x="249427" y="779411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A2ABD-EFEC-495E-A467-6186912A8B37}">
      <dsp:nvSpPr>
        <dsp:cNvPr id="0" name=""/>
        <dsp:cNvSpPr/>
      </dsp:nvSpPr>
      <dsp:spPr>
        <a:xfrm>
          <a:off x="415558" y="945542"/>
          <a:ext cx="447275" cy="447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201EF-06A5-4D54-B83A-C77E71EE8E49}">
      <dsp:nvSpPr>
        <dsp:cNvPr id="0" name=""/>
        <dsp:cNvSpPr/>
      </dsp:nvSpPr>
      <dsp:spPr>
        <a:xfrm>
          <a:off x="231" y="180175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/>
            <a:t>Microsoft – Satya Nadella</a:t>
          </a:r>
          <a:endParaRPr lang="en-US" sz="1200" kern="1200"/>
        </a:p>
      </dsp:txBody>
      <dsp:txXfrm>
        <a:off x="231" y="1801755"/>
        <a:ext cx="1277929" cy="559094"/>
      </dsp:txXfrm>
    </dsp:sp>
    <dsp:sp modelId="{811CC808-012A-42A3-8230-F3CECB111EB1}">
      <dsp:nvSpPr>
        <dsp:cNvPr id="0" name=""/>
        <dsp:cNvSpPr/>
      </dsp:nvSpPr>
      <dsp:spPr>
        <a:xfrm>
          <a:off x="1750994" y="779411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6BF83-351B-4C39-B005-8371FCC80919}">
      <dsp:nvSpPr>
        <dsp:cNvPr id="0" name=""/>
        <dsp:cNvSpPr/>
      </dsp:nvSpPr>
      <dsp:spPr>
        <a:xfrm>
          <a:off x="1917125" y="945542"/>
          <a:ext cx="447275" cy="447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8A618-2CD6-4E0E-A302-72930AF5451C}">
      <dsp:nvSpPr>
        <dsp:cNvPr id="0" name=""/>
        <dsp:cNvSpPr/>
      </dsp:nvSpPr>
      <dsp:spPr>
        <a:xfrm>
          <a:off x="1501798" y="180175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Promoted empathy as a core leadership value after becoming CEO. </a:t>
          </a:r>
        </a:p>
      </dsp:txBody>
      <dsp:txXfrm>
        <a:off x="1501798" y="1801755"/>
        <a:ext cx="1277929" cy="559094"/>
      </dsp:txXfrm>
    </dsp:sp>
    <dsp:sp modelId="{3664D820-884B-477A-8C61-8D0B6AF1F8D1}">
      <dsp:nvSpPr>
        <dsp:cNvPr id="0" name=""/>
        <dsp:cNvSpPr/>
      </dsp:nvSpPr>
      <dsp:spPr>
        <a:xfrm>
          <a:off x="3252562" y="779411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E53AE-829C-4CB1-BD82-9455A37B2C0E}">
      <dsp:nvSpPr>
        <dsp:cNvPr id="0" name=""/>
        <dsp:cNvSpPr/>
      </dsp:nvSpPr>
      <dsp:spPr>
        <a:xfrm>
          <a:off x="3418692" y="945542"/>
          <a:ext cx="447275" cy="447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1F9FA9-2FC2-49A3-8DB2-A5A9ED28713C}">
      <dsp:nvSpPr>
        <dsp:cNvPr id="0" name=""/>
        <dsp:cNvSpPr/>
      </dsp:nvSpPr>
      <dsp:spPr>
        <a:xfrm>
          <a:off x="3003365" y="180175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Encouraged leaders to listen actively and support employee wellbeing. </a:t>
          </a:r>
        </a:p>
      </dsp:txBody>
      <dsp:txXfrm>
        <a:off x="3003365" y="1801755"/>
        <a:ext cx="1277929" cy="559094"/>
      </dsp:txXfrm>
    </dsp:sp>
    <dsp:sp modelId="{2C0311B8-0716-49AA-8F68-9A8E2931285B}">
      <dsp:nvSpPr>
        <dsp:cNvPr id="0" name=""/>
        <dsp:cNvSpPr/>
      </dsp:nvSpPr>
      <dsp:spPr>
        <a:xfrm>
          <a:off x="4754129" y="779411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70E66-E466-426B-AFAE-226C233D86F2}">
      <dsp:nvSpPr>
        <dsp:cNvPr id="0" name=""/>
        <dsp:cNvSpPr/>
      </dsp:nvSpPr>
      <dsp:spPr>
        <a:xfrm>
          <a:off x="4920260" y="945542"/>
          <a:ext cx="447275" cy="447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35020-0DD8-4D84-986B-ED35054CD343}">
      <dsp:nvSpPr>
        <dsp:cNvPr id="0" name=""/>
        <dsp:cNvSpPr/>
      </dsp:nvSpPr>
      <dsp:spPr>
        <a:xfrm>
          <a:off x="4505164" y="1544711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Improved collaboration, innovation, and employee engagement across global teams</a:t>
          </a:r>
          <a:r>
            <a:rPr lang="en-US" sz="1100" kern="1200" dirty="0"/>
            <a:t>. </a:t>
          </a:r>
        </a:p>
      </dsp:txBody>
      <dsp:txXfrm>
        <a:off x="4505164" y="1544711"/>
        <a:ext cx="1277929" cy="559094"/>
      </dsp:txXfrm>
    </dsp:sp>
    <dsp:sp modelId="{C5E181AF-3BC2-4F87-86D2-81A767357065}">
      <dsp:nvSpPr>
        <dsp:cNvPr id="0" name=""/>
        <dsp:cNvSpPr/>
      </dsp:nvSpPr>
      <dsp:spPr>
        <a:xfrm>
          <a:off x="249427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F227D-7F32-4A3E-BEFB-83C97AD31337}">
      <dsp:nvSpPr>
        <dsp:cNvPr id="0" name=""/>
        <dsp:cNvSpPr/>
      </dsp:nvSpPr>
      <dsp:spPr>
        <a:xfrm>
          <a:off x="415558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959F9-9A82-4A3E-BE4D-473A19067665}">
      <dsp:nvSpPr>
        <dsp:cNvPr id="0" name=""/>
        <dsp:cNvSpPr/>
      </dsp:nvSpPr>
      <dsp:spPr>
        <a:xfrm>
          <a:off x="231" y="370267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Virgin Group – Richard Branson</a:t>
          </a:r>
          <a:endParaRPr lang="en-US" sz="1200" kern="1200" dirty="0"/>
        </a:p>
      </dsp:txBody>
      <dsp:txXfrm>
        <a:off x="231" y="3702675"/>
        <a:ext cx="1277929" cy="559094"/>
      </dsp:txXfrm>
    </dsp:sp>
    <dsp:sp modelId="{062D4590-810F-4480-87D7-A4DC990A2574}">
      <dsp:nvSpPr>
        <dsp:cNvPr id="0" name=""/>
        <dsp:cNvSpPr/>
      </dsp:nvSpPr>
      <dsp:spPr>
        <a:xfrm>
          <a:off x="1750994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0C7CA-9D2E-42B6-8AF4-EC1428A99471}">
      <dsp:nvSpPr>
        <dsp:cNvPr id="0" name=""/>
        <dsp:cNvSpPr/>
      </dsp:nvSpPr>
      <dsp:spPr>
        <a:xfrm>
          <a:off x="1917125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B0819-25B3-45E9-B798-E2B307AB4742}">
      <dsp:nvSpPr>
        <dsp:cNvPr id="0" name=""/>
        <dsp:cNvSpPr/>
      </dsp:nvSpPr>
      <dsp:spPr>
        <a:xfrm>
          <a:off x="1501798" y="370267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Builds strong relationships by valuing employees and encouraging open communication. </a:t>
          </a:r>
        </a:p>
      </dsp:txBody>
      <dsp:txXfrm>
        <a:off x="1501798" y="3702675"/>
        <a:ext cx="1277929" cy="559094"/>
      </dsp:txXfrm>
    </dsp:sp>
    <dsp:sp modelId="{EFF75B5D-30CD-460B-8D47-B56CA040D732}">
      <dsp:nvSpPr>
        <dsp:cNvPr id="0" name=""/>
        <dsp:cNvSpPr/>
      </dsp:nvSpPr>
      <dsp:spPr>
        <a:xfrm>
          <a:off x="3252562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9F74F-79C0-4D9B-A213-58EBF44F13AA}">
      <dsp:nvSpPr>
        <dsp:cNvPr id="0" name=""/>
        <dsp:cNvSpPr/>
      </dsp:nvSpPr>
      <dsp:spPr>
        <a:xfrm>
          <a:off x="3418692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ED6CA-8DAB-4512-A018-0AB2C60BCBD6}">
      <dsp:nvSpPr>
        <dsp:cNvPr id="0" name=""/>
        <dsp:cNvSpPr/>
      </dsp:nvSpPr>
      <dsp:spPr>
        <a:xfrm>
          <a:off x="3003365" y="370267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Uses empathy and trust to motivate staff and create a positive workplace culture. </a:t>
          </a:r>
        </a:p>
      </dsp:txBody>
      <dsp:txXfrm>
        <a:off x="3003365" y="3702675"/>
        <a:ext cx="1277929" cy="559094"/>
      </dsp:txXfrm>
    </dsp:sp>
    <dsp:sp modelId="{403D3F2A-03AE-40AA-B33E-3320DA2F3F88}">
      <dsp:nvSpPr>
        <dsp:cNvPr id="0" name=""/>
        <dsp:cNvSpPr/>
      </dsp:nvSpPr>
      <dsp:spPr>
        <a:xfrm>
          <a:off x="4754129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F3FF8-8B10-4096-9BF9-CEB803C32212}">
      <dsp:nvSpPr>
        <dsp:cNvPr id="0" name=""/>
        <dsp:cNvSpPr/>
      </dsp:nvSpPr>
      <dsp:spPr>
        <a:xfrm>
          <a:off x="4920260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CA393-E1DC-4212-BEFC-815DFE534FC1}">
      <dsp:nvSpPr>
        <dsp:cNvPr id="0" name=""/>
        <dsp:cNvSpPr/>
      </dsp:nvSpPr>
      <dsp:spPr>
        <a:xfrm>
          <a:off x="4504933" y="3702675"/>
          <a:ext cx="1277929" cy="55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/>
            <a:t>Demonstrates how emotionally intelligent leadership improves performance and customer satisfaction.</a:t>
          </a:r>
        </a:p>
      </dsp:txBody>
      <dsp:txXfrm>
        <a:off x="4504933" y="3702675"/>
        <a:ext cx="1277929" cy="559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7FF8F0-900E-413E-AEEA-50594C96552F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E5D19-1BBE-4472-A882-42F41393745A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Unilever – Leading Global Teams</a:t>
          </a:r>
          <a:endParaRPr lang="en-US" sz="1900" kern="1200"/>
        </a:p>
      </dsp:txBody>
      <dsp:txXfrm>
        <a:off x="0" y="0"/>
        <a:ext cx="6291714" cy="691341"/>
      </dsp:txXfrm>
    </dsp:sp>
    <dsp:sp modelId="{2C1A883C-1C51-48E4-9A88-D85644C43E5D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80362-3632-48B2-9B61-CB238E42B596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Managers adapt their leadership style to different cultural values and communication preferences. </a:t>
          </a:r>
        </a:p>
      </dsp:txBody>
      <dsp:txXfrm>
        <a:off x="0" y="691341"/>
        <a:ext cx="6291714" cy="691341"/>
      </dsp:txXfrm>
    </dsp:sp>
    <dsp:sp modelId="{7930708C-E822-441E-93C6-BCE54DBD73E2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E7FB8-38B8-4206-9BFF-ECC38D493500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Training in cultural intelligence helps employees collaborate effectively across international markets. </a:t>
          </a:r>
        </a:p>
      </dsp:txBody>
      <dsp:txXfrm>
        <a:off x="0" y="1382683"/>
        <a:ext cx="6291714" cy="691341"/>
      </dsp:txXfrm>
    </dsp:sp>
    <dsp:sp modelId="{A85C4143-14A3-488F-94E3-61A5637D49A9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5E897-2FB9-461E-B7B3-4041234A3917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Results in stronger teamwork, fewer misunderstandings, and better global decision-making. </a:t>
          </a:r>
        </a:p>
      </dsp:txBody>
      <dsp:txXfrm>
        <a:off x="0" y="2074025"/>
        <a:ext cx="6291714" cy="691341"/>
      </dsp:txXfrm>
    </dsp:sp>
    <dsp:sp modelId="{910AA2BC-55B3-4AA1-B5D7-BEBDAECD8DD6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EA20C-A2DD-4551-A92F-436E7D5D6A32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McDonald's – Adapting to Local Cultures</a:t>
          </a:r>
          <a:endParaRPr lang="en-US" sz="1900" kern="1200"/>
        </a:p>
      </dsp:txBody>
      <dsp:txXfrm>
        <a:off x="0" y="2765367"/>
        <a:ext cx="6291714" cy="691341"/>
      </dsp:txXfrm>
    </dsp:sp>
    <dsp:sp modelId="{528EF3F7-8F00-4D65-8EFB-A56490CACE50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F7BA4-B901-47A8-9A15-16E50991EB1A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Adjusts products, marketing, and customer experience to match local cultural expectations. </a:t>
          </a:r>
        </a:p>
      </dsp:txBody>
      <dsp:txXfrm>
        <a:off x="0" y="3456709"/>
        <a:ext cx="6291714" cy="691341"/>
      </dsp:txXfrm>
    </dsp:sp>
    <dsp:sp modelId="{1176146C-AC56-444A-9CDD-AA4C264F5450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1D438-D874-441B-AA90-8066D0912242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Examples include different menu items and advertising strategies in different countries. </a:t>
          </a:r>
        </a:p>
      </dsp:txBody>
      <dsp:txXfrm>
        <a:off x="0" y="4148051"/>
        <a:ext cx="6291714" cy="691341"/>
      </dsp:txXfrm>
    </dsp:sp>
    <dsp:sp modelId="{DDA952D6-842A-4BA7-8B1D-A15135815615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4C6A8-14A4-4048-8F2A-39340E35CF9C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Demonstrates how cultural intelligence strengthens customer relationships and global business success.</a:t>
          </a:r>
        </a:p>
      </dsp:txBody>
      <dsp:txXfrm>
        <a:off x="0" y="4839393"/>
        <a:ext cx="6291714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8660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9" y="1446681"/>
            <a:ext cx="6418170" cy="15287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322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Emotional and Cultural Intelligence in Collaborative Leadership</a:t>
            </a:r>
            <a:endParaRPr lang="en-US" sz="3225" dirty="0"/>
          </a:p>
        </p:txBody>
      </p:sp>
      <p:sp>
        <p:nvSpPr>
          <p:cNvPr id="5" name="Text 3"/>
          <p:cNvSpPr/>
          <p:nvPr/>
        </p:nvSpPr>
        <p:spPr>
          <a:xfrm>
            <a:off x="476361" y="3408152"/>
            <a:ext cx="6400075" cy="13665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sz="1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Developing Empathy and Adaptability for Effective Multicultural Team Management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412120" y="114300"/>
            <a:ext cx="4648101" cy="6629400"/>
          </a:xfrm>
          <a:custGeom>
            <a:avLst/>
            <a:gdLst/>
            <a:ahLst/>
            <a:cxnLst/>
            <a:rect l="l" t="t" r="r" b="b"/>
            <a:pathLst>
              <a:path w="4648101" h="6629400">
                <a:moveTo>
                  <a:pt x="393694" y="6629400"/>
                </a:moveTo>
                <a:cubicBezTo>
                  <a:pt x="176256" y="6629400"/>
                  <a:pt x="0" y="6453124"/>
                  <a:pt x="0" y="6235680"/>
                </a:cubicBezTo>
                <a:lnTo>
                  <a:pt x="0" y="393654"/>
                </a:lnTo>
                <a:cubicBezTo>
                  <a:pt x="0" y="176209"/>
                  <a:pt x="176256" y="-66"/>
                  <a:pt x="393694" y="-66"/>
                </a:cubicBezTo>
                <a:lnTo>
                  <a:pt x="4254407" y="-66"/>
                </a:lnTo>
                <a:cubicBezTo>
                  <a:pt x="4471845" y="-66"/>
                  <a:pt x="4648101" y="176209"/>
                  <a:pt x="4648101" y="393654"/>
                </a:cubicBezTo>
                <a:lnTo>
                  <a:pt x="4648101" y="6235680"/>
                </a:lnTo>
                <a:cubicBezTo>
                  <a:pt x="4648101" y="6453124"/>
                  <a:pt x="4471845" y="6629400"/>
                  <a:pt x="4254407" y="6629400"/>
                </a:cubicBezTo>
                <a:lnTo>
                  <a:pt x="393694" y="6629400"/>
                </a:lnTo>
              </a:path>
            </a:pathLst>
          </a:custGeom>
          <a:blipFill>
            <a:blip r:embed="rId3"/>
            <a:srcRect/>
            <a:stretch>
              <a:fillRect l="-56813" r="-5681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730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444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0" y="533400"/>
                </a:move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016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2CA16A-85F6-A527-07B9-AD4472D6F329}"/>
              </a:ext>
            </a:extLst>
          </p:cNvPr>
          <p:cNvSpPr txBox="1"/>
          <p:nvPr/>
        </p:nvSpPr>
        <p:spPr>
          <a:xfrm>
            <a:off x="1267698" y="5321776"/>
            <a:ext cx="6097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The Serif Hand Light" panose="03070302030502020204" pitchFamily="66" charset="0"/>
                <a:cs typeface="Times" panose="02020603050405020304" pitchFamily="18" charset="0"/>
              </a:rPr>
              <a:t>Student Name: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The Serif Hand Light" panose="03070302030502020204" pitchFamily="66" charset="0"/>
                <a:cs typeface="Times" panose="02020603050405020304" pitchFamily="18" charset="0"/>
              </a:rPr>
              <a:t>  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Sofik Slavova</a:t>
            </a:r>
            <a:endParaRPr lang="en-US" i="1" dirty="0">
              <a:solidFill>
                <a:schemeClr val="tx1">
                  <a:lumMod val="65000"/>
                  <a:lumOff val="35000"/>
                </a:schemeClr>
              </a:solidFill>
              <a:latin typeface="The Serif Hand Light" panose="03070302030502020204" pitchFamily="66" charset="0"/>
              <a:cs typeface="Times" panose="02020603050405020304" pitchFamily="18" charset="0"/>
            </a:endParaRPr>
          </a:p>
          <a:p>
            <a:pPr>
              <a:buNone/>
            </a:pPr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Student ID: 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23260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6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4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2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870964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3249864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57200" y="1652912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65106" b="-6510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32376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294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Leadership Through Empathy and Listening</a:t>
            </a:r>
            <a:endParaRPr lang="en-US" sz="4294" dirty="0"/>
          </a:p>
        </p:txBody>
      </p:sp>
      <p:sp>
        <p:nvSpPr>
          <p:cNvPr id="9" name="Text 7"/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Leadership Stance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“I’m working with them,” not “working for them”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Core Claim on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enable horizontal, collaborative leadership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Goal of the Analysis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Explain, analyze, and critically evaluate both concepts using leadership models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3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79964" y="679451"/>
            <a:ext cx="5136277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88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Why Emotional Intelligence Matters in Leadership</a:t>
            </a:r>
            <a:endParaRPr lang="en-US" sz="3288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37" r="-3337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976720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70309" y="3165182"/>
            <a:ext cx="430983" cy="457200"/>
          </a:xfrm>
          <a:custGeom>
            <a:avLst/>
            <a:gdLst/>
            <a:ahLst/>
            <a:cxnLst/>
            <a:rect l="l" t="t" r="r" b="b"/>
            <a:pathLst>
              <a:path w="430983" h="457200">
                <a:moveTo>
                  <a:pt x="215491" y="44353"/>
                </a:moveTo>
                <a:lnTo>
                  <a:pt x="51179" y="114030"/>
                </a:lnTo>
                <a:cubicBezTo>
                  <a:pt x="45882" y="116275"/>
                  <a:pt x="43008" y="121035"/>
                  <a:pt x="43098" y="125524"/>
                </a:cubicBezTo>
                <a:cubicBezTo>
                  <a:pt x="43547" y="207592"/>
                  <a:pt x="77577" y="349365"/>
                  <a:pt x="210462" y="412934"/>
                </a:cubicBezTo>
                <a:cubicBezTo>
                  <a:pt x="213694" y="414461"/>
                  <a:pt x="217465" y="414461"/>
                  <a:pt x="220607" y="412934"/>
                </a:cubicBezTo>
                <a:cubicBezTo>
                  <a:pt x="353492" y="349273"/>
                  <a:pt x="387523" y="207587"/>
                  <a:pt x="387880" y="125433"/>
                </a:cubicBezTo>
                <a:cubicBezTo>
                  <a:pt x="387880" y="120943"/>
                  <a:pt x="385096" y="116275"/>
                  <a:pt x="379799" y="113939"/>
                </a:cubicBezTo>
                <a:lnTo>
                  <a:pt x="215491" y="44353"/>
                </a:lnTo>
                <a:moveTo>
                  <a:pt x="227524" y="2606"/>
                </a:moveTo>
                <a:lnTo>
                  <a:pt x="396595" y="74345"/>
                </a:lnTo>
                <a:cubicBezTo>
                  <a:pt x="416347" y="82694"/>
                  <a:pt x="431073" y="102180"/>
                  <a:pt x="430983" y="125703"/>
                </a:cubicBezTo>
                <a:cubicBezTo>
                  <a:pt x="430534" y="214774"/>
                  <a:pt x="393901" y="377739"/>
                  <a:pt x="239195" y="451814"/>
                </a:cubicBezTo>
                <a:cubicBezTo>
                  <a:pt x="224202" y="458997"/>
                  <a:pt x="206781" y="458997"/>
                  <a:pt x="191787" y="451814"/>
                </a:cubicBezTo>
                <a:cubicBezTo>
                  <a:pt x="37082" y="377739"/>
                  <a:pt x="448" y="214774"/>
                  <a:pt x="0" y="125703"/>
                </a:cubicBezTo>
                <a:cubicBezTo>
                  <a:pt x="-90" y="102180"/>
                  <a:pt x="14636" y="82694"/>
                  <a:pt x="34388" y="74345"/>
                </a:cubicBezTo>
                <a:lnTo>
                  <a:pt x="203549" y="2606"/>
                </a:lnTo>
                <a:cubicBezTo>
                  <a:pt x="207229" y="901"/>
                  <a:pt x="211358" y="0"/>
                  <a:pt x="215491" y="0"/>
                </a:cubicBezTo>
                <a:cubicBezTo>
                  <a:pt x="219620" y="0"/>
                  <a:pt x="223753" y="896"/>
                  <a:pt x="227524" y="2606"/>
                </a:cubicBezTo>
                <a:lnTo>
                  <a:pt x="227524" y="260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57200" y="1489780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206498" y="2047940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intelligence (EI) as the ability to perceive, understand, and manage emotions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6498" y="1456418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Defining Emotional Intelligence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206498" y="3761369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impact: trust, conflict navigation, motivation, and psychological safety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6498" y="3169847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Impact of EI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206498" y="5477431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collaborative settings, EI supports responsiveness rather than control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6498" y="488590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in Collaborative Settings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4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0" y="0"/>
            <a:ext cx="8077200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0"/>
            <a:ext cx="4114800" cy="6858000"/>
          </a:xfrm>
          <a:prstGeom prst="rect">
            <a:avLst/>
          </a:prstGeom>
          <a:blipFill>
            <a:blip r:embed="rId3"/>
            <a:srcRect/>
            <a:stretch>
              <a:fillRect l="-5556" r="-555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45289" y="5814161"/>
            <a:ext cx="365158" cy="191854"/>
          </a:xfrm>
          <a:custGeom>
            <a:avLst/>
            <a:gdLst/>
            <a:ahLst/>
            <a:cxnLst/>
            <a:rect l="l" t="t" r="r" b="b"/>
            <a:pathLst>
              <a:path w="365158" h="191854">
                <a:moveTo>
                  <a:pt x="58137" y="184932"/>
                </a:moveTo>
                <a:cubicBezTo>
                  <a:pt x="51491" y="184932"/>
                  <a:pt x="44849" y="183547"/>
                  <a:pt x="38203" y="180778"/>
                </a:cubicBezTo>
                <a:cubicBezTo>
                  <a:pt x="12178" y="169705"/>
                  <a:pt x="0" y="139806"/>
                  <a:pt x="11072" y="113781"/>
                </a:cubicBezTo>
                <a:cubicBezTo>
                  <a:pt x="40142" y="44570"/>
                  <a:pt x="107415" y="-2"/>
                  <a:pt x="182437" y="-2"/>
                </a:cubicBezTo>
                <a:cubicBezTo>
                  <a:pt x="257462" y="-2"/>
                  <a:pt x="324735" y="44570"/>
                  <a:pt x="354079" y="113781"/>
                </a:cubicBezTo>
                <a:cubicBezTo>
                  <a:pt x="365154" y="139804"/>
                  <a:pt x="352973" y="169981"/>
                  <a:pt x="326948" y="180778"/>
                </a:cubicBezTo>
                <a:cubicBezTo>
                  <a:pt x="300923" y="191852"/>
                  <a:pt x="270750" y="179671"/>
                  <a:pt x="259952" y="153648"/>
                </a:cubicBezTo>
                <a:cubicBezTo>
                  <a:pt x="246664" y="122641"/>
                  <a:pt x="216210" y="102431"/>
                  <a:pt x="182437" y="102431"/>
                </a:cubicBezTo>
                <a:cubicBezTo>
                  <a:pt x="148663" y="102431"/>
                  <a:pt x="118487" y="122641"/>
                  <a:pt x="105198" y="153648"/>
                </a:cubicBezTo>
                <a:cubicBezTo>
                  <a:pt x="97169" y="173028"/>
                  <a:pt x="78067" y="184932"/>
                  <a:pt x="58133" y="184932"/>
                </a:cubicBezTo>
                <a:lnTo>
                  <a:pt x="58137" y="184932"/>
                </a:lnTo>
              </a:path>
            </a:pathLst>
          </a:custGeom>
          <a:solidFill>
            <a:srgbClr val="F4F3F1">
              <a:alpha val="9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617720" y="662232"/>
            <a:ext cx="69875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0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Critical Evaluation: EI as More Than “Being Nice”</a:t>
            </a:r>
            <a:endParaRPr lang="en-US" sz="3000" dirty="0"/>
          </a:p>
        </p:txBody>
      </p:sp>
      <p:sp>
        <p:nvSpPr>
          <p:cNvPr id="8" name="Text 6"/>
          <p:cNvSpPr/>
          <p:nvPr/>
        </p:nvSpPr>
        <p:spPr>
          <a:xfrm>
            <a:off x="5760718" y="2021222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 of EI Misinterpretation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risk: treating EI as soft skills without measurable outcomes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760718" y="3578345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Evaluation of EI Impact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lens: EI must translate into decisions, behaviors, and performance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5760718" y="5135467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Balancing Empathy and Accountability in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tension: empathy should not eliminate accountability or boundaries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617718" y="5199002"/>
            <a:ext cx="640080" cy="513010"/>
          </a:xfrm>
          <a:custGeom>
            <a:avLst/>
            <a:gdLst/>
            <a:ahLst/>
            <a:cxnLst/>
            <a:rect l="l" t="t" r="r" b="b"/>
            <a:pathLst>
              <a:path w="640080" h="513010">
                <a:moveTo>
                  <a:pt x="520987" y="48095"/>
                </a:moveTo>
                <a:lnTo>
                  <a:pt x="394040" y="48095"/>
                </a:lnTo>
                <a:cubicBezTo>
                  <a:pt x="381718" y="19741"/>
                  <a:pt x="353459" y="0"/>
                  <a:pt x="320597" y="0"/>
                </a:cubicBezTo>
                <a:cubicBezTo>
                  <a:pt x="287735" y="0"/>
                  <a:pt x="259476" y="19741"/>
                  <a:pt x="247154" y="48095"/>
                </a:cubicBezTo>
                <a:lnTo>
                  <a:pt x="120207" y="48095"/>
                </a:lnTo>
                <a:cubicBezTo>
                  <a:pt x="106881" y="48095"/>
                  <a:pt x="96159" y="58817"/>
                  <a:pt x="96159" y="72145"/>
                </a:cubicBezTo>
                <a:cubicBezTo>
                  <a:pt x="96159" y="85472"/>
                  <a:pt x="106881" y="96194"/>
                  <a:pt x="120207" y="96194"/>
                </a:cubicBezTo>
                <a:lnTo>
                  <a:pt x="242046" y="96194"/>
                </a:lnTo>
                <a:cubicBezTo>
                  <a:pt x="247858" y="124851"/>
                  <a:pt x="269000" y="147998"/>
                  <a:pt x="296555" y="156612"/>
                </a:cubicBezTo>
                <a:lnTo>
                  <a:pt x="296555" y="464920"/>
                </a:lnTo>
                <a:lnTo>
                  <a:pt x="120207" y="464920"/>
                </a:lnTo>
                <a:cubicBezTo>
                  <a:pt x="106881" y="464920"/>
                  <a:pt x="96159" y="475642"/>
                  <a:pt x="96159" y="488970"/>
                </a:cubicBezTo>
                <a:cubicBezTo>
                  <a:pt x="96159" y="502298"/>
                  <a:pt x="106881" y="513020"/>
                  <a:pt x="120207" y="513020"/>
                </a:cubicBezTo>
                <a:lnTo>
                  <a:pt x="320603" y="513020"/>
                </a:lnTo>
                <a:lnTo>
                  <a:pt x="520999" y="513020"/>
                </a:lnTo>
                <a:cubicBezTo>
                  <a:pt x="534326" y="513020"/>
                  <a:pt x="545047" y="502298"/>
                  <a:pt x="545047" y="488975"/>
                </a:cubicBezTo>
                <a:cubicBezTo>
                  <a:pt x="545047" y="475647"/>
                  <a:pt x="534326" y="464930"/>
                  <a:pt x="520999" y="464930"/>
                </a:cubicBezTo>
                <a:lnTo>
                  <a:pt x="344651" y="464930"/>
                </a:lnTo>
                <a:lnTo>
                  <a:pt x="344651" y="156622"/>
                </a:lnTo>
                <a:cubicBezTo>
                  <a:pt x="372207" y="148003"/>
                  <a:pt x="393348" y="124861"/>
                  <a:pt x="399160" y="96205"/>
                </a:cubicBezTo>
                <a:lnTo>
                  <a:pt x="520999" y="96205"/>
                </a:lnTo>
                <a:cubicBezTo>
                  <a:pt x="534326" y="96205"/>
                  <a:pt x="545047" y="85483"/>
                  <a:pt x="545047" y="72160"/>
                </a:cubicBezTo>
                <a:cubicBezTo>
                  <a:pt x="545047" y="58832"/>
                  <a:pt x="534326" y="48115"/>
                  <a:pt x="520999" y="48115"/>
                </a:cubicBezTo>
                <a:lnTo>
                  <a:pt x="520987" y="48095"/>
                </a:lnTo>
                <a:moveTo>
                  <a:pt x="512966" y="196185"/>
                </a:moveTo>
                <a:lnTo>
                  <a:pt x="585507" y="320631"/>
                </a:lnTo>
                <a:lnTo>
                  <a:pt x="440324" y="320631"/>
                </a:lnTo>
                <a:lnTo>
                  <a:pt x="512966" y="196185"/>
                </a:lnTo>
                <a:moveTo>
                  <a:pt x="386724" y="337766"/>
                </a:moveTo>
                <a:cubicBezTo>
                  <a:pt x="397547" y="382757"/>
                  <a:pt x="449951" y="416820"/>
                  <a:pt x="512973" y="416820"/>
                </a:cubicBezTo>
                <a:cubicBezTo>
                  <a:pt x="575995" y="416820"/>
                  <a:pt x="628399" y="382751"/>
                  <a:pt x="639222" y="337766"/>
                </a:cubicBezTo>
                <a:cubicBezTo>
                  <a:pt x="641827" y="326746"/>
                  <a:pt x="638217" y="315424"/>
                  <a:pt x="632508" y="305600"/>
                </a:cubicBezTo>
                <a:lnTo>
                  <a:pt x="537123" y="142078"/>
                </a:lnTo>
                <a:cubicBezTo>
                  <a:pt x="532111" y="133459"/>
                  <a:pt x="522894" y="128252"/>
                  <a:pt x="512973" y="128252"/>
                </a:cubicBezTo>
                <a:cubicBezTo>
                  <a:pt x="503052" y="128252"/>
                  <a:pt x="493835" y="133562"/>
                  <a:pt x="488823" y="142078"/>
                </a:cubicBezTo>
                <a:lnTo>
                  <a:pt x="393438" y="305702"/>
                </a:lnTo>
                <a:cubicBezTo>
                  <a:pt x="387729" y="315521"/>
                  <a:pt x="384118" y="326844"/>
                  <a:pt x="386724" y="337868"/>
                </a:cubicBezTo>
                <a:lnTo>
                  <a:pt x="386724" y="337766"/>
                </a:lnTo>
                <a:moveTo>
                  <a:pt x="54464" y="320631"/>
                </a:moveTo>
                <a:lnTo>
                  <a:pt x="127005" y="196185"/>
                </a:lnTo>
                <a:lnTo>
                  <a:pt x="199647" y="320631"/>
                </a:lnTo>
                <a:lnTo>
                  <a:pt x="54464" y="320631"/>
                </a:lnTo>
                <a:moveTo>
                  <a:pt x="127011" y="416820"/>
                </a:moveTo>
                <a:cubicBezTo>
                  <a:pt x="190033" y="416820"/>
                  <a:pt x="242437" y="382751"/>
                  <a:pt x="253261" y="337766"/>
                </a:cubicBezTo>
                <a:cubicBezTo>
                  <a:pt x="255866" y="326746"/>
                  <a:pt x="252256" y="315424"/>
                  <a:pt x="246546" y="305600"/>
                </a:cubicBezTo>
                <a:lnTo>
                  <a:pt x="151161" y="142078"/>
                </a:lnTo>
                <a:cubicBezTo>
                  <a:pt x="146150" y="133459"/>
                  <a:pt x="136932" y="128252"/>
                  <a:pt x="127011" y="128252"/>
                </a:cubicBezTo>
                <a:cubicBezTo>
                  <a:pt x="117090" y="128252"/>
                  <a:pt x="107873" y="133562"/>
                  <a:pt x="102861" y="142078"/>
                </a:cubicBezTo>
                <a:lnTo>
                  <a:pt x="7572" y="305702"/>
                </a:lnTo>
                <a:cubicBezTo>
                  <a:pt x="1863" y="315521"/>
                  <a:pt x="-1747" y="326844"/>
                  <a:pt x="858" y="337868"/>
                </a:cubicBezTo>
                <a:cubicBezTo>
                  <a:pt x="11681" y="382757"/>
                  <a:pt x="64085" y="416825"/>
                  <a:pt x="127005" y="416825"/>
                </a:cubicBezTo>
                <a:lnTo>
                  <a:pt x="127011" y="416820"/>
                </a:lnTo>
                <a:moveTo>
                  <a:pt x="320590" y="48095"/>
                </a:moveTo>
                <a:cubicBezTo>
                  <a:pt x="338301" y="48095"/>
                  <a:pt x="352652" y="62449"/>
                  <a:pt x="352652" y="80158"/>
                </a:cubicBezTo>
                <a:cubicBezTo>
                  <a:pt x="352652" y="97867"/>
                  <a:pt x="338295" y="112221"/>
                  <a:pt x="320590" y="112221"/>
                </a:cubicBezTo>
                <a:cubicBezTo>
                  <a:pt x="302879" y="112221"/>
                  <a:pt x="288529" y="97867"/>
                  <a:pt x="288529" y="80158"/>
                </a:cubicBezTo>
                <a:cubicBezTo>
                  <a:pt x="288529" y="62449"/>
                  <a:pt x="302886" y="48095"/>
                  <a:pt x="320590" y="48095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617718" y="3578431"/>
            <a:ext cx="640080" cy="639908"/>
          </a:xfrm>
          <a:custGeom>
            <a:avLst/>
            <a:gdLst/>
            <a:ahLst/>
            <a:cxnLst/>
            <a:rect l="l" t="t" r="r" b="b"/>
            <a:pathLst>
              <a:path w="640080" h="639908">
                <a:moveTo>
                  <a:pt x="460013" y="260007"/>
                </a:moveTo>
                <a:cubicBezTo>
                  <a:pt x="460013" y="149547"/>
                  <a:pt x="370466" y="60004"/>
                  <a:pt x="260007" y="60004"/>
                </a:cubicBezTo>
                <a:cubicBezTo>
                  <a:pt x="149548" y="60004"/>
                  <a:pt x="60001" y="149547"/>
                  <a:pt x="60001" y="260007"/>
                </a:cubicBezTo>
                <a:cubicBezTo>
                  <a:pt x="60001" y="370468"/>
                  <a:pt x="149548" y="460011"/>
                  <a:pt x="260007" y="460011"/>
                </a:cubicBezTo>
                <a:cubicBezTo>
                  <a:pt x="370466" y="460011"/>
                  <a:pt x="460013" y="370468"/>
                  <a:pt x="460013" y="260007"/>
                </a:cubicBezTo>
                <a:moveTo>
                  <a:pt x="421384" y="463889"/>
                </a:moveTo>
                <a:cubicBezTo>
                  <a:pt x="377135" y="499013"/>
                  <a:pt x="321007" y="520015"/>
                  <a:pt x="260007" y="520015"/>
                </a:cubicBezTo>
                <a:cubicBezTo>
                  <a:pt x="116379" y="520015"/>
                  <a:pt x="0" y="403635"/>
                  <a:pt x="0" y="260008"/>
                </a:cubicBezTo>
                <a:cubicBezTo>
                  <a:pt x="0" y="116380"/>
                  <a:pt x="116379" y="0"/>
                  <a:pt x="260007" y="0"/>
                </a:cubicBezTo>
                <a:cubicBezTo>
                  <a:pt x="403635" y="0"/>
                  <a:pt x="520014" y="116380"/>
                  <a:pt x="520014" y="260008"/>
                </a:cubicBezTo>
                <a:cubicBezTo>
                  <a:pt x="520014" y="321010"/>
                  <a:pt x="499013" y="377136"/>
                  <a:pt x="463885" y="421386"/>
                </a:cubicBezTo>
                <a:lnTo>
                  <a:pt x="631266" y="588767"/>
                </a:lnTo>
                <a:cubicBezTo>
                  <a:pt x="643018" y="600516"/>
                  <a:pt x="643018" y="619521"/>
                  <a:pt x="631266" y="631142"/>
                </a:cubicBezTo>
                <a:cubicBezTo>
                  <a:pt x="619514" y="642769"/>
                  <a:pt x="600517" y="642890"/>
                  <a:pt x="588893" y="631142"/>
                </a:cubicBezTo>
                <a:lnTo>
                  <a:pt x="421384" y="46388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617718" y="2149238"/>
            <a:ext cx="640080" cy="384048"/>
          </a:xfrm>
          <a:custGeom>
            <a:avLst/>
            <a:gdLst/>
            <a:ahLst/>
            <a:cxnLst/>
            <a:rect l="l" t="t" r="r" b="b"/>
            <a:pathLst>
              <a:path w="640080" h="384048">
                <a:moveTo>
                  <a:pt x="424053" y="24003"/>
                </a:moveTo>
                <a:cubicBezTo>
                  <a:pt x="424053" y="37306"/>
                  <a:pt x="413351" y="48006"/>
                  <a:pt x="400050" y="48006"/>
                </a:cubicBezTo>
                <a:lnTo>
                  <a:pt x="328041" y="48006"/>
                </a:lnTo>
                <a:lnTo>
                  <a:pt x="328041" y="80009"/>
                </a:lnTo>
                <a:lnTo>
                  <a:pt x="396651" y="80009"/>
                </a:lnTo>
                <a:cubicBezTo>
                  <a:pt x="409254" y="80009"/>
                  <a:pt x="421653" y="83711"/>
                  <a:pt x="432156" y="90708"/>
                </a:cubicBezTo>
                <a:lnTo>
                  <a:pt x="483561" y="125012"/>
                </a:lnTo>
                <a:cubicBezTo>
                  <a:pt x="501362" y="136913"/>
                  <a:pt x="512064" y="156914"/>
                  <a:pt x="512064" y="178317"/>
                </a:cubicBezTo>
                <a:lnTo>
                  <a:pt x="512064" y="320035"/>
                </a:lnTo>
                <a:cubicBezTo>
                  <a:pt x="512064" y="355341"/>
                  <a:pt x="483363" y="384044"/>
                  <a:pt x="448056" y="384044"/>
                </a:cubicBezTo>
                <a:lnTo>
                  <a:pt x="254835" y="384044"/>
                </a:lnTo>
                <a:cubicBezTo>
                  <a:pt x="235434" y="384044"/>
                  <a:pt x="217032" y="375242"/>
                  <a:pt x="204832" y="360041"/>
                </a:cubicBezTo>
                <a:lnTo>
                  <a:pt x="172828" y="320035"/>
                </a:lnTo>
                <a:lnTo>
                  <a:pt x="144024" y="320035"/>
                </a:lnTo>
                <a:cubicBezTo>
                  <a:pt x="108718" y="320035"/>
                  <a:pt x="80016" y="291331"/>
                  <a:pt x="80016" y="256026"/>
                </a:cubicBezTo>
                <a:lnTo>
                  <a:pt x="80016" y="216019"/>
                </a:lnTo>
                <a:lnTo>
                  <a:pt x="48012" y="216019"/>
                </a:lnTo>
                <a:lnTo>
                  <a:pt x="48012" y="288028"/>
                </a:lnTo>
                <a:cubicBezTo>
                  <a:pt x="48012" y="301332"/>
                  <a:pt x="37310" y="312031"/>
                  <a:pt x="24009" y="312031"/>
                </a:cubicBezTo>
                <a:cubicBezTo>
                  <a:pt x="10709" y="312031"/>
                  <a:pt x="6" y="301332"/>
                  <a:pt x="6" y="288028"/>
                </a:cubicBezTo>
                <a:lnTo>
                  <a:pt x="6" y="96004"/>
                </a:lnTo>
                <a:cubicBezTo>
                  <a:pt x="6" y="82701"/>
                  <a:pt x="10709" y="72001"/>
                  <a:pt x="24009" y="72001"/>
                </a:cubicBezTo>
                <a:cubicBezTo>
                  <a:pt x="37310" y="72001"/>
                  <a:pt x="48012" y="82701"/>
                  <a:pt x="48012" y="96004"/>
                </a:cubicBezTo>
                <a:lnTo>
                  <a:pt x="48012" y="168013"/>
                </a:lnTo>
                <a:lnTo>
                  <a:pt x="80016" y="168013"/>
                </a:lnTo>
                <a:lnTo>
                  <a:pt x="80016" y="144010"/>
                </a:lnTo>
                <a:cubicBezTo>
                  <a:pt x="80016" y="108705"/>
                  <a:pt x="108718" y="80001"/>
                  <a:pt x="144024" y="80001"/>
                </a:cubicBezTo>
                <a:lnTo>
                  <a:pt x="160026" y="80001"/>
                </a:lnTo>
                <a:lnTo>
                  <a:pt x="192030" y="80001"/>
                </a:lnTo>
                <a:lnTo>
                  <a:pt x="280041" y="80001"/>
                </a:lnTo>
                <a:lnTo>
                  <a:pt x="280041" y="47998"/>
                </a:lnTo>
                <a:lnTo>
                  <a:pt x="208032" y="47998"/>
                </a:lnTo>
                <a:cubicBezTo>
                  <a:pt x="194732" y="47998"/>
                  <a:pt x="184029" y="37299"/>
                  <a:pt x="184029" y="23995"/>
                </a:cubicBezTo>
                <a:cubicBezTo>
                  <a:pt x="184029" y="10692"/>
                  <a:pt x="194732" y="-8"/>
                  <a:pt x="208032" y="-8"/>
                </a:cubicBezTo>
                <a:lnTo>
                  <a:pt x="400056" y="-8"/>
                </a:lnTo>
                <a:cubicBezTo>
                  <a:pt x="413357" y="-8"/>
                  <a:pt x="424059" y="10692"/>
                  <a:pt x="424059" y="23995"/>
                </a:cubicBezTo>
                <a:lnTo>
                  <a:pt x="424053" y="24003"/>
                </a:lnTo>
                <a:moveTo>
                  <a:pt x="210324" y="290037"/>
                </a:moveTo>
                <a:lnTo>
                  <a:pt x="242328" y="330043"/>
                </a:lnTo>
                <a:cubicBezTo>
                  <a:pt x="245330" y="333845"/>
                  <a:pt x="249926" y="336046"/>
                  <a:pt x="254829" y="336046"/>
                </a:cubicBezTo>
                <a:lnTo>
                  <a:pt x="448056" y="336046"/>
                </a:lnTo>
                <a:cubicBezTo>
                  <a:pt x="456857" y="336046"/>
                  <a:pt x="464058" y="328845"/>
                  <a:pt x="464058" y="320043"/>
                </a:cubicBezTo>
                <a:lnTo>
                  <a:pt x="464058" y="178325"/>
                </a:lnTo>
                <a:cubicBezTo>
                  <a:pt x="464058" y="173025"/>
                  <a:pt x="461357" y="168025"/>
                  <a:pt x="456960" y="165022"/>
                </a:cubicBezTo>
                <a:lnTo>
                  <a:pt x="405555" y="130719"/>
                </a:lnTo>
                <a:cubicBezTo>
                  <a:pt x="402956" y="128917"/>
                  <a:pt x="399852" y="128019"/>
                  <a:pt x="396651" y="128019"/>
                </a:cubicBezTo>
                <a:lnTo>
                  <a:pt x="192024" y="128019"/>
                </a:lnTo>
                <a:lnTo>
                  <a:pt x="160020" y="128019"/>
                </a:lnTo>
                <a:lnTo>
                  <a:pt x="144018" y="128019"/>
                </a:lnTo>
                <a:cubicBezTo>
                  <a:pt x="135217" y="128019"/>
                  <a:pt x="128016" y="135220"/>
                  <a:pt x="128016" y="144022"/>
                </a:cubicBezTo>
                <a:lnTo>
                  <a:pt x="128016" y="256037"/>
                </a:lnTo>
                <a:cubicBezTo>
                  <a:pt x="128016" y="264839"/>
                  <a:pt x="135217" y="272040"/>
                  <a:pt x="144018" y="272040"/>
                </a:cubicBezTo>
                <a:lnTo>
                  <a:pt x="172822" y="272040"/>
                </a:lnTo>
                <a:cubicBezTo>
                  <a:pt x="187422" y="272040"/>
                  <a:pt x="201228" y="278642"/>
                  <a:pt x="210324" y="290045"/>
                </a:cubicBezTo>
                <a:lnTo>
                  <a:pt x="210324" y="290037"/>
                </a:lnTo>
                <a:moveTo>
                  <a:pt x="544068" y="160021"/>
                </a:moveTo>
                <a:cubicBezTo>
                  <a:pt x="544068" y="142320"/>
                  <a:pt x="558367" y="128018"/>
                  <a:pt x="576072" y="128018"/>
                </a:cubicBezTo>
                <a:lnTo>
                  <a:pt x="608076" y="128018"/>
                </a:lnTo>
                <a:cubicBezTo>
                  <a:pt x="625781" y="128018"/>
                  <a:pt x="640080" y="142320"/>
                  <a:pt x="640080" y="160021"/>
                </a:cubicBezTo>
                <a:lnTo>
                  <a:pt x="640080" y="352045"/>
                </a:lnTo>
                <a:cubicBezTo>
                  <a:pt x="640080" y="369746"/>
                  <a:pt x="625781" y="384048"/>
                  <a:pt x="608076" y="384048"/>
                </a:cubicBezTo>
                <a:lnTo>
                  <a:pt x="576072" y="384048"/>
                </a:lnTo>
                <a:cubicBezTo>
                  <a:pt x="558367" y="384048"/>
                  <a:pt x="544068" y="369746"/>
                  <a:pt x="544068" y="352045"/>
                </a:cubicBezTo>
                <a:lnTo>
                  <a:pt x="544068" y="160021"/>
                </a:lnTo>
                <a:moveTo>
                  <a:pt x="304038" y="148020"/>
                </a:moveTo>
                <a:cubicBezTo>
                  <a:pt x="315041" y="148020"/>
                  <a:pt x="324041" y="157022"/>
                  <a:pt x="324041" y="168021"/>
                </a:cubicBezTo>
                <a:lnTo>
                  <a:pt x="324041" y="224027"/>
                </a:lnTo>
                <a:cubicBezTo>
                  <a:pt x="324041" y="235030"/>
                  <a:pt x="315041" y="244028"/>
                  <a:pt x="304038" y="244028"/>
                </a:cubicBezTo>
                <a:cubicBezTo>
                  <a:pt x="293035" y="244028"/>
                  <a:pt x="284036" y="235026"/>
                  <a:pt x="284036" y="224027"/>
                </a:cubicBezTo>
                <a:lnTo>
                  <a:pt x="284036" y="168021"/>
                </a:lnTo>
                <a:cubicBezTo>
                  <a:pt x="284036" y="157018"/>
                  <a:pt x="293035" y="148020"/>
                  <a:pt x="304038" y="148020"/>
                </a:cubicBezTo>
                <a:lnTo>
                  <a:pt x="304038" y="148020"/>
                </a:lnTo>
                <a:moveTo>
                  <a:pt x="280035" y="288036"/>
                </a:moveTo>
                <a:cubicBezTo>
                  <a:pt x="280035" y="274779"/>
                  <a:pt x="290782" y="264033"/>
                  <a:pt x="304038" y="264033"/>
                </a:cubicBezTo>
                <a:cubicBezTo>
                  <a:pt x="317294" y="264033"/>
                  <a:pt x="328041" y="274779"/>
                  <a:pt x="328041" y="288036"/>
                </a:cubicBezTo>
                <a:cubicBezTo>
                  <a:pt x="328041" y="301293"/>
                  <a:pt x="317294" y="312039"/>
                  <a:pt x="304038" y="312039"/>
                </a:cubicBezTo>
                <a:cubicBezTo>
                  <a:pt x="290782" y="312039"/>
                  <a:pt x="280035" y="301293"/>
                  <a:pt x="280035" y="288036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5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917124"/>
            <a:ext cx="548640" cy="330694"/>
          </a:xfrm>
          <a:custGeom>
            <a:avLst/>
            <a:gdLst/>
            <a:ahLst/>
            <a:cxnLst/>
            <a:rect l="l" t="t" r="r" b="b"/>
            <a:pathLst>
              <a:path w="548640" h="330694">
                <a:moveTo>
                  <a:pt x="233342" y="516"/>
                </a:moveTo>
                <a:lnTo>
                  <a:pt x="189539" y="44323"/>
                </a:lnTo>
                <a:cubicBezTo>
                  <a:pt x="176421" y="47924"/>
                  <a:pt x="164252" y="54525"/>
                  <a:pt x="153965" y="63612"/>
                </a:cubicBezTo>
                <a:lnTo>
                  <a:pt x="131163" y="83930"/>
                </a:lnTo>
                <a:cubicBezTo>
                  <a:pt x="122418" y="91731"/>
                  <a:pt x="111017" y="96017"/>
                  <a:pt x="99271" y="96017"/>
                </a:cubicBezTo>
                <a:lnTo>
                  <a:pt x="82296" y="96017"/>
                </a:lnTo>
                <a:lnTo>
                  <a:pt x="82296" y="205745"/>
                </a:lnTo>
                <a:cubicBezTo>
                  <a:pt x="99781" y="206261"/>
                  <a:pt x="116416" y="213374"/>
                  <a:pt x="128843" y="225805"/>
                </a:cubicBezTo>
                <a:lnTo>
                  <a:pt x="159358" y="256321"/>
                </a:lnTo>
                <a:lnTo>
                  <a:pt x="165360" y="262323"/>
                </a:lnTo>
                <a:lnTo>
                  <a:pt x="165360" y="262323"/>
                </a:lnTo>
                <a:lnTo>
                  <a:pt x="188507" y="285468"/>
                </a:lnTo>
                <a:cubicBezTo>
                  <a:pt x="193823" y="290783"/>
                  <a:pt x="202569" y="290783"/>
                  <a:pt x="207880" y="285468"/>
                </a:cubicBezTo>
                <a:cubicBezTo>
                  <a:pt x="209339" y="284010"/>
                  <a:pt x="210453" y="282297"/>
                  <a:pt x="211051" y="280495"/>
                </a:cubicBezTo>
                <a:cubicBezTo>
                  <a:pt x="213454" y="273894"/>
                  <a:pt x="219023" y="268920"/>
                  <a:pt x="225881" y="267379"/>
                </a:cubicBezTo>
                <a:cubicBezTo>
                  <a:pt x="232739" y="265835"/>
                  <a:pt x="239937" y="267895"/>
                  <a:pt x="244913" y="272952"/>
                </a:cubicBezTo>
                <a:lnTo>
                  <a:pt x="254174" y="282039"/>
                </a:lnTo>
                <a:cubicBezTo>
                  <a:pt x="264121" y="291983"/>
                  <a:pt x="280234" y="291983"/>
                  <a:pt x="290093" y="282039"/>
                </a:cubicBezTo>
                <a:cubicBezTo>
                  <a:pt x="294724" y="277409"/>
                  <a:pt x="297209" y="271497"/>
                  <a:pt x="297467" y="265409"/>
                </a:cubicBezTo>
                <a:cubicBezTo>
                  <a:pt x="297807" y="257865"/>
                  <a:pt x="302268" y="251179"/>
                  <a:pt x="309126" y="247921"/>
                </a:cubicBezTo>
                <a:cubicBezTo>
                  <a:pt x="315984" y="244664"/>
                  <a:pt x="323955" y="245349"/>
                  <a:pt x="330040" y="249720"/>
                </a:cubicBezTo>
                <a:cubicBezTo>
                  <a:pt x="338099" y="255465"/>
                  <a:pt x="349330" y="254694"/>
                  <a:pt x="356528" y="247492"/>
                </a:cubicBezTo>
                <a:cubicBezTo>
                  <a:pt x="364588" y="239432"/>
                  <a:pt x="364588" y="226403"/>
                  <a:pt x="356528" y="218430"/>
                </a:cubicBezTo>
                <a:lnTo>
                  <a:pt x="291547" y="153452"/>
                </a:lnTo>
                <a:lnTo>
                  <a:pt x="260856" y="181743"/>
                </a:lnTo>
                <a:cubicBezTo>
                  <a:pt x="237451" y="203347"/>
                  <a:pt x="201537" y="203688"/>
                  <a:pt x="177704" y="182513"/>
                </a:cubicBezTo>
                <a:cubicBezTo>
                  <a:pt x="150530" y="158340"/>
                  <a:pt x="149927" y="116163"/>
                  <a:pt x="176333" y="91215"/>
                </a:cubicBezTo>
                <a:lnTo>
                  <a:pt x="236425" y="34465"/>
                </a:lnTo>
                <a:cubicBezTo>
                  <a:pt x="259913" y="12348"/>
                  <a:pt x="290944" y="3"/>
                  <a:pt x="323264" y="3"/>
                </a:cubicBezTo>
                <a:cubicBezTo>
                  <a:pt x="354213" y="3"/>
                  <a:pt x="384130" y="11406"/>
                  <a:pt x="407190" y="31892"/>
                </a:cubicBezTo>
                <a:lnTo>
                  <a:pt x="432992" y="54865"/>
                </a:lnTo>
                <a:lnTo>
                  <a:pt x="466339" y="54865"/>
                </a:lnTo>
                <a:lnTo>
                  <a:pt x="500629" y="54865"/>
                </a:lnTo>
                <a:lnTo>
                  <a:pt x="534919" y="54865"/>
                </a:lnTo>
                <a:cubicBezTo>
                  <a:pt x="542462" y="54865"/>
                  <a:pt x="548635" y="61036"/>
                  <a:pt x="548635" y="68583"/>
                </a:cubicBezTo>
                <a:lnTo>
                  <a:pt x="548635" y="246890"/>
                </a:lnTo>
                <a:cubicBezTo>
                  <a:pt x="548635" y="262062"/>
                  <a:pt x="536378" y="274321"/>
                  <a:pt x="521203" y="274321"/>
                </a:cubicBezTo>
                <a:lnTo>
                  <a:pt x="493771" y="274321"/>
                </a:lnTo>
                <a:cubicBezTo>
                  <a:pt x="483654" y="274321"/>
                  <a:pt x="474738" y="268834"/>
                  <a:pt x="470025" y="260603"/>
                </a:cubicBezTo>
                <a:lnTo>
                  <a:pt x="397243" y="260603"/>
                </a:lnTo>
                <a:cubicBezTo>
                  <a:pt x="394329" y="266347"/>
                  <a:pt x="390473" y="271834"/>
                  <a:pt x="385672" y="276635"/>
                </a:cubicBezTo>
                <a:cubicBezTo>
                  <a:pt x="371012" y="291295"/>
                  <a:pt x="350696" y="297039"/>
                  <a:pt x="331664" y="293865"/>
                </a:cubicBezTo>
                <a:cubicBezTo>
                  <a:pt x="328581" y="300121"/>
                  <a:pt x="324378" y="305951"/>
                  <a:pt x="319149" y="311180"/>
                </a:cubicBezTo>
                <a:cubicBezTo>
                  <a:pt x="295744" y="334583"/>
                  <a:pt x="259145" y="336898"/>
                  <a:pt x="233084" y="318124"/>
                </a:cubicBezTo>
                <a:cubicBezTo>
                  <a:pt x="211567" y="335955"/>
                  <a:pt x="179504" y="334841"/>
                  <a:pt x="159364" y="314609"/>
                </a:cubicBezTo>
                <a:lnTo>
                  <a:pt x="136304" y="291464"/>
                </a:lnTo>
                <a:lnTo>
                  <a:pt x="130302" y="285462"/>
                </a:lnTo>
                <a:lnTo>
                  <a:pt x="99781" y="254945"/>
                </a:lnTo>
                <a:cubicBezTo>
                  <a:pt x="95068" y="250229"/>
                  <a:pt x="88896" y="247488"/>
                  <a:pt x="82296" y="246972"/>
                </a:cubicBezTo>
                <a:cubicBezTo>
                  <a:pt x="82296" y="262058"/>
                  <a:pt x="69952" y="274317"/>
                  <a:pt x="54864" y="274317"/>
                </a:cubicBezTo>
                <a:lnTo>
                  <a:pt x="27432" y="274317"/>
                </a:lnTo>
                <a:cubicBezTo>
                  <a:pt x="12257" y="274317"/>
                  <a:pt x="0" y="262058"/>
                  <a:pt x="0" y="246886"/>
                </a:cubicBezTo>
                <a:lnTo>
                  <a:pt x="0" y="68579"/>
                </a:lnTo>
                <a:cubicBezTo>
                  <a:pt x="0" y="61036"/>
                  <a:pt x="6172" y="54862"/>
                  <a:pt x="13716" y="54862"/>
                </a:cubicBezTo>
                <a:lnTo>
                  <a:pt x="48006" y="54862"/>
                </a:lnTo>
                <a:lnTo>
                  <a:pt x="82296" y="54862"/>
                </a:lnTo>
                <a:lnTo>
                  <a:pt x="99271" y="54862"/>
                </a:lnTo>
                <a:cubicBezTo>
                  <a:pt x="100988" y="54862"/>
                  <a:pt x="102612" y="54263"/>
                  <a:pt x="103814" y="53149"/>
                </a:cubicBezTo>
                <a:lnTo>
                  <a:pt x="126533" y="32917"/>
                </a:lnTo>
                <a:cubicBezTo>
                  <a:pt x="150448" y="11743"/>
                  <a:pt x="181227" y="0"/>
                  <a:pt x="213202" y="0"/>
                </a:cubicBezTo>
                <a:lnTo>
                  <a:pt x="222029" y="0"/>
                </a:lnTo>
                <a:cubicBezTo>
                  <a:pt x="225798" y="0"/>
                  <a:pt x="229661" y="172"/>
                  <a:pt x="233342" y="516"/>
                </a:cubicBezTo>
                <a:lnTo>
                  <a:pt x="233342" y="516"/>
                </a:lnTo>
                <a:moveTo>
                  <a:pt x="466344" y="219455"/>
                </a:moveTo>
                <a:lnTo>
                  <a:pt x="466344" y="96010"/>
                </a:lnTo>
                <a:lnTo>
                  <a:pt x="425196" y="96010"/>
                </a:lnTo>
                <a:cubicBezTo>
                  <a:pt x="420138" y="96010"/>
                  <a:pt x="415249" y="94125"/>
                  <a:pt x="411568" y="90782"/>
                </a:cubicBezTo>
                <a:lnTo>
                  <a:pt x="379933" y="62663"/>
                </a:lnTo>
                <a:cubicBezTo>
                  <a:pt x="364330" y="48777"/>
                  <a:pt x="344184" y="41145"/>
                  <a:pt x="323270" y="41145"/>
                </a:cubicBezTo>
                <a:cubicBezTo>
                  <a:pt x="301494" y="41145"/>
                  <a:pt x="280580" y="49462"/>
                  <a:pt x="264719" y="64376"/>
                </a:cubicBezTo>
                <a:lnTo>
                  <a:pt x="204626" y="121127"/>
                </a:lnTo>
                <a:cubicBezTo>
                  <a:pt x="195799" y="129526"/>
                  <a:pt x="195969" y="143673"/>
                  <a:pt x="205054" y="151729"/>
                </a:cubicBezTo>
                <a:cubicBezTo>
                  <a:pt x="213026" y="158846"/>
                  <a:pt x="225113" y="158674"/>
                  <a:pt x="232914" y="151471"/>
                </a:cubicBezTo>
                <a:lnTo>
                  <a:pt x="294548" y="94549"/>
                </a:lnTo>
                <a:cubicBezTo>
                  <a:pt x="302866" y="86834"/>
                  <a:pt x="315896" y="87346"/>
                  <a:pt x="323610" y="95749"/>
                </a:cubicBezTo>
                <a:cubicBezTo>
                  <a:pt x="331324" y="104149"/>
                  <a:pt x="330813" y="117095"/>
                  <a:pt x="322408" y="124811"/>
                </a:cubicBezTo>
                <a:lnTo>
                  <a:pt x="321722" y="125495"/>
                </a:lnTo>
                <a:lnTo>
                  <a:pt x="385502" y="189276"/>
                </a:lnTo>
                <a:cubicBezTo>
                  <a:pt x="394077" y="197848"/>
                  <a:pt x="399646" y="208394"/>
                  <a:pt x="402131" y="219366"/>
                </a:cubicBezTo>
                <a:lnTo>
                  <a:pt x="466251" y="219366"/>
                </a:lnTo>
                <a:lnTo>
                  <a:pt x="466344" y="219455"/>
                </a:lnTo>
                <a:moveTo>
                  <a:pt x="54864" y="233172"/>
                </a:moveTo>
                <a:cubicBezTo>
                  <a:pt x="54864" y="225596"/>
                  <a:pt x="48725" y="219455"/>
                  <a:pt x="41148" y="219455"/>
                </a:cubicBezTo>
                <a:cubicBezTo>
                  <a:pt x="33571" y="219455"/>
                  <a:pt x="27432" y="225596"/>
                  <a:pt x="27432" y="233172"/>
                </a:cubicBezTo>
                <a:cubicBezTo>
                  <a:pt x="27432" y="240749"/>
                  <a:pt x="33571" y="246890"/>
                  <a:pt x="41148" y="246890"/>
                </a:cubicBezTo>
                <a:cubicBezTo>
                  <a:pt x="48725" y="246890"/>
                  <a:pt x="54864" y="240749"/>
                  <a:pt x="54864" y="233172"/>
                </a:cubicBezTo>
                <a:moveTo>
                  <a:pt x="507492" y="246890"/>
                </a:moveTo>
                <a:cubicBezTo>
                  <a:pt x="515069" y="246890"/>
                  <a:pt x="521208" y="240749"/>
                  <a:pt x="521208" y="233172"/>
                </a:cubicBezTo>
                <a:cubicBezTo>
                  <a:pt x="521208" y="225596"/>
                  <a:pt x="515069" y="219455"/>
                  <a:pt x="507492" y="219455"/>
                </a:cubicBezTo>
                <a:cubicBezTo>
                  <a:pt x="499915" y="219455"/>
                  <a:pt x="493776" y="225596"/>
                  <a:pt x="493776" y="233172"/>
                </a:cubicBezTo>
                <a:cubicBezTo>
                  <a:pt x="493776" y="240749"/>
                  <a:pt x="499915" y="246890"/>
                  <a:pt x="507492" y="24689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51435" y="240030"/>
                </a:moveTo>
                <a:cubicBezTo>
                  <a:pt x="51435" y="135876"/>
                  <a:pt x="135876" y="51435"/>
                  <a:pt x="240030" y="51435"/>
                </a:cubicBezTo>
                <a:lnTo>
                  <a:pt x="265750" y="51435"/>
                </a:lnTo>
                <a:cubicBezTo>
                  <a:pt x="330150" y="51435"/>
                  <a:pt x="389732" y="90762"/>
                  <a:pt x="415342" y="146053"/>
                </a:cubicBezTo>
                <a:cubicBezTo>
                  <a:pt x="419523" y="155057"/>
                  <a:pt x="423380" y="164268"/>
                  <a:pt x="427561" y="173809"/>
                </a:cubicBezTo>
                <a:lnTo>
                  <a:pt x="429168" y="177562"/>
                </a:lnTo>
                <a:cubicBezTo>
                  <a:pt x="433777" y="188386"/>
                  <a:pt x="438704" y="199743"/>
                  <a:pt x="444064" y="210886"/>
                </a:cubicBezTo>
                <a:cubicBezTo>
                  <a:pt x="454888" y="233177"/>
                  <a:pt x="468177" y="255891"/>
                  <a:pt x="487571" y="275286"/>
                </a:cubicBezTo>
                <a:lnTo>
                  <a:pt x="492284" y="279998"/>
                </a:lnTo>
                <a:cubicBezTo>
                  <a:pt x="495389" y="283104"/>
                  <a:pt x="497211" y="287394"/>
                  <a:pt x="497211" y="291783"/>
                </a:cubicBezTo>
                <a:cubicBezTo>
                  <a:pt x="497211" y="301000"/>
                  <a:pt x="489711" y="308500"/>
                  <a:pt x="480493" y="308500"/>
                </a:cubicBezTo>
                <a:lnTo>
                  <a:pt x="454345" y="308610"/>
                </a:lnTo>
                <a:cubicBezTo>
                  <a:pt x="440092" y="308610"/>
                  <a:pt x="428631" y="320076"/>
                  <a:pt x="428631" y="334330"/>
                </a:cubicBezTo>
                <a:lnTo>
                  <a:pt x="428631" y="411485"/>
                </a:lnTo>
                <a:cubicBezTo>
                  <a:pt x="428631" y="420917"/>
                  <a:pt x="420917" y="428630"/>
                  <a:pt x="411486" y="428630"/>
                </a:cubicBezTo>
                <a:lnTo>
                  <a:pt x="317191" y="428630"/>
                </a:lnTo>
                <a:cubicBezTo>
                  <a:pt x="302937" y="428630"/>
                  <a:pt x="291476" y="440097"/>
                  <a:pt x="291476" y="454351"/>
                </a:cubicBezTo>
                <a:lnTo>
                  <a:pt x="291476" y="522931"/>
                </a:lnTo>
                <a:cubicBezTo>
                  <a:pt x="291476" y="537184"/>
                  <a:pt x="302943" y="548651"/>
                  <a:pt x="317196" y="548651"/>
                </a:cubicBezTo>
                <a:cubicBezTo>
                  <a:pt x="331450" y="548651"/>
                  <a:pt x="342917" y="537184"/>
                  <a:pt x="342917" y="522936"/>
                </a:cubicBezTo>
                <a:lnTo>
                  <a:pt x="342917" y="480076"/>
                </a:lnTo>
                <a:lnTo>
                  <a:pt x="411497" y="480076"/>
                </a:lnTo>
                <a:cubicBezTo>
                  <a:pt x="449325" y="480076"/>
                  <a:pt x="480077" y="449325"/>
                  <a:pt x="480077" y="411496"/>
                </a:cubicBezTo>
                <a:lnTo>
                  <a:pt x="480077" y="360061"/>
                </a:lnTo>
                <a:lnTo>
                  <a:pt x="480505" y="360061"/>
                </a:lnTo>
                <a:cubicBezTo>
                  <a:pt x="518114" y="360061"/>
                  <a:pt x="548657" y="329524"/>
                  <a:pt x="548657" y="291909"/>
                </a:cubicBezTo>
                <a:cubicBezTo>
                  <a:pt x="548657" y="273799"/>
                  <a:pt x="541475" y="256550"/>
                  <a:pt x="528724" y="243690"/>
                </a:cubicBezTo>
                <a:lnTo>
                  <a:pt x="524012" y="238977"/>
                </a:lnTo>
                <a:cubicBezTo>
                  <a:pt x="510405" y="225370"/>
                  <a:pt x="500009" y="208439"/>
                  <a:pt x="490364" y="188507"/>
                </a:cubicBezTo>
                <a:cubicBezTo>
                  <a:pt x="485541" y="178544"/>
                  <a:pt x="481042" y="168257"/>
                  <a:pt x="476434" y="157432"/>
                </a:cubicBezTo>
                <a:lnTo>
                  <a:pt x="474826" y="153680"/>
                </a:lnTo>
                <a:cubicBezTo>
                  <a:pt x="470755" y="144144"/>
                  <a:pt x="466470" y="134176"/>
                  <a:pt x="461966" y="124426"/>
                </a:cubicBezTo>
                <a:cubicBezTo>
                  <a:pt x="428000" y="51024"/>
                  <a:pt x="350203" y="17"/>
                  <a:pt x="265761" y="17"/>
                </a:cubicBezTo>
                <a:lnTo>
                  <a:pt x="240047" y="17"/>
                </a:lnTo>
                <a:cubicBezTo>
                  <a:pt x="107495" y="17"/>
                  <a:pt x="17" y="107495"/>
                  <a:pt x="17" y="240047"/>
                </a:cubicBezTo>
                <a:cubicBezTo>
                  <a:pt x="17" y="297484"/>
                  <a:pt x="20267" y="350312"/>
                  <a:pt x="53915" y="391674"/>
                </a:cubicBezTo>
                <a:cubicBezTo>
                  <a:pt x="63450" y="403459"/>
                  <a:pt x="68597" y="415677"/>
                  <a:pt x="68597" y="427144"/>
                </a:cubicBezTo>
                <a:lnTo>
                  <a:pt x="68597" y="522942"/>
                </a:lnTo>
                <a:cubicBezTo>
                  <a:pt x="68597" y="537196"/>
                  <a:pt x="80063" y="548662"/>
                  <a:pt x="94317" y="548662"/>
                </a:cubicBezTo>
                <a:cubicBezTo>
                  <a:pt x="108571" y="548662"/>
                  <a:pt x="120037" y="537196"/>
                  <a:pt x="120037" y="522947"/>
                </a:cubicBezTo>
                <a:lnTo>
                  <a:pt x="120037" y="427149"/>
                </a:lnTo>
                <a:cubicBezTo>
                  <a:pt x="120037" y="400469"/>
                  <a:pt x="108357" y="376998"/>
                  <a:pt x="93785" y="359211"/>
                </a:cubicBezTo>
                <a:cubicBezTo>
                  <a:pt x="67318" y="326633"/>
                  <a:pt x="51457" y="285271"/>
                  <a:pt x="51457" y="240052"/>
                </a:cubicBezTo>
                <a:lnTo>
                  <a:pt x="51435" y="240030"/>
                </a:lnTo>
                <a:moveTo>
                  <a:pt x="360045" y="240030"/>
                </a:moveTo>
                <a:cubicBezTo>
                  <a:pt x="378984" y="240030"/>
                  <a:pt x="394335" y="224679"/>
                  <a:pt x="394335" y="205740"/>
                </a:cubicBezTo>
                <a:cubicBezTo>
                  <a:pt x="394335" y="186801"/>
                  <a:pt x="378984" y="171450"/>
                  <a:pt x="360045" y="171450"/>
                </a:cubicBezTo>
                <a:cubicBezTo>
                  <a:pt x="341106" y="171450"/>
                  <a:pt x="325755" y="186801"/>
                  <a:pt x="325755" y="205740"/>
                </a:cubicBezTo>
                <a:cubicBezTo>
                  <a:pt x="325755" y="224679"/>
                  <a:pt x="341106" y="240030"/>
                  <a:pt x="360045" y="24003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69130"/>
            <a:ext cx="548640" cy="426683"/>
          </a:xfrm>
          <a:custGeom>
            <a:avLst/>
            <a:gdLst/>
            <a:ahLst/>
            <a:cxnLst/>
            <a:rect l="l" t="t" r="r" b="b"/>
            <a:pathLst>
              <a:path w="548640" h="426683">
                <a:moveTo>
                  <a:pt x="274271" y="45715"/>
                </a:moveTo>
                <a:cubicBezTo>
                  <a:pt x="212176" y="45715"/>
                  <a:pt x="161125" y="73906"/>
                  <a:pt x="121979" y="110195"/>
                </a:cubicBezTo>
                <a:cubicBezTo>
                  <a:pt x="85314" y="144291"/>
                  <a:pt x="59977" y="184771"/>
                  <a:pt x="47024" y="213342"/>
                </a:cubicBezTo>
                <a:cubicBezTo>
                  <a:pt x="59977" y="241912"/>
                  <a:pt x="85314" y="282392"/>
                  <a:pt x="121886" y="316488"/>
                </a:cubicBezTo>
                <a:cubicBezTo>
                  <a:pt x="161125" y="352773"/>
                  <a:pt x="212176" y="380968"/>
                  <a:pt x="274271" y="380968"/>
                </a:cubicBezTo>
                <a:cubicBezTo>
                  <a:pt x="336366" y="380968"/>
                  <a:pt x="387417" y="352777"/>
                  <a:pt x="426562" y="316488"/>
                </a:cubicBezTo>
                <a:cubicBezTo>
                  <a:pt x="463228" y="282392"/>
                  <a:pt x="488564" y="241912"/>
                  <a:pt x="501517" y="213342"/>
                </a:cubicBezTo>
                <a:cubicBezTo>
                  <a:pt x="488564" y="184771"/>
                  <a:pt x="463228" y="144291"/>
                  <a:pt x="426655" y="110195"/>
                </a:cubicBezTo>
                <a:cubicBezTo>
                  <a:pt x="387417" y="73910"/>
                  <a:pt x="336366" y="45715"/>
                  <a:pt x="274271" y="45715"/>
                </a:cubicBezTo>
                <a:lnTo>
                  <a:pt x="274271" y="45715"/>
                </a:lnTo>
                <a:moveTo>
                  <a:pt x="90838" y="76765"/>
                </a:moveTo>
                <a:cubicBezTo>
                  <a:pt x="135695" y="35048"/>
                  <a:pt x="197318" y="0"/>
                  <a:pt x="274276" y="0"/>
                </a:cubicBezTo>
                <a:cubicBezTo>
                  <a:pt x="351234" y="0"/>
                  <a:pt x="412852" y="35048"/>
                  <a:pt x="457714" y="76765"/>
                </a:cubicBezTo>
                <a:cubicBezTo>
                  <a:pt x="502285" y="118195"/>
                  <a:pt x="532099" y="167627"/>
                  <a:pt x="546286" y="201625"/>
                </a:cubicBezTo>
                <a:cubicBezTo>
                  <a:pt x="549430" y="209147"/>
                  <a:pt x="549430" y="217532"/>
                  <a:pt x="546286" y="225054"/>
                </a:cubicBezTo>
                <a:cubicBezTo>
                  <a:pt x="532093" y="259056"/>
                  <a:pt x="502285" y="308581"/>
                  <a:pt x="457714" y="349914"/>
                </a:cubicBezTo>
                <a:cubicBezTo>
                  <a:pt x="412857" y="391631"/>
                  <a:pt x="351234" y="426679"/>
                  <a:pt x="274276" y="426679"/>
                </a:cubicBezTo>
                <a:cubicBezTo>
                  <a:pt x="197318" y="426679"/>
                  <a:pt x="135701" y="391631"/>
                  <a:pt x="90838" y="349914"/>
                </a:cubicBezTo>
                <a:cubicBezTo>
                  <a:pt x="46267" y="308581"/>
                  <a:pt x="16454" y="259052"/>
                  <a:pt x="2359" y="225054"/>
                </a:cubicBezTo>
                <a:cubicBezTo>
                  <a:pt x="-785" y="217531"/>
                  <a:pt x="-785" y="209147"/>
                  <a:pt x="2359" y="201625"/>
                </a:cubicBezTo>
                <a:cubicBezTo>
                  <a:pt x="16454" y="167622"/>
                  <a:pt x="46267" y="118097"/>
                  <a:pt x="90838" y="76765"/>
                </a:cubicBezTo>
                <a:lnTo>
                  <a:pt x="90838" y="76765"/>
                </a:lnTo>
                <a:moveTo>
                  <a:pt x="274271" y="289534"/>
                </a:moveTo>
                <a:cubicBezTo>
                  <a:pt x="316368" y="289534"/>
                  <a:pt x="350466" y="255438"/>
                  <a:pt x="350466" y="213342"/>
                </a:cubicBezTo>
                <a:cubicBezTo>
                  <a:pt x="350466" y="171245"/>
                  <a:pt x="316368" y="137149"/>
                  <a:pt x="274271" y="137149"/>
                </a:cubicBezTo>
                <a:cubicBezTo>
                  <a:pt x="273601" y="137149"/>
                  <a:pt x="273031" y="137149"/>
                  <a:pt x="272367" y="137149"/>
                </a:cubicBezTo>
                <a:cubicBezTo>
                  <a:pt x="273607" y="142004"/>
                  <a:pt x="274271" y="147150"/>
                  <a:pt x="274271" y="152386"/>
                </a:cubicBezTo>
                <a:cubicBezTo>
                  <a:pt x="274271" y="186004"/>
                  <a:pt x="246937" y="213342"/>
                  <a:pt x="213317" y="213342"/>
                </a:cubicBezTo>
                <a:cubicBezTo>
                  <a:pt x="208077" y="213342"/>
                  <a:pt x="202937" y="212676"/>
                  <a:pt x="198076" y="211439"/>
                </a:cubicBezTo>
                <a:cubicBezTo>
                  <a:pt x="198076" y="212104"/>
                  <a:pt x="198076" y="212676"/>
                  <a:pt x="198076" y="213342"/>
                </a:cubicBezTo>
                <a:cubicBezTo>
                  <a:pt x="198076" y="255438"/>
                  <a:pt x="232173" y="289534"/>
                  <a:pt x="274271" y="289534"/>
                </a:cubicBezTo>
                <a:moveTo>
                  <a:pt x="274271" y="91434"/>
                </a:moveTo>
                <a:cubicBezTo>
                  <a:pt x="341600" y="91434"/>
                  <a:pt x="396178" y="146015"/>
                  <a:pt x="396178" y="213342"/>
                </a:cubicBezTo>
                <a:cubicBezTo>
                  <a:pt x="396178" y="280672"/>
                  <a:pt x="341600" y="335249"/>
                  <a:pt x="274271" y="335249"/>
                </a:cubicBezTo>
                <a:cubicBezTo>
                  <a:pt x="206942" y="335249"/>
                  <a:pt x="152363" y="280668"/>
                  <a:pt x="152363" y="213342"/>
                </a:cubicBezTo>
                <a:cubicBezTo>
                  <a:pt x="152363" y="146011"/>
                  <a:pt x="206942" y="91434"/>
                  <a:pt x="274271" y="91434"/>
                </a:cubicBezTo>
                <a:lnTo>
                  <a:pt x="274271" y="91434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383410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248605" y="395405"/>
                </a:moveTo>
                <a:lnTo>
                  <a:pt x="248605" y="495702"/>
                </a:lnTo>
                <a:cubicBezTo>
                  <a:pt x="143272" y="483593"/>
                  <a:pt x="60224" y="397973"/>
                  <a:pt x="52082" y="291460"/>
                </a:cubicBezTo>
                <a:lnTo>
                  <a:pt x="167599" y="291460"/>
                </a:lnTo>
                <a:lnTo>
                  <a:pt x="247217" y="393792"/>
                </a:lnTo>
                <a:cubicBezTo>
                  <a:pt x="247645" y="394330"/>
                  <a:pt x="248073" y="394862"/>
                  <a:pt x="248611" y="395399"/>
                </a:cubicBezTo>
                <a:lnTo>
                  <a:pt x="248605" y="395405"/>
                </a:lnTo>
                <a:moveTo>
                  <a:pt x="300040" y="395405"/>
                </a:moveTo>
                <a:cubicBezTo>
                  <a:pt x="300468" y="394867"/>
                  <a:pt x="301006" y="394335"/>
                  <a:pt x="301434" y="393797"/>
                </a:cubicBezTo>
                <a:lnTo>
                  <a:pt x="381052" y="291465"/>
                </a:lnTo>
                <a:lnTo>
                  <a:pt x="496569" y="291465"/>
                </a:lnTo>
                <a:cubicBezTo>
                  <a:pt x="488427" y="397978"/>
                  <a:pt x="405483" y="483599"/>
                  <a:pt x="300046" y="495707"/>
                </a:cubicBezTo>
                <a:lnTo>
                  <a:pt x="300040" y="395405"/>
                </a:lnTo>
                <a:moveTo>
                  <a:pt x="377190" y="240030"/>
                </a:moveTo>
                <a:lnTo>
                  <a:pt x="369476" y="224706"/>
                </a:lnTo>
                <a:cubicBezTo>
                  <a:pt x="363688" y="213136"/>
                  <a:pt x="351793" y="205740"/>
                  <a:pt x="338829" y="205740"/>
                </a:cubicBezTo>
                <a:lnTo>
                  <a:pt x="209811" y="205740"/>
                </a:lnTo>
                <a:cubicBezTo>
                  <a:pt x="196846" y="205740"/>
                  <a:pt x="184952" y="213026"/>
                  <a:pt x="179164" y="224706"/>
                </a:cubicBezTo>
                <a:lnTo>
                  <a:pt x="171450" y="240030"/>
                </a:lnTo>
                <a:lnTo>
                  <a:pt x="54008" y="240030"/>
                </a:lnTo>
                <a:cubicBezTo>
                  <a:pt x="70511" y="133193"/>
                  <a:pt x="162880" y="51435"/>
                  <a:pt x="274320" y="51435"/>
                </a:cubicBezTo>
                <a:cubicBezTo>
                  <a:pt x="385765" y="51435"/>
                  <a:pt x="478129" y="133193"/>
                  <a:pt x="494632" y="240030"/>
                </a:cubicBezTo>
                <a:lnTo>
                  <a:pt x="377190" y="240030"/>
                </a:lnTo>
                <a:moveTo>
                  <a:pt x="274320" y="548640"/>
                </a:moveTo>
                <a:cubicBezTo>
                  <a:pt x="425821" y="548640"/>
                  <a:pt x="548640" y="425821"/>
                  <a:pt x="548640" y="274320"/>
                </a:cubicBezTo>
                <a:cubicBezTo>
                  <a:pt x="548640" y="122819"/>
                  <a:pt x="425821" y="0"/>
                  <a:pt x="274320" y="0"/>
                </a:cubicBezTo>
                <a:cubicBezTo>
                  <a:pt x="122819" y="0"/>
                  <a:pt x="0" y="122819"/>
                  <a:pt x="0" y="274320"/>
                </a:cubicBezTo>
                <a:cubicBezTo>
                  <a:pt x="0" y="425821"/>
                  <a:pt x="122819" y="548640"/>
                  <a:pt x="274320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Self-awareness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recognizing one’s emotional states and triggers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Self-management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regulating reactions and sustaining constructive focus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Social awareness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reading others’ emotions and perspectives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Relationship management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influencing, resolving conflict, and inspiring action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56189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188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Model 1: Goleman’s EI Competency Framework</a:t>
            </a:r>
            <a:endParaRPr lang="en-US" sz="4188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6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74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71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Customer support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de-escalation through emotion recognition and tone alignment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177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Agile delivery teams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handling retrospectives with psychological safety and constructive feedback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264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Change management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resistance by addressing anxiety and uncertainty explicitly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5587" y="1332456"/>
            <a:ext cx="11033760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Business Example Set A: EI in Action</a:t>
            </a:r>
            <a:endParaRPr lang="en-US" sz="4800" dirty="0"/>
          </a:p>
        </p:txBody>
      </p:sp>
      <p:sp>
        <p:nvSpPr>
          <p:cNvPr id="11" name="Text 9"/>
          <p:cNvSpPr/>
          <p:nvPr/>
        </p:nvSpPr>
        <p:spPr>
          <a:xfrm>
            <a:off x="8326966" y="3336078"/>
            <a:ext cx="251460" cy="365760"/>
          </a:xfrm>
          <a:custGeom>
            <a:avLst/>
            <a:gdLst/>
            <a:ahLst/>
            <a:cxnLst/>
            <a:rect l="l" t="t" r="r" b="b"/>
            <a:pathLst>
              <a:path w="251460" h="365760">
                <a:moveTo>
                  <a:pt x="200881" y="177807"/>
                </a:moveTo>
                <a:cubicBezTo>
                  <a:pt x="211168" y="163092"/>
                  <a:pt x="217168" y="145159"/>
                  <a:pt x="217168" y="125730"/>
                </a:cubicBezTo>
                <a:cubicBezTo>
                  <a:pt x="217168" y="75222"/>
                  <a:pt x="176236" y="34290"/>
                  <a:pt x="125727" y="34290"/>
                </a:cubicBezTo>
                <a:cubicBezTo>
                  <a:pt x="75222" y="34290"/>
                  <a:pt x="34286" y="75222"/>
                  <a:pt x="34286" y="125730"/>
                </a:cubicBezTo>
                <a:cubicBezTo>
                  <a:pt x="34286" y="145159"/>
                  <a:pt x="40286" y="163092"/>
                  <a:pt x="50574" y="177807"/>
                </a:cubicBezTo>
                <a:cubicBezTo>
                  <a:pt x="53216" y="181593"/>
                  <a:pt x="56360" y="185879"/>
                  <a:pt x="59717" y="190451"/>
                </a:cubicBezTo>
                <a:lnTo>
                  <a:pt x="59717" y="190451"/>
                </a:lnTo>
                <a:cubicBezTo>
                  <a:pt x="68933" y="203096"/>
                  <a:pt x="79934" y="218242"/>
                  <a:pt x="88149" y="233172"/>
                </a:cubicBezTo>
                <a:cubicBezTo>
                  <a:pt x="95580" y="246745"/>
                  <a:pt x="99364" y="260889"/>
                  <a:pt x="101223" y="274247"/>
                </a:cubicBezTo>
                <a:lnTo>
                  <a:pt x="66433" y="274320"/>
                </a:lnTo>
                <a:cubicBezTo>
                  <a:pt x="64862" y="265747"/>
                  <a:pt x="62219" y="257389"/>
                  <a:pt x="58004" y="249675"/>
                </a:cubicBezTo>
                <a:cubicBezTo>
                  <a:pt x="50931" y="236815"/>
                  <a:pt x="42145" y="224745"/>
                  <a:pt x="33359" y="212671"/>
                </a:cubicBezTo>
                <a:lnTo>
                  <a:pt x="33359" y="212671"/>
                </a:lnTo>
                <a:lnTo>
                  <a:pt x="33359" y="212671"/>
                </a:lnTo>
                <a:cubicBezTo>
                  <a:pt x="29645" y="207598"/>
                  <a:pt x="25928" y="202529"/>
                  <a:pt x="22357" y="197382"/>
                </a:cubicBezTo>
                <a:cubicBezTo>
                  <a:pt x="8283" y="177094"/>
                  <a:pt x="-3" y="152376"/>
                  <a:pt x="-3" y="125730"/>
                </a:cubicBezTo>
                <a:cubicBezTo>
                  <a:pt x="-3" y="56294"/>
                  <a:pt x="56289" y="0"/>
                  <a:pt x="125727" y="0"/>
                </a:cubicBezTo>
                <a:cubicBezTo>
                  <a:pt x="195166" y="0"/>
                  <a:pt x="251457" y="56294"/>
                  <a:pt x="251457" y="125730"/>
                </a:cubicBezTo>
                <a:cubicBezTo>
                  <a:pt x="251457" y="152376"/>
                  <a:pt x="243172" y="177094"/>
                  <a:pt x="229027" y="197382"/>
                </a:cubicBezTo>
                <a:cubicBezTo>
                  <a:pt x="225456" y="202525"/>
                  <a:pt x="221740" y="207598"/>
                  <a:pt x="218026" y="212671"/>
                </a:cubicBezTo>
                <a:lnTo>
                  <a:pt x="218026" y="212671"/>
                </a:lnTo>
                <a:lnTo>
                  <a:pt x="218026" y="212671"/>
                </a:lnTo>
                <a:cubicBezTo>
                  <a:pt x="209240" y="224672"/>
                  <a:pt x="200451" y="236745"/>
                  <a:pt x="193380" y="249675"/>
                </a:cubicBezTo>
                <a:cubicBezTo>
                  <a:pt x="189166" y="257389"/>
                  <a:pt x="186523" y="265750"/>
                  <a:pt x="184951" y="274320"/>
                </a:cubicBezTo>
                <a:lnTo>
                  <a:pt x="150232" y="274320"/>
                </a:lnTo>
                <a:cubicBezTo>
                  <a:pt x="152091" y="260962"/>
                  <a:pt x="155875" y="246745"/>
                  <a:pt x="163306" y="233245"/>
                </a:cubicBezTo>
                <a:cubicBezTo>
                  <a:pt x="171521" y="218315"/>
                  <a:pt x="182522" y="203169"/>
                  <a:pt x="191738" y="190524"/>
                </a:cubicBezTo>
                <a:lnTo>
                  <a:pt x="191738" y="190524"/>
                </a:lnTo>
                <a:lnTo>
                  <a:pt x="191738" y="190524"/>
                </a:lnTo>
                <a:lnTo>
                  <a:pt x="191738" y="190524"/>
                </a:lnTo>
                <a:cubicBezTo>
                  <a:pt x="195095" y="185952"/>
                  <a:pt x="198168" y="181666"/>
                  <a:pt x="200811" y="177880"/>
                </a:cubicBezTo>
                <a:lnTo>
                  <a:pt x="200881" y="177807"/>
                </a:lnTo>
              </a:path>
              <a:path w="251460" h="365760">
                <a:moveTo>
                  <a:pt x="125730" y="91440"/>
                </a:moveTo>
                <a:cubicBezTo>
                  <a:pt x="106800" y="91440"/>
                  <a:pt x="91441" y="106798"/>
                  <a:pt x="91441" y="125730"/>
                </a:cubicBezTo>
                <a:cubicBezTo>
                  <a:pt x="91441" y="132017"/>
                  <a:pt x="86299" y="137160"/>
                  <a:pt x="80012" y="137160"/>
                </a:cubicBezTo>
                <a:cubicBezTo>
                  <a:pt x="73726" y="137160"/>
                  <a:pt x="68583" y="132017"/>
                  <a:pt x="68583" y="125730"/>
                </a:cubicBezTo>
                <a:cubicBezTo>
                  <a:pt x="68583" y="94154"/>
                  <a:pt x="94157" y="68580"/>
                  <a:pt x="125733" y="68580"/>
                </a:cubicBezTo>
                <a:cubicBezTo>
                  <a:pt x="132019" y="68580"/>
                  <a:pt x="137161" y="73723"/>
                  <a:pt x="137161" y="80010"/>
                </a:cubicBezTo>
                <a:cubicBezTo>
                  <a:pt x="137161" y="86297"/>
                  <a:pt x="132019" y="91440"/>
                  <a:pt x="125733" y="91440"/>
                </a:cubicBezTo>
                <a:lnTo>
                  <a:pt x="125730" y="91440"/>
                </a:lnTo>
              </a:path>
              <a:path w="251460" h="365760">
                <a:moveTo>
                  <a:pt x="125730" y="365760"/>
                </a:moveTo>
                <a:cubicBezTo>
                  <a:pt x="94154" y="365760"/>
                  <a:pt x="68581" y="340186"/>
                  <a:pt x="68581" y="308610"/>
                </a:cubicBezTo>
                <a:lnTo>
                  <a:pt x="68581" y="297180"/>
                </a:lnTo>
                <a:lnTo>
                  <a:pt x="182882" y="297180"/>
                </a:lnTo>
                <a:lnTo>
                  <a:pt x="182882" y="308610"/>
                </a:lnTo>
                <a:cubicBezTo>
                  <a:pt x="182882" y="340186"/>
                  <a:pt x="157308" y="365760"/>
                  <a:pt x="125732" y="365760"/>
                </a:cubicBezTo>
                <a:lnTo>
                  <a:pt x="125730" y="36576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28210" y="3341886"/>
            <a:ext cx="344786" cy="365760"/>
          </a:xfrm>
          <a:custGeom>
            <a:avLst/>
            <a:gdLst/>
            <a:ahLst/>
            <a:cxnLst/>
            <a:rect l="l" t="t" r="r" b="b"/>
            <a:pathLst>
              <a:path w="344786" h="365760">
                <a:moveTo>
                  <a:pt x="172393" y="35482"/>
                </a:moveTo>
                <a:lnTo>
                  <a:pt x="40943" y="91224"/>
                </a:lnTo>
                <a:cubicBezTo>
                  <a:pt x="36706" y="93020"/>
                  <a:pt x="34406" y="96828"/>
                  <a:pt x="34479" y="100419"/>
                </a:cubicBezTo>
                <a:cubicBezTo>
                  <a:pt x="34837" y="166073"/>
                  <a:pt x="62061" y="279492"/>
                  <a:pt x="168369" y="330347"/>
                </a:cubicBezTo>
                <a:cubicBezTo>
                  <a:pt x="170955" y="331569"/>
                  <a:pt x="173972" y="331569"/>
                  <a:pt x="176486" y="330347"/>
                </a:cubicBezTo>
                <a:cubicBezTo>
                  <a:pt x="282794" y="279419"/>
                  <a:pt x="310018" y="166070"/>
                  <a:pt x="310304" y="100346"/>
                </a:cubicBezTo>
                <a:cubicBezTo>
                  <a:pt x="310304" y="96754"/>
                  <a:pt x="308077" y="93020"/>
                  <a:pt x="303839" y="91151"/>
                </a:cubicBezTo>
                <a:lnTo>
                  <a:pt x="172393" y="35482"/>
                </a:lnTo>
                <a:moveTo>
                  <a:pt x="182020" y="2085"/>
                </a:moveTo>
                <a:lnTo>
                  <a:pt x="317276" y="59476"/>
                </a:lnTo>
                <a:cubicBezTo>
                  <a:pt x="333077" y="66155"/>
                  <a:pt x="344859" y="81744"/>
                  <a:pt x="344786" y="100562"/>
                </a:cubicBezTo>
                <a:cubicBezTo>
                  <a:pt x="344428" y="171819"/>
                  <a:pt x="315121" y="302191"/>
                  <a:pt x="191356" y="361451"/>
                </a:cubicBezTo>
                <a:cubicBezTo>
                  <a:pt x="179361" y="367197"/>
                  <a:pt x="165425" y="367197"/>
                  <a:pt x="153430" y="361451"/>
                </a:cubicBezTo>
                <a:cubicBezTo>
                  <a:pt x="29665" y="302191"/>
                  <a:pt x="359" y="171819"/>
                  <a:pt x="0" y="100562"/>
                </a:cubicBezTo>
                <a:cubicBezTo>
                  <a:pt x="-72" y="81744"/>
                  <a:pt x="11709" y="66155"/>
                  <a:pt x="27510" y="59476"/>
                </a:cubicBezTo>
                <a:lnTo>
                  <a:pt x="162839" y="2085"/>
                </a:lnTo>
                <a:cubicBezTo>
                  <a:pt x="165784" y="721"/>
                  <a:pt x="169087" y="0"/>
                  <a:pt x="172393" y="0"/>
                </a:cubicBezTo>
                <a:cubicBezTo>
                  <a:pt x="175696" y="0"/>
                  <a:pt x="179003" y="717"/>
                  <a:pt x="182020" y="2085"/>
                </a:cubicBezTo>
                <a:lnTo>
                  <a:pt x="182020" y="208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71223" y="3341949"/>
            <a:ext cx="365760" cy="365689"/>
          </a:xfrm>
          <a:custGeom>
            <a:avLst/>
            <a:gdLst/>
            <a:ahLst/>
            <a:cxnLst/>
            <a:rect l="l" t="t" r="r" b="b"/>
            <a:pathLst>
              <a:path w="365760" h="365689">
                <a:moveTo>
                  <a:pt x="34283" y="182844"/>
                </a:moveTo>
                <a:cubicBezTo>
                  <a:pt x="34283" y="100780"/>
                  <a:pt x="100778" y="34283"/>
                  <a:pt x="182843" y="34283"/>
                </a:cubicBezTo>
                <a:cubicBezTo>
                  <a:pt x="264909" y="34283"/>
                  <a:pt x="331404" y="100780"/>
                  <a:pt x="331404" y="182844"/>
                </a:cubicBezTo>
                <a:lnTo>
                  <a:pt x="331404" y="285767"/>
                </a:lnTo>
                <a:cubicBezTo>
                  <a:pt x="331404" y="301550"/>
                  <a:pt x="318621" y="314339"/>
                  <a:pt x="302835" y="314339"/>
                </a:cubicBezTo>
                <a:lnTo>
                  <a:pt x="223984" y="314265"/>
                </a:lnTo>
                <a:cubicBezTo>
                  <a:pt x="218055" y="303982"/>
                  <a:pt x="206984" y="297126"/>
                  <a:pt x="194274" y="297126"/>
                </a:cubicBezTo>
                <a:lnTo>
                  <a:pt x="171417" y="297126"/>
                </a:lnTo>
                <a:cubicBezTo>
                  <a:pt x="152489" y="297126"/>
                  <a:pt x="137134" y="312481"/>
                  <a:pt x="137134" y="331409"/>
                </a:cubicBezTo>
                <a:cubicBezTo>
                  <a:pt x="137134" y="350337"/>
                  <a:pt x="152489" y="365692"/>
                  <a:pt x="171417" y="365692"/>
                </a:cubicBezTo>
                <a:lnTo>
                  <a:pt x="194274" y="365692"/>
                </a:lnTo>
                <a:cubicBezTo>
                  <a:pt x="206987" y="365692"/>
                  <a:pt x="218059" y="358762"/>
                  <a:pt x="223984" y="348552"/>
                </a:cubicBezTo>
                <a:lnTo>
                  <a:pt x="302835" y="348626"/>
                </a:lnTo>
                <a:cubicBezTo>
                  <a:pt x="337545" y="348626"/>
                  <a:pt x="365760" y="320486"/>
                  <a:pt x="365760" y="285775"/>
                </a:cubicBezTo>
                <a:lnTo>
                  <a:pt x="365687" y="182852"/>
                </a:lnTo>
                <a:cubicBezTo>
                  <a:pt x="365687" y="81859"/>
                  <a:pt x="283837" y="7"/>
                  <a:pt x="182844" y="7"/>
                </a:cubicBezTo>
                <a:cubicBezTo>
                  <a:pt x="81850" y="7"/>
                  <a:pt x="0" y="81859"/>
                  <a:pt x="0" y="182852"/>
                </a:cubicBezTo>
                <a:lnTo>
                  <a:pt x="0" y="211423"/>
                </a:lnTo>
                <a:cubicBezTo>
                  <a:pt x="0" y="220924"/>
                  <a:pt x="7641" y="228566"/>
                  <a:pt x="17143" y="228566"/>
                </a:cubicBezTo>
                <a:cubicBezTo>
                  <a:pt x="26642" y="228566"/>
                  <a:pt x="34286" y="220924"/>
                  <a:pt x="34286" y="211427"/>
                </a:cubicBezTo>
                <a:lnTo>
                  <a:pt x="34283" y="182844"/>
                </a:lnTo>
                <a:moveTo>
                  <a:pt x="114278" y="159989"/>
                </a:moveTo>
                <a:lnTo>
                  <a:pt x="114278" y="239983"/>
                </a:lnTo>
                <a:cubicBezTo>
                  <a:pt x="101637" y="239983"/>
                  <a:pt x="91422" y="229769"/>
                  <a:pt x="91422" y="217128"/>
                </a:cubicBezTo>
                <a:lnTo>
                  <a:pt x="91422" y="182844"/>
                </a:lnTo>
                <a:cubicBezTo>
                  <a:pt x="91422" y="170202"/>
                  <a:pt x="101634" y="159989"/>
                  <a:pt x="114278" y="159989"/>
                </a:cubicBezTo>
                <a:lnTo>
                  <a:pt x="114278" y="159989"/>
                </a:lnTo>
                <a:moveTo>
                  <a:pt x="57139" y="182844"/>
                </a:moveTo>
                <a:lnTo>
                  <a:pt x="57139" y="217128"/>
                </a:lnTo>
                <a:cubicBezTo>
                  <a:pt x="57139" y="248697"/>
                  <a:pt x="82709" y="274266"/>
                  <a:pt x="114278" y="274266"/>
                </a:cubicBezTo>
                <a:lnTo>
                  <a:pt x="125704" y="274266"/>
                </a:lnTo>
                <a:cubicBezTo>
                  <a:pt x="138345" y="274266"/>
                  <a:pt x="148561" y="264053"/>
                  <a:pt x="148561" y="251411"/>
                </a:cubicBezTo>
                <a:lnTo>
                  <a:pt x="148561" y="148561"/>
                </a:lnTo>
                <a:cubicBezTo>
                  <a:pt x="148561" y="135919"/>
                  <a:pt x="138349" y="125706"/>
                  <a:pt x="125704" y="125706"/>
                </a:cubicBezTo>
                <a:lnTo>
                  <a:pt x="114278" y="125706"/>
                </a:lnTo>
                <a:cubicBezTo>
                  <a:pt x="82709" y="125706"/>
                  <a:pt x="57139" y="151274"/>
                  <a:pt x="57139" y="182844"/>
                </a:cubicBezTo>
                <a:lnTo>
                  <a:pt x="57139" y="182844"/>
                </a:lnTo>
                <a:moveTo>
                  <a:pt x="251412" y="159989"/>
                </a:moveTo>
                <a:cubicBezTo>
                  <a:pt x="264053" y="159989"/>
                  <a:pt x="274269" y="170202"/>
                  <a:pt x="274269" y="182844"/>
                </a:cubicBezTo>
                <a:lnTo>
                  <a:pt x="274269" y="217128"/>
                </a:lnTo>
                <a:cubicBezTo>
                  <a:pt x="274269" y="229769"/>
                  <a:pt x="264057" y="239983"/>
                  <a:pt x="251412" y="239983"/>
                </a:cubicBezTo>
                <a:lnTo>
                  <a:pt x="251412" y="159989"/>
                </a:lnTo>
                <a:moveTo>
                  <a:pt x="308552" y="182844"/>
                </a:moveTo>
                <a:cubicBezTo>
                  <a:pt x="308552" y="151274"/>
                  <a:pt x="282981" y="125705"/>
                  <a:pt x="251412" y="125705"/>
                </a:cubicBezTo>
                <a:lnTo>
                  <a:pt x="239986" y="125705"/>
                </a:lnTo>
                <a:cubicBezTo>
                  <a:pt x="227345" y="125705"/>
                  <a:pt x="217130" y="135919"/>
                  <a:pt x="217130" y="148561"/>
                </a:cubicBezTo>
                <a:lnTo>
                  <a:pt x="217130" y="251411"/>
                </a:lnTo>
                <a:cubicBezTo>
                  <a:pt x="217130" y="264053"/>
                  <a:pt x="227342" y="274266"/>
                  <a:pt x="239986" y="274266"/>
                </a:cubicBezTo>
                <a:lnTo>
                  <a:pt x="251412" y="274266"/>
                </a:lnTo>
                <a:cubicBezTo>
                  <a:pt x="282981" y="274266"/>
                  <a:pt x="308552" y="248697"/>
                  <a:pt x="308552" y="217128"/>
                </a:cubicBezTo>
                <a:lnTo>
                  <a:pt x="308552" y="182844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06D0233B-C8BB-BCEE-31DE-333FAE9C1E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24" r="16830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" name="TextBox 17">
            <a:extLst>
              <a:ext uri="{FF2B5EF4-FFF2-40B4-BE49-F238E27FC236}">
                <a16:creationId xmlns:a16="http://schemas.microsoft.com/office/drawing/2014/main" id="{61A79FBB-4869-D30A-7B0E-E5B0BC931B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0421128"/>
              </p:ext>
            </p:extLst>
          </p:nvPr>
        </p:nvGraphicFramePr>
        <p:xfrm>
          <a:off x="838200" y="1135781"/>
          <a:ext cx="5783094" cy="5041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3523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7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0" y="0"/>
            <a:ext cx="12192000" cy="402336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0" y="0"/>
            <a:ext cx="6096000" cy="4023360"/>
          </a:xfrm>
          <a:prstGeom prst="rect">
            <a:avLst/>
          </a:prstGeom>
          <a:blipFill>
            <a:blip r:embed="rId3"/>
            <a:srcRect/>
            <a:stretch>
              <a:fillRect t="-426" b="-42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44497" y="1332456"/>
            <a:ext cx="5085168" cy="22870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7" b="1" dirty="0">
                <a:solidFill>
                  <a:srgbClr val="EAE7E2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Cultural Intelligence as a Leadership Capability</a:t>
            </a:r>
            <a:endParaRPr lang="en-US" sz="4407" dirty="0"/>
          </a:p>
        </p:txBody>
      </p:sp>
      <p:sp>
        <p:nvSpPr>
          <p:cNvPr id="7" name="Text 5"/>
          <p:cNvSpPr/>
          <p:nvPr/>
        </p:nvSpPr>
        <p:spPr>
          <a:xfrm>
            <a:off x="45720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Definition of Cultural Intelligence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Cultural intelligence (CQ) as the capability to function effectively across cultural contexts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40436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Addresses Key Cultural Differences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addresses differences in communication norms, power distance, and conflict styles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35152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Importance of CQ in Multicultural Teams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multicultural teams, CQ prevents misinterpretation and improves coordination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351520" y="4410019"/>
            <a:ext cx="365760" cy="220463"/>
          </a:xfrm>
          <a:custGeom>
            <a:avLst/>
            <a:gdLst/>
            <a:ahLst/>
            <a:cxnLst/>
            <a:rect l="l" t="t" r="r" b="b"/>
            <a:pathLst>
              <a:path w="365760" h="220463">
                <a:moveTo>
                  <a:pt x="155561" y="344"/>
                </a:moveTo>
                <a:lnTo>
                  <a:pt x="126359" y="29549"/>
                </a:lnTo>
                <a:cubicBezTo>
                  <a:pt x="117614" y="31950"/>
                  <a:pt x="109501" y="36350"/>
                  <a:pt x="102643" y="42408"/>
                </a:cubicBezTo>
                <a:lnTo>
                  <a:pt x="87442" y="55953"/>
                </a:lnTo>
                <a:cubicBezTo>
                  <a:pt x="81612" y="61154"/>
                  <a:pt x="74011" y="64011"/>
                  <a:pt x="66181" y="64011"/>
                </a:cubicBezTo>
                <a:lnTo>
                  <a:pt x="54864" y="64011"/>
                </a:lnTo>
                <a:lnTo>
                  <a:pt x="54864" y="137163"/>
                </a:lnTo>
                <a:cubicBezTo>
                  <a:pt x="66521" y="137507"/>
                  <a:pt x="77611" y="142249"/>
                  <a:pt x="85895" y="150536"/>
                </a:cubicBezTo>
                <a:lnTo>
                  <a:pt x="106239" y="170881"/>
                </a:lnTo>
                <a:lnTo>
                  <a:pt x="110240" y="174882"/>
                </a:lnTo>
                <a:lnTo>
                  <a:pt x="110240" y="174882"/>
                </a:lnTo>
                <a:lnTo>
                  <a:pt x="125672" y="190312"/>
                </a:lnTo>
                <a:cubicBezTo>
                  <a:pt x="129216" y="193855"/>
                  <a:pt x="135046" y="193855"/>
                  <a:pt x="138586" y="190312"/>
                </a:cubicBezTo>
                <a:cubicBezTo>
                  <a:pt x="139559" y="189340"/>
                  <a:pt x="140302" y="188198"/>
                  <a:pt x="140701" y="186997"/>
                </a:cubicBezTo>
                <a:cubicBezTo>
                  <a:pt x="142303" y="182596"/>
                  <a:pt x="146015" y="179280"/>
                  <a:pt x="150587" y="178253"/>
                </a:cubicBezTo>
                <a:cubicBezTo>
                  <a:pt x="155159" y="177223"/>
                  <a:pt x="159958" y="178597"/>
                  <a:pt x="163275" y="181968"/>
                </a:cubicBezTo>
                <a:lnTo>
                  <a:pt x="169449" y="188026"/>
                </a:lnTo>
                <a:cubicBezTo>
                  <a:pt x="176080" y="194655"/>
                  <a:pt x="186823" y="194655"/>
                  <a:pt x="193396" y="188026"/>
                </a:cubicBezTo>
                <a:cubicBezTo>
                  <a:pt x="196483" y="184939"/>
                  <a:pt x="198140" y="180998"/>
                  <a:pt x="198311" y="176939"/>
                </a:cubicBezTo>
                <a:cubicBezTo>
                  <a:pt x="198538" y="171910"/>
                  <a:pt x="201512" y="167452"/>
                  <a:pt x="206084" y="165281"/>
                </a:cubicBezTo>
                <a:cubicBezTo>
                  <a:pt x="210656" y="163109"/>
                  <a:pt x="215970" y="163566"/>
                  <a:pt x="220027" y="166480"/>
                </a:cubicBezTo>
                <a:cubicBezTo>
                  <a:pt x="225400" y="170310"/>
                  <a:pt x="232887" y="169796"/>
                  <a:pt x="237686" y="164994"/>
                </a:cubicBezTo>
                <a:cubicBezTo>
                  <a:pt x="243059" y="159622"/>
                  <a:pt x="243059" y="150935"/>
                  <a:pt x="237686" y="145620"/>
                </a:cubicBezTo>
                <a:lnTo>
                  <a:pt x="194365" y="102301"/>
                </a:lnTo>
                <a:lnTo>
                  <a:pt x="173904" y="121162"/>
                </a:lnTo>
                <a:cubicBezTo>
                  <a:pt x="158301" y="135565"/>
                  <a:pt x="134358" y="135792"/>
                  <a:pt x="118470" y="121675"/>
                </a:cubicBezTo>
                <a:cubicBezTo>
                  <a:pt x="100354" y="105560"/>
                  <a:pt x="99951" y="77442"/>
                  <a:pt x="117555" y="60810"/>
                </a:cubicBezTo>
                <a:lnTo>
                  <a:pt x="157617" y="22977"/>
                </a:lnTo>
                <a:cubicBezTo>
                  <a:pt x="173275" y="8232"/>
                  <a:pt x="193963" y="2"/>
                  <a:pt x="215509" y="2"/>
                </a:cubicBezTo>
                <a:cubicBezTo>
                  <a:pt x="236142" y="2"/>
                  <a:pt x="256087" y="7604"/>
                  <a:pt x="271460" y="21261"/>
                </a:cubicBezTo>
                <a:lnTo>
                  <a:pt x="288661" y="36577"/>
                </a:lnTo>
                <a:lnTo>
                  <a:pt x="310892" y="36577"/>
                </a:lnTo>
                <a:lnTo>
                  <a:pt x="333752" y="36577"/>
                </a:lnTo>
                <a:lnTo>
                  <a:pt x="356612" y="36577"/>
                </a:lnTo>
                <a:cubicBezTo>
                  <a:pt x="361641" y="36577"/>
                  <a:pt x="365756" y="40691"/>
                  <a:pt x="365756" y="45722"/>
                </a:cubicBezTo>
                <a:lnTo>
                  <a:pt x="365756" y="164593"/>
                </a:lnTo>
                <a:cubicBezTo>
                  <a:pt x="365756" y="174708"/>
                  <a:pt x="357585" y="182880"/>
                  <a:pt x="347468" y="182880"/>
                </a:cubicBezTo>
                <a:lnTo>
                  <a:pt x="329180" y="182880"/>
                </a:lnTo>
                <a:cubicBezTo>
                  <a:pt x="322436" y="182880"/>
                  <a:pt x="316492" y="179223"/>
                  <a:pt x="313350" y="173736"/>
                </a:cubicBezTo>
                <a:lnTo>
                  <a:pt x="264829" y="173736"/>
                </a:lnTo>
                <a:cubicBezTo>
                  <a:pt x="262886" y="177565"/>
                  <a:pt x="260315" y="181223"/>
                  <a:pt x="257115" y="184424"/>
                </a:cubicBezTo>
                <a:cubicBezTo>
                  <a:pt x="247341" y="194197"/>
                  <a:pt x="233797" y="198026"/>
                  <a:pt x="221109" y="195910"/>
                </a:cubicBezTo>
                <a:cubicBezTo>
                  <a:pt x="219054" y="200081"/>
                  <a:pt x="216252" y="203968"/>
                  <a:pt x="212766" y="207453"/>
                </a:cubicBezTo>
                <a:cubicBezTo>
                  <a:pt x="197163" y="223055"/>
                  <a:pt x="172763" y="224599"/>
                  <a:pt x="155389" y="212083"/>
                </a:cubicBezTo>
                <a:cubicBezTo>
                  <a:pt x="141044" y="223970"/>
                  <a:pt x="119669" y="223227"/>
                  <a:pt x="106242" y="209739"/>
                </a:cubicBezTo>
                <a:lnTo>
                  <a:pt x="90869" y="194309"/>
                </a:lnTo>
                <a:lnTo>
                  <a:pt x="86868" y="190308"/>
                </a:lnTo>
                <a:lnTo>
                  <a:pt x="66521" y="169964"/>
                </a:lnTo>
                <a:cubicBezTo>
                  <a:pt x="63379" y="166820"/>
                  <a:pt x="59264" y="164992"/>
                  <a:pt x="54864" y="164648"/>
                </a:cubicBezTo>
                <a:cubicBezTo>
                  <a:pt x="54864" y="174706"/>
                  <a:pt x="46634" y="182878"/>
                  <a:pt x="36576" y="182878"/>
                </a:cubicBezTo>
                <a:lnTo>
                  <a:pt x="18288" y="182878"/>
                </a:lnTo>
                <a:cubicBezTo>
                  <a:pt x="8171" y="182878"/>
                  <a:pt x="0" y="174706"/>
                  <a:pt x="0" y="164591"/>
                </a:cubicBezTo>
                <a:lnTo>
                  <a:pt x="0" y="45720"/>
                </a:lnTo>
                <a:cubicBezTo>
                  <a:pt x="0" y="40691"/>
                  <a:pt x="4115" y="36575"/>
                  <a:pt x="9144" y="36575"/>
                </a:cubicBezTo>
                <a:lnTo>
                  <a:pt x="32004" y="36575"/>
                </a:lnTo>
                <a:lnTo>
                  <a:pt x="54864" y="36575"/>
                </a:lnTo>
                <a:lnTo>
                  <a:pt x="66181" y="36575"/>
                </a:lnTo>
                <a:cubicBezTo>
                  <a:pt x="67325" y="36575"/>
                  <a:pt x="68408" y="36176"/>
                  <a:pt x="69209" y="35433"/>
                </a:cubicBezTo>
                <a:lnTo>
                  <a:pt x="84355" y="21945"/>
                </a:lnTo>
                <a:cubicBezTo>
                  <a:pt x="100299" y="7829"/>
                  <a:pt x="120818" y="0"/>
                  <a:pt x="142134" y="0"/>
                </a:cubicBezTo>
                <a:lnTo>
                  <a:pt x="148019" y="0"/>
                </a:lnTo>
                <a:cubicBezTo>
                  <a:pt x="150532" y="0"/>
                  <a:pt x="153107" y="115"/>
                  <a:pt x="155561" y="344"/>
                </a:cubicBezTo>
                <a:lnTo>
                  <a:pt x="155561" y="344"/>
                </a:lnTo>
                <a:moveTo>
                  <a:pt x="310896" y="146304"/>
                </a:moveTo>
                <a:lnTo>
                  <a:pt x="310896" y="64007"/>
                </a:lnTo>
                <a:lnTo>
                  <a:pt x="283464" y="64007"/>
                </a:lnTo>
                <a:cubicBezTo>
                  <a:pt x="280092" y="64007"/>
                  <a:pt x="276833" y="62750"/>
                  <a:pt x="274378" y="60521"/>
                </a:cubicBezTo>
                <a:lnTo>
                  <a:pt x="253289" y="41776"/>
                </a:lnTo>
                <a:cubicBezTo>
                  <a:pt x="242887" y="32518"/>
                  <a:pt x="229456" y="27430"/>
                  <a:pt x="215513" y="27430"/>
                </a:cubicBezTo>
                <a:cubicBezTo>
                  <a:pt x="200996" y="27430"/>
                  <a:pt x="187053" y="32975"/>
                  <a:pt x="176479" y="42918"/>
                </a:cubicBezTo>
                <a:lnTo>
                  <a:pt x="136418" y="80751"/>
                </a:lnTo>
                <a:cubicBezTo>
                  <a:pt x="130532" y="86351"/>
                  <a:pt x="130646" y="95782"/>
                  <a:pt x="136703" y="101153"/>
                </a:cubicBezTo>
                <a:cubicBezTo>
                  <a:pt x="142017" y="105897"/>
                  <a:pt x="150075" y="105782"/>
                  <a:pt x="155276" y="100981"/>
                </a:cubicBezTo>
                <a:lnTo>
                  <a:pt x="196366" y="63033"/>
                </a:lnTo>
                <a:cubicBezTo>
                  <a:pt x="201910" y="57889"/>
                  <a:pt x="210597" y="58231"/>
                  <a:pt x="215740" y="63833"/>
                </a:cubicBezTo>
                <a:cubicBezTo>
                  <a:pt x="220882" y="69433"/>
                  <a:pt x="220542" y="78064"/>
                  <a:pt x="214939" y="83207"/>
                </a:cubicBezTo>
                <a:lnTo>
                  <a:pt x="214482" y="83663"/>
                </a:lnTo>
                <a:lnTo>
                  <a:pt x="257001" y="126184"/>
                </a:lnTo>
                <a:cubicBezTo>
                  <a:pt x="262718" y="131898"/>
                  <a:pt x="266431" y="138929"/>
                  <a:pt x="268087" y="146244"/>
                </a:cubicBezTo>
                <a:lnTo>
                  <a:pt x="310834" y="146244"/>
                </a:lnTo>
                <a:lnTo>
                  <a:pt x="310896" y="146304"/>
                </a:lnTo>
                <a:moveTo>
                  <a:pt x="36576" y="155448"/>
                </a:moveTo>
                <a:cubicBezTo>
                  <a:pt x="36576" y="150397"/>
                  <a:pt x="32483" y="146304"/>
                  <a:pt x="27432" y="146304"/>
                </a:cubicBezTo>
                <a:cubicBezTo>
                  <a:pt x="22381" y="146304"/>
                  <a:pt x="18288" y="150398"/>
                  <a:pt x="18288" y="155448"/>
                </a:cubicBezTo>
                <a:cubicBezTo>
                  <a:pt x="18288" y="160499"/>
                  <a:pt x="22381" y="164593"/>
                  <a:pt x="27432" y="164593"/>
                </a:cubicBezTo>
                <a:cubicBezTo>
                  <a:pt x="32483" y="164593"/>
                  <a:pt x="36576" y="160499"/>
                  <a:pt x="36576" y="155448"/>
                </a:cubicBezTo>
                <a:moveTo>
                  <a:pt x="338328" y="164593"/>
                </a:moveTo>
                <a:cubicBezTo>
                  <a:pt x="343379" y="164593"/>
                  <a:pt x="347472" y="160499"/>
                  <a:pt x="347472" y="155448"/>
                </a:cubicBezTo>
                <a:cubicBezTo>
                  <a:pt x="347472" y="150397"/>
                  <a:pt x="343379" y="146304"/>
                  <a:pt x="338328" y="146304"/>
                </a:cubicBezTo>
                <a:cubicBezTo>
                  <a:pt x="333277" y="146304"/>
                  <a:pt x="329184" y="150398"/>
                  <a:pt x="329184" y="155448"/>
                </a:cubicBezTo>
                <a:cubicBezTo>
                  <a:pt x="329184" y="160499"/>
                  <a:pt x="333277" y="164593"/>
                  <a:pt x="338328" y="164593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04360" y="4360235"/>
            <a:ext cx="365760" cy="320030"/>
          </a:xfrm>
          <a:custGeom>
            <a:avLst/>
            <a:gdLst/>
            <a:ahLst/>
            <a:cxnLst/>
            <a:rect l="l" t="t" r="r" b="b"/>
            <a:pathLst>
              <a:path w="365760" h="320030">
                <a:moveTo>
                  <a:pt x="88368" y="256610"/>
                </a:moveTo>
                <a:cubicBezTo>
                  <a:pt x="97581" y="249896"/>
                  <a:pt x="109509" y="248184"/>
                  <a:pt x="120222" y="252040"/>
                </a:cubicBezTo>
                <a:cubicBezTo>
                  <a:pt x="139146" y="258895"/>
                  <a:pt x="160360" y="262825"/>
                  <a:pt x="182928" y="262825"/>
                </a:cubicBezTo>
                <a:cubicBezTo>
                  <a:pt x="271987" y="262825"/>
                  <a:pt x="331481" y="205332"/>
                  <a:pt x="331481" y="148555"/>
                </a:cubicBezTo>
                <a:cubicBezTo>
                  <a:pt x="331481" y="91775"/>
                  <a:pt x="271990" y="34285"/>
                  <a:pt x="182928" y="34285"/>
                </a:cubicBezTo>
                <a:cubicBezTo>
                  <a:pt x="93869" y="34285"/>
                  <a:pt x="34374" y="91778"/>
                  <a:pt x="34374" y="148555"/>
                </a:cubicBezTo>
                <a:cubicBezTo>
                  <a:pt x="34374" y="171408"/>
                  <a:pt x="43229" y="193407"/>
                  <a:pt x="59871" y="212260"/>
                </a:cubicBezTo>
                <a:cubicBezTo>
                  <a:pt x="66012" y="219189"/>
                  <a:pt x="69012" y="228329"/>
                  <a:pt x="68298" y="237613"/>
                </a:cubicBezTo>
                <a:cubicBezTo>
                  <a:pt x="67300" y="250539"/>
                  <a:pt x="64228" y="262396"/>
                  <a:pt x="60230" y="272893"/>
                </a:cubicBezTo>
                <a:cubicBezTo>
                  <a:pt x="72369" y="267251"/>
                  <a:pt x="82442" y="260966"/>
                  <a:pt x="88368" y="256680"/>
                </a:cubicBezTo>
                <a:lnTo>
                  <a:pt x="88368" y="256610"/>
                </a:lnTo>
                <a:moveTo>
                  <a:pt x="15234" y="285605"/>
                </a:moveTo>
                <a:cubicBezTo>
                  <a:pt x="16518" y="283675"/>
                  <a:pt x="17732" y="281748"/>
                  <a:pt x="18877" y="279819"/>
                </a:cubicBezTo>
                <a:cubicBezTo>
                  <a:pt x="26020" y="267961"/>
                  <a:pt x="32805" y="252392"/>
                  <a:pt x="34162" y="234896"/>
                </a:cubicBezTo>
                <a:cubicBezTo>
                  <a:pt x="12736" y="210542"/>
                  <a:pt x="95" y="180760"/>
                  <a:pt x="95" y="148549"/>
                </a:cubicBezTo>
                <a:cubicBezTo>
                  <a:pt x="95" y="66486"/>
                  <a:pt x="81941" y="-3"/>
                  <a:pt x="182928" y="-3"/>
                </a:cubicBezTo>
                <a:cubicBezTo>
                  <a:pt x="283914" y="-3"/>
                  <a:pt x="365760" y="66490"/>
                  <a:pt x="365760" y="148549"/>
                </a:cubicBezTo>
                <a:cubicBezTo>
                  <a:pt x="365760" y="230611"/>
                  <a:pt x="283914" y="297100"/>
                  <a:pt x="182928" y="297100"/>
                </a:cubicBezTo>
                <a:cubicBezTo>
                  <a:pt x="156432" y="297100"/>
                  <a:pt x="131290" y="292530"/>
                  <a:pt x="108579" y="284315"/>
                </a:cubicBezTo>
                <a:cubicBezTo>
                  <a:pt x="100079" y="290530"/>
                  <a:pt x="86224" y="299027"/>
                  <a:pt x="69798" y="306170"/>
                </a:cubicBezTo>
                <a:cubicBezTo>
                  <a:pt x="59015" y="310884"/>
                  <a:pt x="46729" y="315169"/>
                  <a:pt x="34016" y="317669"/>
                </a:cubicBezTo>
                <a:cubicBezTo>
                  <a:pt x="33445" y="317813"/>
                  <a:pt x="32874" y="317883"/>
                  <a:pt x="32300" y="318027"/>
                </a:cubicBezTo>
                <a:cubicBezTo>
                  <a:pt x="29158" y="318600"/>
                  <a:pt x="26086" y="319099"/>
                  <a:pt x="22875" y="319384"/>
                </a:cubicBezTo>
                <a:cubicBezTo>
                  <a:pt x="22732" y="319384"/>
                  <a:pt x="22516" y="319454"/>
                  <a:pt x="22373" y="319454"/>
                </a:cubicBezTo>
                <a:cubicBezTo>
                  <a:pt x="18731" y="319813"/>
                  <a:pt x="15088" y="320027"/>
                  <a:pt x="11445" y="320027"/>
                </a:cubicBezTo>
                <a:cubicBezTo>
                  <a:pt x="6803" y="320027"/>
                  <a:pt x="2659" y="317243"/>
                  <a:pt x="874" y="312958"/>
                </a:cubicBezTo>
                <a:cubicBezTo>
                  <a:pt x="-911" y="308673"/>
                  <a:pt x="88" y="303815"/>
                  <a:pt x="3303" y="300531"/>
                </a:cubicBezTo>
                <a:cubicBezTo>
                  <a:pt x="6232" y="297532"/>
                  <a:pt x="8873" y="294316"/>
                  <a:pt x="11371" y="290888"/>
                </a:cubicBezTo>
                <a:cubicBezTo>
                  <a:pt x="12586" y="289247"/>
                  <a:pt x="13727" y="287602"/>
                  <a:pt x="14799" y="285960"/>
                </a:cubicBezTo>
                <a:lnTo>
                  <a:pt x="15014" y="285602"/>
                </a:lnTo>
                <a:lnTo>
                  <a:pt x="15234" y="28560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7200" y="4337370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60" h="365760">
                <a:moveTo>
                  <a:pt x="182880" y="331470"/>
                </a:moveTo>
                <a:cubicBezTo>
                  <a:pt x="188165" y="331470"/>
                  <a:pt x="202167" y="326327"/>
                  <a:pt x="216885" y="296895"/>
                </a:cubicBezTo>
                <a:cubicBezTo>
                  <a:pt x="223172" y="284250"/>
                  <a:pt x="228600" y="268892"/>
                  <a:pt x="232601" y="251460"/>
                </a:cubicBezTo>
                <a:lnTo>
                  <a:pt x="133162" y="251460"/>
                </a:lnTo>
                <a:cubicBezTo>
                  <a:pt x="137164" y="268892"/>
                  <a:pt x="142592" y="284250"/>
                  <a:pt x="148879" y="296895"/>
                </a:cubicBezTo>
                <a:cubicBezTo>
                  <a:pt x="163593" y="326327"/>
                  <a:pt x="177598" y="331470"/>
                  <a:pt x="182884" y="331470"/>
                </a:cubicBezTo>
                <a:lnTo>
                  <a:pt x="182880" y="331470"/>
                </a:lnTo>
                <a:moveTo>
                  <a:pt x="127515" y="217170"/>
                </a:moveTo>
                <a:lnTo>
                  <a:pt x="238241" y="217170"/>
                </a:lnTo>
                <a:cubicBezTo>
                  <a:pt x="239386" y="206241"/>
                  <a:pt x="240026" y="194738"/>
                  <a:pt x="240026" y="182880"/>
                </a:cubicBezTo>
                <a:cubicBezTo>
                  <a:pt x="240026" y="171022"/>
                  <a:pt x="239383" y="159519"/>
                  <a:pt x="238241" y="148590"/>
                </a:cubicBezTo>
                <a:lnTo>
                  <a:pt x="127515" y="148590"/>
                </a:lnTo>
                <a:cubicBezTo>
                  <a:pt x="126374" y="159519"/>
                  <a:pt x="125730" y="171022"/>
                  <a:pt x="125730" y="182880"/>
                </a:cubicBezTo>
                <a:cubicBezTo>
                  <a:pt x="125730" y="194738"/>
                  <a:pt x="126374" y="206241"/>
                  <a:pt x="127515" y="217170"/>
                </a:cubicBezTo>
                <a:moveTo>
                  <a:pt x="133159" y="114300"/>
                </a:moveTo>
                <a:lnTo>
                  <a:pt x="232601" y="114300"/>
                </a:lnTo>
                <a:cubicBezTo>
                  <a:pt x="228600" y="96868"/>
                  <a:pt x="223172" y="81510"/>
                  <a:pt x="216885" y="68865"/>
                </a:cubicBezTo>
                <a:cubicBezTo>
                  <a:pt x="202170" y="39433"/>
                  <a:pt x="188165" y="34290"/>
                  <a:pt x="182880" y="34290"/>
                </a:cubicBezTo>
                <a:cubicBezTo>
                  <a:pt x="177595" y="34290"/>
                  <a:pt x="163593" y="39433"/>
                  <a:pt x="148875" y="68865"/>
                </a:cubicBezTo>
                <a:cubicBezTo>
                  <a:pt x="142588" y="81510"/>
                  <a:pt x="137160" y="96868"/>
                  <a:pt x="133158" y="114300"/>
                </a:cubicBezTo>
                <a:lnTo>
                  <a:pt x="133159" y="114300"/>
                </a:lnTo>
                <a:moveTo>
                  <a:pt x="272678" y="148590"/>
                </a:moveTo>
                <a:cubicBezTo>
                  <a:pt x="273749" y="159662"/>
                  <a:pt x="274250" y="171165"/>
                  <a:pt x="274250" y="182880"/>
                </a:cubicBezTo>
                <a:cubicBezTo>
                  <a:pt x="274250" y="194595"/>
                  <a:pt x="273680" y="206098"/>
                  <a:pt x="272678" y="217170"/>
                </a:cubicBezTo>
                <a:lnTo>
                  <a:pt x="327469" y="217170"/>
                </a:lnTo>
                <a:cubicBezTo>
                  <a:pt x="330040" y="206168"/>
                  <a:pt x="331470" y="194668"/>
                  <a:pt x="331470" y="182880"/>
                </a:cubicBezTo>
                <a:cubicBezTo>
                  <a:pt x="331470" y="171092"/>
                  <a:pt x="330113" y="159592"/>
                  <a:pt x="327469" y="148590"/>
                </a:cubicBezTo>
                <a:lnTo>
                  <a:pt x="272678" y="148590"/>
                </a:lnTo>
                <a:moveTo>
                  <a:pt x="314682" y="114300"/>
                </a:moveTo>
                <a:cubicBezTo>
                  <a:pt x="299393" y="84940"/>
                  <a:pt x="274605" y="61364"/>
                  <a:pt x="244386" y="47578"/>
                </a:cubicBezTo>
                <a:cubicBezTo>
                  <a:pt x="254459" y="65866"/>
                  <a:pt x="262458" y="88653"/>
                  <a:pt x="267674" y="114300"/>
                </a:cubicBezTo>
                <a:lnTo>
                  <a:pt x="314751" y="114300"/>
                </a:lnTo>
                <a:lnTo>
                  <a:pt x="314682" y="114300"/>
                </a:lnTo>
                <a:moveTo>
                  <a:pt x="98013" y="114300"/>
                </a:moveTo>
                <a:cubicBezTo>
                  <a:pt x="103228" y="88653"/>
                  <a:pt x="111228" y="65936"/>
                  <a:pt x="121301" y="47578"/>
                </a:cubicBezTo>
                <a:cubicBezTo>
                  <a:pt x="91082" y="61367"/>
                  <a:pt x="66294" y="84940"/>
                  <a:pt x="51005" y="114300"/>
                </a:cubicBezTo>
                <a:lnTo>
                  <a:pt x="98082" y="114300"/>
                </a:lnTo>
                <a:lnTo>
                  <a:pt x="98013" y="114300"/>
                </a:lnTo>
                <a:moveTo>
                  <a:pt x="38291" y="148590"/>
                </a:moveTo>
                <a:cubicBezTo>
                  <a:pt x="35720" y="159592"/>
                  <a:pt x="34290" y="171092"/>
                  <a:pt x="34290" y="182880"/>
                </a:cubicBezTo>
                <a:cubicBezTo>
                  <a:pt x="34290" y="194668"/>
                  <a:pt x="35647" y="206168"/>
                  <a:pt x="38291" y="217170"/>
                </a:cubicBezTo>
                <a:lnTo>
                  <a:pt x="93082" y="217170"/>
                </a:lnTo>
                <a:cubicBezTo>
                  <a:pt x="92011" y="206098"/>
                  <a:pt x="91510" y="194595"/>
                  <a:pt x="91510" y="182880"/>
                </a:cubicBezTo>
                <a:cubicBezTo>
                  <a:pt x="91510" y="171165"/>
                  <a:pt x="92080" y="159662"/>
                  <a:pt x="93082" y="148590"/>
                </a:cubicBezTo>
                <a:lnTo>
                  <a:pt x="38291" y="148590"/>
                </a:lnTo>
                <a:moveTo>
                  <a:pt x="244386" y="318182"/>
                </a:moveTo>
                <a:cubicBezTo>
                  <a:pt x="274605" y="304393"/>
                  <a:pt x="299393" y="280820"/>
                  <a:pt x="314682" y="251460"/>
                </a:cubicBezTo>
                <a:lnTo>
                  <a:pt x="267605" y="251460"/>
                </a:lnTo>
                <a:cubicBezTo>
                  <a:pt x="262389" y="277107"/>
                  <a:pt x="254390" y="299824"/>
                  <a:pt x="244317" y="318182"/>
                </a:cubicBezTo>
                <a:lnTo>
                  <a:pt x="244386" y="318182"/>
                </a:lnTo>
                <a:moveTo>
                  <a:pt x="121374" y="318182"/>
                </a:moveTo>
                <a:cubicBezTo>
                  <a:pt x="111301" y="299894"/>
                  <a:pt x="103302" y="277107"/>
                  <a:pt x="98086" y="251460"/>
                </a:cubicBezTo>
                <a:lnTo>
                  <a:pt x="51009" y="251460"/>
                </a:lnTo>
                <a:cubicBezTo>
                  <a:pt x="66298" y="280820"/>
                  <a:pt x="91085" y="304396"/>
                  <a:pt x="121304" y="318182"/>
                </a:cubicBezTo>
                <a:lnTo>
                  <a:pt x="121374" y="318182"/>
                </a:lnTo>
                <a:moveTo>
                  <a:pt x="182880" y="365760"/>
                </a:moveTo>
                <a:cubicBezTo>
                  <a:pt x="81879" y="365760"/>
                  <a:pt x="0" y="283881"/>
                  <a:pt x="0" y="182880"/>
                </a:cubicBezTo>
                <a:cubicBezTo>
                  <a:pt x="0" y="81879"/>
                  <a:pt x="81879" y="0"/>
                  <a:pt x="182880" y="0"/>
                </a:cubicBezTo>
                <a:cubicBezTo>
                  <a:pt x="283881" y="0"/>
                  <a:pt x="365760" y="81879"/>
                  <a:pt x="365760" y="182880"/>
                </a:cubicBezTo>
                <a:cubicBezTo>
                  <a:pt x="365760" y="283881"/>
                  <a:pt x="283881" y="365760"/>
                  <a:pt x="182880" y="36576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8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915639"/>
            <a:ext cx="457200" cy="367727"/>
          </a:xfrm>
          <a:custGeom>
            <a:avLst/>
            <a:gdLst/>
            <a:ahLst/>
            <a:cxnLst/>
            <a:rect l="l" t="t" r="r" b="b"/>
            <a:pathLst>
              <a:path w="457200" h="367727">
                <a:moveTo>
                  <a:pt x="68914" y="12017"/>
                </a:moveTo>
                <a:cubicBezTo>
                  <a:pt x="66043" y="21067"/>
                  <a:pt x="70999" y="30760"/>
                  <a:pt x="80047" y="33706"/>
                </a:cubicBezTo>
                <a:lnTo>
                  <a:pt x="171829" y="63006"/>
                </a:lnTo>
                <a:cubicBezTo>
                  <a:pt x="174056" y="86276"/>
                  <a:pt x="190145" y="105523"/>
                  <a:pt x="211761" y="112274"/>
                </a:cubicBezTo>
                <a:lnTo>
                  <a:pt x="211761" y="333256"/>
                </a:lnTo>
                <a:lnTo>
                  <a:pt x="85364" y="333256"/>
                </a:lnTo>
                <a:cubicBezTo>
                  <a:pt x="75813" y="333256"/>
                  <a:pt x="68127" y="340942"/>
                  <a:pt x="68127" y="350492"/>
                </a:cubicBezTo>
                <a:cubicBezTo>
                  <a:pt x="68127" y="360042"/>
                  <a:pt x="75813" y="367727"/>
                  <a:pt x="85364" y="367727"/>
                </a:cubicBezTo>
                <a:lnTo>
                  <a:pt x="228998" y="367727"/>
                </a:lnTo>
                <a:cubicBezTo>
                  <a:pt x="238549" y="367727"/>
                  <a:pt x="246234" y="360042"/>
                  <a:pt x="246234" y="350492"/>
                </a:cubicBezTo>
                <a:lnTo>
                  <a:pt x="246234" y="112275"/>
                </a:lnTo>
                <a:cubicBezTo>
                  <a:pt x="256434" y="109042"/>
                  <a:pt x="265482" y="103081"/>
                  <a:pt x="272377" y="95183"/>
                </a:cubicBezTo>
                <a:lnTo>
                  <a:pt x="367392" y="125561"/>
                </a:lnTo>
                <a:cubicBezTo>
                  <a:pt x="376440" y="128433"/>
                  <a:pt x="386137" y="123479"/>
                  <a:pt x="389082" y="114429"/>
                </a:cubicBezTo>
                <a:cubicBezTo>
                  <a:pt x="392026" y="105380"/>
                  <a:pt x="386997" y="95686"/>
                  <a:pt x="377949" y="92741"/>
                </a:cubicBezTo>
                <a:lnTo>
                  <a:pt x="286166" y="63440"/>
                </a:lnTo>
                <a:cubicBezTo>
                  <a:pt x="286381" y="61502"/>
                  <a:pt x="286454" y="59491"/>
                  <a:pt x="286454" y="57480"/>
                </a:cubicBezTo>
                <a:cubicBezTo>
                  <a:pt x="286454" y="25737"/>
                  <a:pt x="260746" y="26"/>
                  <a:pt x="229002" y="26"/>
                </a:cubicBezTo>
                <a:cubicBezTo>
                  <a:pt x="207601" y="26"/>
                  <a:pt x="188929" y="11731"/>
                  <a:pt x="179017" y="29113"/>
                </a:cubicBezTo>
                <a:lnTo>
                  <a:pt x="90612" y="817"/>
                </a:lnTo>
                <a:cubicBezTo>
                  <a:pt x="81564" y="-2055"/>
                  <a:pt x="71867" y="2898"/>
                  <a:pt x="68923" y="11948"/>
                </a:cubicBezTo>
                <a:lnTo>
                  <a:pt x="68914" y="12017"/>
                </a:lnTo>
                <a:moveTo>
                  <a:pt x="91106" y="117662"/>
                </a:moveTo>
                <a:lnTo>
                  <a:pt x="143104" y="206858"/>
                </a:lnTo>
                <a:lnTo>
                  <a:pt x="39113" y="206858"/>
                </a:lnTo>
                <a:lnTo>
                  <a:pt x="91106" y="117662"/>
                </a:lnTo>
                <a:moveTo>
                  <a:pt x="181595" y="219140"/>
                </a:moveTo>
                <a:cubicBezTo>
                  <a:pt x="183461" y="211241"/>
                  <a:pt x="180877" y="203125"/>
                  <a:pt x="176786" y="196087"/>
                </a:cubicBezTo>
                <a:lnTo>
                  <a:pt x="108416" y="78881"/>
                </a:lnTo>
                <a:cubicBezTo>
                  <a:pt x="104827" y="72703"/>
                  <a:pt x="98216" y="68971"/>
                  <a:pt x="91106" y="68971"/>
                </a:cubicBezTo>
                <a:cubicBezTo>
                  <a:pt x="83997" y="68971"/>
                  <a:pt x="77390" y="72777"/>
                  <a:pt x="73797" y="78881"/>
                </a:cubicBezTo>
                <a:lnTo>
                  <a:pt x="5427" y="196157"/>
                </a:lnTo>
                <a:cubicBezTo>
                  <a:pt x="1335" y="203121"/>
                  <a:pt x="-1253" y="211237"/>
                  <a:pt x="617" y="219140"/>
                </a:cubicBezTo>
                <a:cubicBezTo>
                  <a:pt x="8371" y="251386"/>
                  <a:pt x="45935" y="275803"/>
                  <a:pt x="91106" y="275803"/>
                </a:cubicBezTo>
                <a:cubicBezTo>
                  <a:pt x="136278" y="275803"/>
                  <a:pt x="173841" y="251386"/>
                  <a:pt x="181595" y="219140"/>
                </a:cubicBezTo>
                <a:lnTo>
                  <a:pt x="181595" y="219140"/>
                </a:lnTo>
                <a:moveTo>
                  <a:pt x="418087" y="298782"/>
                </a:moveTo>
                <a:lnTo>
                  <a:pt x="314023" y="298782"/>
                </a:lnTo>
                <a:lnTo>
                  <a:pt x="366021" y="209586"/>
                </a:lnTo>
                <a:lnTo>
                  <a:pt x="418087" y="298782"/>
                </a:lnTo>
                <a:moveTo>
                  <a:pt x="366094" y="367727"/>
                </a:moveTo>
                <a:cubicBezTo>
                  <a:pt x="411265" y="367727"/>
                  <a:pt x="448829" y="343310"/>
                  <a:pt x="456583" y="311064"/>
                </a:cubicBezTo>
                <a:cubicBezTo>
                  <a:pt x="458448" y="303165"/>
                  <a:pt x="455865" y="295050"/>
                  <a:pt x="451773" y="288011"/>
                </a:cubicBezTo>
                <a:lnTo>
                  <a:pt x="383330" y="170806"/>
                </a:lnTo>
                <a:cubicBezTo>
                  <a:pt x="379741" y="164628"/>
                  <a:pt x="373130" y="160895"/>
                  <a:pt x="366021" y="160895"/>
                </a:cubicBezTo>
                <a:cubicBezTo>
                  <a:pt x="358911" y="160895"/>
                  <a:pt x="352305" y="164701"/>
                  <a:pt x="348711" y="170806"/>
                </a:cubicBezTo>
                <a:lnTo>
                  <a:pt x="280414" y="288081"/>
                </a:lnTo>
                <a:cubicBezTo>
                  <a:pt x="276323" y="295119"/>
                  <a:pt x="273735" y="303235"/>
                  <a:pt x="275605" y="311134"/>
                </a:cubicBezTo>
                <a:cubicBezTo>
                  <a:pt x="283359" y="343306"/>
                  <a:pt x="320922" y="367727"/>
                  <a:pt x="366021" y="367727"/>
                </a:cubicBezTo>
                <a:lnTo>
                  <a:pt x="366094" y="367727"/>
                </a:lnTo>
                <a:moveTo>
                  <a:pt x="228993" y="34497"/>
                </a:moveTo>
                <a:cubicBezTo>
                  <a:pt x="241685" y="34497"/>
                  <a:pt x="251977" y="44786"/>
                  <a:pt x="251977" y="57479"/>
                </a:cubicBezTo>
                <a:cubicBezTo>
                  <a:pt x="251977" y="70173"/>
                  <a:pt x="241690" y="80462"/>
                  <a:pt x="228993" y="80462"/>
                </a:cubicBezTo>
                <a:cubicBezTo>
                  <a:pt x="216301" y="80462"/>
                  <a:pt x="206010" y="70173"/>
                  <a:pt x="206010" y="57479"/>
                </a:cubicBezTo>
                <a:cubicBezTo>
                  <a:pt x="206010" y="44786"/>
                  <a:pt x="216297" y="34497"/>
                  <a:pt x="228993" y="34497"/>
                </a:cubicBezTo>
                <a:lnTo>
                  <a:pt x="228993" y="3449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3216563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53143" y="1562101"/>
            <a:ext cx="65314" cy="457200"/>
          </a:xfrm>
          <a:custGeom>
            <a:avLst/>
            <a:gdLst/>
            <a:ahLst/>
            <a:cxnLst/>
            <a:rect l="l" t="t" r="r" b="b"/>
            <a:pathLst>
              <a:path w="65314" h="457200">
                <a:moveTo>
                  <a:pt x="57150" y="24492"/>
                </a:moveTo>
                <a:cubicBezTo>
                  <a:pt x="57150" y="10918"/>
                  <a:pt x="46230" y="0"/>
                  <a:pt x="32657" y="0"/>
                </a:cubicBezTo>
                <a:cubicBezTo>
                  <a:pt x="19084" y="0"/>
                  <a:pt x="8164" y="10918"/>
                  <a:pt x="8164" y="24492"/>
                </a:cubicBezTo>
                <a:lnTo>
                  <a:pt x="8164" y="318408"/>
                </a:lnTo>
                <a:cubicBezTo>
                  <a:pt x="8164" y="331982"/>
                  <a:pt x="19084" y="342900"/>
                  <a:pt x="32657" y="342900"/>
                </a:cubicBezTo>
                <a:cubicBezTo>
                  <a:pt x="46230" y="342900"/>
                  <a:pt x="57150" y="331982"/>
                  <a:pt x="57150" y="318408"/>
                </a:cubicBezTo>
                <a:lnTo>
                  <a:pt x="57150" y="24492"/>
                </a:lnTo>
                <a:moveTo>
                  <a:pt x="32657" y="457200"/>
                </a:moveTo>
                <a:cubicBezTo>
                  <a:pt x="50693" y="457200"/>
                  <a:pt x="65314" y="442579"/>
                  <a:pt x="65314" y="424542"/>
                </a:cubicBezTo>
                <a:cubicBezTo>
                  <a:pt x="65314" y="406506"/>
                  <a:pt x="50693" y="391884"/>
                  <a:pt x="32657" y="391884"/>
                </a:cubicBezTo>
                <a:cubicBezTo>
                  <a:pt x="14621" y="391884"/>
                  <a:pt x="0" y="406506"/>
                  <a:pt x="0" y="424542"/>
                </a:cubicBezTo>
                <a:cubicBezTo>
                  <a:pt x="0" y="442579"/>
                  <a:pt x="14621" y="457200"/>
                  <a:pt x="32657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1163" b="-116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33316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368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Critical Evaluation: CQ Beyond Stereotypes</a:t>
            </a:r>
            <a:endParaRPr lang="en-US" sz="4368" dirty="0"/>
          </a:p>
        </p:txBody>
      </p:sp>
      <p:sp>
        <p:nvSpPr>
          <p:cNvPr id="9" name="Text 7"/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CQ to “knowing cultures” or using stereotypes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Lens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requires learning, observation, and adaptation in real interactions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Tension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balancing cultural sensitivity with consistent standards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9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899591"/>
            <a:ext cx="548640" cy="365760"/>
          </a:xfrm>
          <a:custGeom>
            <a:avLst/>
            <a:gdLst/>
            <a:ahLst/>
            <a:cxnLst/>
            <a:rect l="l" t="t" r="r" b="b"/>
            <a:pathLst>
              <a:path w="548640" h="365760">
                <a:moveTo>
                  <a:pt x="87058" y="93631"/>
                </a:moveTo>
                <a:cubicBezTo>
                  <a:pt x="58101" y="118587"/>
                  <a:pt x="45718" y="153542"/>
                  <a:pt x="45718" y="198121"/>
                </a:cubicBezTo>
                <a:cubicBezTo>
                  <a:pt x="45718" y="239935"/>
                  <a:pt x="60290" y="269368"/>
                  <a:pt x="80771" y="288610"/>
                </a:cubicBezTo>
                <a:cubicBezTo>
                  <a:pt x="101723" y="308233"/>
                  <a:pt x="131920" y="320044"/>
                  <a:pt x="167637" y="320044"/>
                </a:cubicBezTo>
                <a:lnTo>
                  <a:pt x="175636" y="320044"/>
                </a:lnTo>
                <a:cubicBezTo>
                  <a:pt x="181446" y="320044"/>
                  <a:pt x="186686" y="316807"/>
                  <a:pt x="189259" y="311660"/>
                </a:cubicBezTo>
                <a:lnTo>
                  <a:pt x="211358" y="267561"/>
                </a:lnTo>
                <a:lnTo>
                  <a:pt x="248507" y="286134"/>
                </a:lnTo>
                <a:lnTo>
                  <a:pt x="211358" y="267561"/>
                </a:lnTo>
                <a:cubicBezTo>
                  <a:pt x="223264" y="243655"/>
                  <a:pt x="247651" y="228604"/>
                  <a:pt x="274320" y="228604"/>
                </a:cubicBezTo>
                <a:cubicBezTo>
                  <a:pt x="300990" y="228604"/>
                  <a:pt x="325377" y="243655"/>
                  <a:pt x="337282" y="267466"/>
                </a:cubicBezTo>
                <a:lnTo>
                  <a:pt x="359381" y="311565"/>
                </a:lnTo>
                <a:cubicBezTo>
                  <a:pt x="361954" y="316708"/>
                  <a:pt x="367194" y="319949"/>
                  <a:pt x="373004" y="319949"/>
                </a:cubicBezTo>
                <a:lnTo>
                  <a:pt x="381003" y="319949"/>
                </a:lnTo>
                <a:cubicBezTo>
                  <a:pt x="416626" y="319949"/>
                  <a:pt x="446917" y="308138"/>
                  <a:pt x="467869" y="288515"/>
                </a:cubicBezTo>
                <a:cubicBezTo>
                  <a:pt x="488350" y="269276"/>
                  <a:pt x="502922" y="239844"/>
                  <a:pt x="502922" y="198026"/>
                </a:cubicBezTo>
                <a:cubicBezTo>
                  <a:pt x="502922" y="153447"/>
                  <a:pt x="490539" y="118492"/>
                  <a:pt x="461582" y="93536"/>
                </a:cubicBezTo>
                <a:cubicBezTo>
                  <a:pt x="431390" y="67534"/>
                  <a:pt x="375572" y="45720"/>
                  <a:pt x="274320" y="45720"/>
                </a:cubicBezTo>
                <a:cubicBezTo>
                  <a:pt x="173069" y="45720"/>
                  <a:pt x="117256" y="67534"/>
                  <a:pt x="87058" y="93631"/>
                </a:cubicBezTo>
                <a:lnTo>
                  <a:pt x="87058" y="93631"/>
                </a:lnTo>
                <a:moveTo>
                  <a:pt x="0" y="198121"/>
                </a:moveTo>
                <a:cubicBezTo>
                  <a:pt x="0" y="91440"/>
                  <a:pt x="60959" y="0"/>
                  <a:pt x="274320" y="0"/>
                </a:cubicBezTo>
                <a:cubicBezTo>
                  <a:pt x="487681" y="0"/>
                  <a:pt x="548640" y="91440"/>
                  <a:pt x="548640" y="198121"/>
                </a:cubicBezTo>
                <a:cubicBezTo>
                  <a:pt x="548640" y="304802"/>
                  <a:pt x="472439" y="365760"/>
                  <a:pt x="380998" y="365760"/>
                </a:cubicBezTo>
                <a:lnTo>
                  <a:pt x="372998" y="365760"/>
                </a:lnTo>
                <a:cubicBezTo>
                  <a:pt x="349950" y="365760"/>
                  <a:pt x="328800" y="352710"/>
                  <a:pt x="318513" y="332041"/>
                </a:cubicBezTo>
                <a:lnTo>
                  <a:pt x="296414" y="287941"/>
                </a:lnTo>
                <a:cubicBezTo>
                  <a:pt x="292222" y="279558"/>
                  <a:pt x="283746" y="274320"/>
                  <a:pt x="274314" y="274320"/>
                </a:cubicBezTo>
                <a:cubicBezTo>
                  <a:pt x="264883" y="274320"/>
                  <a:pt x="256407" y="279558"/>
                  <a:pt x="252215" y="287941"/>
                </a:cubicBezTo>
                <a:lnTo>
                  <a:pt x="230116" y="332041"/>
                </a:lnTo>
                <a:cubicBezTo>
                  <a:pt x="219829" y="352710"/>
                  <a:pt x="198684" y="365760"/>
                  <a:pt x="175630" y="365760"/>
                </a:cubicBezTo>
                <a:lnTo>
                  <a:pt x="167631" y="365760"/>
                </a:lnTo>
                <a:cubicBezTo>
                  <a:pt x="76189" y="365760"/>
                  <a:pt x="-11" y="304799"/>
                  <a:pt x="-11" y="198121"/>
                </a:cubicBezTo>
                <a:lnTo>
                  <a:pt x="0" y="198121"/>
                </a:lnTo>
                <a:moveTo>
                  <a:pt x="91442" y="182880"/>
                </a:moveTo>
                <a:cubicBezTo>
                  <a:pt x="91442" y="149212"/>
                  <a:pt x="118737" y="121919"/>
                  <a:pt x="152401" y="121919"/>
                </a:cubicBezTo>
                <a:cubicBezTo>
                  <a:pt x="186066" y="121919"/>
                  <a:pt x="213361" y="149212"/>
                  <a:pt x="213361" y="182880"/>
                </a:cubicBezTo>
                <a:cubicBezTo>
                  <a:pt x="213361" y="216548"/>
                  <a:pt x="186066" y="243841"/>
                  <a:pt x="152401" y="243841"/>
                </a:cubicBezTo>
                <a:cubicBezTo>
                  <a:pt x="118737" y="243841"/>
                  <a:pt x="91442" y="216548"/>
                  <a:pt x="91442" y="182880"/>
                </a:cubicBezTo>
                <a:lnTo>
                  <a:pt x="91442" y="182880"/>
                </a:lnTo>
                <a:moveTo>
                  <a:pt x="396239" y="121919"/>
                </a:moveTo>
                <a:cubicBezTo>
                  <a:pt x="429903" y="121919"/>
                  <a:pt x="457198" y="149212"/>
                  <a:pt x="457198" y="182880"/>
                </a:cubicBezTo>
                <a:cubicBezTo>
                  <a:pt x="457198" y="216548"/>
                  <a:pt x="429903" y="243841"/>
                  <a:pt x="396239" y="243841"/>
                </a:cubicBezTo>
                <a:cubicBezTo>
                  <a:pt x="362574" y="243841"/>
                  <a:pt x="335279" y="216548"/>
                  <a:pt x="335279" y="182880"/>
                </a:cubicBezTo>
                <a:cubicBezTo>
                  <a:pt x="335279" y="149212"/>
                  <a:pt x="362574" y="121919"/>
                  <a:pt x="396239" y="121919"/>
                </a:cubicBezTo>
                <a:lnTo>
                  <a:pt x="396239" y="12191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48185"/>
            <a:ext cx="548640" cy="468571"/>
          </a:xfrm>
          <a:custGeom>
            <a:avLst/>
            <a:gdLst/>
            <a:ahLst/>
            <a:cxnLst/>
            <a:rect l="l" t="t" r="r" b="b"/>
            <a:pathLst>
              <a:path w="548640" h="468571">
                <a:moveTo>
                  <a:pt x="241961" y="455821"/>
                </a:moveTo>
                <a:lnTo>
                  <a:pt x="239284" y="453357"/>
                </a:lnTo>
                <a:lnTo>
                  <a:pt x="51545" y="279015"/>
                </a:lnTo>
                <a:cubicBezTo>
                  <a:pt x="18648" y="248474"/>
                  <a:pt x="0" y="205614"/>
                  <a:pt x="0" y="160715"/>
                </a:cubicBezTo>
                <a:lnTo>
                  <a:pt x="0" y="157178"/>
                </a:lnTo>
                <a:cubicBezTo>
                  <a:pt x="0" y="81738"/>
                  <a:pt x="53580" y="17019"/>
                  <a:pt x="127729" y="2872"/>
                </a:cubicBezTo>
                <a:cubicBezTo>
                  <a:pt x="169947" y="-5271"/>
                  <a:pt x="213130" y="4480"/>
                  <a:pt x="247530" y="28695"/>
                </a:cubicBezTo>
                <a:cubicBezTo>
                  <a:pt x="257175" y="35555"/>
                  <a:pt x="266173" y="43484"/>
                  <a:pt x="274320" y="52592"/>
                </a:cubicBezTo>
                <a:cubicBezTo>
                  <a:pt x="278819" y="47448"/>
                  <a:pt x="283641" y="42734"/>
                  <a:pt x="288788" y="38339"/>
                </a:cubicBezTo>
                <a:cubicBezTo>
                  <a:pt x="292754" y="34909"/>
                  <a:pt x="296825" y="31694"/>
                  <a:pt x="301110" y="28695"/>
                </a:cubicBezTo>
                <a:lnTo>
                  <a:pt x="301110" y="28695"/>
                </a:lnTo>
                <a:cubicBezTo>
                  <a:pt x="335510" y="4480"/>
                  <a:pt x="378693" y="-5271"/>
                  <a:pt x="420911" y="2765"/>
                </a:cubicBezTo>
                <a:cubicBezTo>
                  <a:pt x="495065" y="16911"/>
                  <a:pt x="548640" y="81738"/>
                  <a:pt x="548640" y="157177"/>
                </a:cubicBezTo>
                <a:lnTo>
                  <a:pt x="548640" y="160715"/>
                </a:lnTo>
                <a:cubicBezTo>
                  <a:pt x="548640" y="205614"/>
                  <a:pt x="529997" y="248474"/>
                  <a:pt x="497095" y="279015"/>
                </a:cubicBezTo>
                <a:lnTo>
                  <a:pt x="309356" y="453356"/>
                </a:lnTo>
                <a:lnTo>
                  <a:pt x="306679" y="455821"/>
                </a:lnTo>
                <a:cubicBezTo>
                  <a:pt x="297890" y="463965"/>
                  <a:pt x="286319" y="468571"/>
                  <a:pt x="274320" y="468571"/>
                </a:cubicBezTo>
                <a:cubicBezTo>
                  <a:pt x="262321" y="468571"/>
                  <a:pt x="250745" y="464073"/>
                  <a:pt x="241961" y="455821"/>
                </a:cubicBezTo>
                <a:lnTo>
                  <a:pt x="241961" y="455821"/>
                </a:lnTo>
                <a:moveTo>
                  <a:pt x="256209" y="109491"/>
                </a:moveTo>
                <a:cubicBezTo>
                  <a:pt x="255781" y="109168"/>
                  <a:pt x="255458" y="108741"/>
                  <a:pt x="255140" y="108310"/>
                </a:cubicBezTo>
                <a:lnTo>
                  <a:pt x="236063" y="86878"/>
                </a:lnTo>
                <a:lnTo>
                  <a:pt x="235954" y="86770"/>
                </a:lnTo>
                <a:lnTo>
                  <a:pt x="235954" y="86770"/>
                </a:lnTo>
                <a:cubicBezTo>
                  <a:pt x="211199" y="59017"/>
                  <a:pt x="173804" y="46370"/>
                  <a:pt x="137369" y="53338"/>
                </a:cubicBezTo>
                <a:cubicBezTo>
                  <a:pt x="87431" y="62873"/>
                  <a:pt x="51430" y="106380"/>
                  <a:pt x="51430" y="157173"/>
                </a:cubicBezTo>
                <a:lnTo>
                  <a:pt x="51430" y="160711"/>
                </a:lnTo>
                <a:cubicBezTo>
                  <a:pt x="51430" y="191252"/>
                  <a:pt x="64180" y="220505"/>
                  <a:pt x="86575" y="241291"/>
                </a:cubicBezTo>
                <a:lnTo>
                  <a:pt x="274315" y="415632"/>
                </a:lnTo>
                <a:lnTo>
                  <a:pt x="462054" y="241291"/>
                </a:lnTo>
                <a:cubicBezTo>
                  <a:pt x="484449" y="220500"/>
                  <a:pt x="497200" y="191247"/>
                  <a:pt x="497200" y="160711"/>
                </a:cubicBezTo>
                <a:lnTo>
                  <a:pt x="497200" y="157173"/>
                </a:lnTo>
                <a:cubicBezTo>
                  <a:pt x="497200" y="106488"/>
                  <a:pt x="461192" y="62878"/>
                  <a:pt x="411365" y="53338"/>
                </a:cubicBezTo>
                <a:cubicBezTo>
                  <a:pt x="374930" y="46375"/>
                  <a:pt x="337425" y="59124"/>
                  <a:pt x="312780" y="86770"/>
                </a:cubicBezTo>
                <a:cubicBezTo>
                  <a:pt x="312780" y="86770"/>
                  <a:pt x="312780" y="86770"/>
                  <a:pt x="312670" y="86878"/>
                </a:cubicBezTo>
                <a:cubicBezTo>
                  <a:pt x="312560" y="86986"/>
                  <a:pt x="312670" y="86878"/>
                  <a:pt x="312560" y="86986"/>
                </a:cubicBezTo>
                <a:lnTo>
                  <a:pt x="293484" y="108418"/>
                </a:lnTo>
                <a:cubicBezTo>
                  <a:pt x="293160" y="108844"/>
                  <a:pt x="292732" y="109168"/>
                  <a:pt x="292414" y="109599"/>
                </a:cubicBezTo>
                <a:cubicBezTo>
                  <a:pt x="287592" y="114420"/>
                  <a:pt x="281057" y="117101"/>
                  <a:pt x="274304" y="117101"/>
                </a:cubicBezTo>
                <a:cubicBezTo>
                  <a:pt x="267555" y="117101"/>
                  <a:pt x="261016" y="114420"/>
                  <a:pt x="256193" y="109599"/>
                </a:cubicBezTo>
                <a:lnTo>
                  <a:pt x="256209" y="109491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164482" y="82406"/>
                </a:moveTo>
                <a:cubicBezTo>
                  <a:pt x="162447" y="89692"/>
                  <a:pt x="157196" y="95694"/>
                  <a:pt x="150338" y="98799"/>
                </a:cubicBezTo>
                <a:cubicBezTo>
                  <a:pt x="132551" y="106837"/>
                  <a:pt x="120119" y="124624"/>
                  <a:pt x="120015" y="145412"/>
                </a:cubicBezTo>
                <a:cubicBezTo>
                  <a:pt x="119905" y="155161"/>
                  <a:pt x="114441" y="163950"/>
                  <a:pt x="105761" y="168235"/>
                </a:cubicBezTo>
                <a:cubicBezTo>
                  <a:pt x="88726" y="176701"/>
                  <a:pt x="77150" y="194169"/>
                  <a:pt x="77150" y="214310"/>
                </a:cubicBezTo>
                <a:cubicBezTo>
                  <a:pt x="77150" y="221919"/>
                  <a:pt x="78757" y="228991"/>
                  <a:pt x="81649" y="235422"/>
                </a:cubicBezTo>
                <a:cubicBezTo>
                  <a:pt x="86361" y="245818"/>
                  <a:pt x="83684" y="257927"/>
                  <a:pt x="75114" y="265427"/>
                </a:cubicBezTo>
                <a:cubicBezTo>
                  <a:pt x="60542" y="277963"/>
                  <a:pt x="51435" y="296502"/>
                  <a:pt x="51435" y="317185"/>
                </a:cubicBezTo>
                <a:cubicBezTo>
                  <a:pt x="51435" y="338829"/>
                  <a:pt x="61398" y="358010"/>
                  <a:pt x="77045" y="370656"/>
                </a:cubicBezTo>
                <a:cubicBezTo>
                  <a:pt x="84227" y="376444"/>
                  <a:pt x="87760" y="385656"/>
                  <a:pt x="86367" y="394768"/>
                </a:cubicBezTo>
                <a:cubicBezTo>
                  <a:pt x="85939" y="397446"/>
                  <a:pt x="85725" y="400129"/>
                  <a:pt x="85725" y="402910"/>
                </a:cubicBezTo>
                <a:cubicBezTo>
                  <a:pt x="85725" y="430880"/>
                  <a:pt x="108011" y="453594"/>
                  <a:pt x="135766" y="454345"/>
                </a:cubicBezTo>
                <a:cubicBezTo>
                  <a:pt x="145625" y="454669"/>
                  <a:pt x="154409" y="460452"/>
                  <a:pt x="158486" y="469455"/>
                </a:cubicBezTo>
                <a:cubicBezTo>
                  <a:pt x="165881" y="485848"/>
                  <a:pt x="182379" y="497210"/>
                  <a:pt x="201455" y="497210"/>
                </a:cubicBezTo>
                <a:cubicBezTo>
                  <a:pt x="227494" y="497210"/>
                  <a:pt x="248605" y="476099"/>
                  <a:pt x="248605" y="450060"/>
                </a:cubicBezTo>
                <a:lnTo>
                  <a:pt x="248605" y="94300"/>
                </a:lnTo>
                <a:cubicBezTo>
                  <a:pt x="248605" y="70621"/>
                  <a:pt x="229425" y="51441"/>
                  <a:pt x="205745" y="51441"/>
                </a:cubicBezTo>
                <a:cubicBezTo>
                  <a:pt x="186241" y="51441"/>
                  <a:pt x="169634" y="64515"/>
                  <a:pt x="164488" y="82411"/>
                </a:cubicBezTo>
                <a:lnTo>
                  <a:pt x="164482" y="82406"/>
                </a:lnTo>
                <a:moveTo>
                  <a:pt x="274320" y="516495"/>
                </a:moveTo>
                <a:cubicBezTo>
                  <a:pt x="256319" y="536318"/>
                  <a:pt x="230281" y="548640"/>
                  <a:pt x="201455" y="548640"/>
                </a:cubicBezTo>
                <a:cubicBezTo>
                  <a:pt x="166951" y="548640"/>
                  <a:pt x="136628" y="530957"/>
                  <a:pt x="119049" y="504173"/>
                </a:cubicBezTo>
                <a:cubicBezTo>
                  <a:pt x="70829" y="495603"/>
                  <a:pt x="34290" y="453489"/>
                  <a:pt x="34290" y="402910"/>
                </a:cubicBezTo>
                <a:cubicBezTo>
                  <a:pt x="34290" y="402373"/>
                  <a:pt x="34290" y="401731"/>
                  <a:pt x="34290" y="401193"/>
                </a:cubicBezTo>
                <a:cubicBezTo>
                  <a:pt x="13074" y="379549"/>
                  <a:pt x="0" y="349868"/>
                  <a:pt x="0" y="317185"/>
                </a:cubicBezTo>
                <a:cubicBezTo>
                  <a:pt x="0" y="287394"/>
                  <a:pt x="10825" y="260176"/>
                  <a:pt x="28716" y="239284"/>
                </a:cubicBezTo>
                <a:cubicBezTo>
                  <a:pt x="26785" y="231246"/>
                  <a:pt x="25715" y="222891"/>
                  <a:pt x="25715" y="214315"/>
                </a:cubicBezTo>
                <a:cubicBezTo>
                  <a:pt x="25715" y="179383"/>
                  <a:pt x="43183" y="148413"/>
                  <a:pt x="69754" y="129874"/>
                </a:cubicBezTo>
                <a:cubicBezTo>
                  <a:pt x="74577" y="98903"/>
                  <a:pt x="93115" y="72547"/>
                  <a:pt x="118940" y="57223"/>
                </a:cubicBezTo>
                <a:cubicBezTo>
                  <a:pt x="133407" y="23575"/>
                  <a:pt x="166836" y="0"/>
                  <a:pt x="205734" y="0"/>
                </a:cubicBezTo>
                <a:cubicBezTo>
                  <a:pt x="232739" y="0"/>
                  <a:pt x="257169" y="11357"/>
                  <a:pt x="274314" y="29577"/>
                </a:cubicBezTo>
                <a:cubicBezTo>
                  <a:pt x="291459" y="11362"/>
                  <a:pt x="315890" y="0"/>
                  <a:pt x="342894" y="0"/>
                </a:cubicBezTo>
                <a:cubicBezTo>
                  <a:pt x="381793" y="0"/>
                  <a:pt x="415227" y="23575"/>
                  <a:pt x="429585" y="57223"/>
                </a:cubicBezTo>
                <a:cubicBezTo>
                  <a:pt x="455410" y="72547"/>
                  <a:pt x="474052" y="98909"/>
                  <a:pt x="478771" y="129874"/>
                </a:cubicBezTo>
                <a:cubicBezTo>
                  <a:pt x="505451" y="148413"/>
                  <a:pt x="522920" y="179378"/>
                  <a:pt x="522920" y="214315"/>
                </a:cubicBezTo>
                <a:cubicBezTo>
                  <a:pt x="522920" y="222891"/>
                  <a:pt x="521850" y="231246"/>
                  <a:pt x="519919" y="239284"/>
                </a:cubicBezTo>
                <a:cubicBezTo>
                  <a:pt x="537815" y="260286"/>
                  <a:pt x="548634" y="287504"/>
                  <a:pt x="548634" y="317185"/>
                </a:cubicBezTo>
                <a:cubicBezTo>
                  <a:pt x="548634" y="349868"/>
                  <a:pt x="535560" y="379549"/>
                  <a:pt x="514344" y="401193"/>
                </a:cubicBezTo>
                <a:cubicBezTo>
                  <a:pt x="514344" y="401731"/>
                  <a:pt x="514344" y="402373"/>
                  <a:pt x="514344" y="402910"/>
                </a:cubicBezTo>
                <a:cubicBezTo>
                  <a:pt x="514344" y="453594"/>
                  <a:pt x="477805" y="495603"/>
                  <a:pt x="429585" y="504173"/>
                </a:cubicBezTo>
                <a:cubicBezTo>
                  <a:pt x="412012" y="530963"/>
                  <a:pt x="381689" y="548640"/>
                  <a:pt x="347179" y="548640"/>
                </a:cubicBezTo>
                <a:cubicBezTo>
                  <a:pt x="318354" y="548640"/>
                  <a:pt x="292315" y="536208"/>
                  <a:pt x="274314" y="516495"/>
                </a:cubicBezTo>
                <a:lnTo>
                  <a:pt x="274320" y="516495"/>
                </a:lnTo>
                <a:moveTo>
                  <a:pt x="300040" y="450055"/>
                </a:moveTo>
                <a:cubicBezTo>
                  <a:pt x="300040" y="476093"/>
                  <a:pt x="321152" y="497205"/>
                  <a:pt x="347190" y="497205"/>
                </a:cubicBezTo>
                <a:cubicBezTo>
                  <a:pt x="366267" y="497205"/>
                  <a:pt x="382764" y="485848"/>
                  <a:pt x="390160" y="469449"/>
                </a:cubicBezTo>
                <a:cubicBezTo>
                  <a:pt x="394231" y="460446"/>
                  <a:pt x="403020" y="454554"/>
                  <a:pt x="412879" y="454340"/>
                </a:cubicBezTo>
                <a:cubicBezTo>
                  <a:pt x="440635" y="453588"/>
                  <a:pt x="462921" y="430875"/>
                  <a:pt x="462921" y="402905"/>
                </a:cubicBezTo>
                <a:cubicBezTo>
                  <a:pt x="462921" y="400118"/>
                  <a:pt x="462707" y="397331"/>
                  <a:pt x="462279" y="394763"/>
                </a:cubicBezTo>
                <a:cubicBezTo>
                  <a:pt x="460781" y="385656"/>
                  <a:pt x="464424" y="376438"/>
                  <a:pt x="471600" y="370650"/>
                </a:cubicBezTo>
                <a:cubicBezTo>
                  <a:pt x="487247" y="358004"/>
                  <a:pt x="497211" y="338824"/>
                  <a:pt x="497211" y="317180"/>
                </a:cubicBezTo>
                <a:cubicBezTo>
                  <a:pt x="497211" y="296496"/>
                  <a:pt x="488103" y="277963"/>
                  <a:pt x="473531" y="265421"/>
                </a:cubicBezTo>
                <a:cubicBezTo>
                  <a:pt x="464961" y="258025"/>
                  <a:pt x="462279" y="245813"/>
                  <a:pt x="466997" y="235416"/>
                </a:cubicBezTo>
                <a:cubicBezTo>
                  <a:pt x="469888" y="228986"/>
                  <a:pt x="471496" y="221914"/>
                  <a:pt x="471496" y="214304"/>
                </a:cubicBezTo>
                <a:cubicBezTo>
                  <a:pt x="471496" y="194158"/>
                  <a:pt x="459925" y="176695"/>
                  <a:pt x="442884" y="168230"/>
                </a:cubicBezTo>
                <a:cubicBezTo>
                  <a:pt x="434205" y="163945"/>
                  <a:pt x="428630" y="155051"/>
                  <a:pt x="428630" y="145406"/>
                </a:cubicBezTo>
                <a:cubicBezTo>
                  <a:pt x="428521" y="124722"/>
                  <a:pt x="416094" y="106831"/>
                  <a:pt x="398307" y="98794"/>
                </a:cubicBezTo>
                <a:cubicBezTo>
                  <a:pt x="391449" y="95688"/>
                  <a:pt x="386199" y="89686"/>
                  <a:pt x="384163" y="82400"/>
                </a:cubicBezTo>
                <a:cubicBezTo>
                  <a:pt x="379022" y="64504"/>
                  <a:pt x="362410" y="51430"/>
                  <a:pt x="342905" y="51430"/>
                </a:cubicBezTo>
                <a:cubicBezTo>
                  <a:pt x="319226" y="51430"/>
                  <a:pt x="300046" y="70610"/>
                  <a:pt x="300046" y="94295"/>
                </a:cubicBezTo>
                <a:lnTo>
                  <a:pt x="300040" y="45005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17700" y="2808151"/>
            <a:ext cx="480060" cy="548640"/>
          </a:xfrm>
          <a:custGeom>
            <a:avLst/>
            <a:gdLst/>
            <a:ahLst/>
            <a:cxnLst/>
            <a:rect l="l" t="t" r="r" b="b"/>
            <a:pathLst>
              <a:path w="480060" h="548640">
                <a:moveTo>
                  <a:pt x="0" y="94300"/>
                </a:moveTo>
                <a:cubicBezTo>
                  <a:pt x="0" y="42223"/>
                  <a:pt x="42221" y="6"/>
                  <a:pt x="94298" y="6"/>
                </a:cubicBezTo>
                <a:lnTo>
                  <a:pt x="420053" y="6"/>
                </a:lnTo>
                <a:cubicBezTo>
                  <a:pt x="453162" y="6"/>
                  <a:pt x="480060" y="26900"/>
                  <a:pt x="480060" y="60016"/>
                </a:cubicBezTo>
                <a:lnTo>
                  <a:pt x="480060" y="368626"/>
                </a:lnTo>
                <a:cubicBezTo>
                  <a:pt x="480060" y="392519"/>
                  <a:pt x="466023" y="413203"/>
                  <a:pt x="445769" y="422848"/>
                </a:cubicBezTo>
                <a:lnTo>
                  <a:pt x="445769" y="497216"/>
                </a:lnTo>
                <a:lnTo>
                  <a:pt x="454343" y="497216"/>
                </a:lnTo>
                <a:cubicBezTo>
                  <a:pt x="468596" y="497216"/>
                  <a:pt x="480060" y="508683"/>
                  <a:pt x="480060" y="522936"/>
                </a:cubicBezTo>
                <a:cubicBezTo>
                  <a:pt x="480060" y="537190"/>
                  <a:pt x="468596" y="548657"/>
                  <a:pt x="454343" y="548657"/>
                </a:cubicBezTo>
                <a:lnTo>
                  <a:pt x="85724" y="548657"/>
                </a:lnTo>
                <a:cubicBezTo>
                  <a:pt x="38362" y="548657"/>
                  <a:pt x="0" y="510296"/>
                  <a:pt x="0" y="462932"/>
                </a:cubicBezTo>
                <a:cubicBezTo>
                  <a:pt x="0" y="460040"/>
                  <a:pt x="106" y="457143"/>
                  <a:pt x="427" y="454362"/>
                </a:cubicBezTo>
                <a:lnTo>
                  <a:pt x="0" y="454362"/>
                </a:lnTo>
                <a:lnTo>
                  <a:pt x="0" y="94300"/>
                </a:lnTo>
                <a:moveTo>
                  <a:pt x="85724" y="428625"/>
                </a:moveTo>
                <a:cubicBezTo>
                  <a:pt x="66757" y="428625"/>
                  <a:pt x="51434" y="443949"/>
                  <a:pt x="51434" y="462915"/>
                </a:cubicBezTo>
                <a:cubicBezTo>
                  <a:pt x="51434" y="481881"/>
                  <a:pt x="66757" y="497205"/>
                  <a:pt x="85724" y="497205"/>
                </a:cubicBezTo>
                <a:lnTo>
                  <a:pt x="394336" y="497205"/>
                </a:lnTo>
                <a:lnTo>
                  <a:pt x="394336" y="428625"/>
                </a:lnTo>
                <a:lnTo>
                  <a:pt x="85724" y="428625"/>
                </a:lnTo>
                <a:moveTo>
                  <a:pt x="51434" y="384372"/>
                </a:moveTo>
                <a:cubicBezTo>
                  <a:pt x="61933" y="379763"/>
                  <a:pt x="73507" y="377190"/>
                  <a:pt x="85724" y="377190"/>
                </a:cubicBezTo>
                <a:lnTo>
                  <a:pt x="420053" y="377190"/>
                </a:lnTo>
                <a:cubicBezTo>
                  <a:pt x="424767" y="377190"/>
                  <a:pt x="428626" y="373333"/>
                  <a:pt x="428626" y="368620"/>
                </a:cubicBezTo>
                <a:lnTo>
                  <a:pt x="428626" y="60010"/>
                </a:lnTo>
                <a:cubicBezTo>
                  <a:pt x="428626" y="55297"/>
                  <a:pt x="424767" y="51441"/>
                  <a:pt x="420053" y="51441"/>
                </a:cubicBezTo>
                <a:lnTo>
                  <a:pt x="94298" y="51441"/>
                </a:lnTo>
                <a:cubicBezTo>
                  <a:pt x="70617" y="51441"/>
                  <a:pt x="51434" y="70621"/>
                  <a:pt x="51434" y="94306"/>
                </a:cubicBezTo>
                <a:lnTo>
                  <a:pt x="51434" y="384372"/>
                </a:lnTo>
                <a:moveTo>
                  <a:pt x="162880" y="120015"/>
                </a:moveTo>
                <a:lnTo>
                  <a:pt x="351476" y="120015"/>
                </a:lnTo>
                <a:cubicBezTo>
                  <a:pt x="365729" y="120015"/>
                  <a:pt x="377193" y="131482"/>
                  <a:pt x="377193" y="145735"/>
                </a:cubicBezTo>
                <a:cubicBezTo>
                  <a:pt x="377193" y="159989"/>
                  <a:pt x="365729" y="171456"/>
                  <a:pt x="351476" y="171456"/>
                </a:cubicBezTo>
                <a:lnTo>
                  <a:pt x="162880" y="171456"/>
                </a:lnTo>
                <a:cubicBezTo>
                  <a:pt x="148627" y="171456"/>
                  <a:pt x="137163" y="159989"/>
                  <a:pt x="137163" y="145741"/>
                </a:cubicBezTo>
                <a:cubicBezTo>
                  <a:pt x="137163" y="131487"/>
                  <a:pt x="148627" y="120026"/>
                  <a:pt x="162880" y="120026"/>
                </a:cubicBezTo>
                <a:lnTo>
                  <a:pt x="162880" y="120015"/>
                </a:lnTo>
                <a:moveTo>
                  <a:pt x="162880" y="205740"/>
                </a:moveTo>
                <a:lnTo>
                  <a:pt x="351476" y="205740"/>
                </a:lnTo>
                <a:cubicBezTo>
                  <a:pt x="365729" y="205740"/>
                  <a:pt x="377193" y="217207"/>
                  <a:pt x="377193" y="231460"/>
                </a:cubicBezTo>
                <a:cubicBezTo>
                  <a:pt x="377193" y="245714"/>
                  <a:pt x="365729" y="257181"/>
                  <a:pt x="351476" y="257181"/>
                </a:cubicBezTo>
                <a:lnTo>
                  <a:pt x="162880" y="257181"/>
                </a:lnTo>
                <a:cubicBezTo>
                  <a:pt x="148627" y="257181"/>
                  <a:pt x="137163" y="245714"/>
                  <a:pt x="137163" y="231466"/>
                </a:cubicBezTo>
                <a:cubicBezTo>
                  <a:pt x="137163" y="217212"/>
                  <a:pt x="148627" y="205751"/>
                  <a:pt x="162880" y="205751"/>
                </a:cubicBezTo>
                <a:lnTo>
                  <a:pt x="162880" y="20574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Metacognitive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Planning, monitoring, and revising cultural assumptions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Understanding norms, systems, and cultural explanations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Motivational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Sustaining interest and confidence in cross-cultural engagement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Behavioral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Adapting verbal and non-verbal actions to fit context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588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Model 2: Earley &amp; Ang’s CQ Framework</a:t>
            </a:r>
            <a:endParaRPr lang="en-US" sz="44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10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5587" y="1332456"/>
            <a:ext cx="11033760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Business Example Set B: CQ in Action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1102251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Global project teams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Adjusting meeting facilitation to match differing decision norms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062584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International HR onboarding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Aligning expectations on feedback, hierarchy, and autonomy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003213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Cross-border partnerships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friction by translating intent, not just words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326846" y="3339707"/>
            <a:ext cx="457200" cy="355600"/>
          </a:xfrm>
          <a:custGeom>
            <a:avLst/>
            <a:gdLst/>
            <a:ahLst/>
            <a:cxnLst/>
            <a:rect l="l" t="t" r="r" b="b"/>
            <a:pathLst>
              <a:path w="457200" h="355600">
                <a:moveTo>
                  <a:pt x="19052" y="0"/>
                </a:moveTo>
                <a:cubicBezTo>
                  <a:pt x="8495" y="0"/>
                  <a:pt x="0" y="8492"/>
                  <a:pt x="0" y="19050"/>
                </a:cubicBezTo>
                <a:cubicBezTo>
                  <a:pt x="0" y="29607"/>
                  <a:pt x="8495" y="38099"/>
                  <a:pt x="19052" y="38099"/>
                </a:cubicBezTo>
                <a:lnTo>
                  <a:pt x="57150" y="38099"/>
                </a:lnTo>
                <a:lnTo>
                  <a:pt x="57150" y="88900"/>
                </a:lnTo>
                <a:lnTo>
                  <a:pt x="19052" y="88900"/>
                </a:lnTo>
                <a:cubicBezTo>
                  <a:pt x="8495" y="88900"/>
                  <a:pt x="0" y="97392"/>
                  <a:pt x="0" y="107950"/>
                </a:cubicBezTo>
                <a:cubicBezTo>
                  <a:pt x="0" y="118507"/>
                  <a:pt x="8495" y="126999"/>
                  <a:pt x="19052" y="126999"/>
                </a:cubicBezTo>
                <a:lnTo>
                  <a:pt x="76202" y="126999"/>
                </a:lnTo>
                <a:lnTo>
                  <a:pt x="177801" y="126999"/>
                </a:lnTo>
                <a:lnTo>
                  <a:pt x="438148" y="126999"/>
                </a:lnTo>
                <a:cubicBezTo>
                  <a:pt x="448705" y="126999"/>
                  <a:pt x="457200" y="118507"/>
                  <a:pt x="457200" y="107950"/>
                </a:cubicBezTo>
                <a:cubicBezTo>
                  <a:pt x="457200" y="97392"/>
                  <a:pt x="448705" y="88900"/>
                  <a:pt x="438148" y="88900"/>
                </a:cubicBezTo>
                <a:lnTo>
                  <a:pt x="400050" y="88900"/>
                </a:lnTo>
                <a:lnTo>
                  <a:pt x="400050" y="38099"/>
                </a:lnTo>
                <a:lnTo>
                  <a:pt x="431798" y="38099"/>
                </a:lnTo>
                <a:cubicBezTo>
                  <a:pt x="442355" y="38099"/>
                  <a:pt x="450849" y="29607"/>
                  <a:pt x="450849" y="19050"/>
                </a:cubicBezTo>
                <a:cubicBezTo>
                  <a:pt x="450849" y="8492"/>
                  <a:pt x="442355" y="0"/>
                  <a:pt x="431798" y="0"/>
                </a:cubicBezTo>
                <a:lnTo>
                  <a:pt x="19052" y="0"/>
                </a:lnTo>
                <a:moveTo>
                  <a:pt x="361952" y="38099"/>
                </a:moveTo>
                <a:lnTo>
                  <a:pt x="361952" y="88900"/>
                </a:lnTo>
                <a:lnTo>
                  <a:pt x="298451" y="88900"/>
                </a:lnTo>
                <a:lnTo>
                  <a:pt x="298451" y="38099"/>
                </a:lnTo>
                <a:lnTo>
                  <a:pt x="361952" y="38099"/>
                </a:lnTo>
                <a:moveTo>
                  <a:pt x="260348" y="38099"/>
                </a:moveTo>
                <a:lnTo>
                  <a:pt x="260348" y="88900"/>
                </a:lnTo>
                <a:lnTo>
                  <a:pt x="196847" y="88900"/>
                </a:lnTo>
                <a:lnTo>
                  <a:pt x="196847" y="38099"/>
                </a:lnTo>
                <a:lnTo>
                  <a:pt x="260348" y="38099"/>
                </a:lnTo>
                <a:moveTo>
                  <a:pt x="158749" y="38099"/>
                </a:moveTo>
                <a:lnTo>
                  <a:pt x="158749" y="88900"/>
                </a:lnTo>
                <a:lnTo>
                  <a:pt x="95248" y="88900"/>
                </a:lnTo>
                <a:lnTo>
                  <a:pt x="95248" y="38099"/>
                </a:lnTo>
                <a:lnTo>
                  <a:pt x="158749" y="38099"/>
                </a:lnTo>
                <a:moveTo>
                  <a:pt x="19052" y="165101"/>
                </a:moveTo>
                <a:cubicBezTo>
                  <a:pt x="8495" y="165101"/>
                  <a:pt x="0" y="173593"/>
                  <a:pt x="0" y="184151"/>
                </a:cubicBezTo>
                <a:cubicBezTo>
                  <a:pt x="0" y="194709"/>
                  <a:pt x="8495" y="203201"/>
                  <a:pt x="19052" y="203201"/>
                </a:cubicBezTo>
                <a:cubicBezTo>
                  <a:pt x="40087" y="203201"/>
                  <a:pt x="57150" y="220266"/>
                  <a:pt x="57150" y="241299"/>
                </a:cubicBezTo>
                <a:lnTo>
                  <a:pt x="57150" y="323848"/>
                </a:lnTo>
                <a:cubicBezTo>
                  <a:pt x="57150" y="341390"/>
                  <a:pt x="71360" y="355600"/>
                  <a:pt x="88898" y="355600"/>
                </a:cubicBezTo>
                <a:lnTo>
                  <a:pt x="139697" y="355600"/>
                </a:lnTo>
                <a:cubicBezTo>
                  <a:pt x="157240" y="355600"/>
                  <a:pt x="171445" y="341390"/>
                  <a:pt x="171445" y="323848"/>
                </a:cubicBezTo>
                <a:lnTo>
                  <a:pt x="171445" y="247647"/>
                </a:lnTo>
                <a:cubicBezTo>
                  <a:pt x="171445" y="223121"/>
                  <a:pt x="191370" y="203197"/>
                  <a:pt x="215894" y="203197"/>
                </a:cubicBezTo>
                <a:lnTo>
                  <a:pt x="241296" y="203197"/>
                </a:lnTo>
                <a:cubicBezTo>
                  <a:pt x="265825" y="203197"/>
                  <a:pt x="285745" y="223121"/>
                  <a:pt x="285745" y="247647"/>
                </a:cubicBezTo>
                <a:lnTo>
                  <a:pt x="285745" y="323848"/>
                </a:lnTo>
                <a:cubicBezTo>
                  <a:pt x="285745" y="341390"/>
                  <a:pt x="299955" y="355600"/>
                  <a:pt x="317493" y="355600"/>
                </a:cubicBezTo>
                <a:lnTo>
                  <a:pt x="368293" y="355600"/>
                </a:lnTo>
                <a:cubicBezTo>
                  <a:pt x="385836" y="355600"/>
                  <a:pt x="400041" y="341390"/>
                  <a:pt x="400041" y="323848"/>
                </a:cubicBezTo>
                <a:lnTo>
                  <a:pt x="400041" y="241299"/>
                </a:lnTo>
                <a:cubicBezTo>
                  <a:pt x="400041" y="220266"/>
                  <a:pt x="417108" y="203201"/>
                  <a:pt x="438139" y="203201"/>
                </a:cubicBezTo>
                <a:cubicBezTo>
                  <a:pt x="448696" y="203201"/>
                  <a:pt x="457191" y="194709"/>
                  <a:pt x="457191" y="184151"/>
                </a:cubicBezTo>
                <a:cubicBezTo>
                  <a:pt x="457191" y="173593"/>
                  <a:pt x="448696" y="165101"/>
                  <a:pt x="438139" y="165101"/>
                </a:cubicBezTo>
                <a:cubicBezTo>
                  <a:pt x="396072" y="165101"/>
                  <a:pt x="361938" y="199232"/>
                  <a:pt x="361938" y="241303"/>
                </a:cubicBezTo>
                <a:lnTo>
                  <a:pt x="361938" y="317505"/>
                </a:lnTo>
                <a:lnTo>
                  <a:pt x="323839" y="317505"/>
                </a:lnTo>
                <a:lnTo>
                  <a:pt x="323839" y="247654"/>
                </a:lnTo>
                <a:cubicBezTo>
                  <a:pt x="323839" y="202094"/>
                  <a:pt x="286852" y="165105"/>
                  <a:pt x="241287" y="165105"/>
                </a:cubicBezTo>
                <a:lnTo>
                  <a:pt x="215885" y="165105"/>
                </a:lnTo>
                <a:cubicBezTo>
                  <a:pt x="170325" y="165105"/>
                  <a:pt x="133333" y="202094"/>
                  <a:pt x="133333" y="247654"/>
                </a:cubicBezTo>
                <a:lnTo>
                  <a:pt x="133333" y="317505"/>
                </a:lnTo>
                <a:lnTo>
                  <a:pt x="95235" y="317505"/>
                </a:lnTo>
                <a:lnTo>
                  <a:pt x="95235" y="241303"/>
                </a:lnTo>
                <a:cubicBezTo>
                  <a:pt x="95235" y="199236"/>
                  <a:pt x="61105" y="165101"/>
                  <a:pt x="19033" y="165101"/>
                </a:cubicBezTo>
                <a:lnTo>
                  <a:pt x="19052" y="165101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386217" y="3385526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5587" y="3294742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D2FE4C0-1F59-751B-83B3-62335AFFDB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1508157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9675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11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7" y="2535528"/>
            <a:ext cx="5120640" cy="3566160"/>
          </a:xfrm>
          <a:custGeom>
            <a:avLst/>
            <a:gdLst/>
            <a:ahLst/>
            <a:cxnLst/>
            <a:rect l="l" t="t" r="r" b="b"/>
            <a:pathLst>
              <a:path w="5120640" h="3566160">
                <a:moveTo>
                  <a:pt x="0" y="0"/>
                </a:moveTo>
                <a:lnTo>
                  <a:pt x="5120640" y="0"/>
                </a:lnTo>
                <a:lnTo>
                  <a:pt x="5120640" y="3566160"/>
                </a:lnTo>
                <a:lnTo>
                  <a:pt x="0" y="3566160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/>
          <a:effectLst>
            <a:outerShdw blurRad="485775" dist="139700" dir="2700000" algn="bl" rotWithShape="0">
              <a:srgbClr val="000000">
                <a:alpha val="8000"/>
              </a:srgbClr>
            </a:outerShdw>
          </a:effectLst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64536" y="3591651"/>
            <a:ext cx="44069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spcBef>
                <a:spcPts val="600"/>
              </a:spcBef>
              <a:buSzPct val="120000"/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focuses on managing emotions within interactions (how people feel and react)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44494" y="2535528"/>
            <a:ext cx="5120640" cy="740647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810254" y="2626968"/>
            <a:ext cx="4409440" cy="5577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Intelligence (EI)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096000" y="2579070"/>
            <a:ext cx="9525" cy="3474720"/>
          </a:xfrm>
          <a:custGeom>
            <a:avLst/>
            <a:gdLst/>
            <a:ahLst/>
            <a:cxnLst/>
            <a:rect l="l" t="t" r="r" b="b"/>
            <a:pathLst>
              <a:path w="9525" h="3474720">
                <a:moveTo>
                  <a:pt x="0" y="0"/>
                </a:moveTo>
                <a:lnTo>
                  <a:pt x="9525" y="3474720"/>
                </a:lnTo>
              </a:path>
            </a:pathLst>
          </a:custGeom>
          <a:noFill/>
          <a:ln w="25400">
            <a:solidFill>
              <a:srgbClr val="6F6452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44496" y="1332456"/>
            <a:ext cx="113501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144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How EI and CQ Work Together (Not Separately)</a:t>
            </a:r>
            <a:endParaRPr lang="en-US" sz="4144" dirty="0"/>
          </a:p>
        </p:txBody>
      </p:sp>
      <p:sp>
        <p:nvSpPr>
          <p:cNvPr id="10" name="Text 8"/>
          <p:cNvSpPr/>
          <p:nvPr/>
        </p:nvSpPr>
        <p:spPr>
          <a:xfrm>
            <a:off x="6626868" y="2535528"/>
            <a:ext cx="5120640" cy="3566160"/>
          </a:xfrm>
          <a:custGeom>
            <a:avLst/>
            <a:gdLst/>
            <a:ahLst/>
            <a:cxnLst/>
            <a:rect l="l" t="t" r="r" b="b"/>
            <a:pathLst>
              <a:path w="5120640" h="3566160">
                <a:moveTo>
                  <a:pt x="0" y="0"/>
                </a:moveTo>
                <a:lnTo>
                  <a:pt x="5120640" y="0"/>
                </a:lnTo>
                <a:lnTo>
                  <a:pt x="5120640" y="3566160"/>
                </a:lnTo>
                <a:lnTo>
                  <a:pt x="0" y="3566160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/>
          <a:effectLst>
            <a:outerShdw blurRad="485775" dist="139700" dir="2700000" algn="bl" rotWithShape="0">
              <a:srgbClr val="000000">
                <a:alpha val="8000"/>
              </a:srgbClr>
            </a:outerShdw>
          </a:effectLst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6946907" y="3591651"/>
            <a:ext cx="44069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spcBef>
                <a:spcPts val="600"/>
              </a:spcBef>
              <a:buSzPct val="120000"/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focuses on adapting to cultural meaning systems (how people interpret and communicate)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626865" y="2535528"/>
            <a:ext cx="5120640" cy="740647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6992625" y="2626968"/>
            <a:ext cx="4409440" cy="5577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Cultural Intelligence (CQ)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12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79964" y="679451"/>
            <a:ext cx="5137638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396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Leadership Mechanisms in Multicultural Collaboration</a:t>
            </a:r>
            <a:endParaRPr lang="en-US" sz="3396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42" r="-3342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885909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400050" y="0"/>
                </a:moveTo>
                <a:cubicBezTo>
                  <a:pt x="431574" y="0"/>
                  <a:pt x="457200" y="25626"/>
                  <a:pt x="457200" y="57150"/>
                </a:cubicBezTo>
                <a:lnTo>
                  <a:pt x="457200" y="171450"/>
                </a:lnTo>
                <a:cubicBezTo>
                  <a:pt x="457200" y="179309"/>
                  <a:pt x="450772" y="185738"/>
                  <a:pt x="442913" y="185738"/>
                </a:cubicBezTo>
                <a:lnTo>
                  <a:pt x="396479" y="185738"/>
                </a:lnTo>
                <a:cubicBezTo>
                  <a:pt x="390586" y="185738"/>
                  <a:pt x="385763" y="190561"/>
                  <a:pt x="385763" y="196454"/>
                </a:cubicBezTo>
                <a:lnTo>
                  <a:pt x="385763" y="200025"/>
                </a:lnTo>
                <a:cubicBezTo>
                  <a:pt x="385763" y="215830"/>
                  <a:pt x="372993" y="228600"/>
                  <a:pt x="357188" y="228600"/>
                </a:cubicBezTo>
                <a:cubicBezTo>
                  <a:pt x="341382" y="228600"/>
                  <a:pt x="328613" y="215830"/>
                  <a:pt x="328613" y="200025"/>
                </a:cubicBezTo>
                <a:lnTo>
                  <a:pt x="328613" y="196454"/>
                </a:lnTo>
                <a:cubicBezTo>
                  <a:pt x="328613" y="190561"/>
                  <a:pt x="323789" y="185738"/>
                  <a:pt x="317896" y="185738"/>
                </a:cubicBezTo>
                <a:lnTo>
                  <a:pt x="285750" y="185738"/>
                </a:lnTo>
                <a:cubicBezTo>
                  <a:pt x="277891" y="185738"/>
                  <a:pt x="271462" y="179309"/>
                  <a:pt x="271462" y="171450"/>
                </a:cubicBezTo>
                <a:lnTo>
                  <a:pt x="271462" y="142875"/>
                </a:lnTo>
                <a:cubicBezTo>
                  <a:pt x="271462" y="135016"/>
                  <a:pt x="277891" y="128588"/>
                  <a:pt x="285750" y="128588"/>
                </a:cubicBezTo>
                <a:lnTo>
                  <a:pt x="300037" y="128588"/>
                </a:lnTo>
                <a:cubicBezTo>
                  <a:pt x="315843" y="128588"/>
                  <a:pt x="328613" y="115818"/>
                  <a:pt x="328613" y="100013"/>
                </a:cubicBezTo>
                <a:cubicBezTo>
                  <a:pt x="328613" y="84207"/>
                  <a:pt x="315843" y="71438"/>
                  <a:pt x="300038" y="71438"/>
                </a:cubicBezTo>
                <a:lnTo>
                  <a:pt x="285750" y="71438"/>
                </a:lnTo>
                <a:cubicBezTo>
                  <a:pt x="277891" y="71438"/>
                  <a:pt x="271463" y="65009"/>
                  <a:pt x="271463" y="57150"/>
                </a:cubicBezTo>
                <a:lnTo>
                  <a:pt x="271463" y="14288"/>
                </a:lnTo>
                <a:cubicBezTo>
                  <a:pt x="271463" y="6428"/>
                  <a:pt x="277891" y="0"/>
                  <a:pt x="285750" y="0"/>
                </a:cubicBezTo>
                <a:lnTo>
                  <a:pt x="400050" y="0"/>
                </a:lnTo>
              </a:path>
              <a:path w="457200" h="457200">
                <a:moveTo>
                  <a:pt x="0" y="214313"/>
                </a:moveTo>
                <a:lnTo>
                  <a:pt x="0" y="114300"/>
                </a:lnTo>
                <a:cubicBezTo>
                  <a:pt x="0" y="82776"/>
                  <a:pt x="25626" y="57150"/>
                  <a:pt x="57150" y="57150"/>
                </a:cubicBezTo>
                <a:lnTo>
                  <a:pt x="185738" y="57150"/>
                </a:lnTo>
                <a:cubicBezTo>
                  <a:pt x="193597" y="57150"/>
                  <a:pt x="200025" y="63578"/>
                  <a:pt x="200025" y="71438"/>
                </a:cubicBezTo>
                <a:lnTo>
                  <a:pt x="200025" y="117871"/>
                </a:lnTo>
                <a:cubicBezTo>
                  <a:pt x="200025" y="123764"/>
                  <a:pt x="204848" y="128588"/>
                  <a:pt x="210742" y="128588"/>
                </a:cubicBezTo>
                <a:lnTo>
                  <a:pt x="214313" y="128588"/>
                </a:lnTo>
                <a:cubicBezTo>
                  <a:pt x="230118" y="128588"/>
                  <a:pt x="242888" y="141357"/>
                  <a:pt x="242888" y="157163"/>
                </a:cubicBezTo>
                <a:cubicBezTo>
                  <a:pt x="242888" y="172968"/>
                  <a:pt x="230118" y="185738"/>
                  <a:pt x="214313" y="185738"/>
                </a:cubicBezTo>
                <a:lnTo>
                  <a:pt x="210742" y="185738"/>
                </a:lnTo>
                <a:cubicBezTo>
                  <a:pt x="204848" y="185738"/>
                  <a:pt x="200025" y="190561"/>
                  <a:pt x="200025" y="196454"/>
                </a:cubicBezTo>
                <a:lnTo>
                  <a:pt x="200025" y="242888"/>
                </a:lnTo>
                <a:cubicBezTo>
                  <a:pt x="200025" y="250747"/>
                  <a:pt x="193597" y="257175"/>
                  <a:pt x="185738" y="257175"/>
                </a:cubicBezTo>
                <a:lnTo>
                  <a:pt x="157163" y="257175"/>
                </a:lnTo>
                <a:cubicBezTo>
                  <a:pt x="149303" y="257175"/>
                  <a:pt x="142875" y="250747"/>
                  <a:pt x="142875" y="242888"/>
                </a:cubicBezTo>
                <a:lnTo>
                  <a:pt x="142875" y="228600"/>
                </a:lnTo>
                <a:cubicBezTo>
                  <a:pt x="142875" y="212795"/>
                  <a:pt x="130105" y="200025"/>
                  <a:pt x="114300" y="200025"/>
                </a:cubicBezTo>
                <a:cubicBezTo>
                  <a:pt x="98495" y="200025"/>
                  <a:pt x="85725" y="212795"/>
                  <a:pt x="85725" y="228600"/>
                </a:cubicBezTo>
                <a:lnTo>
                  <a:pt x="85725" y="242888"/>
                </a:lnTo>
                <a:cubicBezTo>
                  <a:pt x="85725" y="250747"/>
                  <a:pt x="79297" y="257175"/>
                  <a:pt x="71438" y="257175"/>
                </a:cubicBezTo>
                <a:lnTo>
                  <a:pt x="42863" y="257175"/>
                </a:lnTo>
                <a:lnTo>
                  <a:pt x="42863" y="392909"/>
                </a:lnTo>
                <a:cubicBezTo>
                  <a:pt x="42863" y="404787"/>
                  <a:pt x="52418" y="414342"/>
                  <a:pt x="64296" y="414342"/>
                </a:cubicBezTo>
                <a:lnTo>
                  <a:pt x="200030" y="414342"/>
                </a:lnTo>
                <a:lnTo>
                  <a:pt x="200030" y="382196"/>
                </a:lnTo>
                <a:cubicBezTo>
                  <a:pt x="200030" y="376303"/>
                  <a:pt x="195206" y="371480"/>
                  <a:pt x="189313" y="371480"/>
                </a:cubicBezTo>
                <a:lnTo>
                  <a:pt x="185742" y="371480"/>
                </a:lnTo>
                <a:cubicBezTo>
                  <a:pt x="169937" y="371480"/>
                  <a:pt x="157167" y="358710"/>
                  <a:pt x="157167" y="342905"/>
                </a:cubicBezTo>
                <a:cubicBezTo>
                  <a:pt x="157167" y="327099"/>
                  <a:pt x="169937" y="314330"/>
                  <a:pt x="185742" y="314330"/>
                </a:cubicBezTo>
                <a:lnTo>
                  <a:pt x="189313" y="314330"/>
                </a:lnTo>
                <a:cubicBezTo>
                  <a:pt x="195206" y="314330"/>
                  <a:pt x="200030" y="309506"/>
                  <a:pt x="200030" y="303613"/>
                </a:cubicBezTo>
                <a:lnTo>
                  <a:pt x="200030" y="271467"/>
                </a:lnTo>
                <a:cubicBezTo>
                  <a:pt x="200030" y="263608"/>
                  <a:pt x="206458" y="257180"/>
                  <a:pt x="214317" y="257180"/>
                </a:cubicBezTo>
                <a:lnTo>
                  <a:pt x="257180" y="257180"/>
                </a:lnTo>
                <a:cubicBezTo>
                  <a:pt x="265039" y="257180"/>
                  <a:pt x="271467" y="263608"/>
                  <a:pt x="271467" y="271467"/>
                </a:cubicBezTo>
                <a:lnTo>
                  <a:pt x="271467" y="285755"/>
                </a:lnTo>
                <a:cubicBezTo>
                  <a:pt x="271467" y="301560"/>
                  <a:pt x="284237" y="314330"/>
                  <a:pt x="300042" y="314330"/>
                </a:cubicBezTo>
                <a:cubicBezTo>
                  <a:pt x="315847" y="314330"/>
                  <a:pt x="328617" y="301560"/>
                  <a:pt x="328617" y="285755"/>
                </a:cubicBezTo>
                <a:lnTo>
                  <a:pt x="328617" y="271467"/>
                </a:lnTo>
                <a:cubicBezTo>
                  <a:pt x="328617" y="263608"/>
                  <a:pt x="335045" y="257180"/>
                  <a:pt x="342905" y="257180"/>
                </a:cubicBezTo>
                <a:lnTo>
                  <a:pt x="385767" y="257180"/>
                </a:lnTo>
                <a:cubicBezTo>
                  <a:pt x="393626" y="257180"/>
                  <a:pt x="400055" y="263608"/>
                  <a:pt x="400055" y="271467"/>
                </a:cubicBezTo>
                <a:lnTo>
                  <a:pt x="400055" y="400055"/>
                </a:lnTo>
                <a:cubicBezTo>
                  <a:pt x="400055" y="431579"/>
                  <a:pt x="374429" y="457205"/>
                  <a:pt x="342905" y="457205"/>
                </a:cubicBezTo>
                <a:lnTo>
                  <a:pt x="228605" y="457205"/>
                </a:lnTo>
                <a:lnTo>
                  <a:pt x="214317" y="457205"/>
                </a:lnTo>
                <a:lnTo>
                  <a:pt x="64301" y="457205"/>
                </a:lnTo>
                <a:cubicBezTo>
                  <a:pt x="28762" y="457205"/>
                  <a:pt x="9" y="428451"/>
                  <a:pt x="9" y="392913"/>
                </a:cubicBezTo>
                <a:lnTo>
                  <a:pt x="9" y="242897"/>
                </a:lnTo>
                <a:lnTo>
                  <a:pt x="0" y="21431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57200" y="3198544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57200" y="154722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206498" y="2047940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aligning interpretations to prevent silent conflict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6498" y="1456418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Shared sensemaking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206498" y="3761369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empathy plus cultural fit increases reliability and openness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6498" y="3169847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Trust building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206498" y="5477431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clearer roles and norms reduce friction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6498" y="488590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Coordination under difference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15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205069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00039" y="68580"/>
                </a:moveTo>
                <a:lnTo>
                  <a:pt x="342903" y="68580"/>
                </a:lnTo>
                <a:cubicBezTo>
                  <a:pt x="380730" y="68580"/>
                  <a:pt x="411484" y="99331"/>
                  <a:pt x="411484" y="137160"/>
                </a:cubicBezTo>
                <a:lnTo>
                  <a:pt x="411484" y="480060"/>
                </a:lnTo>
                <a:cubicBezTo>
                  <a:pt x="411484" y="517889"/>
                  <a:pt x="380730" y="548640"/>
                  <a:pt x="342903" y="548640"/>
                </a:cubicBezTo>
                <a:lnTo>
                  <a:pt x="68581" y="548640"/>
                </a:lnTo>
                <a:cubicBezTo>
                  <a:pt x="30754" y="548640"/>
                  <a:pt x="0" y="517889"/>
                  <a:pt x="0" y="480060"/>
                </a:cubicBezTo>
                <a:lnTo>
                  <a:pt x="0" y="137160"/>
                </a:lnTo>
                <a:cubicBezTo>
                  <a:pt x="0" y="99331"/>
                  <a:pt x="30754" y="68580"/>
                  <a:pt x="68581" y="68580"/>
                </a:cubicBezTo>
                <a:lnTo>
                  <a:pt x="111445" y="68580"/>
                </a:lnTo>
                <a:lnTo>
                  <a:pt x="121732" y="68580"/>
                </a:lnTo>
                <a:cubicBezTo>
                  <a:pt x="129661" y="29467"/>
                  <a:pt x="164275" y="0"/>
                  <a:pt x="205744" y="0"/>
                </a:cubicBezTo>
                <a:cubicBezTo>
                  <a:pt x="247213" y="0"/>
                  <a:pt x="281827" y="29467"/>
                  <a:pt x="289756" y="68580"/>
                </a:cubicBezTo>
                <a:lnTo>
                  <a:pt x="300039" y="68580"/>
                </a:lnTo>
                <a:moveTo>
                  <a:pt x="68581" y="120015"/>
                </a:moveTo>
                <a:cubicBezTo>
                  <a:pt x="59150" y="120015"/>
                  <a:pt x="51435" y="127729"/>
                  <a:pt x="51435" y="137160"/>
                </a:cubicBezTo>
                <a:lnTo>
                  <a:pt x="51435" y="480060"/>
                </a:lnTo>
                <a:cubicBezTo>
                  <a:pt x="51435" y="489491"/>
                  <a:pt x="59150" y="497205"/>
                  <a:pt x="68581" y="497205"/>
                </a:cubicBezTo>
                <a:lnTo>
                  <a:pt x="342903" y="497205"/>
                </a:lnTo>
                <a:cubicBezTo>
                  <a:pt x="352334" y="497205"/>
                  <a:pt x="360049" y="489491"/>
                  <a:pt x="360049" y="480060"/>
                </a:cubicBezTo>
                <a:lnTo>
                  <a:pt x="360049" y="137160"/>
                </a:lnTo>
                <a:cubicBezTo>
                  <a:pt x="360049" y="127729"/>
                  <a:pt x="352334" y="120015"/>
                  <a:pt x="342903" y="120015"/>
                </a:cubicBezTo>
                <a:lnTo>
                  <a:pt x="325756" y="120015"/>
                </a:lnTo>
                <a:lnTo>
                  <a:pt x="325756" y="145735"/>
                </a:lnTo>
                <a:cubicBezTo>
                  <a:pt x="325756" y="159989"/>
                  <a:pt x="314293" y="171456"/>
                  <a:pt x="300039" y="171456"/>
                </a:cubicBezTo>
                <a:lnTo>
                  <a:pt x="205740" y="171456"/>
                </a:lnTo>
                <a:lnTo>
                  <a:pt x="111441" y="171456"/>
                </a:lnTo>
                <a:cubicBezTo>
                  <a:pt x="97187" y="171456"/>
                  <a:pt x="85724" y="159989"/>
                  <a:pt x="85724" y="145741"/>
                </a:cubicBezTo>
                <a:lnTo>
                  <a:pt x="85724" y="120026"/>
                </a:lnTo>
                <a:lnTo>
                  <a:pt x="68581" y="120015"/>
                </a:lnTo>
                <a:moveTo>
                  <a:pt x="205740" y="111445"/>
                </a:moveTo>
                <a:cubicBezTo>
                  <a:pt x="219944" y="111445"/>
                  <a:pt x="231458" y="99929"/>
                  <a:pt x="231458" y="85731"/>
                </a:cubicBezTo>
                <a:cubicBezTo>
                  <a:pt x="231458" y="71526"/>
                  <a:pt x="219944" y="60016"/>
                  <a:pt x="205740" y="60016"/>
                </a:cubicBezTo>
                <a:cubicBezTo>
                  <a:pt x="191536" y="60016"/>
                  <a:pt x="180023" y="71532"/>
                  <a:pt x="180023" y="85736"/>
                </a:cubicBezTo>
                <a:cubicBezTo>
                  <a:pt x="180023" y="99940"/>
                  <a:pt x="191536" y="111456"/>
                  <a:pt x="205740" y="111456"/>
                </a:cubicBezTo>
                <a:lnTo>
                  <a:pt x="205740" y="11144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328529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60045" y="205740"/>
                </a:moveTo>
                <a:cubicBezTo>
                  <a:pt x="360045" y="120553"/>
                  <a:pt x="290929" y="51435"/>
                  <a:pt x="205740" y="51435"/>
                </a:cubicBezTo>
                <a:cubicBezTo>
                  <a:pt x="120551" y="51435"/>
                  <a:pt x="51435" y="120553"/>
                  <a:pt x="51435" y="205740"/>
                </a:cubicBezTo>
                <a:lnTo>
                  <a:pt x="51435" y="394335"/>
                </a:lnTo>
                <a:cubicBezTo>
                  <a:pt x="51435" y="451130"/>
                  <a:pt x="97513" y="497205"/>
                  <a:pt x="154305" y="497205"/>
                </a:cubicBezTo>
                <a:cubicBezTo>
                  <a:pt x="211097" y="497205"/>
                  <a:pt x="257175" y="451130"/>
                  <a:pt x="257175" y="394335"/>
                </a:cubicBezTo>
                <a:cubicBezTo>
                  <a:pt x="257175" y="371084"/>
                  <a:pt x="268857" y="348688"/>
                  <a:pt x="289106" y="335614"/>
                </a:cubicBezTo>
                <a:cubicBezTo>
                  <a:pt x="331863" y="308072"/>
                  <a:pt x="360045" y="260176"/>
                  <a:pt x="360045" y="205740"/>
                </a:cubicBezTo>
                <a:lnTo>
                  <a:pt x="360045" y="205740"/>
                </a:lnTo>
                <a:moveTo>
                  <a:pt x="411480" y="205740"/>
                </a:moveTo>
                <a:cubicBezTo>
                  <a:pt x="411480" y="278391"/>
                  <a:pt x="373867" y="342258"/>
                  <a:pt x="316967" y="378798"/>
                </a:cubicBezTo>
                <a:cubicBezTo>
                  <a:pt x="311717" y="382227"/>
                  <a:pt x="308610" y="388015"/>
                  <a:pt x="308610" y="394335"/>
                </a:cubicBezTo>
                <a:cubicBezTo>
                  <a:pt x="308610" y="479522"/>
                  <a:pt x="239494" y="548640"/>
                  <a:pt x="154305" y="548640"/>
                </a:cubicBezTo>
                <a:cubicBezTo>
                  <a:pt x="69116" y="548640"/>
                  <a:pt x="0" y="479522"/>
                  <a:pt x="0" y="394335"/>
                </a:cubicBezTo>
                <a:lnTo>
                  <a:pt x="0" y="205740"/>
                </a:lnTo>
                <a:cubicBezTo>
                  <a:pt x="0" y="92155"/>
                  <a:pt x="92155" y="0"/>
                  <a:pt x="205740" y="0"/>
                </a:cubicBezTo>
                <a:cubicBezTo>
                  <a:pt x="319325" y="0"/>
                  <a:pt x="411480" y="92155"/>
                  <a:pt x="411480" y="205740"/>
                </a:cubicBezTo>
                <a:lnTo>
                  <a:pt x="411480" y="205740"/>
                </a:lnTo>
                <a:moveTo>
                  <a:pt x="137159" y="205740"/>
                </a:moveTo>
                <a:lnTo>
                  <a:pt x="137159" y="227384"/>
                </a:lnTo>
                <a:cubicBezTo>
                  <a:pt x="137159" y="230599"/>
                  <a:pt x="138982" y="233600"/>
                  <a:pt x="141874" y="235098"/>
                </a:cubicBezTo>
                <a:lnTo>
                  <a:pt x="156877" y="242598"/>
                </a:lnTo>
                <a:cubicBezTo>
                  <a:pt x="176274" y="252347"/>
                  <a:pt x="188487" y="272175"/>
                  <a:pt x="188487" y="293819"/>
                </a:cubicBezTo>
                <a:cubicBezTo>
                  <a:pt x="188487" y="310854"/>
                  <a:pt x="180985" y="326929"/>
                  <a:pt x="167913" y="337858"/>
                </a:cubicBezTo>
                <a:lnTo>
                  <a:pt x="127834" y="371292"/>
                </a:lnTo>
                <a:cubicBezTo>
                  <a:pt x="116906" y="380400"/>
                  <a:pt x="100722" y="378902"/>
                  <a:pt x="91616" y="367973"/>
                </a:cubicBezTo>
                <a:cubicBezTo>
                  <a:pt x="82506" y="357044"/>
                  <a:pt x="84008" y="340865"/>
                  <a:pt x="94937" y="331752"/>
                </a:cubicBezTo>
                <a:lnTo>
                  <a:pt x="135015" y="298318"/>
                </a:lnTo>
                <a:cubicBezTo>
                  <a:pt x="136299" y="297248"/>
                  <a:pt x="137159" y="295530"/>
                  <a:pt x="137159" y="293819"/>
                </a:cubicBezTo>
                <a:cubicBezTo>
                  <a:pt x="137159" y="291569"/>
                  <a:pt x="135875" y="289534"/>
                  <a:pt x="133945" y="288568"/>
                </a:cubicBezTo>
                <a:lnTo>
                  <a:pt x="118942" y="281068"/>
                </a:lnTo>
                <a:cubicBezTo>
                  <a:pt x="98582" y="270891"/>
                  <a:pt x="85724" y="250098"/>
                  <a:pt x="85724" y="227384"/>
                </a:cubicBezTo>
                <a:lnTo>
                  <a:pt x="85724" y="205740"/>
                </a:lnTo>
                <a:cubicBezTo>
                  <a:pt x="85724" y="139410"/>
                  <a:pt x="139409" y="85725"/>
                  <a:pt x="205740" y="85725"/>
                </a:cubicBezTo>
                <a:cubicBezTo>
                  <a:pt x="272070" y="85725"/>
                  <a:pt x="325756" y="139410"/>
                  <a:pt x="325756" y="205740"/>
                </a:cubicBezTo>
                <a:lnTo>
                  <a:pt x="325756" y="214315"/>
                </a:lnTo>
                <a:cubicBezTo>
                  <a:pt x="325756" y="228569"/>
                  <a:pt x="314292" y="240036"/>
                  <a:pt x="300039" y="240036"/>
                </a:cubicBezTo>
                <a:cubicBezTo>
                  <a:pt x="285785" y="240036"/>
                  <a:pt x="274321" y="228569"/>
                  <a:pt x="274321" y="214321"/>
                </a:cubicBezTo>
                <a:lnTo>
                  <a:pt x="274321" y="205751"/>
                </a:lnTo>
                <a:cubicBezTo>
                  <a:pt x="274321" y="167922"/>
                  <a:pt x="243567" y="137171"/>
                  <a:pt x="205740" y="137171"/>
                </a:cubicBezTo>
                <a:cubicBezTo>
                  <a:pt x="167913" y="137171"/>
                  <a:pt x="137159" y="167922"/>
                  <a:pt x="137159" y="205751"/>
                </a:cubicBezTo>
                <a:lnTo>
                  <a:pt x="137159" y="20574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08225"/>
            <a:ext cx="548640" cy="548493"/>
          </a:xfrm>
          <a:custGeom>
            <a:avLst/>
            <a:gdLst/>
            <a:ahLst/>
            <a:cxnLst/>
            <a:rect l="l" t="t" r="r" b="b"/>
            <a:pathLst>
              <a:path w="548640" h="548493">
                <a:moveTo>
                  <a:pt x="396277" y="68787"/>
                </a:moveTo>
                <a:cubicBezTo>
                  <a:pt x="407316" y="57641"/>
                  <a:pt x="422420" y="51427"/>
                  <a:pt x="438062" y="51427"/>
                </a:cubicBezTo>
                <a:cubicBezTo>
                  <a:pt x="470739" y="51427"/>
                  <a:pt x="497205" y="77891"/>
                  <a:pt x="497205" y="110571"/>
                </a:cubicBezTo>
                <a:cubicBezTo>
                  <a:pt x="497205" y="126214"/>
                  <a:pt x="490989" y="141319"/>
                  <a:pt x="479846" y="152355"/>
                </a:cubicBezTo>
                <a:lnTo>
                  <a:pt x="240480" y="391827"/>
                </a:lnTo>
                <a:cubicBezTo>
                  <a:pt x="238872" y="393434"/>
                  <a:pt x="236727" y="394289"/>
                  <a:pt x="234374" y="394289"/>
                </a:cubicBezTo>
                <a:lnTo>
                  <a:pt x="154338" y="394289"/>
                </a:lnTo>
                <a:lnTo>
                  <a:pt x="154338" y="314253"/>
                </a:lnTo>
                <a:cubicBezTo>
                  <a:pt x="154338" y="312005"/>
                  <a:pt x="155194" y="309756"/>
                  <a:pt x="156801" y="308149"/>
                </a:cubicBezTo>
                <a:lnTo>
                  <a:pt x="186055" y="278898"/>
                </a:lnTo>
                <a:lnTo>
                  <a:pt x="219269" y="312114"/>
                </a:lnTo>
                <a:cubicBezTo>
                  <a:pt x="225913" y="318757"/>
                  <a:pt x="236842" y="318757"/>
                  <a:pt x="243486" y="312114"/>
                </a:cubicBezTo>
                <a:cubicBezTo>
                  <a:pt x="250130" y="305472"/>
                  <a:pt x="250130" y="294541"/>
                  <a:pt x="243486" y="287898"/>
                </a:cubicBezTo>
                <a:lnTo>
                  <a:pt x="210272" y="254682"/>
                </a:lnTo>
                <a:lnTo>
                  <a:pt x="254629" y="210325"/>
                </a:lnTo>
                <a:lnTo>
                  <a:pt x="287844" y="243542"/>
                </a:lnTo>
                <a:cubicBezTo>
                  <a:pt x="294488" y="250184"/>
                  <a:pt x="305417" y="250184"/>
                  <a:pt x="312061" y="243542"/>
                </a:cubicBezTo>
                <a:cubicBezTo>
                  <a:pt x="318705" y="236899"/>
                  <a:pt x="318705" y="225968"/>
                  <a:pt x="312061" y="219326"/>
                </a:cubicBezTo>
                <a:lnTo>
                  <a:pt x="278846" y="186109"/>
                </a:lnTo>
                <a:lnTo>
                  <a:pt x="323204" y="141752"/>
                </a:lnTo>
                <a:lnTo>
                  <a:pt x="356418" y="174969"/>
                </a:lnTo>
                <a:cubicBezTo>
                  <a:pt x="363062" y="181611"/>
                  <a:pt x="373991" y="181611"/>
                  <a:pt x="380635" y="174969"/>
                </a:cubicBezTo>
                <a:cubicBezTo>
                  <a:pt x="387279" y="168327"/>
                  <a:pt x="387279" y="157395"/>
                  <a:pt x="380635" y="150753"/>
                </a:cubicBezTo>
                <a:lnTo>
                  <a:pt x="347421" y="117536"/>
                </a:lnTo>
                <a:lnTo>
                  <a:pt x="396173" y="68786"/>
                </a:lnTo>
                <a:lnTo>
                  <a:pt x="396277" y="68787"/>
                </a:lnTo>
                <a:moveTo>
                  <a:pt x="102914" y="314259"/>
                </a:moveTo>
                <a:lnTo>
                  <a:pt x="102914" y="409406"/>
                </a:lnTo>
                <a:lnTo>
                  <a:pt x="7555" y="504657"/>
                </a:lnTo>
                <a:cubicBezTo>
                  <a:pt x="-2518" y="514727"/>
                  <a:pt x="-2518" y="531018"/>
                  <a:pt x="7555" y="540978"/>
                </a:cubicBezTo>
                <a:cubicBezTo>
                  <a:pt x="17628" y="550944"/>
                  <a:pt x="33911" y="551049"/>
                  <a:pt x="43875" y="540978"/>
                </a:cubicBezTo>
                <a:lnTo>
                  <a:pt x="139234" y="445617"/>
                </a:lnTo>
                <a:lnTo>
                  <a:pt x="234379" y="445617"/>
                </a:lnTo>
                <a:cubicBezTo>
                  <a:pt x="250344" y="445617"/>
                  <a:pt x="265558" y="439293"/>
                  <a:pt x="276811" y="428044"/>
                </a:cubicBezTo>
                <a:lnTo>
                  <a:pt x="516281" y="188786"/>
                </a:lnTo>
                <a:cubicBezTo>
                  <a:pt x="537069" y="167998"/>
                  <a:pt x="548640" y="139926"/>
                  <a:pt x="548640" y="110571"/>
                </a:cubicBezTo>
                <a:cubicBezTo>
                  <a:pt x="548640" y="49496"/>
                  <a:pt x="499136" y="-6"/>
                  <a:pt x="438067" y="-6"/>
                </a:cubicBezTo>
                <a:cubicBezTo>
                  <a:pt x="408709" y="-6"/>
                  <a:pt x="380635" y="11672"/>
                  <a:pt x="359853" y="32350"/>
                </a:cubicBezTo>
                <a:lnTo>
                  <a:pt x="120487" y="271822"/>
                </a:lnTo>
                <a:cubicBezTo>
                  <a:pt x="109234" y="283072"/>
                  <a:pt x="102914" y="298287"/>
                  <a:pt x="102914" y="314253"/>
                </a:cubicBezTo>
                <a:lnTo>
                  <a:pt x="102914" y="31425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81403" y="2808151"/>
            <a:ext cx="352653" cy="548640"/>
          </a:xfrm>
          <a:custGeom>
            <a:avLst/>
            <a:gdLst/>
            <a:ahLst/>
            <a:cxnLst/>
            <a:rect l="l" t="t" r="r" b="b"/>
            <a:pathLst>
              <a:path w="352653" h="548640">
                <a:moveTo>
                  <a:pt x="58794" y="156670"/>
                </a:moveTo>
                <a:cubicBezTo>
                  <a:pt x="58794" y="102530"/>
                  <a:pt x="102647" y="58677"/>
                  <a:pt x="156786" y="58677"/>
                </a:cubicBezTo>
                <a:lnTo>
                  <a:pt x="195984" y="58677"/>
                </a:lnTo>
                <a:cubicBezTo>
                  <a:pt x="250126" y="58677"/>
                  <a:pt x="293975" y="102530"/>
                  <a:pt x="293975" y="156670"/>
                </a:cubicBezTo>
                <a:lnTo>
                  <a:pt x="293975" y="162304"/>
                </a:lnTo>
                <a:cubicBezTo>
                  <a:pt x="293975" y="191827"/>
                  <a:pt x="279277" y="219385"/>
                  <a:pt x="254654" y="235679"/>
                </a:cubicBezTo>
                <a:lnTo>
                  <a:pt x="190592" y="278429"/>
                </a:lnTo>
                <a:cubicBezTo>
                  <a:pt x="163398" y="296556"/>
                  <a:pt x="146986" y="327181"/>
                  <a:pt x="146986" y="360007"/>
                </a:cubicBezTo>
                <a:lnTo>
                  <a:pt x="146986" y="362459"/>
                </a:lnTo>
                <a:cubicBezTo>
                  <a:pt x="146986" y="378748"/>
                  <a:pt x="160094" y="391855"/>
                  <a:pt x="176383" y="391855"/>
                </a:cubicBezTo>
                <a:cubicBezTo>
                  <a:pt x="192676" y="391855"/>
                  <a:pt x="205780" y="378748"/>
                  <a:pt x="205780" y="362459"/>
                </a:cubicBezTo>
                <a:lnTo>
                  <a:pt x="205780" y="360007"/>
                </a:lnTo>
                <a:cubicBezTo>
                  <a:pt x="205780" y="346900"/>
                  <a:pt x="212273" y="334648"/>
                  <a:pt x="223173" y="327423"/>
                </a:cubicBezTo>
                <a:lnTo>
                  <a:pt x="287236" y="284673"/>
                </a:lnTo>
                <a:cubicBezTo>
                  <a:pt x="328147" y="257356"/>
                  <a:pt x="352646" y="211545"/>
                  <a:pt x="352646" y="162425"/>
                </a:cubicBezTo>
                <a:lnTo>
                  <a:pt x="352646" y="156790"/>
                </a:lnTo>
                <a:cubicBezTo>
                  <a:pt x="352646" y="70188"/>
                  <a:pt x="282458" y="0"/>
                  <a:pt x="195857" y="0"/>
                </a:cubicBezTo>
                <a:lnTo>
                  <a:pt x="156659" y="0"/>
                </a:lnTo>
                <a:cubicBezTo>
                  <a:pt x="70182" y="-121"/>
                  <a:pt x="-7" y="70067"/>
                  <a:pt x="-7" y="156664"/>
                </a:cubicBezTo>
                <a:cubicBezTo>
                  <a:pt x="-7" y="172953"/>
                  <a:pt x="13101" y="186060"/>
                  <a:pt x="29390" y="186060"/>
                </a:cubicBezTo>
                <a:cubicBezTo>
                  <a:pt x="45683" y="186060"/>
                  <a:pt x="58787" y="172953"/>
                  <a:pt x="58787" y="156664"/>
                </a:cubicBezTo>
                <a:lnTo>
                  <a:pt x="58794" y="156670"/>
                </a:lnTo>
                <a:moveTo>
                  <a:pt x="176387" y="548640"/>
                </a:moveTo>
                <a:cubicBezTo>
                  <a:pt x="198036" y="548640"/>
                  <a:pt x="215584" y="531089"/>
                  <a:pt x="215584" y="509445"/>
                </a:cubicBezTo>
                <a:cubicBezTo>
                  <a:pt x="215584" y="487796"/>
                  <a:pt x="198036" y="470250"/>
                  <a:pt x="176387" y="470250"/>
                </a:cubicBezTo>
                <a:cubicBezTo>
                  <a:pt x="154737" y="470250"/>
                  <a:pt x="137189" y="487801"/>
                  <a:pt x="137189" y="509445"/>
                </a:cubicBezTo>
                <a:cubicBezTo>
                  <a:pt x="137189" y="531095"/>
                  <a:pt x="154737" y="548640"/>
                  <a:pt x="176387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Practice emotional check-ins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name emotions, triggers, and desired responses before meetings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metacognitive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ask “What assumptions am I making?” and test them through observation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 feedback rituals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combine empathetic listening with culturally aware interpretation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Measure outcomes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track engagement, conflict resolution quality, and decision clarity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4904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3625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Practical Takeaways: Developing EI and CQ as a Leader</a:t>
            </a:r>
            <a:endParaRPr lang="en-US" sz="3625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16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5999" y="0"/>
            <a:ext cx="6096000" cy="6858000"/>
          </a:xfrm>
          <a:prstGeom prst="rect">
            <a:avLst/>
          </a:prstGeom>
          <a:blipFill>
            <a:blip r:embed="rId3"/>
            <a:srcRect/>
            <a:stretch>
              <a:fillRect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5999" y="4643120"/>
            <a:ext cx="4572000" cy="156337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370319" y="4917440"/>
            <a:ext cx="4051547" cy="10147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Conclusion: Horizontal Leadership Through Intelligence</a:t>
            </a:r>
            <a:endParaRPr lang="en-US" sz="2219" dirty="0"/>
          </a:p>
        </p:txBody>
      </p:sp>
      <p:sp>
        <p:nvSpPr>
          <p:cNvPr id="7" name="Text 5"/>
          <p:cNvSpPr/>
          <p:nvPr/>
        </p:nvSpPr>
        <p:spPr>
          <a:xfrm>
            <a:off x="444496" y="5292090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Multicultural Environment Skills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multicultural environments, these skills enable leaders to 'bring people on board'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44496" y="3999865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Evaluation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Impact depends on translating intelligence into consistent decisions and behaviors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44496" y="2707640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Complementary Capabilities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and CQ are distinct but complementary capabilities that improve trust, coordination, and learning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4496" y="1415415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Leadership Style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approach exemplifies empathy-driven, collaborative leadership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956</Words>
  <Application>Microsoft Office PowerPoint</Application>
  <PresentationFormat>Widescreen</PresentationFormat>
  <Paragraphs>159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 Sans</vt:lpstr>
      <vt:lpstr>The Serif Hand Light</vt:lpstr>
      <vt:lpstr>Plus Jakarta Sans</vt:lpstr>
      <vt:lpstr>Times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petar mitev</cp:lastModifiedBy>
  <cp:revision>1</cp:revision>
  <dcterms:created xsi:type="dcterms:W3CDTF">2026-06-29T16:22:28Z</dcterms:created>
  <dcterms:modified xsi:type="dcterms:W3CDTF">2026-07-17T11:57:42Z</dcterms:modified>
</cp:coreProperties>
</file>