
<file path=[Content_Types].xml><?xml version="1.0" encoding="utf-8"?>
<Types xmlns="http://schemas.openxmlformats.org/package/2006/content-types">
  <Default Extension="glb" ContentType="model/gltf.binary"/>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72" r:id="rId2"/>
    <p:sldId id="273" r:id="rId3"/>
    <p:sldId id="283" r:id="rId4"/>
    <p:sldId id="259" r:id="rId5"/>
    <p:sldId id="262" r:id="rId6"/>
    <p:sldId id="278" r:id="rId7"/>
    <p:sldId id="261" r:id="rId8"/>
    <p:sldId id="263" r:id="rId9"/>
    <p:sldId id="264" r:id="rId10"/>
    <p:sldId id="279" r:id="rId11"/>
    <p:sldId id="284" r:id="rId12"/>
    <p:sldId id="267" r:id="rId13"/>
    <p:sldId id="280" r:id="rId14"/>
    <p:sldId id="268" r:id="rId15"/>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ECE6"/>
    <a:srgbClr val="EA8FFF"/>
    <a:srgbClr val="75307C"/>
    <a:srgbClr val="721B83"/>
    <a:srgbClr val="D981CC"/>
    <a:srgbClr val="FFFFFF"/>
    <a:srgbClr val="CC00CC"/>
    <a:srgbClr val="390932"/>
    <a:srgbClr val="FFF4ED"/>
    <a:srgbClr val="A357A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830"/>
  </p:normalViewPr>
  <p:slideViewPr>
    <p:cSldViewPr snapToGrid="0">
      <p:cViewPr varScale="1">
        <p:scale>
          <a:sx n="82" d="100"/>
          <a:sy n="82" d="100"/>
        </p:scale>
        <p:origin x="672" y="48"/>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diagrams/_rels/data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image" Target="../media/image9.jpg"/><Relationship Id="rId4" Type="http://schemas.openxmlformats.org/officeDocument/2006/relationships/hyperlink" Target="https://pxhere.com/en/photo/737457"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image" Target="../media/image9.jpg"/><Relationship Id="rId4" Type="http://schemas.openxmlformats.org/officeDocument/2006/relationships/hyperlink" Target="https://pxhere.com/en/photo/737457"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ACF395-B3D4-4DBF-81CA-D69B168A2502}" type="doc">
      <dgm:prSet loTypeId="urn:microsoft.com/office/officeart/2005/8/layout/list1" loCatId="list" qsTypeId="urn:microsoft.com/office/officeart/2005/8/quickstyle/simple1" qsCatId="simple" csTypeId="urn:microsoft.com/office/officeart/2005/8/colors/accent1_2" csCatId="accent1" phldr="0"/>
      <dgm:spPr/>
      <dgm:t>
        <a:bodyPr/>
        <a:lstStyle/>
        <a:p>
          <a:endParaRPr lang="en-GB"/>
        </a:p>
      </dgm:t>
    </dgm:pt>
    <dgm:pt modelId="{FFE8F722-1AA2-4E51-A2AA-4155FDD9FE17}" type="pres">
      <dgm:prSet presAssocID="{94ACF395-B3D4-4DBF-81CA-D69B168A2502}" presName="linear" presStyleCnt="0">
        <dgm:presLayoutVars>
          <dgm:dir/>
          <dgm:animLvl val="lvl"/>
          <dgm:resizeHandles val="exact"/>
        </dgm:presLayoutVars>
      </dgm:prSet>
      <dgm:spPr/>
    </dgm:pt>
  </dgm:ptLst>
  <dgm:cxnLst>
    <dgm:cxn modelId="{131B2B2D-9162-412F-B625-2F2E273A8A70}" type="presOf" srcId="{94ACF395-B3D4-4DBF-81CA-D69B168A2502}" destId="{FFE8F722-1AA2-4E51-A2AA-4155FDD9FE17}" srcOrd="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F386AD-2894-4DE4-8D06-AF1E35FB499E}"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8413A3BC-EB39-459C-9665-734A96DFC942}">
      <dgm:prSet phldrT="[Text]" phldr="0"/>
      <dgm:spPr/>
      <dgm:t>
        <a:bodyPr/>
        <a:lstStyle/>
        <a:p>
          <a:r>
            <a:rPr lang="en-GB" dirty="0">
              <a:highlight>
                <a:srgbClr val="75307C"/>
              </a:highlight>
            </a:rPr>
            <a:t>Influencing factors</a:t>
          </a:r>
        </a:p>
      </dgm:t>
    </dgm:pt>
    <dgm:pt modelId="{C4DFF0E1-3AF8-4C25-8966-530D1BA75FA9}" type="parTrans" cxnId="{D16D8B21-E31C-4E76-B0DC-89491FD04DD8}">
      <dgm:prSet/>
      <dgm:spPr/>
      <dgm:t>
        <a:bodyPr/>
        <a:lstStyle/>
        <a:p>
          <a:endParaRPr lang="en-GB"/>
        </a:p>
      </dgm:t>
    </dgm:pt>
    <dgm:pt modelId="{023FED1B-FB37-4FB1-BEBB-EF15ACAB4285}" type="sibTrans" cxnId="{D16D8B21-E31C-4E76-B0DC-89491FD04DD8}">
      <dgm:prSet/>
      <dgm:spPr/>
      <dgm:t>
        <a:bodyPr/>
        <a:lstStyle/>
        <a:p>
          <a:endParaRPr lang="en-GB"/>
        </a:p>
      </dgm:t>
    </dgm:pt>
    <dgm:pt modelId="{BA43A81D-8E19-4222-BE4D-998399227F56}">
      <dgm:prSet phldrT="[Text]" phldr="0" custT="1"/>
      <dgm:spPr/>
      <dgm:t>
        <a:bodyPr/>
        <a:lstStyle/>
        <a:p>
          <a:r>
            <a:rPr lang="en-GB" sz="1600" dirty="0">
              <a:solidFill>
                <a:schemeClr val="accent6">
                  <a:lumMod val="10000"/>
                </a:schemeClr>
              </a:solidFill>
            </a:rPr>
            <a:t>Health &amp; lifestyle</a:t>
          </a:r>
        </a:p>
      </dgm:t>
    </dgm:pt>
    <dgm:pt modelId="{BFA26307-DCB9-49AF-985C-6491AE474D79}" type="parTrans" cxnId="{DB7F8865-0DD8-4E81-9893-E65A8D3B0685}">
      <dgm:prSet/>
      <dgm:spPr/>
      <dgm:t>
        <a:bodyPr/>
        <a:lstStyle/>
        <a:p>
          <a:endParaRPr lang="en-GB"/>
        </a:p>
      </dgm:t>
    </dgm:pt>
    <dgm:pt modelId="{08754A07-1F36-4802-BF48-F4120FFC4DC9}" type="sibTrans" cxnId="{DB7F8865-0DD8-4E81-9893-E65A8D3B0685}">
      <dgm:prSet/>
      <dgm:spPr/>
      <dgm:t>
        <a:bodyPr/>
        <a:lstStyle/>
        <a:p>
          <a:endParaRPr lang="en-GB"/>
        </a:p>
      </dgm:t>
    </dgm:pt>
    <dgm:pt modelId="{A0B0320B-5148-4ED0-B793-FB9B5E357183}">
      <dgm:prSet phldrT="[Text]" phldr="0" custT="1"/>
      <dgm:spPr/>
      <dgm:t>
        <a:bodyPr/>
        <a:lstStyle/>
        <a:p>
          <a:r>
            <a:rPr lang="en-GB" sz="2000" dirty="0">
              <a:solidFill>
                <a:schemeClr val="accent6">
                  <a:lumMod val="10000"/>
                </a:schemeClr>
              </a:solidFill>
            </a:rPr>
            <a:t>Culture</a:t>
          </a:r>
        </a:p>
      </dgm:t>
    </dgm:pt>
    <dgm:pt modelId="{FB52DCC4-3D87-4217-A213-C5141F9A9488}" type="parTrans" cxnId="{4C411932-E969-4A78-8112-DCE05EB84768}">
      <dgm:prSet/>
      <dgm:spPr/>
      <dgm:t>
        <a:bodyPr/>
        <a:lstStyle/>
        <a:p>
          <a:endParaRPr lang="en-GB"/>
        </a:p>
      </dgm:t>
    </dgm:pt>
    <dgm:pt modelId="{D9CB0B01-EB19-488A-AA27-E39085E11601}" type="sibTrans" cxnId="{4C411932-E969-4A78-8112-DCE05EB84768}">
      <dgm:prSet/>
      <dgm:spPr/>
      <dgm:t>
        <a:bodyPr/>
        <a:lstStyle/>
        <a:p>
          <a:endParaRPr lang="en-GB"/>
        </a:p>
      </dgm:t>
    </dgm:pt>
    <dgm:pt modelId="{ADD38C42-4777-470E-A953-E98A13C182C0}">
      <dgm:prSet phldrT="[Text]" phldr="0" custT="1"/>
      <dgm:spPr/>
      <dgm:t>
        <a:bodyPr/>
        <a:lstStyle/>
        <a:p>
          <a:r>
            <a:rPr lang="en-GB" sz="2000" dirty="0">
              <a:solidFill>
                <a:schemeClr val="accent6">
                  <a:lumMod val="10000"/>
                </a:schemeClr>
              </a:solidFill>
            </a:rPr>
            <a:t>Education</a:t>
          </a:r>
        </a:p>
      </dgm:t>
    </dgm:pt>
    <dgm:pt modelId="{B0547D15-183D-4235-AED8-105749028AEC}" type="parTrans" cxnId="{6451C9C2-7E3C-47DD-B2C8-B2D74D7683BA}">
      <dgm:prSet/>
      <dgm:spPr/>
      <dgm:t>
        <a:bodyPr/>
        <a:lstStyle/>
        <a:p>
          <a:endParaRPr lang="en-GB"/>
        </a:p>
      </dgm:t>
    </dgm:pt>
    <dgm:pt modelId="{35C40B44-3770-441E-9C49-6C75510C50A8}" type="sibTrans" cxnId="{6451C9C2-7E3C-47DD-B2C8-B2D74D7683BA}">
      <dgm:prSet/>
      <dgm:spPr/>
      <dgm:t>
        <a:bodyPr/>
        <a:lstStyle/>
        <a:p>
          <a:endParaRPr lang="en-GB"/>
        </a:p>
      </dgm:t>
    </dgm:pt>
    <dgm:pt modelId="{346134AA-6A85-4CE1-8669-21AF58C60410}" type="pres">
      <dgm:prSet presAssocID="{20F386AD-2894-4DE4-8D06-AF1E35FB499E}" presName="composite" presStyleCnt="0">
        <dgm:presLayoutVars>
          <dgm:chMax val="1"/>
          <dgm:dir/>
          <dgm:resizeHandles val="exact"/>
        </dgm:presLayoutVars>
      </dgm:prSet>
      <dgm:spPr/>
    </dgm:pt>
    <dgm:pt modelId="{20DFBCA1-5245-4B04-A1D0-5CF7A62D18C0}" type="pres">
      <dgm:prSet presAssocID="{8413A3BC-EB39-459C-9665-734A96DFC942}" presName="roof" presStyleLbl="dkBgShp" presStyleIdx="0" presStyleCnt="2" custLinFactNeighborX="-36227" custLinFactNeighborY="-21674"/>
      <dgm:spPr/>
    </dgm:pt>
    <dgm:pt modelId="{A351050A-1118-417D-9141-D2059B1DAADE}" type="pres">
      <dgm:prSet presAssocID="{8413A3BC-EB39-459C-9665-734A96DFC942}" presName="pillars" presStyleCnt="0"/>
      <dgm:spPr/>
    </dgm:pt>
    <dgm:pt modelId="{ED1A8FAF-7FA5-4639-8969-24DF89690F12}" type="pres">
      <dgm:prSet presAssocID="{8413A3BC-EB39-459C-9665-734A96DFC942}" presName="pillar1" presStyleLbl="node1" presStyleIdx="0" presStyleCnt="3">
        <dgm:presLayoutVars>
          <dgm:bulletEnabled val="1"/>
        </dgm:presLayoutVars>
      </dgm:prSet>
      <dgm:spPr/>
    </dgm:pt>
    <dgm:pt modelId="{13E5B25D-CE2D-4808-8BAF-A11E6445B7DE}" type="pres">
      <dgm:prSet presAssocID="{A0B0320B-5148-4ED0-B793-FB9B5E357183}" presName="pillarX" presStyleLbl="node1" presStyleIdx="1" presStyleCnt="3">
        <dgm:presLayoutVars>
          <dgm:bulletEnabled val="1"/>
        </dgm:presLayoutVars>
      </dgm:prSet>
      <dgm:spPr/>
    </dgm:pt>
    <dgm:pt modelId="{5740FA37-1770-4D33-8955-85D309B21DC1}" type="pres">
      <dgm:prSet presAssocID="{ADD38C42-4777-470E-A953-E98A13C182C0}" presName="pillarX" presStyleLbl="node1" presStyleIdx="2" presStyleCnt="3">
        <dgm:presLayoutVars>
          <dgm:bulletEnabled val="1"/>
        </dgm:presLayoutVars>
      </dgm:prSet>
      <dgm:spPr/>
    </dgm:pt>
    <dgm:pt modelId="{11812413-5D9E-4689-9386-34777A1711AD}" type="pres">
      <dgm:prSet presAssocID="{8413A3BC-EB39-459C-9665-734A96DFC942}" presName="base" presStyleLbl="dkBgShp" presStyleIdx="1" presStyleCnt="2"/>
      <dgm:spPr/>
    </dgm:pt>
  </dgm:ptLst>
  <dgm:cxnLst>
    <dgm:cxn modelId="{D16D8B21-E31C-4E76-B0DC-89491FD04DD8}" srcId="{20F386AD-2894-4DE4-8D06-AF1E35FB499E}" destId="{8413A3BC-EB39-459C-9665-734A96DFC942}" srcOrd="0" destOrd="0" parTransId="{C4DFF0E1-3AF8-4C25-8966-530D1BA75FA9}" sibTransId="{023FED1B-FB37-4FB1-BEBB-EF15ACAB4285}"/>
    <dgm:cxn modelId="{55C55F2B-05A6-4C8C-BFB4-FF2D0A0B0B4C}" type="presOf" srcId="{ADD38C42-4777-470E-A953-E98A13C182C0}" destId="{5740FA37-1770-4D33-8955-85D309B21DC1}" srcOrd="0" destOrd="0" presId="urn:microsoft.com/office/officeart/2005/8/layout/hList3"/>
    <dgm:cxn modelId="{4C411932-E969-4A78-8112-DCE05EB84768}" srcId="{8413A3BC-EB39-459C-9665-734A96DFC942}" destId="{A0B0320B-5148-4ED0-B793-FB9B5E357183}" srcOrd="1" destOrd="0" parTransId="{FB52DCC4-3D87-4217-A213-C5141F9A9488}" sibTransId="{D9CB0B01-EB19-488A-AA27-E39085E11601}"/>
    <dgm:cxn modelId="{BFB2535D-9E0A-41A2-AFF6-A1E85B9B83C4}" type="presOf" srcId="{20F386AD-2894-4DE4-8D06-AF1E35FB499E}" destId="{346134AA-6A85-4CE1-8669-21AF58C60410}" srcOrd="0" destOrd="0" presId="urn:microsoft.com/office/officeart/2005/8/layout/hList3"/>
    <dgm:cxn modelId="{DB7F8865-0DD8-4E81-9893-E65A8D3B0685}" srcId="{8413A3BC-EB39-459C-9665-734A96DFC942}" destId="{BA43A81D-8E19-4222-BE4D-998399227F56}" srcOrd="0" destOrd="0" parTransId="{BFA26307-DCB9-49AF-985C-6491AE474D79}" sibTransId="{08754A07-1F36-4802-BF48-F4120FFC4DC9}"/>
    <dgm:cxn modelId="{6C20CD7B-3950-41AA-9B44-A8A463EDF089}" type="presOf" srcId="{8413A3BC-EB39-459C-9665-734A96DFC942}" destId="{20DFBCA1-5245-4B04-A1D0-5CF7A62D18C0}" srcOrd="0" destOrd="0" presId="urn:microsoft.com/office/officeart/2005/8/layout/hList3"/>
    <dgm:cxn modelId="{6451C9C2-7E3C-47DD-B2C8-B2D74D7683BA}" srcId="{8413A3BC-EB39-459C-9665-734A96DFC942}" destId="{ADD38C42-4777-470E-A953-E98A13C182C0}" srcOrd="2" destOrd="0" parTransId="{B0547D15-183D-4235-AED8-105749028AEC}" sibTransId="{35C40B44-3770-441E-9C49-6C75510C50A8}"/>
    <dgm:cxn modelId="{240E2FE7-F304-4DE1-8D48-F4C1D5675B3B}" type="presOf" srcId="{BA43A81D-8E19-4222-BE4D-998399227F56}" destId="{ED1A8FAF-7FA5-4639-8969-24DF89690F12}" srcOrd="0" destOrd="0" presId="urn:microsoft.com/office/officeart/2005/8/layout/hList3"/>
    <dgm:cxn modelId="{FC72F6F3-CD45-4DB0-A006-848A97602271}" type="presOf" srcId="{A0B0320B-5148-4ED0-B793-FB9B5E357183}" destId="{13E5B25D-CE2D-4808-8BAF-A11E6445B7DE}" srcOrd="0" destOrd="0" presId="urn:microsoft.com/office/officeart/2005/8/layout/hList3"/>
    <dgm:cxn modelId="{087EBF33-7A65-42BF-9D37-4C197D23A8D8}" type="presParOf" srcId="{346134AA-6A85-4CE1-8669-21AF58C60410}" destId="{20DFBCA1-5245-4B04-A1D0-5CF7A62D18C0}" srcOrd="0" destOrd="0" presId="urn:microsoft.com/office/officeart/2005/8/layout/hList3"/>
    <dgm:cxn modelId="{9B769E16-15A2-46A3-A19D-219CF59E1F04}" type="presParOf" srcId="{346134AA-6A85-4CE1-8669-21AF58C60410}" destId="{A351050A-1118-417D-9141-D2059B1DAADE}" srcOrd="1" destOrd="0" presId="urn:microsoft.com/office/officeart/2005/8/layout/hList3"/>
    <dgm:cxn modelId="{1D243253-7646-4C8F-9E67-3C83ADA96419}" type="presParOf" srcId="{A351050A-1118-417D-9141-D2059B1DAADE}" destId="{ED1A8FAF-7FA5-4639-8969-24DF89690F12}" srcOrd="0" destOrd="0" presId="urn:microsoft.com/office/officeart/2005/8/layout/hList3"/>
    <dgm:cxn modelId="{F54EC1D4-61DB-4FC8-BC7C-52327BD7266E}" type="presParOf" srcId="{A351050A-1118-417D-9141-D2059B1DAADE}" destId="{13E5B25D-CE2D-4808-8BAF-A11E6445B7DE}" srcOrd="1" destOrd="0" presId="urn:microsoft.com/office/officeart/2005/8/layout/hList3"/>
    <dgm:cxn modelId="{E355EFC5-4C9D-4993-981F-7834051FDA5E}" type="presParOf" srcId="{A351050A-1118-417D-9141-D2059B1DAADE}" destId="{5740FA37-1770-4D33-8955-85D309B21DC1}" srcOrd="2" destOrd="0" presId="urn:microsoft.com/office/officeart/2005/8/layout/hList3"/>
    <dgm:cxn modelId="{FE6F2EED-4C34-4E3C-9559-D04E74DD15BF}" type="presParOf" srcId="{346134AA-6A85-4CE1-8669-21AF58C60410}" destId="{11812413-5D9E-4689-9386-34777A1711AD}" srcOrd="2" destOrd="0" presId="urn:microsoft.com/office/officeart/2005/8/layout/hList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F613F88-1E06-4EAA-B437-15868B97350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9F7A0D8B-8880-4CCC-A0C7-FF584CDF807D}">
      <dgm:prSet/>
      <dgm:spPr/>
      <dgm:t>
        <a:bodyPr/>
        <a:lstStyle/>
        <a:p>
          <a:endParaRPr lang="en-GB" dirty="0"/>
        </a:p>
      </dgm:t>
    </dgm:pt>
    <dgm:pt modelId="{28A27BA0-7B6C-4715-B734-B1B8BF9BB6B3}" type="parTrans" cxnId="{F63C0078-A2DF-4A3F-818A-1357EF7B3A51}">
      <dgm:prSet/>
      <dgm:spPr/>
      <dgm:t>
        <a:bodyPr/>
        <a:lstStyle/>
        <a:p>
          <a:endParaRPr lang="en-GB"/>
        </a:p>
      </dgm:t>
    </dgm:pt>
    <dgm:pt modelId="{2FFB71FA-2052-4A1C-82A3-836469FFE4D0}" type="sibTrans" cxnId="{F63C0078-A2DF-4A3F-818A-1357EF7B3A51}">
      <dgm:prSet/>
      <dgm:spPr/>
      <dgm:t>
        <a:bodyPr/>
        <a:lstStyle/>
        <a:p>
          <a:endParaRPr lang="en-GB"/>
        </a:p>
      </dgm:t>
    </dgm:pt>
    <dgm:pt modelId="{6E538FB7-8129-4015-9C79-4A0548AF4A47}" type="pres">
      <dgm:prSet presAssocID="{8F613F88-1E06-4EAA-B437-15868B97350F}" presName="linear" presStyleCnt="0">
        <dgm:presLayoutVars>
          <dgm:animLvl val="lvl"/>
          <dgm:resizeHandles val="exact"/>
        </dgm:presLayoutVars>
      </dgm:prSet>
      <dgm:spPr/>
    </dgm:pt>
    <dgm:pt modelId="{A3CE5927-D52F-48FE-AE56-F0CA81233DA6}" type="pres">
      <dgm:prSet presAssocID="{9F7A0D8B-8880-4CCC-A0C7-FF584CDF807D}" presName="parentText" presStyleLbl="node1" presStyleIdx="0" presStyleCnt="1" custLinFactNeighborX="-3143" custLinFactNeighborY="18119">
        <dgm:presLayoutVars>
          <dgm:chMax val="0"/>
          <dgm:bulletEnabled val="1"/>
        </dgm:presLayoutVars>
      </dgm:prSet>
      <dgm:spPr>
        <a:prstGeom prst="horizontalScroll">
          <a:avLst/>
        </a:prstGeom>
      </dgm:spPr>
    </dgm:pt>
  </dgm:ptLst>
  <dgm:cxnLst>
    <dgm:cxn modelId="{F63C0078-A2DF-4A3F-818A-1357EF7B3A51}" srcId="{8F613F88-1E06-4EAA-B437-15868B97350F}" destId="{9F7A0D8B-8880-4CCC-A0C7-FF584CDF807D}" srcOrd="0" destOrd="0" parTransId="{28A27BA0-7B6C-4715-B734-B1B8BF9BB6B3}" sibTransId="{2FFB71FA-2052-4A1C-82A3-836469FFE4D0}"/>
    <dgm:cxn modelId="{38646E84-DBE6-4B2A-93F4-06CE4CB1A884}" type="presOf" srcId="{8F613F88-1E06-4EAA-B437-15868B97350F}" destId="{6E538FB7-8129-4015-9C79-4A0548AF4A47}" srcOrd="0" destOrd="0" presId="urn:microsoft.com/office/officeart/2005/8/layout/vList2"/>
    <dgm:cxn modelId="{B2A579B4-EF6F-4EA8-A5EF-ED998863E059}" type="presOf" srcId="{9F7A0D8B-8880-4CCC-A0C7-FF584CDF807D}" destId="{A3CE5927-D52F-48FE-AE56-F0CA81233DA6}" srcOrd="0" destOrd="0" presId="urn:microsoft.com/office/officeart/2005/8/layout/vList2"/>
    <dgm:cxn modelId="{D09EE385-0C44-4875-A8C7-7B73CDBBDC4A}" type="presParOf" srcId="{6E538FB7-8129-4015-9C79-4A0548AF4A47}" destId="{A3CE5927-D52F-48FE-AE56-F0CA81233DA6}"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A48F2A-7A11-43DD-BD4C-BA2D92724226}"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GB"/>
        </a:p>
      </dgm:t>
    </dgm:pt>
    <dgm:pt modelId="{1AB446DC-62A3-4DBD-A162-710E6B617F6E}">
      <dgm:prSet phldrT="[Text]" phldr="0" custT="1"/>
      <dgm:spPr>
        <a:solidFill>
          <a:schemeClr val="accent2">
            <a:lumMod val="75000"/>
          </a:schemeClr>
        </a:solidFill>
      </dgm:spPr>
      <dgm:t>
        <a:bodyPr/>
        <a:lstStyle/>
        <a:p>
          <a:r>
            <a:rPr lang="en-GB" sz="1600" b="1" baseline="0" dirty="0">
              <a:solidFill>
                <a:schemeClr val="accent3">
                  <a:lumMod val="60000"/>
                  <a:lumOff val="40000"/>
                </a:schemeClr>
              </a:solidFill>
            </a:rPr>
            <a:t>Biological</a:t>
          </a:r>
        </a:p>
      </dgm:t>
    </dgm:pt>
    <dgm:pt modelId="{2BC795E5-FFEC-4EB2-8639-C7B7E61AD9D5}" type="parTrans" cxnId="{753CA05B-4F86-45A8-A66E-F71956E84FAA}">
      <dgm:prSet/>
      <dgm:spPr/>
      <dgm:t>
        <a:bodyPr/>
        <a:lstStyle/>
        <a:p>
          <a:endParaRPr lang="en-GB"/>
        </a:p>
      </dgm:t>
    </dgm:pt>
    <dgm:pt modelId="{F881C1B0-7A66-49A7-B00D-74585E2039B7}" type="sibTrans" cxnId="{753CA05B-4F86-45A8-A66E-F71956E84FAA}">
      <dgm:prSet/>
      <dgm:spPr/>
      <dgm:t>
        <a:bodyPr/>
        <a:lstStyle/>
        <a:p>
          <a:endParaRPr lang="en-GB"/>
        </a:p>
      </dgm:t>
    </dgm:pt>
    <dgm:pt modelId="{14795C6D-CECE-42CA-91AA-5C0BE99DE37E}">
      <dgm:prSet phldrT="[Text]" phldr="0"/>
      <dgm:spPr/>
      <dgm:t>
        <a:bodyPr/>
        <a:lstStyle/>
        <a:p>
          <a:r>
            <a:rPr lang="en-GB" dirty="0">
              <a:solidFill>
                <a:schemeClr val="accent2"/>
              </a:solidFill>
            </a:rPr>
            <a:t>Genetics</a:t>
          </a:r>
        </a:p>
      </dgm:t>
    </dgm:pt>
    <dgm:pt modelId="{ABF12D97-E950-4740-8CDD-2175DC139842}" type="parTrans" cxnId="{A54ED16E-5304-44DD-93AC-DAEFB89927CE}">
      <dgm:prSet/>
      <dgm:spPr/>
      <dgm:t>
        <a:bodyPr/>
        <a:lstStyle/>
        <a:p>
          <a:endParaRPr lang="en-GB"/>
        </a:p>
      </dgm:t>
    </dgm:pt>
    <dgm:pt modelId="{881229BD-4C0A-40E3-8B34-CC8E3B539700}" type="sibTrans" cxnId="{A54ED16E-5304-44DD-93AC-DAEFB89927CE}">
      <dgm:prSet/>
      <dgm:spPr/>
      <dgm:t>
        <a:bodyPr/>
        <a:lstStyle/>
        <a:p>
          <a:endParaRPr lang="en-GB"/>
        </a:p>
      </dgm:t>
    </dgm:pt>
    <dgm:pt modelId="{6144CEAF-580A-44C4-BEEE-7D0343044A25}">
      <dgm:prSet phldrT="[Text]" phldr="0"/>
      <dgm:spPr>
        <a:solidFill>
          <a:srgbClr val="AD5C4D">
            <a:alpha val="90000"/>
          </a:srgbClr>
        </a:solidFill>
      </dgm:spPr>
      <dgm:t>
        <a:bodyPr/>
        <a:lstStyle/>
        <a:p>
          <a:r>
            <a:rPr lang="en-GB" dirty="0">
              <a:solidFill>
                <a:schemeClr val="bg1"/>
              </a:solidFill>
            </a:rPr>
            <a:t>Prenatal influences</a:t>
          </a:r>
        </a:p>
      </dgm:t>
    </dgm:pt>
    <dgm:pt modelId="{CA3D84DE-1B15-4CD7-A166-5E1BD873DF94}" type="parTrans" cxnId="{E1248F9E-50AF-4262-A9CB-EF07C3D18932}">
      <dgm:prSet/>
      <dgm:spPr/>
      <dgm:t>
        <a:bodyPr/>
        <a:lstStyle/>
        <a:p>
          <a:endParaRPr lang="en-GB"/>
        </a:p>
      </dgm:t>
    </dgm:pt>
    <dgm:pt modelId="{21A02EA2-3CB6-4BE9-8C16-C7BA1901FE57}" type="sibTrans" cxnId="{E1248F9E-50AF-4262-A9CB-EF07C3D18932}">
      <dgm:prSet/>
      <dgm:spPr/>
      <dgm:t>
        <a:bodyPr/>
        <a:lstStyle/>
        <a:p>
          <a:endParaRPr lang="en-GB"/>
        </a:p>
      </dgm:t>
    </dgm:pt>
    <dgm:pt modelId="{1137B813-9375-4123-B319-C0305CA37950}">
      <dgm:prSet phldrT="[Text]" phldr="0" custT="1"/>
      <dgm:spPr>
        <a:solidFill>
          <a:schemeClr val="accent2">
            <a:alpha val="90000"/>
          </a:schemeClr>
        </a:solidFill>
      </dgm:spPr>
      <dgm:t>
        <a:bodyPr/>
        <a:lstStyle/>
        <a:p>
          <a:r>
            <a:rPr lang="en-GB" sz="1800" dirty="0">
              <a:solidFill>
                <a:schemeClr val="bg1"/>
              </a:solidFill>
            </a:rPr>
            <a:t>Brain chemistry &amp; structure</a:t>
          </a:r>
        </a:p>
      </dgm:t>
    </dgm:pt>
    <dgm:pt modelId="{61C9F031-7FA9-4DD0-B18E-BE366655350B}" type="parTrans" cxnId="{65600276-EF25-45CC-88C1-B2AA6263F094}">
      <dgm:prSet/>
      <dgm:spPr/>
      <dgm:t>
        <a:bodyPr/>
        <a:lstStyle/>
        <a:p>
          <a:endParaRPr lang="en-GB"/>
        </a:p>
      </dgm:t>
    </dgm:pt>
    <dgm:pt modelId="{08010EC9-D9C8-4C08-A46D-8AF170847B6D}" type="sibTrans" cxnId="{65600276-EF25-45CC-88C1-B2AA6263F094}">
      <dgm:prSet/>
      <dgm:spPr/>
      <dgm:t>
        <a:bodyPr/>
        <a:lstStyle/>
        <a:p>
          <a:endParaRPr lang="en-GB"/>
        </a:p>
      </dgm:t>
    </dgm:pt>
    <dgm:pt modelId="{BA4EC835-FB43-486D-892E-02BCCBC7E9EC}">
      <dgm:prSet phldrT="[Text]" phldr="0"/>
      <dgm:spPr/>
      <dgm:t>
        <a:bodyPr/>
        <a:lstStyle/>
        <a:p>
          <a:r>
            <a:rPr lang="en-GB" dirty="0">
              <a:solidFill>
                <a:schemeClr val="accent2"/>
              </a:solidFill>
            </a:rPr>
            <a:t>Evolutionary factors</a:t>
          </a:r>
        </a:p>
      </dgm:t>
    </dgm:pt>
    <dgm:pt modelId="{AD9277CA-2A3E-4FAA-9D3F-FF6BD3B9F3EA}" type="parTrans" cxnId="{3934EE54-67D8-41B0-915C-231B725BC2DA}">
      <dgm:prSet/>
      <dgm:spPr/>
      <dgm:t>
        <a:bodyPr/>
        <a:lstStyle/>
        <a:p>
          <a:endParaRPr lang="en-GB"/>
        </a:p>
      </dgm:t>
    </dgm:pt>
    <dgm:pt modelId="{7594D725-3E8E-4F6A-8FB5-2C585E138046}" type="sibTrans" cxnId="{3934EE54-67D8-41B0-915C-231B725BC2DA}">
      <dgm:prSet/>
      <dgm:spPr/>
      <dgm:t>
        <a:bodyPr/>
        <a:lstStyle/>
        <a:p>
          <a:endParaRPr lang="en-GB"/>
        </a:p>
      </dgm:t>
    </dgm:pt>
    <dgm:pt modelId="{8D6AFA38-F035-4B89-8DAC-661043F78483}">
      <dgm:prSet phldrT="[Text]" phldr="0" custT="1"/>
      <dgm:spPr>
        <a:solidFill>
          <a:schemeClr val="bg1"/>
        </a:solidFill>
      </dgm:spPr>
      <dgm:t>
        <a:bodyPr/>
        <a:lstStyle/>
        <a:p>
          <a:r>
            <a:rPr lang="en-GB" sz="1600" b="1" dirty="0" err="1">
              <a:solidFill>
                <a:schemeClr val="accent2"/>
              </a:solidFill>
            </a:rPr>
            <a:t>Enviromental</a:t>
          </a:r>
          <a:endParaRPr lang="en-GB" sz="700" b="1" dirty="0">
            <a:solidFill>
              <a:schemeClr val="accent2"/>
            </a:solidFill>
          </a:endParaRPr>
        </a:p>
      </dgm:t>
    </dgm:pt>
    <dgm:pt modelId="{A9C677ED-9B5F-47F6-9CB1-6743E9EC4981}" type="sibTrans" cxnId="{BEC947BC-30BB-4F16-B4E7-138B9161D912}">
      <dgm:prSet/>
      <dgm:spPr/>
      <dgm:t>
        <a:bodyPr/>
        <a:lstStyle/>
        <a:p>
          <a:endParaRPr lang="en-GB"/>
        </a:p>
      </dgm:t>
    </dgm:pt>
    <dgm:pt modelId="{C21C4675-44D1-4979-9D23-8299B3C1357F}" type="parTrans" cxnId="{BEC947BC-30BB-4F16-B4E7-138B9161D912}">
      <dgm:prSet/>
      <dgm:spPr/>
      <dgm:t>
        <a:bodyPr/>
        <a:lstStyle/>
        <a:p>
          <a:endParaRPr lang="en-GB"/>
        </a:p>
      </dgm:t>
    </dgm:pt>
    <dgm:pt modelId="{EA8B1812-6F85-4BB5-B52B-D294614BAE85}" type="pres">
      <dgm:prSet presAssocID="{1EA48F2A-7A11-43DD-BD4C-BA2D92724226}" presName="list" presStyleCnt="0">
        <dgm:presLayoutVars>
          <dgm:dir/>
          <dgm:animLvl val="lvl"/>
        </dgm:presLayoutVars>
      </dgm:prSet>
      <dgm:spPr/>
    </dgm:pt>
    <dgm:pt modelId="{9B5E8ECA-092E-4F25-A8F7-20EEE00559B5}" type="pres">
      <dgm:prSet presAssocID="{1AB446DC-62A3-4DBD-A162-710E6B617F6E}" presName="posSpace" presStyleCnt="0"/>
      <dgm:spPr/>
    </dgm:pt>
    <dgm:pt modelId="{24450760-0759-4495-B814-113316309CC6}" type="pres">
      <dgm:prSet presAssocID="{1AB446DC-62A3-4DBD-A162-710E6B617F6E}" presName="vertFlow" presStyleCnt="0"/>
      <dgm:spPr/>
    </dgm:pt>
    <dgm:pt modelId="{2F9B0AA2-BF75-4D46-B813-A76C5EC29A7A}" type="pres">
      <dgm:prSet presAssocID="{1AB446DC-62A3-4DBD-A162-710E6B617F6E}" presName="topSpace" presStyleCnt="0"/>
      <dgm:spPr/>
    </dgm:pt>
    <dgm:pt modelId="{84D40B5C-026C-4C1B-807D-B84156B11984}" type="pres">
      <dgm:prSet presAssocID="{1AB446DC-62A3-4DBD-A162-710E6B617F6E}" presName="firstComp" presStyleCnt="0"/>
      <dgm:spPr/>
    </dgm:pt>
    <dgm:pt modelId="{BB72C5DD-7C04-4873-866B-3C5778F42BB5}" type="pres">
      <dgm:prSet presAssocID="{1AB446DC-62A3-4DBD-A162-710E6B617F6E}" presName="firstChild" presStyleLbl="bgAccFollowNode1" presStyleIdx="0" presStyleCnt="4" custScaleX="74487" custScaleY="52878" custLinFactNeighborX="-60747" custLinFactNeighborY="19208"/>
      <dgm:spPr/>
    </dgm:pt>
    <dgm:pt modelId="{15DBD53B-FA55-4E67-ACFD-770FD6099EB7}" type="pres">
      <dgm:prSet presAssocID="{1AB446DC-62A3-4DBD-A162-710E6B617F6E}" presName="firstChildTx" presStyleLbl="bgAccFollowNode1" presStyleIdx="0" presStyleCnt="4">
        <dgm:presLayoutVars>
          <dgm:bulletEnabled val="1"/>
        </dgm:presLayoutVars>
      </dgm:prSet>
      <dgm:spPr/>
    </dgm:pt>
    <dgm:pt modelId="{FF14321D-5666-41D4-9BFB-E394F01A324C}" type="pres">
      <dgm:prSet presAssocID="{6144CEAF-580A-44C4-BEEE-7D0343044A25}" presName="comp" presStyleCnt="0"/>
      <dgm:spPr/>
    </dgm:pt>
    <dgm:pt modelId="{8A034EE7-EAA6-4398-ABE8-24137054DC98}" type="pres">
      <dgm:prSet presAssocID="{6144CEAF-580A-44C4-BEEE-7D0343044A25}" presName="child" presStyleLbl="bgAccFollowNode1" presStyleIdx="1" presStyleCnt="4" custScaleX="77009" custScaleY="61531" custLinFactX="-4034" custLinFactNeighborX="-100000" custLinFactNeighborY="27607"/>
      <dgm:spPr/>
    </dgm:pt>
    <dgm:pt modelId="{08FA7B7A-47EB-42F5-9AB7-DD535B3FDF8C}" type="pres">
      <dgm:prSet presAssocID="{6144CEAF-580A-44C4-BEEE-7D0343044A25}" presName="childTx" presStyleLbl="bgAccFollowNode1" presStyleIdx="1" presStyleCnt="4">
        <dgm:presLayoutVars>
          <dgm:bulletEnabled val="1"/>
        </dgm:presLayoutVars>
      </dgm:prSet>
      <dgm:spPr/>
    </dgm:pt>
    <dgm:pt modelId="{24EFA43C-0E9E-4A76-83D9-D0188D7298AC}" type="pres">
      <dgm:prSet presAssocID="{1AB446DC-62A3-4DBD-A162-710E6B617F6E}" presName="negSpace" presStyleCnt="0"/>
      <dgm:spPr/>
    </dgm:pt>
    <dgm:pt modelId="{C07DBFA7-4BE1-404D-9D1F-44018D2BD7F6}" type="pres">
      <dgm:prSet presAssocID="{1AB446DC-62A3-4DBD-A162-710E6B617F6E}" presName="circle" presStyleLbl="node1" presStyleIdx="0" presStyleCnt="2" custScaleX="98008" custScaleY="72483" custLinFactNeighborX="-11068" custLinFactNeighborY="18601"/>
      <dgm:spPr>
        <a:prstGeom prst="flowChartPunchedTape">
          <a:avLst/>
        </a:prstGeom>
      </dgm:spPr>
    </dgm:pt>
    <dgm:pt modelId="{EA36A442-B878-42D6-B220-9D9B61A9E8B2}" type="pres">
      <dgm:prSet presAssocID="{F881C1B0-7A66-49A7-B00D-74585E2039B7}" presName="transSpace" presStyleCnt="0"/>
      <dgm:spPr/>
    </dgm:pt>
    <dgm:pt modelId="{3CECB36C-7807-4172-8A64-412ACD676328}" type="pres">
      <dgm:prSet presAssocID="{8D6AFA38-F035-4B89-8DAC-661043F78483}" presName="posSpace" presStyleCnt="0"/>
      <dgm:spPr/>
    </dgm:pt>
    <dgm:pt modelId="{D29A1C2B-F194-4211-957B-723B0B9813B7}" type="pres">
      <dgm:prSet presAssocID="{8D6AFA38-F035-4B89-8DAC-661043F78483}" presName="vertFlow" presStyleCnt="0"/>
      <dgm:spPr/>
    </dgm:pt>
    <dgm:pt modelId="{E8ABB7BF-0124-4524-B902-2783EE559010}" type="pres">
      <dgm:prSet presAssocID="{8D6AFA38-F035-4B89-8DAC-661043F78483}" presName="topSpace" presStyleCnt="0"/>
      <dgm:spPr/>
    </dgm:pt>
    <dgm:pt modelId="{A31D40BE-B6F5-4B2F-874A-B26B8F028AE7}" type="pres">
      <dgm:prSet presAssocID="{8D6AFA38-F035-4B89-8DAC-661043F78483}" presName="firstComp" presStyleCnt="0"/>
      <dgm:spPr/>
    </dgm:pt>
    <dgm:pt modelId="{D764A9A7-5A7B-4978-81C1-99C4D4041D2F}" type="pres">
      <dgm:prSet presAssocID="{8D6AFA38-F035-4B89-8DAC-661043F78483}" presName="firstChild" presStyleLbl="bgAccFollowNode1" presStyleIdx="2" presStyleCnt="4" custScaleX="76748" custScaleY="86105" custLinFactX="-53885" custLinFactNeighborX="-100000" custLinFactNeighborY="-31696"/>
      <dgm:spPr/>
    </dgm:pt>
    <dgm:pt modelId="{0026B54A-CCDC-49FD-89BE-3E23CA9616BD}" type="pres">
      <dgm:prSet presAssocID="{8D6AFA38-F035-4B89-8DAC-661043F78483}" presName="firstChildTx" presStyleLbl="bgAccFollowNode1" presStyleIdx="2" presStyleCnt="4">
        <dgm:presLayoutVars>
          <dgm:bulletEnabled val="1"/>
        </dgm:presLayoutVars>
      </dgm:prSet>
      <dgm:spPr/>
    </dgm:pt>
    <dgm:pt modelId="{92B5FDCD-AB1E-46FC-85B8-AF6BA581DC8A}" type="pres">
      <dgm:prSet presAssocID="{BA4EC835-FB43-486D-892E-02BCCBC7E9EC}" presName="comp" presStyleCnt="0"/>
      <dgm:spPr/>
    </dgm:pt>
    <dgm:pt modelId="{B83E2E9B-8955-4C22-9919-15984996FE37}" type="pres">
      <dgm:prSet presAssocID="{BA4EC835-FB43-486D-892E-02BCCBC7E9EC}" presName="child" presStyleLbl="bgAccFollowNode1" presStyleIdx="3" presStyleCnt="4" custScaleX="81852" custScaleY="41949" custLinFactX="-60033" custLinFactNeighborX="-100000" custLinFactNeighborY="-1527"/>
      <dgm:spPr/>
    </dgm:pt>
    <dgm:pt modelId="{64FDE4D8-ED36-46A4-8E0A-8EA4DA8A20DF}" type="pres">
      <dgm:prSet presAssocID="{BA4EC835-FB43-486D-892E-02BCCBC7E9EC}" presName="childTx" presStyleLbl="bgAccFollowNode1" presStyleIdx="3" presStyleCnt="4">
        <dgm:presLayoutVars>
          <dgm:bulletEnabled val="1"/>
        </dgm:presLayoutVars>
      </dgm:prSet>
      <dgm:spPr/>
    </dgm:pt>
    <dgm:pt modelId="{75E02654-2E92-4EED-A54E-939C2F85C111}" type="pres">
      <dgm:prSet presAssocID="{8D6AFA38-F035-4B89-8DAC-661043F78483}" presName="negSpace" presStyleCnt="0"/>
      <dgm:spPr/>
    </dgm:pt>
    <dgm:pt modelId="{FC1F2DC0-1691-45F0-9237-BD22CDBB6681}" type="pres">
      <dgm:prSet presAssocID="{8D6AFA38-F035-4B89-8DAC-661043F78483}" presName="circle" presStyleLbl="node1" presStyleIdx="1" presStyleCnt="2" custFlipVert="0" custFlipHor="0" custScaleX="113071" custScaleY="48934" custLinFactNeighborX="31241" custLinFactNeighborY="68108"/>
      <dgm:spPr>
        <a:prstGeom prst="homePlate">
          <a:avLst/>
        </a:prstGeom>
      </dgm:spPr>
    </dgm:pt>
  </dgm:ptLst>
  <dgm:cxnLst>
    <dgm:cxn modelId="{2814FA00-B813-4DF8-BB3E-3C12976BBD46}" type="presOf" srcId="{BA4EC835-FB43-486D-892E-02BCCBC7E9EC}" destId="{64FDE4D8-ED36-46A4-8E0A-8EA4DA8A20DF}" srcOrd="1" destOrd="0" presId="urn:microsoft.com/office/officeart/2005/8/layout/hList9"/>
    <dgm:cxn modelId="{19267413-96A7-4407-B30B-9496C968E729}" type="presOf" srcId="{BA4EC835-FB43-486D-892E-02BCCBC7E9EC}" destId="{B83E2E9B-8955-4C22-9919-15984996FE37}" srcOrd="0" destOrd="0" presId="urn:microsoft.com/office/officeart/2005/8/layout/hList9"/>
    <dgm:cxn modelId="{7B99B320-526D-454B-9131-93BB246B622A}" type="presOf" srcId="{1AB446DC-62A3-4DBD-A162-710E6B617F6E}" destId="{C07DBFA7-4BE1-404D-9D1F-44018D2BD7F6}" srcOrd="0" destOrd="0" presId="urn:microsoft.com/office/officeart/2005/8/layout/hList9"/>
    <dgm:cxn modelId="{ED14BA35-447E-445D-9877-33CA4B777DEC}" type="presOf" srcId="{1EA48F2A-7A11-43DD-BD4C-BA2D92724226}" destId="{EA8B1812-6F85-4BB5-B52B-D294614BAE85}" srcOrd="0" destOrd="0" presId="urn:microsoft.com/office/officeart/2005/8/layout/hList9"/>
    <dgm:cxn modelId="{86042C38-1B94-4266-A6D2-6730810EB29C}" type="presOf" srcId="{6144CEAF-580A-44C4-BEEE-7D0343044A25}" destId="{08FA7B7A-47EB-42F5-9AB7-DD535B3FDF8C}" srcOrd="1" destOrd="0" presId="urn:microsoft.com/office/officeart/2005/8/layout/hList9"/>
    <dgm:cxn modelId="{753CA05B-4F86-45A8-A66E-F71956E84FAA}" srcId="{1EA48F2A-7A11-43DD-BD4C-BA2D92724226}" destId="{1AB446DC-62A3-4DBD-A162-710E6B617F6E}" srcOrd="0" destOrd="0" parTransId="{2BC795E5-FFEC-4EB2-8639-C7B7E61AD9D5}" sibTransId="{F881C1B0-7A66-49A7-B00D-74585E2039B7}"/>
    <dgm:cxn modelId="{0A98D362-5F68-42AB-A1A0-F170774C09C4}" type="presOf" srcId="{1137B813-9375-4123-B319-C0305CA37950}" destId="{D764A9A7-5A7B-4978-81C1-99C4D4041D2F}" srcOrd="0" destOrd="0" presId="urn:microsoft.com/office/officeart/2005/8/layout/hList9"/>
    <dgm:cxn modelId="{34D25D6C-1456-45EA-88EB-DAE75B2D85E0}" type="presOf" srcId="{1137B813-9375-4123-B319-C0305CA37950}" destId="{0026B54A-CCDC-49FD-89BE-3E23CA9616BD}" srcOrd="1" destOrd="0" presId="urn:microsoft.com/office/officeart/2005/8/layout/hList9"/>
    <dgm:cxn modelId="{A54ED16E-5304-44DD-93AC-DAEFB89927CE}" srcId="{1AB446DC-62A3-4DBD-A162-710E6B617F6E}" destId="{14795C6D-CECE-42CA-91AA-5C0BE99DE37E}" srcOrd="0" destOrd="0" parTransId="{ABF12D97-E950-4740-8CDD-2175DC139842}" sibTransId="{881229BD-4C0A-40E3-8B34-CC8E3B539700}"/>
    <dgm:cxn modelId="{2BC08A4F-6A04-4AE2-9126-8CCD3BB5683C}" type="presOf" srcId="{14795C6D-CECE-42CA-91AA-5C0BE99DE37E}" destId="{BB72C5DD-7C04-4873-866B-3C5778F42BB5}" srcOrd="0" destOrd="0" presId="urn:microsoft.com/office/officeart/2005/8/layout/hList9"/>
    <dgm:cxn modelId="{3934EE54-67D8-41B0-915C-231B725BC2DA}" srcId="{8D6AFA38-F035-4B89-8DAC-661043F78483}" destId="{BA4EC835-FB43-486D-892E-02BCCBC7E9EC}" srcOrd="1" destOrd="0" parTransId="{AD9277CA-2A3E-4FAA-9D3F-FF6BD3B9F3EA}" sibTransId="{7594D725-3E8E-4F6A-8FB5-2C585E138046}"/>
    <dgm:cxn modelId="{65600276-EF25-45CC-88C1-B2AA6263F094}" srcId="{8D6AFA38-F035-4B89-8DAC-661043F78483}" destId="{1137B813-9375-4123-B319-C0305CA37950}" srcOrd="0" destOrd="0" parTransId="{61C9F031-7FA9-4DD0-B18E-BE366655350B}" sibTransId="{08010EC9-D9C8-4C08-A46D-8AF170847B6D}"/>
    <dgm:cxn modelId="{2AA4BF8A-F11A-4207-8E81-F373E2D30920}" type="presOf" srcId="{6144CEAF-580A-44C4-BEEE-7D0343044A25}" destId="{8A034EE7-EAA6-4398-ABE8-24137054DC98}" srcOrd="0" destOrd="0" presId="urn:microsoft.com/office/officeart/2005/8/layout/hList9"/>
    <dgm:cxn modelId="{E1248F9E-50AF-4262-A9CB-EF07C3D18932}" srcId="{1AB446DC-62A3-4DBD-A162-710E6B617F6E}" destId="{6144CEAF-580A-44C4-BEEE-7D0343044A25}" srcOrd="1" destOrd="0" parTransId="{CA3D84DE-1B15-4CD7-A166-5E1BD873DF94}" sibTransId="{21A02EA2-3CB6-4BE9-8C16-C7BA1901FE57}"/>
    <dgm:cxn modelId="{3CD657A2-EC7B-4C83-832E-2F85F885D9F8}" type="presOf" srcId="{8D6AFA38-F035-4B89-8DAC-661043F78483}" destId="{FC1F2DC0-1691-45F0-9237-BD22CDBB6681}" srcOrd="0" destOrd="0" presId="urn:microsoft.com/office/officeart/2005/8/layout/hList9"/>
    <dgm:cxn modelId="{BEC947BC-30BB-4F16-B4E7-138B9161D912}" srcId="{1EA48F2A-7A11-43DD-BD4C-BA2D92724226}" destId="{8D6AFA38-F035-4B89-8DAC-661043F78483}" srcOrd="1" destOrd="0" parTransId="{C21C4675-44D1-4979-9D23-8299B3C1357F}" sibTransId="{A9C677ED-9B5F-47F6-9CB1-6743E9EC4981}"/>
    <dgm:cxn modelId="{D6CEE1F8-E356-4E51-906A-8A48678E7570}" type="presOf" srcId="{14795C6D-CECE-42CA-91AA-5C0BE99DE37E}" destId="{15DBD53B-FA55-4E67-ACFD-770FD6099EB7}" srcOrd="1" destOrd="0" presId="urn:microsoft.com/office/officeart/2005/8/layout/hList9"/>
    <dgm:cxn modelId="{864D7B25-A60F-48C5-89FE-8E5B35B2B887}" type="presParOf" srcId="{EA8B1812-6F85-4BB5-B52B-D294614BAE85}" destId="{9B5E8ECA-092E-4F25-A8F7-20EEE00559B5}" srcOrd="0" destOrd="0" presId="urn:microsoft.com/office/officeart/2005/8/layout/hList9"/>
    <dgm:cxn modelId="{DD082C85-CA5F-4DB6-8E9B-F51AF00F8872}" type="presParOf" srcId="{EA8B1812-6F85-4BB5-B52B-D294614BAE85}" destId="{24450760-0759-4495-B814-113316309CC6}" srcOrd="1" destOrd="0" presId="urn:microsoft.com/office/officeart/2005/8/layout/hList9"/>
    <dgm:cxn modelId="{126DA9AC-E650-4CA0-B7C1-385BC91BA186}" type="presParOf" srcId="{24450760-0759-4495-B814-113316309CC6}" destId="{2F9B0AA2-BF75-4D46-B813-A76C5EC29A7A}" srcOrd="0" destOrd="0" presId="urn:microsoft.com/office/officeart/2005/8/layout/hList9"/>
    <dgm:cxn modelId="{E0487C92-3E95-4FC2-AAC5-CDD3767C8F9D}" type="presParOf" srcId="{24450760-0759-4495-B814-113316309CC6}" destId="{84D40B5C-026C-4C1B-807D-B84156B11984}" srcOrd="1" destOrd="0" presId="urn:microsoft.com/office/officeart/2005/8/layout/hList9"/>
    <dgm:cxn modelId="{8BDCA970-1B07-480C-B920-35CD26A36B9C}" type="presParOf" srcId="{84D40B5C-026C-4C1B-807D-B84156B11984}" destId="{BB72C5DD-7C04-4873-866B-3C5778F42BB5}" srcOrd="0" destOrd="0" presId="urn:microsoft.com/office/officeart/2005/8/layout/hList9"/>
    <dgm:cxn modelId="{47BC6AED-0C55-4D17-BBEA-F776FE1DA247}" type="presParOf" srcId="{84D40B5C-026C-4C1B-807D-B84156B11984}" destId="{15DBD53B-FA55-4E67-ACFD-770FD6099EB7}" srcOrd="1" destOrd="0" presId="urn:microsoft.com/office/officeart/2005/8/layout/hList9"/>
    <dgm:cxn modelId="{F9CB2936-B712-4890-AC6C-5D949E79EBBF}" type="presParOf" srcId="{24450760-0759-4495-B814-113316309CC6}" destId="{FF14321D-5666-41D4-9BFB-E394F01A324C}" srcOrd="2" destOrd="0" presId="urn:microsoft.com/office/officeart/2005/8/layout/hList9"/>
    <dgm:cxn modelId="{9ACD9A9B-FCB3-40EF-91E5-23E14679015B}" type="presParOf" srcId="{FF14321D-5666-41D4-9BFB-E394F01A324C}" destId="{8A034EE7-EAA6-4398-ABE8-24137054DC98}" srcOrd="0" destOrd="0" presId="urn:microsoft.com/office/officeart/2005/8/layout/hList9"/>
    <dgm:cxn modelId="{D02E5E07-5BEC-4E94-B466-37AF97C77744}" type="presParOf" srcId="{FF14321D-5666-41D4-9BFB-E394F01A324C}" destId="{08FA7B7A-47EB-42F5-9AB7-DD535B3FDF8C}" srcOrd="1" destOrd="0" presId="urn:microsoft.com/office/officeart/2005/8/layout/hList9"/>
    <dgm:cxn modelId="{3DE13DBE-C957-42CE-96FD-7BFE0FE09257}" type="presParOf" srcId="{EA8B1812-6F85-4BB5-B52B-D294614BAE85}" destId="{24EFA43C-0E9E-4A76-83D9-D0188D7298AC}" srcOrd="2" destOrd="0" presId="urn:microsoft.com/office/officeart/2005/8/layout/hList9"/>
    <dgm:cxn modelId="{723272D5-291A-4616-A6FF-55DF2E50BFF2}" type="presParOf" srcId="{EA8B1812-6F85-4BB5-B52B-D294614BAE85}" destId="{C07DBFA7-4BE1-404D-9D1F-44018D2BD7F6}" srcOrd="3" destOrd="0" presId="urn:microsoft.com/office/officeart/2005/8/layout/hList9"/>
    <dgm:cxn modelId="{857B358D-511C-4712-A8E5-3FE7C79E2EA0}" type="presParOf" srcId="{EA8B1812-6F85-4BB5-B52B-D294614BAE85}" destId="{EA36A442-B878-42D6-B220-9D9B61A9E8B2}" srcOrd="4" destOrd="0" presId="urn:microsoft.com/office/officeart/2005/8/layout/hList9"/>
    <dgm:cxn modelId="{EF28077C-3C29-4F81-9B52-995EC4693017}" type="presParOf" srcId="{EA8B1812-6F85-4BB5-B52B-D294614BAE85}" destId="{3CECB36C-7807-4172-8A64-412ACD676328}" srcOrd="5" destOrd="0" presId="urn:microsoft.com/office/officeart/2005/8/layout/hList9"/>
    <dgm:cxn modelId="{9608417D-00D1-4D03-AEB2-F1AEEF7B9008}" type="presParOf" srcId="{EA8B1812-6F85-4BB5-B52B-D294614BAE85}" destId="{D29A1C2B-F194-4211-957B-723B0B9813B7}" srcOrd="6" destOrd="0" presId="urn:microsoft.com/office/officeart/2005/8/layout/hList9"/>
    <dgm:cxn modelId="{4259F8A0-BE6D-4ABB-ABD9-496FF93CA3BF}" type="presParOf" srcId="{D29A1C2B-F194-4211-957B-723B0B9813B7}" destId="{E8ABB7BF-0124-4524-B902-2783EE559010}" srcOrd="0" destOrd="0" presId="urn:microsoft.com/office/officeart/2005/8/layout/hList9"/>
    <dgm:cxn modelId="{41CD709F-BD69-46FD-B053-5EB73A31DADF}" type="presParOf" srcId="{D29A1C2B-F194-4211-957B-723B0B9813B7}" destId="{A31D40BE-B6F5-4B2F-874A-B26B8F028AE7}" srcOrd="1" destOrd="0" presId="urn:microsoft.com/office/officeart/2005/8/layout/hList9"/>
    <dgm:cxn modelId="{B153FAAD-CF6A-4E50-BB42-4823A22D5507}" type="presParOf" srcId="{A31D40BE-B6F5-4B2F-874A-B26B8F028AE7}" destId="{D764A9A7-5A7B-4978-81C1-99C4D4041D2F}" srcOrd="0" destOrd="0" presId="urn:microsoft.com/office/officeart/2005/8/layout/hList9"/>
    <dgm:cxn modelId="{AED07A70-C682-4732-8E2F-67FC616D8A41}" type="presParOf" srcId="{A31D40BE-B6F5-4B2F-874A-B26B8F028AE7}" destId="{0026B54A-CCDC-49FD-89BE-3E23CA9616BD}" srcOrd="1" destOrd="0" presId="urn:microsoft.com/office/officeart/2005/8/layout/hList9"/>
    <dgm:cxn modelId="{B6DA7808-CFE9-4124-BD35-B97140A5A7B7}" type="presParOf" srcId="{D29A1C2B-F194-4211-957B-723B0B9813B7}" destId="{92B5FDCD-AB1E-46FC-85B8-AF6BA581DC8A}" srcOrd="2" destOrd="0" presId="urn:microsoft.com/office/officeart/2005/8/layout/hList9"/>
    <dgm:cxn modelId="{C14C709F-06EB-445F-BBD8-ACB539DC534F}" type="presParOf" srcId="{92B5FDCD-AB1E-46FC-85B8-AF6BA581DC8A}" destId="{B83E2E9B-8955-4C22-9919-15984996FE37}" srcOrd="0" destOrd="0" presId="urn:microsoft.com/office/officeart/2005/8/layout/hList9"/>
    <dgm:cxn modelId="{F830D212-F5D8-40A3-BEFA-995E547780B3}" type="presParOf" srcId="{92B5FDCD-AB1E-46FC-85B8-AF6BA581DC8A}" destId="{64FDE4D8-ED36-46A4-8E0A-8EA4DA8A20DF}" srcOrd="1" destOrd="0" presId="urn:microsoft.com/office/officeart/2005/8/layout/hList9"/>
    <dgm:cxn modelId="{8FAA0632-FBF1-46FA-BB2B-15E7597F3479}" type="presParOf" srcId="{EA8B1812-6F85-4BB5-B52B-D294614BAE85}" destId="{75E02654-2E92-4EED-A54E-939C2F85C111}" srcOrd="7" destOrd="0" presId="urn:microsoft.com/office/officeart/2005/8/layout/hList9"/>
    <dgm:cxn modelId="{6647CCEA-7363-4533-BC6D-4F2AF41D6813}" type="presParOf" srcId="{EA8B1812-6F85-4BB5-B52B-D294614BAE85}" destId="{FC1F2DC0-1691-45F0-9237-BD22CDBB6681}" srcOrd="8" destOrd="0" presId="urn:microsoft.com/office/officeart/2005/8/layout/hList9"/>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7990456-6E14-4B91-A489-94840E5EACDE}"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780A5472-9FF0-47F5-AA6D-F2920DE678E9}">
      <dgm:prSet phldrT="[Text]" phldr="0" custT="1"/>
      <dgm:spPr/>
      <dgm:t>
        <a:bodyPr/>
        <a:lstStyle/>
        <a:p>
          <a:r>
            <a:rPr lang="en-GB" sz="1300" dirty="0">
              <a:solidFill>
                <a:schemeClr val="accent2"/>
              </a:solidFill>
            </a:rPr>
            <a:t>Education</a:t>
          </a:r>
        </a:p>
      </dgm:t>
    </dgm:pt>
    <dgm:pt modelId="{D5939C55-DD96-4724-99E9-B42CFA23FBE3}" type="parTrans" cxnId="{6A2F7DD0-5AD2-4EC2-A586-180AFBE99DF2}">
      <dgm:prSet/>
      <dgm:spPr/>
      <dgm:t>
        <a:bodyPr/>
        <a:lstStyle/>
        <a:p>
          <a:endParaRPr lang="en-GB"/>
        </a:p>
      </dgm:t>
    </dgm:pt>
    <dgm:pt modelId="{4ABFDC9C-12E0-4241-ADDE-7C603E7EBE1D}" type="sibTrans" cxnId="{6A2F7DD0-5AD2-4EC2-A586-180AFBE99DF2}">
      <dgm:prSet custT="1"/>
      <dgm:spPr>
        <a:solidFill>
          <a:schemeClr val="accent2"/>
        </a:solidFill>
      </dgm:spPr>
      <dgm:t>
        <a:bodyPr/>
        <a:lstStyle/>
        <a:p>
          <a:r>
            <a:rPr lang="en-GB" sz="1400" dirty="0">
              <a:solidFill>
                <a:schemeClr val="bg1"/>
              </a:solidFill>
            </a:rPr>
            <a:t>Family upbringing</a:t>
          </a:r>
        </a:p>
      </dgm:t>
    </dgm:pt>
    <dgm:pt modelId="{A83BEFD2-85BE-440F-A9B0-B0B7EC671C48}">
      <dgm:prSet phldrT="[Text]" phldr="1"/>
      <dgm:spPr/>
      <dgm:t>
        <a:bodyPr/>
        <a:lstStyle/>
        <a:p>
          <a:endParaRPr lang="en-GB" dirty="0"/>
        </a:p>
      </dgm:t>
    </dgm:pt>
    <dgm:pt modelId="{1502540D-9E1E-4593-A328-F4E3FEB53444}" type="parTrans" cxnId="{A076C046-8634-422B-86A3-3848B4B8FC4F}">
      <dgm:prSet/>
      <dgm:spPr/>
      <dgm:t>
        <a:bodyPr/>
        <a:lstStyle/>
        <a:p>
          <a:endParaRPr lang="en-GB"/>
        </a:p>
      </dgm:t>
    </dgm:pt>
    <dgm:pt modelId="{3937A1AF-68DF-4BB5-938D-4E9734B1EC46}" type="sibTrans" cxnId="{A076C046-8634-422B-86A3-3848B4B8FC4F}">
      <dgm:prSet/>
      <dgm:spPr/>
      <dgm:t>
        <a:bodyPr/>
        <a:lstStyle/>
        <a:p>
          <a:endParaRPr lang="en-GB"/>
        </a:p>
      </dgm:t>
    </dgm:pt>
    <dgm:pt modelId="{D3DB6B0C-FA59-4A33-A486-F505BA042D5C}">
      <dgm:prSet phldrT="[Text]" phldr="0" custT="1"/>
      <dgm:spPr/>
      <dgm:t>
        <a:bodyPr/>
        <a:lstStyle/>
        <a:p>
          <a:r>
            <a:rPr lang="en-GB" sz="3200" b="1" dirty="0">
              <a:solidFill>
                <a:schemeClr val="accent2"/>
              </a:solidFill>
            </a:rPr>
            <a:t>-</a:t>
          </a:r>
        </a:p>
      </dgm:t>
    </dgm:pt>
    <dgm:pt modelId="{04B91B89-D8EA-4932-9EE1-93E10F318193}" type="parTrans" cxnId="{221CEE0D-05E3-43D9-A3BD-456E3A486E5B}">
      <dgm:prSet/>
      <dgm:spPr/>
      <dgm:t>
        <a:bodyPr/>
        <a:lstStyle/>
        <a:p>
          <a:endParaRPr lang="en-GB"/>
        </a:p>
      </dgm:t>
    </dgm:pt>
    <dgm:pt modelId="{599667A8-D97E-446C-B3FF-6FA6701A4BE2}" type="sibTrans" cxnId="{221CEE0D-05E3-43D9-A3BD-456E3A486E5B}">
      <dgm:prSet custT="1"/>
      <dgm:spPr>
        <a:solidFill>
          <a:schemeClr val="accent2"/>
        </a:solidFill>
      </dgm:spPr>
      <dgm:t>
        <a:bodyPr/>
        <a:lstStyle/>
        <a:p>
          <a:r>
            <a:rPr lang="en-GB" sz="1200" dirty="0">
              <a:solidFill>
                <a:schemeClr val="bg1"/>
              </a:solidFill>
            </a:rPr>
            <a:t>Socialization</a:t>
          </a:r>
        </a:p>
      </dgm:t>
    </dgm:pt>
    <dgm:pt modelId="{9CF53A5D-CA2F-4341-982C-0FE6984954DD}">
      <dgm:prSet phldrT="[Text]" phldr="1"/>
      <dgm:spPr/>
      <dgm:t>
        <a:bodyPr/>
        <a:lstStyle/>
        <a:p>
          <a:endParaRPr lang="en-GB" dirty="0"/>
        </a:p>
      </dgm:t>
    </dgm:pt>
    <dgm:pt modelId="{940E356E-2969-45F4-BEF6-70687E0D1E2E}" type="parTrans" cxnId="{8884BB98-F8CB-4653-805F-2320D0113F1E}">
      <dgm:prSet/>
      <dgm:spPr/>
      <dgm:t>
        <a:bodyPr/>
        <a:lstStyle/>
        <a:p>
          <a:endParaRPr lang="en-GB"/>
        </a:p>
      </dgm:t>
    </dgm:pt>
    <dgm:pt modelId="{E6BE8330-6F13-49F4-8621-E06C52E6D001}" type="sibTrans" cxnId="{8884BB98-F8CB-4653-805F-2320D0113F1E}">
      <dgm:prSet/>
      <dgm:spPr/>
      <dgm:t>
        <a:bodyPr/>
        <a:lstStyle/>
        <a:p>
          <a:endParaRPr lang="en-GB"/>
        </a:p>
      </dgm:t>
    </dgm:pt>
    <dgm:pt modelId="{EE2FE585-0F6E-477E-9307-B1DA8430416A}">
      <dgm:prSet phldrT="[Text]" phldr="0" custT="1"/>
      <dgm:spPr/>
      <dgm:t>
        <a:bodyPr/>
        <a:lstStyle/>
        <a:p>
          <a:r>
            <a:rPr lang="en-GB" sz="1300" dirty="0">
              <a:solidFill>
                <a:srgbClr val="FF4343"/>
              </a:solidFill>
            </a:rPr>
            <a:t>Cultural values</a:t>
          </a:r>
        </a:p>
      </dgm:t>
    </dgm:pt>
    <dgm:pt modelId="{8DB5E032-68CB-4D19-9522-AE585488625F}" type="parTrans" cxnId="{0085BC47-E24C-4D48-AE54-A6EAC66F6F4A}">
      <dgm:prSet/>
      <dgm:spPr/>
      <dgm:t>
        <a:bodyPr/>
        <a:lstStyle/>
        <a:p>
          <a:endParaRPr lang="en-GB"/>
        </a:p>
      </dgm:t>
    </dgm:pt>
    <dgm:pt modelId="{1D98BF58-2F0A-4AAE-9E8A-0D98305DEDA6}" type="sibTrans" cxnId="{0085BC47-E24C-4D48-AE54-A6EAC66F6F4A}">
      <dgm:prSet custT="1"/>
      <dgm:spPr>
        <a:solidFill>
          <a:schemeClr val="accent2"/>
        </a:solidFill>
      </dgm:spPr>
      <dgm:t>
        <a:bodyPr/>
        <a:lstStyle/>
        <a:p>
          <a:r>
            <a:rPr lang="en-GB" sz="1200" dirty="0"/>
            <a:t>Life Experiences</a:t>
          </a:r>
        </a:p>
      </dgm:t>
    </dgm:pt>
    <dgm:pt modelId="{90169179-9B98-49A9-B002-8E4A33C3F6DA}">
      <dgm:prSet phldrT="[Text]" phldr="1"/>
      <dgm:spPr/>
      <dgm:t>
        <a:bodyPr/>
        <a:lstStyle/>
        <a:p>
          <a:endParaRPr lang="en-GB" dirty="0"/>
        </a:p>
      </dgm:t>
    </dgm:pt>
    <dgm:pt modelId="{3C7C92C1-D32C-4F5C-8A73-E78F930B46FE}" type="parTrans" cxnId="{31739286-792C-4230-9DB9-D50F7C98FDE8}">
      <dgm:prSet/>
      <dgm:spPr/>
      <dgm:t>
        <a:bodyPr/>
        <a:lstStyle/>
        <a:p>
          <a:endParaRPr lang="en-GB"/>
        </a:p>
      </dgm:t>
    </dgm:pt>
    <dgm:pt modelId="{2566A47B-69CA-4076-91ED-8827AC2BDC1D}" type="sibTrans" cxnId="{31739286-792C-4230-9DB9-D50F7C98FDE8}">
      <dgm:prSet/>
      <dgm:spPr/>
      <dgm:t>
        <a:bodyPr/>
        <a:lstStyle/>
        <a:p>
          <a:endParaRPr lang="en-GB"/>
        </a:p>
      </dgm:t>
    </dgm:pt>
    <dgm:pt modelId="{B1E17DA6-B95A-4C9A-BB22-A64A8D64236A}" type="pres">
      <dgm:prSet presAssocID="{37990456-6E14-4B91-A489-94840E5EACDE}" presName="Name0" presStyleCnt="0">
        <dgm:presLayoutVars>
          <dgm:chMax/>
          <dgm:chPref/>
          <dgm:dir/>
          <dgm:animLvl val="lvl"/>
        </dgm:presLayoutVars>
      </dgm:prSet>
      <dgm:spPr/>
    </dgm:pt>
    <dgm:pt modelId="{0B090949-3FC0-4B07-AB9D-29110A924CB7}" type="pres">
      <dgm:prSet presAssocID="{780A5472-9FF0-47F5-AA6D-F2920DE678E9}" presName="composite" presStyleCnt="0"/>
      <dgm:spPr/>
    </dgm:pt>
    <dgm:pt modelId="{5A5C1B9D-8DA8-40BC-9A13-E4147351C392}" type="pres">
      <dgm:prSet presAssocID="{780A5472-9FF0-47F5-AA6D-F2920DE678E9}" presName="Parent1" presStyleLbl="node1" presStyleIdx="0" presStyleCnt="6" custScaleX="133883" custScaleY="125781" custLinFactNeighborX="3547" custLinFactNeighborY="3868">
        <dgm:presLayoutVars>
          <dgm:chMax val="1"/>
          <dgm:chPref val="1"/>
          <dgm:bulletEnabled val="1"/>
        </dgm:presLayoutVars>
      </dgm:prSet>
      <dgm:spPr/>
    </dgm:pt>
    <dgm:pt modelId="{DCEA8402-850E-4BB8-9838-84CC3FF8AC8A}" type="pres">
      <dgm:prSet presAssocID="{780A5472-9FF0-47F5-AA6D-F2920DE678E9}" presName="Childtext1" presStyleLbl="revTx" presStyleIdx="0" presStyleCnt="3" custScaleX="8267" custScaleY="15075" custLinFactY="-108478" custLinFactNeighborX="-65480" custLinFactNeighborY="-200000">
        <dgm:presLayoutVars>
          <dgm:chMax val="0"/>
          <dgm:chPref val="0"/>
          <dgm:bulletEnabled val="1"/>
        </dgm:presLayoutVars>
      </dgm:prSet>
      <dgm:spPr/>
    </dgm:pt>
    <dgm:pt modelId="{3A0960C3-BBF7-4800-A5D5-35A7C642CAC8}" type="pres">
      <dgm:prSet presAssocID="{780A5472-9FF0-47F5-AA6D-F2920DE678E9}" presName="BalanceSpacing" presStyleCnt="0"/>
      <dgm:spPr/>
    </dgm:pt>
    <dgm:pt modelId="{45BA1174-E68F-43C3-865D-6C143431C620}" type="pres">
      <dgm:prSet presAssocID="{780A5472-9FF0-47F5-AA6D-F2920DE678E9}" presName="BalanceSpacing1" presStyleCnt="0"/>
      <dgm:spPr/>
    </dgm:pt>
    <dgm:pt modelId="{E4E1DCF9-F17A-4D85-B0E4-B4CE82F70088}" type="pres">
      <dgm:prSet presAssocID="{4ABFDC9C-12E0-4241-ADDE-7C603E7EBE1D}" presName="Accent1Text" presStyleLbl="node1" presStyleIdx="1" presStyleCnt="6" custScaleX="119964" custScaleY="114994" custLinFactNeighborX="-49761" custLinFactNeighborY="-17022"/>
      <dgm:spPr/>
    </dgm:pt>
    <dgm:pt modelId="{A204CA41-7FDE-4CBC-B89F-7D3BAC11EE81}" type="pres">
      <dgm:prSet presAssocID="{4ABFDC9C-12E0-4241-ADDE-7C603E7EBE1D}" presName="spaceBetweenRectangles" presStyleCnt="0"/>
      <dgm:spPr/>
    </dgm:pt>
    <dgm:pt modelId="{81CD0237-F282-4AE0-9EB9-F4701BB4E1E1}" type="pres">
      <dgm:prSet presAssocID="{D3DB6B0C-FA59-4A33-A486-F505BA042D5C}" presName="composite" presStyleCnt="0"/>
      <dgm:spPr/>
    </dgm:pt>
    <dgm:pt modelId="{FDC2E505-7EFC-405A-AC5A-072E4AB59EB4}" type="pres">
      <dgm:prSet presAssocID="{D3DB6B0C-FA59-4A33-A486-F505BA042D5C}" presName="Parent1" presStyleLbl="node1" presStyleIdx="2" presStyleCnt="6" custLinFactNeighborX="-22813" custLinFactNeighborY="-7758">
        <dgm:presLayoutVars>
          <dgm:chMax val="1"/>
          <dgm:chPref val="1"/>
          <dgm:bulletEnabled val="1"/>
        </dgm:presLayoutVars>
      </dgm:prSet>
      <dgm:spPr/>
    </dgm:pt>
    <dgm:pt modelId="{19948012-FDCB-4D01-9059-449ECFE2852C}" type="pres">
      <dgm:prSet presAssocID="{D3DB6B0C-FA59-4A33-A486-F505BA042D5C}" presName="Childtext1" presStyleLbl="revTx" presStyleIdx="1" presStyleCnt="3" custFlipVert="1" custScaleX="6997" custScaleY="6734" custLinFactY="-120170" custLinFactNeighborX="-2130" custLinFactNeighborY="-200000">
        <dgm:presLayoutVars>
          <dgm:chMax val="0"/>
          <dgm:chPref val="0"/>
          <dgm:bulletEnabled val="1"/>
        </dgm:presLayoutVars>
      </dgm:prSet>
      <dgm:spPr/>
    </dgm:pt>
    <dgm:pt modelId="{BE3D82CF-28A0-4285-936A-1D71C61DA312}" type="pres">
      <dgm:prSet presAssocID="{D3DB6B0C-FA59-4A33-A486-F505BA042D5C}" presName="BalanceSpacing" presStyleCnt="0"/>
      <dgm:spPr/>
    </dgm:pt>
    <dgm:pt modelId="{E49CE890-EC45-4629-B63A-D78636CC15A3}" type="pres">
      <dgm:prSet presAssocID="{D3DB6B0C-FA59-4A33-A486-F505BA042D5C}" presName="BalanceSpacing1" presStyleCnt="0"/>
      <dgm:spPr/>
    </dgm:pt>
    <dgm:pt modelId="{26937030-CA09-4417-B0A3-80943DFE207D}" type="pres">
      <dgm:prSet presAssocID="{599667A8-D97E-446C-B3FF-6FA6701A4BE2}" presName="Accent1Text" presStyleLbl="node1" presStyleIdx="3" presStyleCnt="6" custScaleX="138208" custScaleY="116878" custLinFactNeighborX="19157" custLinFactNeighborY="3000"/>
      <dgm:spPr/>
    </dgm:pt>
    <dgm:pt modelId="{CFA7AE0B-12C9-4AB3-A431-BE9162ACA65C}" type="pres">
      <dgm:prSet presAssocID="{599667A8-D97E-446C-B3FF-6FA6701A4BE2}" presName="spaceBetweenRectangles" presStyleCnt="0"/>
      <dgm:spPr/>
    </dgm:pt>
    <dgm:pt modelId="{BB8EF1FE-FE2D-400E-BDFA-88C2B14B1F25}" type="pres">
      <dgm:prSet presAssocID="{EE2FE585-0F6E-477E-9307-B1DA8430416A}" presName="composite" presStyleCnt="0"/>
      <dgm:spPr/>
    </dgm:pt>
    <dgm:pt modelId="{6134A095-C824-41A0-97AB-BF656669289B}" type="pres">
      <dgm:prSet presAssocID="{EE2FE585-0F6E-477E-9307-B1DA8430416A}" presName="Parent1" presStyleLbl="node1" presStyleIdx="4" presStyleCnt="6">
        <dgm:presLayoutVars>
          <dgm:chMax val="1"/>
          <dgm:chPref val="1"/>
          <dgm:bulletEnabled val="1"/>
        </dgm:presLayoutVars>
      </dgm:prSet>
      <dgm:spPr/>
    </dgm:pt>
    <dgm:pt modelId="{01E8F96F-46A3-42A6-9DC9-EEA5BCEF60B0}" type="pres">
      <dgm:prSet presAssocID="{EE2FE585-0F6E-477E-9307-B1DA8430416A}" presName="Childtext1" presStyleLbl="revTx" presStyleIdx="2" presStyleCnt="3" custFlipHor="1" custScaleX="3621" custScaleY="18050" custLinFactX="17413" custLinFactY="-209238" custLinFactNeighborX="100000" custLinFactNeighborY="-300000">
        <dgm:presLayoutVars>
          <dgm:chMax val="0"/>
          <dgm:chPref val="0"/>
          <dgm:bulletEnabled val="1"/>
        </dgm:presLayoutVars>
      </dgm:prSet>
      <dgm:spPr/>
    </dgm:pt>
    <dgm:pt modelId="{C6970190-C43A-4461-8B64-2698B44EDFAA}" type="pres">
      <dgm:prSet presAssocID="{EE2FE585-0F6E-477E-9307-B1DA8430416A}" presName="BalanceSpacing" presStyleCnt="0"/>
      <dgm:spPr/>
    </dgm:pt>
    <dgm:pt modelId="{6B71B0D5-3666-427F-BC7E-D51C963403EC}" type="pres">
      <dgm:prSet presAssocID="{EE2FE585-0F6E-477E-9307-B1DA8430416A}" presName="BalanceSpacing1" presStyleCnt="0"/>
      <dgm:spPr/>
    </dgm:pt>
    <dgm:pt modelId="{88345562-BFFA-41D8-9D23-88066E5D438E}" type="pres">
      <dgm:prSet presAssocID="{1D98BF58-2F0A-4AAE-9E8A-0D98305DEDA6}" presName="Accent1Text" presStyleLbl="node1" presStyleIdx="5" presStyleCnt="6" custScaleX="129753" custScaleY="116066" custLinFactNeighborX="-22991" custLinFactNeighborY="-7826"/>
      <dgm:spPr/>
    </dgm:pt>
  </dgm:ptLst>
  <dgm:cxnLst>
    <dgm:cxn modelId="{92E7A404-0E4C-4FF1-92B1-1FEDC7E3BE32}" type="presOf" srcId="{D3DB6B0C-FA59-4A33-A486-F505BA042D5C}" destId="{FDC2E505-7EFC-405A-AC5A-072E4AB59EB4}" srcOrd="0" destOrd="0" presId="urn:microsoft.com/office/officeart/2008/layout/AlternatingHexagons"/>
    <dgm:cxn modelId="{221CEE0D-05E3-43D9-A3BD-456E3A486E5B}" srcId="{37990456-6E14-4B91-A489-94840E5EACDE}" destId="{D3DB6B0C-FA59-4A33-A486-F505BA042D5C}" srcOrd="1" destOrd="0" parTransId="{04B91B89-D8EA-4932-9EE1-93E10F318193}" sibTransId="{599667A8-D97E-446C-B3FF-6FA6701A4BE2}"/>
    <dgm:cxn modelId="{88722B1D-80E0-4940-B963-8CCB15DE507B}" type="presOf" srcId="{780A5472-9FF0-47F5-AA6D-F2920DE678E9}" destId="{5A5C1B9D-8DA8-40BC-9A13-E4147351C392}" srcOrd="0" destOrd="0" presId="urn:microsoft.com/office/officeart/2008/layout/AlternatingHexagons"/>
    <dgm:cxn modelId="{A076C046-8634-422B-86A3-3848B4B8FC4F}" srcId="{780A5472-9FF0-47F5-AA6D-F2920DE678E9}" destId="{A83BEFD2-85BE-440F-A9B0-B0B7EC671C48}" srcOrd="0" destOrd="0" parTransId="{1502540D-9E1E-4593-A328-F4E3FEB53444}" sibTransId="{3937A1AF-68DF-4BB5-938D-4E9734B1EC46}"/>
    <dgm:cxn modelId="{0085BC47-E24C-4D48-AE54-A6EAC66F6F4A}" srcId="{37990456-6E14-4B91-A489-94840E5EACDE}" destId="{EE2FE585-0F6E-477E-9307-B1DA8430416A}" srcOrd="2" destOrd="0" parTransId="{8DB5E032-68CB-4D19-9522-AE585488625F}" sibTransId="{1D98BF58-2F0A-4AAE-9E8A-0D98305DEDA6}"/>
    <dgm:cxn modelId="{A528B077-8912-4A98-851E-9C4BC533566C}" type="presOf" srcId="{4ABFDC9C-12E0-4241-ADDE-7C603E7EBE1D}" destId="{E4E1DCF9-F17A-4D85-B0E4-B4CE82F70088}" srcOrd="0" destOrd="0" presId="urn:microsoft.com/office/officeart/2008/layout/AlternatingHexagons"/>
    <dgm:cxn modelId="{F24ACA78-983E-455D-B83C-E2DCB3F8DC15}" type="presOf" srcId="{1D98BF58-2F0A-4AAE-9E8A-0D98305DEDA6}" destId="{88345562-BFFA-41D8-9D23-88066E5D438E}" srcOrd="0" destOrd="0" presId="urn:microsoft.com/office/officeart/2008/layout/AlternatingHexagons"/>
    <dgm:cxn modelId="{9284967A-520A-4008-8120-D924084ACEA4}" type="presOf" srcId="{599667A8-D97E-446C-B3FF-6FA6701A4BE2}" destId="{26937030-CA09-4417-B0A3-80943DFE207D}" srcOrd="0" destOrd="0" presId="urn:microsoft.com/office/officeart/2008/layout/AlternatingHexagons"/>
    <dgm:cxn modelId="{8363E47D-3AE6-4A9B-9C6A-2F78C68EE567}" type="presOf" srcId="{37990456-6E14-4B91-A489-94840E5EACDE}" destId="{B1E17DA6-B95A-4C9A-BB22-A64A8D64236A}" srcOrd="0" destOrd="0" presId="urn:microsoft.com/office/officeart/2008/layout/AlternatingHexagons"/>
    <dgm:cxn modelId="{31739286-792C-4230-9DB9-D50F7C98FDE8}" srcId="{EE2FE585-0F6E-477E-9307-B1DA8430416A}" destId="{90169179-9B98-49A9-B002-8E4A33C3F6DA}" srcOrd="0" destOrd="0" parTransId="{3C7C92C1-D32C-4F5C-8A73-E78F930B46FE}" sibTransId="{2566A47B-69CA-4076-91ED-8827AC2BDC1D}"/>
    <dgm:cxn modelId="{3025A591-40ED-48D9-9C1D-4865A7B8B8A1}" type="presOf" srcId="{90169179-9B98-49A9-B002-8E4A33C3F6DA}" destId="{01E8F96F-46A3-42A6-9DC9-EEA5BCEF60B0}" srcOrd="0" destOrd="0" presId="urn:microsoft.com/office/officeart/2008/layout/AlternatingHexagons"/>
    <dgm:cxn modelId="{8884BB98-F8CB-4653-805F-2320D0113F1E}" srcId="{D3DB6B0C-FA59-4A33-A486-F505BA042D5C}" destId="{9CF53A5D-CA2F-4341-982C-0FE6984954DD}" srcOrd="0" destOrd="0" parTransId="{940E356E-2969-45F4-BEF6-70687E0D1E2E}" sibTransId="{E6BE8330-6F13-49F4-8621-E06C52E6D001}"/>
    <dgm:cxn modelId="{E029019E-C9F3-49C6-8F50-2D7C7E55C5F3}" type="presOf" srcId="{9CF53A5D-CA2F-4341-982C-0FE6984954DD}" destId="{19948012-FDCB-4D01-9059-449ECFE2852C}" srcOrd="0" destOrd="0" presId="urn:microsoft.com/office/officeart/2008/layout/AlternatingHexagons"/>
    <dgm:cxn modelId="{AF61CBCA-7965-4361-AD0A-77856A744905}" type="presOf" srcId="{A83BEFD2-85BE-440F-A9B0-B0B7EC671C48}" destId="{DCEA8402-850E-4BB8-9838-84CC3FF8AC8A}" srcOrd="0" destOrd="0" presId="urn:microsoft.com/office/officeart/2008/layout/AlternatingHexagons"/>
    <dgm:cxn modelId="{6A2F7DD0-5AD2-4EC2-A586-180AFBE99DF2}" srcId="{37990456-6E14-4B91-A489-94840E5EACDE}" destId="{780A5472-9FF0-47F5-AA6D-F2920DE678E9}" srcOrd="0" destOrd="0" parTransId="{D5939C55-DD96-4724-99E9-B42CFA23FBE3}" sibTransId="{4ABFDC9C-12E0-4241-ADDE-7C603E7EBE1D}"/>
    <dgm:cxn modelId="{7137AEF0-BFA7-41F9-9954-F42B2DC47983}" type="presOf" srcId="{EE2FE585-0F6E-477E-9307-B1DA8430416A}" destId="{6134A095-C824-41A0-97AB-BF656669289B}" srcOrd="0" destOrd="0" presId="urn:microsoft.com/office/officeart/2008/layout/AlternatingHexagons"/>
    <dgm:cxn modelId="{3EA04073-A909-4CE9-9E58-D9259DAD90FA}" type="presParOf" srcId="{B1E17DA6-B95A-4C9A-BB22-A64A8D64236A}" destId="{0B090949-3FC0-4B07-AB9D-29110A924CB7}" srcOrd="0" destOrd="0" presId="urn:microsoft.com/office/officeart/2008/layout/AlternatingHexagons"/>
    <dgm:cxn modelId="{F59D36C6-C567-41E8-A365-BA3AE73D0FEF}" type="presParOf" srcId="{0B090949-3FC0-4B07-AB9D-29110A924CB7}" destId="{5A5C1B9D-8DA8-40BC-9A13-E4147351C392}" srcOrd="0" destOrd="0" presId="urn:microsoft.com/office/officeart/2008/layout/AlternatingHexagons"/>
    <dgm:cxn modelId="{39574AD0-7124-4452-8AA7-6E075FB7420A}" type="presParOf" srcId="{0B090949-3FC0-4B07-AB9D-29110A924CB7}" destId="{DCEA8402-850E-4BB8-9838-84CC3FF8AC8A}" srcOrd="1" destOrd="0" presId="urn:microsoft.com/office/officeart/2008/layout/AlternatingHexagons"/>
    <dgm:cxn modelId="{7D61E33C-E5F9-4CED-92EA-3892F496C97B}" type="presParOf" srcId="{0B090949-3FC0-4B07-AB9D-29110A924CB7}" destId="{3A0960C3-BBF7-4800-A5D5-35A7C642CAC8}" srcOrd="2" destOrd="0" presId="urn:microsoft.com/office/officeart/2008/layout/AlternatingHexagons"/>
    <dgm:cxn modelId="{8B5EC593-CE57-4722-8B90-C2A8C69ABFF0}" type="presParOf" srcId="{0B090949-3FC0-4B07-AB9D-29110A924CB7}" destId="{45BA1174-E68F-43C3-865D-6C143431C620}" srcOrd="3" destOrd="0" presId="urn:microsoft.com/office/officeart/2008/layout/AlternatingHexagons"/>
    <dgm:cxn modelId="{0201F9E5-C49F-4681-B65C-CA0A302EAF0B}" type="presParOf" srcId="{0B090949-3FC0-4B07-AB9D-29110A924CB7}" destId="{E4E1DCF9-F17A-4D85-B0E4-B4CE82F70088}" srcOrd="4" destOrd="0" presId="urn:microsoft.com/office/officeart/2008/layout/AlternatingHexagons"/>
    <dgm:cxn modelId="{BA383C07-2BA2-48A8-B96C-2219D833313F}" type="presParOf" srcId="{B1E17DA6-B95A-4C9A-BB22-A64A8D64236A}" destId="{A204CA41-7FDE-4CBC-B89F-7D3BAC11EE81}" srcOrd="1" destOrd="0" presId="urn:microsoft.com/office/officeart/2008/layout/AlternatingHexagons"/>
    <dgm:cxn modelId="{8660E62B-416A-4307-ACDA-B3077D81C64E}" type="presParOf" srcId="{B1E17DA6-B95A-4C9A-BB22-A64A8D64236A}" destId="{81CD0237-F282-4AE0-9EB9-F4701BB4E1E1}" srcOrd="2" destOrd="0" presId="urn:microsoft.com/office/officeart/2008/layout/AlternatingHexagons"/>
    <dgm:cxn modelId="{58D83A73-E42C-4FFF-87FF-E73D0D2083C1}" type="presParOf" srcId="{81CD0237-F282-4AE0-9EB9-F4701BB4E1E1}" destId="{FDC2E505-7EFC-405A-AC5A-072E4AB59EB4}" srcOrd="0" destOrd="0" presId="urn:microsoft.com/office/officeart/2008/layout/AlternatingHexagons"/>
    <dgm:cxn modelId="{F25A3476-63AD-4777-91E2-3B5FC308BE99}" type="presParOf" srcId="{81CD0237-F282-4AE0-9EB9-F4701BB4E1E1}" destId="{19948012-FDCB-4D01-9059-449ECFE2852C}" srcOrd="1" destOrd="0" presId="urn:microsoft.com/office/officeart/2008/layout/AlternatingHexagons"/>
    <dgm:cxn modelId="{DA01C700-8824-48FD-80F5-7DB3DF93BDB4}" type="presParOf" srcId="{81CD0237-F282-4AE0-9EB9-F4701BB4E1E1}" destId="{BE3D82CF-28A0-4285-936A-1D71C61DA312}" srcOrd="2" destOrd="0" presId="urn:microsoft.com/office/officeart/2008/layout/AlternatingHexagons"/>
    <dgm:cxn modelId="{92E86959-5802-4289-8E3F-219770DA94EB}" type="presParOf" srcId="{81CD0237-F282-4AE0-9EB9-F4701BB4E1E1}" destId="{E49CE890-EC45-4629-B63A-D78636CC15A3}" srcOrd="3" destOrd="0" presId="urn:microsoft.com/office/officeart/2008/layout/AlternatingHexagons"/>
    <dgm:cxn modelId="{60B1932A-7F19-4D74-94E9-0C05604EBC0A}" type="presParOf" srcId="{81CD0237-F282-4AE0-9EB9-F4701BB4E1E1}" destId="{26937030-CA09-4417-B0A3-80943DFE207D}" srcOrd="4" destOrd="0" presId="urn:microsoft.com/office/officeart/2008/layout/AlternatingHexagons"/>
    <dgm:cxn modelId="{8A24661F-C4A6-4FD2-A242-780C9862F723}" type="presParOf" srcId="{B1E17DA6-B95A-4C9A-BB22-A64A8D64236A}" destId="{CFA7AE0B-12C9-4AB3-A431-BE9162ACA65C}" srcOrd="3" destOrd="0" presId="urn:microsoft.com/office/officeart/2008/layout/AlternatingHexagons"/>
    <dgm:cxn modelId="{664C79A4-1E20-45E9-AED5-CB81C40526DC}" type="presParOf" srcId="{B1E17DA6-B95A-4C9A-BB22-A64A8D64236A}" destId="{BB8EF1FE-FE2D-400E-BDFA-88C2B14B1F25}" srcOrd="4" destOrd="0" presId="urn:microsoft.com/office/officeart/2008/layout/AlternatingHexagons"/>
    <dgm:cxn modelId="{D152B809-3D67-46A7-9116-39C322B326EA}" type="presParOf" srcId="{BB8EF1FE-FE2D-400E-BDFA-88C2B14B1F25}" destId="{6134A095-C824-41A0-97AB-BF656669289B}" srcOrd="0" destOrd="0" presId="urn:microsoft.com/office/officeart/2008/layout/AlternatingHexagons"/>
    <dgm:cxn modelId="{200A53AA-A047-4D61-9131-6726CB414A0F}" type="presParOf" srcId="{BB8EF1FE-FE2D-400E-BDFA-88C2B14B1F25}" destId="{01E8F96F-46A3-42A6-9DC9-EEA5BCEF60B0}" srcOrd="1" destOrd="0" presId="urn:microsoft.com/office/officeart/2008/layout/AlternatingHexagons"/>
    <dgm:cxn modelId="{8B50187B-4B9E-47FD-9B5A-D55259B6D71E}" type="presParOf" srcId="{BB8EF1FE-FE2D-400E-BDFA-88C2B14B1F25}" destId="{C6970190-C43A-4461-8B64-2698B44EDFAA}" srcOrd="2" destOrd="0" presId="urn:microsoft.com/office/officeart/2008/layout/AlternatingHexagons"/>
    <dgm:cxn modelId="{73E9DFAB-3B02-479C-869F-3278D16C30EC}" type="presParOf" srcId="{BB8EF1FE-FE2D-400E-BDFA-88C2B14B1F25}" destId="{6B71B0D5-3666-427F-BC7E-D51C963403EC}" srcOrd="3" destOrd="0" presId="urn:microsoft.com/office/officeart/2008/layout/AlternatingHexagons"/>
    <dgm:cxn modelId="{CC8724A7-E732-4287-9ACC-D14BBC20DADF}" type="presParOf" srcId="{BB8EF1FE-FE2D-400E-BDFA-88C2B14B1F25}" destId="{88345562-BFFA-41D8-9D23-88066E5D438E}" srcOrd="4" destOrd="0" presId="urn:microsoft.com/office/officeart/2008/layout/AlternatingHexagons"/>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C56B6EF-2801-4A2D-BAC8-7BA86E59AF57}"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F6305CBB-4554-4576-BDFE-336841EF9090}">
      <dgm:prSet phldrT="[Text]" phldr="0" custT="1"/>
      <dgm:spPr/>
      <dgm:t>
        <a:bodyPr/>
        <a:lstStyle/>
        <a:p>
          <a:r>
            <a:rPr lang="en-GB" sz="1800" dirty="0">
              <a:solidFill>
                <a:srgbClr val="EA8FFF"/>
              </a:solidFill>
            </a:rPr>
            <a:t>Cognitive</a:t>
          </a:r>
        </a:p>
        <a:p>
          <a:r>
            <a:rPr lang="en-GB" sz="1400" baseline="0" dirty="0">
              <a:solidFill>
                <a:schemeClr val="tx1">
                  <a:lumMod val="50000"/>
                </a:schemeClr>
              </a:solidFill>
            </a:rPr>
            <a:t>development emphasizes the importance of social interaction and cultural tools in the evolution of children's thinking.</a:t>
          </a:r>
        </a:p>
      </dgm:t>
    </dgm:pt>
    <dgm:pt modelId="{D5E764D7-8774-4ACF-839E-C407AD6C423C}" type="parTrans" cxnId="{74CE80AF-8884-4552-8601-8AAE985CE9C6}">
      <dgm:prSet/>
      <dgm:spPr/>
      <dgm:t>
        <a:bodyPr/>
        <a:lstStyle/>
        <a:p>
          <a:endParaRPr lang="en-GB"/>
        </a:p>
      </dgm:t>
    </dgm:pt>
    <dgm:pt modelId="{88E88EEA-149D-4A43-B492-1C9FE84A163E}" type="sibTrans" cxnId="{74CE80AF-8884-4552-8601-8AAE985CE9C6}">
      <dgm:prSet/>
      <dgm:spPr/>
      <dgm:t>
        <a:bodyPr/>
        <a:lstStyle/>
        <a:p>
          <a:endParaRPr lang="en-GB"/>
        </a:p>
      </dgm:t>
    </dgm:pt>
    <dgm:pt modelId="{61E96926-4A0C-428F-AA51-F93AE59ABDCE}">
      <dgm:prSet phldrT="[Text]" phldr="0" custT="1"/>
      <dgm:spPr/>
      <dgm:t>
        <a:bodyPr/>
        <a:lstStyle/>
        <a:p>
          <a:r>
            <a:rPr lang="en-GB" sz="1800" dirty="0">
              <a:solidFill>
                <a:srgbClr val="CC00CC"/>
              </a:solidFill>
            </a:rPr>
            <a:t>Language development</a:t>
          </a:r>
        </a:p>
        <a:p>
          <a:r>
            <a:rPr lang="en-GB" sz="1400" baseline="0" dirty="0">
              <a:solidFill>
                <a:schemeClr val="tx1">
                  <a:lumMod val="50000"/>
                </a:schemeClr>
              </a:solidFill>
            </a:rPr>
            <a:t>Encourages children to engage in games, self-talk, and role play. Believed to increase confidence.</a:t>
          </a:r>
        </a:p>
      </dgm:t>
    </dgm:pt>
    <dgm:pt modelId="{70D579C9-B713-440A-B09A-AEEEFF4F055C}" type="parTrans" cxnId="{D019BB8F-A31A-47E6-BE6B-D9ADCBD00D2F}">
      <dgm:prSet/>
      <dgm:spPr/>
      <dgm:t>
        <a:bodyPr/>
        <a:lstStyle/>
        <a:p>
          <a:endParaRPr lang="en-GB"/>
        </a:p>
      </dgm:t>
    </dgm:pt>
    <dgm:pt modelId="{389F8EDC-0593-43DC-AE58-3D2CA6247955}" type="sibTrans" cxnId="{D019BB8F-A31A-47E6-BE6B-D9ADCBD00D2F}">
      <dgm:prSet/>
      <dgm:spPr/>
      <dgm:t>
        <a:bodyPr/>
        <a:lstStyle/>
        <a:p>
          <a:endParaRPr lang="en-GB"/>
        </a:p>
      </dgm:t>
    </dgm:pt>
    <dgm:pt modelId="{B9B35B44-0492-468B-BF30-72A2F8C83DE2}">
      <dgm:prSet phldrT="[Text]" phldr="0" custT="1"/>
      <dgm:spPr/>
      <dgm:t>
        <a:bodyPr/>
        <a:lstStyle/>
        <a:p>
          <a:r>
            <a:rPr lang="en-GB" sz="2200" dirty="0">
              <a:solidFill>
                <a:srgbClr val="7030A0"/>
              </a:solidFill>
            </a:rPr>
            <a:t>Social &amp; emotional</a:t>
          </a:r>
        </a:p>
        <a:p>
          <a:r>
            <a:rPr lang="en-GB" sz="1400" dirty="0">
              <a:solidFill>
                <a:schemeClr val="tx1">
                  <a:lumMod val="50000"/>
                </a:schemeClr>
              </a:solidFill>
            </a:rPr>
            <a:t>Skills will help regulate a child’s emotions. </a:t>
          </a:r>
        </a:p>
      </dgm:t>
    </dgm:pt>
    <dgm:pt modelId="{EF27FD97-5018-4C96-A113-9DB820DA9A29}" type="parTrans" cxnId="{5E6F1149-BB4A-4037-9C0D-0C1A6806F91D}">
      <dgm:prSet/>
      <dgm:spPr/>
      <dgm:t>
        <a:bodyPr/>
        <a:lstStyle/>
        <a:p>
          <a:endParaRPr lang="en-GB"/>
        </a:p>
      </dgm:t>
    </dgm:pt>
    <dgm:pt modelId="{A66B83D2-E554-492D-A9A8-2D55216FBBA4}" type="sibTrans" cxnId="{5E6F1149-BB4A-4037-9C0D-0C1A6806F91D}">
      <dgm:prSet/>
      <dgm:spPr/>
      <dgm:t>
        <a:bodyPr/>
        <a:lstStyle/>
        <a:p>
          <a:endParaRPr lang="en-GB"/>
        </a:p>
      </dgm:t>
    </dgm:pt>
    <dgm:pt modelId="{02BCAF65-80E9-47F1-8805-F0A32E8D8EB1}" type="pres">
      <dgm:prSet presAssocID="{BC56B6EF-2801-4A2D-BAC8-7BA86E59AF57}" presName="Name0" presStyleCnt="0">
        <dgm:presLayoutVars>
          <dgm:dir/>
          <dgm:resizeHandles val="exact"/>
        </dgm:presLayoutVars>
      </dgm:prSet>
      <dgm:spPr/>
    </dgm:pt>
    <dgm:pt modelId="{292DDC4B-2FC4-45F3-917E-30EEEEA155D7}" type="pres">
      <dgm:prSet presAssocID="{BC56B6EF-2801-4A2D-BAC8-7BA86E59AF57}" presName="bkgdShp" presStyleLbl="alignAccFollowNode1" presStyleIdx="0" presStyleCnt="1"/>
      <dgm:spPr/>
    </dgm:pt>
    <dgm:pt modelId="{042F0B61-5E55-4670-B90B-C9654426869D}" type="pres">
      <dgm:prSet presAssocID="{BC56B6EF-2801-4A2D-BAC8-7BA86E59AF57}" presName="linComp" presStyleCnt="0"/>
      <dgm:spPr/>
    </dgm:pt>
    <dgm:pt modelId="{13576DFE-94A2-4D62-A906-3E3069237054}" type="pres">
      <dgm:prSet presAssocID="{F6305CBB-4554-4576-BDFE-336841EF9090}" presName="compNode" presStyleCnt="0"/>
      <dgm:spPr/>
    </dgm:pt>
    <dgm:pt modelId="{81512F0F-0CB1-4469-806B-D4F1DE48EEA8}" type="pres">
      <dgm:prSet presAssocID="{F6305CBB-4554-4576-BDFE-336841EF9090}" presName="node" presStyleLbl="node1" presStyleIdx="0" presStyleCnt="3" custLinFactNeighborX="2090" custLinFactNeighborY="0">
        <dgm:presLayoutVars>
          <dgm:bulletEnabled val="1"/>
        </dgm:presLayoutVars>
      </dgm:prSet>
      <dgm:spPr/>
    </dgm:pt>
    <dgm:pt modelId="{550A01AD-D230-43A0-8FDE-253CE08D7E90}" type="pres">
      <dgm:prSet presAssocID="{F6305CBB-4554-4576-BDFE-336841EF9090}" presName="invisiNode" presStyleLbl="node1" presStyleIdx="0" presStyleCnt="3"/>
      <dgm:spPr/>
    </dgm:pt>
    <dgm:pt modelId="{E84339EA-A630-40B4-BB30-0A38F80D5F76}" type="pres">
      <dgm:prSet presAssocID="{F6305CBB-4554-4576-BDFE-336841EF9090}" presName="imagNode" presStyleLbl="fgImgPlace1" presStyleIdx="0" presStyleCnt="3"/>
      <dgm:spPr>
        <a:blipFill>
          <a:blip xmlns:r="http://schemas.openxmlformats.org/officeDocument/2006/relationships" r:embed="rId1"/>
          <a:srcRect/>
          <a:stretch>
            <a:fillRect l="-23000" r="-23000"/>
          </a:stretch>
        </a:blipFill>
      </dgm:spPr>
    </dgm:pt>
    <dgm:pt modelId="{0D73143E-A86F-408B-A4EB-C2B6B83BD6D9}" type="pres">
      <dgm:prSet presAssocID="{88E88EEA-149D-4A43-B492-1C9FE84A163E}" presName="sibTrans" presStyleLbl="sibTrans2D1" presStyleIdx="0" presStyleCnt="0"/>
      <dgm:spPr/>
    </dgm:pt>
    <dgm:pt modelId="{D1A461A3-D1A2-411E-91AC-31FC66AD6BD0}" type="pres">
      <dgm:prSet presAssocID="{61E96926-4A0C-428F-AA51-F93AE59ABDCE}" presName="compNode" presStyleCnt="0"/>
      <dgm:spPr/>
    </dgm:pt>
    <dgm:pt modelId="{043D1713-0581-4C98-B589-AA7DAC4C27FB}" type="pres">
      <dgm:prSet presAssocID="{61E96926-4A0C-428F-AA51-F93AE59ABDCE}" presName="node" presStyleLbl="node1" presStyleIdx="1" presStyleCnt="3" custLinFactNeighborX="523" custLinFactNeighborY="0">
        <dgm:presLayoutVars>
          <dgm:bulletEnabled val="1"/>
        </dgm:presLayoutVars>
      </dgm:prSet>
      <dgm:spPr/>
    </dgm:pt>
    <dgm:pt modelId="{3EF62ECB-613D-4FFA-8640-ABD0F3FEC8B9}" type="pres">
      <dgm:prSet presAssocID="{61E96926-4A0C-428F-AA51-F93AE59ABDCE}" presName="invisiNode" presStyleLbl="node1" presStyleIdx="1" presStyleCnt="3"/>
      <dgm:spPr/>
    </dgm:pt>
    <dgm:pt modelId="{9B46C8FC-187C-4DC9-BBE5-DF319B2E4C46}" type="pres">
      <dgm:prSet presAssocID="{61E96926-4A0C-428F-AA51-F93AE59ABDCE}" presName="imagNode" presStyleLbl="fgImgPlace1" presStyleIdx="1" presStyleCnt="3"/>
      <dgm:spPr>
        <a:blipFill>
          <a:blip xmlns:r="http://schemas.openxmlformats.org/officeDocument/2006/relationships" r:embed="rId2"/>
          <a:srcRect/>
          <a:stretch>
            <a:fillRect l="-1000" r="-1000"/>
          </a:stretch>
        </a:blipFill>
      </dgm:spPr>
    </dgm:pt>
    <dgm:pt modelId="{BEEC6ECC-FDD9-4089-8DFD-DB6D30C0981B}" type="pres">
      <dgm:prSet presAssocID="{389F8EDC-0593-43DC-AE58-3D2CA6247955}" presName="sibTrans" presStyleLbl="sibTrans2D1" presStyleIdx="0" presStyleCnt="0"/>
      <dgm:spPr/>
    </dgm:pt>
    <dgm:pt modelId="{842A5B8C-1B32-4ABC-90A2-46444F2F1B6A}" type="pres">
      <dgm:prSet presAssocID="{B9B35B44-0492-468B-BF30-72A2F8C83DE2}" presName="compNode" presStyleCnt="0"/>
      <dgm:spPr/>
    </dgm:pt>
    <dgm:pt modelId="{49336A9C-4FA2-4E54-BAF8-A0FA5129724A}" type="pres">
      <dgm:prSet presAssocID="{B9B35B44-0492-468B-BF30-72A2F8C83DE2}" presName="node" presStyleLbl="node1" presStyleIdx="2" presStyleCnt="3">
        <dgm:presLayoutVars>
          <dgm:bulletEnabled val="1"/>
        </dgm:presLayoutVars>
      </dgm:prSet>
      <dgm:spPr/>
    </dgm:pt>
    <dgm:pt modelId="{8713EC71-3492-4BE5-AAFB-0286AD8115E5}" type="pres">
      <dgm:prSet presAssocID="{B9B35B44-0492-468B-BF30-72A2F8C83DE2}" presName="invisiNode" presStyleLbl="node1" presStyleIdx="2" presStyleCnt="3"/>
      <dgm:spPr/>
    </dgm:pt>
    <dgm:pt modelId="{A7291A54-FA3D-410D-AD73-7AF3491066D3}" type="pres">
      <dgm:prSet presAssocID="{B9B35B44-0492-468B-BF30-72A2F8C83DE2}" presName="imagNode" presStyleLbl="fgImgPlace1" presStyleIdx="2" presStyleCnt="3" custLinFactNeighborX="2879" custLinFactNeighborY="2306"/>
      <dgm:spPr>
        <a:blipFill>
          <a:blip xmlns:r="http://schemas.openxmlformats.org/officeDocument/2006/relationships" r:embed="rId3">
            <a:extLst>
              <a:ext uri="{837473B0-CC2E-450A-ABE3-18F120FF3D39}">
                <a1611:picAttrSrcUrl xmlns:a1611="http://schemas.microsoft.com/office/drawing/2016/11/main" r:id="rId4"/>
              </a:ext>
            </a:extLst>
          </a:blip>
          <a:srcRect/>
          <a:stretch>
            <a:fillRect l="-21000" r="-21000"/>
          </a:stretch>
        </a:blipFill>
      </dgm:spPr>
    </dgm:pt>
  </dgm:ptLst>
  <dgm:cxnLst>
    <dgm:cxn modelId="{67C90916-76FF-4157-B670-C9C7FDC02B2B}" type="presOf" srcId="{F6305CBB-4554-4576-BDFE-336841EF9090}" destId="{81512F0F-0CB1-4469-806B-D4F1DE48EEA8}" srcOrd="0" destOrd="0" presId="urn:microsoft.com/office/officeart/2005/8/layout/pList2"/>
    <dgm:cxn modelId="{B209DB1C-1AC6-48DB-B87C-DD4471862F99}" type="presOf" srcId="{61E96926-4A0C-428F-AA51-F93AE59ABDCE}" destId="{043D1713-0581-4C98-B589-AA7DAC4C27FB}" srcOrd="0" destOrd="0" presId="urn:microsoft.com/office/officeart/2005/8/layout/pList2"/>
    <dgm:cxn modelId="{5E6F1149-BB4A-4037-9C0D-0C1A6806F91D}" srcId="{BC56B6EF-2801-4A2D-BAC8-7BA86E59AF57}" destId="{B9B35B44-0492-468B-BF30-72A2F8C83DE2}" srcOrd="2" destOrd="0" parTransId="{EF27FD97-5018-4C96-A113-9DB820DA9A29}" sibTransId="{A66B83D2-E554-492D-A9A8-2D55216FBBA4}"/>
    <dgm:cxn modelId="{4E57A469-49CE-45D5-94EA-3A426EE5E9C5}" type="presOf" srcId="{B9B35B44-0492-468B-BF30-72A2F8C83DE2}" destId="{49336A9C-4FA2-4E54-BAF8-A0FA5129724A}" srcOrd="0" destOrd="0" presId="urn:microsoft.com/office/officeart/2005/8/layout/pList2"/>
    <dgm:cxn modelId="{D019BB8F-A31A-47E6-BE6B-D9ADCBD00D2F}" srcId="{BC56B6EF-2801-4A2D-BAC8-7BA86E59AF57}" destId="{61E96926-4A0C-428F-AA51-F93AE59ABDCE}" srcOrd="1" destOrd="0" parTransId="{70D579C9-B713-440A-B09A-AEEEFF4F055C}" sibTransId="{389F8EDC-0593-43DC-AE58-3D2CA6247955}"/>
    <dgm:cxn modelId="{74CE80AF-8884-4552-8601-8AAE985CE9C6}" srcId="{BC56B6EF-2801-4A2D-BAC8-7BA86E59AF57}" destId="{F6305CBB-4554-4576-BDFE-336841EF9090}" srcOrd="0" destOrd="0" parTransId="{D5E764D7-8774-4ACF-839E-C407AD6C423C}" sibTransId="{88E88EEA-149D-4A43-B492-1C9FE84A163E}"/>
    <dgm:cxn modelId="{C91711C6-3757-453E-8852-A2426944F172}" type="presOf" srcId="{BC56B6EF-2801-4A2D-BAC8-7BA86E59AF57}" destId="{02BCAF65-80E9-47F1-8805-F0A32E8D8EB1}" srcOrd="0" destOrd="0" presId="urn:microsoft.com/office/officeart/2005/8/layout/pList2"/>
    <dgm:cxn modelId="{AB143BD4-055D-40E9-8595-F212CD2B3C2D}" type="presOf" srcId="{88E88EEA-149D-4A43-B492-1C9FE84A163E}" destId="{0D73143E-A86F-408B-A4EB-C2B6B83BD6D9}" srcOrd="0" destOrd="0" presId="urn:microsoft.com/office/officeart/2005/8/layout/pList2"/>
    <dgm:cxn modelId="{12A7A3EE-FE8D-4A54-A682-C5CA8664256B}" type="presOf" srcId="{389F8EDC-0593-43DC-AE58-3D2CA6247955}" destId="{BEEC6ECC-FDD9-4089-8DFD-DB6D30C0981B}" srcOrd="0" destOrd="0" presId="urn:microsoft.com/office/officeart/2005/8/layout/pList2"/>
    <dgm:cxn modelId="{F034F629-34E8-41D6-9932-AFC6436866B9}" type="presParOf" srcId="{02BCAF65-80E9-47F1-8805-F0A32E8D8EB1}" destId="{292DDC4B-2FC4-45F3-917E-30EEEEA155D7}" srcOrd="0" destOrd="0" presId="urn:microsoft.com/office/officeart/2005/8/layout/pList2"/>
    <dgm:cxn modelId="{1A233E96-BC0B-4B8D-A47F-0CAA9582831D}" type="presParOf" srcId="{02BCAF65-80E9-47F1-8805-F0A32E8D8EB1}" destId="{042F0B61-5E55-4670-B90B-C9654426869D}" srcOrd="1" destOrd="0" presId="urn:microsoft.com/office/officeart/2005/8/layout/pList2"/>
    <dgm:cxn modelId="{3063E9B8-BC35-47C7-BEE3-A92D987888A3}" type="presParOf" srcId="{042F0B61-5E55-4670-B90B-C9654426869D}" destId="{13576DFE-94A2-4D62-A906-3E3069237054}" srcOrd="0" destOrd="0" presId="urn:microsoft.com/office/officeart/2005/8/layout/pList2"/>
    <dgm:cxn modelId="{9EE21BE9-E991-4A1A-8848-B78D6219E393}" type="presParOf" srcId="{13576DFE-94A2-4D62-A906-3E3069237054}" destId="{81512F0F-0CB1-4469-806B-D4F1DE48EEA8}" srcOrd="0" destOrd="0" presId="urn:microsoft.com/office/officeart/2005/8/layout/pList2"/>
    <dgm:cxn modelId="{3D54A8B1-8F46-4D47-A5EC-35C90B1F34B9}" type="presParOf" srcId="{13576DFE-94A2-4D62-A906-3E3069237054}" destId="{550A01AD-D230-43A0-8FDE-253CE08D7E90}" srcOrd="1" destOrd="0" presId="urn:microsoft.com/office/officeart/2005/8/layout/pList2"/>
    <dgm:cxn modelId="{66ED1754-A765-48F4-96D2-924F824841D7}" type="presParOf" srcId="{13576DFE-94A2-4D62-A906-3E3069237054}" destId="{E84339EA-A630-40B4-BB30-0A38F80D5F76}" srcOrd="2" destOrd="0" presId="urn:microsoft.com/office/officeart/2005/8/layout/pList2"/>
    <dgm:cxn modelId="{44478D96-9761-4E48-8F23-A4AA20BE036C}" type="presParOf" srcId="{042F0B61-5E55-4670-B90B-C9654426869D}" destId="{0D73143E-A86F-408B-A4EB-C2B6B83BD6D9}" srcOrd="1" destOrd="0" presId="urn:microsoft.com/office/officeart/2005/8/layout/pList2"/>
    <dgm:cxn modelId="{3AADBE35-4F16-4C12-B588-1ABEC34F5E39}" type="presParOf" srcId="{042F0B61-5E55-4670-B90B-C9654426869D}" destId="{D1A461A3-D1A2-411E-91AC-31FC66AD6BD0}" srcOrd="2" destOrd="0" presId="urn:microsoft.com/office/officeart/2005/8/layout/pList2"/>
    <dgm:cxn modelId="{4E6D8A8D-C605-4800-B2F0-D43445EA8A15}" type="presParOf" srcId="{D1A461A3-D1A2-411E-91AC-31FC66AD6BD0}" destId="{043D1713-0581-4C98-B589-AA7DAC4C27FB}" srcOrd="0" destOrd="0" presId="urn:microsoft.com/office/officeart/2005/8/layout/pList2"/>
    <dgm:cxn modelId="{CC17D5A3-C132-474E-96FA-D08AFF49D249}" type="presParOf" srcId="{D1A461A3-D1A2-411E-91AC-31FC66AD6BD0}" destId="{3EF62ECB-613D-4FFA-8640-ABD0F3FEC8B9}" srcOrd="1" destOrd="0" presId="urn:microsoft.com/office/officeart/2005/8/layout/pList2"/>
    <dgm:cxn modelId="{A1758263-903E-437E-B6E9-AAFF91B9F8B7}" type="presParOf" srcId="{D1A461A3-D1A2-411E-91AC-31FC66AD6BD0}" destId="{9B46C8FC-187C-4DC9-BBE5-DF319B2E4C46}" srcOrd="2" destOrd="0" presId="urn:microsoft.com/office/officeart/2005/8/layout/pList2"/>
    <dgm:cxn modelId="{611E5C4E-5440-4C93-B507-AC7B449D3B51}" type="presParOf" srcId="{042F0B61-5E55-4670-B90B-C9654426869D}" destId="{BEEC6ECC-FDD9-4089-8DFD-DB6D30C0981B}" srcOrd="3" destOrd="0" presId="urn:microsoft.com/office/officeart/2005/8/layout/pList2"/>
    <dgm:cxn modelId="{6F806EF9-7BB3-4DA4-9D20-64E5E694BEDA}" type="presParOf" srcId="{042F0B61-5E55-4670-B90B-C9654426869D}" destId="{842A5B8C-1B32-4ABC-90A2-46444F2F1B6A}" srcOrd="4" destOrd="0" presId="urn:microsoft.com/office/officeart/2005/8/layout/pList2"/>
    <dgm:cxn modelId="{93113C87-4414-4E4B-AB55-BD419262FD2E}" type="presParOf" srcId="{842A5B8C-1B32-4ABC-90A2-46444F2F1B6A}" destId="{49336A9C-4FA2-4E54-BAF8-A0FA5129724A}" srcOrd="0" destOrd="0" presId="urn:microsoft.com/office/officeart/2005/8/layout/pList2"/>
    <dgm:cxn modelId="{D3BA949E-C76E-4BC3-8F25-35F265A44D6B}" type="presParOf" srcId="{842A5B8C-1B32-4ABC-90A2-46444F2F1B6A}" destId="{8713EC71-3492-4BE5-AAFB-0286AD8115E5}" srcOrd="1" destOrd="0" presId="urn:microsoft.com/office/officeart/2005/8/layout/pList2"/>
    <dgm:cxn modelId="{3A491934-A3D0-4247-AB0A-91A977B67B03}" type="presParOf" srcId="{842A5B8C-1B32-4ABC-90A2-46444F2F1B6A}" destId="{A7291A54-FA3D-410D-AD73-7AF3491066D3}"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1B8CA12-7164-4348-81B2-1036C94A33F6}"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F01680B0-6F68-4E7D-89F6-E4F7B964F312}">
      <dgm:prSet phldrT="[Text]" phldr="0"/>
      <dgm:spPr/>
      <dgm:t>
        <a:bodyPr/>
        <a:lstStyle/>
        <a:p>
          <a:r>
            <a:rPr lang="en-GB" dirty="0">
              <a:solidFill>
                <a:srgbClr val="75307C"/>
              </a:solidFill>
            </a:rPr>
            <a:t>*</a:t>
          </a:r>
        </a:p>
      </dgm:t>
    </dgm:pt>
    <dgm:pt modelId="{5618E969-8187-4C5B-AA76-CB89793BD25A}" type="parTrans" cxnId="{7C33CF90-6C9E-4356-9883-40BB268F0D11}">
      <dgm:prSet/>
      <dgm:spPr/>
      <dgm:t>
        <a:bodyPr/>
        <a:lstStyle/>
        <a:p>
          <a:endParaRPr lang="en-GB"/>
        </a:p>
      </dgm:t>
    </dgm:pt>
    <dgm:pt modelId="{BEB6C8E8-C255-490B-857C-A5E29795A0D2}" type="sibTrans" cxnId="{7C33CF90-6C9E-4356-9883-40BB268F0D11}">
      <dgm:prSet/>
      <dgm:spPr/>
      <dgm:t>
        <a:bodyPr/>
        <a:lstStyle/>
        <a:p>
          <a:endParaRPr lang="en-GB"/>
        </a:p>
      </dgm:t>
    </dgm:pt>
    <dgm:pt modelId="{77FAF953-948E-43EF-938C-318D536827C4}">
      <dgm:prSet phldrT="[Text]" phldr="0" custT="1"/>
      <dgm:spPr/>
      <dgm:t>
        <a:bodyPr/>
        <a:lstStyle/>
        <a:p>
          <a:r>
            <a:rPr lang="en-GB" sz="2000" dirty="0">
              <a:solidFill>
                <a:srgbClr val="7030A0"/>
              </a:solidFill>
            </a:rPr>
            <a:t>Small sample sizes</a:t>
          </a:r>
        </a:p>
      </dgm:t>
    </dgm:pt>
    <dgm:pt modelId="{009E21DE-8272-4DB7-9223-46676ED8C609}" type="parTrans" cxnId="{764C3440-CD5C-419B-B750-2018275F6040}">
      <dgm:prSet/>
      <dgm:spPr/>
      <dgm:t>
        <a:bodyPr/>
        <a:lstStyle/>
        <a:p>
          <a:endParaRPr lang="en-GB"/>
        </a:p>
      </dgm:t>
    </dgm:pt>
    <dgm:pt modelId="{683D5499-4AD1-4D2B-8438-505AC0DEF54A}" type="sibTrans" cxnId="{764C3440-CD5C-419B-B750-2018275F6040}">
      <dgm:prSet/>
      <dgm:spPr/>
      <dgm:t>
        <a:bodyPr/>
        <a:lstStyle/>
        <a:p>
          <a:endParaRPr lang="en-GB"/>
        </a:p>
      </dgm:t>
    </dgm:pt>
    <dgm:pt modelId="{EE9B409C-4515-4508-A5D3-755589160C8F}">
      <dgm:prSet phldrT="[Text]" phldr="0"/>
      <dgm:spPr/>
      <dgm:t>
        <a:bodyPr/>
        <a:lstStyle/>
        <a:p>
          <a:r>
            <a:rPr lang="en-GB" dirty="0">
              <a:solidFill>
                <a:srgbClr val="EA8FFF"/>
              </a:solidFill>
            </a:rPr>
            <a:t>*</a:t>
          </a:r>
        </a:p>
      </dgm:t>
    </dgm:pt>
    <dgm:pt modelId="{64034DA9-9286-40CC-8061-F1F8B8D90B2A}" type="parTrans" cxnId="{0900121A-BF5E-41FE-B630-F47869029272}">
      <dgm:prSet/>
      <dgm:spPr/>
      <dgm:t>
        <a:bodyPr/>
        <a:lstStyle/>
        <a:p>
          <a:endParaRPr lang="en-GB"/>
        </a:p>
      </dgm:t>
    </dgm:pt>
    <dgm:pt modelId="{EF03ACDA-CB2B-47A3-A6CF-CCD565206406}" type="sibTrans" cxnId="{0900121A-BF5E-41FE-B630-F47869029272}">
      <dgm:prSet/>
      <dgm:spPr/>
      <dgm:t>
        <a:bodyPr/>
        <a:lstStyle/>
        <a:p>
          <a:endParaRPr lang="en-GB"/>
        </a:p>
      </dgm:t>
    </dgm:pt>
    <dgm:pt modelId="{54896DAD-FBED-4157-8B95-87D8DE43E050}">
      <dgm:prSet phldrT="[Text]" phldr="0"/>
      <dgm:spPr/>
      <dgm:t>
        <a:bodyPr/>
        <a:lstStyle/>
        <a:p>
          <a:r>
            <a:rPr lang="en-GB" dirty="0">
              <a:solidFill>
                <a:srgbClr val="CC00CC"/>
              </a:solidFill>
            </a:rPr>
            <a:t>Lack of diversity</a:t>
          </a:r>
        </a:p>
      </dgm:t>
    </dgm:pt>
    <dgm:pt modelId="{AE147628-9D7C-4108-A58F-0F791BFDEB7D}" type="parTrans" cxnId="{8BC91468-F656-4965-A09F-30274FAC50C8}">
      <dgm:prSet/>
      <dgm:spPr/>
      <dgm:t>
        <a:bodyPr/>
        <a:lstStyle/>
        <a:p>
          <a:endParaRPr lang="en-GB"/>
        </a:p>
      </dgm:t>
    </dgm:pt>
    <dgm:pt modelId="{B33E001C-308A-468C-95D6-E39A7E58C154}" type="sibTrans" cxnId="{8BC91468-F656-4965-A09F-30274FAC50C8}">
      <dgm:prSet/>
      <dgm:spPr/>
      <dgm:t>
        <a:bodyPr/>
        <a:lstStyle/>
        <a:p>
          <a:endParaRPr lang="en-GB"/>
        </a:p>
      </dgm:t>
    </dgm:pt>
    <dgm:pt modelId="{D5C61D84-5421-4F2D-8421-4451254BB82C}">
      <dgm:prSet phldrT="[Text]" phldr="0"/>
      <dgm:spPr/>
      <dgm:t>
        <a:bodyPr/>
        <a:lstStyle/>
        <a:p>
          <a:r>
            <a:rPr lang="en-GB" dirty="0">
              <a:solidFill>
                <a:srgbClr val="CC00CC"/>
              </a:solidFill>
            </a:rPr>
            <a:t>*</a:t>
          </a:r>
        </a:p>
      </dgm:t>
    </dgm:pt>
    <dgm:pt modelId="{4B1F008F-2EB9-4BB0-8C3D-F63DE9A65AC5}" type="parTrans" cxnId="{92103686-BA63-4FD3-B37C-CE5CB688B248}">
      <dgm:prSet/>
      <dgm:spPr/>
      <dgm:t>
        <a:bodyPr/>
        <a:lstStyle/>
        <a:p>
          <a:endParaRPr lang="en-GB"/>
        </a:p>
      </dgm:t>
    </dgm:pt>
    <dgm:pt modelId="{78663179-B527-44C6-8293-57F41583C307}" type="sibTrans" cxnId="{92103686-BA63-4FD3-B37C-CE5CB688B248}">
      <dgm:prSet/>
      <dgm:spPr/>
      <dgm:t>
        <a:bodyPr/>
        <a:lstStyle/>
        <a:p>
          <a:endParaRPr lang="en-GB"/>
        </a:p>
      </dgm:t>
    </dgm:pt>
    <dgm:pt modelId="{9298447A-9E20-47AF-B74A-1870567EB858}">
      <dgm:prSet phldrT="[Text]" phldr="0"/>
      <dgm:spPr/>
      <dgm:t>
        <a:bodyPr/>
        <a:lstStyle/>
        <a:p>
          <a:r>
            <a:rPr lang="en-GB" dirty="0">
              <a:solidFill>
                <a:srgbClr val="75307C"/>
              </a:solidFill>
            </a:rPr>
            <a:t>Potential biases</a:t>
          </a:r>
        </a:p>
      </dgm:t>
    </dgm:pt>
    <dgm:pt modelId="{EDB443B1-D91B-433C-A4F1-0722395BAC56}" type="parTrans" cxnId="{59546870-AD3A-41AD-8D4E-D620B6871080}">
      <dgm:prSet/>
      <dgm:spPr/>
      <dgm:t>
        <a:bodyPr/>
        <a:lstStyle/>
        <a:p>
          <a:endParaRPr lang="en-GB"/>
        </a:p>
      </dgm:t>
    </dgm:pt>
    <dgm:pt modelId="{F7FA4BAA-3A4F-4D9C-9B49-2295824E02F8}" type="sibTrans" cxnId="{59546870-AD3A-41AD-8D4E-D620B6871080}">
      <dgm:prSet/>
      <dgm:spPr/>
      <dgm:t>
        <a:bodyPr/>
        <a:lstStyle/>
        <a:p>
          <a:endParaRPr lang="en-GB"/>
        </a:p>
      </dgm:t>
    </dgm:pt>
    <dgm:pt modelId="{885B5139-A36F-4504-A44E-1CCC94C0674B}" type="pres">
      <dgm:prSet presAssocID="{31B8CA12-7164-4348-81B2-1036C94A33F6}" presName="Name0" presStyleCnt="0">
        <dgm:presLayoutVars>
          <dgm:dir/>
          <dgm:animLvl val="lvl"/>
          <dgm:resizeHandles val="exact"/>
        </dgm:presLayoutVars>
      </dgm:prSet>
      <dgm:spPr/>
    </dgm:pt>
    <dgm:pt modelId="{F75CC00C-F49F-4105-ACD5-A98100DD9636}" type="pres">
      <dgm:prSet presAssocID="{F01680B0-6F68-4E7D-89F6-E4F7B964F312}" presName="compositeNode" presStyleCnt="0">
        <dgm:presLayoutVars>
          <dgm:bulletEnabled val="1"/>
        </dgm:presLayoutVars>
      </dgm:prSet>
      <dgm:spPr/>
    </dgm:pt>
    <dgm:pt modelId="{5A60C6ED-23AB-409B-9553-A3577F15A9B7}" type="pres">
      <dgm:prSet presAssocID="{F01680B0-6F68-4E7D-89F6-E4F7B964F312}" presName="bgRect" presStyleLbl="node1" presStyleIdx="0" presStyleCnt="3" custLinFactNeighborX="-575" custLinFactNeighborY="1669"/>
      <dgm:spPr/>
    </dgm:pt>
    <dgm:pt modelId="{5669C282-555C-4595-B210-51D28510EB23}" type="pres">
      <dgm:prSet presAssocID="{F01680B0-6F68-4E7D-89F6-E4F7B964F312}" presName="parentNode" presStyleLbl="node1" presStyleIdx="0" presStyleCnt="3">
        <dgm:presLayoutVars>
          <dgm:chMax val="0"/>
          <dgm:bulletEnabled val="1"/>
        </dgm:presLayoutVars>
      </dgm:prSet>
      <dgm:spPr/>
    </dgm:pt>
    <dgm:pt modelId="{CAB7E8C0-14AC-440B-B19D-2E94D9FA8952}" type="pres">
      <dgm:prSet presAssocID="{F01680B0-6F68-4E7D-89F6-E4F7B964F312}" presName="childNode" presStyleLbl="node1" presStyleIdx="0" presStyleCnt="3">
        <dgm:presLayoutVars>
          <dgm:bulletEnabled val="1"/>
        </dgm:presLayoutVars>
      </dgm:prSet>
      <dgm:spPr/>
    </dgm:pt>
    <dgm:pt modelId="{19C54E76-94F1-49A0-BDA1-0C45D61D2976}" type="pres">
      <dgm:prSet presAssocID="{BEB6C8E8-C255-490B-857C-A5E29795A0D2}" presName="hSp" presStyleCnt="0"/>
      <dgm:spPr/>
    </dgm:pt>
    <dgm:pt modelId="{14D9F28A-EA26-4A96-B0CA-E7ABCC2B7FD9}" type="pres">
      <dgm:prSet presAssocID="{BEB6C8E8-C255-490B-857C-A5E29795A0D2}" presName="vProcSp" presStyleCnt="0"/>
      <dgm:spPr/>
    </dgm:pt>
    <dgm:pt modelId="{10E6CF93-5EFC-43E8-8CAF-6CCA9962B97A}" type="pres">
      <dgm:prSet presAssocID="{BEB6C8E8-C255-490B-857C-A5E29795A0D2}" presName="vSp1" presStyleCnt="0"/>
      <dgm:spPr/>
    </dgm:pt>
    <dgm:pt modelId="{C73449AE-5F73-4963-91DA-F431C89DF344}" type="pres">
      <dgm:prSet presAssocID="{BEB6C8E8-C255-490B-857C-A5E29795A0D2}" presName="simulatedConn" presStyleLbl="solidFgAcc1" presStyleIdx="0" presStyleCnt="2"/>
      <dgm:spPr/>
    </dgm:pt>
    <dgm:pt modelId="{1A3F5047-14FF-411F-90C3-4326EFD5D700}" type="pres">
      <dgm:prSet presAssocID="{BEB6C8E8-C255-490B-857C-A5E29795A0D2}" presName="vSp2" presStyleCnt="0"/>
      <dgm:spPr/>
    </dgm:pt>
    <dgm:pt modelId="{923F5B03-B108-4067-9698-6AAE03E7BB46}" type="pres">
      <dgm:prSet presAssocID="{BEB6C8E8-C255-490B-857C-A5E29795A0D2}" presName="sibTrans" presStyleCnt="0"/>
      <dgm:spPr/>
    </dgm:pt>
    <dgm:pt modelId="{3187E808-A0D7-436F-88A4-BBFFDD0BD133}" type="pres">
      <dgm:prSet presAssocID="{EE9B409C-4515-4508-A5D3-755589160C8F}" presName="compositeNode" presStyleCnt="0">
        <dgm:presLayoutVars>
          <dgm:bulletEnabled val="1"/>
        </dgm:presLayoutVars>
      </dgm:prSet>
      <dgm:spPr/>
    </dgm:pt>
    <dgm:pt modelId="{921ED8F2-1F17-48E0-A9D0-1FD7F0A2D344}" type="pres">
      <dgm:prSet presAssocID="{EE9B409C-4515-4508-A5D3-755589160C8F}" presName="bgRect" presStyleLbl="node1" presStyleIdx="1" presStyleCnt="3"/>
      <dgm:spPr/>
    </dgm:pt>
    <dgm:pt modelId="{B02E229B-5E18-408A-AFEA-1E6F52080954}" type="pres">
      <dgm:prSet presAssocID="{EE9B409C-4515-4508-A5D3-755589160C8F}" presName="parentNode" presStyleLbl="node1" presStyleIdx="1" presStyleCnt="3">
        <dgm:presLayoutVars>
          <dgm:chMax val="0"/>
          <dgm:bulletEnabled val="1"/>
        </dgm:presLayoutVars>
      </dgm:prSet>
      <dgm:spPr/>
    </dgm:pt>
    <dgm:pt modelId="{B2B89EAF-AC75-4790-96FB-083101C6C11C}" type="pres">
      <dgm:prSet presAssocID="{EE9B409C-4515-4508-A5D3-755589160C8F}" presName="childNode" presStyleLbl="node1" presStyleIdx="1" presStyleCnt="3">
        <dgm:presLayoutVars>
          <dgm:bulletEnabled val="1"/>
        </dgm:presLayoutVars>
      </dgm:prSet>
      <dgm:spPr/>
    </dgm:pt>
    <dgm:pt modelId="{A46CC904-A17C-4960-9AAA-368E0501B07E}" type="pres">
      <dgm:prSet presAssocID="{EF03ACDA-CB2B-47A3-A6CF-CCD565206406}" presName="hSp" presStyleCnt="0"/>
      <dgm:spPr/>
    </dgm:pt>
    <dgm:pt modelId="{FA521423-B0B5-474F-A9AF-6F2A48222696}" type="pres">
      <dgm:prSet presAssocID="{EF03ACDA-CB2B-47A3-A6CF-CCD565206406}" presName="vProcSp" presStyleCnt="0"/>
      <dgm:spPr/>
    </dgm:pt>
    <dgm:pt modelId="{FDD4DABE-47F1-4592-A3CE-759379007EEE}" type="pres">
      <dgm:prSet presAssocID="{EF03ACDA-CB2B-47A3-A6CF-CCD565206406}" presName="vSp1" presStyleCnt="0"/>
      <dgm:spPr/>
    </dgm:pt>
    <dgm:pt modelId="{464BA49C-9BBD-4D9A-A0C4-8E1F84255B9D}" type="pres">
      <dgm:prSet presAssocID="{EF03ACDA-CB2B-47A3-A6CF-CCD565206406}" presName="simulatedConn" presStyleLbl="solidFgAcc1" presStyleIdx="1" presStyleCnt="2"/>
      <dgm:spPr/>
    </dgm:pt>
    <dgm:pt modelId="{9E1B1C7A-BA3C-455B-9284-84C778D02444}" type="pres">
      <dgm:prSet presAssocID="{EF03ACDA-CB2B-47A3-A6CF-CCD565206406}" presName="vSp2" presStyleCnt="0"/>
      <dgm:spPr/>
    </dgm:pt>
    <dgm:pt modelId="{CFC14057-71E2-45F3-A413-5424B61442D1}" type="pres">
      <dgm:prSet presAssocID="{EF03ACDA-CB2B-47A3-A6CF-CCD565206406}" presName="sibTrans" presStyleCnt="0"/>
      <dgm:spPr/>
    </dgm:pt>
    <dgm:pt modelId="{6926977D-86F4-44A9-A11B-C4167DB783C7}" type="pres">
      <dgm:prSet presAssocID="{D5C61D84-5421-4F2D-8421-4451254BB82C}" presName="compositeNode" presStyleCnt="0">
        <dgm:presLayoutVars>
          <dgm:bulletEnabled val="1"/>
        </dgm:presLayoutVars>
      </dgm:prSet>
      <dgm:spPr/>
    </dgm:pt>
    <dgm:pt modelId="{120E3380-6D33-49DA-8CF2-35A723DFCC55}" type="pres">
      <dgm:prSet presAssocID="{D5C61D84-5421-4F2D-8421-4451254BB82C}" presName="bgRect" presStyleLbl="node1" presStyleIdx="2" presStyleCnt="3"/>
      <dgm:spPr/>
    </dgm:pt>
    <dgm:pt modelId="{D9A91F5E-CE0C-4944-A77B-7D7355D93ACC}" type="pres">
      <dgm:prSet presAssocID="{D5C61D84-5421-4F2D-8421-4451254BB82C}" presName="parentNode" presStyleLbl="node1" presStyleIdx="2" presStyleCnt="3">
        <dgm:presLayoutVars>
          <dgm:chMax val="0"/>
          <dgm:bulletEnabled val="1"/>
        </dgm:presLayoutVars>
      </dgm:prSet>
      <dgm:spPr/>
    </dgm:pt>
    <dgm:pt modelId="{1B6695C7-07C6-4A2F-8CE3-54ABA7EA691A}" type="pres">
      <dgm:prSet presAssocID="{D5C61D84-5421-4F2D-8421-4451254BB82C}" presName="childNode" presStyleLbl="node1" presStyleIdx="2" presStyleCnt="3">
        <dgm:presLayoutVars>
          <dgm:bulletEnabled val="1"/>
        </dgm:presLayoutVars>
      </dgm:prSet>
      <dgm:spPr/>
    </dgm:pt>
  </dgm:ptLst>
  <dgm:cxnLst>
    <dgm:cxn modelId="{D7D70918-EDED-44B7-8DA2-80E1B67B7D53}" type="presOf" srcId="{D5C61D84-5421-4F2D-8421-4451254BB82C}" destId="{120E3380-6D33-49DA-8CF2-35A723DFCC55}" srcOrd="0" destOrd="0" presId="urn:microsoft.com/office/officeart/2005/8/layout/hProcess7"/>
    <dgm:cxn modelId="{0900121A-BF5E-41FE-B630-F47869029272}" srcId="{31B8CA12-7164-4348-81B2-1036C94A33F6}" destId="{EE9B409C-4515-4508-A5D3-755589160C8F}" srcOrd="1" destOrd="0" parTransId="{64034DA9-9286-40CC-8061-F1F8B8D90B2A}" sibTransId="{EF03ACDA-CB2B-47A3-A6CF-CCD565206406}"/>
    <dgm:cxn modelId="{BD42EE20-E319-4AEC-9BCF-658A65A9CA66}" type="presOf" srcId="{F01680B0-6F68-4E7D-89F6-E4F7B964F312}" destId="{5669C282-555C-4595-B210-51D28510EB23}" srcOrd="1" destOrd="0" presId="urn:microsoft.com/office/officeart/2005/8/layout/hProcess7"/>
    <dgm:cxn modelId="{987D9F36-F436-4A78-932E-3A9B79324C5D}" type="presOf" srcId="{F01680B0-6F68-4E7D-89F6-E4F7B964F312}" destId="{5A60C6ED-23AB-409B-9553-A3577F15A9B7}" srcOrd="0" destOrd="0" presId="urn:microsoft.com/office/officeart/2005/8/layout/hProcess7"/>
    <dgm:cxn modelId="{764C3440-CD5C-419B-B750-2018275F6040}" srcId="{F01680B0-6F68-4E7D-89F6-E4F7B964F312}" destId="{77FAF953-948E-43EF-938C-318D536827C4}" srcOrd="0" destOrd="0" parTransId="{009E21DE-8272-4DB7-9223-46676ED8C609}" sibTransId="{683D5499-4AD1-4D2B-8438-505AC0DEF54A}"/>
    <dgm:cxn modelId="{8BC91468-F656-4965-A09F-30274FAC50C8}" srcId="{EE9B409C-4515-4508-A5D3-755589160C8F}" destId="{54896DAD-FBED-4157-8B95-87D8DE43E050}" srcOrd="0" destOrd="0" parTransId="{AE147628-9D7C-4108-A58F-0F791BFDEB7D}" sibTransId="{B33E001C-308A-468C-95D6-E39A7E58C154}"/>
    <dgm:cxn modelId="{59546870-AD3A-41AD-8D4E-D620B6871080}" srcId="{D5C61D84-5421-4F2D-8421-4451254BB82C}" destId="{9298447A-9E20-47AF-B74A-1870567EB858}" srcOrd="0" destOrd="0" parTransId="{EDB443B1-D91B-433C-A4F1-0722395BAC56}" sibTransId="{F7FA4BAA-3A4F-4D9C-9B49-2295824E02F8}"/>
    <dgm:cxn modelId="{71A6EB77-2C27-4157-B9C6-FD1359A88E8E}" type="presOf" srcId="{EE9B409C-4515-4508-A5D3-755589160C8F}" destId="{B02E229B-5E18-408A-AFEA-1E6F52080954}" srcOrd="1" destOrd="0" presId="urn:microsoft.com/office/officeart/2005/8/layout/hProcess7"/>
    <dgm:cxn modelId="{92103686-BA63-4FD3-B37C-CE5CB688B248}" srcId="{31B8CA12-7164-4348-81B2-1036C94A33F6}" destId="{D5C61D84-5421-4F2D-8421-4451254BB82C}" srcOrd="2" destOrd="0" parTransId="{4B1F008F-2EB9-4BB0-8C3D-F63DE9A65AC5}" sibTransId="{78663179-B527-44C6-8293-57F41583C307}"/>
    <dgm:cxn modelId="{4413CD8F-55C1-4FBC-9A9E-EE25AAD7914A}" type="presOf" srcId="{31B8CA12-7164-4348-81B2-1036C94A33F6}" destId="{885B5139-A36F-4504-A44E-1CCC94C0674B}" srcOrd="0" destOrd="0" presId="urn:microsoft.com/office/officeart/2005/8/layout/hProcess7"/>
    <dgm:cxn modelId="{7C33CF90-6C9E-4356-9883-40BB268F0D11}" srcId="{31B8CA12-7164-4348-81B2-1036C94A33F6}" destId="{F01680B0-6F68-4E7D-89F6-E4F7B964F312}" srcOrd="0" destOrd="0" parTransId="{5618E969-8187-4C5B-AA76-CB89793BD25A}" sibTransId="{BEB6C8E8-C255-490B-857C-A5E29795A0D2}"/>
    <dgm:cxn modelId="{50131B93-E3A2-4CEF-97E4-71359DBCD40C}" type="presOf" srcId="{77FAF953-948E-43EF-938C-318D536827C4}" destId="{CAB7E8C0-14AC-440B-B19D-2E94D9FA8952}" srcOrd="0" destOrd="0" presId="urn:microsoft.com/office/officeart/2005/8/layout/hProcess7"/>
    <dgm:cxn modelId="{A24637C2-B5B6-4324-97AD-DBC6BAFEA74A}" type="presOf" srcId="{54896DAD-FBED-4157-8B95-87D8DE43E050}" destId="{B2B89EAF-AC75-4790-96FB-083101C6C11C}" srcOrd="0" destOrd="0" presId="urn:microsoft.com/office/officeart/2005/8/layout/hProcess7"/>
    <dgm:cxn modelId="{0975A6C6-BFFB-440D-A1F9-E2FBD6FBD3BA}" type="presOf" srcId="{9298447A-9E20-47AF-B74A-1870567EB858}" destId="{1B6695C7-07C6-4A2F-8CE3-54ABA7EA691A}" srcOrd="0" destOrd="0" presId="urn:microsoft.com/office/officeart/2005/8/layout/hProcess7"/>
    <dgm:cxn modelId="{46443EEF-DDDB-4401-A30E-F2B578CCC17F}" type="presOf" srcId="{D5C61D84-5421-4F2D-8421-4451254BB82C}" destId="{D9A91F5E-CE0C-4944-A77B-7D7355D93ACC}" srcOrd="1" destOrd="0" presId="urn:microsoft.com/office/officeart/2005/8/layout/hProcess7"/>
    <dgm:cxn modelId="{882665F7-3455-482A-BA8D-536BC48617D7}" type="presOf" srcId="{EE9B409C-4515-4508-A5D3-755589160C8F}" destId="{921ED8F2-1F17-48E0-A9D0-1FD7F0A2D344}" srcOrd="0" destOrd="0" presId="urn:microsoft.com/office/officeart/2005/8/layout/hProcess7"/>
    <dgm:cxn modelId="{791B8EDF-F580-4E0F-BE68-A9E253E16B2C}" type="presParOf" srcId="{885B5139-A36F-4504-A44E-1CCC94C0674B}" destId="{F75CC00C-F49F-4105-ACD5-A98100DD9636}" srcOrd="0" destOrd="0" presId="urn:microsoft.com/office/officeart/2005/8/layout/hProcess7"/>
    <dgm:cxn modelId="{2869EAEC-9F56-4717-905E-86F54A8772DF}" type="presParOf" srcId="{F75CC00C-F49F-4105-ACD5-A98100DD9636}" destId="{5A60C6ED-23AB-409B-9553-A3577F15A9B7}" srcOrd="0" destOrd="0" presId="urn:microsoft.com/office/officeart/2005/8/layout/hProcess7"/>
    <dgm:cxn modelId="{4F85DCE9-4C2B-4B70-8A40-45A556BA1E55}" type="presParOf" srcId="{F75CC00C-F49F-4105-ACD5-A98100DD9636}" destId="{5669C282-555C-4595-B210-51D28510EB23}" srcOrd="1" destOrd="0" presId="urn:microsoft.com/office/officeart/2005/8/layout/hProcess7"/>
    <dgm:cxn modelId="{706863C0-E98C-4642-BF92-E464237EF155}" type="presParOf" srcId="{F75CC00C-F49F-4105-ACD5-A98100DD9636}" destId="{CAB7E8C0-14AC-440B-B19D-2E94D9FA8952}" srcOrd="2" destOrd="0" presId="urn:microsoft.com/office/officeart/2005/8/layout/hProcess7"/>
    <dgm:cxn modelId="{60D119ED-C8D3-453F-80C1-816B05366B1F}" type="presParOf" srcId="{885B5139-A36F-4504-A44E-1CCC94C0674B}" destId="{19C54E76-94F1-49A0-BDA1-0C45D61D2976}" srcOrd="1" destOrd="0" presId="urn:microsoft.com/office/officeart/2005/8/layout/hProcess7"/>
    <dgm:cxn modelId="{21FB76FA-E558-4983-A6DB-510E72FA68A7}" type="presParOf" srcId="{885B5139-A36F-4504-A44E-1CCC94C0674B}" destId="{14D9F28A-EA26-4A96-B0CA-E7ABCC2B7FD9}" srcOrd="2" destOrd="0" presId="urn:microsoft.com/office/officeart/2005/8/layout/hProcess7"/>
    <dgm:cxn modelId="{AF0C5C21-EC67-4D97-A2D2-3C3DB529BA72}" type="presParOf" srcId="{14D9F28A-EA26-4A96-B0CA-E7ABCC2B7FD9}" destId="{10E6CF93-5EFC-43E8-8CAF-6CCA9962B97A}" srcOrd="0" destOrd="0" presId="urn:microsoft.com/office/officeart/2005/8/layout/hProcess7"/>
    <dgm:cxn modelId="{286FD73C-0D1A-4649-9A44-2FC7BAA6A1B6}" type="presParOf" srcId="{14D9F28A-EA26-4A96-B0CA-E7ABCC2B7FD9}" destId="{C73449AE-5F73-4963-91DA-F431C89DF344}" srcOrd="1" destOrd="0" presId="urn:microsoft.com/office/officeart/2005/8/layout/hProcess7"/>
    <dgm:cxn modelId="{6CB5556F-8D9A-4A98-94A7-E409B2478470}" type="presParOf" srcId="{14D9F28A-EA26-4A96-B0CA-E7ABCC2B7FD9}" destId="{1A3F5047-14FF-411F-90C3-4326EFD5D700}" srcOrd="2" destOrd="0" presId="urn:microsoft.com/office/officeart/2005/8/layout/hProcess7"/>
    <dgm:cxn modelId="{830CE422-60D2-4DDD-91FE-CD0484729C15}" type="presParOf" srcId="{885B5139-A36F-4504-A44E-1CCC94C0674B}" destId="{923F5B03-B108-4067-9698-6AAE03E7BB46}" srcOrd="3" destOrd="0" presId="urn:microsoft.com/office/officeart/2005/8/layout/hProcess7"/>
    <dgm:cxn modelId="{26DB2561-429F-46AC-BEE2-68B1377FBA80}" type="presParOf" srcId="{885B5139-A36F-4504-A44E-1CCC94C0674B}" destId="{3187E808-A0D7-436F-88A4-BBFFDD0BD133}" srcOrd="4" destOrd="0" presId="urn:microsoft.com/office/officeart/2005/8/layout/hProcess7"/>
    <dgm:cxn modelId="{D2995FD9-F905-4CE3-AA06-69626F16F324}" type="presParOf" srcId="{3187E808-A0D7-436F-88A4-BBFFDD0BD133}" destId="{921ED8F2-1F17-48E0-A9D0-1FD7F0A2D344}" srcOrd="0" destOrd="0" presId="urn:microsoft.com/office/officeart/2005/8/layout/hProcess7"/>
    <dgm:cxn modelId="{51797302-FA2D-42AE-9170-C8652806F3A1}" type="presParOf" srcId="{3187E808-A0D7-436F-88A4-BBFFDD0BD133}" destId="{B02E229B-5E18-408A-AFEA-1E6F52080954}" srcOrd="1" destOrd="0" presId="urn:microsoft.com/office/officeart/2005/8/layout/hProcess7"/>
    <dgm:cxn modelId="{92B81FAE-9F22-4FA9-81C5-EFBD3673683F}" type="presParOf" srcId="{3187E808-A0D7-436F-88A4-BBFFDD0BD133}" destId="{B2B89EAF-AC75-4790-96FB-083101C6C11C}" srcOrd="2" destOrd="0" presId="urn:microsoft.com/office/officeart/2005/8/layout/hProcess7"/>
    <dgm:cxn modelId="{A29699C7-0358-4E9A-B90C-9093801CD68A}" type="presParOf" srcId="{885B5139-A36F-4504-A44E-1CCC94C0674B}" destId="{A46CC904-A17C-4960-9AAA-368E0501B07E}" srcOrd="5" destOrd="0" presId="urn:microsoft.com/office/officeart/2005/8/layout/hProcess7"/>
    <dgm:cxn modelId="{C62D7675-2069-4BB8-9BA8-8E43C5D8906D}" type="presParOf" srcId="{885B5139-A36F-4504-A44E-1CCC94C0674B}" destId="{FA521423-B0B5-474F-A9AF-6F2A48222696}" srcOrd="6" destOrd="0" presId="urn:microsoft.com/office/officeart/2005/8/layout/hProcess7"/>
    <dgm:cxn modelId="{0CBC9FD4-E21E-4194-AAFF-961FF4EB3A1E}" type="presParOf" srcId="{FA521423-B0B5-474F-A9AF-6F2A48222696}" destId="{FDD4DABE-47F1-4592-A3CE-759379007EEE}" srcOrd="0" destOrd="0" presId="urn:microsoft.com/office/officeart/2005/8/layout/hProcess7"/>
    <dgm:cxn modelId="{BDC06721-6344-4B3F-A3BE-888F91866F62}" type="presParOf" srcId="{FA521423-B0B5-474F-A9AF-6F2A48222696}" destId="{464BA49C-9BBD-4D9A-A0C4-8E1F84255B9D}" srcOrd="1" destOrd="0" presId="urn:microsoft.com/office/officeart/2005/8/layout/hProcess7"/>
    <dgm:cxn modelId="{EB631E81-9F6F-4B16-B7C9-B9BA7C9ED5B6}" type="presParOf" srcId="{FA521423-B0B5-474F-A9AF-6F2A48222696}" destId="{9E1B1C7A-BA3C-455B-9284-84C778D02444}" srcOrd="2" destOrd="0" presId="urn:microsoft.com/office/officeart/2005/8/layout/hProcess7"/>
    <dgm:cxn modelId="{7D17E2D6-2F9D-4FB5-BF99-1A1A3D025CA8}" type="presParOf" srcId="{885B5139-A36F-4504-A44E-1CCC94C0674B}" destId="{CFC14057-71E2-45F3-A413-5424B61442D1}" srcOrd="7" destOrd="0" presId="urn:microsoft.com/office/officeart/2005/8/layout/hProcess7"/>
    <dgm:cxn modelId="{879B8101-618C-4BA3-A90C-76C00C967C1C}" type="presParOf" srcId="{885B5139-A36F-4504-A44E-1CCC94C0674B}" destId="{6926977D-86F4-44A9-A11B-C4167DB783C7}" srcOrd="8" destOrd="0" presId="urn:microsoft.com/office/officeart/2005/8/layout/hProcess7"/>
    <dgm:cxn modelId="{AF61BB42-1D67-44CF-9DD0-2093CA9190B7}" type="presParOf" srcId="{6926977D-86F4-44A9-A11B-C4167DB783C7}" destId="{120E3380-6D33-49DA-8CF2-35A723DFCC55}" srcOrd="0" destOrd="0" presId="urn:microsoft.com/office/officeart/2005/8/layout/hProcess7"/>
    <dgm:cxn modelId="{4EB23CF7-BA49-4E77-A899-9213850AAF1F}" type="presParOf" srcId="{6926977D-86F4-44A9-A11B-C4167DB783C7}" destId="{D9A91F5E-CE0C-4944-A77B-7D7355D93ACC}" srcOrd="1" destOrd="0" presId="urn:microsoft.com/office/officeart/2005/8/layout/hProcess7"/>
    <dgm:cxn modelId="{F179DEA6-FC58-4666-AF6D-82DF5528F5AA}" type="presParOf" srcId="{6926977D-86F4-44A9-A11B-C4167DB783C7}" destId="{1B6695C7-07C6-4A2F-8CE3-54ABA7EA691A}" srcOrd="2" destOrd="0" presId="urn:microsoft.com/office/officeart/2005/8/layout/hProcess7"/>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3C4704C-CBA8-4908-9625-3E030A0CF0FB}"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GB"/>
        </a:p>
      </dgm:t>
    </dgm:pt>
    <dgm:pt modelId="{E83C45B0-8553-4F0F-A324-29FA9F950D24}">
      <dgm:prSet phldrT="[Text]" phldr="0" custT="1"/>
      <dgm:spPr/>
      <dgm:t>
        <a:bodyPr/>
        <a:lstStyle/>
        <a:p>
          <a:r>
            <a:rPr lang="en-GB" sz="2800" dirty="0">
              <a:solidFill>
                <a:schemeClr val="bg2">
                  <a:lumMod val="75000"/>
                </a:schemeClr>
              </a:solidFill>
            </a:rPr>
            <a:t>Emotional</a:t>
          </a:r>
          <a:r>
            <a:rPr lang="en-GB" sz="5000" dirty="0">
              <a:solidFill>
                <a:schemeClr val="bg2">
                  <a:lumMod val="75000"/>
                </a:schemeClr>
              </a:solidFill>
            </a:rPr>
            <a:t> </a:t>
          </a:r>
          <a:r>
            <a:rPr lang="en-GB" sz="2800" dirty="0">
              <a:solidFill>
                <a:schemeClr val="bg2">
                  <a:lumMod val="75000"/>
                </a:schemeClr>
              </a:solidFill>
            </a:rPr>
            <a:t>Well-being</a:t>
          </a:r>
        </a:p>
      </dgm:t>
    </dgm:pt>
    <dgm:pt modelId="{921534B0-5866-4352-8FB2-E87D93A33BEC}" type="parTrans" cxnId="{EBE29939-DE0D-4BC7-A6F5-8703C3CC0B31}">
      <dgm:prSet/>
      <dgm:spPr/>
      <dgm:t>
        <a:bodyPr/>
        <a:lstStyle/>
        <a:p>
          <a:endParaRPr lang="en-GB"/>
        </a:p>
      </dgm:t>
    </dgm:pt>
    <dgm:pt modelId="{D4EF6B98-8885-44E7-AA88-011725203E3B}" type="sibTrans" cxnId="{EBE29939-DE0D-4BC7-A6F5-8703C3CC0B31}">
      <dgm:prSet/>
      <dgm:spPr/>
      <dgm:t>
        <a:bodyPr/>
        <a:lstStyle/>
        <a:p>
          <a:endParaRPr lang="en-GB"/>
        </a:p>
      </dgm:t>
    </dgm:pt>
    <dgm:pt modelId="{B2ED3224-F1CA-4268-89A8-730289ABC23C}">
      <dgm:prSet phldrT="[Text]" phldr="0" custT="1"/>
      <dgm:spPr/>
      <dgm:t>
        <a:bodyPr/>
        <a:lstStyle/>
        <a:p>
          <a:r>
            <a:rPr lang="en-GB" sz="1800" dirty="0">
              <a:solidFill>
                <a:srgbClr val="D981CC"/>
              </a:solidFill>
            </a:rPr>
            <a:t>Routine – consistent ritual or activity.</a:t>
          </a:r>
        </a:p>
      </dgm:t>
    </dgm:pt>
    <dgm:pt modelId="{9943E117-9E72-4DBB-971C-28BFEA942E47}" type="parTrans" cxnId="{5BF3FFF2-2B0A-4F7C-A1F6-9854D8F8A6D8}">
      <dgm:prSet/>
      <dgm:spPr/>
      <dgm:t>
        <a:bodyPr/>
        <a:lstStyle/>
        <a:p>
          <a:endParaRPr lang="en-GB"/>
        </a:p>
      </dgm:t>
    </dgm:pt>
    <dgm:pt modelId="{828DCA6B-B16B-4FBF-BA91-E3F1172CAA42}" type="sibTrans" cxnId="{5BF3FFF2-2B0A-4F7C-A1F6-9854D8F8A6D8}">
      <dgm:prSet/>
      <dgm:spPr/>
      <dgm:t>
        <a:bodyPr/>
        <a:lstStyle/>
        <a:p>
          <a:endParaRPr lang="en-GB"/>
        </a:p>
      </dgm:t>
    </dgm:pt>
    <dgm:pt modelId="{545A7F94-BBB3-4DA9-BE7B-92718E18B53E}">
      <dgm:prSet phldrT="[Text]" phldr="0" custT="1"/>
      <dgm:spPr/>
      <dgm:t>
        <a:bodyPr/>
        <a:lstStyle/>
        <a:p>
          <a:r>
            <a:rPr lang="en-GB" sz="1800" dirty="0">
              <a:solidFill>
                <a:srgbClr val="75307C"/>
              </a:solidFill>
            </a:rPr>
            <a:t>Spend short periods one-on-one environment to build trust.</a:t>
          </a:r>
        </a:p>
      </dgm:t>
    </dgm:pt>
    <dgm:pt modelId="{A65D1A6C-425E-40F0-AE08-8CE9F4EBA646}" type="parTrans" cxnId="{EA46C7C5-B802-45D1-AB3E-364F2FAFE37C}">
      <dgm:prSet/>
      <dgm:spPr/>
      <dgm:t>
        <a:bodyPr/>
        <a:lstStyle/>
        <a:p>
          <a:endParaRPr lang="en-GB"/>
        </a:p>
      </dgm:t>
    </dgm:pt>
    <dgm:pt modelId="{868B6D99-C678-4422-9F1F-114670F307C2}" type="sibTrans" cxnId="{EA46C7C5-B802-45D1-AB3E-364F2FAFE37C}">
      <dgm:prSet/>
      <dgm:spPr/>
      <dgm:t>
        <a:bodyPr/>
        <a:lstStyle/>
        <a:p>
          <a:endParaRPr lang="en-GB"/>
        </a:p>
      </dgm:t>
    </dgm:pt>
    <dgm:pt modelId="{868F1BF0-4BDC-4147-B997-510243805C2A}">
      <dgm:prSet phldrT="[Text]" phldr="0" custT="1"/>
      <dgm:spPr/>
      <dgm:t>
        <a:bodyPr/>
        <a:lstStyle/>
        <a:p>
          <a:r>
            <a:rPr lang="en-GB" sz="2000" dirty="0">
              <a:solidFill>
                <a:schemeClr val="accent6">
                  <a:lumMod val="75000"/>
                </a:schemeClr>
              </a:solidFill>
            </a:rPr>
            <a:t>Provide reassurance &amp; positive praise.</a:t>
          </a:r>
        </a:p>
      </dgm:t>
    </dgm:pt>
    <dgm:pt modelId="{9890C535-B630-4182-9EC5-9A2F35938435}" type="parTrans" cxnId="{356CE971-5BD0-4E0B-B7EB-A6ED73162AD7}">
      <dgm:prSet/>
      <dgm:spPr/>
      <dgm:t>
        <a:bodyPr/>
        <a:lstStyle/>
        <a:p>
          <a:endParaRPr lang="en-GB"/>
        </a:p>
      </dgm:t>
    </dgm:pt>
    <dgm:pt modelId="{30175AE5-F46B-4C88-A431-8348A6A1DA09}" type="sibTrans" cxnId="{356CE971-5BD0-4E0B-B7EB-A6ED73162AD7}">
      <dgm:prSet/>
      <dgm:spPr/>
      <dgm:t>
        <a:bodyPr/>
        <a:lstStyle/>
        <a:p>
          <a:endParaRPr lang="en-GB"/>
        </a:p>
      </dgm:t>
    </dgm:pt>
    <dgm:pt modelId="{7A785FA0-5DF8-4E47-A61F-39B9C8149F4D}" type="pres">
      <dgm:prSet presAssocID="{53C4704C-CBA8-4908-9625-3E030A0CF0FB}" presName="Name0" presStyleCnt="0">
        <dgm:presLayoutVars>
          <dgm:chPref val="1"/>
          <dgm:dir/>
          <dgm:animOne val="branch"/>
          <dgm:animLvl val="lvl"/>
          <dgm:resizeHandles val="exact"/>
        </dgm:presLayoutVars>
      </dgm:prSet>
      <dgm:spPr/>
    </dgm:pt>
    <dgm:pt modelId="{E0C2CD89-CC96-4367-8D87-A4EF34B21586}" type="pres">
      <dgm:prSet presAssocID="{E83C45B0-8553-4F0F-A324-29FA9F950D24}" presName="root1" presStyleCnt="0"/>
      <dgm:spPr/>
    </dgm:pt>
    <dgm:pt modelId="{BBCB0565-ED7F-4653-8740-A7EB793378BC}" type="pres">
      <dgm:prSet presAssocID="{E83C45B0-8553-4F0F-A324-29FA9F950D24}" presName="LevelOneTextNode" presStyleLbl="node0" presStyleIdx="0" presStyleCnt="1" custLinFactNeighborX="1850">
        <dgm:presLayoutVars>
          <dgm:chPref val="3"/>
        </dgm:presLayoutVars>
      </dgm:prSet>
      <dgm:spPr/>
    </dgm:pt>
    <dgm:pt modelId="{330A2D76-C2FB-4D46-B1E5-336371A28B69}" type="pres">
      <dgm:prSet presAssocID="{E83C45B0-8553-4F0F-A324-29FA9F950D24}" presName="level2hierChild" presStyleCnt="0"/>
      <dgm:spPr/>
    </dgm:pt>
    <dgm:pt modelId="{9B2EC8A4-2A2B-4F0F-9CAB-E913453EA92C}" type="pres">
      <dgm:prSet presAssocID="{9943E117-9E72-4DBB-971C-28BFEA942E47}" presName="conn2-1" presStyleLbl="parChTrans1D2" presStyleIdx="0" presStyleCnt="3"/>
      <dgm:spPr/>
    </dgm:pt>
    <dgm:pt modelId="{569FFDB9-1352-4DA3-A9AE-B0D3DD4A78CF}" type="pres">
      <dgm:prSet presAssocID="{9943E117-9E72-4DBB-971C-28BFEA942E47}" presName="connTx" presStyleLbl="parChTrans1D2" presStyleIdx="0" presStyleCnt="3"/>
      <dgm:spPr/>
    </dgm:pt>
    <dgm:pt modelId="{C8E24892-75F7-4EC2-8E3F-484590BF7057}" type="pres">
      <dgm:prSet presAssocID="{B2ED3224-F1CA-4268-89A8-730289ABC23C}" presName="root2" presStyleCnt="0"/>
      <dgm:spPr/>
    </dgm:pt>
    <dgm:pt modelId="{E88ABABE-4071-4ACE-8825-53F99BD97FC2}" type="pres">
      <dgm:prSet presAssocID="{B2ED3224-F1CA-4268-89A8-730289ABC23C}" presName="LevelTwoTextNode" presStyleLbl="node2" presStyleIdx="0" presStyleCnt="3">
        <dgm:presLayoutVars>
          <dgm:chPref val="3"/>
        </dgm:presLayoutVars>
      </dgm:prSet>
      <dgm:spPr/>
    </dgm:pt>
    <dgm:pt modelId="{F2CC1D03-8277-4E03-898B-88AA7B836914}" type="pres">
      <dgm:prSet presAssocID="{B2ED3224-F1CA-4268-89A8-730289ABC23C}" presName="level3hierChild" presStyleCnt="0"/>
      <dgm:spPr/>
    </dgm:pt>
    <dgm:pt modelId="{DE0E5B19-CA98-4C32-8F38-02F61594105C}" type="pres">
      <dgm:prSet presAssocID="{A65D1A6C-425E-40F0-AE08-8CE9F4EBA646}" presName="conn2-1" presStyleLbl="parChTrans1D2" presStyleIdx="1" presStyleCnt="3"/>
      <dgm:spPr/>
    </dgm:pt>
    <dgm:pt modelId="{DAC58480-B4C4-40CF-B95A-68A215EE5E27}" type="pres">
      <dgm:prSet presAssocID="{A65D1A6C-425E-40F0-AE08-8CE9F4EBA646}" presName="connTx" presStyleLbl="parChTrans1D2" presStyleIdx="1" presStyleCnt="3"/>
      <dgm:spPr/>
    </dgm:pt>
    <dgm:pt modelId="{0632FE0A-8B1A-43E9-AFB0-CBC5624BB69C}" type="pres">
      <dgm:prSet presAssocID="{545A7F94-BBB3-4DA9-BE7B-92718E18B53E}" presName="root2" presStyleCnt="0"/>
      <dgm:spPr/>
    </dgm:pt>
    <dgm:pt modelId="{851AD836-C10A-4B64-B78D-1FC019C7D851}" type="pres">
      <dgm:prSet presAssocID="{545A7F94-BBB3-4DA9-BE7B-92718E18B53E}" presName="LevelTwoTextNode" presStyleLbl="node2" presStyleIdx="1" presStyleCnt="3">
        <dgm:presLayoutVars>
          <dgm:chPref val="3"/>
        </dgm:presLayoutVars>
      </dgm:prSet>
      <dgm:spPr/>
    </dgm:pt>
    <dgm:pt modelId="{24CE861C-40C1-4F73-AF9B-51EFA550C870}" type="pres">
      <dgm:prSet presAssocID="{545A7F94-BBB3-4DA9-BE7B-92718E18B53E}" presName="level3hierChild" presStyleCnt="0"/>
      <dgm:spPr/>
    </dgm:pt>
    <dgm:pt modelId="{CA164BB3-1E5E-446D-9D25-7EBDDCBCB296}" type="pres">
      <dgm:prSet presAssocID="{9890C535-B630-4182-9EC5-9A2F35938435}" presName="conn2-1" presStyleLbl="parChTrans1D2" presStyleIdx="2" presStyleCnt="3"/>
      <dgm:spPr/>
    </dgm:pt>
    <dgm:pt modelId="{7725E5D0-9855-4787-9132-FAD271157496}" type="pres">
      <dgm:prSet presAssocID="{9890C535-B630-4182-9EC5-9A2F35938435}" presName="connTx" presStyleLbl="parChTrans1D2" presStyleIdx="2" presStyleCnt="3"/>
      <dgm:spPr/>
    </dgm:pt>
    <dgm:pt modelId="{611F03D8-19A6-4FCA-8818-869E5159057D}" type="pres">
      <dgm:prSet presAssocID="{868F1BF0-4BDC-4147-B997-510243805C2A}" presName="root2" presStyleCnt="0"/>
      <dgm:spPr/>
    </dgm:pt>
    <dgm:pt modelId="{32BE0A5F-C927-47C3-A674-EE79493F1F71}" type="pres">
      <dgm:prSet presAssocID="{868F1BF0-4BDC-4147-B997-510243805C2A}" presName="LevelTwoTextNode" presStyleLbl="node2" presStyleIdx="2" presStyleCnt="3">
        <dgm:presLayoutVars>
          <dgm:chPref val="3"/>
        </dgm:presLayoutVars>
      </dgm:prSet>
      <dgm:spPr/>
    </dgm:pt>
    <dgm:pt modelId="{F695DB0F-6F62-4286-8507-BEF645C5BB6A}" type="pres">
      <dgm:prSet presAssocID="{868F1BF0-4BDC-4147-B997-510243805C2A}" presName="level3hierChild" presStyleCnt="0"/>
      <dgm:spPr/>
    </dgm:pt>
  </dgm:ptLst>
  <dgm:cxnLst>
    <dgm:cxn modelId="{174DCC17-6DF2-45FD-A2D8-726113BDD45A}" type="presOf" srcId="{9943E117-9E72-4DBB-971C-28BFEA942E47}" destId="{569FFDB9-1352-4DA3-A9AE-B0D3DD4A78CF}" srcOrd="1" destOrd="0" presId="urn:microsoft.com/office/officeart/2008/layout/HorizontalMultiLevelHierarchy"/>
    <dgm:cxn modelId="{0D43C02D-D8F9-405E-BAB4-348D6CB9D04B}" type="presOf" srcId="{A65D1A6C-425E-40F0-AE08-8CE9F4EBA646}" destId="{DE0E5B19-CA98-4C32-8F38-02F61594105C}" srcOrd="0" destOrd="0" presId="urn:microsoft.com/office/officeart/2008/layout/HorizontalMultiLevelHierarchy"/>
    <dgm:cxn modelId="{EBE29939-DE0D-4BC7-A6F5-8703C3CC0B31}" srcId="{53C4704C-CBA8-4908-9625-3E030A0CF0FB}" destId="{E83C45B0-8553-4F0F-A324-29FA9F950D24}" srcOrd="0" destOrd="0" parTransId="{921534B0-5866-4352-8FB2-E87D93A33BEC}" sibTransId="{D4EF6B98-8885-44E7-AA88-011725203E3B}"/>
    <dgm:cxn modelId="{C0E61C5B-11C6-43FD-BAC2-B9ACA55CEAA1}" type="presOf" srcId="{B2ED3224-F1CA-4268-89A8-730289ABC23C}" destId="{E88ABABE-4071-4ACE-8825-53F99BD97FC2}" srcOrd="0" destOrd="0" presId="urn:microsoft.com/office/officeart/2008/layout/HorizontalMultiLevelHierarchy"/>
    <dgm:cxn modelId="{BC089D4E-9D80-4066-B403-9BC37C538A6C}" type="presOf" srcId="{868F1BF0-4BDC-4147-B997-510243805C2A}" destId="{32BE0A5F-C927-47C3-A674-EE79493F1F71}" srcOrd="0" destOrd="0" presId="urn:microsoft.com/office/officeart/2008/layout/HorizontalMultiLevelHierarchy"/>
    <dgm:cxn modelId="{356CE971-5BD0-4E0B-B7EB-A6ED73162AD7}" srcId="{E83C45B0-8553-4F0F-A324-29FA9F950D24}" destId="{868F1BF0-4BDC-4147-B997-510243805C2A}" srcOrd="2" destOrd="0" parTransId="{9890C535-B630-4182-9EC5-9A2F35938435}" sibTransId="{30175AE5-F46B-4C88-A431-8348A6A1DA09}"/>
    <dgm:cxn modelId="{5F58F373-6EDB-4F6A-A79F-2BEAE9E70005}" type="presOf" srcId="{9890C535-B630-4182-9EC5-9A2F35938435}" destId="{CA164BB3-1E5E-446D-9D25-7EBDDCBCB296}" srcOrd="0" destOrd="0" presId="urn:microsoft.com/office/officeart/2008/layout/HorizontalMultiLevelHierarchy"/>
    <dgm:cxn modelId="{FEEFB993-9487-452C-B454-23E59BE1FDDB}" type="presOf" srcId="{53C4704C-CBA8-4908-9625-3E030A0CF0FB}" destId="{7A785FA0-5DF8-4E47-A61F-39B9C8149F4D}" srcOrd="0" destOrd="0" presId="urn:microsoft.com/office/officeart/2008/layout/HorizontalMultiLevelHierarchy"/>
    <dgm:cxn modelId="{55829296-FF89-46AE-A0F0-2C69B3D286A6}" type="presOf" srcId="{A65D1A6C-425E-40F0-AE08-8CE9F4EBA646}" destId="{DAC58480-B4C4-40CF-B95A-68A215EE5E27}" srcOrd="1" destOrd="0" presId="urn:microsoft.com/office/officeart/2008/layout/HorizontalMultiLevelHierarchy"/>
    <dgm:cxn modelId="{00CDF2A7-406A-40F4-BA36-68E6C48FDD31}" type="presOf" srcId="{9943E117-9E72-4DBB-971C-28BFEA942E47}" destId="{9B2EC8A4-2A2B-4F0F-9CAB-E913453EA92C}" srcOrd="0" destOrd="0" presId="urn:microsoft.com/office/officeart/2008/layout/HorizontalMultiLevelHierarchy"/>
    <dgm:cxn modelId="{117A6EB8-8B11-4276-B987-49B5D95EE97C}" type="presOf" srcId="{E83C45B0-8553-4F0F-A324-29FA9F950D24}" destId="{BBCB0565-ED7F-4653-8740-A7EB793378BC}" srcOrd="0" destOrd="0" presId="urn:microsoft.com/office/officeart/2008/layout/HorizontalMultiLevelHierarchy"/>
    <dgm:cxn modelId="{EA46C7C5-B802-45D1-AB3E-364F2FAFE37C}" srcId="{E83C45B0-8553-4F0F-A324-29FA9F950D24}" destId="{545A7F94-BBB3-4DA9-BE7B-92718E18B53E}" srcOrd="1" destOrd="0" parTransId="{A65D1A6C-425E-40F0-AE08-8CE9F4EBA646}" sibTransId="{868B6D99-C678-4422-9F1F-114670F307C2}"/>
    <dgm:cxn modelId="{6045BDCB-98A3-4164-8A1F-12B01EB55E8F}" type="presOf" srcId="{9890C535-B630-4182-9EC5-9A2F35938435}" destId="{7725E5D0-9855-4787-9132-FAD271157496}" srcOrd="1" destOrd="0" presId="urn:microsoft.com/office/officeart/2008/layout/HorizontalMultiLevelHierarchy"/>
    <dgm:cxn modelId="{9178D8D2-58EF-4156-A01F-EBDE42BFFB47}" type="presOf" srcId="{545A7F94-BBB3-4DA9-BE7B-92718E18B53E}" destId="{851AD836-C10A-4B64-B78D-1FC019C7D851}" srcOrd="0" destOrd="0" presId="urn:microsoft.com/office/officeart/2008/layout/HorizontalMultiLevelHierarchy"/>
    <dgm:cxn modelId="{5BF3FFF2-2B0A-4F7C-A1F6-9854D8F8A6D8}" srcId="{E83C45B0-8553-4F0F-A324-29FA9F950D24}" destId="{B2ED3224-F1CA-4268-89A8-730289ABC23C}" srcOrd="0" destOrd="0" parTransId="{9943E117-9E72-4DBB-971C-28BFEA942E47}" sibTransId="{828DCA6B-B16B-4FBF-BA91-E3F1172CAA42}"/>
    <dgm:cxn modelId="{A70273C5-E1DC-4887-A32C-BF5A7A0B7F0E}" type="presParOf" srcId="{7A785FA0-5DF8-4E47-A61F-39B9C8149F4D}" destId="{E0C2CD89-CC96-4367-8D87-A4EF34B21586}" srcOrd="0" destOrd="0" presId="urn:microsoft.com/office/officeart/2008/layout/HorizontalMultiLevelHierarchy"/>
    <dgm:cxn modelId="{8D7FE717-38B7-4B3B-ADAD-4F9FA92C5362}" type="presParOf" srcId="{E0C2CD89-CC96-4367-8D87-A4EF34B21586}" destId="{BBCB0565-ED7F-4653-8740-A7EB793378BC}" srcOrd="0" destOrd="0" presId="urn:microsoft.com/office/officeart/2008/layout/HorizontalMultiLevelHierarchy"/>
    <dgm:cxn modelId="{B07094CE-781A-468B-8037-7B36700643D2}" type="presParOf" srcId="{E0C2CD89-CC96-4367-8D87-A4EF34B21586}" destId="{330A2D76-C2FB-4D46-B1E5-336371A28B69}" srcOrd="1" destOrd="0" presId="urn:microsoft.com/office/officeart/2008/layout/HorizontalMultiLevelHierarchy"/>
    <dgm:cxn modelId="{5B1B8F56-0D80-420F-8830-1EF9375C8B67}" type="presParOf" srcId="{330A2D76-C2FB-4D46-B1E5-336371A28B69}" destId="{9B2EC8A4-2A2B-4F0F-9CAB-E913453EA92C}" srcOrd="0" destOrd="0" presId="urn:microsoft.com/office/officeart/2008/layout/HorizontalMultiLevelHierarchy"/>
    <dgm:cxn modelId="{1329EBBD-6184-43CA-9CC6-AA842D080014}" type="presParOf" srcId="{9B2EC8A4-2A2B-4F0F-9CAB-E913453EA92C}" destId="{569FFDB9-1352-4DA3-A9AE-B0D3DD4A78CF}" srcOrd="0" destOrd="0" presId="urn:microsoft.com/office/officeart/2008/layout/HorizontalMultiLevelHierarchy"/>
    <dgm:cxn modelId="{DBFDA0A1-5F40-416F-A71C-EBF8D5406BFE}" type="presParOf" srcId="{330A2D76-C2FB-4D46-B1E5-336371A28B69}" destId="{C8E24892-75F7-4EC2-8E3F-484590BF7057}" srcOrd="1" destOrd="0" presId="urn:microsoft.com/office/officeart/2008/layout/HorizontalMultiLevelHierarchy"/>
    <dgm:cxn modelId="{8B8C5F42-B0FF-4165-A3F7-4EB75B6C8680}" type="presParOf" srcId="{C8E24892-75F7-4EC2-8E3F-484590BF7057}" destId="{E88ABABE-4071-4ACE-8825-53F99BD97FC2}" srcOrd="0" destOrd="0" presId="urn:microsoft.com/office/officeart/2008/layout/HorizontalMultiLevelHierarchy"/>
    <dgm:cxn modelId="{B53C7E8E-E471-4358-96E2-65FB6E55CFAA}" type="presParOf" srcId="{C8E24892-75F7-4EC2-8E3F-484590BF7057}" destId="{F2CC1D03-8277-4E03-898B-88AA7B836914}" srcOrd="1" destOrd="0" presId="urn:microsoft.com/office/officeart/2008/layout/HorizontalMultiLevelHierarchy"/>
    <dgm:cxn modelId="{33963164-22F3-4333-AB17-01DAEF7C4140}" type="presParOf" srcId="{330A2D76-C2FB-4D46-B1E5-336371A28B69}" destId="{DE0E5B19-CA98-4C32-8F38-02F61594105C}" srcOrd="2" destOrd="0" presId="urn:microsoft.com/office/officeart/2008/layout/HorizontalMultiLevelHierarchy"/>
    <dgm:cxn modelId="{34DEF5F0-B02B-4026-8CA0-D5AC0EBAEC43}" type="presParOf" srcId="{DE0E5B19-CA98-4C32-8F38-02F61594105C}" destId="{DAC58480-B4C4-40CF-B95A-68A215EE5E27}" srcOrd="0" destOrd="0" presId="urn:microsoft.com/office/officeart/2008/layout/HorizontalMultiLevelHierarchy"/>
    <dgm:cxn modelId="{D3189F11-361E-4A44-977F-5DE96C6AD7C5}" type="presParOf" srcId="{330A2D76-C2FB-4D46-B1E5-336371A28B69}" destId="{0632FE0A-8B1A-43E9-AFB0-CBC5624BB69C}" srcOrd="3" destOrd="0" presId="urn:microsoft.com/office/officeart/2008/layout/HorizontalMultiLevelHierarchy"/>
    <dgm:cxn modelId="{4CCF7078-8B2E-4260-88F8-3B5E314AD7EA}" type="presParOf" srcId="{0632FE0A-8B1A-43E9-AFB0-CBC5624BB69C}" destId="{851AD836-C10A-4B64-B78D-1FC019C7D851}" srcOrd="0" destOrd="0" presId="urn:microsoft.com/office/officeart/2008/layout/HorizontalMultiLevelHierarchy"/>
    <dgm:cxn modelId="{C1656757-40A3-4BBB-A22C-CFDB1F974228}" type="presParOf" srcId="{0632FE0A-8B1A-43E9-AFB0-CBC5624BB69C}" destId="{24CE861C-40C1-4F73-AF9B-51EFA550C870}" srcOrd="1" destOrd="0" presId="urn:microsoft.com/office/officeart/2008/layout/HorizontalMultiLevelHierarchy"/>
    <dgm:cxn modelId="{9E2D352B-0D62-4B64-A2CE-DA36103606F2}" type="presParOf" srcId="{330A2D76-C2FB-4D46-B1E5-336371A28B69}" destId="{CA164BB3-1E5E-446D-9D25-7EBDDCBCB296}" srcOrd="4" destOrd="0" presId="urn:microsoft.com/office/officeart/2008/layout/HorizontalMultiLevelHierarchy"/>
    <dgm:cxn modelId="{A165A9D8-F907-493F-919C-EB78D8861330}" type="presParOf" srcId="{CA164BB3-1E5E-446D-9D25-7EBDDCBCB296}" destId="{7725E5D0-9855-4787-9132-FAD271157496}" srcOrd="0" destOrd="0" presId="urn:microsoft.com/office/officeart/2008/layout/HorizontalMultiLevelHierarchy"/>
    <dgm:cxn modelId="{354BBDF2-CC91-42DA-ADCB-CEBF55C91E11}" type="presParOf" srcId="{330A2D76-C2FB-4D46-B1E5-336371A28B69}" destId="{611F03D8-19A6-4FCA-8818-869E5159057D}" srcOrd="5" destOrd="0" presId="urn:microsoft.com/office/officeart/2008/layout/HorizontalMultiLevelHierarchy"/>
    <dgm:cxn modelId="{B6FE0442-CB95-4967-88F9-F65E95633A21}" type="presParOf" srcId="{611F03D8-19A6-4FCA-8818-869E5159057D}" destId="{32BE0A5F-C927-47C3-A674-EE79493F1F71}" srcOrd="0" destOrd="0" presId="urn:microsoft.com/office/officeart/2008/layout/HorizontalMultiLevelHierarchy"/>
    <dgm:cxn modelId="{901A50EA-568C-4A78-812E-48D07F415F89}" type="presParOf" srcId="{611F03D8-19A6-4FCA-8818-869E5159057D}" destId="{F695DB0F-6F62-4286-8507-BEF645C5BB6A}" srcOrd="1" destOrd="0" presId="urn:microsoft.com/office/officeart/2008/layout/HorizontalMultiLevelHierarchy"/>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CE78D53-77C3-4B70-B86E-E5CBC7DE1223}"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06FEC48B-CBA9-446B-B368-597F839794D2}">
      <dgm:prSet phldrT="[Text]" phldr="0" custT="1"/>
      <dgm:spPr/>
      <dgm:t>
        <a:bodyPr/>
        <a:lstStyle/>
        <a:p>
          <a:r>
            <a:rPr lang="en-GB" sz="1800" dirty="0">
              <a:solidFill>
                <a:srgbClr val="CC00CC"/>
              </a:solidFill>
            </a:rPr>
            <a:t>Social Development</a:t>
          </a:r>
        </a:p>
      </dgm:t>
    </dgm:pt>
    <dgm:pt modelId="{A9669197-337F-42BD-B38A-B5A8114F567F}" type="parTrans" cxnId="{0991BC6D-5246-46E5-B551-4948FB0B3F24}">
      <dgm:prSet/>
      <dgm:spPr/>
      <dgm:t>
        <a:bodyPr/>
        <a:lstStyle/>
        <a:p>
          <a:endParaRPr lang="en-GB"/>
        </a:p>
      </dgm:t>
    </dgm:pt>
    <dgm:pt modelId="{BAD871C9-5D66-4432-B090-C872E6EF01E1}" type="sibTrans" cxnId="{0991BC6D-5246-46E5-B551-4948FB0B3F24}">
      <dgm:prSet/>
      <dgm:spPr/>
      <dgm:t>
        <a:bodyPr/>
        <a:lstStyle/>
        <a:p>
          <a:endParaRPr lang="en-GB"/>
        </a:p>
      </dgm:t>
    </dgm:pt>
    <dgm:pt modelId="{82103C78-626C-462B-A873-E407C5FCE6ED}">
      <dgm:prSet phldrT="[Text]" phldr="0" custT="1"/>
      <dgm:spPr/>
      <dgm:t>
        <a:bodyPr/>
        <a:lstStyle/>
        <a:p>
          <a:r>
            <a:rPr lang="en-GB" sz="2000" dirty="0">
              <a:solidFill>
                <a:srgbClr val="721B83"/>
              </a:solidFill>
            </a:rPr>
            <a:t>Start with small groups or pairs for activities.</a:t>
          </a:r>
        </a:p>
      </dgm:t>
    </dgm:pt>
    <dgm:pt modelId="{E361FF8D-4A33-448C-A1DD-BC1F9DE5DDD8}" type="parTrans" cxnId="{F28A06CB-43E7-4F19-BEC3-4A7F75515952}">
      <dgm:prSet/>
      <dgm:spPr/>
      <dgm:t>
        <a:bodyPr/>
        <a:lstStyle/>
        <a:p>
          <a:endParaRPr lang="en-GB"/>
        </a:p>
      </dgm:t>
    </dgm:pt>
    <dgm:pt modelId="{F1EB5618-49D4-4EA8-886C-55BDD6E46CB8}" type="sibTrans" cxnId="{F28A06CB-43E7-4F19-BEC3-4A7F75515952}">
      <dgm:prSet/>
      <dgm:spPr/>
      <dgm:t>
        <a:bodyPr/>
        <a:lstStyle/>
        <a:p>
          <a:endParaRPr lang="en-GB"/>
        </a:p>
      </dgm:t>
    </dgm:pt>
    <dgm:pt modelId="{C335FCFD-FE7F-419F-B748-E1EDD92DB6AA}">
      <dgm:prSet phldrT="[Text]" phldr="0" custT="1"/>
      <dgm:spPr/>
      <dgm:t>
        <a:bodyPr/>
        <a:lstStyle/>
        <a:p>
          <a:r>
            <a:rPr lang="en-GB" sz="2000" dirty="0">
              <a:solidFill>
                <a:srgbClr val="D981CC"/>
              </a:solidFill>
            </a:rPr>
            <a:t>Encourage turn-taking &amp; model positive interactions</a:t>
          </a:r>
        </a:p>
      </dgm:t>
    </dgm:pt>
    <dgm:pt modelId="{34CC37FC-F82C-407F-A8D5-2D745C0C9D14}" type="parTrans" cxnId="{16A7C1BE-AB61-4E9D-AAB2-31785F544F3F}">
      <dgm:prSet/>
      <dgm:spPr/>
      <dgm:t>
        <a:bodyPr/>
        <a:lstStyle/>
        <a:p>
          <a:endParaRPr lang="en-GB"/>
        </a:p>
      </dgm:t>
    </dgm:pt>
    <dgm:pt modelId="{AA2A963A-7CF9-419E-945E-5ADBD4579CBE}" type="sibTrans" cxnId="{16A7C1BE-AB61-4E9D-AAB2-31785F544F3F}">
      <dgm:prSet/>
      <dgm:spPr/>
      <dgm:t>
        <a:bodyPr/>
        <a:lstStyle/>
        <a:p>
          <a:endParaRPr lang="en-GB"/>
        </a:p>
      </dgm:t>
    </dgm:pt>
    <dgm:pt modelId="{3911E4CC-B418-4F8D-B2B4-118233D80DC1}">
      <dgm:prSet phldrT="[Text]" phldr="0" custT="1"/>
      <dgm:spPr/>
      <dgm:t>
        <a:bodyPr/>
        <a:lstStyle/>
        <a:p>
          <a:r>
            <a:rPr lang="en-GB" sz="2000" dirty="0">
              <a:solidFill>
                <a:srgbClr val="7030A0"/>
              </a:solidFill>
            </a:rPr>
            <a:t>Provide Amira with a support peer for play.</a:t>
          </a:r>
        </a:p>
      </dgm:t>
    </dgm:pt>
    <dgm:pt modelId="{156BAC78-7A3A-4C84-8B0F-183D02B404E8}" type="parTrans" cxnId="{A90D7DEA-4E22-4DED-8A32-C31BA539A656}">
      <dgm:prSet/>
      <dgm:spPr/>
      <dgm:t>
        <a:bodyPr/>
        <a:lstStyle/>
        <a:p>
          <a:endParaRPr lang="en-GB"/>
        </a:p>
      </dgm:t>
    </dgm:pt>
    <dgm:pt modelId="{53FEBBE7-1C6E-44EE-B1E4-DF1A01EBE45E}" type="sibTrans" cxnId="{A90D7DEA-4E22-4DED-8A32-C31BA539A656}">
      <dgm:prSet/>
      <dgm:spPr/>
      <dgm:t>
        <a:bodyPr/>
        <a:lstStyle/>
        <a:p>
          <a:endParaRPr lang="en-GB"/>
        </a:p>
      </dgm:t>
    </dgm:pt>
    <dgm:pt modelId="{A98802C0-B611-4839-AE47-BD3B8217B030}" type="pres">
      <dgm:prSet presAssocID="{6CE78D53-77C3-4B70-B86E-E5CBC7DE1223}" presName="cycle" presStyleCnt="0">
        <dgm:presLayoutVars>
          <dgm:chMax val="1"/>
          <dgm:dir/>
          <dgm:animLvl val="ctr"/>
          <dgm:resizeHandles val="exact"/>
        </dgm:presLayoutVars>
      </dgm:prSet>
      <dgm:spPr/>
    </dgm:pt>
    <dgm:pt modelId="{4E1EC354-4F5D-47ED-9F12-7DB26BA4A192}" type="pres">
      <dgm:prSet presAssocID="{06FEC48B-CBA9-446B-B368-597F839794D2}" presName="centerShape" presStyleLbl="node0" presStyleIdx="0" presStyleCnt="1" custScaleX="109943" custScaleY="103802" custLinFactNeighborY="-1296"/>
      <dgm:spPr/>
    </dgm:pt>
    <dgm:pt modelId="{8F4A7148-718F-4F18-B7D6-72B878A65EE5}" type="pres">
      <dgm:prSet presAssocID="{E361FF8D-4A33-448C-A1DD-BC1F9DE5DDD8}" presName="parTrans" presStyleLbl="bgSibTrans2D1" presStyleIdx="0" presStyleCnt="3"/>
      <dgm:spPr/>
    </dgm:pt>
    <dgm:pt modelId="{12607D09-F2E5-42DC-AD3D-D95652288563}" type="pres">
      <dgm:prSet presAssocID="{82103C78-626C-462B-A873-E407C5FCE6ED}" presName="node" presStyleLbl="node1" presStyleIdx="0" presStyleCnt="3">
        <dgm:presLayoutVars>
          <dgm:bulletEnabled val="1"/>
        </dgm:presLayoutVars>
      </dgm:prSet>
      <dgm:spPr/>
    </dgm:pt>
    <dgm:pt modelId="{E437FCEB-9AC0-429F-A2FA-3A6CADC1AE5D}" type="pres">
      <dgm:prSet presAssocID="{34CC37FC-F82C-407F-A8D5-2D745C0C9D14}" presName="parTrans" presStyleLbl="bgSibTrans2D1" presStyleIdx="1" presStyleCnt="3"/>
      <dgm:spPr/>
    </dgm:pt>
    <dgm:pt modelId="{5617D54F-B98E-4716-8B34-6523A11C1050}" type="pres">
      <dgm:prSet presAssocID="{C335FCFD-FE7F-419F-B748-E1EDD92DB6AA}" presName="node" presStyleLbl="node1" presStyleIdx="1" presStyleCnt="3" custScaleX="106425" custScaleY="119625">
        <dgm:presLayoutVars>
          <dgm:bulletEnabled val="1"/>
        </dgm:presLayoutVars>
      </dgm:prSet>
      <dgm:spPr/>
    </dgm:pt>
    <dgm:pt modelId="{8A980CCD-3A64-4FAE-9851-EAB85760F7DB}" type="pres">
      <dgm:prSet presAssocID="{156BAC78-7A3A-4C84-8B0F-183D02B404E8}" presName="parTrans" presStyleLbl="bgSibTrans2D1" presStyleIdx="2" presStyleCnt="3"/>
      <dgm:spPr/>
    </dgm:pt>
    <dgm:pt modelId="{178D0E12-29D5-4C74-BE2F-2076B20174D9}" type="pres">
      <dgm:prSet presAssocID="{3911E4CC-B418-4F8D-B2B4-118233D80DC1}" presName="node" presStyleLbl="node1" presStyleIdx="2" presStyleCnt="3">
        <dgm:presLayoutVars>
          <dgm:bulletEnabled val="1"/>
        </dgm:presLayoutVars>
      </dgm:prSet>
      <dgm:spPr/>
    </dgm:pt>
  </dgm:ptLst>
  <dgm:cxnLst>
    <dgm:cxn modelId="{AA105A27-FC5B-4504-92DA-0AE27EA75389}" type="presOf" srcId="{C335FCFD-FE7F-419F-B748-E1EDD92DB6AA}" destId="{5617D54F-B98E-4716-8B34-6523A11C1050}" srcOrd="0" destOrd="0" presId="urn:microsoft.com/office/officeart/2005/8/layout/radial4"/>
    <dgm:cxn modelId="{1DD9722D-2AA9-49EA-9BF5-55F48F24913F}" type="presOf" srcId="{34CC37FC-F82C-407F-A8D5-2D745C0C9D14}" destId="{E437FCEB-9AC0-429F-A2FA-3A6CADC1AE5D}" srcOrd="0" destOrd="0" presId="urn:microsoft.com/office/officeart/2005/8/layout/radial4"/>
    <dgm:cxn modelId="{69602843-AD6C-4206-9DE3-4FC3F7175409}" type="presOf" srcId="{6CE78D53-77C3-4B70-B86E-E5CBC7DE1223}" destId="{A98802C0-B611-4839-AE47-BD3B8217B030}" srcOrd="0" destOrd="0" presId="urn:microsoft.com/office/officeart/2005/8/layout/radial4"/>
    <dgm:cxn modelId="{0991BC6D-5246-46E5-B551-4948FB0B3F24}" srcId="{6CE78D53-77C3-4B70-B86E-E5CBC7DE1223}" destId="{06FEC48B-CBA9-446B-B368-597F839794D2}" srcOrd="0" destOrd="0" parTransId="{A9669197-337F-42BD-B38A-B5A8114F567F}" sibTransId="{BAD871C9-5D66-4432-B090-C872E6EF01E1}"/>
    <dgm:cxn modelId="{4FC94E70-9872-44A0-9351-FA5160D0F713}" type="presOf" srcId="{156BAC78-7A3A-4C84-8B0F-183D02B404E8}" destId="{8A980CCD-3A64-4FAE-9851-EAB85760F7DB}" srcOrd="0" destOrd="0" presId="urn:microsoft.com/office/officeart/2005/8/layout/radial4"/>
    <dgm:cxn modelId="{E4AF107A-F16B-40E4-BC0C-98B12E55CABA}" type="presOf" srcId="{06FEC48B-CBA9-446B-B368-597F839794D2}" destId="{4E1EC354-4F5D-47ED-9F12-7DB26BA4A192}" srcOrd="0" destOrd="0" presId="urn:microsoft.com/office/officeart/2005/8/layout/radial4"/>
    <dgm:cxn modelId="{12788393-B469-49B6-8025-200E7BEB79A1}" type="presOf" srcId="{82103C78-626C-462B-A873-E407C5FCE6ED}" destId="{12607D09-F2E5-42DC-AD3D-D95652288563}" srcOrd="0" destOrd="0" presId="urn:microsoft.com/office/officeart/2005/8/layout/radial4"/>
    <dgm:cxn modelId="{A9B2BF9C-1C5E-4011-93C6-931C308B3E15}" type="presOf" srcId="{E361FF8D-4A33-448C-A1DD-BC1F9DE5DDD8}" destId="{8F4A7148-718F-4F18-B7D6-72B878A65EE5}" srcOrd="0" destOrd="0" presId="urn:microsoft.com/office/officeart/2005/8/layout/radial4"/>
    <dgm:cxn modelId="{16A7C1BE-AB61-4E9D-AAB2-31785F544F3F}" srcId="{06FEC48B-CBA9-446B-B368-597F839794D2}" destId="{C335FCFD-FE7F-419F-B748-E1EDD92DB6AA}" srcOrd="1" destOrd="0" parTransId="{34CC37FC-F82C-407F-A8D5-2D745C0C9D14}" sibTransId="{AA2A963A-7CF9-419E-945E-5ADBD4579CBE}"/>
    <dgm:cxn modelId="{F28A06CB-43E7-4F19-BEC3-4A7F75515952}" srcId="{06FEC48B-CBA9-446B-B368-597F839794D2}" destId="{82103C78-626C-462B-A873-E407C5FCE6ED}" srcOrd="0" destOrd="0" parTransId="{E361FF8D-4A33-448C-A1DD-BC1F9DE5DDD8}" sibTransId="{F1EB5618-49D4-4EA8-886C-55BDD6E46CB8}"/>
    <dgm:cxn modelId="{CAAB4DD5-8EBD-448F-BE82-6EFD209E0326}" type="presOf" srcId="{3911E4CC-B418-4F8D-B2B4-118233D80DC1}" destId="{178D0E12-29D5-4C74-BE2F-2076B20174D9}" srcOrd="0" destOrd="0" presId="urn:microsoft.com/office/officeart/2005/8/layout/radial4"/>
    <dgm:cxn modelId="{A90D7DEA-4E22-4DED-8A32-C31BA539A656}" srcId="{06FEC48B-CBA9-446B-B368-597F839794D2}" destId="{3911E4CC-B418-4F8D-B2B4-118233D80DC1}" srcOrd="2" destOrd="0" parTransId="{156BAC78-7A3A-4C84-8B0F-183D02B404E8}" sibTransId="{53FEBBE7-1C6E-44EE-B1E4-DF1A01EBE45E}"/>
    <dgm:cxn modelId="{20C09172-814E-4EBC-AADB-262CCD88347B}" type="presParOf" srcId="{A98802C0-B611-4839-AE47-BD3B8217B030}" destId="{4E1EC354-4F5D-47ED-9F12-7DB26BA4A192}" srcOrd="0" destOrd="0" presId="urn:microsoft.com/office/officeart/2005/8/layout/radial4"/>
    <dgm:cxn modelId="{292406B2-5CAB-4B1B-9B7A-9FCFB56A35D9}" type="presParOf" srcId="{A98802C0-B611-4839-AE47-BD3B8217B030}" destId="{8F4A7148-718F-4F18-B7D6-72B878A65EE5}" srcOrd="1" destOrd="0" presId="urn:microsoft.com/office/officeart/2005/8/layout/radial4"/>
    <dgm:cxn modelId="{BFF335D2-389B-4F1A-A00C-9C73CFC66519}" type="presParOf" srcId="{A98802C0-B611-4839-AE47-BD3B8217B030}" destId="{12607D09-F2E5-42DC-AD3D-D95652288563}" srcOrd="2" destOrd="0" presId="urn:microsoft.com/office/officeart/2005/8/layout/radial4"/>
    <dgm:cxn modelId="{373EA4FA-F365-4D8B-A96B-3258871614B0}" type="presParOf" srcId="{A98802C0-B611-4839-AE47-BD3B8217B030}" destId="{E437FCEB-9AC0-429F-A2FA-3A6CADC1AE5D}" srcOrd="3" destOrd="0" presId="urn:microsoft.com/office/officeart/2005/8/layout/radial4"/>
    <dgm:cxn modelId="{C9BD2C3C-BEC7-4F4D-BFA9-F102F149E0F9}" type="presParOf" srcId="{A98802C0-B611-4839-AE47-BD3B8217B030}" destId="{5617D54F-B98E-4716-8B34-6523A11C1050}" srcOrd="4" destOrd="0" presId="urn:microsoft.com/office/officeart/2005/8/layout/radial4"/>
    <dgm:cxn modelId="{F1DD0694-A9AA-4CA4-9AF7-EB1590CE3D58}" type="presParOf" srcId="{A98802C0-B611-4839-AE47-BD3B8217B030}" destId="{8A980CCD-3A64-4FAE-9851-EAB85760F7DB}" srcOrd="5" destOrd="0" presId="urn:microsoft.com/office/officeart/2005/8/layout/radial4"/>
    <dgm:cxn modelId="{D1EA5EBE-5A36-484F-9798-95651ED254C8}" type="presParOf" srcId="{A98802C0-B611-4839-AE47-BD3B8217B030}" destId="{178D0E12-29D5-4C74-BE2F-2076B20174D9}" srcOrd="6" destOrd="0" presId="urn:microsoft.com/office/officeart/2005/8/layout/radial4"/>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7565A44-0E15-4E55-ADA9-20A6D0B6B20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7BC5CBC8-392A-43B1-BA26-5899759E602F}" type="pres">
      <dgm:prSet presAssocID="{77565A44-0E15-4E55-ADA9-20A6D0B6B20A}" presName="linear" presStyleCnt="0">
        <dgm:presLayoutVars>
          <dgm:animLvl val="lvl"/>
          <dgm:resizeHandles val="exact"/>
        </dgm:presLayoutVars>
      </dgm:prSet>
      <dgm:spPr/>
    </dgm:pt>
  </dgm:ptLst>
  <dgm:cxnLst>
    <dgm:cxn modelId="{04592416-BAA7-466B-8D0D-8299BE6C4328}" type="presOf" srcId="{77565A44-0E15-4E55-ADA9-20A6D0B6B20A}" destId="{7BC5CBC8-392A-43B1-BA26-5899759E602F}" srcOrd="0" destOrd="0" presId="urn:microsoft.com/office/officeart/2005/8/layout/vList2"/>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EF326B6-78EA-485E-B450-2A737C1EF14A}" type="doc">
      <dgm:prSet loTypeId="urn:diagrams.loki3.com/VaryingWidthList" loCatId="list" qsTypeId="urn:microsoft.com/office/officeart/2005/8/quickstyle/simple1" qsCatId="simple" csTypeId="urn:microsoft.com/office/officeart/2005/8/colors/accent1_2" csCatId="accent1" phldr="1"/>
      <dgm:spPr/>
      <dgm:t>
        <a:bodyPr/>
        <a:lstStyle/>
        <a:p>
          <a:endParaRPr lang="en-GB"/>
        </a:p>
      </dgm:t>
    </dgm:pt>
    <dgm:pt modelId="{120ED628-31D3-421F-93AF-EC6D8D119AD8}">
      <dgm:prSet phldrT="[Text]" phldr="0" custT="1"/>
      <dgm:spPr/>
      <dgm:t>
        <a:bodyPr/>
        <a:lstStyle/>
        <a:p>
          <a:r>
            <a:rPr lang="en-GB" sz="2400" b="1" u="sng" dirty="0">
              <a:solidFill>
                <a:srgbClr val="721B83"/>
              </a:solidFill>
            </a:rPr>
            <a:t>Communication Support</a:t>
          </a:r>
        </a:p>
      </dgm:t>
    </dgm:pt>
    <dgm:pt modelId="{C6F2BFFA-1C23-4542-B309-08C1E6EC92BA}" type="parTrans" cxnId="{644585B6-40BA-48D7-971E-51496B306646}">
      <dgm:prSet/>
      <dgm:spPr/>
      <dgm:t>
        <a:bodyPr/>
        <a:lstStyle/>
        <a:p>
          <a:endParaRPr lang="en-GB"/>
        </a:p>
      </dgm:t>
    </dgm:pt>
    <dgm:pt modelId="{99AB6D48-9F5D-4402-AB40-C573572A833A}" type="sibTrans" cxnId="{644585B6-40BA-48D7-971E-51496B306646}">
      <dgm:prSet/>
      <dgm:spPr/>
      <dgm:t>
        <a:bodyPr/>
        <a:lstStyle/>
        <a:p>
          <a:endParaRPr lang="en-GB"/>
        </a:p>
      </dgm:t>
    </dgm:pt>
    <dgm:pt modelId="{32F3F0D8-5610-4D1A-8ADC-A3A2343023DF}">
      <dgm:prSet phldrT="[Text]" phldr="0"/>
      <dgm:spPr/>
      <dgm:t>
        <a:bodyPr/>
        <a:lstStyle/>
        <a:p>
          <a:r>
            <a:rPr lang="en-GB" dirty="0">
              <a:solidFill>
                <a:srgbClr val="A357A3"/>
              </a:solidFill>
            </a:rPr>
            <a:t>Open-ended questions – this encourages a response, may start off non verbal. </a:t>
          </a:r>
        </a:p>
      </dgm:t>
    </dgm:pt>
    <dgm:pt modelId="{A52B3DB8-1BB2-4DF8-B83F-CFC7721A7FBD}" type="parTrans" cxnId="{8441428B-E2D2-4137-8746-55C28332AC91}">
      <dgm:prSet/>
      <dgm:spPr/>
      <dgm:t>
        <a:bodyPr/>
        <a:lstStyle/>
        <a:p>
          <a:endParaRPr lang="en-GB"/>
        </a:p>
      </dgm:t>
    </dgm:pt>
    <dgm:pt modelId="{E5AC1B58-0DAC-4AE7-8085-BA00FDBCD81E}" type="sibTrans" cxnId="{8441428B-E2D2-4137-8746-55C28332AC91}">
      <dgm:prSet/>
      <dgm:spPr/>
      <dgm:t>
        <a:bodyPr/>
        <a:lstStyle/>
        <a:p>
          <a:endParaRPr lang="en-GB"/>
        </a:p>
      </dgm:t>
    </dgm:pt>
    <dgm:pt modelId="{F1E8564F-130B-4B90-AC98-29DDE4E38FBF}">
      <dgm:prSet phldrT="[Text]" phldr="0"/>
      <dgm:spPr/>
      <dgm:t>
        <a:bodyPr/>
        <a:lstStyle/>
        <a:p>
          <a:r>
            <a:rPr lang="en-GB" dirty="0">
              <a:solidFill>
                <a:srgbClr val="A357A3"/>
              </a:solidFill>
            </a:rPr>
            <a:t>Language modelling – repeat and expand this technique on verbal words spoken.</a:t>
          </a:r>
        </a:p>
      </dgm:t>
    </dgm:pt>
    <dgm:pt modelId="{D2BF957E-A850-464E-9049-C78B69127272}" type="parTrans" cxnId="{F9158F58-64CC-4206-888D-5F95AEE0B908}">
      <dgm:prSet/>
      <dgm:spPr/>
      <dgm:t>
        <a:bodyPr/>
        <a:lstStyle/>
        <a:p>
          <a:endParaRPr lang="en-GB"/>
        </a:p>
      </dgm:t>
    </dgm:pt>
    <dgm:pt modelId="{0E6DA66D-4221-4712-86A4-B4C70C6CFE5C}" type="sibTrans" cxnId="{F9158F58-64CC-4206-888D-5F95AEE0B908}">
      <dgm:prSet/>
      <dgm:spPr/>
      <dgm:t>
        <a:bodyPr/>
        <a:lstStyle/>
        <a:p>
          <a:endParaRPr lang="en-GB"/>
        </a:p>
      </dgm:t>
    </dgm:pt>
    <dgm:pt modelId="{D6CAE1DA-AA8A-4DA3-B8C4-F6FC7B894359}" type="pres">
      <dgm:prSet presAssocID="{FEF326B6-78EA-485E-B450-2A737C1EF14A}" presName="Name0" presStyleCnt="0">
        <dgm:presLayoutVars>
          <dgm:resizeHandles/>
        </dgm:presLayoutVars>
      </dgm:prSet>
      <dgm:spPr/>
    </dgm:pt>
    <dgm:pt modelId="{A4D7F12B-39A2-45CD-9041-D5E4161752B6}" type="pres">
      <dgm:prSet presAssocID="{120ED628-31D3-421F-93AF-EC6D8D119AD8}" presName="text" presStyleLbl="node1" presStyleIdx="0" presStyleCnt="3" custScaleX="984619" custLinFactY="-4192" custLinFactNeighborX="12607" custLinFactNeighborY="-100000">
        <dgm:presLayoutVars>
          <dgm:bulletEnabled val="1"/>
        </dgm:presLayoutVars>
      </dgm:prSet>
      <dgm:spPr/>
    </dgm:pt>
    <dgm:pt modelId="{79BC3325-7B7B-4FB8-A7E7-547241BFE990}" type="pres">
      <dgm:prSet presAssocID="{99AB6D48-9F5D-4402-AB40-C573572A833A}" presName="space" presStyleCnt="0"/>
      <dgm:spPr/>
    </dgm:pt>
    <dgm:pt modelId="{2772D19F-2015-4BC4-9EF6-E3F6DB9DC4C7}" type="pres">
      <dgm:prSet presAssocID="{32F3F0D8-5610-4D1A-8ADC-A3A2343023DF}" presName="text" presStyleLbl="node1" presStyleIdx="1" presStyleCnt="3" custScaleX="1006686">
        <dgm:presLayoutVars>
          <dgm:bulletEnabled val="1"/>
        </dgm:presLayoutVars>
      </dgm:prSet>
      <dgm:spPr/>
    </dgm:pt>
    <dgm:pt modelId="{6CC19157-FE7E-49B3-BABB-951E87A8D4C2}" type="pres">
      <dgm:prSet presAssocID="{E5AC1B58-0DAC-4AE7-8085-BA00FDBCD81E}" presName="space" presStyleCnt="0"/>
      <dgm:spPr/>
    </dgm:pt>
    <dgm:pt modelId="{8C447AE1-3127-4836-A1D9-D8BB9EAE2602}" type="pres">
      <dgm:prSet presAssocID="{F1E8564F-130B-4B90-AC98-29DDE4E38FBF}" presName="text" presStyleLbl="node1" presStyleIdx="2" presStyleCnt="3" custScaleX="1006686">
        <dgm:presLayoutVars>
          <dgm:bulletEnabled val="1"/>
        </dgm:presLayoutVars>
      </dgm:prSet>
      <dgm:spPr/>
    </dgm:pt>
  </dgm:ptLst>
  <dgm:cxnLst>
    <dgm:cxn modelId="{26B25D61-5E35-4F37-854E-187F5BD44959}" type="presOf" srcId="{32F3F0D8-5610-4D1A-8ADC-A3A2343023DF}" destId="{2772D19F-2015-4BC4-9EF6-E3F6DB9DC4C7}" srcOrd="0" destOrd="0" presId="urn:diagrams.loki3.com/VaryingWidthList"/>
    <dgm:cxn modelId="{F9158F58-64CC-4206-888D-5F95AEE0B908}" srcId="{FEF326B6-78EA-485E-B450-2A737C1EF14A}" destId="{F1E8564F-130B-4B90-AC98-29DDE4E38FBF}" srcOrd="2" destOrd="0" parTransId="{D2BF957E-A850-464E-9049-C78B69127272}" sibTransId="{0E6DA66D-4221-4712-86A4-B4C70C6CFE5C}"/>
    <dgm:cxn modelId="{1FDA1F7C-C7DF-4D86-82B1-91D6EB759E84}" type="presOf" srcId="{F1E8564F-130B-4B90-AC98-29DDE4E38FBF}" destId="{8C447AE1-3127-4836-A1D9-D8BB9EAE2602}" srcOrd="0" destOrd="0" presId="urn:diagrams.loki3.com/VaryingWidthList"/>
    <dgm:cxn modelId="{8441428B-E2D2-4137-8746-55C28332AC91}" srcId="{FEF326B6-78EA-485E-B450-2A737C1EF14A}" destId="{32F3F0D8-5610-4D1A-8ADC-A3A2343023DF}" srcOrd="1" destOrd="0" parTransId="{A52B3DB8-1BB2-4DF8-B83F-CFC7721A7FBD}" sibTransId="{E5AC1B58-0DAC-4AE7-8085-BA00FDBCD81E}"/>
    <dgm:cxn modelId="{C345F69D-B4E6-4B91-A3D5-6A348614D493}" type="presOf" srcId="{FEF326B6-78EA-485E-B450-2A737C1EF14A}" destId="{D6CAE1DA-AA8A-4DA3-B8C4-F6FC7B894359}" srcOrd="0" destOrd="0" presId="urn:diagrams.loki3.com/VaryingWidthList"/>
    <dgm:cxn modelId="{A8EF5AA5-9606-4C55-B563-EF1958D88E5E}" type="presOf" srcId="{120ED628-31D3-421F-93AF-EC6D8D119AD8}" destId="{A4D7F12B-39A2-45CD-9041-D5E4161752B6}" srcOrd="0" destOrd="0" presId="urn:diagrams.loki3.com/VaryingWidthList"/>
    <dgm:cxn modelId="{644585B6-40BA-48D7-971E-51496B306646}" srcId="{FEF326B6-78EA-485E-B450-2A737C1EF14A}" destId="{120ED628-31D3-421F-93AF-EC6D8D119AD8}" srcOrd="0" destOrd="0" parTransId="{C6F2BFFA-1C23-4542-B309-08C1E6EC92BA}" sibTransId="{99AB6D48-9F5D-4402-AB40-C573572A833A}"/>
    <dgm:cxn modelId="{69C5B46F-C915-48FA-A4D5-0F86B09E223C}" type="presParOf" srcId="{D6CAE1DA-AA8A-4DA3-B8C4-F6FC7B894359}" destId="{A4D7F12B-39A2-45CD-9041-D5E4161752B6}" srcOrd="0" destOrd="0" presId="urn:diagrams.loki3.com/VaryingWidthList"/>
    <dgm:cxn modelId="{A63DED22-3D67-49AE-94D4-ECC1986EF5B7}" type="presParOf" srcId="{D6CAE1DA-AA8A-4DA3-B8C4-F6FC7B894359}" destId="{79BC3325-7B7B-4FB8-A7E7-547241BFE990}" srcOrd="1" destOrd="0" presId="urn:diagrams.loki3.com/VaryingWidthList"/>
    <dgm:cxn modelId="{EC04AAFF-E789-43FE-86C1-4D8F4204CFD6}" type="presParOf" srcId="{D6CAE1DA-AA8A-4DA3-B8C4-F6FC7B894359}" destId="{2772D19F-2015-4BC4-9EF6-E3F6DB9DC4C7}" srcOrd="2" destOrd="0" presId="urn:diagrams.loki3.com/VaryingWidthList"/>
    <dgm:cxn modelId="{81BC1B08-7288-4C70-905B-A46E2F76188B}" type="presParOf" srcId="{D6CAE1DA-AA8A-4DA3-B8C4-F6FC7B894359}" destId="{6CC19157-FE7E-49B3-BABB-951E87A8D4C2}" srcOrd="3" destOrd="0" presId="urn:diagrams.loki3.com/VaryingWidthList"/>
    <dgm:cxn modelId="{B55E54B5-8237-43AD-B7B1-7489AD03A5F1}" type="presParOf" srcId="{D6CAE1DA-AA8A-4DA3-B8C4-F6FC7B894359}" destId="{8C447AE1-3127-4836-A1D9-D8BB9EAE2602}" srcOrd="4" destOrd="0" presId="urn:diagrams.loki3.com/VaryingWidthList"/>
  </dgm:cxnLst>
  <dgm:bg/>
  <dgm:whole/>
  <dgm:extLst>
    <a:ext uri="http://schemas.microsoft.com/office/drawing/2008/diagram">
      <dsp:dataModelExt xmlns:dsp="http://schemas.microsoft.com/office/drawing/2008/diagram" relId="rId2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FBCA1-5245-4B04-A1D0-5CF7A62D18C0}">
      <dsp:nvSpPr>
        <dsp:cNvPr id="0" name=""/>
        <dsp:cNvSpPr/>
      </dsp:nvSpPr>
      <dsp:spPr>
        <a:xfrm>
          <a:off x="0" y="0"/>
          <a:ext cx="4599388" cy="641648"/>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highlight>
                <a:srgbClr val="75307C"/>
              </a:highlight>
            </a:rPr>
            <a:t>Influencing factors</a:t>
          </a:r>
        </a:p>
      </dsp:txBody>
      <dsp:txXfrm>
        <a:off x="0" y="0"/>
        <a:ext cx="4599388" cy="641648"/>
      </dsp:txXfrm>
    </dsp:sp>
    <dsp:sp modelId="{ED1A8FAF-7FA5-4639-8969-24DF89690F12}">
      <dsp:nvSpPr>
        <dsp:cNvPr id="0" name=""/>
        <dsp:cNvSpPr/>
      </dsp:nvSpPr>
      <dsp:spPr>
        <a:xfrm>
          <a:off x="2245" y="641648"/>
          <a:ext cx="1531632" cy="13474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accent6">
                  <a:lumMod val="10000"/>
                </a:schemeClr>
              </a:solidFill>
            </a:rPr>
            <a:t>Health &amp; lifestyle</a:t>
          </a:r>
        </a:p>
      </dsp:txBody>
      <dsp:txXfrm>
        <a:off x="2245" y="641648"/>
        <a:ext cx="1531632" cy="1347461"/>
      </dsp:txXfrm>
    </dsp:sp>
    <dsp:sp modelId="{13E5B25D-CE2D-4808-8BAF-A11E6445B7DE}">
      <dsp:nvSpPr>
        <dsp:cNvPr id="0" name=""/>
        <dsp:cNvSpPr/>
      </dsp:nvSpPr>
      <dsp:spPr>
        <a:xfrm>
          <a:off x="1533877" y="641648"/>
          <a:ext cx="1531632" cy="13474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accent6">
                  <a:lumMod val="10000"/>
                </a:schemeClr>
              </a:solidFill>
            </a:rPr>
            <a:t>Culture</a:t>
          </a:r>
        </a:p>
      </dsp:txBody>
      <dsp:txXfrm>
        <a:off x="1533877" y="641648"/>
        <a:ext cx="1531632" cy="1347461"/>
      </dsp:txXfrm>
    </dsp:sp>
    <dsp:sp modelId="{5740FA37-1770-4D33-8955-85D309B21DC1}">
      <dsp:nvSpPr>
        <dsp:cNvPr id="0" name=""/>
        <dsp:cNvSpPr/>
      </dsp:nvSpPr>
      <dsp:spPr>
        <a:xfrm>
          <a:off x="3065510" y="641648"/>
          <a:ext cx="1531632" cy="13474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accent6">
                  <a:lumMod val="10000"/>
                </a:schemeClr>
              </a:solidFill>
            </a:rPr>
            <a:t>Education</a:t>
          </a:r>
        </a:p>
      </dsp:txBody>
      <dsp:txXfrm>
        <a:off x="3065510" y="641648"/>
        <a:ext cx="1531632" cy="1347461"/>
      </dsp:txXfrm>
    </dsp:sp>
    <dsp:sp modelId="{11812413-5D9E-4689-9386-34777A1711AD}">
      <dsp:nvSpPr>
        <dsp:cNvPr id="0" name=""/>
        <dsp:cNvSpPr/>
      </dsp:nvSpPr>
      <dsp:spPr>
        <a:xfrm>
          <a:off x="0" y="1989109"/>
          <a:ext cx="4599388" cy="149717"/>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CE5927-D52F-48FE-AE56-F0CA81233DA6}">
      <dsp:nvSpPr>
        <dsp:cNvPr id="0" name=""/>
        <dsp:cNvSpPr/>
      </dsp:nvSpPr>
      <dsp:spPr>
        <a:xfrm>
          <a:off x="0" y="9106"/>
          <a:ext cx="5907106" cy="954720"/>
        </a:xfrm>
        <a:prstGeom prst="horizontalScroll">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endParaRPr lang="en-GB" sz="5100" kern="1200" dirty="0"/>
        </a:p>
      </dsp:txBody>
      <dsp:txXfrm>
        <a:off x="119340" y="128446"/>
        <a:ext cx="5728096" cy="7160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2C5DD-7C04-4873-866B-3C5778F42BB5}">
      <dsp:nvSpPr>
        <dsp:cNvPr id="0" name=""/>
        <dsp:cNvSpPr/>
      </dsp:nvSpPr>
      <dsp:spPr>
        <a:xfrm>
          <a:off x="1500737" y="1779707"/>
          <a:ext cx="1544060" cy="94938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accent2"/>
              </a:solidFill>
            </a:rPr>
            <a:t>Genetics</a:t>
          </a:r>
        </a:p>
      </dsp:txBody>
      <dsp:txXfrm>
        <a:off x="1747786" y="1779707"/>
        <a:ext cx="1297010" cy="949386"/>
      </dsp:txXfrm>
    </dsp:sp>
    <dsp:sp modelId="{8A034EE7-EAA6-4398-ABE8-24137054DC98}">
      <dsp:nvSpPr>
        <dsp:cNvPr id="0" name=""/>
        <dsp:cNvSpPr/>
      </dsp:nvSpPr>
      <dsp:spPr>
        <a:xfrm>
          <a:off x="577290" y="2879891"/>
          <a:ext cx="1596339" cy="1104744"/>
        </a:xfrm>
        <a:prstGeom prst="rect">
          <a:avLst/>
        </a:prstGeom>
        <a:solidFill>
          <a:srgbClr val="AD5C4D">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bg1"/>
              </a:solidFill>
            </a:rPr>
            <a:t>Prenatal influences</a:t>
          </a:r>
        </a:p>
      </dsp:txBody>
      <dsp:txXfrm>
        <a:off x="832704" y="2879891"/>
        <a:ext cx="1340924" cy="1104744"/>
      </dsp:txXfrm>
    </dsp:sp>
    <dsp:sp modelId="{C07DBFA7-4BE1-404D-9D1F-44018D2BD7F6}">
      <dsp:nvSpPr>
        <dsp:cNvPr id="0" name=""/>
        <dsp:cNvSpPr/>
      </dsp:nvSpPr>
      <dsp:spPr>
        <a:xfrm>
          <a:off x="0" y="1050829"/>
          <a:ext cx="1758783" cy="1300729"/>
        </a:xfrm>
        <a:prstGeom prst="flowChartPunchedTape">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baseline="0" dirty="0">
              <a:solidFill>
                <a:schemeClr val="accent3">
                  <a:lumMod val="60000"/>
                  <a:lumOff val="40000"/>
                </a:schemeClr>
              </a:solidFill>
            </a:rPr>
            <a:t>Biological</a:t>
          </a:r>
        </a:p>
      </dsp:txBody>
      <dsp:txXfrm>
        <a:off x="0" y="1310975"/>
        <a:ext cx="1758783" cy="780437"/>
      </dsp:txXfrm>
    </dsp:sp>
    <dsp:sp modelId="{D764A9A7-5A7B-4978-81C1-99C4D4041D2F}">
      <dsp:nvSpPr>
        <dsp:cNvPr id="0" name=""/>
        <dsp:cNvSpPr/>
      </dsp:nvSpPr>
      <dsp:spPr>
        <a:xfrm>
          <a:off x="2754657" y="865762"/>
          <a:ext cx="1690980" cy="1545953"/>
        </a:xfrm>
        <a:prstGeom prst="rect">
          <a:avLst/>
        </a:prstGeom>
        <a:solidFill>
          <a:schemeClr val="accent2">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bg1"/>
              </a:solidFill>
            </a:rPr>
            <a:t>Brain chemistry &amp; structure</a:t>
          </a:r>
        </a:p>
      </dsp:txBody>
      <dsp:txXfrm>
        <a:off x="3025214" y="865762"/>
        <a:ext cx="1420423" cy="1545953"/>
      </dsp:txXfrm>
    </dsp:sp>
    <dsp:sp modelId="{B83E2E9B-8955-4C22-9919-15984996FE37}">
      <dsp:nvSpPr>
        <dsp:cNvPr id="0" name=""/>
        <dsp:cNvSpPr/>
      </dsp:nvSpPr>
      <dsp:spPr>
        <a:xfrm>
          <a:off x="2562971" y="2953378"/>
          <a:ext cx="1803436" cy="75316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accent2"/>
              </a:solidFill>
            </a:rPr>
            <a:t>Evolutionary factors</a:t>
          </a:r>
        </a:p>
      </dsp:txBody>
      <dsp:txXfrm>
        <a:off x="2851520" y="2953378"/>
        <a:ext cx="1514886" cy="753164"/>
      </dsp:txXfrm>
    </dsp:sp>
    <dsp:sp modelId="{FC1F2DC0-1691-45F0-9237-BD22CDBB6681}">
      <dsp:nvSpPr>
        <dsp:cNvPr id="0" name=""/>
        <dsp:cNvSpPr/>
      </dsp:nvSpPr>
      <dsp:spPr>
        <a:xfrm>
          <a:off x="5054423" y="1939248"/>
          <a:ext cx="2029094" cy="878135"/>
        </a:xfrm>
        <a:prstGeom prst="homePlate">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dirty="0" err="1">
              <a:solidFill>
                <a:schemeClr val="accent2"/>
              </a:solidFill>
            </a:rPr>
            <a:t>Enviromental</a:t>
          </a:r>
          <a:endParaRPr lang="en-GB" sz="700" b="1" kern="1200" dirty="0">
            <a:solidFill>
              <a:schemeClr val="accent2"/>
            </a:solidFill>
          </a:endParaRPr>
        </a:p>
      </dsp:txBody>
      <dsp:txXfrm>
        <a:off x="5054423" y="1939248"/>
        <a:ext cx="1809560" cy="8781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5C1B9D-8DA8-40BC-9A13-E4147351C392}">
      <dsp:nvSpPr>
        <dsp:cNvPr id="0" name=""/>
        <dsp:cNvSpPr/>
      </dsp:nvSpPr>
      <dsp:spPr>
        <a:xfrm rot="5400000">
          <a:off x="2341079" y="89670"/>
          <a:ext cx="1306437" cy="120981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accent2"/>
              </a:solidFill>
            </a:rPr>
            <a:t>Education</a:t>
          </a:r>
        </a:p>
      </dsp:txBody>
      <dsp:txXfrm rot="-5400000">
        <a:off x="2583570" y="251047"/>
        <a:ext cx="821455" cy="887062"/>
      </dsp:txXfrm>
    </dsp:sp>
    <dsp:sp modelId="{DCEA8402-850E-4BB8-9838-84CC3FF8AC8A}">
      <dsp:nvSpPr>
        <dsp:cNvPr id="0" name=""/>
        <dsp:cNvSpPr/>
      </dsp:nvSpPr>
      <dsp:spPr>
        <a:xfrm>
          <a:off x="3214135" y="0"/>
          <a:ext cx="95826" cy="93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endParaRPr lang="en-GB" sz="500" kern="1200" dirty="0"/>
        </a:p>
      </dsp:txBody>
      <dsp:txXfrm>
        <a:off x="3214135" y="0"/>
        <a:ext cx="95826" cy="93946"/>
      </dsp:txXfrm>
    </dsp:sp>
    <dsp:sp modelId="{E4E1DCF9-F17A-4D85-B0E4-B4CE82F70088}">
      <dsp:nvSpPr>
        <dsp:cNvPr id="0" name=""/>
        <dsp:cNvSpPr/>
      </dsp:nvSpPr>
      <dsp:spPr>
        <a:xfrm rot="5400000">
          <a:off x="939464" y="55180"/>
          <a:ext cx="1194397" cy="1084036"/>
        </a:xfrm>
        <a:prstGeom prst="hexagon">
          <a:avLst>
            <a:gd name="adj" fmla="val 25000"/>
            <a:gd name="vf" fmla="val 11547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Family upbringing</a:t>
          </a:r>
        </a:p>
      </dsp:txBody>
      <dsp:txXfrm rot="-5400000">
        <a:off x="1166970" y="189869"/>
        <a:ext cx="739384" cy="814659"/>
      </dsp:txXfrm>
    </dsp:sp>
    <dsp:sp modelId="{FDC2E505-7EFC-405A-AC5A-072E4AB59EB4}">
      <dsp:nvSpPr>
        <dsp:cNvPr id="0" name=""/>
        <dsp:cNvSpPr/>
      </dsp:nvSpPr>
      <dsp:spPr>
        <a:xfrm rot="5400000">
          <a:off x="1746937" y="1225161"/>
          <a:ext cx="1038660" cy="90363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accent2"/>
              </a:solidFill>
            </a:rPr>
            <a:t>-</a:t>
          </a:r>
        </a:p>
      </dsp:txBody>
      <dsp:txXfrm rot="-5400000">
        <a:off x="1955266" y="1319506"/>
        <a:ext cx="622002" cy="714944"/>
      </dsp:txXfrm>
    </dsp:sp>
    <dsp:sp modelId="{19948012-FDCB-4D01-9059-449ECFE2852C}">
      <dsp:nvSpPr>
        <dsp:cNvPr id="0" name=""/>
        <dsp:cNvSpPr/>
      </dsp:nvSpPr>
      <dsp:spPr>
        <a:xfrm flipV="1">
          <a:off x="1359190" y="0"/>
          <a:ext cx="78489" cy="41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r" defTabSz="222250">
            <a:lnSpc>
              <a:spcPct val="90000"/>
            </a:lnSpc>
            <a:spcBef>
              <a:spcPct val="0"/>
            </a:spcBef>
            <a:spcAft>
              <a:spcPct val="35000"/>
            </a:spcAft>
            <a:buNone/>
          </a:pPr>
          <a:endParaRPr lang="en-GB" sz="500" kern="1200" dirty="0"/>
        </a:p>
      </dsp:txBody>
      <dsp:txXfrm rot="10800000">
        <a:off x="1359190" y="0"/>
        <a:ext cx="78489" cy="41966"/>
      </dsp:txXfrm>
    </dsp:sp>
    <dsp:sp modelId="{26937030-CA09-4417-B0A3-80943DFE207D}">
      <dsp:nvSpPr>
        <dsp:cNvPr id="0" name=""/>
        <dsp:cNvSpPr/>
      </dsp:nvSpPr>
      <dsp:spPr>
        <a:xfrm rot="5400000">
          <a:off x="3014465" y="1164269"/>
          <a:ext cx="1213965" cy="1248895"/>
        </a:xfrm>
        <a:prstGeom prst="hexagon">
          <a:avLst>
            <a:gd name="adj" fmla="val 25000"/>
            <a:gd name="vf" fmla="val 11547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bg1"/>
              </a:solidFill>
            </a:rPr>
            <a:t>Socialization</a:t>
          </a:r>
        </a:p>
      </dsp:txBody>
      <dsp:txXfrm rot="-5400000">
        <a:off x="3205150" y="1384062"/>
        <a:ext cx="832597" cy="809310"/>
      </dsp:txXfrm>
    </dsp:sp>
    <dsp:sp modelId="{6134A095-C824-41A0-97AB-BF656669289B}">
      <dsp:nvSpPr>
        <dsp:cNvPr id="0" name=""/>
        <dsp:cNvSpPr/>
      </dsp:nvSpPr>
      <dsp:spPr>
        <a:xfrm rot="5400000">
          <a:off x="2442916" y="2358443"/>
          <a:ext cx="1038660" cy="90363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4343"/>
              </a:solidFill>
            </a:rPr>
            <a:t>Cultural values</a:t>
          </a:r>
        </a:p>
      </dsp:txBody>
      <dsp:txXfrm rot="-5400000">
        <a:off x="2651245" y="2452788"/>
        <a:ext cx="622002" cy="714944"/>
      </dsp:txXfrm>
    </dsp:sp>
    <dsp:sp modelId="{01E8F96F-46A3-42A6-9DC9-EEA5BCEF60B0}">
      <dsp:nvSpPr>
        <dsp:cNvPr id="0" name=""/>
        <dsp:cNvSpPr/>
      </dsp:nvSpPr>
      <dsp:spPr>
        <a:xfrm flipH="1">
          <a:off x="5361058" y="0"/>
          <a:ext cx="41972" cy="112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endParaRPr lang="en-GB" sz="500" kern="1200" dirty="0"/>
        </a:p>
      </dsp:txBody>
      <dsp:txXfrm>
        <a:off x="5361058" y="0"/>
        <a:ext cx="41972" cy="112486"/>
      </dsp:txXfrm>
    </dsp:sp>
    <dsp:sp modelId="{88345562-BFFA-41D8-9D23-88066E5D438E}">
      <dsp:nvSpPr>
        <dsp:cNvPr id="0" name=""/>
        <dsp:cNvSpPr/>
      </dsp:nvSpPr>
      <dsp:spPr>
        <a:xfrm rot="5400000">
          <a:off x="1175800" y="2142729"/>
          <a:ext cx="1205531" cy="1172493"/>
        </a:xfrm>
        <a:prstGeom prst="hexagon">
          <a:avLst>
            <a:gd name="adj" fmla="val 25000"/>
            <a:gd name="vf" fmla="val 11547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t>Life Experiences</a:t>
          </a:r>
        </a:p>
      </dsp:txBody>
      <dsp:txXfrm rot="-5400000">
        <a:off x="1385057" y="2324379"/>
        <a:ext cx="787017" cy="80919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2DDC4B-2FC4-45F3-917E-30EEEEA155D7}">
      <dsp:nvSpPr>
        <dsp:cNvPr id="0" name=""/>
        <dsp:cNvSpPr/>
      </dsp:nvSpPr>
      <dsp:spPr>
        <a:xfrm>
          <a:off x="0" y="0"/>
          <a:ext cx="5181600" cy="195810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4339EA-A630-40B4-BB30-0A38F80D5F76}">
      <dsp:nvSpPr>
        <dsp:cNvPr id="0" name=""/>
        <dsp:cNvSpPr/>
      </dsp:nvSpPr>
      <dsp:spPr>
        <a:xfrm>
          <a:off x="155447" y="261080"/>
          <a:ext cx="1522095" cy="1435941"/>
        </a:xfrm>
        <a:prstGeom prst="roundRect">
          <a:avLst>
            <a:gd name="adj" fmla="val 10000"/>
          </a:avLst>
        </a:prstGeom>
        <a:blipFill>
          <a:blip xmlns:r="http://schemas.openxmlformats.org/officeDocument/2006/relationships" r:embed="rId1"/>
          <a:srcRect/>
          <a:stretch>
            <a:fillRect l="-23000" r="-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512F0F-0CB1-4469-806B-D4F1DE48EEA8}">
      <dsp:nvSpPr>
        <dsp:cNvPr id="0" name=""/>
        <dsp:cNvSpPr/>
      </dsp:nvSpPr>
      <dsp:spPr>
        <a:xfrm rot="10800000">
          <a:off x="187259" y="1958102"/>
          <a:ext cx="1522095" cy="2393235"/>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dirty="0">
              <a:solidFill>
                <a:srgbClr val="EA8FFF"/>
              </a:solidFill>
            </a:rPr>
            <a:t>Cognitive</a:t>
          </a:r>
        </a:p>
        <a:p>
          <a:pPr marL="0" lvl="0" indent="0" algn="ctr" defTabSz="800100">
            <a:lnSpc>
              <a:spcPct val="90000"/>
            </a:lnSpc>
            <a:spcBef>
              <a:spcPct val="0"/>
            </a:spcBef>
            <a:spcAft>
              <a:spcPct val="35000"/>
            </a:spcAft>
            <a:buNone/>
          </a:pPr>
          <a:r>
            <a:rPr lang="en-GB" sz="1400" kern="1200" baseline="0" dirty="0">
              <a:solidFill>
                <a:schemeClr val="tx1">
                  <a:lumMod val="50000"/>
                </a:schemeClr>
              </a:solidFill>
            </a:rPr>
            <a:t>development emphasizes the importance of social interaction and cultural tools in the evolution of children's thinking.</a:t>
          </a:r>
        </a:p>
      </dsp:txBody>
      <dsp:txXfrm rot="10800000">
        <a:off x="234069" y="1958102"/>
        <a:ext cx="1428475" cy="2346425"/>
      </dsp:txXfrm>
    </dsp:sp>
    <dsp:sp modelId="{9B46C8FC-187C-4DC9-BBE5-DF319B2E4C46}">
      <dsp:nvSpPr>
        <dsp:cNvPr id="0" name=""/>
        <dsp:cNvSpPr/>
      </dsp:nvSpPr>
      <dsp:spPr>
        <a:xfrm>
          <a:off x="1829752" y="261080"/>
          <a:ext cx="1522095" cy="1435941"/>
        </a:xfrm>
        <a:prstGeom prst="roundRect">
          <a:avLst>
            <a:gd name="adj" fmla="val 10000"/>
          </a:avLst>
        </a:prstGeom>
        <a:blipFill>
          <a:blip xmlns:r="http://schemas.openxmlformats.org/officeDocument/2006/relationships" r:embed="rId2"/>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43D1713-0581-4C98-B589-AA7DAC4C27FB}">
      <dsp:nvSpPr>
        <dsp:cNvPr id="0" name=""/>
        <dsp:cNvSpPr/>
      </dsp:nvSpPr>
      <dsp:spPr>
        <a:xfrm rot="10800000">
          <a:off x="1837713" y="1958102"/>
          <a:ext cx="1522095" cy="2393235"/>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dirty="0">
              <a:solidFill>
                <a:srgbClr val="CC00CC"/>
              </a:solidFill>
            </a:rPr>
            <a:t>Language development</a:t>
          </a:r>
        </a:p>
        <a:p>
          <a:pPr marL="0" lvl="0" indent="0" algn="ctr" defTabSz="800100">
            <a:lnSpc>
              <a:spcPct val="90000"/>
            </a:lnSpc>
            <a:spcBef>
              <a:spcPct val="0"/>
            </a:spcBef>
            <a:spcAft>
              <a:spcPct val="35000"/>
            </a:spcAft>
            <a:buNone/>
          </a:pPr>
          <a:r>
            <a:rPr lang="en-GB" sz="1400" kern="1200" baseline="0" dirty="0">
              <a:solidFill>
                <a:schemeClr val="tx1">
                  <a:lumMod val="50000"/>
                </a:schemeClr>
              </a:solidFill>
            </a:rPr>
            <a:t>Encourages children to engage in games, self-talk, and role play. Believed to increase confidence.</a:t>
          </a:r>
        </a:p>
      </dsp:txBody>
      <dsp:txXfrm rot="10800000">
        <a:off x="1884523" y="1958102"/>
        <a:ext cx="1428475" cy="2346425"/>
      </dsp:txXfrm>
    </dsp:sp>
    <dsp:sp modelId="{A7291A54-FA3D-410D-AD73-7AF3491066D3}">
      <dsp:nvSpPr>
        <dsp:cNvPr id="0" name=""/>
        <dsp:cNvSpPr/>
      </dsp:nvSpPr>
      <dsp:spPr>
        <a:xfrm>
          <a:off x="3547878" y="294193"/>
          <a:ext cx="1522095" cy="1435941"/>
        </a:xfrm>
        <a:prstGeom prst="roundRect">
          <a:avLst>
            <a:gd name="adj" fmla="val 10000"/>
          </a:avLst>
        </a:prstGeom>
        <a:blipFill>
          <a:blip xmlns:r="http://schemas.openxmlformats.org/officeDocument/2006/relationships" r:embed="rId3">
            <a:extLst>
              <a:ext uri="{837473B0-CC2E-450A-ABE3-18F120FF3D39}">
                <a1611:picAttrSrcUrl xmlns:a1611="http://schemas.microsoft.com/office/drawing/2016/11/main" r:id="rId4"/>
              </a:ext>
            </a:extLst>
          </a:blip>
          <a:srcRect/>
          <a:stretch>
            <a:fillRect l="-21000" r="-2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336A9C-4FA2-4E54-BAF8-A0FA5129724A}">
      <dsp:nvSpPr>
        <dsp:cNvPr id="0" name=""/>
        <dsp:cNvSpPr/>
      </dsp:nvSpPr>
      <dsp:spPr>
        <a:xfrm rot="10800000">
          <a:off x="3504057" y="1958102"/>
          <a:ext cx="1522095" cy="2393235"/>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GB" sz="2200" kern="1200" dirty="0">
              <a:solidFill>
                <a:srgbClr val="7030A0"/>
              </a:solidFill>
            </a:rPr>
            <a:t>Social &amp; emotional</a:t>
          </a:r>
        </a:p>
        <a:p>
          <a:pPr marL="0" lvl="0" indent="0" algn="ctr" defTabSz="977900">
            <a:lnSpc>
              <a:spcPct val="90000"/>
            </a:lnSpc>
            <a:spcBef>
              <a:spcPct val="0"/>
            </a:spcBef>
            <a:spcAft>
              <a:spcPct val="35000"/>
            </a:spcAft>
            <a:buNone/>
          </a:pPr>
          <a:r>
            <a:rPr lang="en-GB" sz="1400" kern="1200" dirty="0">
              <a:solidFill>
                <a:schemeClr val="tx1">
                  <a:lumMod val="50000"/>
                </a:schemeClr>
              </a:solidFill>
            </a:rPr>
            <a:t>Skills will help regulate a child’s emotions. </a:t>
          </a:r>
        </a:p>
      </dsp:txBody>
      <dsp:txXfrm rot="10800000">
        <a:off x="3550867" y="1958102"/>
        <a:ext cx="1428475" cy="23464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0C6ED-23AB-409B-9553-A3577F15A9B7}">
      <dsp:nvSpPr>
        <dsp:cNvPr id="0" name=""/>
        <dsp:cNvSpPr/>
      </dsp:nvSpPr>
      <dsp:spPr>
        <a:xfrm>
          <a:off x="0" y="0"/>
          <a:ext cx="1436289" cy="1381125"/>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1435" rIns="66675" bIns="0" numCol="1" spcCol="1270" anchor="t" anchorCtr="0">
          <a:noAutofit/>
        </a:bodyPr>
        <a:lstStyle/>
        <a:p>
          <a:pPr marL="0" lvl="0" indent="0" algn="r" defTabSz="666750">
            <a:lnSpc>
              <a:spcPct val="90000"/>
            </a:lnSpc>
            <a:spcBef>
              <a:spcPct val="0"/>
            </a:spcBef>
            <a:spcAft>
              <a:spcPct val="35000"/>
            </a:spcAft>
            <a:buNone/>
          </a:pPr>
          <a:r>
            <a:rPr lang="en-GB" sz="1500" kern="1200" dirty="0">
              <a:solidFill>
                <a:srgbClr val="75307C"/>
              </a:solidFill>
            </a:rPr>
            <a:t>*</a:t>
          </a:r>
        </a:p>
      </dsp:txBody>
      <dsp:txXfrm rot="16200000">
        <a:off x="-422632" y="422632"/>
        <a:ext cx="1132522" cy="287257"/>
      </dsp:txXfrm>
    </dsp:sp>
    <dsp:sp modelId="{CAB7E8C0-14AC-440B-B19D-2E94D9FA8952}">
      <dsp:nvSpPr>
        <dsp:cNvPr id="0" name=""/>
        <dsp:cNvSpPr/>
      </dsp:nvSpPr>
      <dsp:spPr>
        <a:xfrm>
          <a:off x="287257" y="0"/>
          <a:ext cx="1070035" cy="138112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None/>
          </a:pPr>
          <a:r>
            <a:rPr lang="en-GB" sz="2000" kern="1200" dirty="0">
              <a:solidFill>
                <a:srgbClr val="7030A0"/>
              </a:solidFill>
            </a:rPr>
            <a:t>Small sample sizes</a:t>
          </a:r>
        </a:p>
      </dsp:txBody>
      <dsp:txXfrm>
        <a:off x="287257" y="0"/>
        <a:ext cx="1070035" cy="1381125"/>
      </dsp:txXfrm>
    </dsp:sp>
    <dsp:sp modelId="{921ED8F2-1F17-48E0-A9D0-1FD7F0A2D344}">
      <dsp:nvSpPr>
        <dsp:cNvPr id="0" name=""/>
        <dsp:cNvSpPr/>
      </dsp:nvSpPr>
      <dsp:spPr>
        <a:xfrm>
          <a:off x="1486892" y="0"/>
          <a:ext cx="1436289" cy="1381125"/>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1435" rIns="66675" bIns="0" numCol="1" spcCol="1270" anchor="t" anchorCtr="0">
          <a:noAutofit/>
        </a:bodyPr>
        <a:lstStyle/>
        <a:p>
          <a:pPr marL="0" lvl="0" indent="0" algn="r" defTabSz="666750">
            <a:lnSpc>
              <a:spcPct val="90000"/>
            </a:lnSpc>
            <a:spcBef>
              <a:spcPct val="0"/>
            </a:spcBef>
            <a:spcAft>
              <a:spcPct val="35000"/>
            </a:spcAft>
            <a:buNone/>
          </a:pPr>
          <a:r>
            <a:rPr lang="en-GB" sz="1500" kern="1200" dirty="0">
              <a:solidFill>
                <a:srgbClr val="EA8FFF"/>
              </a:solidFill>
            </a:rPr>
            <a:t>*</a:t>
          </a:r>
        </a:p>
      </dsp:txBody>
      <dsp:txXfrm rot="16200000">
        <a:off x="1064260" y="422632"/>
        <a:ext cx="1132522" cy="287257"/>
      </dsp:txXfrm>
    </dsp:sp>
    <dsp:sp modelId="{C73449AE-5F73-4963-91DA-F431C89DF344}">
      <dsp:nvSpPr>
        <dsp:cNvPr id="0" name=""/>
        <dsp:cNvSpPr/>
      </dsp:nvSpPr>
      <dsp:spPr>
        <a:xfrm rot="5400000">
          <a:off x="1392651" y="1075547"/>
          <a:ext cx="202846" cy="21544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B89EAF-AC75-4790-96FB-083101C6C11C}">
      <dsp:nvSpPr>
        <dsp:cNvPr id="0" name=""/>
        <dsp:cNvSpPr/>
      </dsp:nvSpPr>
      <dsp:spPr>
        <a:xfrm>
          <a:off x="1774150" y="0"/>
          <a:ext cx="1070035" cy="138112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GB" sz="2500" kern="1200" dirty="0">
              <a:solidFill>
                <a:srgbClr val="CC00CC"/>
              </a:solidFill>
            </a:rPr>
            <a:t>Lack of diversity</a:t>
          </a:r>
        </a:p>
      </dsp:txBody>
      <dsp:txXfrm>
        <a:off x="1774150" y="0"/>
        <a:ext cx="1070035" cy="1381125"/>
      </dsp:txXfrm>
    </dsp:sp>
    <dsp:sp modelId="{120E3380-6D33-49DA-8CF2-35A723DFCC55}">
      <dsp:nvSpPr>
        <dsp:cNvPr id="0" name=""/>
        <dsp:cNvSpPr/>
      </dsp:nvSpPr>
      <dsp:spPr>
        <a:xfrm>
          <a:off x="2973452" y="0"/>
          <a:ext cx="1436289" cy="1381125"/>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1435" rIns="66675" bIns="0" numCol="1" spcCol="1270" anchor="t" anchorCtr="0">
          <a:noAutofit/>
        </a:bodyPr>
        <a:lstStyle/>
        <a:p>
          <a:pPr marL="0" lvl="0" indent="0" algn="r" defTabSz="666750">
            <a:lnSpc>
              <a:spcPct val="90000"/>
            </a:lnSpc>
            <a:spcBef>
              <a:spcPct val="0"/>
            </a:spcBef>
            <a:spcAft>
              <a:spcPct val="35000"/>
            </a:spcAft>
            <a:buNone/>
          </a:pPr>
          <a:r>
            <a:rPr lang="en-GB" sz="1500" kern="1200" dirty="0">
              <a:solidFill>
                <a:srgbClr val="CC00CC"/>
              </a:solidFill>
            </a:rPr>
            <a:t>*</a:t>
          </a:r>
        </a:p>
      </dsp:txBody>
      <dsp:txXfrm rot="16200000">
        <a:off x="2550819" y="422632"/>
        <a:ext cx="1132522" cy="287257"/>
      </dsp:txXfrm>
    </dsp:sp>
    <dsp:sp modelId="{464BA49C-9BBD-4D9A-A0C4-8E1F84255B9D}">
      <dsp:nvSpPr>
        <dsp:cNvPr id="0" name=""/>
        <dsp:cNvSpPr/>
      </dsp:nvSpPr>
      <dsp:spPr>
        <a:xfrm rot="5400000">
          <a:off x="2879210" y="1075547"/>
          <a:ext cx="202846" cy="21544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6695C7-07C6-4A2F-8CE3-54ABA7EA691A}">
      <dsp:nvSpPr>
        <dsp:cNvPr id="0" name=""/>
        <dsp:cNvSpPr/>
      </dsp:nvSpPr>
      <dsp:spPr>
        <a:xfrm>
          <a:off x="3260709" y="0"/>
          <a:ext cx="1070035" cy="138112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GB" sz="2500" kern="1200" dirty="0">
              <a:solidFill>
                <a:srgbClr val="75307C"/>
              </a:solidFill>
            </a:rPr>
            <a:t>Potential biases</a:t>
          </a:r>
        </a:p>
      </dsp:txBody>
      <dsp:txXfrm>
        <a:off x="3260709" y="0"/>
        <a:ext cx="1070035" cy="13811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64BB3-1E5E-446D-9D25-7EBDDCBCB296}">
      <dsp:nvSpPr>
        <dsp:cNvPr id="0" name=""/>
        <dsp:cNvSpPr/>
      </dsp:nvSpPr>
      <dsp:spPr>
        <a:xfrm>
          <a:off x="1144637" y="2245080"/>
          <a:ext cx="543870" cy="1066413"/>
        </a:xfrm>
        <a:custGeom>
          <a:avLst/>
          <a:gdLst/>
          <a:ahLst/>
          <a:cxnLst/>
          <a:rect l="0" t="0" r="0" b="0"/>
          <a:pathLst>
            <a:path>
              <a:moveTo>
                <a:pt x="0" y="0"/>
              </a:moveTo>
              <a:lnTo>
                <a:pt x="271935" y="0"/>
              </a:lnTo>
              <a:lnTo>
                <a:pt x="271935" y="1066413"/>
              </a:lnTo>
              <a:lnTo>
                <a:pt x="543870" y="106641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386645" y="2748359"/>
        <a:ext cx="59854" cy="59854"/>
      </dsp:txXfrm>
    </dsp:sp>
    <dsp:sp modelId="{DE0E5B19-CA98-4C32-8F38-02F61594105C}">
      <dsp:nvSpPr>
        <dsp:cNvPr id="0" name=""/>
        <dsp:cNvSpPr/>
      </dsp:nvSpPr>
      <dsp:spPr>
        <a:xfrm>
          <a:off x="1144637" y="2199360"/>
          <a:ext cx="543870" cy="91440"/>
        </a:xfrm>
        <a:custGeom>
          <a:avLst/>
          <a:gdLst/>
          <a:ahLst/>
          <a:cxnLst/>
          <a:rect l="0" t="0" r="0" b="0"/>
          <a:pathLst>
            <a:path>
              <a:moveTo>
                <a:pt x="0" y="45720"/>
              </a:moveTo>
              <a:lnTo>
                <a:pt x="543870" y="457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02976" y="2231483"/>
        <a:ext cx="27193" cy="27193"/>
      </dsp:txXfrm>
    </dsp:sp>
    <dsp:sp modelId="{9B2EC8A4-2A2B-4F0F-9CAB-E913453EA92C}">
      <dsp:nvSpPr>
        <dsp:cNvPr id="0" name=""/>
        <dsp:cNvSpPr/>
      </dsp:nvSpPr>
      <dsp:spPr>
        <a:xfrm>
          <a:off x="1144637" y="1178667"/>
          <a:ext cx="543870" cy="1066413"/>
        </a:xfrm>
        <a:custGeom>
          <a:avLst/>
          <a:gdLst/>
          <a:ahLst/>
          <a:cxnLst/>
          <a:rect l="0" t="0" r="0" b="0"/>
          <a:pathLst>
            <a:path>
              <a:moveTo>
                <a:pt x="0" y="1066413"/>
              </a:moveTo>
              <a:lnTo>
                <a:pt x="271935" y="1066413"/>
              </a:lnTo>
              <a:lnTo>
                <a:pt x="271935" y="0"/>
              </a:lnTo>
              <a:lnTo>
                <a:pt x="54387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386645" y="1681946"/>
        <a:ext cx="59854" cy="59854"/>
      </dsp:txXfrm>
    </dsp:sp>
    <dsp:sp modelId="{BBCB0565-ED7F-4653-8740-A7EB793378BC}">
      <dsp:nvSpPr>
        <dsp:cNvPr id="0" name=""/>
        <dsp:cNvSpPr/>
      </dsp:nvSpPr>
      <dsp:spPr>
        <a:xfrm rot="16200000">
          <a:off x="-1527007" y="1818514"/>
          <a:ext cx="4490160" cy="8531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bg2">
                  <a:lumMod val="75000"/>
                </a:schemeClr>
              </a:solidFill>
            </a:rPr>
            <a:t>Emotional</a:t>
          </a:r>
          <a:r>
            <a:rPr lang="en-GB" sz="5000" kern="1200" dirty="0">
              <a:solidFill>
                <a:schemeClr val="bg2">
                  <a:lumMod val="75000"/>
                </a:schemeClr>
              </a:solidFill>
            </a:rPr>
            <a:t> </a:t>
          </a:r>
          <a:r>
            <a:rPr lang="en-GB" sz="2800" kern="1200" dirty="0">
              <a:solidFill>
                <a:schemeClr val="bg2">
                  <a:lumMod val="75000"/>
                </a:schemeClr>
              </a:solidFill>
            </a:rPr>
            <a:t>Well-being</a:t>
          </a:r>
        </a:p>
      </dsp:txBody>
      <dsp:txXfrm>
        <a:off x="-1527007" y="1818514"/>
        <a:ext cx="4490160" cy="853130"/>
      </dsp:txXfrm>
    </dsp:sp>
    <dsp:sp modelId="{E88ABABE-4071-4ACE-8825-53F99BD97FC2}">
      <dsp:nvSpPr>
        <dsp:cNvPr id="0" name=""/>
        <dsp:cNvSpPr/>
      </dsp:nvSpPr>
      <dsp:spPr>
        <a:xfrm>
          <a:off x="1688508" y="752101"/>
          <a:ext cx="2798267" cy="8531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D981CC"/>
              </a:solidFill>
            </a:rPr>
            <a:t>Routine – consistent ritual or activity.</a:t>
          </a:r>
        </a:p>
      </dsp:txBody>
      <dsp:txXfrm>
        <a:off x="1688508" y="752101"/>
        <a:ext cx="2798267" cy="853130"/>
      </dsp:txXfrm>
    </dsp:sp>
    <dsp:sp modelId="{851AD836-C10A-4B64-B78D-1FC019C7D851}">
      <dsp:nvSpPr>
        <dsp:cNvPr id="0" name=""/>
        <dsp:cNvSpPr/>
      </dsp:nvSpPr>
      <dsp:spPr>
        <a:xfrm>
          <a:off x="1688508" y="1818514"/>
          <a:ext cx="2798267" cy="8531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75307C"/>
              </a:solidFill>
            </a:rPr>
            <a:t>Spend short periods one-on-one environment to build trust.</a:t>
          </a:r>
        </a:p>
      </dsp:txBody>
      <dsp:txXfrm>
        <a:off x="1688508" y="1818514"/>
        <a:ext cx="2798267" cy="853130"/>
      </dsp:txXfrm>
    </dsp:sp>
    <dsp:sp modelId="{32BE0A5F-C927-47C3-A674-EE79493F1F71}">
      <dsp:nvSpPr>
        <dsp:cNvPr id="0" name=""/>
        <dsp:cNvSpPr/>
      </dsp:nvSpPr>
      <dsp:spPr>
        <a:xfrm>
          <a:off x="1688508" y="2884927"/>
          <a:ext cx="2798267" cy="8531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accent6">
                  <a:lumMod val="75000"/>
                </a:schemeClr>
              </a:solidFill>
            </a:rPr>
            <a:t>Provide reassurance &amp; positive praise.</a:t>
          </a:r>
        </a:p>
      </dsp:txBody>
      <dsp:txXfrm>
        <a:off x="1688508" y="2884927"/>
        <a:ext cx="2798267" cy="8531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EC354-4F5D-47ED-9F12-7DB26BA4A192}">
      <dsp:nvSpPr>
        <dsp:cNvPr id="0" name=""/>
        <dsp:cNvSpPr/>
      </dsp:nvSpPr>
      <dsp:spPr>
        <a:xfrm>
          <a:off x="1686879" y="2538347"/>
          <a:ext cx="1792854" cy="169271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CC00CC"/>
              </a:solidFill>
            </a:rPr>
            <a:t>Social Development</a:t>
          </a:r>
        </a:p>
      </dsp:txBody>
      <dsp:txXfrm>
        <a:off x="1949436" y="2786239"/>
        <a:ext cx="1267740" cy="1196928"/>
      </dsp:txXfrm>
    </dsp:sp>
    <dsp:sp modelId="{8F4A7148-718F-4F18-B7D6-72B878A65EE5}">
      <dsp:nvSpPr>
        <dsp:cNvPr id="0" name=""/>
        <dsp:cNvSpPr/>
      </dsp:nvSpPr>
      <dsp:spPr>
        <a:xfrm rot="12825918">
          <a:off x="673452" y="2284031"/>
          <a:ext cx="1222219" cy="46475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2607D09-F2E5-42DC-AD3D-D95652288563}">
      <dsp:nvSpPr>
        <dsp:cNvPr id="0" name=""/>
        <dsp:cNvSpPr/>
      </dsp:nvSpPr>
      <dsp:spPr>
        <a:xfrm>
          <a:off x="1945" y="1557086"/>
          <a:ext cx="1549176" cy="12393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721B83"/>
              </a:solidFill>
            </a:rPr>
            <a:t>Start with small groups or pairs for activities.</a:t>
          </a:r>
        </a:p>
      </dsp:txBody>
      <dsp:txXfrm>
        <a:off x="38244" y="1593385"/>
        <a:ext cx="1476578" cy="1166743"/>
      </dsp:txXfrm>
    </dsp:sp>
    <dsp:sp modelId="{E437FCEB-9AC0-429F-A2FA-3A6CADC1AE5D}">
      <dsp:nvSpPr>
        <dsp:cNvPr id="0" name=""/>
        <dsp:cNvSpPr/>
      </dsp:nvSpPr>
      <dsp:spPr>
        <a:xfrm rot="16200000">
          <a:off x="1968047" y="1619093"/>
          <a:ext cx="1230518" cy="46475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17D54F-B98E-4716-8B34-6523A11C1050}">
      <dsp:nvSpPr>
        <dsp:cNvPr id="0" name=""/>
        <dsp:cNvSpPr/>
      </dsp:nvSpPr>
      <dsp:spPr>
        <a:xfrm>
          <a:off x="1758951" y="494929"/>
          <a:ext cx="1648711" cy="14825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D981CC"/>
              </a:solidFill>
            </a:rPr>
            <a:t>Encourage turn-taking &amp; model positive interactions</a:t>
          </a:r>
        </a:p>
      </dsp:txBody>
      <dsp:txXfrm>
        <a:off x="1802374" y="538352"/>
        <a:ext cx="1561865" cy="1395716"/>
      </dsp:txXfrm>
    </dsp:sp>
    <dsp:sp modelId="{8A980CCD-3A64-4FAE-9851-EAB85760F7DB}">
      <dsp:nvSpPr>
        <dsp:cNvPr id="0" name=""/>
        <dsp:cNvSpPr/>
      </dsp:nvSpPr>
      <dsp:spPr>
        <a:xfrm rot="19574082">
          <a:off x="3270942" y="2284031"/>
          <a:ext cx="1222219" cy="46475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78D0E12-29D5-4C74-BE2F-2076B20174D9}">
      <dsp:nvSpPr>
        <dsp:cNvPr id="0" name=""/>
        <dsp:cNvSpPr/>
      </dsp:nvSpPr>
      <dsp:spPr>
        <a:xfrm>
          <a:off x="3615491" y="1557086"/>
          <a:ext cx="1549176" cy="12393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7030A0"/>
              </a:solidFill>
            </a:rPr>
            <a:t>Provide Amira with a support peer for play.</a:t>
          </a:r>
        </a:p>
      </dsp:txBody>
      <dsp:txXfrm>
        <a:off x="3651790" y="1593385"/>
        <a:ext cx="1476578" cy="116674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7F12B-39A2-45CD-9041-D5E4161752B6}">
      <dsp:nvSpPr>
        <dsp:cNvPr id="0" name=""/>
        <dsp:cNvSpPr/>
      </dsp:nvSpPr>
      <dsp:spPr>
        <a:xfrm>
          <a:off x="0" y="0"/>
          <a:ext cx="7439025" cy="4592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rgbClr val="721B83"/>
              </a:solidFill>
            </a:rPr>
            <a:t>Communication Support</a:t>
          </a:r>
        </a:p>
      </dsp:txBody>
      <dsp:txXfrm>
        <a:off x="0" y="0"/>
        <a:ext cx="7439025" cy="459257"/>
      </dsp:txXfrm>
    </dsp:sp>
    <dsp:sp modelId="{2772D19F-2015-4BC4-9EF6-E3F6DB9DC4C7}">
      <dsp:nvSpPr>
        <dsp:cNvPr id="0" name=""/>
        <dsp:cNvSpPr/>
      </dsp:nvSpPr>
      <dsp:spPr>
        <a:xfrm>
          <a:off x="0" y="483613"/>
          <a:ext cx="7439025" cy="4592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A357A3"/>
              </a:solidFill>
            </a:rPr>
            <a:t>Open-ended questions – this encourages a response, may start off non verbal. </a:t>
          </a:r>
        </a:p>
      </dsp:txBody>
      <dsp:txXfrm>
        <a:off x="0" y="483613"/>
        <a:ext cx="7439025" cy="459257"/>
      </dsp:txXfrm>
    </dsp:sp>
    <dsp:sp modelId="{8C447AE1-3127-4836-A1D9-D8BB9EAE2602}">
      <dsp:nvSpPr>
        <dsp:cNvPr id="0" name=""/>
        <dsp:cNvSpPr/>
      </dsp:nvSpPr>
      <dsp:spPr>
        <a:xfrm>
          <a:off x="0" y="965833"/>
          <a:ext cx="7439025" cy="4592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A357A3"/>
              </a:solidFill>
            </a:rPr>
            <a:t>Language modelling – repeat and expand this technique on verbal words spoken.</a:t>
          </a:r>
        </a:p>
      </dsp:txBody>
      <dsp:txXfrm>
        <a:off x="0" y="965833"/>
        <a:ext cx="7439025" cy="45925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10/10/2025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r>
              <a:rPr lang="en-GB"/>
              <a:t>Lifespan development is basically a story of us - every individual is differnt as are their needs.</a:t>
            </a:r>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10/10/2025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r>
              <a:rPr lang="en-GB" noProof="0"/>
              <a:t>Lifespan development is basically a story of us - every individual is differnt as are their needs.</a:t>
            </a:r>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
        <p:nvSpPr>
          <p:cNvPr id="5" name="Footer Placeholder 4">
            <a:extLst>
              <a:ext uri="{FF2B5EF4-FFF2-40B4-BE49-F238E27FC236}">
                <a16:creationId xmlns:a16="http://schemas.microsoft.com/office/drawing/2014/main" id="{646760BE-110B-5C32-9556-3B7EE2EB7C0D}"/>
              </a:ext>
            </a:extLst>
          </p:cNvPr>
          <p:cNvSpPr>
            <a:spLocks noGrp="1"/>
          </p:cNvSpPr>
          <p:nvPr>
            <p:ph type="ftr" sz="quarter" idx="4"/>
          </p:nvPr>
        </p:nvSpPr>
        <p:spPr/>
        <p:txBody>
          <a:bodyPr/>
          <a:lstStyle/>
          <a:p>
            <a:pPr rtl="0"/>
            <a:r>
              <a:rPr lang="en-GB" noProof="0"/>
              <a:t>Lifespan development is basically a story of us - every individual is differnt as are their needs.</a:t>
            </a:r>
            <a:endParaRPr lang="en-GB" noProof="0" dirty="0"/>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
        <p:nvSpPr>
          <p:cNvPr id="5" name="Footer Placeholder 4">
            <a:extLst>
              <a:ext uri="{FF2B5EF4-FFF2-40B4-BE49-F238E27FC236}">
                <a16:creationId xmlns:a16="http://schemas.microsoft.com/office/drawing/2014/main" id="{7128706D-55CB-F640-ADEC-CFA502DA2B0E}"/>
              </a:ext>
            </a:extLst>
          </p:cNvPr>
          <p:cNvSpPr>
            <a:spLocks noGrp="1"/>
          </p:cNvSpPr>
          <p:nvPr>
            <p:ph type="ftr" sz="quarter" idx="4"/>
          </p:nvPr>
        </p:nvSpPr>
        <p:spPr/>
        <p:txBody>
          <a:bodyPr/>
          <a:lstStyle/>
          <a:p>
            <a:pPr rtl="0"/>
            <a:r>
              <a:rPr lang="en-GB" noProof="0"/>
              <a:t>Lifespan development is basically a story of us - every individual is differnt as are their needs.</a:t>
            </a:r>
            <a:endParaRPr lang="en-GB" noProof="0"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
        <p:nvSpPr>
          <p:cNvPr id="5" name="Footer Placeholder 4">
            <a:extLst>
              <a:ext uri="{FF2B5EF4-FFF2-40B4-BE49-F238E27FC236}">
                <a16:creationId xmlns:a16="http://schemas.microsoft.com/office/drawing/2014/main" id="{85D27505-2D1B-657E-AC4A-62736ED06254}"/>
              </a:ext>
            </a:extLst>
          </p:cNvPr>
          <p:cNvSpPr>
            <a:spLocks noGrp="1"/>
          </p:cNvSpPr>
          <p:nvPr>
            <p:ph type="ftr" sz="quarter" idx="4"/>
          </p:nvPr>
        </p:nvSpPr>
        <p:spPr/>
        <p:txBody>
          <a:bodyPr/>
          <a:lstStyle/>
          <a:p>
            <a:pPr rtl="0"/>
            <a:r>
              <a:rPr lang="en-GB" noProof="0"/>
              <a:t>Lifespan development is basically a story of us - every individual is differnt as are their needs.</a:t>
            </a:r>
            <a:endParaRPr lang="en-GB" noProof="0" dirty="0"/>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
        <p:nvSpPr>
          <p:cNvPr id="5" name="Footer Placeholder 4">
            <a:extLst>
              <a:ext uri="{FF2B5EF4-FFF2-40B4-BE49-F238E27FC236}">
                <a16:creationId xmlns:a16="http://schemas.microsoft.com/office/drawing/2014/main" id="{D309F8AC-7516-BA04-A019-F3EFC58AD6C1}"/>
              </a:ext>
            </a:extLst>
          </p:cNvPr>
          <p:cNvSpPr>
            <a:spLocks noGrp="1"/>
          </p:cNvSpPr>
          <p:nvPr>
            <p:ph type="ftr" sz="quarter" idx="4"/>
          </p:nvPr>
        </p:nvSpPr>
        <p:spPr/>
        <p:txBody>
          <a:bodyPr/>
          <a:lstStyle/>
          <a:p>
            <a:pPr rtl="0"/>
            <a:r>
              <a:rPr lang="en-GB" noProof="0"/>
              <a:t>Lifespan development is basically a story of us - every individual is differnt as are their needs.</a:t>
            </a:r>
            <a:endParaRPr lang="en-GB" noProof="0" dirty="0"/>
          </a:p>
        </p:txBody>
      </p:sp>
    </p:spTree>
    <p:extLst>
      <p:ext uri="{BB962C8B-B14F-4D97-AF65-F5344CB8AC3E}">
        <p14:creationId xmlns:p14="http://schemas.microsoft.com/office/powerpoint/2010/main" val="8112712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
        <p:nvSpPr>
          <p:cNvPr id="5" name="Footer Placeholder 4">
            <a:extLst>
              <a:ext uri="{FF2B5EF4-FFF2-40B4-BE49-F238E27FC236}">
                <a16:creationId xmlns:a16="http://schemas.microsoft.com/office/drawing/2014/main" id="{6A905738-86B1-30F6-8E05-C86B4F0121CA}"/>
              </a:ext>
            </a:extLst>
          </p:cNvPr>
          <p:cNvSpPr>
            <a:spLocks noGrp="1"/>
          </p:cNvSpPr>
          <p:nvPr>
            <p:ph type="ftr" sz="quarter" idx="4"/>
          </p:nvPr>
        </p:nvSpPr>
        <p:spPr/>
        <p:txBody>
          <a:bodyPr/>
          <a:lstStyle/>
          <a:p>
            <a:pPr rtl="0"/>
            <a:r>
              <a:rPr lang="en-GB" noProof="0"/>
              <a:t>Lifespan development is basically a story of us - every individual is differnt as are their needs.</a:t>
            </a:r>
            <a:endParaRPr lang="en-GB" noProof="0" dirty="0"/>
          </a:p>
        </p:txBody>
      </p:sp>
    </p:spTree>
    <p:extLst>
      <p:ext uri="{BB962C8B-B14F-4D97-AF65-F5344CB8AC3E}">
        <p14:creationId xmlns:p14="http://schemas.microsoft.com/office/powerpoint/2010/main" val="23478919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
        <p:nvSpPr>
          <p:cNvPr id="5" name="Footer Placeholder 4">
            <a:extLst>
              <a:ext uri="{FF2B5EF4-FFF2-40B4-BE49-F238E27FC236}">
                <a16:creationId xmlns:a16="http://schemas.microsoft.com/office/drawing/2014/main" id="{89D4D9BC-6F7C-C1A1-10BA-E3C51F14BAA4}"/>
              </a:ext>
            </a:extLst>
          </p:cNvPr>
          <p:cNvSpPr>
            <a:spLocks noGrp="1"/>
          </p:cNvSpPr>
          <p:nvPr>
            <p:ph type="ftr" sz="quarter" idx="4"/>
          </p:nvPr>
        </p:nvSpPr>
        <p:spPr/>
        <p:txBody>
          <a:bodyPr/>
          <a:lstStyle/>
          <a:p>
            <a:pPr rtl="0"/>
            <a:r>
              <a:rPr lang="en-GB" noProof="0"/>
              <a:t>Lifespan development is basically a story of us - every individual is differnt as are their needs.</a:t>
            </a:r>
            <a:endParaRPr lang="en-GB" noProof="0" dirty="0"/>
          </a:p>
        </p:txBody>
      </p:sp>
    </p:spTree>
    <p:extLst>
      <p:ext uri="{BB962C8B-B14F-4D97-AF65-F5344CB8AC3E}">
        <p14:creationId xmlns:p14="http://schemas.microsoft.com/office/powerpoint/2010/main" val="1234680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
        <p:nvSpPr>
          <p:cNvPr id="5" name="Footer Placeholder 4">
            <a:extLst>
              <a:ext uri="{FF2B5EF4-FFF2-40B4-BE49-F238E27FC236}">
                <a16:creationId xmlns:a16="http://schemas.microsoft.com/office/drawing/2014/main" id="{68BB3191-1D88-FBC6-70E7-8313BDDC9D25}"/>
              </a:ext>
            </a:extLst>
          </p:cNvPr>
          <p:cNvSpPr>
            <a:spLocks noGrp="1"/>
          </p:cNvSpPr>
          <p:nvPr>
            <p:ph type="ftr" sz="quarter" idx="4"/>
          </p:nvPr>
        </p:nvSpPr>
        <p:spPr/>
        <p:txBody>
          <a:bodyPr/>
          <a:lstStyle/>
          <a:p>
            <a:pPr rtl="0"/>
            <a:r>
              <a:rPr lang="en-GB" noProof="0"/>
              <a:t>Lifespan development is basically a story of us - every individual is differnt as are their needs.</a:t>
            </a:r>
            <a:endParaRPr lang="en-GB" noProof="0" dirty="0"/>
          </a:p>
        </p:txBody>
      </p:sp>
    </p:spTree>
    <p:extLst>
      <p:ext uri="{BB962C8B-B14F-4D97-AF65-F5344CB8AC3E}">
        <p14:creationId xmlns:p14="http://schemas.microsoft.com/office/powerpoint/2010/main" val="2180573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
        <p:nvSpPr>
          <p:cNvPr id="5" name="Footer Placeholder 4">
            <a:extLst>
              <a:ext uri="{FF2B5EF4-FFF2-40B4-BE49-F238E27FC236}">
                <a16:creationId xmlns:a16="http://schemas.microsoft.com/office/drawing/2014/main" id="{DA7EF9DC-F9FC-BDA8-D05A-0D624A48477A}"/>
              </a:ext>
            </a:extLst>
          </p:cNvPr>
          <p:cNvSpPr>
            <a:spLocks noGrp="1"/>
          </p:cNvSpPr>
          <p:nvPr>
            <p:ph type="ftr" sz="quarter" idx="4"/>
          </p:nvPr>
        </p:nvSpPr>
        <p:spPr/>
        <p:txBody>
          <a:bodyPr/>
          <a:lstStyle/>
          <a:p>
            <a:pPr rtl="0"/>
            <a:r>
              <a:rPr lang="en-GB" noProof="0"/>
              <a:t>Lifespan development is basically a story of us - every individual is differnt as are their needs.</a:t>
            </a:r>
            <a:endParaRPr lang="en-GB" noProof="0" dirty="0"/>
          </a:p>
        </p:txBody>
      </p:sp>
    </p:spTree>
    <p:extLst>
      <p:ext uri="{BB962C8B-B14F-4D97-AF65-F5344CB8AC3E}">
        <p14:creationId xmlns:p14="http://schemas.microsoft.com/office/powerpoint/2010/main" val="3629002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10</a:t>
            </a:fld>
            <a:endParaRPr lang="en-GB"/>
          </a:p>
        </p:txBody>
      </p:sp>
      <p:sp>
        <p:nvSpPr>
          <p:cNvPr id="5" name="Footer Placeholder 4">
            <a:extLst>
              <a:ext uri="{FF2B5EF4-FFF2-40B4-BE49-F238E27FC236}">
                <a16:creationId xmlns:a16="http://schemas.microsoft.com/office/drawing/2014/main" id="{FF078193-A560-9908-54FB-49B371DA5057}"/>
              </a:ext>
            </a:extLst>
          </p:cNvPr>
          <p:cNvSpPr>
            <a:spLocks noGrp="1"/>
          </p:cNvSpPr>
          <p:nvPr>
            <p:ph type="ftr" sz="quarter" idx="4"/>
          </p:nvPr>
        </p:nvSpPr>
        <p:spPr/>
        <p:txBody>
          <a:bodyPr/>
          <a:lstStyle/>
          <a:p>
            <a:pPr rtl="0"/>
            <a:r>
              <a:rPr lang="en-GB" noProof="0"/>
              <a:t>Lifespan development is basically a story of us - every individual is differnt as are their needs.</a:t>
            </a:r>
            <a:endParaRPr lang="en-GB" noProof="0" dirty="0"/>
          </a:p>
        </p:txBody>
      </p:sp>
    </p:spTree>
    <p:extLst>
      <p:ext uri="{BB962C8B-B14F-4D97-AF65-F5344CB8AC3E}">
        <p14:creationId xmlns:p14="http://schemas.microsoft.com/office/powerpoint/2010/main" val="30230337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12</a:t>
            </a:fld>
            <a:endParaRPr lang="en-GB" dirty="0"/>
          </a:p>
        </p:txBody>
      </p:sp>
      <p:sp>
        <p:nvSpPr>
          <p:cNvPr id="5" name="Footer Placeholder 4">
            <a:extLst>
              <a:ext uri="{FF2B5EF4-FFF2-40B4-BE49-F238E27FC236}">
                <a16:creationId xmlns:a16="http://schemas.microsoft.com/office/drawing/2014/main" id="{88365A5C-A318-6BF3-3954-BB1572F4B24C}"/>
              </a:ext>
            </a:extLst>
          </p:cNvPr>
          <p:cNvSpPr>
            <a:spLocks noGrp="1"/>
          </p:cNvSpPr>
          <p:nvPr>
            <p:ph type="ftr" sz="quarter" idx="4"/>
          </p:nvPr>
        </p:nvSpPr>
        <p:spPr/>
        <p:txBody>
          <a:bodyPr/>
          <a:lstStyle/>
          <a:p>
            <a:pPr rtl="0"/>
            <a:r>
              <a:rPr lang="en-GB" noProof="0"/>
              <a:t>Lifespan development is basically a story of us - every individual is differnt as are their needs.</a:t>
            </a:r>
            <a:endParaRPr lang="en-GB" noProof="0" dirty="0"/>
          </a:p>
        </p:txBody>
      </p:sp>
    </p:spTree>
    <p:extLst>
      <p:ext uri="{BB962C8B-B14F-4D97-AF65-F5344CB8AC3E}">
        <p14:creationId xmlns:p14="http://schemas.microsoft.com/office/powerpoint/2010/main" val="3277221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13</a:t>
            </a:fld>
            <a:endParaRPr lang="en-GB"/>
          </a:p>
        </p:txBody>
      </p:sp>
      <p:sp>
        <p:nvSpPr>
          <p:cNvPr id="5" name="Footer Placeholder 4">
            <a:extLst>
              <a:ext uri="{FF2B5EF4-FFF2-40B4-BE49-F238E27FC236}">
                <a16:creationId xmlns:a16="http://schemas.microsoft.com/office/drawing/2014/main" id="{4FC9D23C-D148-BDE2-1544-2602BEE0010B}"/>
              </a:ext>
            </a:extLst>
          </p:cNvPr>
          <p:cNvSpPr>
            <a:spLocks noGrp="1"/>
          </p:cNvSpPr>
          <p:nvPr>
            <p:ph type="ftr" sz="quarter" idx="4"/>
          </p:nvPr>
        </p:nvSpPr>
        <p:spPr/>
        <p:txBody>
          <a:bodyPr/>
          <a:lstStyle/>
          <a:p>
            <a:pPr rtl="0"/>
            <a:r>
              <a:rPr lang="en-GB" noProof="0"/>
              <a:t>Lifespan development is basically a story of us - every individual is differnt as are their needs.</a:t>
            </a:r>
            <a:endParaRPr lang="en-GB" noProof="0" dirty="0"/>
          </a:p>
        </p:txBody>
      </p:sp>
    </p:spTree>
    <p:extLst>
      <p:ext uri="{BB962C8B-B14F-4D97-AF65-F5344CB8AC3E}">
        <p14:creationId xmlns:p14="http://schemas.microsoft.com/office/powerpoint/2010/main" val="2930538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14</a:t>
            </a:fld>
            <a:endParaRPr lang="en-GB" dirty="0"/>
          </a:p>
        </p:txBody>
      </p:sp>
      <p:sp>
        <p:nvSpPr>
          <p:cNvPr id="5" name="Footer Placeholder 4">
            <a:extLst>
              <a:ext uri="{FF2B5EF4-FFF2-40B4-BE49-F238E27FC236}">
                <a16:creationId xmlns:a16="http://schemas.microsoft.com/office/drawing/2014/main" id="{D714A0D1-7ECC-12F9-8105-3C369C143BD6}"/>
              </a:ext>
            </a:extLst>
          </p:cNvPr>
          <p:cNvSpPr>
            <a:spLocks noGrp="1"/>
          </p:cNvSpPr>
          <p:nvPr>
            <p:ph type="ftr" sz="quarter" idx="4"/>
          </p:nvPr>
        </p:nvSpPr>
        <p:spPr/>
        <p:txBody>
          <a:bodyPr/>
          <a:lstStyle/>
          <a:p>
            <a:pPr rtl="0"/>
            <a:r>
              <a:rPr lang="en-GB" noProof="0"/>
              <a:t>Lifespan development is basically a story of us - every individual is differnt as are their needs.</a:t>
            </a:r>
            <a:endParaRPr lang="en-GB" noProof="0" dirty="0"/>
          </a:p>
        </p:txBody>
      </p:sp>
    </p:spTree>
    <p:extLst>
      <p:ext uri="{BB962C8B-B14F-4D97-AF65-F5344CB8AC3E}">
        <p14:creationId xmlns:p14="http://schemas.microsoft.com/office/powerpoint/2010/main" val="3150707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endParaRPr lang="en-GB"/>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endParaRPr lang="en-GB"/>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endParaRPr lang="en-GB"/>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endParaRPr lang="en-GB"/>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endParaRPr lang="en-GB"/>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endParaRPr lang="en-GB"/>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endParaRPr lang="en-GB"/>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endParaRPr lang="en-GB"/>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endParaRPr lang="en-GB"/>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endParaRPr lang="en-GB"/>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endParaRPr lang="en-GB"/>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ft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5.jp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17/06/relationships/model3d" Target="../media/model3d1.glb"/><Relationship Id="rId13" Type="http://schemas.openxmlformats.org/officeDocument/2006/relationships/diagramColors" Target="../diagrams/colors4.xml"/><Relationship Id="rId18" Type="http://schemas.openxmlformats.org/officeDocument/2006/relationships/diagramColors" Target="../diagrams/colors5.xml"/><Relationship Id="rId3" Type="http://schemas.openxmlformats.org/officeDocument/2006/relationships/diagramData" Target="../diagrams/data3.xml"/><Relationship Id="rId7" Type="http://schemas.microsoft.com/office/2007/relationships/diagramDrawing" Target="../diagrams/drawing3.xml"/><Relationship Id="rId12" Type="http://schemas.openxmlformats.org/officeDocument/2006/relationships/diagramQuickStyle" Target="../diagrams/quickStyle4.xml"/><Relationship Id="rId17" Type="http://schemas.openxmlformats.org/officeDocument/2006/relationships/diagramQuickStyle" Target="../diagrams/quickStyle5.xml"/><Relationship Id="rId2" Type="http://schemas.openxmlformats.org/officeDocument/2006/relationships/notesSlide" Target="../notesSlides/notesSlide4.xml"/><Relationship Id="rId16" Type="http://schemas.openxmlformats.org/officeDocument/2006/relationships/diagramLayout" Target="../diagrams/layout5.xml"/><Relationship Id="rId1" Type="http://schemas.openxmlformats.org/officeDocument/2006/relationships/slideLayout" Target="../slideLayouts/slideLayout16.xml"/><Relationship Id="rId6" Type="http://schemas.openxmlformats.org/officeDocument/2006/relationships/diagramColors" Target="../diagrams/colors3.xml"/><Relationship Id="rId11" Type="http://schemas.openxmlformats.org/officeDocument/2006/relationships/diagramLayout" Target="../diagrams/layout4.xml"/><Relationship Id="rId5" Type="http://schemas.openxmlformats.org/officeDocument/2006/relationships/diagramQuickStyle" Target="../diagrams/quickStyle3.xml"/><Relationship Id="rId15" Type="http://schemas.openxmlformats.org/officeDocument/2006/relationships/diagramData" Target="../diagrams/data5.xml"/><Relationship Id="rId10" Type="http://schemas.openxmlformats.org/officeDocument/2006/relationships/diagramData" Target="../diagrams/data4.xml"/><Relationship Id="rId19" Type="http://schemas.microsoft.com/office/2007/relationships/diagramDrawing" Target="../diagrams/drawing5.xml"/><Relationship Id="rId4" Type="http://schemas.openxmlformats.org/officeDocument/2006/relationships/diagramLayout" Target="../diagrams/layout3.xml"/><Relationship Id="rId9" Type="http://schemas.openxmlformats.org/officeDocument/2006/relationships/image" Target="../media/image6.png"/><Relationship Id="rId14" Type="http://schemas.microsoft.com/office/2007/relationships/diagramDrawing" Target="../diagrams/drawing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8.png"/><Relationship Id="rId4" Type="http://schemas.microsoft.com/office/2017/06/relationships/model3d" Target="../media/model3d2.glb"/></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8.xml"/><Relationship Id="rId13" Type="http://schemas.openxmlformats.org/officeDocument/2006/relationships/diagramColors" Target="../diagrams/colors9.xml"/><Relationship Id="rId18" Type="http://schemas.openxmlformats.org/officeDocument/2006/relationships/diagramColors" Target="../diagrams/colors10.xml"/><Relationship Id="rId3" Type="http://schemas.microsoft.com/office/2017/06/relationships/model3d" Target="../media/model3d3.glb"/><Relationship Id="rId21" Type="http://schemas.openxmlformats.org/officeDocument/2006/relationships/diagramLayout" Target="../diagrams/layout11.xml"/><Relationship Id="rId7" Type="http://schemas.openxmlformats.org/officeDocument/2006/relationships/diagramQuickStyle" Target="../diagrams/quickStyle8.xml"/><Relationship Id="rId12" Type="http://schemas.openxmlformats.org/officeDocument/2006/relationships/diagramQuickStyle" Target="../diagrams/quickStyle9.xml"/><Relationship Id="rId17" Type="http://schemas.openxmlformats.org/officeDocument/2006/relationships/diagramQuickStyle" Target="../diagrams/quickStyle10.xml"/><Relationship Id="rId2" Type="http://schemas.openxmlformats.org/officeDocument/2006/relationships/notesSlide" Target="../notesSlides/notesSlide8.xml"/><Relationship Id="rId16" Type="http://schemas.openxmlformats.org/officeDocument/2006/relationships/diagramLayout" Target="../diagrams/layout10.xml"/><Relationship Id="rId20" Type="http://schemas.openxmlformats.org/officeDocument/2006/relationships/diagramData" Target="../diagrams/data11.xml"/><Relationship Id="rId1" Type="http://schemas.openxmlformats.org/officeDocument/2006/relationships/slideLayout" Target="../slideLayouts/slideLayout17.xml"/><Relationship Id="rId6" Type="http://schemas.openxmlformats.org/officeDocument/2006/relationships/diagramLayout" Target="../diagrams/layout8.xml"/><Relationship Id="rId11" Type="http://schemas.openxmlformats.org/officeDocument/2006/relationships/diagramLayout" Target="../diagrams/layout9.xml"/><Relationship Id="rId24" Type="http://schemas.microsoft.com/office/2007/relationships/diagramDrawing" Target="../diagrams/drawing11.xml"/><Relationship Id="rId5" Type="http://schemas.openxmlformats.org/officeDocument/2006/relationships/diagramData" Target="../diagrams/data8.xml"/><Relationship Id="rId15" Type="http://schemas.openxmlformats.org/officeDocument/2006/relationships/diagramData" Target="../diagrams/data10.xml"/><Relationship Id="rId23" Type="http://schemas.openxmlformats.org/officeDocument/2006/relationships/diagramColors" Target="../diagrams/colors11.xml"/><Relationship Id="rId10" Type="http://schemas.openxmlformats.org/officeDocument/2006/relationships/diagramData" Target="../diagrams/data9.xml"/><Relationship Id="rId19" Type="http://schemas.microsoft.com/office/2007/relationships/diagramDrawing" Target="../diagrams/drawing10.xml"/><Relationship Id="rId4" Type="http://schemas.openxmlformats.org/officeDocument/2006/relationships/image" Target="../media/image12.png"/><Relationship Id="rId9" Type="http://schemas.microsoft.com/office/2007/relationships/diagramDrawing" Target="../diagrams/drawing8.xml"/><Relationship Id="rId14" Type="http://schemas.microsoft.com/office/2007/relationships/diagramDrawing" Target="../diagrams/drawing9.xml"/><Relationship Id="rId22" Type="http://schemas.openxmlformats.org/officeDocument/2006/relationships/diagramQuickStyle" Target="../diagrams/quickStyle11.xml"/></Relationships>
</file>

<file path=ppt/slides/_rels/slide10.xml.rels><?xml version="1.0" encoding="UTF-8" standalone="yes"?>
<Relationships xmlns="http://schemas.openxmlformats.org/package/2006/relationships"><Relationship Id="rId8" Type="http://schemas.openxmlformats.org/officeDocument/2006/relationships/image" Target="../media/image15.png"/><Relationship Id="rId3" Type="http://schemas.microsoft.com/office/2017/06/relationships/model3d" Target="../media/model3d4.glb"/><Relationship Id="rId7" Type="http://schemas.microsoft.com/office/2017/06/relationships/model3d" Target="../media/model3d6.glb"/><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14.png"/><Relationship Id="rId11" Type="http://schemas.openxmlformats.org/officeDocument/2006/relationships/image" Target="../media/image17.png"/><Relationship Id="rId5" Type="http://schemas.microsoft.com/office/2017/06/relationships/model3d" Target="../media/model3d5.glb"/><Relationship Id="rId10" Type="http://schemas.microsoft.com/office/2017/06/relationships/model3d" Target="../media/model3d7.glb"/><Relationship Id="rId4" Type="http://schemas.openxmlformats.org/officeDocument/2006/relationships/image" Target="../media/image13.png"/><Relationship Id="rId9"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hyperlink" Target="https://ohhora2025.tistory.com/61" TargetMode="External"/><Relationship Id="rId2" Type="http://schemas.openxmlformats.org/officeDocument/2006/relationships/image" Target="../media/image18.png"/><Relationship Id="rId1" Type="http://schemas.openxmlformats.org/officeDocument/2006/relationships/slideLayout" Target="../slideLayouts/slideLayout5.xml"/><Relationship Id="rId4"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21.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1.xml"/><Relationship Id="rId1" Type="http://schemas.openxmlformats.org/officeDocument/2006/relationships/slideLayout" Target="../slideLayouts/slideLayout14.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hyperlink" Target="https://pixabay.com/en/plan-action-success-concept-1616237/"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31000">
              <a:srgbClr val="F8D5FA"/>
            </a:gs>
            <a:gs pos="0">
              <a:srgbClr val="EA8F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1524000" y="1122363"/>
            <a:ext cx="9035332" cy="2306637"/>
          </a:xfrm>
        </p:spPr>
        <p:txBody>
          <a:bodyPr rtlCol="0"/>
          <a:lstStyle>
            <a:defPPr>
              <a:defRPr lang="en-GB"/>
            </a:defPPr>
          </a:lstStyle>
          <a:p>
            <a:pPr rtl="0"/>
            <a:r>
              <a:rPr lang="en-GB" dirty="0"/>
              <a:t>LCHS4010 – Psychology in health &amp; social care</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a:xfrm>
            <a:off x="1174143" y="3554330"/>
            <a:ext cx="9144000" cy="1655762"/>
          </a:xfrm>
        </p:spPr>
        <p:txBody>
          <a:bodyPr rtlCol="0"/>
          <a:lstStyle>
            <a:defPPr>
              <a:defRPr lang="en-GB"/>
            </a:defPPr>
          </a:lstStyle>
          <a:p>
            <a:pPr rtl="0"/>
            <a:r>
              <a:rPr lang="en-GB" dirty="0"/>
              <a:t>Gemma Garner – 2427956</a:t>
            </a:r>
          </a:p>
          <a:p>
            <a:pPr rtl="0"/>
            <a:r>
              <a:rPr lang="en-GB" dirty="0"/>
              <a:t>Module lead – Neale Haddon</a:t>
            </a:r>
          </a:p>
        </p:txBody>
      </p:sp>
    </p:spTree>
    <p:extLst>
      <p:ext uri="{BB962C8B-B14F-4D97-AF65-F5344CB8AC3E}">
        <p14:creationId xmlns:p14="http://schemas.microsoft.com/office/powerpoint/2010/main" val="4175365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31000">
              <a:srgbClr val="F8D5FA"/>
            </a:gs>
            <a:gs pos="0">
              <a:srgbClr val="EA8F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rtlCol="0"/>
          <a:lstStyle>
            <a:defPPr>
              <a:defRPr lang="en-GB"/>
            </a:defPPr>
          </a:lstStyle>
          <a:p>
            <a:pPr rtl="0"/>
            <a:r>
              <a:rPr lang="en-GB" dirty="0"/>
              <a:t>Agena</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2840192522"/>
              </p:ext>
            </p:extLst>
          </p:nvPr>
        </p:nvGraphicFramePr>
        <p:xfrm>
          <a:off x="8113810" y="621888"/>
          <a:ext cx="3620990" cy="3811112"/>
        </p:xfrm>
        <a:graphic>
          <a:graphicData uri="http://schemas.openxmlformats.org/drawingml/2006/table">
            <a:tbl>
              <a:tblPr firstRow="1" bandRow="1">
                <a:tableStyleId>{08FB837D-C827-4EFA-A057-4D05807E0F7C}</a:tableStyleId>
              </a:tblPr>
              <a:tblGrid>
                <a:gridCol w="3620990">
                  <a:extLst>
                    <a:ext uri="{9D8B030D-6E8A-4147-A177-3AD203B41FA5}">
                      <a16:colId xmlns:a16="http://schemas.microsoft.com/office/drawing/2014/main" val="1563570424"/>
                    </a:ext>
                  </a:extLst>
                </a:gridCol>
              </a:tblGrid>
              <a:tr h="34936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t>Introduction</a:t>
                      </a:r>
                      <a:endParaRPr lang="en-GB" sz="2400" dirty="0">
                        <a:latin typeface="+mn-lt"/>
                        <a:cs typeface="Gill Sans Light" panose="020B0302020104020203" pitchFamily="34" charset="-79"/>
                      </a:endParaRPr>
                    </a:p>
                  </a:txBody>
                  <a:tcPr/>
                </a:tc>
                <a:extLst>
                  <a:ext uri="{0D108BD9-81ED-4DB2-BD59-A6C34878D82A}">
                    <a16:rowId xmlns:a16="http://schemas.microsoft.com/office/drawing/2014/main" val="1289471877"/>
                  </a:ext>
                </a:extLst>
              </a:tr>
              <a:tr h="304297">
                <a:tc>
                  <a:txBody>
                    <a:bodyPr/>
                    <a:lstStyle/>
                    <a:p>
                      <a:pPr marL="0" algn="r" defTabSz="914400" rtl="0" eaLnBrk="1" latinLnBrk="0" hangingPunct="1"/>
                      <a:r>
                        <a:rPr lang="en-GB" sz="2400" b="0" kern="1200" dirty="0">
                          <a:solidFill>
                            <a:schemeClr val="tx1"/>
                          </a:solidFill>
                          <a:latin typeface="+mn-lt"/>
                          <a:ea typeface="+mn-ea"/>
                          <a:cs typeface="+mn-cs"/>
                        </a:rPr>
                        <a:t>Lifespan development</a:t>
                      </a:r>
                    </a:p>
                  </a:txBody>
                  <a:tcPr anchor="b"/>
                </a:tc>
                <a:extLst>
                  <a:ext uri="{0D108BD9-81ED-4DB2-BD59-A6C34878D82A}">
                    <a16:rowId xmlns:a16="http://schemas.microsoft.com/office/drawing/2014/main" val="1517598872"/>
                  </a:ext>
                </a:extLst>
              </a:tr>
              <a:tr h="320037">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t>Nature vs Nurture</a:t>
                      </a:r>
                      <a:endParaRPr lang="en-GB" sz="2400" dirty="0">
                        <a:latin typeface="+mn-lt"/>
                        <a:cs typeface="Gill Sans Light" panose="020B0302020104020203" pitchFamily="34" charset="-79"/>
                      </a:endParaRPr>
                    </a:p>
                  </a:txBody>
                  <a:tcPr anchor="b"/>
                </a:tc>
                <a:extLst>
                  <a:ext uri="{0D108BD9-81ED-4DB2-BD59-A6C34878D82A}">
                    <a16:rowId xmlns:a16="http://schemas.microsoft.com/office/drawing/2014/main" val="1836238222"/>
                  </a:ext>
                </a:extLst>
              </a:tr>
              <a:tr h="320036">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Sociocultural theory</a:t>
                      </a:r>
                    </a:p>
                  </a:txBody>
                  <a:tcPr anchor="b"/>
                </a:tc>
                <a:extLst>
                  <a:ext uri="{0D108BD9-81ED-4DB2-BD59-A6C34878D82A}">
                    <a16:rowId xmlns:a16="http://schemas.microsoft.com/office/drawing/2014/main" val="2824452646"/>
                  </a:ext>
                </a:extLst>
              </a:tr>
              <a:tr h="356762">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Early years development</a:t>
                      </a:r>
                    </a:p>
                  </a:txBody>
                  <a:tcPr anchor="b"/>
                </a:tc>
                <a:extLst>
                  <a:ext uri="{0D108BD9-81ED-4DB2-BD59-A6C34878D82A}">
                    <a16:rowId xmlns:a16="http://schemas.microsoft.com/office/drawing/2014/main" val="1390977400"/>
                  </a:ext>
                </a:extLst>
              </a:tr>
              <a:tr h="383978">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Case study - Amira</a:t>
                      </a:r>
                    </a:p>
                  </a:txBody>
                  <a:tcPr anchor="b"/>
                </a:tc>
                <a:extLst>
                  <a:ext uri="{0D108BD9-81ED-4DB2-BD59-A6C34878D82A}">
                    <a16:rowId xmlns:a16="http://schemas.microsoft.com/office/drawing/2014/main" val="3056376589"/>
                  </a:ext>
                </a:extLst>
              </a:tr>
              <a:tr h="533956">
                <a:tc>
                  <a:txBody>
                    <a:body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Strategies</a:t>
                      </a:r>
                    </a:p>
                  </a:txBody>
                  <a:tcPr anchor="b"/>
                </a:tc>
                <a:extLst>
                  <a:ext uri="{0D108BD9-81ED-4DB2-BD59-A6C34878D82A}">
                    <a16:rowId xmlns:a16="http://schemas.microsoft.com/office/drawing/2014/main" val="329569507"/>
                  </a:ext>
                </a:extLst>
              </a:tr>
              <a:tr h="533956">
                <a:tc>
                  <a:txBody>
                    <a:body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Evaluation</a:t>
                      </a:r>
                    </a:p>
                  </a:txBody>
                  <a:tcPr anchor="b"/>
                </a:tc>
                <a:extLst>
                  <a:ext uri="{0D108BD9-81ED-4DB2-BD59-A6C34878D82A}">
                    <a16:rowId xmlns:a16="http://schemas.microsoft.com/office/drawing/2014/main" val="2163858053"/>
                  </a:ext>
                </a:extLst>
              </a:tr>
            </a:tbl>
          </a:graphicData>
        </a:graphic>
      </p:graphicFrame>
    </p:spTree>
    <p:extLst>
      <p:ext uri="{BB962C8B-B14F-4D97-AF65-F5344CB8AC3E}">
        <p14:creationId xmlns:p14="http://schemas.microsoft.com/office/powerpoint/2010/main" val="3474133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8868DDB-6878-1870-0D07-088D4E466F60}"/>
              </a:ext>
            </a:extLst>
          </p:cNvPr>
          <p:cNvSpPr>
            <a:spLocks noGrp="1"/>
          </p:cNvSpPr>
          <p:nvPr>
            <p:ph sz="half" idx="1"/>
          </p:nvPr>
        </p:nvSpPr>
        <p:spPr>
          <a:xfrm>
            <a:off x="746760" y="1652905"/>
            <a:ext cx="5420360" cy="4351338"/>
          </a:xfrm>
        </p:spPr>
        <p:txBody>
          <a:bodyPr>
            <a:normAutofit/>
          </a:bodyPr>
          <a:lstStyle/>
          <a:p>
            <a:pPr marL="0" indent="0">
              <a:buNone/>
            </a:pPr>
            <a:r>
              <a:rPr lang="en-GB" sz="2000" dirty="0"/>
              <a:t>Ever wonder why or how we go from babbling babies to wise, grey (maybe tired) adults we are today?</a:t>
            </a:r>
          </a:p>
          <a:p>
            <a:pPr marL="0" indent="0">
              <a:buNone/>
            </a:pPr>
            <a:r>
              <a:rPr lang="en-GB" sz="2000" dirty="0"/>
              <a:t>Psychologists like Freud, Piaget, and Bowlby have all attempted to research and explain. Decades of trying to work out why we feel, act, or react the way we do.</a:t>
            </a:r>
          </a:p>
          <a:p>
            <a:pPr marL="0" indent="0">
              <a:buNone/>
            </a:pPr>
            <a:r>
              <a:rPr lang="en-GB" sz="2000" dirty="0"/>
              <a:t>How we change, grow &amp; adapt from birth until death, from situation to situation, although each psychologist focuses on different approaches, together they form an understanding of our development. </a:t>
            </a:r>
          </a:p>
        </p:txBody>
      </p:sp>
      <p:pic>
        <p:nvPicPr>
          <p:cNvPr id="9" name="Picture Placeholder 8" descr="A group of women with different poses&#10;&#10;AI-generated content may be incorrect.">
            <a:extLst>
              <a:ext uri="{FF2B5EF4-FFF2-40B4-BE49-F238E27FC236}">
                <a16:creationId xmlns:a16="http://schemas.microsoft.com/office/drawing/2014/main" id="{2C55C396-90D8-3BB0-9BC7-2D10268A2FC5}"/>
              </a:ext>
            </a:extLst>
          </p:cNvPr>
          <p:cNvPicPr>
            <a:picLocks noGrp="1" noChangeAspect="1"/>
          </p:cNvPicPr>
          <p:nvPr>
            <p:ph sz="half" idx="2"/>
          </p:nvPr>
        </p:nvPicPr>
        <p:blipFill>
          <a:blip r:embed="rId2"/>
          <a:stretch>
            <a:fillRect/>
          </a:stretch>
        </p:blipFill>
        <p:spPr>
          <a:xfrm>
            <a:off x="6416040" y="2705894"/>
            <a:ext cx="5181600" cy="2590800"/>
          </a:xfrm>
          <a:noFill/>
        </p:spPr>
      </p:pic>
      <p:sp>
        <p:nvSpPr>
          <p:cNvPr id="5" name="Date Placeholder 4">
            <a:extLst>
              <a:ext uri="{FF2B5EF4-FFF2-40B4-BE49-F238E27FC236}">
                <a16:creationId xmlns:a16="http://schemas.microsoft.com/office/drawing/2014/main" id="{09654B2C-92AF-5E56-B315-4D0A33EE7437}"/>
              </a:ext>
            </a:extLst>
          </p:cNvPr>
          <p:cNvSpPr>
            <a:spLocks noGrp="1"/>
          </p:cNvSpPr>
          <p:nvPr>
            <p:ph type="dt" sz="half" idx="10"/>
          </p:nvPr>
        </p:nvSpPr>
        <p:spPr>
          <a:xfrm>
            <a:off x="365760" y="6464808"/>
            <a:ext cx="987552" cy="310896"/>
          </a:xfrm>
        </p:spPr>
        <p:txBody>
          <a:bodyPr anchor="ctr">
            <a:normAutofit/>
          </a:bodyPr>
          <a:lstStyle/>
          <a:p>
            <a:pPr rtl="0">
              <a:spcAft>
                <a:spcPts val="600"/>
              </a:spcAft>
            </a:pPr>
            <a:endParaRPr lang="en-GB"/>
          </a:p>
        </p:txBody>
      </p:sp>
      <p:sp>
        <p:nvSpPr>
          <p:cNvPr id="7" name="Slide Number Placeholder 6">
            <a:extLst>
              <a:ext uri="{FF2B5EF4-FFF2-40B4-BE49-F238E27FC236}">
                <a16:creationId xmlns:a16="http://schemas.microsoft.com/office/drawing/2014/main" id="{9FEB8D4D-C0CC-5C67-C2DB-9303782D04DC}"/>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3</a:t>
            </a:fld>
            <a:endParaRPr lang="en-GB"/>
          </a:p>
        </p:txBody>
      </p:sp>
      <p:sp>
        <p:nvSpPr>
          <p:cNvPr id="2" name="Title 1">
            <a:extLst>
              <a:ext uri="{FF2B5EF4-FFF2-40B4-BE49-F238E27FC236}">
                <a16:creationId xmlns:a16="http://schemas.microsoft.com/office/drawing/2014/main" id="{B932AF48-DEB4-06C3-2DD3-1C6BCE15B5E6}"/>
              </a:ext>
            </a:extLst>
          </p:cNvPr>
          <p:cNvSpPr>
            <a:spLocks noGrp="1"/>
          </p:cNvSpPr>
          <p:nvPr>
            <p:ph type="title"/>
          </p:nvPr>
        </p:nvSpPr>
        <p:spPr>
          <a:xfrm>
            <a:off x="576071" y="704088"/>
            <a:ext cx="9144000" cy="676656"/>
          </a:xfrm>
        </p:spPr>
        <p:txBody>
          <a:bodyPr anchor="b">
            <a:normAutofit/>
          </a:bodyPr>
          <a:lstStyle/>
          <a:p>
            <a:r>
              <a:rPr lang="en-GB" sz="4100" dirty="0"/>
              <a:t>Introduction</a:t>
            </a:r>
          </a:p>
        </p:txBody>
      </p:sp>
      <p:sp>
        <p:nvSpPr>
          <p:cNvPr id="12" name="TextBox 11">
            <a:extLst>
              <a:ext uri="{FF2B5EF4-FFF2-40B4-BE49-F238E27FC236}">
                <a16:creationId xmlns:a16="http://schemas.microsoft.com/office/drawing/2014/main" id="{C2298C7E-71A8-F87E-4366-E1AA7DC97835}"/>
              </a:ext>
            </a:extLst>
          </p:cNvPr>
          <p:cNvSpPr txBox="1"/>
          <p:nvPr/>
        </p:nvSpPr>
        <p:spPr>
          <a:xfrm>
            <a:off x="7211833" y="5764696"/>
            <a:ext cx="1796995" cy="369332"/>
          </a:xfrm>
          <a:prstGeom prst="rect">
            <a:avLst/>
          </a:prstGeom>
        </p:spPr>
        <p:txBody>
          <a:bodyPr wrap="square" rtlCol="0">
            <a:spAutoFit/>
          </a:bodyPr>
          <a:lstStyle/>
          <a:p>
            <a:endParaRPr lang="en-GB" dirty="0"/>
          </a:p>
        </p:txBody>
      </p:sp>
      <p:sp>
        <p:nvSpPr>
          <p:cNvPr id="14" name="TextBox 13">
            <a:extLst>
              <a:ext uri="{FF2B5EF4-FFF2-40B4-BE49-F238E27FC236}">
                <a16:creationId xmlns:a16="http://schemas.microsoft.com/office/drawing/2014/main" id="{35814548-1F05-42F6-EE26-DD3C1274D0DC}"/>
              </a:ext>
            </a:extLst>
          </p:cNvPr>
          <p:cNvSpPr txBox="1"/>
          <p:nvPr/>
        </p:nvSpPr>
        <p:spPr>
          <a:xfrm>
            <a:off x="10543430" y="5372660"/>
            <a:ext cx="1232452" cy="369332"/>
          </a:xfrm>
          <a:prstGeom prst="rect">
            <a:avLst/>
          </a:prstGeom>
          <a:noFill/>
        </p:spPr>
        <p:txBody>
          <a:bodyPr wrap="square" rtlCol="0">
            <a:spAutoFit/>
          </a:bodyPr>
          <a:lstStyle/>
          <a:p>
            <a:r>
              <a:rPr lang="en-GB" dirty="0"/>
              <a:t>(Life, 2023)</a:t>
            </a:r>
          </a:p>
        </p:txBody>
      </p:sp>
    </p:spTree>
    <p:extLst>
      <p:ext uri="{BB962C8B-B14F-4D97-AF65-F5344CB8AC3E}">
        <p14:creationId xmlns:p14="http://schemas.microsoft.com/office/powerpoint/2010/main" val="233734364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down)">
                                      <p:cBhvr>
                                        <p:cTn id="29" dur="580">
                                          <p:stCondLst>
                                            <p:cond delay="0"/>
                                          </p:stCondLst>
                                        </p:cTn>
                                        <p:tgtEl>
                                          <p:spTgt spid="9"/>
                                        </p:tgtEl>
                                      </p:cBhvr>
                                    </p:animEffect>
                                    <p:anim calcmode="lin" valueType="num">
                                      <p:cBhvr>
                                        <p:cTn id="30"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35" dur="26">
                                          <p:stCondLst>
                                            <p:cond delay="650"/>
                                          </p:stCondLst>
                                        </p:cTn>
                                        <p:tgtEl>
                                          <p:spTgt spid="9"/>
                                        </p:tgtEl>
                                      </p:cBhvr>
                                      <p:to x="100000" y="60000"/>
                                    </p:animScale>
                                    <p:animScale>
                                      <p:cBhvr>
                                        <p:cTn id="36" dur="166" decel="50000">
                                          <p:stCondLst>
                                            <p:cond delay="676"/>
                                          </p:stCondLst>
                                        </p:cTn>
                                        <p:tgtEl>
                                          <p:spTgt spid="9"/>
                                        </p:tgtEl>
                                      </p:cBhvr>
                                      <p:to x="100000" y="100000"/>
                                    </p:animScale>
                                    <p:animScale>
                                      <p:cBhvr>
                                        <p:cTn id="37" dur="26">
                                          <p:stCondLst>
                                            <p:cond delay="1312"/>
                                          </p:stCondLst>
                                        </p:cTn>
                                        <p:tgtEl>
                                          <p:spTgt spid="9"/>
                                        </p:tgtEl>
                                      </p:cBhvr>
                                      <p:to x="100000" y="80000"/>
                                    </p:animScale>
                                    <p:animScale>
                                      <p:cBhvr>
                                        <p:cTn id="38" dur="166" decel="50000">
                                          <p:stCondLst>
                                            <p:cond delay="1338"/>
                                          </p:stCondLst>
                                        </p:cTn>
                                        <p:tgtEl>
                                          <p:spTgt spid="9"/>
                                        </p:tgtEl>
                                      </p:cBhvr>
                                      <p:to x="100000" y="100000"/>
                                    </p:animScale>
                                    <p:animScale>
                                      <p:cBhvr>
                                        <p:cTn id="39" dur="26">
                                          <p:stCondLst>
                                            <p:cond delay="1642"/>
                                          </p:stCondLst>
                                        </p:cTn>
                                        <p:tgtEl>
                                          <p:spTgt spid="9"/>
                                        </p:tgtEl>
                                      </p:cBhvr>
                                      <p:to x="100000" y="90000"/>
                                    </p:animScale>
                                    <p:animScale>
                                      <p:cBhvr>
                                        <p:cTn id="40" dur="166" decel="50000">
                                          <p:stCondLst>
                                            <p:cond delay="1668"/>
                                          </p:stCondLst>
                                        </p:cTn>
                                        <p:tgtEl>
                                          <p:spTgt spid="9"/>
                                        </p:tgtEl>
                                      </p:cBhvr>
                                      <p:to x="100000" y="100000"/>
                                    </p:animScale>
                                    <p:animScale>
                                      <p:cBhvr>
                                        <p:cTn id="41" dur="26">
                                          <p:stCondLst>
                                            <p:cond delay="1808"/>
                                          </p:stCondLst>
                                        </p:cTn>
                                        <p:tgtEl>
                                          <p:spTgt spid="9"/>
                                        </p:tgtEl>
                                      </p:cBhvr>
                                      <p:to x="100000" y="95000"/>
                                    </p:animScale>
                                    <p:animScale>
                                      <p:cBhvr>
                                        <p:cTn id="42" dur="166" decel="50000">
                                          <p:stCondLst>
                                            <p:cond delay="1834"/>
                                          </p:stCondLst>
                                        </p:cTn>
                                        <p:tgtEl>
                                          <p:spTgt spid="9"/>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fade">
                                      <p:cBhvr>
                                        <p:cTn id="47" dur="1000"/>
                                        <p:tgtEl>
                                          <p:spTgt spid="14"/>
                                        </p:tgtEl>
                                      </p:cBhvr>
                                    </p:animEffect>
                                    <p:anim calcmode="lin" valueType="num">
                                      <p:cBhvr>
                                        <p:cTn id="48" dur="1000" fill="hold"/>
                                        <p:tgtEl>
                                          <p:spTgt spid="14"/>
                                        </p:tgtEl>
                                        <p:attrNameLst>
                                          <p:attrName>ppt_x</p:attrName>
                                        </p:attrNameLst>
                                      </p:cBhvr>
                                      <p:tavLst>
                                        <p:tav tm="0">
                                          <p:val>
                                            <p:strVal val="#ppt_x"/>
                                          </p:val>
                                        </p:tav>
                                        <p:tav tm="100000">
                                          <p:val>
                                            <p:strVal val="#ppt_x"/>
                                          </p:val>
                                        </p:tav>
                                      </p:tavLst>
                                    </p:anim>
                                    <p:anim calcmode="lin" valueType="num">
                                      <p:cBhvr>
                                        <p:cTn id="4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2" grpId="0"/>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576071" y="704088"/>
            <a:ext cx="7073084" cy="676656"/>
          </a:xfrm>
        </p:spPr>
        <p:txBody>
          <a:bodyPr rtlCol="0"/>
          <a:lstStyle>
            <a:defPPr>
              <a:defRPr lang="en-GB"/>
            </a:defPPr>
          </a:lstStyle>
          <a:p>
            <a:pPr rtl="0"/>
            <a:r>
              <a:rPr lang="en-GB" dirty="0"/>
              <a:t>Lifespan Development</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245761" y="1524719"/>
            <a:ext cx="7486551" cy="4517137"/>
          </a:xfrm>
        </p:spPr>
        <p:txBody>
          <a:bodyPr rtlCol="0">
            <a:normAutofit/>
          </a:bodyPr>
          <a:lstStyle>
            <a:defPPr>
              <a:defRPr lang="en-GB"/>
            </a:defPPr>
          </a:lstStyle>
          <a:p>
            <a:r>
              <a:rPr lang="en-GB" sz="1600" dirty="0"/>
              <a:t>A key area of psychology explores how individuals grow and change throughout their lives, including physical, emotional, and social aspects. Notable theories in this field include John Bowlby's attachment theory, which emphasizes early emotional bonds between infants and caregivers, stating that "children will reach out to a caregiver during times of distress or uncertainty" (McGarvie, 2024). In contrast, Jean Piaget’s cognitive development theory focuses on how children's thinking evolves over time.</a:t>
            </a:r>
          </a:p>
          <a:p>
            <a:endParaRPr lang="en-GB" sz="1600" dirty="0"/>
          </a:p>
          <a:p>
            <a:r>
              <a:rPr lang="en-GB" sz="1600" dirty="0"/>
              <a:t>As we age, our emotions, thoughts, and behavioural patterns evolve and change. For example, during infancy, brain development is rapid; however, the ability to process information slows down, and memory declines. </a:t>
            </a:r>
          </a:p>
          <a:p>
            <a:endParaRPr lang="en-GB" sz="1600" dirty="0"/>
          </a:p>
          <a:p>
            <a:endParaRPr lang="en-GB" sz="1600" dirty="0"/>
          </a:p>
        </p:txBody>
      </p:sp>
      <p:pic>
        <p:nvPicPr>
          <p:cNvPr id="22" name="Picture Placeholder 21" descr="Mother kissing baby girl">
            <a:extLst>
              <a:ext uri="{FF2B5EF4-FFF2-40B4-BE49-F238E27FC236}">
                <a16:creationId xmlns:a16="http://schemas.microsoft.com/office/drawing/2014/main" id="{07415596-3C86-E792-A622-F817DB08D587}"/>
              </a:ext>
            </a:extLst>
          </p:cNvPr>
          <p:cNvPicPr>
            <a:picLocks noGrp="1" noChangeAspect="1"/>
          </p:cNvPicPr>
          <p:nvPr>
            <p:ph type="pic" idx="1"/>
          </p:nvPr>
        </p:nvPicPr>
        <p:blipFill>
          <a:blip r:embed="rId3"/>
          <a:srcRect l="25763" r="25763"/>
          <a:stretch/>
        </p:blipFill>
        <p:spPr/>
      </p:pic>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4</a:t>
            </a:fld>
            <a:endParaRPr lang="en-GB" dirty="0"/>
          </a:p>
        </p:txBody>
      </p:sp>
      <p:graphicFrame>
        <p:nvGraphicFramePr>
          <p:cNvPr id="9" name="Diagram 8">
            <a:extLst>
              <a:ext uri="{FF2B5EF4-FFF2-40B4-BE49-F238E27FC236}">
                <a16:creationId xmlns:a16="http://schemas.microsoft.com/office/drawing/2014/main" id="{67EF4929-3434-D7F5-E9C7-27D6DF72C949}"/>
              </a:ext>
            </a:extLst>
          </p:cNvPr>
          <p:cNvGraphicFramePr/>
          <p:nvPr>
            <p:extLst>
              <p:ext uri="{D42A27DB-BD31-4B8C-83A1-F6EECF244321}">
                <p14:modId xmlns:p14="http://schemas.microsoft.com/office/powerpoint/2010/main" val="724822849"/>
              </p:ext>
            </p:extLst>
          </p:nvPr>
        </p:nvGraphicFramePr>
        <p:xfrm>
          <a:off x="4194755" y="3860432"/>
          <a:ext cx="3963283" cy="24529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3" name="Diagram 12">
            <a:extLst>
              <a:ext uri="{FF2B5EF4-FFF2-40B4-BE49-F238E27FC236}">
                <a16:creationId xmlns:a16="http://schemas.microsoft.com/office/drawing/2014/main" id="{15A78A4C-CCBF-FCFA-AAB6-826CDBF46299}"/>
              </a:ext>
            </a:extLst>
          </p:cNvPr>
          <p:cNvGraphicFramePr/>
          <p:nvPr>
            <p:extLst>
              <p:ext uri="{D42A27DB-BD31-4B8C-83A1-F6EECF244321}">
                <p14:modId xmlns:p14="http://schemas.microsoft.com/office/powerpoint/2010/main" val="2503660668"/>
              </p:ext>
            </p:extLst>
          </p:nvPr>
        </p:nvGraphicFramePr>
        <p:xfrm>
          <a:off x="1481814" y="4114505"/>
          <a:ext cx="4599388" cy="213882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343507701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7">
                                            <p:txEl>
                                              <p:pRg st="0" end="0"/>
                                            </p:txEl>
                                          </p:spTgt>
                                        </p:tgtEl>
                                        <p:attrNameLst>
                                          <p:attrName>style.visibility</p:attrName>
                                        </p:attrNameLst>
                                      </p:cBhvr>
                                      <p:to>
                                        <p:strVal val="visible"/>
                                      </p:to>
                                    </p:set>
                                    <p:animEffect transition="in" filter="barn(inVertical)">
                                      <p:cBhvr>
                                        <p:cTn id="12" dur="500"/>
                                        <p:tgtEl>
                                          <p:spTgt spid="27">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27">
                                            <p:txEl>
                                              <p:pRg st="2" end="2"/>
                                            </p:txEl>
                                          </p:spTgt>
                                        </p:tgtEl>
                                        <p:attrNameLst>
                                          <p:attrName>style.visibility</p:attrName>
                                        </p:attrNameLst>
                                      </p:cBhvr>
                                      <p:to>
                                        <p:strVal val="visible"/>
                                      </p:to>
                                    </p:set>
                                    <p:animEffect transition="in" filter="barn(inVertical)">
                                      <p:cBhvr>
                                        <p:cTn id="15" dur="500"/>
                                        <p:tgtEl>
                                          <p:spTgt spid="27">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45"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2000"/>
                                        <p:tgtEl>
                                          <p:spTgt spid="13"/>
                                        </p:tgtEl>
                                      </p:cBhvr>
                                    </p:animEffect>
                                    <p:anim calcmode="lin" valueType="num">
                                      <p:cBhvr>
                                        <p:cTn id="21" dur="2000" fill="hold"/>
                                        <p:tgtEl>
                                          <p:spTgt spid="13"/>
                                        </p:tgtEl>
                                        <p:attrNameLst>
                                          <p:attrName>ppt_w</p:attrName>
                                        </p:attrNameLst>
                                      </p:cBhvr>
                                      <p:tavLst>
                                        <p:tav tm="0" fmla="#ppt_w*sin(2.5*pi*$)">
                                          <p:val>
                                            <p:fltVal val="0"/>
                                          </p:val>
                                        </p:tav>
                                        <p:tav tm="100000">
                                          <p:val>
                                            <p:fltVal val="1"/>
                                          </p:val>
                                        </p:tav>
                                      </p:tavLst>
                                    </p:anim>
                                    <p:anim calcmode="lin" valueType="num">
                                      <p:cBhvr>
                                        <p:cTn id="22" dur="2000" fill="hold"/>
                                        <p:tgtEl>
                                          <p:spTgt spid="1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Graphic spid="13"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graphicFrame>
        <p:nvGraphicFramePr>
          <p:cNvPr id="13" name="Diagram 12">
            <a:extLst>
              <a:ext uri="{FF2B5EF4-FFF2-40B4-BE49-F238E27FC236}">
                <a16:creationId xmlns:a16="http://schemas.microsoft.com/office/drawing/2014/main" id="{2234F2B5-967E-446A-B3B7-DB2FF9045967}"/>
              </a:ext>
            </a:extLst>
          </p:cNvPr>
          <p:cNvGraphicFramePr/>
          <p:nvPr>
            <p:extLst>
              <p:ext uri="{D42A27DB-BD31-4B8C-83A1-F6EECF244321}">
                <p14:modId xmlns:p14="http://schemas.microsoft.com/office/powerpoint/2010/main" val="2131818718"/>
              </p:ext>
            </p:extLst>
          </p:nvPr>
        </p:nvGraphicFramePr>
        <p:xfrm>
          <a:off x="576073" y="502508"/>
          <a:ext cx="5907106" cy="9638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Content Placeholder 16">
            <a:extLst>
              <a:ext uri="{FF2B5EF4-FFF2-40B4-BE49-F238E27FC236}">
                <a16:creationId xmlns:a16="http://schemas.microsoft.com/office/drawing/2014/main" id="{2DF789A2-B5C7-CBB0-45C8-78842DB50BD1}"/>
              </a:ext>
            </a:extLst>
          </p:cNvPr>
          <p:cNvSpPr>
            <a:spLocks noGrp="1"/>
          </p:cNvSpPr>
          <p:nvPr>
            <p:ph sz="half" idx="1"/>
          </p:nvPr>
        </p:nvSpPr>
        <p:spPr>
          <a:xfrm>
            <a:off x="838200" y="1582324"/>
            <a:ext cx="5181600" cy="4594639"/>
          </a:xfrm>
        </p:spPr>
        <p:txBody>
          <a:bodyPr/>
          <a:lstStyle/>
          <a:p>
            <a:pPr marL="0" indent="0">
              <a:buNone/>
            </a:pPr>
            <a:r>
              <a:rPr lang="en-GB" sz="1800" dirty="0"/>
              <a:t>Both </a:t>
            </a:r>
            <a:r>
              <a:rPr lang="en-GB" sz="2400" b="1" dirty="0">
                <a:solidFill>
                  <a:srgbClr val="FF0000"/>
                </a:solidFill>
              </a:rPr>
              <a:t>biological </a:t>
            </a:r>
            <a:r>
              <a:rPr lang="en-GB" sz="1800" dirty="0"/>
              <a:t>and </a:t>
            </a:r>
            <a:r>
              <a:rPr lang="en-GB" sz="2400" b="1" dirty="0">
                <a:solidFill>
                  <a:schemeClr val="accent2">
                    <a:lumMod val="75000"/>
                  </a:schemeClr>
                </a:solidFill>
              </a:rPr>
              <a:t>environmental</a:t>
            </a:r>
            <a:r>
              <a:rPr lang="en-GB" sz="1800" dirty="0"/>
              <a:t> factors influence human development, continuing the debate of nature versus nurture. Biological factors such as genetics and socioeconomic status can both impact a person’s development.</a:t>
            </a:r>
          </a:p>
          <a:p>
            <a:endParaRPr lang="en-GB" dirty="0"/>
          </a:p>
        </p:txBody>
      </p:sp>
      <mc:AlternateContent xmlns:mc="http://schemas.openxmlformats.org/markup-compatibility/2006">
        <mc:Choice xmlns:am3d="http://schemas.microsoft.com/office/drawing/2017/model3d" Requires="am3d">
          <p:graphicFrame>
            <p:nvGraphicFramePr>
              <p:cNvPr id="19" name="Content Placeholder 18" descr="Red Blood Cells">
                <a:extLst>
                  <a:ext uri="{FF2B5EF4-FFF2-40B4-BE49-F238E27FC236}">
                    <a16:creationId xmlns:a16="http://schemas.microsoft.com/office/drawing/2014/main" id="{93156985-9A64-83E9-0CD9-F99437D52CB0}"/>
                  </a:ext>
                </a:extLst>
              </p:cNvPr>
              <p:cNvGraphicFramePr>
                <a:graphicFrameLocks noGrp="1" noChangeAspect="1"/>
              </p:cNvGraphicFramePr>
              <p:nvPr>
                <p:ph sz="half" idx="2"/>
                <p:extLst>
                  <p:ext uri="{D42A27DB-BD31-4B8C-83A1-F6EECF244321}">
                    <p14:modId xmlns:p14="http://schemas.microsoft.com/office/powerpoint/2010/main" val="3478332760"/>
                  </p:ext>
                </p:extLst>
              </p:nvPr>
            </p:nvGraphicFramePr>
            <p:xfrm>
              <a:off x="8005583" y="-115334"/>
              <a:ext cx="3971535" cy="3933436"/>
            </p:xfrm>
            <a:graphic>
              <a:graphicData uri="http://schemas.microsoft.com/office/drawing/2017/model3d">
                <am3d:model3d r:embed="rId8">
                  <am3d:spPr>
                    <a:xfrm>
                      <a:off x="0" y="0"/>
                      <a:ext cx="3971535" cy="3933436"/>
                    </a:xfrm>
                    <a:prstGeom prst="rect">
                      <a:avLst/>
                    </a:prstGeom>
                  </am3d:spPr>
                  <am3d:camera>
                    <am3d:pos x="0" y="0" z="79888372"/>
                    <am3d:up dx="0" dy="36000000" dz="0"/>
                    <am3d:lookAt x="0" y="0" z="0"/>
                    <am3d:perspective fov="2700000"/>
                  </am3d:camera>
                  <am3d:trans>
                    <am3d:meterPerModelUnit n="4473862" d="1000000"/>
                    <am3d:preTrans dx="3586" dy="2661096" dz="2366"/>
                    <am3d:scale>
                      <am3d:sx n="1000000" d="1000000"/>
                      <am3d:sy n="1000000" d="1000000"/>
                      <am3d:sz n="1000000" d="1000000"/>
                    </am3d:scale>
                    <am3d:rot ax="-147697" ay="3385674" az="-123141"/>
                    <am3d:postTrans dx="0" dy="0" dz="0"/>
                  </am3d:trans>
                  <am3d:raster rName="Office3DRenderer" rVer="16.0.8326">
                    <am3d:blip r:embed="rId9"/>
                  </am3d:raster>
                  <am3d:objViewport viewportSz="637159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9" name="Content Placeholder 18" descr="Red Blood Cells">
                <a:extLst>
                  <a:ext uri="{FF2B5EF4-FFF2-40B4-BE49-F238E27FC236}">
                    <a16:creationId xmlns:a16="http://schemas.microsoft.com/office/drawing/2014/main" id="{93156985-9A64-83E9-0CD9-F99437D52CB0}"/>
                  </a:ext>
                </a:extLst>
              </p:cNvPr>
              <p:cNvPicPr>
                <a:picLocks noGrp="1" noRot="1" noChangeAspect="1" noMove="1" noResize="1" noEditPoints="1" noAdjustHandles="1" noChangeArrowheads="1" noChangeShapeType="1" noCrop="1"/>
              </p:cNvPicPr>
              <p:nvPr/>
            </p:nvPicPr>
            <p:blipFill>
              <a:blip r:embed="rId9"/>
              <a:stretch>
                <a:fillRect/>
              </a:stretch>
            </p:blipFill>
            <p:spPr>
              <a:xfrm>
                <a:off x="8005583" y="-115334"/>
                <a:ext cx="3971535" cy="3933436"/>
              </a:xfrm>
              <a:prstGeom prst="rect">
                <a:avLst/>
              </a:prstGeom>
            </p:spPr>
          </p:pic>
        </mc:Fallback>
      </mc:AlternateContent>
      <p:sp>
        <p:nvSpPr>
          <p:cNvPr id="4" name="Date Placeholder 3">
            <a:extLst>
              <a:ext uri="{FF2B5EF4-FFF2-40B4-BE49-F238E27FC236}">
                <a16:creationId xmlns:a16="http://schemas.microsoft.com/office/drawing/2014/main" id="{D74CC35A-169D-2E87-6515-5E6B9D8F47EF}"/>
              </a:ext>
            </a:extLst>
          </p:cNvPr>
          <p:cNvSpPr>
            <a:spLocks noGrp="1"/>
          </p:cNvSpPr>
          <p:nvPr>
            <p:ph type="dt" sz="half" idx="10"/>
          </p:nvPr>
        </p:nvSpPr>
        <p:spPr/>
        <p:txBody>
          <a:bodyPr rtlCol="0"/>
          <a:lstStyle>
            <a:defPPr>
              <a:defRPr lang="en-GB"/>
            </a:defPPr>
          </a:lstStyle>
          <a:p>
            <a:pPr rtl="0"/>
            <a:endParaRPr lang="en-GB"/>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5</a:t>
            </a:fld>
            <a:endParaRPr lang="en-GB" dirty="0"/>
          </a:p>
        </p:txBody>
      </p:sp>
      <p:sp>
        <p:nvSpPr>
          <p:cNvPr id="16" name="Title 15">
            <a:extLst>
              <a:ext uri="{FF2B5EF4-FFF2-40B4-BE49-F238E27FC236}">
                <a16:creationId xmlns:a16="http://schemas.microsoft.com/office/drawing/2014/main" id="{0133BA71-A75F-972D-A2B0-45695C09B55C}"/>
              </a:ext>
            </a:extLst>
          </p:cNvPr>
          <p:cNvSpPr>
            <a:spLocks noGrp="1"/>
          </p:cNvSpPr>
          <p:nvPr>
            <p:ph type="title"/>
          </p:nvPr>
        </p:nvSpPr>
        <p:spPr/>
        <p:txBody>
          <a:bodyPr/>
          <a:lstStyle/>
          <a:p>
            <a:r>
              <a:rPr lang="en-GB" dirty="0"/>
              <a:t>  Nature vs Nurture</a:t>
            </a:r>
          </a:p>
        </p:txBody>
      </p:sp>
      <p:graphicFrame>
        <p:nvGraphicFramePr>
          <p:cNvPr id="21" name="Diagram 20">
            <a:extLst>
              <a:ext uri="{FF2B5EF4-FFF2-40B4-BE49-F238E27FC236}">
                <a16:creationId xmlns:a16="http://schemas.microsoft.com/office/drawing/2014/main" id="{D085C5E1-50F9-4F5C-925B-7194FC552CDA}"/>
              </a:ext>
            </a:extLst>
          </p:cNvPr>
          <p:cNvGraphicFramePr/>
          <p:nvPr>
            <p:extLst>
              <p:ext uri="{D42A27DB-BD31-4B8C-83A1-F6EECF244321}">
                <p14:modId xmlns:p14="http://schemas.microsoft.com/office/powerpoint/2010/main" val="3166551168"/>
              </p:ext>
            </p:extLst>
          </p:nvPr>
        </p:nvGraphicFramePr>
        <p:xfrm>
          <a:off x="260907" y="2169268"/>
          <a:ext cx="8095153" cy="4450988"/>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22" name="Diagram 21">
            <a:extLst>
              <a:ext uri="{FF2B5EF4-FFF2-40B4-BE49-F238E27FC236}">
                <a16:creationId xmlns:a16="http://schemas.microsoft.com/office/drawing/2014/main" id="{5E46F5B8-56B8-2C08-69CD-AB3130E56CF3}"/>
              </a:ext>
            </a:extLst>
          </p:cNvPr>
          <p:cNvGraphicFramePr/>
          <p:nvPr>
            <p:extLst>
              <p:ext uri="{D42A27DB-BD31-4B8C-83A1-F6EECF244321}">
                <p14:modId xmlns:p14="http://schemas.microsoft.com/office/powerpoint/2010/main" val="941863947"/>
              </p:ext>
            </p:extLst>
          </p:nvPr>
        </p:nvGraphicFramePr>
        <p:xfrm>
          <a:off x="5739319" y="2840478"/>
          <a:ext cx="5462081" cy="3414210"/>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Tree>
    <p:extLst>
      <p:ext uri="{BB962C8B-B14F-4D97-AF65-F5344CB8AC3E}">
        <p14:creationId xmlns:p14="http://schemas.microsoft.com/office/powerpoint/2010/main" val="275285329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9" presetClass="emph" presetSubtype="2" fill="hold" nodeType="clickEffect">
                                  <p:stCondLst>
                                    <p:cond delay="0"/>
                                  </p:stCondLst>
                                  <p:childTnLst>
                                    <p:anim calcmode="lin" valueType="num">
                                      <p:cBhvr additive="sum">
                                        <p:cTn id="12" dur="2000" fill="hold"/>
                                        <p:tgtEl>
                                          <p:spTgt spid="19"/>
                                        </p:tgtEl>
                                        <p:attrNameLst>
                                          <p:attrName>3d.object.rotation.y</p:attrName>
                                        </p:attrNameLst>
                                      </p:cBhvr>
                                      <p:tavLst>
                                        <p:tav tm="0">
                                          <p:val>
                                            <p:fltVal val="0"/>
                                          </p:val>
                                        </p:tav>
                                        <p:tav tm="1120">
                                          <p:val>
                                            <p:fltVal val="-0.0012"/>
                                          </p:val>
                                        </p:tav>
                                        <p:tav tm="2250">
                                          <p:val>
                                            <p:fltVal val="-0.0098"/>
                                          </p:val>
                                        </p:tav>
                                        <p:tav tm="3370">
                                          <p:val>
                                            <p:fltVal val="-0.033"/>
                                          </p:val>
                                        </p:tav>
                                        <p:tav tm="4490">
                                          <p:val>
                                            <p:fltVal val="-0.0789"/>
                                          </p:val>
                                        </p:tav>
                                        <p:tav tm="5620">
                                          <p:val>
                                            <p:fltVal val="-0.1548"/>
                                          </p:val>
                                        </p:tav>
                                        <p:tav tm="6740">
                                          <p:val>
                                            <p:fltVal val="-0.267"/>
                                          </p:val>
                                        </p:tav>
                                        <p:tav tm="7870">
                                          <p:val>
                                            <p:fltVal val="-0.4235"/>
                                          </p:val>
                                        </p:tav>
                                        <p:tav tm="8990">
                                          <p:val>
                                            <p:fltVal val="-0.6337"/>
                                          </p:val>
                                        </p:tav>
                                        <p:tav tm="10110">
                                          <p:val>
                                            <p:fltVal val="-0.9013"/>
                                          </p:val>
                                        </p:tav>
                                        <p:tav tm="11240">
                                          <p:val>
                                            <p:fltVal val="-1.2353"/>
                                          </p:val>
                                        </p:tav>
                                        <p:tav tm="12360">
                                          <p:val>
                                            <p:fltVal val="-1.647"/>
                                          </p:val>
                                        </p:tav>
                                        <p:tav tm="13480">
                                          <p:val>
                                            <p:fltVal val="-2.0869"/>
                                          </p:val>
                                        </p:tav>
                                        <p:tav tm="14610">
                                          <p:val>
                                            <p:fltVal val="-2.4538"/>
                                          </p:val>
                                        </p:tav>
                                        <p:tav tm="15730">
                                          <p:val>
                                            <p:fltVal val="-2.7534"/>
                                          </p:val>
                                        </p:tav>
                                        <p:tav tm="16850">
                                          <p:val>
                                            <p:fltVal val="-2.9876"/>
                                          </p:val>
                                        </p:tav>
                                        <p:tav tm="17980">
                                          <p:val>
                                            <p:fltVal val="-3.1669"/>
                                          </p:val>
                                        </p:tav>
                                        <p:tav tm="19100">
                                          <p:val>
                                            <p:fltVal val="-3.2996"/>
                                          </p:val>
                                        </p:tav>
                                        <p:tav tm="20220">
                                          <p:val>
                                            <p:fltVal val="-3.3906"/>
                                          </p:val>
                                        </p:tav>
                                        <p:tav tm="21350">
                                          <p:val>
                                            <p:fltVal val="-3.4488"/>
                                          </p:val>
                                        </p:tav>
                                        <p:tav tm="22470">
                                          <p:val>
                                            <p:fltVal val="-3.4815"/>
                                          </p:val>
                                        </p:tav>
                                        <p:tav tm="23600">
                                          <p:val>
                                            <p:fltVal val="-3.4961"/>
                                          </p:val>
                                        </p:tav>
                                        <p:tav tm="24720">
                                          <p:val>
                                            <p:fltVal val="-3.4998"/>
                                          </p:val>
                                        </p:tav>
                                        <p:tav tm="25840">
                                          <p:val>
                                            <p:fltVal val="-3.0301"/>
                                          </p:val>
                                        </p:tav>
                                        <p:tav tm="26970">
                                          <p:val>
                                            <p:fltVal val="-0.9661"/>
                                          </p:val>
                                        </p:tav>
                                        <p:tav tm="28090">
                                          <p:val>
                                            <p:fltVal val="2.1525"/>
                                          </p:val>
                                        </p:tav>
                                        <p:tav tm="29210">
                                          <p:val>
                                            <p:fltVal val="6.1215"/>
                                          </p:val>
                                        </p:tav>
                                        <p:tav tm="30340">
                                          <p:val>
                                            <p:fltVal val="10.8322"/>
                                          </p:val>
                                        </p:tav>
                                        <p:tav tm="31460">
                                          <p:val>
                                            <p:fltVal val="16.2132"/>
                                          </p:val>
                                        </p:tav>
                                        <p:tav tm="32580">
                                          <p:val>
                                            <p:fltVal val="22.2128"/>
                                          </p:val>
                                        </p:tav>
                                        <p:tav tm="33710">
                                          <p:val>
                                            <p:fltVal val="28.7297"/>
                                          </p:val>
                                        </p:tav>
                                        <p:tav tm="34830">
                                          <p:val>
                                            <p:fltVal val="35.8493"/>
                                          </p:val>
                                        </p:tav>
                                        <p:tav tm="35960">
                                          <p:val>
                                            <p:fltVal val="43.4888"/>
                                          </p:val>
                                        </p:tav>
                                        <p:tav tm="37080">
                                          <p:val>
                                            <p:fltVal val="51.6257"/>
                                          </p:val>
                                        </p:tav>
                                        <p:tav tm="38200">
                                          <p:val>
                                            <p:fltVal val="60.2402"/>
                                          </p:val>
                                        </p:tav>
                                        <p:tav tm="39330">
                                          <p:val>
                                            <p:fltVal val="69.3155"/>
                                          </p:val>
                                        </p:tav>
                                        <p:tav tm="40450">
                                          <p:val>
                                            <p:fltVal val="78.8364"/>
                                          </p:val>
                                        </p:tav>
                                        <p:tav tm="41570">
                                          <p:val>
                                            <p:fltVal val="88.6987"/>
                                          </p:val>
                                        </p:tav>
                                        <p:tav tm="42700">
                                          <p:val>
                                            <p:fltVal val="99.0679"/>
                                          </p:val>
                                        </p:tav>
                                        <p:tav tm="43820">
                                          <p:val>
                                            <p:fltVal val="109.8461"/>
                                          </p:val>
                                        </p:tav>
                                        <p:tav tm="44940">
                                          <p:val>
                                            <p:fltVal val="121.0232"/>
                                          </p:val>
                                        </p:tav>
                                        <p:tav tm="46070">
                                          <p:val>
                                            <p:fltVal val="132.5899"/>
                                          </p:val>
                                        </p:tav>
                                        <p:tav tm="47190">
                                          <p:val>
                                            <p:fltVal val="144.5376"/>
                                          </p:val>
                                        </p:tav>
                                        <p:tav tm="48310">
                                          <p:val>
                                            <p:fltVal val="156.85851"/>
                                          </p:val>
                                        </p:tav>
                                        <p:tav tm="49440">
                                          <p:val>
                                            <p:fltVal val="169.43021"/>
                                          </p:val>
                                        </p:tav>
                                        <p:tav tm="50560">
                                          <p:val>
                                            <p:fltVal val="182.34309"/>
                                          </p:val>
                                        </p:tav>
                                        <p:tav tm="51690">
                                          <p:val>
                                            <p:fltVal val="195.1411"/>
                                          </p:val>
                                        </p:tav>
                                        <p:tav tm="52810">
                                          <p:val>
                                            <p:fltVal val="207.6945"/>
                                          </p:val>
                                        </p:tav>
                                        <p:tav tm="53930">
                                          <p:val>
                                            <p:fltVal val="219.77251"/>
                                          </p:val>
                                        </p:tav>
                                        <p:tav tm="55060">
                                          <p:val>
                                            <p:fltVal val="231.4814"/>
                                          </p:val>
                                        </p:tav>
                                        <p:tav tm="56180">
                                          <p:val>
                                            <p:fltVal val="242.91341"/>
                                          </p:val>
                                        </p:tav>
                                        <p:tav tm="57300">
                                          <p:val>
                                            <p:fltVal val="253.8558"/>
                                          </p:val>
                                        </p:tav>
                                        <p:tav tm="58430">
                                          <p:val>
                                            <p:fltVal val="264.40329"/>
                                          </p:val>
                                        </p:tav>
                                        <p:tav tm="59550">
                                          <p:val>
                                            <p:fltVal val="274.63501"/>
                                          </p:val>
                                        </p:tav>
                                        <p:tav tm="60670">
                                          <p:val>
                                            <p:fltVal val="284.35721"/>
                                          </p:val>
                                        </p:tav>
                                        <p:tav tm="61800">
                                          <p:val>
                                            <p:fltVal val="293.6507"/>
                                          </p:val>
                                        </p:tav>
                                        <p:tav tm="62920">
                                          <p:val>
                                            <p:fltVal val="302.57959"/>
                                          </p:val>
                                        </p:tav>
                                        <p:tav tm="64040">
                                          <p:val>
                                            <p:fltVal val="310.96921"/>
                                          </p:val>
                                        </p:tav>
                                        <p:tav tm="65170">
                                          <p:val>
                                            <p:fltVal val="318.88379"/>
                                          </p:val>
                                        </p:tav>
                                        <p:tav tm="66290">
                                          <p:val>
                                            <p:fltVal val="326.36801"/>
                                          </p:val>
                                        </p:tav>
                                        <p:tav tm="67420">
                                          <p:val>
                                            <p:fltVal val="333.26511"/>
                                          </p:val>
                                        </p:tav>
                                        <p:tav tm="68540">
                                          <p:val>
                                            <p:fltVal val="339.6712"/>
                                          </p:val>
                                        </p:tav>
                                        <p:tav tm="69660">
                                          <p:val>
                                            <p:fltVal val="345.43851"/>
                                          </p:val>
                                        </p:tav>
                                        <p:tav tm="70790">
                                          <p:val>
                                            <p:fltVal val="350.58469"/>
                                          </p:val>
                                        </p:tav>
                                        <p:tav tm="71910">
                                          <p:val>
                                            <p:fltVal val="355.09189"/>
                                          </p:val>
                                        </p:tav>
                                        <p:tav tm="73030">
                                          <p:val>
                                            <p:fltVal val="358.80179"/>
                                          </p:val>
                                        </p:tav>
                                        <p:tav tm="74160">
                                          <p:val>
                                            <p:fltVal val="361.63531"/>
                                          </p:val>
                                        </p:tav>
                                        <p:tav tm="75280">
                                          <p:val>
                                            <p:fltVal val="363.345"/>
                                          </p:val>
                                        </p:tav>
                                        <p:tav tm="76400">
                                          <p:val>
                                            <p:fltVal val="363.4978"/>
                                          </p:val>
                                        </p:tav>
                                        <p:tav tm="77530">
                                          <p:val>
                                            <p:fltVal val="363.47061"/>
                                          </p:val>
                                        </p:tav>
                                        <p:tav tm="78650">
                                          <p:val>
                                            <p:fltVal val="363.38339"/>
                                          </p:val>
                                        </p:tav>
                                        <p:tav tm="79780">
                                          <p:val>
                                            <p:fltVal val="363.20349"/>
                                          </p:val>
                                        </p:tav>
                                        <p:tav tm="80900">
                                          <p:val>
                                            <p:fltVal val="362.8963"/>
                                          </p:val>
                                        </p:tav>
                                        <p:tav tm="82020">
                                          <p:val>
                                            <p:fltVal val="362.4227"/>
                                          </p:val>
                                        </p:tav>
                                        <p:tav tm="83150">
                                          <p:val>
                                            <p:fltVal val="361.7569"/>
                                          </p:val>
                                        </p:tav>
                                        <p:tav tm="84270">
                                          <p:val>
                                            <p:fltVal val="361.0874"/>
                                          </p:val>
                                        </p:tav>
                                        <p:tav tm="85390">
                                          <p:val>
                                            <p:fltVal val="360.6105"/>
                                          </p:val>
                                        </p:tav>
                                        <p:tav tm="86520">
                                          <p:val>
                                            <p:fltVal val="360.30069"/>
                                          </p:val>
                                        </p:tav>
                                        <p:tav tm="87640">
                                          <p:val>
                                            <p:fltVal val="360.1188"/>
                                          </p:val>
                                        </p:tav>
                                        <p:tav tm="88760">
                                          <p:val>
                                            <p:fltVal val="360.03021"/>
                                          </p:val>
                                        </p:tav>
                                        <p:tav tm="89890">
                                          <p:val>
                                            <p:fltVal val="360.00229"/>
                                          </p:val>
                                        </p:tav>
                                        <p:tav tm="91010">
                                          <p:val>
                                            <p:fltVal val="360"/>
                                          </p:val>
                                        </p:tav>
                                        <p:tav tm="92130">
                                          <p:val>
                                            <p:fltVal val="360"/>
                                          </p:val>
                                        </p:tav>
                                        <p:tav tm="93260">
                                          <p:val>
                                            <p:fltVal val="360"/>
                                          </p:val>
                                        </p:tav>
                                        <p:tav tm="94380">
                                          <p:val>
                                            <p:fltVal val="360"/>
                                          </p:val>
                                        </p:tav>
                                        <p:tav tm="95510">
                                          <p:val>
                                            <p:fltVal val="360"/>
                                          </p:val>
                                        </p:tav>
                                        <p:tav tm="96630">
                                          <p:val>
                                            <p:fltVal val="360"/>
                                          </p:val>
                                        </p:tav>
                                        <p:tav tm="97750">
                                          <p:val>
                                            <p:fltVal val="360"/>
                                          </p:val>
                                        </p:tav>
                                        <p:tav tm="98880">
                                          <p:val>
                                            <p:fltVal val="360"/>
                                          </p:val>
                                        </p:tav>
                                        <p:tav tm="100000">
                                          <p:val>
                                            <p:fltVal val="360"/>
                                          </p:val>
                                        </p:tav>
                                      </p:tavLst>
                                    </p:anim>
                                    <p:anim calcmode="lin" valueType="num">
                                      <p:cBhvr additive="sum">
                                        <p:cTn id="13" dur="2000" fill="hold"/>
                                        <p:tgtEl>
                                          <p:spTgt spid="19"/>
                                        </p:tgtEl>
                                        <p:attrNameLst>
                                          <p:attrName>3d.object.translation.y</p:attrName>
                                        </p:attrNameLst>
                                      </p:cBhvr>
                                      <p:tavLst>
                                        <p:tav tm="0">
                                          <p:val>
                                            <p:fltVal val="0"/>
                                          </p:val>
                                        </p:tav>
                                        <p:tav tm="1120">
                                          <p:val>
                                            <p:fltVal val="0"/>
                                          </p:val>
                                        </p:tav>
                                        <p:tav tm="2250">
                                          <p:val>
                                            <p:fltVal val="-10E-5"/>
                                          </p:val>
                                        </p:tav>
                                        <p:tav tm="3370">
                                          <p:val>
                                            <p:fltVal val="-0.0004"/>
                                          </p:val>
                                        </p:tav>
                                        <p:tav tm="4490">
                                          <p:val>
                                            <p:fltVal val="-0.0011"/>
                                          </p:val>
                                        </p:tav>
                                        <p:tav tm="5620">
                                          <p:val>
                                            <p:fltVal val="-0.0021"/>
                                          </p:val>
                                        </p:tav>
                                        <p:tav tm="6740">
                                          <p:val>
                                            <p:fltVal val="-0.0037"/>
                                          </p:val>
                                        </p:tav>
                                        <p:tav tm="7870">
                                          <p:val>
                                            <p:fltVal val="-0.0059"/>
                                          </p:val>
                                        </p:tav>
                                        <p:tav tm="8990">
                                          <p:val>
                                            <p:fltVal val="-0.0088"/>
                                          </p:val>
                                        </p:tav>
                                        <p:tav tm="10110">
                                          <p:val>
                                            <p:fltVal val="-0.0125"/>
                                          </p:val>
                                        </p:tav>
                                        <p:tav tm="11240">
                                          <p:val>
                                            <p:fltVal val="-0.0162"/>
                                          </p:val>
                                        </p:tav>
                                        <p:tav tm="12360">
                                          <p:val>
                                            <p:fltVal val="-0.0191"/>
                                          </p:val>
                                        </p:tav>
                                        <p:tav tm="13480">
                                          <p:val>
                                            <p:fltVal val="-0.0213"/>
                                          </p:val>
                                        </p:tav>
                                        <p:tav tm="14610">
                                          <p:val>
                                            <p:fltVal val="-0.0228"/>
                                          </p:val>
                                        </p:tav>
                                        <p:tav tm="15730">
                                          <p:val>
                                            <p:fltVal val="-0.0239"/>
                                          </p:val>
                                        </p:tav>
                                        <p:tav tm="16850">
                                          <p:val>
                                            <p:fltVal val="-0.0245"/>
                                          </p:val>
                                        </p:tav>
                                        <p:tav tm="17980">
                                          <p:val>
                                            <p:fltVal val="-0.0248"/>
                                          </p:val>
                                        </p:tav>
                                        <p:tav tm="19100">
                                          <p:val>
                                            <p:fltVal val="-0.0249"/>
                                          </p:val>
                                        </p:tav>
                                        <p:tav tm="20220">
                                          <p:val>
                                            <p:fltVal val="-0.0249"/>
                                          </p:val>
                                        </p:tav>
                                        <p:tav tm="21350">
                                          <p:val>
                                            <p:fltVal val="-0.0248"/>
                                          </p:val>
                                        </p:tav>
                                        <p:tav tm="22470">
                                          <p:val>
                                            <p:fltVal val="-0.0241"/>
                                          </p:val>
                                        </p:tav>
                                        <p:tav tm="23600">
                                          <p:val>
                                            <p:fltVal val="-0.022"/>
                                          </p:val>
                                        </p:tav>
                                        <p:tav tm="24720">
                                          <p:val>
                                            <p:fltVal val="-0.0179"/>
                                          </p:val>
                                        </p:tav>
                                        <p:tav tm="25840">
                                          <p:val>
                                            <p:fltVal val="-0.0113"/>
                                          </p:val>
                                        </p:tav>
                                        <p:tav tm="26970">
                                          <p:val>
                                            <p:fltVal val="-0.0013"/>
                                          </p:val>
                                        </p:tav>
                                        <p:tav tm="28090">
                                          <p:val>
                                            <p:fltVal val="0.0124"/>
                                          </p:val>
                                        </p:tav>
                                        <p:tav tm="29210">
                                          <p:val>
                                            <p:fltVal val="0.0309"/>
                                          </p:val>
                                        </p:tav>
                                        <p:tav tm="30340">
                                          <p:val>
                                            <p:fltVal val="0.0546"/>
                                          </p:val>
                                        </p:tav>
                                        <p:tav tm="31460">
                                          <p:val>
                                            <p:fltVal val="0.0842"/>
                                          </p:val>
                                        </p:tav>
                                        <p:tav tm="32580">
                                          <p:val>
                                            <p:fltVal val="0.1204"/>
                                          </p:val>
                                        </p:tav>
                                        <p:tav tm="33710">
                                          <p:val>
                                            <p:fltVal val="0.1634"/>
                                          </p:val>
                                        </p:tav>
                                        <p:tav tm="34830">
                                          <p:val>
                                            <p:fltVal val="0.2145"/>
                                          </p:val>
                                        </p:tav>
                                        <p:tav tm="35960">
                                          <p:val>
                                            <p:fltVal val="0.2711"/>
                                          </p:val>
                                        </p:tav>
                                        <p:tav tm="37080">
                                          <p:val>
                                            <p:fltVal val="0.3207"/>
                                          </p:val>
                                        </p:tav>
                                        <p:tav tm="38200">
                                          <p:val>
                                            <p:fltVal val="0.3625"/>
                                          </p:val>
                                        </p:tav>
                                        <p:tav tm="39330">
                                          <p:val>
                                            <p:fltVal val="0.3973"/>
                                          </p:val>
                                        </p:tav>
                                        <p:tav tm="40450">
                                          <p:val>
                                            <p:fltVal val="0.4256"/>
                                          </p:val>
                                        </p:tav>
                                        <p:tav tm="41570">
                                          <p:val>
                                            <p:fltVal val="0.448"/>
                                          </p:val>
                                        </p:tav>
                                        <p:tav tm="42700">
                                          <p:val>
                                            <p:fltVal val="0.4655"/>
                                          </p:val>
                                        </p:tav>
                                        <p:tav tm="43820">
                                          <p:val>
                                            <p:fltVal val="0.4786"/>
                                          </p:val>
                                        </p:tav>
                                        <p:tav tm="44940">
                                          <p:val>
                                            <p:fltVal val="0.4878"/>
                                          </p:val>
                                        </p:tav>
                                        <p:tav tm="46070">
                                          <p:val>
                                            <p:fltVal val="0.4939"/>
                                          </p:val>
                                        </p:tav>
                                        <p:tav tm="47190">
                                          <p:val>
                                            <p:fltVal val="0.4975"/>
                                          </p:val>
                                        </p:tav>
                                        <p:tav tm="48310">
                                          <p:val>
                                            <p:fltVal val="0.4993"/>
                                          </p:val>
                                        </p:tav>
                                        <p:tav tm="49440">
                                          <p:val>
                                            <p:fltVal val="0.4999"/>
                                          </p:val>
                                        </p:tav>
                                        <p:tav tm="50560">
                                          <p:val>
                                            <p:fltVal val="0.4999"/>
                                          </p:val>
                                        </p:tav>
                                        <p:tav tm="51690">
                                          <p:val>
                                            <p:fltVal val="0.4998"/>
                                          </p:val>
                                        </p:tav>
                                        <p:tav tm="52810">
                                          <p:val>
                                            <p:fltVal val="0.4988"/>
                                          </p:val>
                                        </p:tav>
                                        <p:tav tm="53930">
                                          <p:val>
                                            <p:fltVal val="0.4965"/>
                                          </p:val>
                                        </p:tav>
                                        <p:tav tm="55060">
                                          <p:val>
                                            <p:fltVal val="0.4921"/>
                                          </p:val>
                                        </p:tav>
                                        <p:tav tm="56180">
                                          <p:val>
                                            <p:fltVal val="0.485"/>
                                          </p:val>
                                        </p:tav>
                                        <p:tav tm="57300">
                                          <p:val>
                                            <p:fltVal val="0.4746"/>
                                          </p:val>
                                        </p:tav>
                                        <p:tav tm="58430">
                                          <p:val>
                                            <p:fltVal val="0.4603"/>
                                          </p:val>
                                        </p:tav>
                                        <p:tav tm="59550">
                                          <p:val>
                                            <p:fltVal val="0.4411"/>
                                          </p:val>
                                        </p:tav>
                                        <p:tav tm="60670">
                                          <p:val>
                                            <p:fltVal val="0.4169"/>
                                          </p:val>
                                        </p:tav>
                                        <p:tav tm="61800">
                                          <p:val>
                                            <p:fltVal val="0.3868"/>
                                          </p:val>
                                        </p:tav>
                                        <p:tav tm="62920">
                                          <p:val>
                                            <p:fltVal val="0.3499"/>
                                          </p:val>
                                        </p:tav>
                                        <p:tav tm="64040">
                                          <p:val>
                                            <p:fltVal val="0.306"/>
                                          </p:val>
                                        </p:tav>
                                        <p:tav tm="65170">
                                          <p:val>
                                            <p:fltVal val="0.2544"/>
                                          </p:val>
                                        </p:tav>
                                        <p:tav tm="66290">
                                          <p:val>
                                            <p:fltVal val="0.1981"/>
                                          </p:val>
                                        </p:tav>
                                        <p:tav tm="67420">
                                          <p:val>
                                            <p:fltVal val="0.1498"/>
                                          </p:val>
                                        </p:tav>
                                        <p:tav tm="68540">
                                          <p:val>
                                            <p:fltVal val="0.1087"/>
                                          </p:val>
                                        </p:tav>
                                        <p:tav tm="69660">
                                          <p:val>
                                            <p:fltVal val="0.0748"/>
                                          </p:val>
                                        </p:tav>
                                        <p:tav tm="70790">
                                          <p:val>
                                            <p:fltVal val="0.0473"/>
                                          </p:val>
                                        </p:tav>
                                        <p:tav tm="71910">
                                          <p:val>
                                            <p:fltVal val="0.0251"/>
                                          </p:val>
                                        </p:tav>
                                        <p:tav tm="73030">
                                          <p:val>
                                            <p:fltVal val="0.0082"/>
                                          </p:val>
                                        </p:tav>
                                        <p:tav tm="74160">
                                          <p:val>
                                            <p:fltVal val="-0.0044"/>
                                          </p:val>
                                        </p:tav>
                                        <p:tav tm="75280">
                                          <p:val>
                                            <p:fltVal val="-0.0134"/>
                                          </p:val>
                                        </p:tav>
                                        <p:tav tm="76400">
                                          <p:val>
                                            <p:fltVal val="-0.0192"/>
                                          </p:val>
                                        </p:tav>
                                        <p:tav tm="77530">
                                          <p:val>
                                            <p:fltVal val="-0.0227"/>
                                          </p:val>
                                        </p:tav>
                                        <p:tav tm="78650">
                                          <p:val>
                                            <p:fltVal val="-0.0244"/>
                                          </p:val>
                                        </p:tav>
                                        <p:tav tm="79780">
                                          <p:val>
                                            <p:fltVal val="-0.0249"/>
                                          </p:val>
                                        </p:tav>
                                        <p:tav tm="80900">
                                          <p:val>
                                            <p:fltVal val="-0.0249"/>
                                          </p:val>
                                        </p:tav>
                                        <p:tav tm="82020">
                                          <p:val>
                                            <p:fltVal val="-0.0244"/>
                                          </p:val>
                                        </p:tav>
                                        <p:tav tm="83150">
                                          <p:val>
                                            <p:fltVal val="-0.0219"/>
                                          </p:val>
                                        </p:tav>
                                        <p:tav tm="84270">
                                          <p:val>
                                            <p:fltVal val="-0.0156"/>
                                          </p:val>
                                        </p:tav>
                                        <p:tav tm="85390">
                                          <p:val>
                                            <p:fltVal val="-0.0039"/>
                                          </p:val>
                                        </p:tav>
                                        <p:tav tm="86520">
                                          <p:val>
                                            <p:fltVal val="0.0104"/>
                                          </p:val>
                                        </p:tav>
                                        <p:tav tm="87640">
                                          <p:val>
                                            <p:fltVal val="0.0192"/>
                                          </p:val>
                                        </p:tav>
                                        <p:tav tm="88760">
                                          <p:val>
                                            <p:fltVal val="0.0235"/>
                                          </p:val>
                                        </p:tav>
                                        <p:tav tm="89890">
                                          <p:val>
                                            <p:fltVal val="0.0248"/>
                                          </p:val>
                                        </p:tav>
                                        <p:tav tm="91010">
                                          <p:val>
                                            <p:fltVal val="0.0249"/>
                                          </p:val>
                                        </p:tav>
                                        <p:tav tm="92130">
                                          <p:val>
                                            <p:fltVal val="0.0247"/>
                                          </p:val>
                                        </p:tav>
                                        <p:tav tm="93260">
                                          <p:val>
                                            <p:fltVal val="0.0234"/>
                                          </p:val>
                                        </p:tav>
                                        <p:tav tm="94380">
                                          <p:val>
                                            <p:fltVal val="0.0202"/>
                                          </p:val>
                                        </p:tav>
                                        <p:tav tm="95510">
                                          <p:val>
                                            <p:fltVal val="0.0143"/>
                                          </p:val>
                                        </p:tav>
                                        <p:tav tm="96630">
                                          <p:val>
                                            <p:fltVal val="0.0071"/>
                                          </p:val>
                                        </p:tav>
                                        <p:tav tm="97750">
                                          <p:val>
                                            <p:fltVal val="0.0027"/>
                                          </p:val>
                                        </p:tav>
                                        <p:tav tm="98880">
                                          <p:val>
                                            <p:fltVal val="0.0007"/>
                                          </p:val>
                                        </p:tav>
                                        <p:tav tm="100000">
                                          <p:val>
                                            <p:fltVal val="0"/>
                                          </p:val>
                                        </p:tav>
                                      </p:tavLst>
                                    </p:anim>
                                    <p:anim calcmode="lin" valueType="num">
                                      <p:cBhvr additive="mult">
                                        <p:cTn id="14" dur="2000" fill="hold"/>
                                        <p:tgtEl>
                                          <p:spTgt spid="19"/>
                                        </p:tgtEl>
                                        <p:attrNameLst>
                                          <p:attrName>3d.object.scale.x</p:attrName>
                                        </p:attrNameLst>
                                      </p:cBhvr>
                                      <p:tavLst>
                                        <p:tav tm="0">
                                          <p:val>
                                            <p:fltVal val="1"/>
                                          </p:val>
                                        </p:tav>
                                        <p:tav tm="1120">
                                          <p:val>
                                            <p:fltVal val="1"/>
                                          </p:val>
                                        </p:tav>
                                        <p:tav tm="2250">
                                          <p:val>
                                            <p:fltVal val="1.0002"/>
                                          </p:val>
                                        </p:tav>
                                        <p:tav tm="3370">
                                          <p:val>
                                            <p:fltVal val="1.0009"/>
                                          </p:val>
                                        </p:tav>
                                        <p:tav tm="4490">
                                          <p:val>
                                            <p:fltVal val="1.0023"/>
                                          </p:val>
                                        </p:tav>
                                        <p:tav tm="5620">
                                          <p:val>
                                            <p:fltVal val="1.0046"/>
                                          </p:val>
                                        </p:tav>
                                        <p:tav tm="6740">
                                          <p:val>
                                            <p:fltVal val="1.008"/>
                                          </p:val>
                                        </p:tav>
                                        <p:tav tm="7870">
                                          <p:val>
                                            <p:fltVal val="1.0127"/>
                                          </p:val>
                                        </p:tav>
                                        <p:tav tm="8990">
                                          <p:val>
                                            <p:fltVal val="1.019"/>
                                          </p:val>
                                        </p:tav>
                                        <p:tav tm="10110">
                                          <p:val>
                                            <p:fltVal val="1.0271"/>
                                          </p:val>
                                        </p:tav>
                                        <p:tav tm="11240">
                                          <p:val>
                                            <p:fltVal val="1.0351"/>
                                          </p:val>
                                        </p:tav>
                                        <p:tav tm="12360">
                                          <p:val>
                                            <p:fltVal val="1.0414"/>
                                          </p:val>
                                        </p:tav>
                                        <p:tav tm="13480">
                                          <p:val>
                                            <p:fltVal val="1.046"/>
                                          </p:val>
                                        </p:tav>
                                        <p:tav tm="14610">
                                          <p:val>
                                            <p:fltVal val="1.0494"/>
                                          </p:val>
                                        </p:tav>
                                        <p:tav tm="15730">
                                          <p:val>
                                            <p:fltVal val="1.0516"/>
                                          </p:val>
                                        </p:tav>
                                        <p:tav tm="16850">
                                          <p:val>
                                            <p:fltVal val="1.053"/>
                                          </p:val>
                                        </p:tav>
                                        <p:tav tm="17980">
                                          <p:val>
                                            <p:fltVal val="1.0537"/>
                                          </p:val>
                                        </p:tav>
                                        <p:tav tm="19100">
                                          <p:val>
                                            <p:fltVal val="1.0539"/>
                                          </p:val>
                                        </p:tav>
                                        <p:tav tm="20220">
                                          <p:val>
                                            <p:fltVal val="1.054"/>
                                          </p:val>
                                        </p:tav>
                                        <p:tav tm="21350">
                                          <p:val>
                                            <p:fltVal val="1.0536"/>
                                          </p:val>
                                        </p:tav>
                                        <p:tav tm="22470">
                                          <p:val>
                                            <p:fltVal val="1.0515"/>
                                          </p:val>
                                        </p:tav>
                                        <p:tav tm="23600">
                                          <p:val>
                                            <p:fltVal val="1.0457"/>
                                          </p:val>
                                        </p:tav>
                                        <p:tav tm="24720">
                                          <p:val>
                                            <p:fltVal val="1.0344"/>
                                          </p:val>
                                        </p:tav>
                                        <p:tav tm="25840">
                                          <p:val>
                                            <p:fltVal val="1.0183"/>
                                          </p:val>
                                        </p:tav>
                                        <p:tav tm="26970">
                                          <p:val>
                                            <p:fltVal val="1.0076"/>
                                          </p:val>
                                        </p:tav>
                                        <p:tav tm="28090">
                                          <p:val>
                                            <p:fltVal val="1.0021"/>
                                          </p:val>
                                        </p:tav>
                                        <p:tav tm="29210">
                                          <p:val>
                                            <p:fltVal val="1.0002"/>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1"/>
                                          </p:val>
                                        </p:tav>
                                        <p:tav tm="68540">
                                          <p:val>
                                            <p:fltVal val="1.0006"/>
                                          </p:val>
                                        </p:tav>
                                        <p:tav tm="69660">
                                          <p:val>
                                            <p:fltVal val="1.0024"/>
                                          </p:val>
                                        </p:tav>
                                        <p:tav tm="70790">
                                          <p:val>
                                            <p:fltVal val="1.006"/>
                                          </p:val>
                                        </p:tav>
                                        <p:tav tm="71910">
                                          <p:val>
                                            <p:fltVal val="1.0121"/>
                                          </p:val>
                                        </p:tav>
                                        <p:tav tm="73030">
                                          <p:val>
                                            <p:fltVal val="1.0213"/>
                                          </p:val>
                                        </p:tav>
                                        <p:tav tm="74160">
                                          <p:val>
                                            <p:fltVal val="1.0331"/>
                                          </p:val>
                                        </p:tav>
                                        <p:tav tm="75280">
                                          <p:val>
                                            <p:fltVal val="1.0422"/>
                                          </p:val>
                                        </p:tav>
                                        <p:tav tm="76400">
                                          <p:val>
                                            <p:fltVal val="1.0482"/>
                                          </p:val>
                                        </p:tav>
                                        <p:tav tm="77530">
                                          <p:val>
                                            <p:fltVal val="1.0516"/>
                                          </p:val>
                                        </p:tav>
                                        <p:tav tm="78650">
                                          <p:val>
                                            <p:fltVal val="1.0534"/>
                                          </p:val>
                                        </p:tav>
                                        <p:tav tm="79780">
                                          <p:val>
                                            <p:fltVal val="1.0539"/>
                                          </p:val>
                                        </p:tav>
                                        <p:tav tm="80900">
                                          <p:val>
                                            <p:fltVal val="1.0539"/>
                                          </p:val>
                                        </p:tav>
                                        <p:tav tm="82020">
                                          <p:val>
                                            <p:fltVal val="1.0534"/>
                                          </p:val>
                                        </p:tav>
                                        <p:tav tm="83150">
                                          <p:val>
                                            <p:fltVal val="1.0506"/>
                                          </p:val>
                                        </p:tav>
                                        <p:tav tm="84270">
                                          <p:val>
                                            <p:fltVal val="1.0439"/>
                                          </p:val>
                                        </p:tav>
                                        <p:tav tm="85390">
                                          <p:val>
                                            <p:fltVal val="1.0312"/>
                                          </p:val>
                                        </p:tav>
                                        <p:tav tm="86520">
                                          <p:val>
                                            <p:fltVal val="1.0156"/>
                                          </p:val>
                                        </p:tav>
                                        <p:tav tm="87640">
                                          <p:val>
                                            <p:fltVal val="1.0061"/>
                                          </p:val>
                                        </p:tav>
                                        <p:tav tm="88760">
                                          <p:val>
                                            <p:fltVal val="1.0015"/>
                                          </p:val>
                                        </p:tav>
                                        <p:tav tm="89890">
                                          <p:val>
                                            <p:fltVal val="1.0001"/>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anim calcmode="lin" valueType="num">
                                      <p:cBhvr additive="mult">
                                        <p:cTn id="15" dur="2000" fill="hold"/>
                                        <p:tgtEl>
                                          <p:spTgt spid="19"/>
                                        </p:tgtEl>
                                        <p:attrNameLst>
                                          <p:attrName>3d.object.scale.y</p:attrName>
                                        </p:attrNameLst>
                                      </p:cBhvr>
                                      <p:tavLst>
                                        <p:tav tm="0">
                                          <p:val>
                                            <p:fltVal val="1"/>
                                          </p:val>
                                        </p:tav>
                                        <p:tav tm="1120">
                                          <p:val>
                                            <p:fltVal val="0.9999"/>
                                          </p:val>
                                        </p:tav>
                                        <p:tav tm="2250">
                                          <p:val>
                                            <p:fltVal val="0.9994"/>
                                          </p:val>
                                        </p:tav>
                                        <p:tav tm="3370">
                                          <p:val>
                                            <p:fltVal val="0.9981"/>
                                          </p:val>
                                        </p:tav>
                                        <p:tav tm="4490">
                                          <p:val>
                                            <p:fltVal val="0.9955"/>
                                          </p:val>
                                        </p:tav>
                                        <p:tav tm="5620">
                                          <p:val>
                                            <p:fltVal val="0.9913"/>
                                          </p:val>
                                        </p:tav>
                                        <p:tav tm="6740">
                                          <p:val>
                                            <p:fltVal val="0.985"/>
                                          </p:val>
                                        </p:tav>
                                        <p:tav tm="7870">
                                          <p:val>
                                            <p:fltVal val="0.9763"/>
                                          </p:val>
                                        </p:tav>
                                        <p:tav tm="8990">
                                          <p:val>
                                            <p:fltVal val="0.9646"/>
                                          </p:val>
                                        </p:tav>
                                        <p:tav tm="10110">
                                          <p:val>
                                            <p:fltVal val="0.9497"/>
                                          </p:val>
                                        </p:tav>
                                        <p:tav tm="11240">
                                          <p:val>
                                            <p:fltVal val="0.9348"/>
                                          </p:val>
                                        </p:tav>
                                        <p:tav tm="12360">
                                          <p:val>
                                            <p:fltVal val="0.9232"/>
                                          </p:val>
                                        </p:tav>
                                        <p:tav tm="13480">
                                          <p:val>
                                            <p:fltVal val="0.9146"/>
                                          </p:val>
                                        </p:tav>
                                        <p:tav tm="14610">
                                          <p:val>
                                            <p:fltVal val="0.9084"/>
                                          </p:val>
                                        </p:tav>
                                        <p:tav tm="15730">
                                          <p:val>
                                            <p:fltVal val="0.9042"/>
                                          </p:val>
                                        </p:tav>
                                        <p:tav tm="16850">
                                          <p:val>
                                            <p:fltVal val="0.9017"/>
                                          </p:val>
                                        </p:tav>
                                        <p:tav tm="17980">
                                          <p:val>
                                            <p:fltVal val="0.9005"/>
                                          </p:val>
                                        </p:tav>
                                        <p:tav tm="19100">
                                          <p:val>
                                            <p:fltVal val="0.9"/>
                                          </p:val>
                                        </p:tav>
                                        <p:tav tm="20220">
                                          <p:val>
                                            <p:fltVal val="0.8999"/>
                                          </p:val>
                                        </p:tav>
                                        <p:tav tm="21350">
                                          <p:val>
                                            <p:fltVal val="0.9006"/>
                                          </p:val>
                                        </p:tav>
                                        <p:tav tm="22470">
                                          <p:val>
                                            <p:fltVal val="0.9046"/>
                                          </p:val>
                                        </p:tav>
                                        <p:tav tm="23600">
                                          <p:val>
                                            <p:fltVal val="0.9153"/>
                                          </p:val>
                                        </p:tav>
                                        <p:tav tm="24720">
                                          <p:val>
                                            <p:fltVal val="0.9362"/>
                                          </p:val>
                                        </p:tav>
                                        <p:tav tm="25840">
                                          <p:val>
                                            <p:fltVal val="0.9659"/>
                                          </p:val>
                                        </p:tav>
                                        <p:tav tm="26970">
                                          <p:val>
                                            <p:fltVal val="0.9858"/>
                                          </p:val>
                                        </p:tav>
                                        <p:tav tm="28090">
                                          <p:val>
                                            <p:fltVal val="0.9959"/>
                                          </p:val>
                                        </p:tav>
                                        <p:tav tm="29210">
                                          <p:val>
                                            <p:fltVal val="0.9995"/>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0.9998"/>
                                          </p:val>
                                        </p:tav>
                                        <p:tav tm="68540">
                                          <p:val>
                                            <p:fltVal val="0.9987"/>
                                          </p:val>
                                        </p:tav>
                                        <p:tav tm="69660">
                                          <p:val>
                                            <p:fltVal val="0.9955"/>
                                          </p:val>
                                        </p:tav>
                                        <p:tav tm="70790">
                                          <p:val>
                                            <p:fltVal val="0.9888"/>
                                          </p:val>
                                        </p:tav>
                                        <p:tav tm="71910">
                                          <p:val>
                                            <p:fltVal val="0.9775"/>
                                          </p:val>
                                        </p:tav>
                                        <p:tav tm="73030">
                                          <p:val>
                                            <p:fltVal val="0.9605"/>
                                          </p:val>
                                        </p:tav>
                                        <p:tav tm="74160">
                                          <p:val>
                                            <p:fltVal val="0.9385"/>
                                          </p:val>
                                        </p:tav>
                                        <p:tav tm="75280">
                                          <p:val>
                                            <p:fltVal val="0.9217"/>
                                          </p:val>
                                        </p:tav>
                                        <p:tav tm="76400">
                                          <p:val>
                                            <p:fltVal val="0.9107"/>
                                          </p:val>
                                        </p:tav>
                                        <p:tav tm="77530">
                                          <p:val>
                                            <p:fltVal val="0.9042"/>
                                          </p:val>
                                        </p:tav>
                                        <p:tav tm="78650">
                                          <p:val>
                                            <p:fltVal val="0.901"/>
                                          </p:val>
                                        </p:tav>
                                        <p:tav tm="79780">
                                          <p:val>
                                            <p:fltVal val="0.9"/>
                                          </p:val>
                                        </p:tav>
                                        <p:tav tm="80900">
                                          <p:val>
                                            <p:fltVal val="0.9"/>
                                          </p:val>
                                        </p:tav>
                                        <p:tav tm="82020">
                                          <p:val>
                                            <p:fltVal val="0.901"/>
                                          </p:val>
                                        </p:tav>
                                        <p:tav tm="83150">
                                          <p:val>
                                            <p:fltVal val="0.9061"/>
                                          </p:val>
                                        </p:tav>
                                        <p:tav tm="84270">
                                          <p:val>
                                            <p:fltVal val="0.9186"/>
                                          </p:val>
                                        </p:tav>
                                        <p:tav tm="85390">
                                          <p:val>
                                            <p:fltVal val="0.942"/>
                                          </p:val>
                                        </p:tav>
                                        <p:tav tm="86520">
                                          <p:val>
                                            <p:fltVal val="0.9709"/>
                                          </p:val>
                                        </p:tav>
                                        <p:tav tm="87640">
                                          <p:val>
                                            <p:fltVal val="0.9885"/>
                                          </p:val>
                                        </p:tav>
                                        <p:tav tm="88760">
                                          <p:val>
                                            <p:fltVal val="0.997"/>
                                          </p:val>
                                        </p:tav>
                                        <p:tav tm="89890">
                                          <p:val>
                                            <p:fltVal val="0.9997"/>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anim calcmode="lin" valueType="num">
                                      <p:cBhvr additive="mult">
                                        <p:cTn id="16" dur="2000" fill="hold"/>
                                        <p:tgtEl>
                                          <p:spTgt spid="19"/>
                                        </p:tgtEl>
                                        <p:attrNameLst>
                                          <p:attrName>3d.object.scale.z</p:attrName>
                                        </p:attrNameLst>
                                      </p:cBhvr>
                                      <p:tavLst>
                                        <p:tav tm="0">
                                          <p:val>
                                            <p:fltVal val="1"/>
                                          </p:val>
                                        </p:tav>
                                        <p:tav tm="1120">
                                          <p:val>
                                            <p:fltVal val="1"/>
                                          </p:val>
                                        </p:tav>
                                        <p:tav tm="2250">
                                          <p:val>
                                            <p:fltVal val="1.0002"/>
                                          </p:val>
                                        </p:tav>
                                        <p:tav tm="3370">
                                          <p:val>
                                            <p:fltVal val="1.0009"/>
                                          </p:val>
                                        </p:tav>
                                        <p:tav tm="4490">
                                          <p:val>
                                            <p:fltVal val="1.0023"/>
                                          </p:val>
                                        </p:tav>
                                        <p:tav tm="5620">
                                          <p:val>
                                            <p:fltVal val="1.0046"/>
                                          </p:val>
                                        </p:tav>
                                        <p:tav tm="6740">
                                          <p:val>
                                            <p:fltVal val="1.008"/>
                                          </p:val>
                                        </p:tav>
                                        <p:tav tm="7870">
                                          <p:val>
                                            <p:fltVal val="1.0127"/>
                                          </p:val>
                                        </p:tav>
                                        <p:tav tm="8990">
                                          <p:val>
                                            <p:fltVal val="1.019"/>
                                          </p:val>
                                        </p:tav>
                                        <p:tav tm="10110">
                                          <p:val>
                                            <p:fltVal val="1.0271"/>
                                          </p:val>
                                        </p:tav>
                                        <p:tav tm="11240">
                                          <p:val>
                                            <p:fltVal val="1.0351"/>
                                          </p:val>
                                        </p:tav>
                                        <p:tav tm="12360">
                                          <p:val>
                                            <p:fltVal val="1.0414"/>
                                          </p:val>
                                        </p:tav>
                                        <p:tav tm="13480">
                                          <p:val>
                                            <p:fltVal val="1.046"/>
                                          </p:val>
                                        </p:tav>
                                        <p:tav tm="14610">
                                          <p:val>
                                            <p:fltVal val="1.0494"/>
                                          </p:val>
                                        </p:tav>
                                        <p:tav tm="15730">
                                          <p:val>
                                            <p:fltVal val="1.0516"/>
                                          </p:val>
                                        </p:tav>
                                        <p:tav tm="16850">
                                          <p:val>
                                            <p:fltVal val="1.053"/>
                                          </p:val>
                                        </p:tav>
                                        <p:tav tm="17980">
                                          <p:val>
                                            <p:fltVal val="1.0537"/>
                                          </p:val>
                                        </p:tav>
                                        <p:tav tm="19100">
                                          <p:val>
                                            <p:fltVal val="1.0539"/>
                                          </p:val>
                                        </p:tav>
                                        <p:tav tm="20220">
                                          <p:val>
                                            <p:fltVal val="1.054"/>
                                          </p:val>
                                        </p:tav>
                                        <p:tav tm="21350">
                                          <p:val>
                                            <p:fltVal val="1.0536"/>
                                          </p:val>
                                        </p:tav>
                                        <p:tav tm="22470">
                                          <p:val>
                                            <p:fltVal val="1.0515"/>
                                          </p:val>
                                        </p:tav>
                                        <p:tav tm="23600">
                                          <p:val>
                                            <p:fltVal val="1.0457"/>
                                          </p:val>
                                        </p:tav>
                                        <p:tav tm="24720">
                                          <p:val>
                                            <p:fltVal val="1.0344"/>
                                          </p:val>
                                        </p:tav>
                                        <p:tav tm="25840">
                                          <p:val>
                                            <p:fltVal val="1.0183"/>
                                          </p:val>
                                        </p:tav>
                                        <p:tav tm="26970">
                                          <p:val>
                                            <p:fltVal val="1.0076"/>
                                          </p:val>
                                        </p:tav>
                                        <p:tav tm="28090">
                                          <p:val>
                                            <p:fltVal val="1.0021"/>
                                          </p:val>
                                        </p:tav>
                                        <p:tav tm="29210">
                                          <p:val>
                                            <p:fltVal val="1.0002"/>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1"/>
                                          </p:val>
                                        </p:tav>
                                        <p:tav tm="68540">
                                          <p:val>
                                            <p:fltVal val="1.0006"/>
                                          </p:val>
                                        </p:tav>
                                        <p:tav tm="69660">
                                          <p:val>
                                            <p:fltVal val="1.0024"/>
                                          </p:val>
                                        </p:tav>
                                        <p:tav tm="70790">
                                          <p:val>
                                            <p:fltVal val="1.006"/>
                                          </p:val>
                                        </p:tav>
                                        <p:tav tm="71910">
                                          <p:val>
                                            <p:fltVal val="1.0121"/>
                                          </p:val>
                                        </p:tav>
                                        <p:tav tm="73030">
                                          <p:val>
                                            <p:fltVal val="1.0213"/>
                                          </p:val>
                                        </p:tav>
                                        <p:tav tm="74160">
                                          <p:val>
                                            <p:fltVal val="1.0331"/>
                                          </p:val>
                                        </p:tav>
                                        <p:tav tm="75280">
                                          <p:val>
                                            <p:fltVal val="1.0422"/>
                                          </p:val>
                                        </p:tav>
                                        <p:tav tm="76400">
                                          <p:val>
                                            <p:fltVal val="1.0482"/>
                                          </p:val>
                                        </p:tav>
                                        <p:tav tm="77530">
                                          <p:val>
                                            <p:fltVal val="1.0516"/>
                                          </p:val>
                                        </p:tav>
                                        <p:tav tm="78650">
                                          <p:val>
                                            <p:fltVal val="1.0534"/>
                                          </p:val>
                                        </p:tav>
                                        <p:tav tm="79780">
                                          <p:val>
                                            <p:fltVal val="1.0539"/>
                                          </p:val>
                                        </p:tav>
                                        <p:tav tm="80900">
                                          <p:val>
                                            <p:fltVal val="1.0539"/>
                                          </p:val>
                                        </p:tav>
                                        <p:tav tm="82020">
                                          <p:val>
                                            <p:fltVal val="1.0534"/>
                                          </p:val>
                                        </p:tav>
                                        <p:tav tm="83150">
                                          <p:val>
                                            <p:fltVal val="1.0506"/>
                                          </p:val>
                                        </p:tav>
                                        <p:tav tm="84270">
                                          <p:val>
                                            <p:fltVal val="1.0439"/>
                                          </p:val>
                                        </p:tav>
                                        <p:tav tm="85390">
                                          <p:val>
                                            <p:fltVal val="1.0312"/>
                                          </p:val>
                                        </p:tav>
                                        <p:tav tm="86520">
                                          <p:val>
                                            <p:fltVal val="1.0156"/>
                                          </p:val>
                                        </p:tav>
                                        <p:tav tm="87640">
                                          <p:val>
                                            <p:fltVal val="1.0061"/>
                                          </p:val>
                                        </p:tav>
                                        <p:tav tm="88760">
                                          <p:val>
                                            <p:fltVal val="1.0015"/>
                                          </p:val>
                                        </p:tav>
                                        <p:tav tm="89890">
                                          <p:val>
                                            <p:fltVal val="1.0001"/>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7">
                                            <p:txEl>
                                              <p:pRg st="0" end="0"/>
                                            </p:txEl>
                                          </p:spTgt>
                                        </p:tgtEl>
                                        <p:attrNameLst>
                                          <p:attrName>style.visibility</p:attrName>
                                        </p:attrNameLst>
                                      </p:cBhvr>
                                      <p:to>
                                        <p:strVal val="visible"/>
                                      </p:to>
                                    </p:set>
                                    <p:anim calcmode="lin" valueType="num">
                                      <p:cBhvr additive="base">
                                        <p:cTn id="21"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fad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build="p"/>
      <p:bldP spid="16" grpId="0"/>
      <p:bldGraphic spid="21" grpId="0">
        <p:bldAsOne/>
      </p:bldGraphic>
      <p:bldGraphic spid="22"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31000">
              <a:srgbClr val="F8D5FA"/>
            </a:gs>
            <a:gs pos="0">
              <a:srgbClr val="EA8F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140043" y="978243"/>
            <a:ext cx="5280453" cy="1573426"/>
          </a:xfrm>
        </p:spPr>
        <p:txBody>
          <a:bodyPr rtlCol="0"/>
          <a:lstStyle>
            <a:defPPr>
              <a:defRPr lang="en-GB"/>
            </a:defPPr>
          </a:lstStyle>
          <a:p>
            <a:pPr rtl="0"/>
            <a:r>
              <a:rPr lang="en-GB" dirty="0"/>
              <a:t>Social Development Theory.</a:t>
            </a:r>
          </a:p>
        </p:txBody>
      </p:sp>
      <p:sp>
        <p:nvSpPr>
          <p:cNvPr id="2" name="TextBox 1">
            <a:extLst>
              <a:ext uri="{FF2B5EF4-FFF2-40B4-BE49-F238E27FC236}">
                <a16:creationId xmlns:a16="http://schemas.microsoft.com/office/drawing/2014/main" id="{82FA1A38-DFB4-7199-4BA5-A32AB4F86D2B}"/>
              </a:ext>
            </a:extLst>
          </p:cNvPr>
          <p:cNvSpPr txBox="1"/>
          <p:nvPr/>
        </p:nvSpPr>
        <p:spPr>
          <a:xfrm>
            <a:off x="6623221" y="298051"/>
            <a:ext cx="5173362" cy="6740307"/>
          </a:xfrm>
          <a:prstGeom prst="rect">
            <a:avLst/>
          </a:prstGeom>
          <a:noFill/>
        </p:spPr>
        <p:txBody>
          <a:bodyPr wrap="square" rtlCol="0">
            <a:spAutoFit/>
          </a:bodyPr>
          <a:lstStyle/>
          <a:p>
            <a:r>
              <a:rPr lang="en-GB" sz="1700" b="1" dirty="0">
                <a:solidFill>
                  <a:schemeClr val="accent6">
                    <a:lumMod val="10000"/>
                  </a:schemeClr>
                </a:solidFill>
              </a:rPr>
              <a:t>Lev Vygotsky was a Russian psychologist who believed human development was dependent on social interaction being the foundation to our growth and learning. ‘He believed that children learn through guided participation with more knowledgeable others, like teachers or peers.’ (McLeod, 2025)</a:t>
            </a:r>
          </a:p>
          <a:p>
            <a:endParaRPr lang="en-GB" b="1" dirty="0">
              <a:solidFill>
                <a:schemeClr val="accent6">
                  <a:lumMod val="10000"/>
                </a:schemeClr>
              </a:solidFill>
            </a:endParaRPr>
          </a:p>
          <a:p>
            <a:r>
              <a:rPr lang="en-GB" sz="1700" dirty="0">
                <a:solidFill>
                  <a:schemeClr val="tx1">
                    <a:lumMod val="50000"/>
                  </a:schemeClr>
                </a:solidFill>
              </a:rPr>
              <a:t>Key concepts of the theory are as follows </a:t>
            </a:r>
          </a:p>
          <a:p>
            <a:endParaRPr lang="en-GB" sz="1700" dirty="0">
              <a:solidFill>
                <a:schemeClr val="tx1">
                  <a:lumMod val="50000"/>
                </a:schemeClr>
              </a:solidFill>
            </a:endParaRPr>
          </a:p>
          <a:p>
            <a:r>
              <a:rPr lang="en-GB" sz="1700" dirty="0">
                <a:solidFill>
                  <a:schemeClr val="tx1">
                    <a:lumMod val="50000"/>
                  </a:schemeClr>
                </a:solidFill>
                <a:highlight>
                  <a:srgbClr val="CC00CC"/>
                </a:highlight>
              </a:rPr>
              <a:t>*Zone of Proximal Development (ZPD) </a:t>
            </a:r>
            <a:r>
              <a:rPr lang="en-GB" sz="1700" dirty="0">
                <a:solidFill>
                  <a:schemeClr val="tx1">
                    <a:lumMod val="50000"/>
                  </a:schemeClr>
                </a:solidFill>
              </a:rPr>
              <a:t>– Children strengthen their skills and knowledge by observing more advanced individuals. This gradually extends the child’s capabilities. </a:t>
            </a:r>
          </a:p>
          <a:p>
            <a:r>
              <a:rPr lang="en-GB" sz="1700" dirty="0">
                <a:solidFill>
                  <a:schemeClr val="tx1">
                    <a:lumMod val="50000"/>
                  </a:schemeClr>
                </a:solidFill>
                <a:highlight>
                  <a:srgbClr val="CC00CC"/>
                </a:highlight>
              </a:rPr>
              <a:t>*Scaffolding </a:t>
            </a:r>
            <a:r>
              <a:rPr lang="en-GB" sz="1700" dirty="0">
                <a:solidFill>
                  <a:schemeClr val="tx1">
                    <a:lumMod val="50000"/>
                  </a:schemeClr>
                </a:solidFill>
              </a:rPr>
              <a:t>– Providing targeted prompts to assist the child in achieving their goals.</a:t>
            </a:r>
          </a:p>
          <a:p>
            <a:r>
              <a:rPr lang="en-GB" sz="1700" dirty="0">
                <a:solidFill>
                  <a:schemeClr val="tx1">
                    <a:lumMod val="50000"/>
                  </a:schemeClr>
                </a:solidFill>
                <a:highlight>
                  <a:srgbClr val="CC00CC"/>
                </a:highlight>
              </a:rPr>
              <a:t>*Language &amp; cultural tools </a:t>
            </a:r>
            <a:r>
              <a:rPr lang="en-GB" sz="1700" dirty="0">
                <a:solidFill>
                  <a:schemeClr val="tx1">
                    <a:lumMod val="50000"/>
                  </a:schemeClr>
                </a:solidFill>
              </a:rPr>
              <a:t>– Social, private &amp; inner speech promotes communication and helps to think.</a:t>
            </a:r>
          </a:p>
          <a:p>
            <a:r>
              <a:rPr lang="en-GB" sz="1700" dirty="0">
                <a:solidFill>
                  <a:schemeClr val="tx1">
                    <a:lumMod val="50000"/>
                  </a:schemeClr>
                </a:solidFill>
                <a:highlight>
                  <a:srgbClr val="CC00CC"/>
                </a:highlight>
              </a:rPr>
              <a:t>*Group/Peer learning</a:t>
            </a:r>
            <a:r>
              <a:rPr lang="en-GB" sz="1700" dirty="0">
                <a:solidFill>
                  <a:schemeClr val="tx1">
                    <a:lumMod val="50000"/>
                  </a:schemeClr>
                </a:solidFill>
              </a:rPr>
              <a:t> – Share ideas, explain concepts, and help each other. </a:t>
            </a:r>
            <a:endParaRPr lang="en-GB" dirty="0"/>
          </a:p>
          <a:p>
            <a:endParaRPr lang="en-GB" dirty="0"/>
          </a:p>
          <a:p>
            <a:r>
              <a:rPr lang="en-GB" b="1" dirty="0"/>
              <a:t>This theory has formed many various ways to support learning and development, especially in the classroom. These transferable skills will expand throughout your lifespan. </a:t>
            </a:r>
          </a:p>
          <a:p>
            <a:endParaRPr lang="en-GB" dirty="0"/>
          </a:p>
        </p:txBody>
      </p:sp>
      <p:sp>
        <p:nvSpPr>
          <p:cNvPr id="5" name="TextBox 4">
            <a:extLst>
              <a:ext uri="{FF2B5EF4-FFF2-40B4-BE49-F238E27FC236}">
                <a16:creationId xmlns:a16="http://schemas.microsoft.com/office/drawing/2014/main" id="{52431FA5-69B9-A924-948A-4B1E052EF385}"/>
              </a:ext>
            </a:extLst>
          </p:cNvPr>
          <p:cNvSpPr txBox="1"/>
          <p:nvPr/>
        </p:nvSpPr>
        <p:spPr>
          <a:xfrm>
            <a:off x="329513" y="4732804"/>
            <a:ext cx="6293708" cy="646331"/>
          </a:xfrm>
          <a:prstGeom prst="rect">
            <a:avLst/>
          </a:prstGeom>
          <a:noFill/>
        </p:spPr>
        <p:txBody>
          <a:bodyPr wrap="square">
            <a:spAutoFit/>
          </a:bodyPr>
          <a:lstStyle/>
          <a:p>
            <a:endParaRPr lang="en-GB" dirty="0">
              <a:solidFill>
                <a:schemeClr val="bg1"/>
              </a:solidFill>
            </a:endParaRPr>
          </a:p>
          <a:p>
            <a:endParaRPr lang="en-GB" dirty="0">
              <a:solidFill>
                <a:schemeClr val="bg1"/>
              </a:solidFill>
            </a:endParaRPr>
          </a:p>
        </p:txBody>
      </p:sp>
      <p:pic>
        <p:nvPicPr>
          <p:cNvPr id="6" name="Picture 5">
            <a:extLst>
              <a:ext uri="{FF2B5EF4-FFF2-40B4-BE49-F238E27FC236}">
                <a16:creationId xmlns:a16="http://schemas.microsoft.com/office/drawing/2014/main" id="{04B6C931-FDB2-D0C5-BA28-9BCCC84C3702}"/>
              </a:ext>
            </a:extLst>
          </p:cNvPr>
          <p:cNvPicPr>
            <a:picLocks noChangeAspect="1"/>
          </p:cNvPicPr>
          <p:nvPr/>
        </p:nvPicPr>
        <p:blipFill>
          <a:blip r:embed="rId3"/>
          <a:stretch>
            <a:fillRect/>
          </a:stretch>
        </p:blipFill>
        <p:spPr>
          <a:xfrm>
            <a:off x="223499" y="4464887"/>
            <a:ext cx="1929151" cy="1929151"/>
          </a:xfrm>
          <a:prstGeom prst="rect">
            <a:avLst/>
          </a:prstGeom>
        </p:spPr>
      </p:pic>
      <p:sp>
        <p:nvSpPr>
          <p:cNvPr id="8" name="TextBox 7">
            <a:extLst>
              <a:ext uri="{FF2B5EF4-FFF2-40B4-BE49-F238E27FC236}">
                <a16:creationId xmlns:a16="http://schemas.microsoft.com/office/drawing/2014/main" id="{F9EFCABD-FEB0-BB97-9E8F-93B266377E97}"/>
              </a:ext>
            </a:extLst>
          </p:cNvPr>
          <p:cNvSpPr txBox="1"/>
          <p:nvPr/>
        </p:nvSpPr>
        <p:spPr>
          <a:xfrm>
            <a:off x="1438532" y="6437305"/>
            <a:ext cx="1341737" cy="276999"/>
          </a:xfrm>
          <a:prstGeom prst="rect">
            <a:avLst/>
          </a:prstGeom>
          <a:noFill/>
        </p:spPr>
        <p:txBody>
          <a:bodyPr wrap="square">
            <a:spAutoFit/>
          </a:bodyPr>
          <a:lstStyle/>
          <a:p>
            <a:r>
              <a:rPr lang="en-GB" sz="1200" dirty="0"/>
              <a:t>(Brodie, 2024)</a:t>
            </a:r>
          </a:p>
        </p:txBody>
      </p:sp>
      <mc:AlternateContent xmlns:mc="http://schemas.openxmlformats.org/markup-compatibility/2006">
        <mc:Choice xmlns:am3d="http://schemas.microsoft.com/office/drawing/2017/model3d" Requires="am3d">
          <p:graphicFrame>
            <p:nvGraphicFramePr>
              <p:cNvPr id="10" name="3D Model 9" descr="Checklist">
                <a:extLst>
                  <a:ext uri="{FF2B5EF4-FFF2-40B4-BE49-F238E27FC236}">
                    <a16:creationId xmlns:a16="http://schemas.microsoft.com/office/drawing/2014/main" id="{E3B298EC-F249-192B-31DF-33969F754E6C}"/>
                  </a:ext>
                </a:extLst>
              </p:cNvPr>
              <p:cNvGraphicFramePr>
                <a:graphicFrameLocks noChangeAspect="1"/>
              </p:cNvGraphicFramePr>
              <p:nvPr>
                <p:extLst>
                  <p:ext uri="{D42A27DB-BD31-4B8C-83A1-F6EECF244321}">
                    <p14:modId xmlns:p14="http://schemas.microsoft.com/office/powerpoint/2010/main" val="2473998971"/>
                  </p:ext>
                </p:extLst>
              </p:nvPr>
            </p:nvGraphicFramePr>
            <p:xfrm>
              <a:off x="2218905" y="1870508"/>
              <a:ext cx="4367799" cy="5810849"/>
            </p:xfrm>
            <a:graphic>
              <a:graphicData uri="http://schemas.microsoft.com/office/drawing/2017/model3d">
                <am3d:model3d r:embed="rId4">
                  <am3d:spPr>
                    <a:xfrm>
                      <a:off x="0" y="0"/>
                      <a:ext cx="4367799" cy="5810849"/>
                    </a:xfrm>
                    <a:prstGeom prst="rect">
                      <a:avLst/>
                    </a:prstGeom>
                  </am3d:spPr>
                  <am3d:camera>
                    <am3d:pos x="0" y="0" z="61616842"/>
                    <am3d:up dx="0" dy="36000000" dz="0"/>
                    <am3d:lookAt x="0" y="0" z="0"/>
                    <am3d:perspective fov="2700000"/>
                  </am3d:camera>
                  <am3d:trans>
                    <am3d:meterPerModelUnit n="83313" d="1000000"/>
                    <am3d:preTrans dx="-2" dy="-8018320" dz="-1001795"/>
                    <am3d:scale>
                      <am3d:sx n="1000000" d="1000000"/>
                      <am3d:sy n="1000000" d="1000000"/>
                      <am3d:sz n="1000000" d="1000000"/>
                    </am3d:scale>
                    <am3d:rot ax="5974789" ay="-139126" az="808854"/>
                    <am3d:postTrans dx="0" dy="0" dz="0"/>
                  </am3d:trans>
                  <am3d:raster rName="Office3DRenderer" rVer="16.0.8326">
                    <am3d:blip r:embed="rId5"/>
                  </am3d:raster>
                  <am3d:objViewport viewportSz="720235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0" name="3D Model 9" descr="Checklist">
                <a:extLst>
                  <a:ext uri="{FF2B5EF4-FFF2-40B4-BE49-F238E27FC236}">
                    <a16:creationId xmlns:a16="http://schemas.microsoft.com/office/drawing/2014/main" id="{E3B298EC-F249-192B-31DF-33969F754E6C}"/>
                  </a:ext>
                </a:extLst>
              </p:cNvPr>
              <p:cNvPicPr>
                <a:picLocks noGrp="1" noRot="1" noChangeAspect="1" noMove="1" noResize="1" noEditPoints="1" noAdjustHandles="1" noChangeArrowheads="1" noChangeShapeType="1" noCrop="1"/>
              </p:cNvPicPr>
              <p:nvPr/>
            </p:nvPicPr>
            <p:blipFill>
              <a:blip r:embed="rId5"/>
              <a:stretch>
                <a:fillRect/>
              </a:stretch>
            </p:blipFill>
            <p:spPr>
              <a:xfrm>
                <a:off x="2218905" y="1870508"/>
                <a:ext cx="4367799" cy="5810849"/>
              </a:xfrm>
              <a:prstGeom prst="rect">
                <a:avLst/>
              </a:prstGeom>
            </p:spPr>
          </p:pic>
        </mc:Fallback>
      </mc:AlternateContent>
      <p:sp>
        <p:nvSpPr>
          <p:cNvPr id="13" name="Rectangle 12">
            <a:extLst>
              <a:ext uri="{FF2B5EF4-FFF2-40B4-BE49-F238E27FC236}">
                <a16:creationId xmlns:a16="http://schemas.microsoft.com/office/drawing/2014/main" id="{EA8B78EA-A50F-7D9B-BCBE-A180671AAAD4}"/>
              </a:ext>
            </a:extLst>
          </p:cNvPr>
          <p:cNvSpPr/>
          <p:nvPr/>
        </p:nvSpPr>
        <p:spPr>
          <a:xfrm rot="20823593">
            <a:off x="2597746" y="3002245"/>
            <a:ext cx="3947554" cy="369332"/>
          </a:xfrm>
          <a:prstGeom prst="rect">
            <a:avLst/>
          </a:prstGeom>
          <a:noFill/>
        </p:spPr>
        <p:txBody>
          <a:bodyPr wrap="square" lIns="91440" tIns="45720" rIns="91440" bIns="45720">
            <a:spAutoFit/>
          </a:bodyPr>
          <a:lstStyle/>
          <a:p>
            <a:pPr algn="ctr"/>
            <a:r>
              <a:rPr lang="en-GB" b="1" cap="none" spc="0" dirty="0">
                <a:ln w="10160">
                  <a:solidFill>
                    <a:schemeClr val="accent5"/>
                  </a:solidFill>
                  <a:prstDash val="solid"/>
                </a:ln>
                <a:solidFill>
                  <a:srgbClr val="7030A0"/>
                </a:solidFill>
                <a:effectLst>
                  <a:outerShdw blurRad="38100" dist="22860" dir="5400000" algn="tl" rotWithShape="0">
                    <a:srgbClr val="000000">
                      <a:alpha val="30000"/>
                    </a:srgbClr>
                  </a:outerShdw>
                </a:effectLst>
              </a:rPr>
              <a:t>Collaborative learning</a:t>
            </a:r>
          </a:p>
        </p:txBody>
      </p:sp>
      <p:sp>
        <p:nvSpPr>
          <p:cNvPr id="14" name="Rectangle 13">
            <a:extLst>
              <a:ext uri="{FF2B5EF4-FFF2-40B4-BE49-F238E27FC236}">
                <a16:creationId xmlns:a16="http://schemas.microsoft.com/office/drawing/2014/main" id="{55B01BB0-666B-51FB-2D26-DEE597972B63}"/>
              </a:ext>
            </a:extLst>
          </p:cNvPr>
          <p:cNvSpPr/>
          <p:nvPr/>
        </p:nvSpPr>
        <p:spPr>
          <a:xfrm rot="20899131">
            <a:off x="2371483" y="3667481"/>
            <a:ext cx="4400078" cy="369332"/>
          </a:xfrm>
          <a:prstGeom prst="rect">
            <a:avLst/>
          </a:prstGeom>
          <a:noFill/>
        </p:spPr>
        <p:txBody>
          <a:bodyPr wrap="square" lIns="91440" tIns="45720" rIns="91440" bIns="45720">
            <a:spAutoFit/>
          </a:bodyPr>
          <a:lstStyle/>
          <a:p>
            <a:pPr algn="ctr"/>
            <a:r>
              <a:rPr lang="en-GB" b="0" cap="none" spc="0" dirty="0">
                <a:ln w="0"/>
                <a:solidFill>
                  <a:srgbClr val="7030A0"/>
                </a:solidFill>
                <a:effectLst>
                  <a:outerShdw blurRad="38100" dist="25400" dir="5400000" algn="ctr" rotWithShape="0">
                    <a:srgbClr val="6E747A">
                      <a:alpha val="43000"/>
                    </a:srgbClr>
                  </a:outerShdw>
                </a:effectLst>
              </a:rPr>
              <a:t>Contingent support</a:t>
            </a:r>
          </a:p>
        </p:txBody>
      </p:sp>
      <p:sp>
        <p:nvSpPr>
          <p:cNvPr id="15" name="Rectangle 14">
            <a:extLst>
              <a:ext uri="{FF2B5EF4-FFF2-40B4-BE49-F238E27FC236}">
                <a16:creationId xmlns:a16="http://schemas.microsoft.com/office/drawing/2014/main" id="{8B488591-F5D8-9F50-2118-498A46CEF31B}"/>
              </a:ext>
            </a:extLst>
          </p:cNvPr>
          <p:cNvSpPr/>
          <p:nvPr/>
        </p:nvSpPr>
        <p:spPr>
          <a:xfrm rot="20876883">
            <a:off x="3914710" y="4196760"/>
            <a:ext cx="1638847" cy="369332"/>
          </a:xfrm>
          <a:prstGeom prst="rect">
            <a:avLst/>
          </a:prstGeom>
          <a:noFill/>
        </p:spPr>
        <p:txBody>
          <a:bodyPr wrap="none" lIns="91440" tIns="45720" rIns="91440" bIns="45720">
            <a:spAutoFit/>
          </a:bodyPr>
          <a:lstStyle/>
          <a:p>
            <a:pPr algn="ctr"/>
            <a:r>
              <a:rPr lang="en-GB" b="1" dirty="0">
                <a:ln w="0"/>
                <a:solidFill>
                  <a:srgbClr val="CC00CC"/>
                </a:solidFill>
                <a:effectLst>
                  <a:outerShdw blurRad="38100" dist="25400" dir="5400000" algn="ctr" rotWithShape="0">
                    <a:srgbClr val="6E747A">
                      <a:alpha val="43000"/>
                    </a:srgbClr>
                  </a:outerShdw>
                </a:effectLst>
              </a:rPr>
              <a:t>Gradual learning</a:t>
            </a:r>
            <a:endParaRPr lang="en-GB" b="1" cap="none" spc="0" dirty="0">
              <a:ln w="0"/>
              <a:solidFill>
                <a:srgbClr val="CC00CC"/>
              </a:solidFill>
              <a:effectLst>
                <a:outerShdw blurRad="38100" dist="25400" dir="5400000" algn="ctr" rotWithShape="0">
                  <a:srgbClr val="6E747A">
                    <a:alpha val="43000"/>
                  </a:srgbClr>
                </a:outerShdw>
              </a:effectLst>
            </a:endParaRPr>
          </a:p>
        </p:txBody>
      </p:sp>
      <p:sp>
        <p:nvSpPr>
          <p:cNvPr id="16" name="Rectangle 15">
            <a:extLst>
              <a:ext uri="{FF2B5EF4-FFF2-40B4-BE49-F238E27FC236}">
                <a16:creationId xmlns:a16="http://schemas.microsoft.com/office/drawing/2014/main" id="{CF906B36-82C8-60A2-E2F8-7D171F80B207}"/>
              </a:ext>
            </a:extLst>
          </p:cNvPr>
          <p:cNvSpPr/>
          <p:nvPr/>
        </p:nvSpPr>
        <p:spPr>
          <a:xfrm rot="20918106">
            <a:off x="4254323" y="5285472"/>
            <a:ext cx="1385058" cy="369332"/>
          </a:xfrm>
          <a:prstGeom prst="rect">
            <a:avLst/>
          </a:prstGeom>
          <a:noFill/>
        </p:spPr>
        <p:txBody>
          <a:bodyPr wrap="none" lIns="91440" tIns="45720" rIns="91440" bIns="45720">
            <a:spAutoFit/>
          </a:bodyPr>
          <a:lstStyle/>
          <a:p>
            <a:pPr algn="ctr"/>
            <a:r>
              <a:rPr lang="en-GB" b="1" dirty="0">
                <a:ln w="10160">
                  <a:solidFill>
                    <a:schemeClr val="accent5"/>
                  </a:solidFill>
                  <a:prstDash val="solid"/>
                </a:ln>
                <a:solidFill>
                  <a:srgbClr val="721B83"/>
                </a:solidFill>
                <a:effectLst>
                  <a:outerShdw blurRad="38100" dist="22860" dir="5400000" algn="tl" rotWithShape="0">
                    <a:srgbClr val="000000">
                      <a:alpha val="30000"/>
                    </a:srgbClr>
                  </a:outerShdw>
                </a:effectLst>
              </a:rPr>
              <a:t>Responsibility</a:t>
            </a:r>
            <a:endParaRPr lang="en-GB" b="1" cap="none" spc="0" dirty="0">
              <a:ln w="10160">
                <a:solidFill>
                  <a:schemeClr val="accent5"/>
                </a:solidFill>
                <a:prstDash val="solid"/>
              </a:ln>
              <a:solidFill>
                <a:srgbClr val="721B83"/>
              </a:solidFill>
              <a:effectLst>
                <a:outerShdw blurRad="38100" dist="22860" dir="5400000" algn="tl" rotWithShape="0">
                  <a:srgbClr val="000000">
                    <a:alpha val="30000"/>
                  </a:srgbClr>
                </a:outerShdw>
              </a:effectLst>
            </a:endParaRPr>
          </a:p>
        </p:txBody>
      </p:sp>
      <p:sp>
        <p:nvSpPr>
          <p:cNvPr id="17" name="Rectangle 16">
            <a:extLst>
              <a:ext uri="{FF2B5EF4-FFF2-40B4-BE49-F238E27FC236}">
                <a16:creationId xmlns:a16="http://schemas.microsoft.com/office/drawing/2014/main" id="{33B41729-BA4B-27B1-DAF5-88CE7A184A93}"/>
              </a:ext>
            </a:extLst>
          </p:cNvPr>
          <p:cNvSpPr/>
          <p:nvPr/>
        </p:nvSpPr>
        <p:spPr>
          <a:xfrm rot="20895003">
            <a:off x="4083827" y="4737320"/>
            <a:ext cx="1726050" cy="400110"/>
          </a:xfrm>
          <a:prstGeom prst="rect">
            <a:avLst/>
          </a:prstGeom>
          <a:noFill/>
        </p:spPr>
        <p:txBody>
          <a:bodyPr wrap="none" lIns="91440" tIns="45720" rIns="91440" bIns="45720">
            <a:spAutoFit/>
          </a:bodyPr>
          <a:lstStyle/>
          <a:p>
            <a:pPr algn="ctr"/>
            <a:r>
              <a:rPr lang="en-GB" sz="2000" b="1" cap="none" spc="0" dirty="0">
                <a:ln w="0"/>
                <a:solidFill>
                  <a:schemeClr val="accent1"/>
                </a:solidFill>
                <a:effectLst>
                  <a:outerShdw blurRad="38100" dist="25400" dir="5400000" algn="ctr" rotWithShape="0">
                    <a:srgbClr val="6E747A">
                      <a:alpha val="43000"/>
                    </a:srgbClr>
                  </a:outerShdw>
                </a:effectLst>
              </a:rPr>
              <a:t>Intersubjectivity</a:t>
            </a:r>
          </a:p>
        </p:txBody>
      </p:sp>
    </p:spTree>
    <p:extLst>
      <p:ext uri="{BB962C8B-B14F-4D97-AF65-F5344CB8AC3E}">
        <p14:creationId xmlns:p14="http://schemas.microsoft.com/office/powerpoint/2010/main" val="5200005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500" fill="hold"/>
                                        <p:tgtEl>
                                          <p:spTgt spid="2"/>
                                        </p:tgtEl>
                                        <p:attrNameLst>
                                          <p:attrName>ppt_w</p:attrName>
                                        </p:attrNameLst>
                                      </p:cBhvr>
                                      <p:tavLst>
                                        <p:tav tm="0">
                                          <p:val>
                                            <p:fltVal val="0"/>
                                          </p:val>
                                        </p:tav>
                                        <p:tav tm="100000">
                                          <p:val>
                                            <p:strVal val="#ppt_w"/>
                                          </p:val>
                                        </p:tav>
                                      </p:tavLst>
                                    </p:anim>
                                    <p:anim calcmode="lin" valueType="num">
                                      <p:cBhvr>
                                        <p:cTn id="15" dur="500" fill="hold"/>
                                        <p:tgtEl>
                                          <p:spTgt spid="2"/>
                                        </p:tgtEl>
                                        <p:attrNameLst>
                                          <p:attrName>ppt_h</p:attrName>
                                        </p:attrNameLst>
                                      </p:cBhvr>
                                      <p:tavLst>
                                        <p:tav tm="0">
                                          <p:val>
                                            <p:fltVal val="0"/>
                                          </p:val>
                                        </p:tav>
                                        <p:tav tm="100000">
                                          <p:val>
                                            <p:strVal val="#ppt_h"/>
                                          </p:val>
                                        </p:tav>
                                      </p:tavLst>
                                    </p:anim>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8" presetClass="emph" presetSubtype="0" fill="hold" nodeType="clickEffect">
                                  <p:stCondLst>
                                    <p:cond delay="0"/>
                                  </p:stCondLst>
                                  <p:childTnLst>
                                    <p:animRot by="21600000">
                                      <p:cBhvr>
                                        <p:cTn id="20" dur="2000" fill="hold"/>
                                        <p:tgtEl>
                                          <p:spTgt spid="6"/>
                                        </p:tgtEl>
                                        <p:attrNameLst>
                                          <p:attrName>r</p:attrName>
                                        </p:attrNameLst>
                                      </p:cBhvr>
                                    </p:animRot>
                                  </p:childTnLst>
                                </p:cTn>
                              </p:par>
                            </p:childTnLst>
                          </p:cTn>
                        </p:par>
                      </p:childTnLst>
                    </p:cTn>
                  </p:par>
                  <p:par>
                    <p:cTn id="21" fill="hold">
                      <p:stCondLst>
                        <p:cond delay="indefinite"/>
                      </p:stCondLst>
                      <p:childTnLst>
                        <p:par>
                          <p:cTn id="22" fill="hold">
                            <p:stCondLst>
                              <p:cond delay="0"/>
                            </p:stCondLst>
                            <p:childTnLst>
                              <p:par>
                                <p:cTn id="23" presetID="39" presetClass="emph" presetSubtype="2" fill="hold" nodeType="clickEffect">
                                  <p:stCondLst>
                                    <p:cond delay="0"/>
                                  </p:stCondLst>
                                  <p:childTnLst>
                                    <p:anim calcmode="lin" valueType="num">
                                      <p:cBhvr additive="sum">
                                        <p:cTn id="24" dur="2000" fill="hold"/>
                                        <p:tgtEl>
                                          <p:spTgt spid="10"/>
                                        </p:tgtEl>
                                        <p:attrNameLst>
                                          <p:attrName>3d.object.rotation.y</p:attrName>
                                        </p:attrNameLst>
                                      </p:cBhvr>
                                      <p:tavLst>
                                        <p:tav tm="0">
                                          <p:val>
                                            <p:fltVal val="0"/>
                                          </p:val>
                                        </p:tav>
                                        <p:tav tm="1120">
                                          <p:val>
                                            <p:fltVal val="-0.0012"/>
                                          </p:val>
                                        </p:tav>
                                        <p:tav tm="2250">
                                          <p:val>
                                            <p:fltVal val="-0.0098"/>
                                          </p:val>
                                        </p:tav>
                                        <p:tav tm="3370">
                                          <p:val>
                                            <p:fltVal val="-0.033"/>
                                          </p:val>
                                        </p:tav>
                                        <p:tav tm="4490">
                                          <p:val>
                                            <p:fltVal val="-0.0789"/>
                                          </p:val>
                                        </p:tav>
                                        <p:tav tm="5620">
                                          <p:val>
                                            <p:fltVal val="-0.1548"/>
                                          </p:val>
                                        </p:tav>
                                        <p:tav tm="6740">
                                          <p:val>
                                            <p:fltVal val="-0.267"/>
                                          </p:val>
                                        </p:tav>
                                        <p:tav tm="7870">
                                          <p:val>
                                            <p:fltVal val="-0.4235"/>
                                          </p:val>
                                        </p:tav>
                                        <p:tav tm="8990">
                                          <p:val>
                                            <p:fltVal val="-0.6337"/>
                                          </p:val>
                                        </p:tav>
                                        <p:tav tm="10110">
                                          <p:val>
                                            <p:fltVal val="-0.9013"/>
                                          </p:val>
                                        </p:tav>
                                        <p:tav tm="11240">
                                          <p:val>
                                            <p:fltVal val="-1.2353"/>
                                          </p:val>
                                        </p:tav>
                                        <p:tav tm="12360">
                                          <p:val>
                                            <p:fltVal val="-1.647"/>
                                          </p:val>
                                        </p:tav>
                                        <p:tav tm="13480">
                                          <p:val>
                                            <p:fltVal val="-2.0869"/>
                                          </p:val>
                                        </p:tav>
                                        <p:tav tm="14610">
                                          <p:val>
                                            <p:fltVal val="-2.4538"/>
                                          </p:val>
                                        </p:tav>
                                        <p:tav tm="15730">
                                          <p:val>
                                            <p:fltVal val="-2.7534"/>
                                          </p:val>
                                        </p:tav>
                                        <p:tav tm="16850">
                                          <p:val>
                                            <p:fltVal val="-2.9876"/>
                                          </p:val>
                                        </p:tav>
                                        <p:tav tm="17980">
                                          <p:val>
                                            <p:fltVal val="-3.1669"/>
                                          </p:val>
                                        </p:tav>
                                        <p:tav tm="19100">
                                          <p:val>
                                            <p:fltVal val="-3.2996"/>
                                          </p:val>
                                        </p:tav>
                                        <p:tav tm="20220">
                                          <p:val>
                                            <p:fltVal val="-3.3906"/>
                                          </p:val>
                                        </p:tav>
                                        <p:tav tm="21350">
                                          <p:val>
                                            <p:fltVal val="-3.4488"/>
                                          </p:val>
                                        </p:tav>
                                        <p:tav tm="22470">
                                          <p:val>
                                            <p:fltVal val="-3.4815"/>
                                          </p:val>
                                        </p:tav>
                                        <p:tav tm="23600">
                                          <p:val>
                                            <p:fltVal val="-3.4961"/>
                                          </p:val>
                                        </p:tav>
                                        <p:tav tm="24720">
                                          <p:val>
                                            <p:fltVal val="-3.4998"/>
                                          </p:val>
                                        </p:tav>
                                        <p:tav tm="25840">
                                          <p:val>
                                            <p:fltVal val="-3.0301"/>
                                          </p:val>
                                        </p:tav>
                                        <p:tav tm="26970">
                                          <p:val>
                                            <p:fltVal val="-0.9661"/>
                                          </p:val>
                                        </p:tav>
                                        <p:tav tm="28090">
                                          <p:val>
                                            <p:fltVal val="2.1525"/>
                                          </p:val>
                                        </p:tav>
                                        <p:tav tm="29210">
                                          <p:val>
                                            <p:fltVal val="6.1215"/>
                                          </p:val>
                                        </p:tav>
                                        <p:tav tm="30340">
                                          <p:val>
                                            <p:fltVal val="10.8322"/>
                                          </p:val>
                                        </p:tav>
                                        <p:tav tm="31460">
                                          <p:val>
                                            <p:fltVal val="16.2132"/>
                                          </p:val>
                                        </p:tav>
                                        <p:tav tm="32580">
                                          <p:val>
                                            <p:fltVal val="22.2128"/>
                                          </p:val>
                                        </p:tav>
                                        <p:tav tm="33710">
                                          <p:val>
                                            <p:fltVal val="28.7297"/>
                                          </p:val>
                                        </p:tav>
                                        <p:tav tm="34830">
                                          <p:val>
                                            <p:fltVal val="35.8493"/>
                                          </p:val>
                                        </p:tav>
                                        <p:tav tm="35960">
                                          <p:val>
                                            <p:fltVal val="43.4888"/>
                                          </p:val>
                                        </p:tav>
                                        <p:tav tm="37080">
                                          <p:val>
                                            <p:fltVal val="51.6257"/>
                                          </p:val>
                                        </p:tav>
                                        <p:tav tm="38200">
                                          <p:val>
                                            <p:fltVal val="60.2402"/>
                                          </p:val>
                                        </p:tav>
                                        <p:tav tm="39330">
                                          <p:val>
                                            <p:fltVal val="69.3155"/>
                                          </p:val>
                                        </p:tav>
                                        <p:tav tm="40450">
                                          <p:val>
                                            <p:fltVal val="78.8364"/>
                                          </p:val>
                                        </p:tav>
                                        <p:tav tm="41570">
                                          <p:val>
                                            <p:fltVal val="88.6987"/>
                                          </p:val>
                                        </p:tav>
                                        <p:tav tm="42700">
                                          <p:val>
                                            <p:fltVal val="99.0679"/>
                                          </p:val>
                                        </p:tav>
                                        <p:tav tm="43820">
                                          <p:val>
                                            <p:fltVal val="109.8461"/>
                                          </p:val>
                                        </p:tav>
                                        <p:tav tm="44940">
                                          <p:val>
                                            <p:fltVal val="121.0232"/>
                                          </p:val>
                                        </p:tav>
                                        <p:tav tm="46070">
                                          <p:val>
                                            <p:fltVal val="132.5899"/>
                                          </p:val>
                                        </p:tav>
                                        <p:tav tm="47190">
                                          <p:val>
                                            <p:fltVal val="144.5376"/>
                                          </p:val>
                                        </p:tav>
                                        <p:tav tm="48310">
                                          <p:val>
                                            <p:fltVal val="156.85851"/>
                                          </p:val>
                                        </p:tav>
                                        <p:tav tm="49440">
                                          <p:val>
                                            <p:fltVal val="169.43021"/>
                                          </p:val>
                                        </p:tav>
                                        <p:tav tm="50560">
                                          <p:val>
                                            <p:fltVal val="182.34309"/>
                                          </p:val>
                                        </p:tav>
                                        <p:tav tm="51690">
                                          <p:val>
                                            <p:fltVal val="195.1411"/>
                                          </p:val>
                                        </p:tav>
                                        <p:tav tm="52810">
                                          <p:val>
                                            <p:fltVal val="207.6945"/>
                                          </p:val>
                                        </p:tav>
                                        <p:tav tm="53930">
                                          <p:val>
                                            <p:fltVal val="219.77251"/>
                                          </p:val>
                                        </p:tav>
                                        <p:tav tm="55060">
                                          <p:val>
                                            <p:fltVal val="231.4814"/>
                                          </p:val>
                                        </p:tav>
                                        <p:tav tm="56180">
                                          <p:val>
                                            <p:fltVal val="242.91341"/>
                                          </p:val>
                                        </p:tav>
                                        <p:tav tm="57300">
                                          <p:val>
                                            <p:fltVal val="253.8558"/>
                                          </p:val>
                                        </p:tav>
                                        <p:tav tm="58430">
                                          <p:val>
                                            <p:fltVal val="264.40329"/>
                                          </p:val>
                                        </p:tav>
                                        <p:tav tm="59550">
                                          <p:val>
                                            <p:fltVal val="274.63501"/>
                                          </p:val>
                                        </p:tav>
                                        <p:tav tm="60670">
                                          <p:val>
                                            <p:fltVal val="284.35721"/>
                                          </p:val>
                                        </p:tav>
                                        <p:tav tm="61800">
                                          <p:val>
                                            <p:fltVal val="293.6507"/>
                                          </p:val>
                                        </p:tav>
                                        <p:tav tm="62920">
                                          <p:val>
                                            <p:fltVal val="302.57959"/>
                                          </p:val>
                                        </p:tav>
                                        <p:tav tm="64040">
                                          <p:val>
                                            <p:fltVal val="310.96921"/>
                                          </p:val>
                                        </p:tav>
                                        <p:tav tm="65170">
                                          <p:val>
                                            <p:fltVal val="318.88379"/>
                                          </p:val>
                                        </p:tav>
                                        <p:tav tm="66290">
                                          <p:val>
                                            <p:fltVal val="326.36801"/>
                                          </p:val>
                                        </p:tav>
                                        <p:tav tm="67420">
                                          <p:val>
                                            <p:fltVal val="333.26511"/>
                                          </p:val>
                                        </p:tav>
                                        <p:tav tm="68540">
                                          <p:val>
                                            <p:fltVal val="339.6712"/>
                                          </p:val>
                                        </p:tav>
                                        <p:tav tm="69660">
                                          <p:val>
                                            <p:fltVal val="345.43851"/>
                                          </p:val>
                                        </p:tav>
                                        <p:tav tm="70790">
                                          <p:val>
                                            <p:fltVal val="350.58469"/>
                                          </p:val>
                                        </p:tav>
                                        <p:tav tm="71910">
                                          <p:val>
                                            <p:fltVal val="355.09189"/>
                                          </p:val>
                                        </p:tav>
                                        <p:tav tm="73030">
                                          <p:val>
                                            <p:fltVal val="358.80179"/>
                                          </p:val>
                                        </p:tav>
                                        <p:tav tm="74160">
                                          <p:val>
                                            <p:fltVal val="361.63531"/>
                                          </p:val>
                                        </p:tav>
                                        <p:tav tm="75280">
                                          <p:val>
                                            <p:fltVal val="363.345"/>
                                          </p:val>
                                        </p:tav>
                                        <p:tav tm="76400">
                                          <p:val>
                                            <p:fltVal val="363.4978"/>
                                          </p:val>
                                        </p:tav>
                                        <p:tav tm="77530">
                                          <p:val>
                                            <p:fltVal val="363.47061"/>
                                          </p:val>
                                        </p:tav>
                                        <p:tav tm="78650">
                                          <p:val>
                                            <p:fltVal val="363.38339"/>
                                          </p:val>
                                        </p:tav>
                                        <p:tav tm="79780">
                                          <p:val>
                                            <p:fltVal val="363.20349"/>
                                          </p:val>
                                        </p:tav>
                                        <p:tav tm="80900">
                                          <p:val>
                                            <p:fltVal val="362.8963"/>
                                          </p:val>
                                        </p:tav>
                                        <p:tav tm="82020">
                                          <p:val>
                                            <p:fltVal val="362.4227"/>
                                          </p:val>
                                        </p:tav>
                                        <p:tav tm="83150">
                                          <p:val>
                                            <p:fltVal val="361.7569"/>
                                          </p:val>
                                        </p:tav>
                                        <p:tav tm="84270">
                                          <p:val>
                                            <p:fltVal val="361.0874"/>
                                          </p:val>
                                        </p:tav>
                                        <p:tav tm="85390">
                                          <p:val>
                                            <p:fltVal val="360.6105"/>
                                          </p:val>
                                        </p:tav>
                                        <p:tav tm="86520">
                                          <p:val>
                                            <p:fltVal val="360.30069"/>
                                          </p:val>
                                        </p:tav>
                                        <p:tav tm="87640">
                                          <p:val>
                                            <p:fltVal val="360.1188"/>
                                          </p:val>
                                        </p:tav>
                                        <p:tav tm="88760">
                                          <p:val>
                                            <p:fltVal val="360.03021"/>
                                          </p:val>
                                        </p:tav>
                                        <p:tav tm="89890">
                                          <p:val>
                                            <p:fltVal val="360.00229"/>
                                          </p:val>
                                        </p:tav>
                                        <p:tav tm="91010">
                                          <p:val>
                                            <p:fltVal val="360"/>
                                          </p:val>
                                        </p:tav>
                                        <p:tav tm="92130">
                                          <p:val>
                                            <p:fltVal val="360"/>
                                          </p:val>
                                        </p:tav>
                                        <p:tav tm="93260">
                                          <p:val>
                                            <p:fltVal val="360"/>
                                          </p:val>
                                        </p:tav>
                                        <p:tav tm="94380">
                                          <p:val>
                                            <p:fltVal val="360"/>
                                          </p:val>
                                        </p:tav>
                                        <p:tav tm="95510">
                                          <p:val>
                                            <p:fltVal val="360"/>
                                          </p:val>
                                        </p:tav>
                                        <p:tav tm="96630">
                                          <p:val>
                                            <p:fltVal val="360"/>
                                          </p:val>
                                        </p:tav>
                                        <p:tav tm="97750">
                                          <p:val>
                                            <p:fltVal val="360"/>
                                          </p:val>
                                        </p:tav>
                                        <p:tav tm="98880">
                                          <p:val>
                                            <p:fltVal val="360"/>
                                          </p:val>
                                        </p:tav>
                                        <p:tav tm="100000">
                                          <p:val>
                                            <p:fltVal val="360"/>
                                          </p:val>
                                        </p:tav>
                                      </p:tavLst>
                                    </p:anim>
                                    <p:anim calcmode="lin" valueType="num">
                                      <p:cBhvr additive="sum">
                                        <p:cTn id="25" dur="2000" fill="hold"/>
                                        <p:tgtEl>
                                          <p:spTgt spid="10"/>
                                        </p:tgtEl>
                                        <p:attrNameLst>
                                          <p:attrName>3d.object.translation.y</p:attrName>
                                        </p:attrNameLst>
                                      </p:cBhvr>
                                      <p:tavLst>
                                        <p:tav tm="0">
                                          <p:val>
                                            <p:fltVal val="0"/>
                                          </p:val>
                                        </p:tav>
                                        <p:tav tm="1120">
                                          <p:val>
                                            <p:fltVal val="0"/>
                                          </p:val>
                                        </p:tav>
                                        <p:tav tm="2250">
                                          <p:val>
                                            <p:fltVal val="-10E-5"/>
                                          </p:val>
                                        </p:tav>
                                        <p:tav tm="3370">
                                          <p:val>
                                            <p:fltVal val="-0.0004"/>
                                          </p:val>
                                        </p:tav>
                                        <p:tav tm="4490">
                                          <p:val>
                                            <p:fltVal val="-0.0011"/>
                                          </p:val>
                                        </p:tav>
                                        <p:tav tm="5620">
                                          <p:val>
                                            <p:fltVal val="-0.0021"/>
                                          </p:val>
                                        </p:tav>
                                        <p:tav tm="6740">
                                          <p:val>
                                            <p:fltVal val="-0.0037"/>
                                          </p:val>
                                        </p:tav>
                                        <p:tav tm="7870">
                                          <p:val>
                                            <p:fltVal val="-0.0059"/>
                                          </p:val>
                                        </p:tav>
                                        <p:tav tm="8990">
                                          <p:val>
                                            <p:fltVal val="-0.0088"/>
                                          </p:val>
                                        </p:tav>
                                        <p:tav tm="10110">
                                          <p:val>
                                            <p:fltVal val="-0.0125"/>
                                          </p:val>
                                        </p:tav>
                                        <p:tav tm="11240">
                                          <p:val>
                                            <p:fltVal val="-0.0162"/>
                                          </p:val>
                                        </p:tav>
                                        <p:tav tm="12360">
                                          <p:val>
                                            <p:fltVal val="-0.0191"/>
                                          </p:val>
                                        </p:tav>
                                        <p:tav tm="13480">
                                          <p:val>
                                            <p:fltVal val="-0.0213"/>
                                          </p:val>
                                        </p:tav>
                                        <p:tav tm="14610">
                                          <p:val>
                                            <p:fltVal val="-0.0228"/>
                                          </p:val>
                                        </p:tav>
                                        <p:tav tm="15730">
                                          <p:val>
                                            <p:fltVal val="-0.0239"/>
                                          </p:val>
                                        </p:tav>
                                        <p:tav tm="16850">
                                          <p:val>
                                            <p:fltVal val="-0.0245"/>
                                          </p:val>
                                        </p:tav>
                                        <p:tav tm="17980">
                                          <p:val>
                                            <p:fltVal val="-0.0248"/>
                                          </p:val>
                                        </p:tav>
                                        <p:tav tm="19100">
                                          <p:val>
                                            <p:fltVal val="-0.0249"/>
                                          </p:val>
                                        </p:tav>
                                        <p:tav tm="20220">
                                          <p:val>
                                            <p:fltVal val="-0.0249"/>
                                          </p:val>
                                        </p:tav>
                                        <p:tav tm="21350">
                                          <p:val>
                                            <p:fltVal val="-0.0248"/>
                                          </p:val>
                                        </p:tav>
                                        <p:tav tm="22470">
                                          <p:val>
                                            <p:fltVal val="-0.0241"/>
                                          </p:val>
                                        </p:tav>
                                        <p:tav tm="23600">
                                          <p:val>
                                            <p:fltVal val="-0.022"/>
                                          </p:val>
                                        </p:tav>
                                        <p:tav tm="24720">
                                          <p:val>
                                            <p:fltVal val="-0.0179"/>
                                          </p:val>
                                        </p:tav>
                                        <p:tav tm="25840">
                                          <p:val>
                                            <p:fltVal val="-0.0113"/>
                                          </p:val>
                                        </p:tav>
                                        <p:tav tm="26970">
                                          <p:val>
                                            <p:fltVal val="-0.0013"/>
                                          </p:val>
                                        </p:tav>
                                        <p:tav tm="28090">
                                          <p:val>
                                            <p:fltVal val="0.0124"/>
                                          </p:val>
                                        </p:tav>
                                        <p:tav tm="29210">
                                          <p:val>
                                            <p:fltVal val="0.0309"/>
                                          </p:val>
                                        </p:tav>
                                        <p:tav tm="30340">
                                          <p:val>
                                            <p:fltVal val="0.0546"/>
                                          </p:val>
                                        </p:tav>
                                        <p:tav tm="31460">
                                          <p:val>
                                            <p:fltVal val="0.0842"/>
                                          </p:val>
                                        </p:tav>
                                        <p:tav tm="32580">
                                          <p:val>
                                            <p:fltVal val="0.1204"/>
                                          </p:val>
                                        </p:tav>
                                        <p:tav tm="33710">
                                          <p:val>
                                            <p:fltVal val="0.1634"/>
                                          </p:val>
                                        </p:tav>
                                        <p:tav tm="34830">
                                          <p:val>
                                            <p:fltVal val="0.2145"/>
                                          </p:val>
                                        </p:tav>
                                        <p:tav tm="35960">
                                          <p:val>
                                            <p:fltVal val="0.2711"/>
                                          </p:val>
                                        </p:tav>
                                        <p:tav tm="37080">
                                          <p:val>
                                            <p:fltVal val="0.3207"/>
                                          </p:val>
                                        </p:tav>
                                        <p:tav tm="38200">
                                          <p:val>
                                            <p:fltVal val="0.3625"/>
                                          </p:val>
                                        </p:tav>
                                        <p:tav tm="39330">
                                          <p:val>
                                            <p:fltVal val="0.3973"/>
                                          </p:val>
                                        </p:tav>
                                        <p:tav tm="40450">
                                          <p:val>
                                            <p:fltVal val="0.4256"/>
                                          </p:val>
                                        </p:tav>
                                        <p:tav tm="41570">
                                          <p:val>
                                            <p:fltVal val="0.448"/>
                                          </p:val>
                                        </p:tav>
                                        <p:tav tm="42700">
                                          <p:val>
                                            <p:fltVal val="0.4655"/>
                                          </p:val>
                                        </p:tav>
                                        <p:tav tm="43820">
                                          <p:val>
                                            <p:fltVal val="0.4786"/>
                                          </p:val>
                                        </p:tav>
                                        <p:tav tm="44940">
                                          <p:val>
                                            <p:fltVal val="0.4878"/>
                                          </p:val>
                                        </p:tav>
                                        <p:tav tm="46070">
                                          <p:val>
                                            <p:fltVal val="0.4939"/>
                                          </p:val>
                                        </p:tav>
                                        <p:tav tm="47190">
                                          <p:val>
                                            <p:fltVal val="0.4975"/>
                                          </p:val>
                                        </p:tav>
                                        <p:tav tm="48310">
                                          <p:val>
                                            <p:fltVal val="0.4993"/>
                                          </p:val>
                                        </p:tav>
                                        <p:tav tm="49440">
                                          <p:val>
                                            <p:fltVal val="0.4999"/>
                                          </p:val>
                                        </p:tav>
                                        <p:tav tm="50560">
                                          <p:val>
                                            <p:fltVal val="0.4999"/>
                                          </p:val>
                                        </p:tav>
                                        <p:tav tm="51690">
                                          <p:val>
                                            <p:fltVal val="0.4998"/>
                                          </p:val>
                                        </p:tav>
                                        <p:tav tm="52810">
                                          <p:val>
                                            <p:fltVal val="0.4988"/>
                                          </p:val>
                                        </p:tav>
                                        <p:tav tm="53930">
                                          <p:val>
                                            <p:fltVal val="0.4965"/>
                                          </p:val>
                                        </p:tav>
                                        <p:tav tm="55060">
                                          <p:val>
                                            <p:fltVal val="0.4921"/>
                                          </p:val>
                                        </p:tav>
                                        <p:tav tm="56180">
                                          <p:val>
                                            <p:fltVal val="0.485"/>
                                          </p:val>
                                        </p:tav>
                                        <p:tav tm="57300">
                                          <p:val>
                                            <p:fltVal val="0.4746"/>
                                          </p:val>
                                        </p:tav>
                                        <p:tav tm="58430">
                                          <p:val>
                                            <p:fltVal val="0.4603"/>
                                          </p:val>
                                        </p:tav>
                                        <p:tav tm="59550">
                                          <p:val>
                                            <p:fltVal val="0.4411"/>
                                          </p:val>
                                        </p:tav>
                                        <p:tav tm="60670">
                                          <p:val>
                                            <p:fltVal val="0.4169"/>
                                          </p:val>
                                        </p:tav>
                                        <p:tav tm="61800">
                                          <p:val>
                                            <p:fltVal val="0.3868"/>
                                          </p:val>
                                        </p:tav>
                                        <p:tav tm="62920">
                                          <p:val>
                                            <p:fltVal val="0.3499"/>
                                          </p:val>
                                        </p:tav>
                                        <p:tav tm="64040">
                                          <p:val>
                                            <p:fltVal val="0.306"/>
                                          </p:val>
                                        </p:tav>
                                        <p:tav tm="65170">
                                          <p:val>
                                            <p:fltVal val="0.2544"/>
                                          </p:val>
                                        </p:tav>
                                        <p:tav tm="66290">
                                          <p:val>
                                            <p:fltVal val="0.1981"/>
                                          </p:val>
                                        </p:tav>
                                        <p:tav tm="67420">
                                          <p:val>
                                            <p:fltVal val="0.1498"/>
                                          </p:val>
                                        </p:tav>
                                        <p:tav tm="68540">
                                          <p:val>
                                            <p:fltVal val="0.1087"/>
                                          </p:val>
                                        </p:tav>
                                        <p:tav tm="69660">
                                          <p:val>
                                            <p:fltVal val="0.0748"/>
                                          </p:val>
                                        </p:tav>
                                        <p:tav tm="70790">
                                          <p:val>
                                            <p:fltVal val="0.0473"/>
                                          </p:val>
                                        </p:tav>
                                        <p:tav tm="71910">
                                          <p:val>
                                            <p:fltVal val="0.0251"/>
                                          </p:val>
                                        </p:tav>
                                        <p:tav tm="73030">
                                          <p:val>
                                            <p:fltVal val="0.0082"/>
                                          </p:val>
                                        </p:tav>
                                        <p:tav tm="74160">
                                          <p:val>
                                            <p:fltVal val="-0.0044"/>
                                          </p:val>
                                        </p:tav>
                                        <p:tav tm="75280">
                                          <p:val>
                                            <p:fltVal val="-0.0134"/>
                                          </p:val>
                                        </p:tav>
                                        <p:tav tm="76400">
                                          <p:val>
                                            <p:fltVal val="-0.0192"/>
                                          </p:val>
                                        </p:tav>
                                        <p:tav tm="77530">
                                          <p:val>
                                            <p:fltVal val="-0.0227"/>
                                          </p:val>
                                        </p:tav>
                                        <p:tav tm="78650">
                                          <p:val>
                                            <p:fltVal val="-0.0244"/>
                                          </p:val>
                                        </p:tav>
                                        <p:tav tm="79780">
                                          <p:val>
                                            <p:fltVal val="-0.0249"/>
                                          </p:val>
                                        </p:tav>
                                        <p:tav tm="80900">
                                          <p:val>
                                            <p:fltVal val="-0.0249"/>
                                          </p:val>
                                        </p:tav>
                                        <p:tav tm="82020">
                                          <p:val>
                                            <p:fltVal val="-0.0244"/>
                                          </p:val>
                                        </p:tav>
                                        <p:tav tm="83150">
                                          <p:val>
                                            <p:fltVal val="-0.0219"/>
                                          </p:val>
                                        </p:tav>
                                        <p:tav tm="84270">
                                          <p:val>
                                            <p:fltVal val="-0.0156"/>
                                          </p:val>
                                        </p:tav>
                                        <p:tav tm="85390">
                                          <p:val>
                                            <p:fltVal val="-0.0039"/>
                                          </p:val>
                                        </p:tav>
                                        <p:tav tm="86520">
                                          <p:val>
                                            <p:fltVal val="0.0104"/>
                                          </p:val>
                                        </p:tav>
                                        <p:tav tm="87640">
                                          <p:val>
                                            <p:fltVal val="0.0192"/>
                                          </p:val>
                                        </p:tav>
                                        <p:tav tm="88760">
                                          <p:val>
                                            <p:fltVal val="0.0235"/>
                                          </p:val>
                                        </p:tav>
                                        <p:tav tm="89890">
                                          <p:val>
                                            <p:fltVal val="0.0248"/>
                                          </p:val>
                                        </p:tav>
                                        <p:tav tm="91010">
                                          <p:val>
                                            <p:fltVal val="0.0249"/>
                                          </p:val>
                                        </p:tav>
                                        <p:tav tm="92130">
                                          <p:val>
                                            <p:fltVal val="0.0247"/>
                                          </p:val>
                                        </p:tav>
                                        <p:tav tm="93260">
                                          <p:val>
                                            <p:fltVal val="0.0234"/>
                                          </p:val>
                                        </p:tav>
                                        <p:tav tm="94380">
                                          <p:val>
                                            <p:fltVal val="0.0202"/>
                                          </p:val>
                                        </p:tav>
                                        <p:tav tm="95510">
                                          <p:val>
                                            <p:fltVal val="0.0143"/>
                                          </p:val>
                                        </p:tav>
                                        <p:tav tm="96630">
                                          <p:val>
                                            <p:fltVal val="0.0071"/>
                                          </p:val>
                                        </p:tav>
                                        <p:tav tm="97750">
                                          <p:val>
                                            <p:fltVal val="0.0027"/>
                                          </p:val>
                                        </p:tav>
                                        <p:tav tm="98880">
                                          <p:val>
                                            <p:fltVal val="0.0007"/>
                                          </p:val>
                                        </p:tav>
                                        <p:tav tm="100000">
                                          <p:val>
                                            <p:fltVal val="0"/>
                                          </p:val>
                                        </p:tav>
                                      </p:tavLst>
                                    </p:anim>
                                    <p:anim calcmode="lin" valueType="num">
                                      <p:cBhvr additive="mult">
                                        <p:cTn id="26" dur="2000" fill="hold"/>
                                        <p:tgtEl>
                                          <p:spTgt spid="10"/>
                                        </p:tgtEl>
                                        <p:attrNameLst>
                                          <p:attrName>3d.object.scale.x</p:attrName>
                                        </p:attrNameLst>
                                      </p:cBhvr>
                                      <p:tavLst>
                                        <p:tav tm="0">
                                          <p:val>
                                            <p:fltVal val="1"/>
                                          </p:val>
                                        </p:tav>
                                        <p:tav tm="1120">
                                          <p:val>
                                            <p:fltVal val="1"/>
                                          </p:val>
                                        </p:tav>
                                        <p:tav tm="2250">
                                          <p:val>
                                            <p:fltVal val="1.0002"/>
                                          </p:val>
                                        </p:tav>
                                        <p:tav tm="3370">
                                          <p:val>
                                            <p:fltVal val="1.0009"/>
                                          </p:val>
                                        </p:tav>
                                        <p:tav tm="4490">
                                          <p:val>
                                            <p:fltVal val="1.0023"/>
                                          </p:val>
                                        </p:tav>
                                        <p:tav tm="5620">
                                          <p:val>
                                            <p:fltVal val="1.0046"/>
                                          </p:val>
                                        </p:tav>
                                        <p:tav tm="6740">
                                          <p:val>
                                            <p:fltVal val="1.008"/>
                                          </p:val>
                                        </p:tav>
                                        <p:tav tm="7870">
                                          <p:val>
                                            <p:fltVal val="1.0127"/>
                                          </p:val>
                                        </p:tav>
                                        <p:tav tm="8990">
                                          <p:val>
                                            <p:fltVal val="1.019"/>
                                          </p:val>
                                        </p:tav>
                                        <p:tav tm="10110">
                                          <p:val>
                                            <p:fltVal val="1.0271"/>
                                          </p:val>
                                        </p:tav>
                                        <p:tav tm="11240">
                                          <p:val>
                                            <p:fltVal val="1.0351"/>
                                          </p:val>
                                        </p:tav>
                                        <p:tav tm="12360">
                                          <p:val>
                                            <p:fltVal val="1.0414"/>
                                          </p:val>
                                        </p:tav>
                                        <p:tav tm="13480">
                                          <p:val>
                                            <p:fltVal val="1.046"/>
                                          </p:val>
                                        </p:tav>
                                        <p:tav tm="14610">
                                          <p:val>
                                            <p:fltVal val="1.0494"/>
                                          </p:val>
                                        </p:tav>
                                        <p:tav tm="15730">
                                          <p:val>
                                            <p:fltVal val="1.0516"/>
                                          </p:val>
                                        </p:tav>
                                        <p:tav tm="16850">
                                          <p:val>
                                            <p:fltVal val="1.053"/>
                                          </p:val>
                                        </p:tav>
                                        <p:tav tm="17980">
                                          <p:val>
                                            <p:fltVal val="1.0537"/>
                                          </p:val>
                                        </p:tav>
                                        <p:tav tm="19100">
                                          <p:val>
                                            <p:fltVal val="1.0539"/>
                                          </p:val>
                                        </p:tav>
                                        <p:tav tm="20220">
                                          <p:val>
                                            <p:fltVal val="1.054"/>
                                          </p:val>
                                        </p:tav>
                                        <p:tav tm="21350">
                                          <p:val>
                                            <p:fltVal val="1.0536"/>
                                          </p:val>
                                        </p:tav>
                                        <p:tav tm="22470">
                                          <p:val>
                                            <p:fltVal val="1.0515"/>
                                          </p:val>
                                        </p:tav>
                                        <p:tav tm="23600">
                                          <p:val>
                                            <p:fltVal val="1.0457"/>
                                          </p:val>
                                        </p:tav>
                                        <p:tav tm="24720">
                                          <p:val>
                                            <p:fltVal val="1.0344"/>
                                          </p:val>
                                        </p:tav>
                                        <p:tav tm="25840">
                                          <p:val>
                                            <p:fltVal val="1.0183"/>
                                          </p:val>
                                        </p:tav>
                                        <p:tav tm="26970">
                                          <p:val>
                                            <p:fltVal val="1.0076"/>
                                          </p:val>
                                        </p:tav>
                                        <p:tav tm="28090">
                                          <p:val>
                                            <p:fltVal val="1.0021"/>
                                          </p:val>
                                        </p:tav>
                                        <p:tav tm="29210">
                                          <p:val>
                                            <p:fltVal val="1.0002"/>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1"/>
                                          </p:val>
                                        </p:tav>
                                        <p:tav tm="68540">
                                          <p:val>
                                            <p:fltVal val="1.0006"/>
                                          </p:val>
                                        </p:tav>
                                        <p:tav tm="69660">
                                          <p:val>
                                            <p:fltVal val="1.0024"/>
                                          </p:val>
                                        </p:tav>
                                        <p:tav tm="70790">
                                          <p:val>
                                            <p:fltVal val="1.006"/>
                                          </p:val>
                                        </p:tav>
                                        <p:tav tm="71910">
                                          <p:val>
                                            <p:fltVal val="1.0121"/>
                                          </p:val>
                                        </p:tav>
                                        <p:tav tm="73030">
                                          <p:val>
                                            <p:fltVal val="1.0213"/>
                                          </p:val>
                                        </p:tav>
                                        <p:tav tm="74160">
                                          <p:val>
                                            <p:fltVal val="1.0331"/>
                                          </p:val>
                                        </p:tav>
                                        <p:tav tm="75280">
                                          <p:val>
                                            <p:fltVal val="1.0422"/>
                                          </p:val>
                                        </p:tav>
                                        <p:tav tm="76400">
                                          <p:val>
                                            <p:fltVal val="1.0482"/>
                                          </p:val>
                                        </p:tav>
                                        <p:tav tm="77530">
                                          <p:val>
                                            <p:fltVal val="1.0516"/>
                                          </p:val>
                                        </p:tav>
                                        <p:tav tm="78650">
                                          <p:val>
                                            <p:fltVal val="1.0534"/>
                                          </p:val>
                                        </p:tav>
                                        <p:tav tm="79780">
                                          <p:val>
                                            <p:fltVal val="1.0539"/>
                                          </p:val>
                                        </p:tav>
                                        <p:tav tm="80900">
                                          <p:val>
                                            <p:fltVal val="1.0539"/>
                                          </p:val>
                                        </p:tav>
                                        <p:tav tm="82020">
                                          <p:val>
                                            <p:fltVal val="1.0534"/>
                                          </p:val>
                                        </p:tav>
                                        <p:tav tm="83150">
                                          <p:val>
                                            <p:fltVal val="1.0506"/>
                                          </p:val>
                                        </p:tav>
                                        <p:tav tm="84270">
                                          <p:val>
                                            <p:fltVal val="1.0439"/>
                                          </p:val>
                                        </p:tav>
                                        <p:tav tm="85390">
                                          <p:val>
                                            <p:fltVal val="1.0312"/>
                                          </p:val>
                                        </p:tav>
                                        <p:tav tm="86520">
                                          <p:val>
                                            <p:fltVal val="1.0156"/>
                                          </p:val>
                                        </p:tav>
                                        <p:tav tm="87640">
                                          <p:val>
                                            <p:fltVal val="1.0061"/>
                                          </p:val>
                                        </p:tav>
                                        <p:tav tm="88760">
                                          <p:val>
                                            <p:fltVal val="1.0015"/>
                                          </p:val>
                                        </p:tav>
                                        <p:tav tm="89890">
                                          <p:val>
                                            <p:fltVal val="1.0001"/>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anim calcmode="lin" valueType="num">
                                      <p:cBhvr additive="mult">
                                        <p:cTn id="27" dur="2000" fill="hold"/>
                                        <p:tgtEl>
                                          <p:spTgt spid="10"/>
                                        </p:tgtEl>
                                        <p:attrNameLst>
                                          <p:attrName>3d.object.scale.y</p:attrName>
                                        </p:attrNameLst>
                                      </p:cBhvr>
                                      <p:tavLst>
                                        <p:tav tm="0">
                                          <p:val>
                                            <p:fltVal val="1"/>
                                          </p:val>
                                        </p:tav>
                                        <p:tav tm="1120">
                                          <p:val>
                                            <p:fltVal val="0.9999"/>
                                          </p:val>
                                        </p:tav>
                                        <p:tav tm="2250">
                                          <p:val>
                                            <p:fltVal val="0.9994"/>
                                          </p:val>
                                        </p:tav>
                                        <p:tav tm="3370">
                                          <p:val>
                                            <p:fltVal val="0.9981"/>
                                          </p:val>
                                        </p:tav>
                                        <p:tav tm="4490">
                                          <p:val>
                                            <p:fltVal val="0.9955"/>
                                          </p:val>
                                        </p:tav>
                                        <p:tav tm="5620">
                                          <p:val>
                                            <p:fltVal val="0.9913"/>
                                          </p:val>
                                        </p:tav>
                                        <p:tav tm="6740">
                                          <p:val>
                                            <p:fltVal val="0.985"/>
                                          </p:val>
                                        </p:tav>
                                        <p:tav tm="7870">
                                          <p:val>
                                            <p:fltVal val="0.9763"/>
                                          </p:val>
                                        </p:tav>
                                        <p:tav tm="8990">
                                          <p:val>
                                            <p:fltVal val="0.9646"/>
                                          </p:val>
                                        </p:tav>
                                        <p:tav tm="10110">
                                          <p:val>
                                            <p:fltVal val="0.9497"/>
                                          </p:val>
                                        </p:tav>
                                        <p:tav tm="11240">
                                          <p:val>
                                            <p:fltVal val="0.9348"/>
                                          </p:val>
                                        </p:tav>
                                        <p:tav tm="12360">
                                          <p:val>
                                            <p:fltVal val="0.9232"/>
                                          </p:val>
                                        </p:tav>
                                        <p:tav tm="13480">
                                          <p:val>
                                            <p:fltVal val="0.9146"/>
                                          </p:val>
                                        </p:tav>
                                        <p:tav tm="14610">
                                          <p:val>
                                            <p:fltVal val="0.9084"/>
                                          </p:val>
                                        </p:tav>
                                        <p:tav tm="15730">
                                          <p:val>
                                            <p:fltVal val="0.9042"/>
                                          </p:val>
                                        </p:tav>
                                        <p:tav tm="16850">
                                          <p:val>
                                            <p:fltVal val="0.9017"/>
                                          </p:val>
                                        </p:tav>
                                        <p:tav tm="17980">
                                          <p:val>
                                            <p:fltVal val="0.9005"/>
                                          </p:val>
                                        </p:tav>
                                        <p:tav tm="19100">
                                          <p:val>
                                            <p:fltVal val="0.9"/>
                                          </p:val>
                                        </p:tav>
                                        <p:tav tm="20220">
                                          <p:val>
                                            <p:fltVal val="0.8999"/>
                                          </p:val>
                                        </p:tav>
                                        <p:tav tm="21350">
                                          <p:val>
                                            <p:fltVal val="0.9006"/>
                                          </p:val>
                                        </p:tav>
                                        <p:tav tm="22470">
                                          <p:val>
                                            <p:fltVal val="0.9046"/>
                                          </p:val>
                                        </p:tav>
                                        <p:tav tm="23600">
                                          <p:val>
                                            <p:fltVal val="0.9153"/>
                                          </p:val>
                                        </p:tav>
                                        <p:tav tm="24720">
                                          <p:val>
                                            <p:fltVal val="0.9362"/>
                                          </p:val>
                                        </p:tav>
                                        <p:tav tm="25840">
                                          <p:val>
                                            <p:fltVal val="0.9659"/>
                                          </p:val>
                                        </p:tav>
                                        <p:tav tm="26970">
                                          <p:val>
                                            <p:fltVal val="0.9858"/>
                                          </p:val>
                                        </p:tav>
                                        <p:tav tm="28090">
                                          <p:val>
                                            <p:fltVal val="0.9959"/>
                                          </p:val>
                                        </p:tav>
                                        <p:tav tm="29210">
                                          <p:val>
                                            <p:fltVal val="0.9995"/>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0.9998"/>
                                          </p:val>
                                        </p:tav>
                                        <p:tav tm="68540">
                                          <p:val>
                                            <p:fltVal val="0.9987"/>
                                          </p:val>
                                        </p:tav>
                                        <p:tav tm="69660">
                                          <p:val>
                                            <p:fltVal val="0.9955"/>
                                          </p:val>
                                        </p:tav>
                                        <p:tav tm="70790">
                                          <p:val>
                                            <p:fltVal val="0.9888"/>
                                          </p:val>
                                        </p:tav>
                                        <p:tav tm="71910">
                                          <p:val>
                                            <p:fltVal val="0.9775"/>
                                          </p:val>
                                        </p:tav>
                                        <p:tav tm="73030">
                                          <p:val>
                                            <p:fltVal val="0.9605"/>
                                          </p:val>
                                        </p:tav>
                                        <p:tav tm="74160">
                                          <p:val>
                                            <p:fltVal val="0.9385"/>
                                          </p:val>
                                        </p:tav>
                                        <p:tav tm="75280">
                                          <p:val>
                                            <p:fltVal val="0.9217"/>
                                          </p:val>
                                        </p:tav>
                                        <p:tav tm="76400">
                                          <p:val>
                                            <p:fltVal val="0.9107"/>
                                          </p:val>
                                        </p:tav>
                                        <p:tav tm="77530">
                                          <p:val>
                                            <p:fltVal val="0.9042"/>
                                          </p:val>
                                        </p:tav>
                                        <p:tav tm="78650">
                                          <p:val>
                                            <p:fltVal val="0.901"/>
                                          </p:val>
                                        </p:tav>
                                        <p:tav tm="79780">
                                          <p:val>
                                            <p:fltVal val="0.9"/>
                                          </p:val>
                                        </p:tav>
                                        <p:tav tm="80900">
                                          <p:val>
                                            <p:fltVal val="0.9"/>
                                          </p:val>
                                        </p:tav>
                                        <p:tav tm="82020">
                                          <p:val>
                                            <p:fltVal val="0.901"/>
                                          </p:val>
                                        </p:tav>
                                        <p:tav tm="83150">
                                          <p:val>
                                            <p:fltVal val="0.9061"/>
                                          </p:val>
                                        </p:tav>
                                        <p:tav tm="84270">
                                          <p:val>
                                            <p:fltVal val="0.9186"/>
                                          </p:val>
                                        </p:tav>
                                        <p:tav tm="85390">
                                          <p:val>
                                            <p:fltVal val="0.942"/>
                                          </p:val>
                                        </p:tav>
                                        <p:tav tm="86520">
                                          <p:val>
                                            <p:fltVal val="0.9709"/>
                                          </p:val>
                                        </p:tav>
                                        <p:tav tm="87640">
                                          <p:val>
                                            <p:fltVal val="0.9885"/>
                                          </p:val>
                                        </p:tav>
                                        <p:tav tm="88760">
                                          <p:val>
                                            <p:fltVal val="0.997"/>
                                          </p:val>
                                        </p:tav>
                                        <p:tav tm="89890">
                                          <p:val>
                                            <p:fltVal val="0.9997"/>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anim calcmode="lin" valueType="num">
                                      <p:cBhvr additive="mult">
                                        <p:cTn id="28" dur="2000" fill="hold"/>
                                        <p:tgtEl>
                                          <p:spTgt spid="10"/>
                                        </p:tgtEl>
                                        <p:attrNameLst>
                                          <p:attrName>3d.object.scale.z</p:attrName>
                                        </p:attrNameLst>
                                      </p:cBhvr>
                                      <p:tavLst>
                                        <p:tav tm="0">
                                          <p:val>
                                            <p:fltVal val="1"/>
                                          </p:val>
                                        </p:tav>
                                        <p:tav tm="1120">
                                          <p:val>
                                            <p:fltVal val="1"/>
                                          </p:val>
                                        </p:tav>
                                        <p:tav tm="2250">
                                          <p:val>
                                            <p:fltVal val="1.0002"/>
                                          </p:val>
                                        </p:tav>
                                        <p:tav tm="3370">
                                          <p:val>
                                            <p:fltVal val="1.0009"/>
                                          </p:val>
                                        </p:tav>
                                        <p:tav tm="4490">
                                          <p:val>
                                            <p:fltVal val="1.0023"/>
                                          </p:val>
                                        </p:tav>
                                        <p:tav tm="5620">
                                          <p:val>
                                            <p:fltVal val="1.0046"/>
                                          </p:val>
                                        </p:tav>
                                        <p:tav tm="6740">
                                          <p:val>
                                            <p:fltVal val="1.008"/>
                                          </p:val>
                                        </p:tav>
                                        <p:tav tm="7870">
                                          <p:val>
                                            <p:fltVal val="1.0127"/>
                                          </p:val>
                                        </p:tav>
                                        <p:tav tm="8990">
                                          <p:val>
                                            <p:fltVal val="1.019"/>
                                          </p:val>
                                        </p:tav>
                                        <p:tav tm="10110">
                                          <p:val>
                                            <p:fltVal val="1.0271"/>
                                          </p:val>
                                        </p:tav>
                                        <p:tav tm="11240">
                                          <p:val>
                                            <p:fltVal val="1.0351"/>
                                          </p:val>
                                        </p:tav>
                                        <p:tav tm="12360">
                                          <p:val>
                                            <p:fltVal val="1.0414"/>
                                          </p:val>
                                        </p:tav>
                                        <p:tav tm="13480">
                                          <p:val>
                                            <p:fltVal val="1.046"/>
                                          </p:val>
                                        </p:tav>
                                        <p:tav tm="14610">
                                          <p:val>
                                            <p:fltVal val="1.0494"/>
                                          </p:val>
                                        </p:tav>
                                        <p:tav tm="15730">
                                          <p:val>
                                            <p:fltVal val="1.0516"/>
                                          </p:val>
                                        </p:tav>
                                        <p:tav tm="16850">
                                          <p:val>
                                            <p:fltVal val="1.053"/>
                                          </p:val>
                                        </p:tav>
                                        <p:tav tm="17980">
                                          <p:val>
                                            <p:fltVal val="1.0537"/>
                                          </p:val>
                                        </p:tav>
                                        <p:tav tm="19100">
                                          <p:val>
                                            <p:fltVal val="1.0539"/>
                                          </p:val>
                                        </p:tav>
                                        <p:tav tm="20220">
                                          <p:val>
                                            <p:fltVal val="1.054"/>
                                          </p:val>
                                        </p:tav>
                                        <p:tav tm="21350">
                                          <p:val>
                                            <p:fltVal val="1.0536"/>
                                          </p:val>
                                        </p:tav>
                                        <p:tav tm="22470">
                                          <p:val>
                                            <p:fltVal val="1.0515"/>
                                          </p:val>
                                        </p:tav>
                                        <p:tav tm="23600">
                                          <p:val>
                                            <p:fltVal val="1.0457"/>
                                          </p:val>
                                        </p:tav>
                                        <p:tav tm="24720">
                                          <p:val>
                                            <p:fltVal val="1.0344"/>
                                          </p:val>
                                        </p:tav>
                                        <p:tav tm="25840">
                                          <p:val>
                                            <p:fltVal val="1.0183"/>
                                          </p:val>
                                        </p:tav>
                                        <p:tav tm="26970">
                                          <p:val>
                                            <p:fltVal val="1.0076"/>
                                          </p:val>
                                        </p:tav>
                                        <p:tav tm="28090">
                                          <p:val>
                                            <p:fltVal val="1.0021"/>
                                          </p:val>
                                        </p:tav>
                                        <p:tav tm="29210">
                                          <p:val>
                                            <p:fltVal val="1.0002"/>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1"/>
                                          </p:val>
                                        </p:tav>
                                        <p:tav tm="68540">
                                          <p:val>
                                            <p:fltVal val="1.0006"/>
                                          </p:val>
                                        </p:tav>
                                        <p:tav tm="69660">
                                          <p:val>
                                            <p:fltVal val="1.0024"/>
                                          </p:val>
                                        </p:tav>
                                        <p:tav tm="70790">
                                          <p:val>
                                            <p:fltVal val="1.006"/>
                                          </p:val>
                                        </p:tav>
                                        <p:tav tm="71910">
                                          <p:val>
                                            <p:fltVal val="1.0121"/>
                                          </p:val>
                                        </p:tav>
                                        <p:tav tm="73030">
                                          <p:val>
                                            <p:fltVal val="1.0213"/>
                                          </p:val>
                                        </p:tav>
                                        <p:tav tm="74160">
                                          <p:val>
                                            <p:fltVal val="1.0331"/>
                                          </p:val>
                                        </p:tav>
                                        <p:tav tm="75280">
                                          <p:val>
                                            <p:fltVal val="1.0422"/>
                                          </p:val>
                                        </p:tav>
                                        <p:tav tm="76400">
                                          <p:val>
                                            <p:fltVal val="1.0482"/>
                                          </p:val>
                                        </p:tav>
                                        <p:tav tm="77530">
                                          <p:val>
                                            <p:fltVal val="1.0516"/>
                                          </p:val>
                                        </p:tav>
                                        <p:tav tm="78650">
                                          <p:val>
                                            <p:fltVal val="1.0534"/>
                                          </p:val>
                                        </p:tav>
                                        <p:tav tm="79780">
                                          <p:val>
                                            <p:fltVal val="1.0539"/>
                                          </p:val>
                                        </p:tav>
                                        <p:tav tm="80900">
                                          <p:val>
                                            <p:fltVal val="1.0539"/>
                                          </p:val>
                                        </p:tav>
                                        <p:tav tm="82020">
                                          <p:val>
                                            <p:fltVal val="1.0534"/>
                                          </p:val>
                                        </p:tav>
                                        <p:tav tm="83150">
                                          <p:val>
                                            <p:fltVal val="1.0506"/>
                                          </p:val>
                                        </p:tav>
                                        <p:tav tm="84270">
                                          <p:val>
                                            <p:fltVal val="1.0439"/>
                                          </p:val>
                                        </p:tav>
                                        <p:tav tm="85390">
                                          <p:val>
                                            <p:fltVal val="1.0312"/>
                                          </p:val>
                                        </p:tav>
                                        <p:tav tm="86520">
                                          <p:val>
                                            <p:fltVal val="1.0156"/>
                                          </p:val>
                                        </p:tav>
                                        <p:tav tm="87640">
                                          <p:val>
                                            <p:fltVal val="1.0061"/>
                                          </p:val>
                                        </p:tav>
                                        <p:tav tm="88760">
                                          <p:val>
                                            <p:fltVal val="1.0015"/>
                                          </p:val>
                                        </p:tav>
                                        <p:tav tm="89890">
                                          <p:val>
                                            <p:fltVal val="1.0001"/>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Content Placeholder 1">
            <a:extLst>
              <a:ext uri="{FF2B5EF4-FFF2-40B4-BE49-F238E27FC236}">
                <a16:creationId xmlns:a16="http://schemas.microsoft.com/office/drawing/2014/main" id="{AD706C85-9CF0-7E06-5BE5-0A600188A984}"/>
              </a:ext>
            </a:extLst>
          </p:cNvPr>
          <p:cNvSpPr>
            <a:spLocks noGrp="1"/>
          </p:cNvSpPr>
          <p:nvPr>
            <p:ph sz="half" idx="1"/>
          </p:nvPr>
        </p:nvSpPr>
        <p:spPr>
          <a:xfrm>
            <a:off x="838200" y="1825625"/>
            <a:ext cx="5181600" cy="4351338"/>
          </a:xfrm>
        </p:spPr>
        <p:txBody>
          <a:bodyPr>
            <a:normAutofit/>
          </a:bodyPr>
          <a:lstStyle/>
          <a:p>
            <a:pPr marL="0" indent="0">
              <a:buNone/>
            </a:pPr>
            <a:r>
              <a:rPr lang="en-GB" sz="2000" dirty="0"/>
              <a:t>‘Vygotsky’s theories have had a significant impact on early childhood education, influencing the development of play-based and child-centred approaches to learning’. </a:t>
            </a:r>
            <a:r>
              <a:rPr lang="en-GB" sz="1600" dirty="0"/>
              <a:t>(Brodie, 2024)</a:t>
            </a:r>
          </a:p>
          <a:p>
            <a:pPr marL="0" indent="0">
              <a:buNone/>
            </a:pPr>
            <a:r>
              <a:rPr lang="en-US" sz="1800" dirty="0"/>
              <a:t>This approach supports a child-centered learning environment, which is crucial in </a:t>
            </a:r>
            <a:r>
              <a:rPr lang="en-GB" sz="1800" dirty="0"/>
              <a:t>the early years, as it allows activities to be tailored to each child's</a:t>
            </a:r>
            <a:r>
              <a:rPr lang="en-US" sz="1800" dirty="0"/>
              <a:t> needs.</a:t>
            </a:r>
          </a:p>
          <a:p>
            <a:pPr marL="0" indent="0">
              <a:buNone/>
            </a:pPr>
            <a:r>
              <a:rPr lang="en-US" sz="1800" dirty="0"/>
              <a:t> </a:t>
            </a:r>
          </a:p>
          <a:p>
            <a:pPr marL="0" indent="0">
              <a:buNone/>
            </a:pPr>
            <a:r>
              <a:rPr lang="en-US" sz="1800" dirty="0"/>
              <a:t>As with all theories, they come with their implications and limitations. </a:t>
            </a:r>
          </a:p>
          <a:p>
            <a:pPr marL="0" indent="0">
              <a:buNone/>
            </a:pPr>
            <a:endParaRPr lang="en-US" sz="1800" dirty="0"/>
          </a:p>
        </p:txBody>
      </p:sp>
      <p:graphicFrame>
        <p:nvGraphicFramePr>
          <p:cNvPr id="6" name="Content Placeholder 5">
            <a:extLst>
              <a:ext uri="{FF2B5EF4-FFF2-40B4-BE49-F238E27FC236}">
                <a16:creationId xmlns:a16="http://schemas.microsoft.com/office/drawing/2014/main" id="{C25512AA-F03F-7DD3-D94F-65D8372950F8}"/>
              </a:ext>
            </a:extLst>
          </p:cNvPr>
          <p:cNvGraphicFramePr>
            <a:graphicFrameLocks noGrp="1"/>
          </p:cNvGraphicFramePr>
          <p:nvPr>
            <p:ph sz="half" idx="2"/>
            <p:extLst>
              <p:ext uri="{D42A27DB-BD31-4B8C-83A1-F6EECF244321}">
                <p14:modId xmlns:p14="http://schemas.microsoft.com/office/powerpoint/2010/main" val="2848439171"/>
              </p:ext>
            </p:extLst>
          </p:nvPr>
        </p:nvGraphicFramePr>
        <p:xfrm>
          <a:off x="6833616" y="815975"/>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endParaRPr lang="en-GB"/>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7</a:t>
            </a:fld>
            <a:endParaRPr lang="en-GB"/>
          </a:p>
        </p:txBody>
      </p:sp>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576071" y="704088"/>
            <a:ext cx="9144000" cy="676656"/>
          </a:xfrm>
        </p:spPr>
        <p:txBody>
          <a:bodyPr rtlCol="0" anchor="b">
            <a:normAutofit/>
          </a:bodyPr>
          <a:lstStyle>
            <a:defPPr>
              <a:defRPr lang="en-GB"/>
            </a:defPPr>
          </a:lstStyle>
          <a:p>
            <a:pPr rtl="0"/>
            <a:r>
              <a:rPr lang="en-GB" sz="4100" dirty="0"/>
              <a:t>Early year development </a:t>
            </a:r>
          </a:p>
        </p:txBody>
      </p:sp>
      <p:graphicFrame>
        <p:nvGraphicFramePr>
          <p:cNvPr id="11" name="Diagram 10">
            <a:extLst>
              <a:ext uri="{FF2B5EF4-FFF2-40B4-BE49-F238E27FC236}">
                <a16:creationId xmlns:a16="http://schemas.microsoft.com/office/drawing/2014/main" id="{671CCE8F-081F-7FF0-B7DB-D9FCD29D9EC7}"/>
              </a:ext>
            </a:extLst>
          </p:cNvPr>
          <p:cNvGraphicFramePr/>
          <p:nvPr>
            <p:extLst>
              <p:ext uri="{D42A27DB-BD31-4B8C-83A1-F6EECF244321}">
                <p14:modId xmlns:p14="http://schemas.microsoft.com/office/powerpoint/2010/main" val="1894839621"/>
              </p:ext>
            </p:extLst>
          </p:nvPr>
        </p:nvGraphicFramePr>
        <p:xfrm>
          <a:off x="2343150" y="4772787"/>
          <a:ext cx="4410075" cy="13811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69908862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heel(1)">
                                      <p:cBhvr>
                                        <p:cTn id="17"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4" grpId="0"/>
      <p:bldGraphic spid="11"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F5768EFB-B317-47EA-C969-D365EB136882}"/>
              </a:ext>
            </a:extLst>
          </p:cNvPr>
          <p:cNvSpPr>
            <a:spLocks noGrp="1"/>
          </p:cNvSpPr>
          <p:nvPr>
            <p:ph type="ctrTitle"/>
          </p:nvPr>
        </p:nvSpPr>
        <p:spPr>
          <a:xfrm>
            <a:off x="1123950" y="542924"/>
            <a:ext cx="9144000" cy="1262507"/>
          </a:xfrm>
        </p:spPr>
        <p:txBody>
          <a:bodyPr rtlCol="0"/>
          <a:lstStyle>
            <a:defPPr>
              <a:defRPr lang="en-GB"/>
            </a:defPPr>
          </a:lstStyle>
          <a:p>
            <a:pPr rtl="0"/>
            <a:r>
              <a:rPr lang="en-GB" dirty="0">
                <a:solidFill>
                  <a:schemeClr val="accent2"/>
                </a:solidFill>
              </a:rPr>
              <a:t>Case study - Amira</a:t>
            </a:r>
          </a:p>
        </p:txBody>
      </p:sp>
      <p:sp>
        <p:nvSpPr>
          <p:cNvPr id="6" name="Text Placeholder 5">
            <a:extLst>
              <a:ext uri="{FF2B5EF4-FFF2-40B4-BE49-F238E27FC236}">
                <a16:creationId xmlns:a16="http://schemas.microsoft.com/office/drawing/2014/main" id="{E7A41189-AF5F-038C-1DCE-92D8D5424E9A}"/>
              </a:ext>
            </a:extLst>
          </p:cNvPr>
          <p:cNvSpPr>
            <a:spLocks noGrp="1"/>
          </p:cNvSpPr>
          <p:nvPr>
            <p:ph type="subTitle" idx="1"/>
          </p:nvPr>
        </p:nvSpPr>
        <p:spPr>
          <a:xfrm>
            <a:off x="1328737" y="2601119"/>
            <a:ext cx="9144000" cy="1655762"/>
          </a:xfrm>
          <a:solidFill>
            <a:srgbClr val="F2ECE6"/>
          </a:solidFill>
          <a:ln>
            <a:solidFill>
              <a:schemeClr val="accent2"/>
            </a:solidFill>
          </a:ln>
          <a:effectLst>
            <a:glow rad="139700">
              <a:schemeClr val="accent2">
                <a:satMod val="175000"/>
                <a:alpha val="40000"/>
              </a:schemeClr>
            </a:glow>
            <a:outerShdw blurRad="50800" dist="38100" dir="13500000" algn="br" rotWithShape="0">
              <a:prstClr val="black">
                <a:alpha val="40000"/>
              </a:prstClr>
            </a:outerShdw>
          </a:effectLst>
        </p:spPr>
        <p:txBody>
          <a:bodyPr>
            <a:noAutofit/>
          </a:bodyPr>
          <a:lstStyle/>
          <a:p>
            <a:r>
              <a:rPr lang="en-GB" sz="2000" dirty="0"/>
              <a:t>Amira is a 3-year-old girl who has recently started attending nursery. She is showing signs of anxiety during drop-off and is exhibiting a lack of engagement in group play. These behaviours indicate that her emotional, cognitive, and social development may need extra attention. As noted by the NHS (2021), "they may become clingy and cry when separated from their parents or carers." While it is common for children to experience anxiety, Amira’s limited verbal communication raises concerns.</a:t>
            </a:r>
          </a:p>
        </p:txBody>
      </p:sp>
      <p:sp>
        <p:nvSpPr>
          <p:cNvPr id="2" name="Date Placeholder 1">
            <a:extLst>
              <a:ext uri="{FF2B5EF4-FFF2-40B4-BE49-F238E27FC236}">
                <a16:creationId xmlns:a16="http://schemas.microsoft.com/office/drawing/2014/main" id="{E9350B43-2FC6-DBFA-2920-C8265C1C6A48}"/>
              </a:ext>
            </a:extLst>
          </p:cNvPr>
          <p:cNvSpPr>
            <a:spLocks noGrp="1"/>
          </p:cNvSpPr>
          <p:nvPr>
            <p:ph type="dt" sz="half" idx="4294967295"/>
          </p:nvPr>
        </p:nvSpPr>
        <p:spPr>
          <a:xfrm>
            <a:off x="0" y="6464300"/>
            <a:ext cx="987425" cy="311150"/>
          </a:xfrm>
        </p:spPr>
        <p:txBody>
          <a:bodyPr rtlCol="0"/>
          <a:lstStyle>
            <a:defPPr>
              <a:defRPr lang="en-GB"/>
            </a:defPPr>
          </a:lstStyle>
          <a:p>
            <a:pPr rtl="0"/>
            <a:endParaRPr lang="en-GB" dirty="0"/>
          </a:p>
        </p:txBody>
      </p:sp>
    </p:spTree>
    <p:extLst>
      <p:ext uri="{BB962C8B-B14F-4D97-AF65-F5344CB8AC3E}">
        <p14:creationId xmlns:p14="http://schemas.microsoft.com/office/powerpoint/2010/main" val="109671749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14"/>
                                        </p:tgtEl>
                                      </p:cBhvr>
                                    </p:animEffect>
                                    <p:set>
                                      <p:cBhvr>
                                        <p:cTn id="7" dur="1" fill="hold">
                                          <p:stCondLst>
                                            <p:cond delay="499"/>
                                          </p:stCondLst>
                                        </p:cTn>
                                        <p:tgtEl>
                                          <p:spTgt spid="1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6">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6"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ECE6"/>
        </a:solidFill>
        <a:effectLst/>
      </p:bgPr>
    </p:bg>
    <p:spTree>
      <p:nvGrpSpPr>
        <p:cNvPr id="1" name=""/>
        <p:cNvGrpSpPr/>
        <p:nvPr/>
      </p:nvGrpSpPr>
      <p:grpSpPr>
        <a:xfrm>
          <a:off x="0" y="0"/>
          <a:ext cx="0" cy="0"/>
          <a:chOff x="0" y="0"/>
          <a:chExt cx="0" cy="0"/>
        </a:xfrm>
      </p:grpSpPr>
      <mc:AlternateContent xmlns:mc="http://schemas.openxmlformats.org/markup-compatibility/2006">
        <mc:Choice xmlns:am3d="http://schemas.microsoft.com/office/drawing/2017/model3d" Requires="am3d">
          <p:graphicFrame>
            <p:nvGraphicFramePr>
              <p:cNvPr id="24" name="3D Model 23" descr="A">
                <a:extLst>
                  <a:ext uri="{FF2B5EF4-FFF2-40B4-BE49-F238E27FC236}">
                    <a16:creationId xmlns:a16="http://schemas.microsoft.com/office/drawing/2014/main" id="{C27B4443-4152-6457-6992-E205C660EC5D}"/>
                  </a:ext>
                </a:extLst>
              </p:cNvPr>
              <p:cNvGraphicFramePr>
                <a:graphicFrameLocks noChangeAspect="1"/>
              </p:cNvGraphicFramePr>
              <p:nvPr>
                <p:extLst>
                  <p:ext uri="{D42A27DB-BD31-4B8C-83A1-F6EECF244321}">
                    <p14:modId xmlns:p14="http://schemas.microsoft.com/office/powerpoint/2010/main" val="2620561130"/>
                  </p:ext>
                </p:extLst>
              </p:nvPr>
            </p:nvGraphicFramePr>
            <p:xfrm>
              <a:off x="2557748" y="91820"/>
              <a:ext cx="4762499" cy="5680817"/>
            </p:xfrm>
            <a:graphic>
              <a:graphicData uri="http://schemas.microsoft.com/office/drawing/2017/model3d">
                <am3d:model3d r:embed="rId3">
                  <am3d:spPr>
                    <a:xfrm>
                      <a:off x="0" y="0"/>
                      <a:ext cx="4762499" cy="5680817"/>
                    </a:xfrm>
                    <a:prstGeom prst="rect">
                      <a:avLst/>
                    </a:prstGeom>
                  </am3d:spPr>
                  <am3d:camera>
                    <am3d:pos x="0" y="0" z="62982160"/>
                    <am3d:up dx="0" dy="36000000" dz="0"/>
                    <am3d:lookAt x="0" y="0" z="0"/>
                    <am3d:perspective fov="2700000"/>
                  </am3d:camera>
                  <am3d:trans>
                    <am3d:meterPerModelUnit n="3448690" d="1000000"/>
                    <am3d:preTrans dx="-1" dy="-18000000" dz="-1982"/>
                    <am3d:scale>
                      <am3d:sx n="1000000" d="1000000"/>
                      <am3d:sy n="1000000" d="1000000"/>
                      <am3d:sz n="1000000" d="1000000"/>
                    </am3d:scale>
                    <am3d:rot ax="579251" ay="838932" az="141219"/>
                    <am3d:postTrans dx="0" dy="0" dz="0"/>
                  </am3d:trans>
                  <am3d:raster rName="Office3DRenderer" rVer="16.0.8326">
                    <am3d:blip r:embed="rId4"/>
                  </am3d:raster>
                  <am3d:objViewport viewportSz="767666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4" name="3D Model 23" descr="A">
                <a:extLst>
                  <a:ext uri="{FF2B5EF4-FFF2-40B4-BE49-F238E27FC236}">
                    <a16:creationId xmlns:a16="http://schemas.microsoft.com/office/drawing/2014/main" id="{C27B4443-4152-6457-6992-E205C660EC5D}"/>
                  </a:ext>
                </a:extLst>
              </p:cNvPr>
              <p:cNvPicPr>
                <a:picLocks noGrp="1" noRot="1" noChangeAspect="1" noMove="1" noResize="1" noEditPoints="1" noAdjustHandles="1" noChangeArrowheads="1" noChangeShapeType="1" noCrop="1"/>
              </p:cNvPicPr>
              <p:nvPr/>
            </p:nvPicPr>
            <p:blipFill>
              <a:blip r:embed="rId4"/>
              <a:stretch>
                <a:fillRect/>
              </a:stretch>
            </p:blipFill>
            <p:spPr>
              <a:xfrm>
                <a:off x="2557748" y="91820"/>
                <a:ext cx="4762499" cy="5680817"/>
              </a:xfrm>
              <a:prstGeom prst="rect">
                <a:avLst/>
              </a:prstGeom>
            </p:spPr>
          </p:pic>
        </mc:Fallback>
      </mc:AlternateContent>
      <p:sp>
        <p:nvSpPr>
          <p:cNvPr id="2" name="Date Placeholder 1">
            <a:extLst>
              <a:ext uri="{FF2B5EF4-FFF2-40B4-BE49-F238E27FC236}">
                <a16:creationId xmlns:a16="http://schemas.microsoft.com/office/drawing/2014/main" id="{EB170A85-84B6-5E89-7F16-4811AE5FD44B}"/>
              </a:ext>
            </a:extLst>
          </p:cNvPr>
          <p:cNvSpPr>
            <a:spLocks noGrp="1"/>
          </p:cNvSpPr>
          <p:nvPr>
            <p:ph type="dt" sz="half" idx="10"/>
          </p:nvPr>
        </p:nvSpPr>
        <p:spPr/>
        <p:txBody>
          <a:bodyPr rtlCol="0"/>
          <a:lstStyle>
            <a:defPPr>
              <a:defRPr lang="en-GB"/>
            </a:defPPr>
          </a:lstStyle>
          <a:p>
            <a:pPr rtl="0"/>
            <a:endParaRPr lang="en-GB" dirty="0"/>
          </a:p>
        </p:txBody>
      </p:sp>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9</a:t>
            </a:fld>
            <a:endParaRPr lang="en-GB" dirty="0"/>
          </a:p>
        </p:txBody>
      </p:sp>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p:txBody>
          <a:bodyPr rtlCol="0"/>
          <a:lstStyle>
            <a:defPPr>
              <a:defRPr lang="en-GB"/>
            </a:defPPr>
          </a:lstStyle>
          <a:p>
            <a:pPr rtl="0"/>
            <a:r>
              <a:rPr lang="en-GB" i="1" u="sng" dirty="0">
                <a:solidFill>
                  <a:srgbClr val="7030A0"/>
                </a:solidFill>
              </a:rPr>
              <a:t>Aim for Amira   -  </a:t>
            </a:r>
            <a:r>
              <a:rPr lang="en-GB" sz="2400" i="1" dirty="0">
                <a:solidFill>
                  <a:srgbClr val="721B83"/>
                </a:solidFill>
              </a:rPr>
              <a:t>Support Plan</a:t>
            </a:r>
            <a:r>
              <a:rPr lang="en-GB" sz="2400" i="1" dirty="0"/>
              <a:t>.</a:t>
            </a:r>
          </a:p>
        </p:txBody>
      </p:sp>
      <p:graphicFrame>
        <p:nvGraphicFramePr>
          <p:cNvPr id="16" name="Diagram 15">
            <a:extLst>
              <a:ext uri="{FF2B5EF4-FFF2-40B4-BE49-F238E27FC236}">
                <a16:creationId xmlns:a16="http://schemas.microsoft.com/office/drawing/2014/main" id="{A8D5711A-2064-CD4E-214B-7B150030EC0D}"/>
              </a:ext>
            </a:extLst>
          </p:cNvPr>
          <p:cNvGraphicFramePr/>
          <p:nvPr>
            <p:extLst>
              <p:ext uri="{D42A27DB-BD31-4B8C-83A1-F6EECF244321}">
                <p14:modId xmlns:p14="http://schemas.microsoft.com/office/powerpoint/2010/main" val="2179073714"/>
              </p:ext>
            </p:extLst>
          </p:nvPr>
        </p:nvGraphicFramePr>
        <p:xfrm>
          <a:off x="1" y="1339140"/>
          <a:ext cx="4762500" cy="44901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19" name="Diagram 18">
            <a:extLst>
              <a:ext uri="{FF2B5EF4-FFF2-40B4-BE49-F238E27FC236}">
                <a16:creationId xmlns:a16="http://schemas.microsoft.com/office/drawing/2014/main" id="{3E4B6BF6-BD6C-6030-FFAC-5D90E100F07C}"/>
              </a:ext>
            </a:extLst>
          </p:cNvPr>
          <p:cNvGraphicFramePr/>
          <p:nvPr>
            <p:extLst>
              <p:ext uri="{D42A27DB-BD31-4B8C-83A1-F6EECF244321}">
                <p14:modId xmlns:p14="http://schemas.microsoft.com/office/powerpoint/2010/main" val="2431404763"/>
              </p:ext>
            </p:extLst>
          </p:nvPr>
        </p:nvGraphicFramePr>
        <p:xfrm>
          <a:off x="6788214" y="39688"/>
          <a:ext cx="5166614" cy="478316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22" name="Diagram 21">
            <a:extLst>
              <a:ext uri="{FF2B5EF4-FFF2-40B4-BE49-F238E27FC236}">
                <a16:creationId xmlns:a16="http://schemas.microsoft.com/office/drawing/2014/main" id="{1656B39D-7E20-012E-B98F-BB936258A0B3}"/>
              </a:ext>
            </a:extLst>
          </p:cNvPr>
          <p:cNvGraphicFramePr/>
          <p:nvPr>
            <p:extLst>
              <p:ext uri="{D42A27DB-BD31-4B8C-83A1-F6EECF244321}">
                <p14:modId xmlns:p14="http://schemas.microsoft.com/office/powerpoint/2010/main" val="1986414830"/>
              </p:ext>
            </p:extLst>
          </p:nvPr>
        </p:nvGraphicFramePr>
        <p:xfrm>
          <a:off x="5048250" y="4388960"/>
          <a:ext cx="6599302" cy="1662242"/>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graphicFrame>
        <p:nvGraphicFramePr>
          <p:cNvPr id="25" name="Diagram 24">
            <a:extLst>
              <a:ext uri="{FF2B5EF4-FFF2-40B4-BE49-F238E27FC236}">
                <a16:creationId xmlns:a16="http://schemas.microsoft.com/office/drawing/2014/main" id="{7FAFDC96-4341-F6D0-B1BA-2023A07E9345}"/>
              </a:ext>
            </a:extLst>
          </p:cNvPr>
          <p:cNvGraphicFramePr/>
          <p:nvPr>
            <p:extLst>
              <p:ext uri="{D42A27DB-BD31-4B8C-83A1-F6EECF244321}">
                <p14:modId xmlns:p14="http://schemas.microsoft.com/office/powerpoint/2010/main" val="2121080071"/>
              </p:ext>
            </p:extLst>
          </p:nvPr>
        </p:nvGraphicFramePr>
        <p:xfrm>
          <a:off x="4657725" y="4505326"/>
          <a:ext cx="7439025" cy="1426484"/>
        </p:xfrm>
        <a:graphic>
          <a:graphicData uri="http://schemas.openxmlformats.org/drawingml/2006/diagram">
            <dgm:relIds xmlns:dgm="http://schemas.openxmlformats.org/drawingml/2006/diagram" xmlns:r="http://schemas.openxmlformats.org/officeDocument/2006/relationships" r:dm="rId20" r:lo="rId21" r:qs="rId22" r:cs="rId23"/>
          </a:graphicData>
        </a:graphic>
      </p:graphicFrame>
    </p:spTree>
    <p:extLst>
      <p:ext uri="{BB962C8B-B14F-4D97-AF65-F5344CB8AC3E}">
        <p14:creationId xmlns:p14="http://schemas.microsoft.com/office/powerpoint/2010/main" val="100210482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anim calcmode="lin" valueType="num">
                                      <p:cBhvr additive="base">
                                        <p:cTn id="7" dur="500" fill="hold"/>
                                        <p:tgtEl>
                                          <p:spTgt spid="38"/>
                                        </p:tgtEl>
                                        <p:attrNameLst>
                                          <p:attrName>ppt_x</p:attrName>
                                        </p:attrNameLst>
                                      </p:cBhvr>
                                      <p:tavLst>
                                        <p:tav tm="0">
                                          <p:val>
                                            <p:strVal val="#ppt_x"/>
                                          </p:val>
                                        </p:tav>
                                        <p:tav tm="100000">
                                          <p:val>
                                            <p:strVal val="#ppt_x"/>
                                          </p:val>
                                        </p:tav>
                                      </p:tavLst>
                                    </p:anim>
                                    <p:anim calcmode="lin" valueType="num">
                                      <p:cBhvr additive="base">
                                        <p:cTn id="8"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9" presetClass="emph" presetSubtype="2" fill="hold" nodeType="clickEffect">
                                  <p:stCondLst>
                                    <p:cond delay="0"/>
                                  </p:stCondLst>
                                  <p:childTnLst>
                                    <p:anim calcmode="lin" valueType="num">
                                      <p:cBhvr additive="sum">
                                        <p:cTn id="12" dur="2000" fill="hold"/>
                                        <p:tgtEl>
                                          <p:spTgt spid="24"/>
                                        </p:tgtEl>
                                        <p:attrNameLst>
                                          <p:attrName>3d.object.rotation.y</p:attrName>
                                        </p:attrNameLst>
                                      </p:cBhvr>
                                      <p:tavLst>
                                        <p:tav tm="0">
                                          <p:val>
                                            <p:fltVal val="0"/>
                                          </p:val>
                                        </p:tav>
                                        <p:tav tm="1120">
                                          <p:val>
                                            <p:fltVal val="-0.0012"/>
                                          </p:val>
                                        </p:tav>
                                        <p:tav tm="2250">
                                          <p:val>
                                            <p:fltVal val="-0.0098"/>
                                          </p:val>
                                        </p:tav>
                                        <p:tav tm="3370">
                                          <p:val>
                                            <p:fltVal val="-0.033"/>
                                          </p:val>
                                        </p:tav>
                                        <p:tav tm="4490">
                                          <p:val>
                                            <p:fltVal val="-0.0789"/>
                                          </p:val>
                                        </p:tav>
                                        <p:tav tm="5620">
                                          <p:val>
                                            <p:fltVal val="-0.1548"/>
                                          </p:val>
                                        </p:tav>
                                        <p:tav tm="6740">
                                          <p:val>
                                            <p:fltVal val="-0.267"/>
                                          </p:val>
                                        </p:tav>
                                        <p:tav tm="7870">
                                          <p:val>
                                            <p:fltVal val="-0.4235"/>
                                          </p:val>
                                        </p:tav>
                                        <p:tav tm="8990">
                                          <p:val>
                                            <p:fltVal val="-0.6337"/>
                                          </p:val>
                                        </p:tav>
                                        <p:tav tm="10110">
                                          <p:val>
                                            <p:fltVal val="-0.9013"/>
                                          </p:val>
                                        </p:tav>
                                        <p:tav tm="11240">
                                          <p:val>
                                            <p:fltVal val="-1.2353"/>
                                          </p:val>
                                        </p:tav>
                                        <p:tav tm="12360">
                                          <p:val>
                                            <p:fltVal val="-1.647"/>
                                          </p:val>
                                        </p:tav>
                                        <p:tav tm="13480">
                                          <p:val>
                                            <p:fltVal val="-2.0869"/>
                                          </p:val>
                                        </p:tav>
                                        <p:tav tm="14610">
                                          <p:val>
                                            <p:fltVal val="-2.4538"/>
                                          </p:val>
                                        </p:tav>
                                        <p:tav tm="15730">
                                          <p:val>
                                            <p:fltVal val="-2.7534"/>
                                          </p:val>
                                        </p:tav>
                                        <p:tav tm="16850">
                                          <p:val>
                                            <p:fltVal val="-2.9876"/>
                                          </p:val>
                                        </p:tav>
                                        <p:tav tm="17980">
                                          <p:val>
                                            <p:fltVal val="-3.1669"/>
                                          </p:val>
                                        </p:tav>
                                        <p:tav tm="19100">
                                          <p:val>
                                            <p:fltVal val="-3.2996"/>
                                          </p:val>
                                        </p:tav>
                                        <p:tav tm="20220">
                                          <p:val>
                                            <p:fltVal val="-3.3906"/>
                                          </p:val>
                                        </p:tav>
                                        <p:tav tm="21350">
                                          <p:val>
                                            <p:fltVal val="-3.4488"/>
                                          </p:val>
                                        </p:tav>
                                        <p:tav tm="22470">
                                          <p:val>
                                            <p:fltVal val="-3.4815"/>
                                          </p:val>
                                        </p:tav>
                                        <p:tav tm="23600">
                                          <p:val>
                                            <p:fltVal val="-3.4961"/>
                                          </p:val>
                                        </p:tav>
                                        <p:tav tm="24720">
                                          <p:val>
                                            <p:fltVal val="-3.4998"/>
                                          </p:val>
                                        </p:tav>
                                        <p:tav tm="25840">
                                          <p:val>
                                            <p:fltVal val="-3.0301"/>
                                          </p:val>
                                        </p:tav>
                                        <p:tav tm="26970">
                                          <p:val>
                                            <p:fltVal val="-0.9661"/>
                                          </p:val>
                                        </p:tav>
                                        <p:tav tm="28090">
                                          <p:val>
                                            <p:fltVal val="2.1525"/>
                                          </p:val>
                                        </p:tav>
                                        <p:tav tm="29210">
                                          <p:val>
                                            <p:fltVal val="6.1215"/>
                                          </p:val>
                                        </p:tav>
                                        <p:tav tm="30340">
                                          <p:val>
                                            <p:fltVal val="10.8322"/>
                                          </p:val>
                                        </p:tav>
                                        <p:tav tm="31460">
                                          <p:val>
                                            <p:fltVal val="16.2132"/>
                                          </p:val>
                                        </p:tav>
                                        <p:tav tm="32580">
                                          <p:val>
                                            <p:fltVal val="22.2128"/>
                                          </p:val>
                                        </p:tav>
                                        <p:tav tm="33710">
                                          <p:val>
                                            <p:fltVal val="28.7297"/>
                                          </p:val>
                                        </p:tav>
                                        <p:tav tm="34830">
                                          <p:val>
                                            <p:fltVal val="35.8493"/>
                                          </p:val>
                                        </p:tav>
                                        <p:tav tm="35960">
                                          <p:val>
                                            <p:fltVal val="43.4888"/>
                                          </p:val>
                                        </p:tav>
                                        <p:tav tm="37080">
                                          <p:val>
                                            <p:fltVal val="51.6257"/>
                                          </p:val>
                                        </p:tav>
                                        <p:tav tm="38200">
                                          <p:val>
                                            <p:fltVal val="60.2402"/>
                                          </p:val>
                                        </p:tav>
                                        <p:tav tm="39330">
                                          <p:val>
                                            <p:fltVal val="69.3155"/>
                                          </p:val>
                                        </p:tav>
                                        <p:tav tm="40450">
                                          <p:val>
                                            <p:fltVal val="78.8364"/>
                                          </p:val>
                                        </p:tav>
                                        <p:tav tm="41570">
                                          <p:val>
                                            <p:fltVal val="88.6987"/>
                                          </p:val>
                                        </p:tav>
                                        <p:tav tm="42700">
                                          <p:val>
                                            <p:fltVal val="99.0679"/>
                                          </p:val>
                                        </p:tav>
                                        <p:tav tm="43820">
                                          <p:val>
                                            <p:fltVal val="109.8461"/>
                                          </p:val>
                                        </p:tav>
                                        <p:tav tm="44940">
                                          <p:val>
                                            <p:fltVal val="121.0232"/>
                                          </p:val>
                                        </p:tav>
                                        <p:tav tm="46070">
                                          <p:val>
                                            <p:fltVal val="132.5899"/>
                                          </p:val>
                                        </p:tav>
                                        <p:tav tm="47190">
                                          <p:val>
                                            <p:fltVal val="144.5376"/>
                                          </p:val>
                                        </p:tav>
                                        <p:tav tm="48310">
                                          <p:val>
                                            <p:fltVal val="156.85851"/>
                                          </p:val>
                                        </p:tav>
                                        <p:tav tm="49440">
                                          <p:val>
                                            <p:fltVal val="169.43021"/>
                                          </p:val>
                                        </p:tav>
                                        <p:tav tm="50560">
                                          <p:val>
                                            <p:fltVal val="182.34309"/>
                                          </p:val>
                                        </p:tav>
                                        <p:tav tm="51690">
                                          <p:val>
                                            <p:fltVal val="195.1411"/>
                                          </p:val>
                                        </p:tav>
                                        <p:tav tm="52810">
                                          <p:val>
                                            <p:fltVal val="207.6945"/>
                                          </p:val>
                                        </p:tav>
                                        <p:tav tm="53930">
                                          <p:val>
                                            <p:fltVal val="219.77251"/>
                                          </p:val>
                                        </p:tav>
                                        <p:tav tm="55060">
                                          <p:val>
                                            <p:fltVal val="231.4814"/>
                                          </p:val>
                                        </p:tav>
                                        <p:tav tm="56180">
                                          <p:val>
                                            <p:fltVal val="242.91341"/>
                                          </p:val>
                                        </p:tav>
                                        <p:tav tm="57300">
                                          <p:val>
                                            <p:fltVal val="253.8558"/>
                                          </p:val>
                                        </p:tav>
                                        <p:tav tm="58430">
                                          <p:val>
                                            <p:fltVal val="264.40329"/>
                                          </p:val>
                                        </p:tav>
                                        <p:tav tm="59550">
                                          <p:val>
                                            <p:fltVal val="274.63501"/>
                                          </p:val>
                                        </p:tav>
                                        <p:tav tm="60670">
                                          <p:val>
                                            <p:fltVal val="284.35721"/>
                                          </p:val>
                                        </p:tav>
                                        <p:tav tm="61800">
                                          <p:val>
                                            <p:fltVal val="293.6507"/>
                                          </p:val>
                                        </p:tav>
                                        <p:tav tm="62920">
                                          <p:val>
                                            <p:fltVal val="302.57959"/>
                                          </p:val>
                                        </p:tav>
                                        <p:tav tm="64040">
                                          <p:val>
                                            <p:fltVal val="310.96921"/>
                                          </p:val>
                                        </p:tav>
                                        <p:tav tm="65170">
                                          <p:val>
                                            <p:fltVal val="318.88379"/>
                                          </p:val>
                                        </p:tav>
                                        <p:tav tm="66290">
                                          <p:val>
                                            <p:fltVal val="326.36801"/>
                                          </p:val>
                                        </p:tav>
                                        <p:tav tm="67420">
                                          <p:val>
                                            <p:fltVal val="333.26511"/>
                                          </p:val>
                                        </p:tav>
                                        <p:tav tm="68540">
                                          <p:val>
                                            <p:fltVal val="339.6712"/>
                                          </p:val>
                                        </p:tav>
                                        <p:tav tm="69660">
                                          <p:val>
                                            <p:fltVal val="345.43851"/>
                                          </p:val>
                                        </p:tav>
                                        <p:tav tm="70790">
                                          <p:val>
                                            <p:fltVal val="350.58469"/>
                                          </p:val>
                                        </p:tav>
                                        <p:tav tm="71910">
                                          <p:val>
                                            <p:fltVal val="355.09189"/>
                                          </p:val>
                                        </p:tav>
                                        <p:tav tm="73030">
                                          <p:val>
                                            <p:fltVal val="358.80179"/>
                                          </p:val>
                                        </p:tav>
                                        <p:tav tm="74160">
                                          <p:val>
                                            <p:fltVal val="361.63531"/>
                                          </p:val>
                                        </p:tav>
                                        <p:tav tm="75280">
                                          <p:val>
                                            <p:fltVal val="363.345"/>
                                          </p:val>
                                        </p:tav>
                                        <p:tav tm="76400">
                                          <p:val>
                                            <p:fltVal val="363.4978"/>
                                          </p:val>
                                        </p:tav>
                                        <p:tav tm="77530">
                                          <p:val>
                                            <p:fltVal val="363.47061"/>
                                          </p:val>
                                        </p:tav>
                                        <p:tav tm="78650">
                                          <p:val>
                                            <p:fltVal val="363.38339"/>
                                          </p:val>
                                        </p:tav>
                                        <p:tav tm="79780">
                                          <p:val>
                                            <p:fltVal val="363.20349"/>
                                          </p:val>
                                        </p:tav>
                                        <p:tav tm="80900">
                                          <p:val>
                                            <p:fltVal val="362.8963"/>
                                          </p:val>
                                        </p:tav>
                                        <p:tav tm="82020">
                                          <p:val>
                                            <p:fltVal val="362.4227"/>
                                          </p:val>
                                        </p:tav>
                                        <p:tav tm="83150">
                                          <p:val>
                                            <p:fltVal val="361.7569"/>
                                          </p:val>
                                        </p:tav>
                                        <p:tav tm="84270">
                                          <p:val>
                                            <p:fltVal val="361.0874"/>
                                          </p:val>
                                        </p:tav>
                                        <p:tav tm="85390">
                                          <p:val>
                                            <p:fltVal val="360.6105"/>
                                          </p:val>
                                        </p:tav>
                                        <p:tav tm="86520">
                                          <p:val>
                                            <p:fltVal val="360.30069"/>
                                          </p:val>
                                        </p:tav>
                                        <p:tav tm="87640">
                                          <p:val>
                                            <p:fltVal val="360.1188"/>
                                          </p:val>
                                        </p:tav>
                                        <p:tav tm="88760">
                                          <p:val>
                                            <p:fltVal val="360.03021"/>
                                          </p:val>
                                        </p:tav>
                                        <p:tav tm="89890">
                                          <p:val>
                                            <p:fltVal val="360.00229"/>
                                          </p:val>
                                        </p:tav>
                                        <p:tav tm="91010">
                                          <p:val>
                                            <p:fltVal val="360"/>
                                          </p:val>
                                        </p:tav>
                                        <p:tav tm="92130">
                                          <p:val>
                                            <p:fltVal val="360"/>
                                          </p:val>
                                        </p:tav>
                                        <p:tav tm="93260">
                                          <p:val>
                                            <p:fltVal val="360"/>
                                          </p:val>
                                        </p:tav>
                                        <p:tav tm="94380">
                                          <p:val>
                                            <p:fltVal val="360"/>
                                          </p:val>
                                        </p:tav>
                                        <p:tav tm="95510">
                                          <p:val>
                                            <p:fltVal val="360"/>
                                          </p:val>
                                        </p:tav>
                                        <p:tav tm="96630">
                                          <p:val>
                                            <p:fltVal val="360"/>
                                          </p:val>
                                        </p:tav>
                                        <p:tav tm="97750">
                                          <p:val>
                                            <p:fltVal val="360"/>
                                          </p:val>
                                        </p:tav>
                                        <p:tav tm="98880">
                                          <p:val>
                                            <p:fltVal val="360"/>
                                          </p:val>
                                        </p:tav>
                                        <p:tav tm="100000">
                                          <p:val>
                                            <p:fltVal val="360"/>
                                          </p:val>
                                        </p:tav>
                                      </p:tavLst>
                                    </p:anim>
                                    <p:anim calcmode="lin" valueType="num">
                                      <p:cBhvr additive="sum">
                                        <p:cTn id="13" dur="2000" fill="hold"/>
                                        <p:tgtEl>
                                          <p:spTgt spid="24"/>
                                        </p:tgtEl>
                                        <p:attrNameLst>
                                          <p:attrName>3d.object.translation.y</p:attrName>
                                        </p:attrNameLst>
                                      </p:cBhvr>
                                      <p:tavLst>
                                        <p:tav tm="0">
                                          <p:val>
                                            <p:fltVal val="0"/>
                                          </p:val>
                                        </p:tav>
                                        <p:tav tm="1120">
                                          <p:val>
                                            <p:fltVal val="0"/>
                                          </p:val>
                                        </p:tav>
                                        <p:tav tm="2250">
                                          <p:val>
                                            <p:fltVal val="-10E-5"/>
                                          </p:val>
                                        </p:tav>
                                        <p:tav tm="3370">
                                          <p:val>
                                            <p:fltVal val="-0.0004"/>
                                          </p:val>
                                        </p:tav>
                                        <p:tav tm="4490">
                                          <p:val>
                                            <p:fltVal val="-0.0011"/>
                                          </p:val>
                                        </p:tav>
                                        <p:tav tm="5620">
                                          <p:val>
                                            <p:fltVal val="-0.0021"/>
                                          </p:val>
                                        </p:tav>
                                        <p:tav tm="6740">
                                          <p:val>
                                            <p:fltVal val="-0.0037"/>
                                          </p:val>
                                        </p:tav>
                                        <p:tav tm="7870">
                                          <p:val>
                                            <p:fltVal val="-0.0059"/>
                                          </p:val>
                                        </p:tav>
                                        <p:tav tm="8990">
                                          <p:val>
                                            <p:fltVal val="-0.0088"/>
                                          </p:val>
                                        </p:tav>
                                        <p:tav tm="10110">
                                          <p:val>
                                            <p:fltVal val="-0.0125"/>
                                          </p:val>
                                        </p:tav>
                                        <p:tav tm="11240">
                                          <p:val>
                                            <p:fltVal val="-0.0162"/>
                                          </p:val>
                                        </p:tav>
                                        <p:tav tm="12360">
                                          <p:val>
                                            <p:fltVal val="-0.0191"/>
                                          </p:val>
                                        </p:tav>
                                        <p:tav tm="13480">
                                          <p:val>
                                            <p:fltVal val="-0.0213"/>
                                          </p:val>
                                        </p:tav>
                                        <p:tav tm="14610">
                                          <p:val>
                                            <p:fltVal val="-0.0228"/>
                                          </p:val>
                                        </p:tav>
                                        <p:tav tm="15730">
                                          <p:val>
                                            <p:fltVal val="-0.0239"/>
                                          </p:val>
                                        </p:tav>
                                        <p:tav tm="16850">
                                          <p:val>
                                            <p:fltVal val="-0.0245"/>
                                          </p:val>
                                        </p:tav>
                                        <p:tav tm="17980">
                                          <p:val>
                                            <p:fltVal val="-0.0248"/>
                                          </p:val>
                                        </p:tav>
                                        <p:tav tm="19100">
                                          <p:val>
                                            <p:fltVal val="-0.0249"/>
                                          </p:val>
                                        </p:tav>
                                        <p:tav tm="20220">
                                          <p:val>
                                            <p:fltVal val="-0.0249"/>
                                          </p:val>
                                        </p:tav>
                                        <p:tav tm="21350">
                                          <p:val>
                                            <p:fltVal val="-0.0248"/>
                                          </p:val>
                                        </p:tav>
                                        <p:tav tm="22470">
                                          <p:val>
                                            <p:fltVal val="-0.0241"/>
                                          </p:val>
                                        </p:tav>
                                        <p:tav tm="23600">
                                          <p:val>
                                            <p:fltVal val="-0.022"/>
                                          </p:val>
                                        </p:tav>
                                        <p:tav tm="24720">
                                          <p:val>
                                            <p:fltVal val="-0.0179"/>
                                          </p:val>
                                        </p:tav>
                                        <p:tav tm="25840">
                                          <p:val>
                                            <p:fltVal val="-0.0113"/>
                                          </p:val>
                                        </p:tav>
                                        <p:tav tm="26970">
                                          <p:val>
                                            <p:fltVal val="-0.0013"/>
                                          </p:val>
                                        </p:tav>
                                        <p:tav tm="28090">
                                          <p:val>
                                            <p:fltVal val="0.0124"/>
                                          </p:val>
                                        </p:tav>
                                        <p:tav tm="29210">
                                          <p:val>
                                            <p:fltVal val="0.0309"/>
                                          </p:val>
                                        </p:tav>
                                        <p:tav tm="30340">
                                          <p:val>
                                            <p:fltVal val="0.0546"/>
                                          </p:val>
                                        </p:tav>
                                        <p:tav tm="31460">
                                          <p:val>
                                            <p:fltVal val="0.0842"/>
                                          </p:val>
                                        </p:tav>
                                        <p:tav tm="32580">
                                          <p:val>
                                            <p:fltVal val="0.1204"/>
                                          </p:val>
                                        </p:tav>
                                        <p:tav tm="33710">
                                          <p:val>
                                            <p:fltVal val="0.1634"/>
                                          </p:val>
                                        </p:tav>
                                        <p:tav tm="34830">
                                          <p:val>
                                            <p:fltVal val="0.2145"/>
                                          </p:val>
                                        </p:tav>
                                        <p:tav tm="35960">
                                          <p:val>
                                            <p:fltVal val="0.2711"/>
                                          </p:val>
                                        </p:tav>
                                        <p:tav tm="37080">
                                          <p:val>
                                            <p:fltVal val="0.3207"/>
                                          </p:val>
                                        </p:tav>
                                        <p:tav tm="38200">
                                          <p:val>
                                            <p:fltVal val="0.3625"/>
                                          </p:val>
                                        </p:tav>
                                        <p:tav tm="39330">
                                          <p:val>
                                            <p:fltVal val="0.3973"/>
                                          </p:val>
                                        </p:tav>
                                        <p:tav tm="40450">
                                          <p:val>
                                            <p:fltVal val="0.4256"/>
                                          </p:val>
                                        </p:tav>
                                        <p:tav tm="41570">
                                          <p:val>
                                            <p:fltVal val="0.448"/>
                                          </p:val>
                                        </p:tav>
                                        <p:tav tm="42700">
                                          <p:val>
                                            <p:fltVal val="0.4655"/>
                                          </p:val>
                                        </p:tav>
                                        <p:tav tm="43820">
                                          <p:val>
                                            <p:fltVal val="0.4786"/>
                                          </p:val>
                                        </p:tav>
                                        <p:tav tm="44940">
                                          <p:val>
                                            <p:fltVal val="0.4878"/>
                                          </p:val>
                                        </p:tav>
                                        <p:tav tm="46070">
                                          <p:val>
                                            <p:fltVal val="0.4939"/>
                                          </p:val>
                                        </p:tav>
                                        <p:tav tm="47190">
                                          <p:val>
                                            <p:fltVal val="0.4975"/>
                                          </p:val>
                                        </p:tav>
                                        <p:tav tm="48310">
                                          <p:val>
                                            <p:fltVal val="0.4993"/>
                                          </p:val>
                                        </p:tav>
                                        <p:tav tm="49440">
                                          <p:val>
                                            <p:fltVal val="0.4999"/>
                                          </p:val>
                                        </p:tav>
                                        <p:tav tm="50560">
                                          <p:val>
                                            <p:fltVal val="0.4999"/>
                                          </p:val>
                                        </p:tav>
                                        <p:tav tm="51690">
                                          <p:val>
                                            <p:fltVal val="0.4998"/>
                                          </p:val>
                                        </p:tav>
                                        <p:tav tm="52810">
                                          <p:val>
                                            <p:fltVal val="0.4988"/>
                                          </p:val>
                                        </p:tav>
                                        <p:tav tm="53930">
                                          <p:val>
                                            <p:fltVal val="0.4965"/>
                                          </p:val>
                                        </p:tav>
                                        <p:tav tm="55060">
                                          <p:val>
                                            <p:fltVal val="0.4921"/>
                                          </p:val>
                                        </p:tav>
                                        <p:tav tm="56180">
                                          <p:val>
                                            <p:fltVal val="0.485"/>
                                          </p:val>
                                        </p:tav>
                                        <p:tav tm="57300">
                                          <p:val>
                                            <p:fltVal val="0.4746"/>
                                          </p:val>
                                        </p:tav>
                                        <p:tav tm="58430">
                                          <p:val>
                                            <p:fltVal val="0.4603"/>
                                          </p:val>
                                        </p:tav>
                                        <p:tav tm="59550">
                                          <p:val>
                                            <p:fltVal val="0.4411"/>
                                          </p:val>
                                        </p:tav>
                                        <p:tav tm="60670">
                                          <p:val>
                                            <p:fltVal val="0.4169"/>
                                          </p:val>
                                        </p:tav>
                                        <p:tav tm="61800">
                                          <p:val>
                                            <p:fltVal val="0.3868"/>
                                          </p:val>
                                        </p:tav>
                                        <p:tav tm="62920">
                                          <p:val>
                                            <p:fltVal val="0.3499"/>
                                          </p:val>
                                        </p:tav>
                                        <p:tav tm="64040">
                                          <p:val>
                                            <p:fltVal val="0.306"/>
                                          </p:val>
                                        </p:tav>
                                        <p:tav tm="65170">
                                          <p:val>
                                            <p:fltVal val="0.2544"/>
                                          </p:val>
                                        </p:tav>
                                        <p:tav tm="66290">
                                          <p:val>
                                            <p:fltVal val="0.1981"/>
                                          </p:val>
                                        </p:tav>
                                        <p:tav tm="67420">
                                          <p:val>
                                            <p:fltVal val="0.1498"/>
                                          </p:val>
                                        </p:tav>
                                        <p:tav tm="68540">
                                          <p:val>
                                            <p:fltVal val="0.1087"/>
                                          </p:val>
                                        </p:tav>
                                        <p:tav tm="69660">
                                          <p:val>
                                            <p:fltVal val="0.0748"/>
                                          </p:val>
                                        </p:tav>
                                        <p:tav tm="70790">
                                          <p:val>
                                            <p:fltVal val="0.0473"/>
                                          </p:val>
                                        </p:tav>
                                        <p:tav tm="71910">
                                          <p:val>
                                            <p:fltVal val="0.0251"/>
                                          </p:val>
                                        </p:tav>
                                        <p:tav tm="73030">
                                          <p:val>
                                            <p:fltVal val="0.0082"/>
                                          </p:val>
                                        </p:tav>
                                        <p:tav tm="74160">
                                          <p:val>
                                            <p:fltVal val="-0.0044"/>
                                          </p:val>
                                        </p:tav>
                                        <p:tav tm="75280">
                                          <p:val>
                                            <p:fltVal val="-0.0134"/>
                                          </p:val>
                                        </p:tav>
                                        <p:tav tm="76400">
                                          <p:val>
                                            <p:fltVal val="-0.0192"/>
                                          </p:val>
                                        </p:tav>
                                        <p:tav tm="77530">
                                          <p:val>
                                            <p:fltVal val="-0.0227"/>
                                          </p:val>
                                        </p:tav>
                                        <p:tav tm="78650">
                                          <p:val>
                                            <p:fltVal val="-0.0244"/>
                                          </p:val>
                                        </p:tav>
                                        <p:tav tm="79780">
                                          <p:val>
                                            <p:fltVal val="-0.0249"/>
                                          </p:val>
                                        </p:tav>
                                        <p:tav tm="80900">
                                          <p:val>
                                            <p:fltVal val="-0.0249"/>
                                          </p:val>
                                        </p:tav>
                                        <p:tav tm="82020">
                                          <p:val>
                                            <p:fltVal val="-0.0244"/>
                                          </p:val>
                                        </p:tav>
                                        <p:tav tm="83150">
                                          <p:val>
                                            <p:fltVal val="-0.0219"/>
                                          </p:val>
                                        </p:tav>
                                        <p:tav tm="84270">
                                          <p:val>
                                            <p:fltVal val="-0.0156"/>
                                          </p:val>
                                        </p:tav>
                                        <p:tav tm="85390">
                                          <p:val>
                                            <p:fltVal val="-0.0039"/>
                                          </p:val>
                                        </p:tav>
                                        <p:tav tm="86520">
                                          <p:val>
                                            <p:fltVal val="0.0104"/>
                                          </p:val>
                                        </p:tav>
                                        <p:tav tm="87640">
                                          <p:val>
                                            <p:fltVal val="0.0192"/>
                                          </p:val>
                                        </p:tav>
                                        <p:tav tm="88760">
                                          <p:val>
                                            <p:fltVal val="0.0235"/>
                                          </p:val>
                                        </p:tav>
                                        <p:tav tm="89890">
                                          <p:val>
                                            <p:fltVal val="0.0248"/>
                                          </p:val>
                                        </p:tav>
                                        <p:tav tm="91010">
                                          <p:val>
                                            <p:fltVal val="0.0249"/>
                                          </p:val>
                                        </p:tav>
                                        <p:tav tm="92130">
                                          <p:val>
                                            <p:fltVal val="0.0247"/>
                                          </p:val>
                                        </p:tav>
                                        <p:tav tm="93260">
                                          <p:val>
                                            <p:fltVal val="0.0234"/>
                                          </p:val>
                                        </p:tav>
                                        <p:tav tm="94380">
                                          <p:val>
                                            <p:fltVal val="0.0202"/>
                                          </p:val>
                                        </p:tav>
                                        <p:tav tm="95510">
                                          <p:val>
                                            <p:fltVal val="0.0143"/>
                                          </p:val>
                                        </p:tav>
                                        <p:tav tm="96630">
                                          <p:val>
                                            <p:fltVal val="0.0071"/>
                                          </p:val>
                                        </p:tav>
                                        <p:tav tm="97750">
                                          <p:val>
                                            <p:fltVal val="0.0027"/>
                                          </p:val>
                                        </p:tav>
                                        <p:tav tm="98880">
                                          <p:val>
                                            <p:fltVal val="0.0007"/>
                                          </p:val>
                                        </p:tav>
                                        <p:tav tm="100000">
                                          <p:val>
                                            <p:fltVal val="0"/>
                                          </p:val>
                                        </p:tav>
                                      </p:tavLst>
                                    </p:anim>
                                    <p:anim calcmode="lin" valueType="num">
                                      <p:cBhvr additive="mult">
                                        <p:cTn id="14" dur="2000" fill="hold"/>
                                        <p:tgtEl>
                                          <p:spTgt spid="24"/>
                                        </p:tgtEl>
                                        <p:attrNameLst>
                                          <p:attrName>3d.object.scale.x</p:attrName>
                                        </p:attrNameLst>
                                      </p:cBhvr>
                                      <p:tavLst>
                                        <p:tav tm="0">
                                          <p:val>
                                            <p:fltVal val="1"/>
                                          </p:val>
                                        </p:tav>
                                        <p:tav tm="1120">
                                          <p:val>
                                            <p:fltVal val="1"/>
                                          </p:val>
                                        </p:tav>
                                        <p:tav tm="2250">
                                          <p:val>
                                            <p:fltVal val="1.0002"/>
                                          </p:val>
                                        </p:tav>
                                        <p:tav tm="3370">
                                          <p:val>
                                            <p:fltVal val="1.0009"/>
                                          </p:val>
                                        </p:tav>
                                        <p:tav tm="4490">
                                          <p:val>
                                            <p:fltVal val="1.0023"/>
                                          </p:val>
                                        </p:tav>
                                        <p:tav tm="5620">
                                          <p:val>
                                            <p:fltVal val="1.0046"/>
                                          </p:val>
                                        </p:tav>
                                        <p:tav tm="6740">
                                          <p:val>
                                            <p:fltVal val="1.008"/>
                                          </p:val>
                                        </p:tav>
                                        <p:tav tm="7870">
                                          <p:val>
                                            <p:fltVal val="1.0127"/>
                                          </p:val>
                                        </p:tav>
                                        <p:tav tm="8990">
                                          <p:val>
                                            <p:fltVal val="1.019"/>
                                          </p:val>
                                        </p:tav>
                                        <p:tav tm="10110">
                                          <p:val>
                                            <p:fltVal val="1.0271"/>
                                          </p:val>
                                        </p:tav>
                                        <p:tav tm="11240">
                                          <p:val>
                                            <p:fltVal val="1.0351"/>
                                          </p:val>
                                        </p:tav>
                                        <p:tav tm="12360">
                                          <p:val>
                                            <p:fltVal val="1.0414"/>
                                          </p:val>
                                        </p:tav>
                                        <p:tav tm="13480">
                                          <p:val>
                                            <p:fltVal val="1.046"/>
                                          </p:val>
                                        </p:tav>
                                        <p:tav tm="14610">
                                          <p:val>
                                            <p:fltVal val="1.0494"/>
                                          </p:val>
                                        </p:tav>
                                        <p:tav tm="15730">
                                          <p:val>
                                            <p:fltVal val="1.0516"/>
                                          </p:val>
                                        </p:tav>
                                        <p:tav tm="16850">
                                          <p:val>
                                            <p:fltVal val="1.053"/>
                                          </p:val>
                                        </p:tav>
                                        <p:tav tm="17980">
                                          <p:val>
                                            <p:fltVal val="1.0537"/>
                                          </p:val>
                                        </p:tav>
                                        <p:tav tm="19100">
                                          <p:val>
                                            <p:fltVal val="1.0539"/>
                                          </p:val>
                                        </p:tav>
                                        <p:tav tm="20220">
                                          <p:val>
                                            <p:fltVal val="1.054"/>
                                          </p:val>
                                        </p:tav>
                                        <p:tav tm="21350">
                                          <p:val>
                                            <p:fltVal val="1.0536"/>
                                          </p:val>
                                        </p:tav>
                                        <p:tav tm="22470">
                                          <p:val>
                                            <p:fltVal val="1.0515"/>
                                          </p:val>
                                        </p:tav>
                                        <p:tav tm="23600">
                                          <p:val>
                                            <p:fltVal val="1.0457"/>
                                          </p:val>
                                        </p:tav>
                                        <p:tav tm="24720">
                                          <p:val>
                                            <p:fltVal val="1.0344"/>
                                          </p:val>
                                        </p:tav>
                                        <p:tav tm="25840">
                                          <p:val>
                                            <p:fltVal val="1.0183"/>
                                          </p:val>
                                        </p:tav>
                                        <p:tav tm="26970">
                                          <p:val>
                                            <p:fltVal val="1.0076"/>
                                          </p:val>
                                        </p:tav>
                                        <p:tav tm="28090">
                                          <p:val>
                                            <p:fltVal val="1.0021"/>
                                          </p:val>
                                        </p:tav>
                                        <p:tav tm="29210">
                                          <p:val>
                                            <p:fltVal val="1.0002"/>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1"/>
                                          </p:val>
                                        </p:tav>
                                        <p:tav tm="68540">
                                          <p:val>
                                            <p:fltVal val="1.0006"/>
                                          </p:val>
                                        </p:tav>
                                        <p:tav tm="69660">
                                          <p:val>
                                            <p:fltVal val="1.0024"/>
                                          </p:val>
                                        </p:tav>
                                        <p:tav tm="70790">
                                          <p:val>
                                            <p:fltVal val="1.006"/>
                                          </p:val>
                                        </p:tav>
                                        <p:tav tm="71910">
                                          <p:val>
                                            <p:fltVal val="1.0121"/>
                                          </p:val>
                                        </p:tav>
                                        <p:tav tm="73030">
                                          <p:val>
                                            <p:fltVal val="1.0213"/>
                                          </p:val>
                                        </p:tav>
                                        <p:tav tm="74160">
                                          <p:val>
                                            <p:fltVal val="1.0331"/>
                                          </p:val>
                                        </p:tav>
                                        <p:tav tm="75280">
                                          <p:val>
                                            <p:fltVal val="1.0422"/>
                                          </p:val>
                                        </p:tav>
                                        <p:tav tm="76400">
                                          <p:val>
                                            <p:fltVal val="1.0482"/>
                                          </p:val>
                                        </p:tav>
                                        <p:tav tm="77530">
                                          <p:val>
                                            <p:fltVal val="1.0516"/>
                                          </p:val>
                                        </p:tav>
                                        <p:tav tm="78650">
                                          <p:val>
                                            <p:fltVal val="1.0534"/>
                                          </p:val>
                                        </p:tav>
                                        <p:tav tm="79780">
                                          <p:val>
                                            <p:fltVal val="1.0539"/>
                                          </p:val>
                                        </p:tav>
                                        <p:tav tm="80900">
                                          <p:val>
                                            <p:fltVal val="1.0539"/>
                                          </p:val>
                                        </p:tav>
                                        <p:tav tm="82020">
                                          <p:val>
                                            <p:fltVal val="1.0534"/>
                                          </p:val>
                                        </p:tav>
                                        <p:tav tm="83150">
                                          <p:val>
                                            <p:fltVal val="1.0506"/>
                                          </p:val>
                                        </p:tav>
                                        <p:tav tm="84270">
                                          <p:val>
                                            <p:fltVal val="1.0439"/>
                                          </p:val>
                                        </p:tav>
                                        <p:tav tm="85390">
                                          <p:val>
                                            <p:fltVal val="1.0312"/>
                                          </p:val>
                                        </p:tav>
                                        <p:tav tm="86520">
                                          <p:val>
                                            <p:fltVal val="1.0156"/>
                                          </p:val>
                                        </p:tav>
                                        <p:tav tm="87640">
                                          <p:val>
                                            <p:fltVal val="1.0061"/>
                                          </p:val>
                                        </p:tav>
                                        <p:tav tm="88760">
                                          <p:val>
                                            <p:fltVal val="1.0015"/>
                                          </p:val>
                                        </p:tav>
                                        <p:tav tm="89890">
                                          <p:val>
                                            <p:fltVal val="1.0001"/>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anim calcmode="lin" valueType="num">
                                      <p:cBhvr additive="mult">
                                        <p:cTn id="15" dur="2000" fill="hold"/>
                                        <p:tgtEl>
                                          <p:spTgt spid="24"/>
                                        </p:tgtEl>
                                        <p:attrNameLst>
                                          <p:attrName>3d.object.scale.y</p:attrName>
                                        </p:attrNameLst>
                                      </p:cBhvr>
                                      <p:tavLst>
                                        <p:tav tm="0">
                                          <p:val>
                                            <p:fltVal val="1"/>
                                          </p:val>
                                        </p:tav>
                                        <p:tav tm="1120">
                                          <p:val>
                                            <p:fltVal val="0.9999"/>
                                          </p:val>
                                        </p:tav>
                                        <p:tav tm="2250">
                                          <p:val>
                                            <p:fltVal val="0.9994"/>
                                          </p:val>
                                        </p:tav>
                                        <p:tav tm="3370">
                                          <p:val>
                                            <p:fltVal val="0.9981"/>
                                          </p:val>
                                        </p:tav>
                                        <p:tav tm="4490">
                                          <p:val>
                                            <p:fltVal val="0.9955"/>
                                          </p:val>
                                        </p:tav>
                                        <p:tav tm="5620">
                                          <p:val>
                                            <p:fltVal val="0.9913"/>
                                          </p:val>
                                        </p:tav>
                                        <p:tav tm="6740">
                                          <p:val>
                                            <p:fltVal val="0.985"/>
                                          </p:val>
                                        </p:tav>
                                        <p:tav tm="7870">
                                          <p:val>
                                            <p:fltVal val="0.9763"/>
                                          </p:val>
                                        </p:tav>
                                        <p:tav tm="8990">
                                          <p:val>
                                            <p:fltVal val="0.9646"/>
                                          </p:val>
                                        </p:tav>
                                        <p:tav tm="10110">
                                          <p:val>
                                            <p:fltVal val="0.9497"/>
                                          </p:val>
                                        </p:tav>
                                        <p:tav tm="11240">
                                          <p:val>
                                            <p:fltVal val="0.9348"/>
                                          </p:val>
                                        </p:tav>
                                        <p:tav tm="12360">
                                          <p:val>
                                            <p:fltVal val="0.9232"/>
                                          </p:val>
                                        </p:tav>
                                        <p:tav tm="13480">
                                          <p:val>
                                            <p:fltVal val="0.9146"/>
                                          </p:val>
                                        </p:tav>
                                        <p:tav tm="14610">
                                          <p:val>
                                            <p:fltVal val="0.9084"/>
                                          </p:val>
                                        </p:tav>
                                        <p:tav tm="15730">
                                          <p:val>
                                            <p:fltVal val="0.9042"/>
                                          </p:val>
                                        </p:tav>
                                        <p:tav tm="16850">
                                          <p:val>
                                            <p:fltVal val="0.9017"/>
                                          </p:val>
                                        </p:tav>
                                        <p:tav tm="17980">
                                          <p:val>
                                            <p:fltVal val="0.9005"/>
                                          </p:val>
                                        </p:tav>
                                        <p:tav tm="19100">
                                          <p:val>
                                            <p:fltVal val="0.9"/>
                                          </p:val>
                                        </p:tav>
                                        <p:tav tm="20220">
                                          <p:val>
                                            <p:fltVal val="0.8999"/>
                                          </p:val>
                                        </p:tav>
                                        <p:tav tm="21350">
                                          <p:val>
                                            <p:fltVal val="0.9006"/>
                                          </p:val>
                                        </p:tav>
                                        <p:tav tm="22470">
                                          <p:val>
                                            <p:fltVal val="0.9046"/>
                                          </p:val>
                                        </p:tav>
                                        <p:tav tm="23600">
                                          <p:val>
                                            <p:fltVal val="0.9153"/>
                                          </p:val>
                                        </p:tav>
                                        <p:tav tm="24720">
                                          <p:val>
                                            <p:fltVal val="0.9362"/>
                                          </p:val>
                                        </p:tav>
                                        <p:tav tm="25840">
                                          <p:val>
                                            <p:fltVal val="0.9659"/>
                                          </p:val>
                                        </p:tav>
                                        <p:tav tm="26970">
                                          <p:val>
                                            <p:fltVal val="0.9858"/>
                                          </p:val>
                                        </p:tav>
                                        <p:tav tm="28090">
                                          <p:val>
                                            <p:fltVal val="0.9959"/>
                                          </p:val>
                                        </p:tav>
                                        <p:tav tm="29210">
                                          <p:val>
                                            <p:fltVal val="0.9995"/>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0.9998"/>
                                          </p:val>
                                        </p:tav>
                                        <p:tav tm="68540">
                                          <p:val>
                                            <p:fltVal val="0.9987"/>
                                          </p:val>
                                        </p:tav>
                                        <p:tav tm="69660">
                                          <p:val>
                                            <p:fltVal val="0.9955"/>
                                          </p:val>
                                        </p:tav>
                                        <p:tav tm="70790">
                                          <p:val>
                                            <p:fltVal val="0.9888"/>
                                          </p:val>
                                        </p:tav>
                                        <p:tav tm="71910">
                                          <p:val>
                                            <p:fltVal val="0.9775"/>
                                          </p:val>
                                        </p:tav>
                                        <p:tav tm="73030">
                                          <p:val>
                                            <p:fltVal val="0.9605"/>
                                          </p:val>
                                        </p:tav>
                                        <p:tav tm="74160">
                                          <p:val>
                                            <p:fltVal val="0.9385"/>
                                          </p:val>
                                        </p:tav>
                                        <p:tav tm="75280">
                                          <p:val>
                                            <p:fltVal val="0.9217"/>
                                          </p:val>
                                        </p:tav>
                                        <p:tav tm="76400">
                                          <p:val>
                                            <p:fltVal val="0.9107"/>
                                          </p:val>
                                        </p:tav>
                                        <p:tav tm="77530">
                                          <p:val>
                                            <p:fltVal val="0.9042"/>
                                          </p:val>
                                        </p:tav>
                                        <p:tav tm="78650">
                                          <p:val>
                                            <p:fltVal val="0.901"/>
                                          </p:val>
                                        </p:tav>
                                        <p:tav tm="79780">
                                          <p:val>
                                            <p:fltVal val="0.9"/>
                                          </p:val>
                                        </p:tav>
                                        <p:tav tm="80900">
                                          <p:val>
                                            <p:fltVal val="0.9"/>
                                          </p:val>
                                        </p:tav>
                                        <p:tav tm="82020">
                                          <p:val>
                                            <p:fltVal val="0.901"/>
                                          </p:val>
                                        </p:tav>
                                        <p:tav tm="83150">
                                          <p:val>
                                            <p:fltVal val="0.9061"/>
                                          </p:val>
                                        </p:tav>
                                        <p:tav tm="84270">
                                          <p:val>
                                            <p:fltVal val="0.9186"/>
                                          </p:val>
                                        </p:tav>
                                        <p:tav tm="85390">
                                          <p:val>
                                            <p:fltVal val="0.942"/>
                                          </p:val>
                                        </p:tav>
                                        <p:tav tm="86520">
                                          <p:val>
                                            <p:fltVal val="0.9709"/>
                                          </p:val>
                                        </p:tav>
                                        <p:tav tm="87640">
                                          <p:val>
                                            <p:fltVal val="0.9885"/>
                                          </p:val>
                                        </p:tav>
                                        <p:tav tm="88760">
                                          <p:val>
                                            <p:fltVal val="0.997"/>
                                          </p:val>
                                        </p:tav>
                                        <p:tav tm="89890">
                                          <p:val>
                                            <p:fltVal val="0.9997"/>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anim calcmode="lin" valueType="num">
                                      <p:cBhvr additive="mult">
                                        <p:cTn id="16" dur="2000" fill="hold"/>
                                        <p:tgtEl>
                                          <p:spTgt spid="24"/>
                                        </p:tgtEl>
                                        <p:attrNameLst>
                                          <p:attrName>3d.object.scale.z</p:attrName>
                                        </p:attrNameLst>
                                      </p:cBhvr>
                                      <p:tavLst>
                                        <p:tav tm="0">
                                          <p:val>
                                            <p:fltVal val="1"/>
                                          </p:val>
                                        </p:tav>
                                        <p:tav tm="1120">
                                          <p:val>
                                            <p:fltVal val="1"/>
                                          </p:val>
                                        </p:tav>
                                        <p:tav tm="2250">
                                          <p:val>
                                            <p:fltVal val="1.0002"/>
                                          </p:val>
                                        </p:tav>
                                        <p:tav tm="3370">
                                          <p:val>
                                            <p:fltVal val="1.0009"/>
                                          </p:val>
                                        </p:tav>
                                        <p:tav tm="4490">
                                          <p:val>
                                            <p:fltVal val="1.0023"/>
                                          </p:val>
                                        </p:tav>
                                        <p:tav tm="5620">
                                          <p:val>
                                            <p:fltVal val="1.0046"/>
                                          </p:val>
                                        </p:tav>
                                        <p:tav tm="6740">
                                          <p:val>
                                            <p:fltVal val="1.008"/>
                                          </p:val>
                                        </p:tav>
                                        <p:tav tm="7870">
                                          <p:val>
                                            <p:fltVal val="1.0127"/>
                                          </p:val>
                                        </p:tav>
                                        <p:tav tm="8990">
                                          <p:val>
                                            <p:fltVal val="1.019"/>
                                          </p:val>
                                        </p:tav>
                                        <p:tav tm="10110">
                                          <p:val>
                                            <p:fltVal val="1.0271"/>
                                          </p:val>
                                        </p:tav>
                                        <p:tav tm="11240">
                                          <p:val>
                                            <p:fltVal val="1.0351"/>
                                          </p:val>
                                        </p:tav>
                                        <p:tav tm="12360">
                                          <p:val>
                                            <p:fltVal val="1.0414"/>
                                          </p:val>
                                        </p:tav>
                                        <p:tav tm="13480">
                                          <p:val>
                                            <p:fltVal val="1.046"/>
                                          </p:val>
                                        </p:tav>
                                        <p:tav tm="14610">
                                          <p:val>
                                            <p:fltVal val="1.0494"/>
                                          </p:val>
                                        </p:tav>
                                        <p:tav tm="15730">
                                          <p:val>
                                            <p:fltVal val="1.0516"/>
                                          </p:val>
                                        </p:tav>
                                        <p:tav tm="16850">
                                          <p:val>
                                            <p:fltVal val="1.053"/>
                                          </p:val>
                                        </p:tav>
                                        <p:tav tm="17980">
                                          <p:val>
                                            <p:fltVal val="1.0537"/>
                                          </p:val>
                                        </p:tav>
                                        <p:tav tm="19100">
                                          <p:val>
                                            <p:fltVal val="1.0539"/>
                                          </p:val>
                                        </p:tav>
                                        <p:tav tm="20220">
                                          <p:val>
                                            <p:fltVal val="1.054"/>
                                          </p:val>
                                        </p:tav>
                                        <p:tav tm="21350">
                                          <p:val>
                                            <p:fltVal val="1.0536"/>
                                          </p:val>
                                        </p:tav>
                                        <p:tav tm="22470">
                                          <p:val>
                                            <p:fltVal val="1.0515"/>
                                          </p:val>
                                        </p:tav>
                                        <p:tav tm="23600">
                                          <p:val>
                                            <p:fltVal val="1.0457"/>
                                          </p:val>
                                        </p:tav>
                                        <p:tav tm="24720">
                                          <p:val>
                                            <p:fltVal val="1.0344"/>
                                          </p:val>
                                        </p:tav>
                                        <p:tav tm="25840">
                                          <p:val>
                                            <p:fltVal val="1.0183"/>
                                          </p:val>
                                        </p:tav>
                                        <p:tav tm="26970">
                                          <p:val>
                                            <p:fltVal val="1.0076"/>
                                          </p:val>
                                        </p:tav>
                                        <p:tav tm="28090">
                                          <p:val>
                                            <p:fltVal val="1.0021"/>
                                          </p:val>
                                        </p:tav>
                                        <p:tav tm="29210">
                                          <p:val>
                                            <p:fltVal val="1.0002"/>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1"/>
                                          </p:val>
                                        </p:tav>
                                        <p:tav tm="68540">
                                          <p:val>
                                            <p:fltVal val="1.0006"/>
                                          </p:val>
                                        </p:tav>
                                        <p:tav tm="69660">
                                          <p:val>
                                            <p:fltVal val="1.0024"/>
                                          </p:val>
                                        </p:tav>
                                        <p:tav tm="70790">
                                          <p:val>
                                            <p:fltVal val="1.006"/>
                                          </p:val>
                                        </p:tav>
                                        <p:tav tm="71910">
                                          <p:val>
                                            <p:fltVal val="1.0121"/>
                                          </p:val>
                                        </p:tav>
                                        <p:tav tm="73030">
                                          <p:val>
                                            <p:fltVal val="1.0213"/>
                                          </p:val>
                                        </p:tav>
                                        <p:tav tm="74160">
                                          <p:val>
                                            <p:fltVal val="1.0331"/>
                                          </p:val>
                                        </p:tav>
                                        <p:tav tm="75280">
                                          <p:val>
                                            <p:fltVal val="1.0422"/>
                                          </p:val>
                                        </p:tav>
                                        <p:tav tm="76400">
                                          <p:val>
                                            <p:fltVal val="1.0482"/>
                                          </p:val>
                                        </p:tav>
                                        <p:tav tm="77530">
                                          <p:val>
                                            <p:fltVal val="1.0516"/>
                                          </p:val>
                                        </p:tav>
                                        <p:tav tm="78650">
                                          <p:val>
                                            <p:fltVal val="1.0534"/>
                                          </p:val>
                                        </p:tav>
                                        <p:tav tm="79780">
                                          <p:val>
                                            <p:fltVal val="1.0539"/>
                                          </p:val>
                                        </p:tav>
                                        <p:tav tm="80900">
                                          <p:val>
                                            <p:fltVal val="1.0539"/>
                                          </p:val>
                                        </p:tav>
                                        <p:tav tm="82020">
                                          <p:val>
                                            <p:fltVal val="1.0534"/>
                                          </p:val>
                                        </p:tav>
                                        <p:tav tm="83150">
                                          <p:val>
                                            <p:fltVal val="1.0506"/>
                                          </p:val>
                                        </p:tav>
                                        <p:tav tm="84270">
                                          <p:val>
                                            <p:fltVal val="1.0439"/>
                                          </p:val>
                                        </p:tav>
                                        <p:tav tm="85390">
                                          <p:val>
                                            <p:fltVal val="1.0312"/>
                                          </p:val>
                                        </p:tav>
                                        <p:tav tm="86520">
                                          <p:val>
                                            <p:fltVal val="1.0156"/>
                                          </p:val>
                                        </p:tav>
                                        <p:tav tm="87640">
                                          <p:val>
                                            <p:fltVal val="1.0061"/>
                                          </p:val>
                                        </p:tav>
                                        <p:tav tm="88760">
                                          <p:val>
                                            <p:fltVal val="1.0015"/>
                                          </p:val>
                                        </p:tav>
                                        <p:tav tm="89890">
                                          <p:val>
                                            <p:fltVal val="1.0001"/>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childTnLst>
                                </p:cTn>
                              </p:par>
                            </p:childTnLst>
                          </p:cTn>
                        </p:par>
                      </p:childTnLst>
                    </p:cTn>
                  </p:par>
                  <p:par>
                    <p:cTn id="17" fill="hold">
                      <p:stCondLst>
                        <p:cond delay="indefinite"/>
                      </p:stCondLst>
                      <p:childTnLst>
                        <p:par>
                          <p:cTn id="18" fill="hold">
                            <p:stCondLst>
                              <p:cond delay="0"/>
                            </p:stCondLst>
                            <p:childTnLst>
                              <p:par>
                                <p:cTn id="19" presetID="26" presetClass="emph" presetSubtype="0" fill="hold" grpId="0" nodeType="clickEffect">
                                  <p:stCondLst>
                                    <p:cond delay="0"/>
                                  </p:stCondLst>
                                  <p:childTnLst>
                                    <p:animEffect transition="out" filter="fade">
                                      <p:cBhvr>
                                        <p:cTn id="20" dur="500" tmFilter="0, 0; .2, .5; .8, .5; 1, 0"/>
                                        <p:tgtEl>
                                          <p:spTgt spid="16"/>
                                        </p:tgtEl>
                                      </p:cBhvr>
                                    </p:animEffect>
                                    <p:animScale>
                                      <p:cBhvr>
                                        <p:cTn id="21" dur="250" autoRev="1" fill="hold"/>
                                        <p:tgtEl>
                                          <p:spTgt spid="16"/>
                                        </p:tgtEl>
                                      </p:cBhvr>
                                      <p:by x="105000" y="105000"/>
                                    </p:animScale>
                                  </p:childTnLst>
                                </p:cTn>
                              </p:par>
                            </p:childTnLst>
                          </p:cTn>
                        </p:par>
                      </p:childTnLst>
                    </p:cTn>
                  </p:par>
                  <p:par>
                    <p:cTn id="22" fill="hold">
                      <p:stCondLst>
                        <p:cond delay="indefinite"/>
                      </p:stCondLst>
                      <p:childTnLst>
                        <p:par>
                          <p:cTn id="23" fill="hold">
                            <p:stCondLst>
                              <p:cond delay="0"/>
                            </p:stCondLst>
                            <p:childTnLst>
                              <p:par>
                                <p:cTn id="24" presetID="26" presetClass="emph" presetSubtype="0" fill="hold" grpId="0" nodeType="clickEffect">
                                  <p:stCondLst>
                                    <p:cond delay="0"/>
                                  </p:stCondLst>
                                  <p:childTnLst>
                                    <p:animEffect transition="out" filter="fade">
                                      <p:cBhvr>
                                        <p:cTn id="25" dur="500" tmFilter="0, 0; .2, .5; .8, .5; 1, 0"/>
                                        <p:tgtEl>
                                          <p:spTgt spid="19"/>
                                        </p:tgtEl>
                                      </p:cBhvr>
                                    </p:animEffect>
                                    <p:animScale>
                                      <p:cBhvr>
                                        <p:cTn id="26" dur="250" autoRev="1" fill="hold"/>
                                        <p:tgtEl>
                                          <p:spTgt spid="19"/>
                                        </p:tgtEl>
                                      </p:cBhvr>
                                      <p:by x="105000" y="105000"/>
                                    </p:animScale>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Graphic spid="16" grpId="0">
        <p:bldAsOne/>
      </p:bldGraphic>
      <p:bldGraphic spid="19" grpId="0">
        <p:bldAsOne/>
      </p:bldGraphic>
      <p:bldGraphic spid="2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31000">
              <a:srgbClr val="F8D5FA"/>
            </a:gs>
            <a:gs pos="0">
              <a:srgbClr val="EA8F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mc:AlternateContent xmlns:mc="http://schemas.openxmlformats.org/markup-compatibility/2006">
        <mc:Choice xmlns:am3d="http://schemas.microsoft.com/office/drawing/2017/model3d" Requires="am3d">
          <p:graphicFrame>
            <p:nvGraphicFramePr>
              <p:cNvPr id="12" name="3D Model 11" descr="Arrow Sign">
                <a:extLst>
                  <a:ext uri="{FF2B5EF4-FFF2-40B4-BE49-F238E27FC236}">
                    <a16:creationId xmlns:a16="http://schemas.microsoft.com/office/drawing/2014/main" id="{D4B55938-6F5D-095F-C91B-DBA8DC5EE0B9}"/>
                  </a:ext>
                </a:extLst>
              </p:cNvPr>
              <p:cNvGraphicFramePr>
                <a:graphicFrameLocks noChangeAspect="1"/>
              </p:cNvGraphicFramePr>
              <p:nvPr>
                <p:extLst>
                  <p:ext uri="{D42A27DB-BD31-4B8C-83A1-F6EECF244321}">
                    <p14:modId xmlns:p14="http://schemas.microsoft.com/office/powerpoint/2010/main" val="2713740218"/>
                  </p:ext>
                </p:extLst>
              </p:nvPr>
            </p:nvGraphicFramePr>
            <p:xfrm>
              <a:off x="5263477" y="-44117"/>
              <a:ext cx="2861462" cy="3698033"/>
            </p:xfrm>
            <a:graphic>
              <a:graphicData uri="http://schemas.microsoft.com/office/drawing/2017/model3d">
                <am3d:model3d r:embed="rId3">
                  <am3d:spPr>
                    <a:xfrm>
                      <a:off x="0" y="0"/>
                      <a:ext cx="2861462" cy="3698033"/>
                    </a:xfrm>
                    <a:prstGeom prst="rect">
                      <a:avLst/>
                    </a:prstGeom>
                  </am3d:spPr>
                  <am3d:camera>
                    <am3d:pos x="0" y="0" z="59231277"/>
                    <am3d:up dx="0" dy="36000000" dz="0"/>
                    <am3d:lookAt x="0" y="0" z="0"/>
                    <am3d:perspective fov="2700000"/>
                  </am3d:camera>
                  <am3d:trans>
                    <am3d:meterPerModelUnit n="945309" d="1000000"/>
                    <am3d:preTrans dx="-2900320" dy="-18000000" dz="-1398126"/>
                    <am3d:scale>
                      <am3d:sx n="1000000" d="1000000"/>
                      <am3d:sy n="1000000" d="1000000"/>
                      <am3d:sz n="1000000" d="1000000"/>
                    </am3d:scale>
                    <am3d:rot ax="955222" ay="1583141" az="433473"/>
                    <am3d:postTrans dx="0" dy="0" dz="0"/>
                  </am3d:trans>
                  <am3d:raster rName="Office3DRenderer" rVer="16.0.8326">
                    <am3d:blip r:embed="rId4"/>
                  </am3d:raster>
                  <am3d:objViewport viewportSz="472473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2" name="3D Model 11" descr="Arrow Sign">
                <a:extLst>
                  <a:ext uri="{FF2B5EF4-FFF2-40B4-BE49-F238E27FC236}">
                    <a16:creationId xmlns:a16="http://schemas.microsoft.com/office/drawing/2014/main" id="{D4B55938-6F5D-095F-C91B-DBA8DC5EE0B9}"/>
                  </a:ext>
                </a:extLst>
              </p:cNvPr>
              <p:cNvPicPr>
                <a:picLocks noGrp="1" noRot="1" noChangeAspect="1" noMove="1" noResize="1" noEditPoints="1" noAdjustHandles="1" noChangeArrowheads="1" noChangeShapeType="1" noCrop="1"/>
              </p:cNvPicPr>
              <p:nvPr/>
            </p:nvPicPr>
            <p:blipFill>
              <a:blip r:embed="rId4"/>
              <a:stretch>
                <a:fillRect/>
              </a:stretch>
            </p:blipFill>
            <p:spPr>
              <a:xfrm>
                <a:off x="5263477" y="-44117"/>
                <a:ext cx="2861462" cy="3698033"/>
              </a:xfrm>
              <a:prstGeom prst="rect">
                <a:avLst/>
              </a:prstGeom>
            </p:spPr>
          </p:pic>
        </mc:Fallback>
      </mc:AlternateContent>
      <p:sp>
        <p:nvSpPr>
          <p:cNvPr id="29" name="Text Placeholder 28">
            <a:extLst>
              <a:ext uri="{FF2B5EF4-FFF2-40B4-BE49-F238E27FC236}">
                <a16:creationId xmlns:a16="http://schemas.microsoft.com/office/drawing/2014/main" id="{88C30139-2108-5DD5-D7B5-F4C5CA6CCBF3}"/>
              </a:ext>
            </a:extLst>
          </p:cNvPr>
          <p:cNvSpPr>
            <a:spLocks noGrp="1"/>
          </p:cNvSpPr>
          <p:nvPr>
            <p:ph type="body" sz="quarter" idx="4294967295"/>
          </p:nvPr>
        </p:nvSpPr>
        <p:spPr>
          <a:xfrm>
            <a:off x="12562727" y="4652362"/>
            <a:ext cx="57898" cy="292387"/>
          </a:xfrm>
          <a:effectLst>
            <a:innerShdw blurRad="63500" dist="50800">
              <a:prstClr val="black">
                <a:alpha val="50000"/>
              </a:prstClr>
            </a:innerShdw>
          </a:effectLst>
        </p:spPr>
        <p:txBody>
          <a:bodyPr rtlCol="0">
            <a:normAutofit fontScale="55000" lnSpcReduction="20000"/>
          </a:bodyPr>
          <a:lstStyle>
            <a:defPPr>
              <a:defRPr lang="en-GB"/>
            </a:defPPr>
          </a:lstStyle>
          <a:p>
            <a:pPr marL="0" indent="0" rtl="0">
              <a:buNone/>
            </a:pPr>
            <a:endParaRPr lang="en-GB" dirty="0"/>
          </a:p>
        </p:txBody>
      </p:sp>
      <mc:AlternateContent xmlns:mc="http://schemas.openxmlformats.org/markup-compatibility/2006">
        <mc:Choice xmlns:am3d="http://schemas.microsoft.com/office/drawing/2017/model3d" Requires="am3d">
          <p:graphicFrame>
            <p:nvGraphicFramePr>
              <p:cNvPr id="13" name="3D Model 12" descr="Circle Sign">
                <a:extLst>
                  <a:ext uri="{FF2B5EF4-FFF2-40B4-BE49-F238E27FC236}">
                    <a16:creationId xmlns:a16="http://schemas.microsoft.com/office/drawing/2014/main" id="{1F61E2B9-9684-A07D-CBC4-4ED3DBE76EF7}"/>
                  </a:ext>
                </a:extLst>
              </p:cNvPr>
              <p:cNvGraphicFramePr>
                <a:graphicFrameLocks noChangeAspect="1"/>
              </p:cNvGraphicFramePr>
              <p:nvPr>
                <p:extLst>
                  <p:ext uri="{D42A27DB-BD31-4B8C-83A1-F6EECF244321}">
                    <p14:modId xmlns:p14="http://schemas.microsoft.com/office/powerpoint/2010/main" val="951870461"/>
                  </p:ext>
                </p:extLst>
              </p:nvPr>
            </p:nvGraphicFramePr>
            <p:xfrm>
              <a:off x="9745483" y="3653917"/>
              <a:ext cx="2417665" cy="3521794"/>
            </p:xfrm>
            <a:graphic>
              <a:graphicData uri="http://schemas.microsoft.com/office/drawing/2017/model3d">
                <am3d:model3d r:embed="rId5">
                  <am3d:spPr>
                    <a:xfrm>
                      <a:off x="0" y="0"/>
                      <a:ext cx="2417665" cy="3521794"/>
                    </a:xfrm>
                    <a:prstGeom prst="rect">
                      <a:avLst/>
                    </a:prstGeom>
                  </am3d:spPr>
                  <am3d:camera>
                    <am3d:pos x="0" y="0" z="57605288"/>
                    <am3d:up dx="0" dy="36000000" dz="0"/>
                    <am3d:lookAt x="0" y="0" z="0"/>
                    <am3d:perspective fov="2700000"/>
                  </am3d:camera>
                  <am3d:trans>
                    <am3d:meterPerModelUnit n="904190" d="1000000"/>
                    <am3d:preTrans dx="-396535" dy="-18000000" dz="-1358706"/>
                    <am3d:scale>
                      <am3d:sx n="1000000" d="1000000"/>
                      <am3d:sy n="1000000" d="1000000"/>
                      <am3d:sz n="1000000" d="1000000"/>
                    </am3d:scale>
                    <am3d:rot ax="1542713" ay="-1866592" az="-838283"/>
                    <am3d:postTrans dx="0" dy="0" dz="0"/>
                  </am3d:trans>
                  <am3d:raster rName="Office3DRenderer" rVer="16.0.8326">
                    <am3d:blip r:embed="rId6"/>
                  </am3d:raster>
                  <am3d:objViewport viewportSz="434037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3" name="3D Model 12" descr="Circle Sign">
                <a:extLst>
                  <a:ext uri="{FF2B5EF4-FFF2-40B4-BE49-F238E27FC236}">
                    <a16:creationId xmlns:a16="http://schemas.microsoft.com/office/drawing/2014/main" id="{1F61E2B9-9684-A07D-CBC4-4ED3DBE76EF7}"/>
                  </a:ext>
                </a:extLst>
              </p:cNvPr>
              <p:cNvPicPr>
                <a:picLocks noGrp="1" noRot="1" noChangeAspect="1" noMove="1" noResize="1" noEditPoints="1" noAdjustHandles="1" noChangeArrowheads="1" noChangeShapeType="1" noCrop="1"/>
              </p:cNvPicPr>
              <p:nvPr/>
            </p:nvPicPr>
            <p:blipFill>
              <a:blip r:embed="rId6"/>
              <a:stretch>
                <a:fillRect/>
              </a:stretch>
            </p:blipFill>
            <p:spPr>
              <a:xfrm>
                <a:off x="9745483" y="3653917"/>
                <a:ext cx="2417665" cy="3521794"/>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14" name="3D Model 13" descr="Rectangle Sign">
                <a:extLst>
                  <a:ext uri="{FF2B5EF4-FFF2-40B4-BE49-F238E27FC236}">
                    <a16:creationId xmlns:a16="http://schemas.microsoft.com/office/drawing/2014/main" id="{BBC23689-066C-95A6-5274-C269B8FA4024}"/>
                  </a:ext>
                </a:extLst>
              </p:cNvPr>
              <p:cNvGraphicFramePr>
                <a:graphicFrameLocks noChangeAspect="1"/>
              </p:cNvGraphicFramePr>
              <p:nvPr>
                <p:extLst>
                  <p:ext uri="{D42A27DB-BD31-4B8C-83A1-F6EECF244321}">
                    <p14:modId xmlns:p14="http://schemas.microsoft.com/office/powerpoint/2010/main" val="2257870447"/>
                  </p:ext>
                </p:extLst>
              </p:nvPr>
            </p:nvGraphicFramePr>
            <p:xfrm>
              <a:off x="6242221" y="4054116"/>
              <a:ext cx="3082361" cy="4161309"/>
            </p:xfrm>
            <a:graphic>
              <a:graphicData uri="http://schemas.microsoft.com/office/drawing/2017/model3d">
                <am3d:model3d r:embed="rId7">
                  <am3d:spPr>
                    <a:xfrm>
                      <a:off x="0" y="0"/>
                      <a:ext cx="3082361" cy="4161309"/>
                    </a:xfrm>
                    <a:prstGeom prst="rect">
                      <a:avLst/>
                    </a:prstGeom>
                    <a:noFill/>
                    <a:effectLst>
                      <a:outerShdw blurRad="50800" dist="50800" dir="5400000" algn="ctr" rotWithShape="0">
                        <a:schemeClr val="bg1"/>
                      </a:outerShdw>
                    </a:effectLst>
                  </am3d:spPr>
                  <am3d:camera>
                    <am3d:pos x="0" y="0" z="58490592"/>
                    <am3d:up dx="0" dy="36000000" dz="0"/>
                    <am3d:lookAt x="0" y="0" z="0"/>
                    <am3d:perspective fov="2700000"/>
                  </am3d:camera>
                  <am3d:trans>
                    <am3d:meterPerModelUnit n="948506" d="1000000"/>
                    <am3d:preTrans dx="108889" dy="-18000000" dz="-1431386"/>
                    <am3d:scale>
                      <am3d:sx n="1000000" d="1000000"/>
                      <am3d:sy n="1000000" d="1000000"/>
                      <am3d:sz n="1000000" d="1000000"/>
                    </am3d:scale>
                    <am3d:rot ax="505396" ay="427678" az="63162"/>
                    <am3d:postTrans dx="0" dy="0" dz="0"/>
                  </am3d:trans>
                  <am3d:raster rName="Office3DRenderer" rVer="16.0.8326">
                    <am3d:blip r:embed="rId8"/>
                  </am3d:raster>
                  <am3d:objViewport viewportSz="521499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4" name="3D Model 13" descr="Rectangle Sign">
                <a:extLst>
                  <a:ext uri="{FF2B5EF4-FFF2-40B4-BE49-F238E27FC236}">
                    <a16:creationId xmlns:a16="http://schemas.microsoft.com/office/drawing/2014/main" id="{BBC23689-066C-95A6-5274-C269B8FA4024}"/>
                  </a:ext>
                </a:extLst>
              </p:cNvPr>
              <p:cNvPicPr>
                <a:picLocks noGrp="1" noRot="1" noChangeAspect="1" noMove="1" noResize="1" noEditPoints="1" noAdjustHandles="1" noChangeArrowheads="1" noChangeShapeType="1" noCrop="1"/>
              </p:cNvPicPr>
              <p:nvPr/>
            </p:nvPicPr>
            <p:blipFill>
              <a:blip r:embed="rId8"/>
              <a:stretch>
                <a:fillRect/>
              </a:stretch>
            </p:blipFill>
            <p:spPr>
              <a:xfrm>
                <a:off x="6242221" y="4054116"/>
                <a:ext cx="3082361" cy="4161309"/>
              </a:xfrm>
              <a:prstGeom prst="rect">
                <a:avLst/>
              </a:prstGeom>
              <a:noFill/>
              <a:effectLst>
                <a:outerShdw blurRad="50800" dist="50800" dir="5400000" algn="ctr" rotWithShape="0">
                  <a:schemeClr val="bg1"/>
                </a:outerShdw>
              </a:effectLst>
            </p:spPr>
          </p:pic>
        </mc:Fallback>
      </mc:AlternateContent>
      <p:pic>
        <p:nvPicPr>
          <p:cNvPr id="51" name="Picture Placeholder 50" descr="Pink puzzle piece">
            <a:extLst>
              <a:ext uri="{FF2B5EF4-FFF2-40B4-BE49-F238E27FC236}">
                <a16:creationId xmlns:a16="http://schemas.microsoft.com/office/drawing/2014/main" id="{E67A1306-8387-8408-FEAF-520A43BB1D8D}"/>
              </a:ext>
            </a:extLst>
          </p:cNvPr>
          <p:cNvPicPr>
            <a:picLocks noGrp="1" noChangeAspect="1"/>
          </p:cNvPicPr>
          <p:nvPr>
            <p:ph sz="quarter" idx="14"/>
          </p:nvPr>
        </p:nvPicPr>
        <p:blipFill>
          <a:blip r:embed="rId9"/>
          <a:srcRect l="25779" r="25779"/>
          <a:stretch/>
        </p:blipFill>
        <p:spPr>
          <a:xfrm rot="1992742">
            <a:off x="3473101" y="685235"/>
            <a:ext cx="1618992" cy="222916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style>
          <a:lnRef idx="2">
            <a:schemeClr val="accent6"/>
          </a:lnRef>
          <a:fillRef idx="1">
            <a:schemeClr val="lt1"/>
          </a:fillRef>
          <a:effectRef idx="0">
            <a:schemeClr val="accent6"/>
          </a:effectRef>
          <a:fontRef idx="minor">
            <a:schemeClr val="dk1"/>
          </a:fontRef>
        </p:style>
      </p:pic>
      <p:sp>
        <p:nvSpPr>
          <p:cNvPr id="26" name="Text Placeholder 25">
            <a:extLst>
              <a:ext uri="{FF2B5EF4-FFF2-40B4-BE49-F238E27FC236}">
                <a16:creationId xmlns:a16="http://schemas.microsoft.com/office/drawing/2014/main" id="{F237C2FF-8AE7-02AF-7E17-D62F80F65FAA}"/>
              </a:ext>
            </a:extLst>
          </p:cNvPr>
          <p:cNvSpPr>
            <a:spLocks noGrp="1"/>
          </p:cNvSpPr>
          <p:nvPr>
            <p:ph type="body" idx="1"/>
          </p:nvPr>
        </p:nvSpPr>
        <p:spPr>
          <a:xfrm>
            <a:off x="395596" y="469215"/>
            <a:ext cx="3529584" cy="402336"/>
          </a:xfrm>
        </p:spPr>
        <p:txBody>
          <a:bodyPr rtlCol="0"/>
          <a:lstStyle>
            <a:defPPr>
              <a:defRPr lang="en-GB"/>
            </a:defPPr>
          </a:lstStyle>
          <a:p>
            <a:pPr rtl="0"/>
            <a:r>
              <a:rPr lang="en-GB" u="sng" dirty="0"/>
              <a:t>Cognitive Development</a:t>
            </a:r>
          </a:p>
        </p:txBody>
      </p:sp>
      <p:sp>
        <p:nvSpPr>
          <p:cNvPr id="27" name="Text Placeholder 26">
            <a:extLst>
              <a:ext uri="{FF2B5EF4-FFF2-40B4-BE49-F238E27FC236}">
                <a16:creationId xmlns:a16="http://schemas.microsoft.com/office/drawing/2014/main" id="{00C27F86-4C80-C4F3-6CE8-D40C84F64932}"/>
              </a:ext>
            </a:extLst>
          </p:cNvPr>
          <p:cNvSpPr>
            <a:spLocks noGrp="1"/>
          </p:cNvSpPr>
          <p:nvPr>
            <p:ph type="body" sz="quarter" idx="3"/>
          </p:nvPr>
        </p:nvSpPr>
        <p:spPr>
          <a:xfrm>
            <a:off x="2291739" y="3756565"/>
            <a:ext cx="3529584" cy="1476298"/>
          </a:xfrm>
          <a:gradFill>
            <a:gsLst>
              <a:gs pos="31000">
                <a:srgbClr val="F8D5FA"/>
              </a:gs>
              <a:gs pos="0">
                <a:srgbClr val="EA8F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rtlCol="0">
            <a:noAutofit/>
          </a:bodyPr>
          <a:lstStyle>
            <a:defPPr>
              <a:defRPr lang="en-GB"/>
            </a:defPPr>
          </a:lstStyle>
          <a:p>
            <a:pPr rtl="0"/>
            <a:r>
              <a:rPr lang="en-GB" sz="1200" dirty="0">
                <a:solidFill>
                  <a:srgbClr val="390932"/>
                </a:solidFill>
              </a:rPr>
              <a:t>‘Group work puzzles allow children to interact with each other and give them </a:t>
            </a:r>
          </a:p>
          <a:p>
            <a:pPr rtl="0"/>
            <a:r>
              <a:rPr lang="en-GB" sz="1200" dirty="0">
                <a:solidFill>
                  <a:srgbClr val="390932"/>
                </a:solidFill>
              </a:rPr>
              <a:t>opportunities to do the puzzle cooperatively; thus, puzzles provide remarkable attainments for their receptive and expressive language development.’ </a:t>
            </a:r>
            <a:r>
              <a:rPr lang="es-ES" sz="1200" dirty="0">
                <a:solidFill>
                  <a:srgbClr val="390932"/>
                </a:solidFill>
              </a:rPr>
              <a:t>(Aral, Gursoy and Yasar, 2012).</a:t>
            </a:r>
            <a:endParaRPr lang="en-GB" sz="1200" dirty="0">
              <a:solidFill>
                <a:srgbClr val="390932"/>
              </a:solidFill>
            </a:endParaRPr>
          </a:p>
        </p:txBody>
      </p:sp>
      <p:sp>
        <p:nvSpPr>
          <p:cNvPr id="2" name="Title 1">
            <a:extLst>
              <a:ext uri="{FF2B5EF4-FFF2-40B4-BE49-F238E27FC236}">
                <a16:creationId xmlns:a16="http://schemas.microsoft.com/office/drawing/2014/main" id="{EA10BD15-ADC0-4216-D70E-1B9E6543693A}"/>
              </a:ext>
            </a:extLst>
          </p:cNvPr>
          <p:cNvSpPr>
            <a:spLocks noGrp="1"/>
          </p:cNvSpPr>
          <p:nvPr>
            <p:ph type="title"/>
          </p:nvPr>
        </p:nvSpPr>
        <p:spPr/>
        <p:txBody>
          <a:bodyPr/>
          <a:lstStyle/>
          <a:p>
            <a:r>
              <a:rPr lang="en-GB" dirty="0"/>
              <a:t>                                                         </a:t>
            </a:r>
          </a:p>
        </p:txBody>
      </p:sp>
      <p:sp>
        <p:nvSpPr>
          <p:cNvPr id="28" name="Text Placeholder 27">
            <a:extLst>
              <a:ext uri="{FF2B5EF4-FFF2-40B4-BE49-F238E27FC236}">
                <a16:creationId xmlns:a16="http://schemas.microsoft.com/office/drawing/2014/main" id="{437F270A-5AE8-3D7C-4649-C8CE5C3BBE73}"/>
              </a:ext>
            </a:extLst>
          </p:cNvPr>
          <p:cNvSpPr>
            <a:spLocks noGrp="1"/>
          </p:cNvSpPr>
          <p:nvPr>
            <p:ph type="body" sz="quarter" idx="13"/>
          </p:nvPr>
        </p:nvSpPr>
        <p:spPr>
          <a:xfrm>
            <a:off x="8331284" y="509061"/>
            <a:ext cx="3356229" cy="402336"/>
          </a:xfrm>
        </p:spPr>
        <p:txBody>
          <a:bodyPr rtlCol="0">
            <a:noAutofit/>
          </a:bodyPr>
          <a:lstStyle>
            <a:defPPr>
              <a:defRPr lang="en-GB"/>
            </a:defPPr>
          </a:lstStyle>
          <a:p>
            <a:pPr rtl="0"/>
            <a:r>
              <a:rPr lang="en-GB" sz="1800" b="1" u="sng" dirty="0"/>
              <a:t>Physical development</a:t>
            </a:r>
          </a:p>
        </p:txBody>
      </p:sp>
      <p:sp>
        <p:nvSpPr>
          <p:cNvPr id="30" name="Text Placeholder 29">
            <a:extLst>
              <a:ext uri="{FF2B5EF4-FFF2-40B4-BE49-F238E27FC236}">
                <a16:creationId xmlns:a16="http://schemas.microsoft.com/office/drawing/2014/main" id="{7E1DA776-AFFE-AE39-7F7B-59EB501D7E5F}"/>
              </a:ext>
            </a:extLst>
          </p:cNvPr>
          <p:cNvSpPr>
            <a:spLocks noGrp="1"/>
          </p:cNvSpPr>
          <p:nvPr>
            <p:ph type="body" sz="quarter" idx="4294967295"/>
          </p:nvPr>
        </p:nvSpPr>
        <p:spPr>
          <a:xfrm>
            <a:off x="457459" y="1308358"/>
            <a:ext cx="3169319" cy="740395"/>
          </a:xfrm>
          <a:solidFill>
            <a:srgbClr val="FFFFFF"/>
          </a:solidFill>
        </p:spPr>
        <p:txBody>
          <a:bodyPr rtlCol="0">
            <a:noAutofit/>
          </a:bodyPr>
          <a:lstStyle>
            <a:defPPr>
              <a:defRPr lang="en-GB"/>
            </a:defPPr>
          </a:lstStyle>
          <a:p>
            <a:pPr rtl="0"/>
            <a:r>
              <a:rPr lang="en-GB" sz="1600" dirty="0"/>
              <a:t>Use of visual aids or gestures. Repeat to encourage communication both ways.</a:t>
            </a:r>
          </a:p>
        </p:txBody>
      </p:sp>
      <p:sp>
        <p:nvSpPr>
          <p:cNvPr id="32" name="Text Placeholder 31">
            <a:extLst>
              <a:ext uri="{FF2B5EF4-FFF2-40B4-BE49-F238E27FC236}">
                <a16:creationId xmlns:a16="http://schemas.microsoft.com/office/drawing/2014/main" id="{0A4B179D-6ECE-CDC7-80E3-5E1843793A1D}"/>
              </a:ext>
            </a:extLst>
          </p:cNvPr>
          <p:cNvSpPr>
            <a:spLocks noGrp="1"/>
          </p:cNvSpPr>
          <p:nvPr>
            <p:ph type="body" sz="quarter" idx="4294967295"/>
          </p:nvPr>
        </p:nvSpPr>
        <p:spPr>
          <a:xfrm>
            <a:off x="7724775" y="1104287"/>
            <a:ext cx="4321130" cy="742152"/>
          </a:xfrm>
          <a:gradFill>
            <a:gsLst>
              <a:gs pos="31000">
                <a:srgbClr val="F8D5FA"/>
              </a:gs>
              <a:gs pos="0">
                <a:srgbClr val="EA8F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rtlCol="0">
            <a:noAutofit/>
          </a:bodyPr>
          <a:lstStyle>
            <a:defPPr>
              <a:defRPr lang="en-GB"/>
            </a:defPPr>
          </a:lstStyle>
          <a:p>
            <a:pPr marL="0" indent="0" rtl="0">
              <a:buNone/>
            </a:pPr>
            <a:r>
              <a:rPr lang="en-GB" sz="1800" dirty="0"/>
              <a:t>Fine motor activities like threading beads or playdough will encourage physical development.</a:t>
            </a:r>
          </a:p>
        </p:txBody>
      </p:sp>
      <p:sp>
        <p:nvSpPr>
          <p:cNvPr id="80" name="Text Placeholder 79">
            <a:extLst>
              <a:ext uri="{FF2B5EF4-FFF2-40B4-BE49-F238E27FC236}">
                <a16:creationId xmlns:a16="http://schemas.microsoft.com/office/drawing/2014/main" id="{291313D6-FDDE-A86D-0C8F-78A4DE610460}"/>
              </a:ext>
            </a:extLst>
          </p:cNvPr>
          <p:cNvSpPr>
            <a:spLocks noGrp="1"/>
          </p:cNvSpPr>
          <p:nvPr>
            <p:ph type="body" sz="quarter" idx="4294967295"/>
          </p:nvPr>
        </p:nvSpPr>
        <p:spPr>
          <a:xfrm>
            <a:off x="3034488" y="2485560"/>
            <a:ext cx="2702481" cy="1037887"/>
          </a:xfrm>
          <a:solidFill>
            <a:srgbClr val="D981CC"/>
          </a:solidFill>
        </p:spPr>
        <p:txBody>
          <a:bodyPr rtlCol="0">
            <a:noAutofit/>
          </a:bodyPr>
          <a:lstStyle>
            <a:defPPr>
              <a:defRPr lang="en-GB"/>
            </a:defPPr>
          </a:lstStyle>
          <a:p>
            <a:pPr marL="0" indent="0" rtl="0">
              <a:buNone/>
            </a:pPr>
            <a:r>
              <a:rPr lang="en-GB" sz="1600" dirty="0">
                <a:solidFill>
                  <a:srgbClr val="FFFFFF"/>
                </a:solidFill>
              </a:rPr>
              <a:t>Scaffolding – where the teacher provides specific prompts to move the child progressively forward toward a goal.</a:t>
            </a:r>
          </a:p>
        </p:txBody>
      </p:sp>
      <p:sp>
        <p:nvSpPr>
          <p:cNvPr id="81" name="Text Placeholder 80">
            <a:extLst>
              <a:ext uri="{FF2B5EF4-FFF2-40B4-BE49-F238E27FC236}">
                <a16:creationId xmlns:a16="http://schemas.microsoft.com/office/drawing/2014/main" id="{8A1BEF0A-BD3A-2F51-2B84-2C87759C857E}"/>
              </a:ext>
            </a:extLst>
          </p:cNvPr>
          <p:cNvSpPr>
            <a:spLocks noGrp="1"/>
          </p:cNvSpPr>
          <p:nvPr>
            <p:ph type="body" sz="quarter" idx="4294967295"/>
          </p:nvPr>
        </p:nvSpPr>
        <p:spPr>
          <a:xfrm>
            <a:off x="438102" y="2292664"/>
            <a:ext cx="2376253" cy="822247"/>
          </a:xfrm>
          <a:solidFill>
            <a:srgbClr val="FFF4ED"/>
          </a:solidFill>
        </p:spPr>
        <p:txBody>
          <a:bodyPr rtlCol="0">
            <a:noAutofit/>
          </a:bodyPr>
          <a:lstStyle>
            <a:defPPr>
              <a:defRPr lang="en-GB"/>
            </a:defPPr>
          </a:lstStyle>
          <a:p>
            <a:r>
              <a:rPr lang="en-GB" sz="1800" dirty="0"/>
              <a:t> Interactive play – puzzles have been found highly effective.</a:t>
            </a:r>
          </a:p>
        </p:txBody>
      </p:sp>
      <p:sp>
        <p:nvSpPr>
          <p:cNvPr id="82" name="Text Placeholder 81">
            <a:extLst>
              <a:ext uri="{FF2B5EF4-FFF2-40B4-BE49-F238E27FC236}">
                <a16:creationId xmlns:a16="http://schemas.microsoft.com/office/drawing/2014/main" id="{B68617DC-1253-7F81-E3EC-E2710973E731}"/>
              </a:ext>
            </a:extLst>
          </p:cNvPr>
          <p:cNvSpPr>
            <a:spLocks noGrp="1"/>
          </p:cNvSpPr>
          <p:nvPr>
            <p:ph type="body" sz="quarter" idx="4294967295"/>
          </p:nvPr>
        </p:nvSpPr>
        <p:spPr>
          <a:xfrm>
            <a:off x="6326078" y="4216722"/>
            <a:ext cx="2914649" cy="1549601"/>
          </a:xfrm>
        </p:spPr>
        <p:txBody>
          <a:bodyPr rtlCol="0">
            <a:normAutofit lnSpcReduction="10000"/>
          </a:bodyPr>
          <a:lstStyle>
            <a:defPPr>
              <a:defRPr lang="en-GB"/>
            </a:defPPr>
          </a:lstStyle>
          <a:p>
            <a:pPr marL="0" indent="0" rtl="0">
              <a:buNone/>
            </a:pPr>
            <a:r>
              <a:rPr lang="en-GB" sz="1800" b="1" u="sng" dirty="0">
                <a:solidFill>
                  <a:srgbClr val="75307C"/>
                </a:solidFill>
              </a:rPr>
              <a:t>REMEMBER</a:t>
            </a:r>
            <a:r>
              <a:rPr lang="en-GB" sz="1800" b="1" u="sng" dirty="0"/>
              <a:t> </a:t>
            </a:r>
            <a:r>
              <a:rPr lang="en-GB" sz="1600" dirty="0"/>
              <a:t>– Monitor &amp; review is key. Observe and record progress/concerns.</a:t>
            </a:r>
          </a:p>
          <a:p>
            <a:pPr marL="0" indent="0" rtl="0">
              <a:buNone/>
            </a:pPr>
            <a:r>
              <a:rPr lang="en-GB" sz="1600" dirty="0"/>
              <a:t>Communication with caregivers and staff.</a:t>
            </a:r>
          </a:p>
          <a:p>
            <a:pPr marL="0" indent="0" rtl="0">
              <a:buNone/>
            </a:pPr>
            <a:r>
              <a:rPr lang="en-GB" sz="1600" dirty="0"/>
              <a:t>Review &amp; update plan as needed.</a:t>
            </a:r>
          </a:p>
        </p:txBody>
      </p:sp>
      <p:sp>
        <p:nvSpPr>
          <p:cNvPr id="83" name="Text Placeholder 82">
            <a:extLst>
              <a:ext uri="{FF2B5EF4-FFF2-40B4-BE49-F238E27FC236}">
                <a16:creationId xmlns:a16="http://schemas.microsoft.com/office/drawing/2014/main" id="{A27FA48D-357F-EA80-0111-0C0A27182842}"/>
              </a:ext>
            </a:extLst>
          </p:cNvPr>
          <p:cNvSpPr>
            <a:spLocks noGrp="1"/>
          </p:cNvSpPr>
          <p:nvPr>
            <p:ph type="body" sz="quarter" idx="4294967295"/>
          </p:nvPr>
        </p:nvSpPr>
        <p:spPr>
          <a:xfrm>
            <a:off x="6020366" y="2986502"/>
            <a:ext cx="4933950" cy="504809"/>
          </a:xfrm>
          <a:gradFill flip="none" rotWithShape="1">
            <a:gsLst>
              <a:gs pos="100000">
                <a:srgbClr val="F8D5FA"/>
              </a:gs>
              <a:gs pos="0">
                <a:srgbClr val="EA8FFF"/>
              </a:gs>
              <a:gs pos="74000">
                <a:schemeClr val="accent1">
                  <a:lumMod val="45000"/>
                  <a:lumOff val="55000"/>
                </a:schemeClr>
              </a:gs>
              <a:gs pos="83000">
                <a:schemeClr val="accent1">
                  <a:lumMod val="45000"/>
                  <a:lumOff val="55000"/>
                </a:schemeClr>
              </a:gs>
              <a:gs pos="100000">
                <a:schemeClr val="accent1">
                  <a:lumMod val="30000"/>
                  <a:lumOff val="70000"/>
                </a:schemeClr>
              </a:gs>
            </a:gsLst>
            <a:lin ang="16200000" scaled="1"/>
            <a:tileRect/>
          </a:gradFill>
        </p:spPr>
        <p:txBody>
          <a:bodyPr rtlCol="0">
            <a:noAutofit/>
          </a:bodyPr>
          <a:lstStyle>
            <a:defPPr>
              <a:defRPr lang="en-GB"/>
            </a:defPPr>
          </a:lstStyle>
          <a:p>
            <a:pPr marL="0" indent="0" rtl="0">
              <a:buNone/>
            </a:pPr>
            <a:r>
              <a:rPr lang="en-GB" sz="1800" dirty="0"/>
              <a:t>All activities must be adapted to ensure they are not only achievable but also safe for Amira.</a:t>
            </a:r>
          </a:p>
        </p:txBody>
      </p:sp>
      <p:sp>
        <p:nvSpPr>
          <p:cNvPr id="84" name="Text Placeholder 83">
            <a:extLst>
              <a:ext uri="{FF2B5EF4-FFF2-40B4-BE49-F238E27FC236}">
                <a16:creationId xmlns:a16="http://schemas.microsoft.com/office/drawing/2014/main" id="{1950D586-9DF9-A100-E041-67FDDEBD7DA5}"/>
              </a:ext>
            </a:extLst>
          </p:cNvPr>
          <p:cNvSpPr>
            <a:spLocks noGrp="1"/>
          </p:cNvSpPr>
          <p:nvPr>
            <p:ph type="body" sz="quarter" idx="4294967295"/>
          </p:nvPr>
        </p:nvSpPr>
        <p:spPr>
          <a:xfrm>
            <a:off x="0" y="6254750"/>
            <a:ext cx="2422525" cy="311150"/>
          </a:xfrm>
        </p:spPr>
        <p:txBody>
          <a:bodyPr rtlCol="0">
            <a:normAutofit fontScale="70000" lnSpcReduction="20000"/>
          </a:bodyPr>
          <a:lstStyle>
            <a:defPPr>
              <a:defRPr lang="en-GB"/>
            </a:defPPr>
          </a:lstStyle>
          <a:p>
            <a:pPr marL="0" indent="0" rtl="0">
              <a:buNone/>
            </a:pPr>
            <a:endParaRPr lang="en-GB" dirty="0"/>
          </a:p>
          <a:p>
            <a:pPr rtl="0"/>
            <a:endParaRPr lang="en-GB" dirty="0"/>
          </a:p>
        </p:txBody>
      </p:sp>
      <p:sp>
        <p:nvSpPr>
          <p:cNvPr id="85" name="Text Placeholder 84">
            <a:extLst>
              <a:ext uri="{FF2B5EF4-FFF2-40B4-BE49-F238E27FC236}">
                <a16:creationId xmlns:a16="http://schemas.microsoft.com/office/drawing/2014/main" id="{D57903CE-292D-8F9A-9BDD-7840423075D1}"/>
              </a:ext>
            </a:extLst>
          </p:cNvPr>
          <p:cNvSpPr>
            <a:spLocks noGrp="1"/>
          </p:cNvSpPr>
          <p:nvPr>
            <p:ph type="body" sz="quarter" idx="4294967295"/>
          </p:nvPr>
        </p:nvSpPr>
        <p:spPr>
          <a:xfrm>
            <a:off x="-83249" y="3162110"/>
            <a:ext cx="2424113" cy="311150"/>
          </a:xfrm>
        </p:spPr>
        <p:txBody>
          <a:bodyPr rtlCol="0">
            <a:normAutofit fontScale="70000" lnSpcReduction="20000"/>
          </a:bodyPr>
          <a:lstStyle>
            <a:defPPr>
              <a:defRPr lang="en-GB"/>
            </a:defPPr>
          </a:lstStyle>
          <a:p>
            <a:pPr marL="0" indent="0" rtl="0">
              <a:buNone/>
            </a:pPr>
            <a:endParaRPr lang="en-GB" dirty="0"/>
          </a:p>
          <a:p>
            <a:pPr rtl="0"/>
            <a:endParaRPr lang="en-GB" dirty="0"/>
          </a:p>
        </p:txBody>
      </p:sp>
      <p:sp>
        <p:nvSpPr>
          <p:cNvPr id="87" name="Text Placeholder 86">
            <a:extLst>
              <a:ext uri="{FF2B5EF4-FFF2-40B4-BE49-F238E27FC236}">
                <a16:creationId xmlns:a16="http://schemas.microsoft.com/office/drawing/2014/main" id="{FE25E76F-DE56-E8CD-2546-5CDB57197BF5}"/>
              </a:ext>
            </a:extLst>
          </p:cNvPr>
          <p:cNvSpPr>
            <a:spLocks noGrp="1"/>
          </p:cNvSpPr>
          <p:nvPr>
            <p:ph type="body" sz="quarter" idx="4294967295"/>
          </p:nvPr>
        </p:nvSpPr>
        <p:spPr>
          <a:xfrm>
            <a:off x="6908663" y="2085093"/>
            <a:ext cx="4856321" cy="609002"/>
          </a:xfrm>
          <a:gradFill>
            <a:gsLst>
              <a:gs pos="56000">
                <a:srgbClr val="F8D5FA"/>
              </a:gs>
              <a:gs pos="0">
                <a:srgbClr val="EA8F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rtlCol="0">
            <a:noAutofit/>
          </a:bodyPr>
          <a:lstStyle>
            <a:defPPr>
              <a:defRPr lang="en-GB"/>
            </a:defPPr>
          </a:lstStyle>
          <a:p>
            <a:pPr marL="0" indent="0" rtl="0">
              <a:buNone/>
            </a:pPr>
            <a:r>
              <a:rPr lang="en-GB" sz="1800" dirty="0"/>
              <a:t>Gross motor play, climbing, balancing and playing ball games should be encouraged.</a:t>
            </a:r>
          </a:p>
        </p:txBody>
      </p:sp>
      <mc:AlternateContent xmlns:mc="http://schemas.openxmlformats.org/markup-compatibility/2006">
        <mc:Choice xmlns:am3d="http://schemas.microsoft.com/office/drawing/2017/model3d" Requires="am3d">
          <p:graphicFrame>
            <p:nvGraphicFramePr>
              <p:cNvPr id="11" name="3D Model 10" descr="Puzzle">
                <a:extLst>
                  <a:ext uri="{FF2B5EF4-FFF2-40B4-BE49-F238E27FC236}">
                    <a16:creationId xmlns:a16="http://schemas.microsoft.com/office/drawing/2014/main" id="{D632177A-AB26-681F-39AB-781569BD2EB3}"/>
                  </a:ext>
                </a:extLst>
              </p:cNvPr>
              <p:cNvGraphicFramePr>
                <a:graphicFrameLocks noChangeAspect="1"/>
              </p:cNvGraphicFramePr>
              <p:nvPr>
                <p:extLst>
                  <p:ext uri="{D42A27DB-BD31-4B8C-83A1-F6EECF244321}">
                    <p14:modId xmlns:p14="http://schemas.microsoft.com/office/powerpoint/2010/main" val="1906143003"/>
                  </p:ext>
                </p:extLst>
              </p:nvPr>
            </p:nvGraphicFramePr>
            <p:xfrm rot="20831052">
              <a:off x="-67879" y="3667895"/>
              <a:ext cx="2269752" cy="2348750"/>
            </p:xfrm>
            <a:graphic>
              <a:graphicData uri="http://schemas.microsoft.com/office/drawing/2017/model3d">
                <am3d:model3d r:embed="rId10">
                  <am3d:spPr>
                    <a:xfrm rot="20831052">
                      <a:off x="0" y="0"/>
                      <a:ext cx="2269752" cy="2348750"/>
                    </a:xfrm>
                    <a:prstGeom prst="rect">
                      <a:avLst/>
                    </a:prstGeom>
                  </am3d:spPr>
                  <am3d:camera>
                    <am3d:pos x="0" y="0" z="81469202"/>
                    <am3d:up dx="0" dy="36000000" dz="0"/>
                    <am3d:lookAt x="0" y="0" z="0"/>
                    <am3d:perspective fov="2700000"/>
                  </am3d:camera>
                  <am3d:trans>
                    <am3d:meterPerModelUnit n="167214" d="1000000"/>
                    <am3d:preTrans dx="0" dy="-18000000" dz="-2"/>
                    <am3d:scale>
                      <am3d:sx n="1000000" d="1000000"/>
                      <am3d:sy n="1000000" d="1000000"/>
                      <am3d:sz n="1000000" d="1000000"/>
                    </am3d:scale>
                    <am3d:rot ax="1913421" ay="736603" az="452194"/>
                    <am3d:postTrans dx="0" dy="0" dz="0"/>
                  </am3d:trans>
                  <am3d:raster rName="Office3DRenderer" rVer="16.0.8326">
                    <am3d:blip r:embed="rId11"/>
                  </am3d:raster>
                  <am3d:objViewport viewportSz="26211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1" name="3D Model 10" descr="Puzzle">
                <a:extLst>
                  <a:ext uri="{FF2B5EF4-FFF2-40B4-BE49-F238E27FC236}">
                    <a16:creationId xmlns:a16="http://schemas.microsoft.com/office/drawing/2014/main" id="{D632177A-AB26-681F-39AB-781569BD2EB3}"/>
                  </a:ext>
                </a:extLst>
              </p:cNvPr>
              <p:cNvPicPr>
                <a:picLocks noGrp="1" noRot="1" noChangeAspect="1" noMove="1" noResize="1" noEditPoints="1" noAdjustHandles="1" noChangeArrowheads="1" noChangeShapeType="1" noCrop="1"/>
              </p:cNvPicPr>
              <p:nvPr/>
            </p:nvPicPr>
            <p:blipFill>
              <a:blip r:embed="rId11"/>
              <a:stretch>
                <a:fillRect/>
              </a:stretch>
            </p:blipFill>
            <p:spPr>
              <a:xfrm rot="20831052">
                <a:off x="-67879" y="3667895"/>
                <a:ext cx="2269752" cy="2348750"/>
              </a:xfrm>
              <a:prstGeom prst="rect">
                <a:avLst/>
              </a:prstGeom>
            </p:spPr>
          </p:pic>
        </mc:Fallback>
      </mc:AlternateContent>
      <p:sp>
        <p:nvSpPr>
          <p:cNvPr id="15" name="Date Placeholder 14">
            <a:extLst>
              <a:ext uri="{FF2B5EF4-FFF2-40B4-BE49-F238E27FC236}">
                <a16:creationId xmlns:a16="http://schemas.microsoft.com/office/drawing/2014/main" id="{9FE2B911-33D2-CB26-0C6D-6D7D60F832F5}"/>
              </a:ext>
            </a:extLst>
          </p:cNvPr>
          <p:cNvSpPr>
            <a:spLocks noGrp="1"/>
          </p:cNvSpPr>
          <p:nvPr>
            <p:ph type="dt" sz="half" idx="10"/>
          </p:nvPr>
        </p:nvSpPr>
        <p:spPr/>
        <p:txBody>
          <a:bodyPr/>
          <a:lstStyle/>
          <a:p>
            <a:pPr rtl="0"/>
            <a:endParaRPr lang="en-GB"/>
          </a:p>
        </p:txBody>
      </p:sp>
      <p:sp>
        <p:nvSpPr>
          <p:cNvPr id="16" name="Slide Number Placeholder 15">
            <a:extLst>
              <a:ext uri="{FF2B5EF4-FFF2-40B4-BE49-F238E27FC236}">
                <a16:creationId xmlns:a16="http://schemas.microsoft.com/office/drawing/2014/main" id="{23C46AB2-1CA8-E089-DAF3-0FBC70616A8A}"/>
              </a:ext>
            </a:extLst>
          </p:cNvPr>
          <p:cNvSpPr>
            <a:spLocks noGrp="1"/>
          </p:cNvSpPr>
          <p:nvPr>
            <p:ph type="sldNum" sz="quarter" idx="12"/>
          </p:nvPr>
        </p:nvSpPr>
        <p:spPr/>
        <p:txBody>
          <a:bodyPr/>
          <a:lstStyle/>
          <a:p>
            <a:pPr rtl="0"/>
            <a:fld id="{58FB4751-880F-D840-AAA9-3A15815CC996}" type="slidenum">
              <a:rPr lang="en-GB" smtClean="0"/>
              <a:pPr rtl="0"/>
              <a:t>10</a:t>
            </a:fld>
            <a:endParaRPr lang="en-GB" dirty="0"/>
          </a:p>
        </p:txBody>
      </p:sp>
      <p:sp>
        <p:nvSpPr>
          <p:cNvPr id="17" name="Rectangle 16">
            <a:extLst>
              <a:ext uri="{FF2B5EF4-FFF2-40B4-BE49-F238E27FC236}">
                <a16:creationId xmlns:a16="http://schemas.microsoft.com/office/drawing/2014/main" id="{9D68BA85-5AA5-0F02-9027-DC05E60E286D}"/>
              </a:ext>
            </a:extLst>
          </p:cNvPr>
          <p:cNvSpPr/>
          <p:nvPr/>
        </p:nvSpPr>
        <p:spPr>
          <a:xfrm>
            <a:off x="9129724" y="4359975"/>
            <a:ext cx="3795879" cy="584775"/>
          </a:xfrm>
          <a:prstGeom prst="rect">
            <a:avLst/>
          </a:prstGeom>
          <a:noFill/>
        </p:spPr>
        <p:txBody>
          <a:bodyPr wrap="square" lIns="91440" tIns="45720" rIns="91440" bIns="45720">
            <a:spAutoFit/>
          </a:bodyPr>
          <a:lstStyle/>
          <a:p>
            <a:pPr algn="ctr"/>
            <a:r>
              <a:rPr lang="en-GB" sz="32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Continued…</a:t>
            </a:r>
          </a:p>
        </p:txBody>
      </p:sp>
    </p:spTree>
    <p:extLst>
      <p:ext uri="{BB962C8B-B14F-4D97-AF65-F5344CB8AC3E}">
        <p14:creationId xmlns:p14="http://schemas.microsoft.com/office/powerpoint/2010/main" val="144501018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animEffect transition="in" filter="fade">
                                      <p:cBhvr>
                                        <p:cTn id="7" dur="500"/>
                                        <p:tgtEl>
                                          <p:spTgt spid="2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0">
                                            <p:bg/>
                                          </p:spTgt>
                                        </p:tgtEl>
                                        <p:attrNameLst>
                                          <p:attrName>style.visibility</p:attrName>
                                        </p:attrNameLst>
                                      </p:cBhvr>
                                      <p:to>
                                        <p:strVal val="visible"/>
                                      </p:to>
                                    </p:set>
                                    <p:animEffect transition="in" filter="wipe(down)">
                                      <p:cBhvr>
                                        <p:cTn id="12" dur="500"/>
                                        <p:tgtEl>
                                          <p:spTgt spid="30">
                                            <p:bg/>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0">
                                            <p:txEl>
                                              <p:pRg st="0" end="0"/>
                                            </p:txEl>
                                          </p:spTgt>
                                        </p:tgtEl>
                                        <p:attrNameLst>
                                          <p:attrName>style.visibility</p:attrName>
                                        </p:attrNameLst>
                                      </p:cBhvr>
                                      <p:to>
                                        <p:strVal val="visible"/>
                                      </p:to>
                                    </p:set>
                                    <p:animEffect transition="in" filter="wipe(down)">
                                      <p:cBhvr>
                                        <p:cTn id="17" dur="500"/>
                                        <p:tgtEl>
                                          <p:spTgt spid="3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1">
                                            <p:bg/>
                                          </p:spTgt>
                                        </p:tgtEl>
                                        <p:attrNameLst>
                                          <p:attrName>style.visibility</p:attrName>
                                        </p:attrNameLst>
                                      </p:cBhvr>
                                      <p:to>
                                        <p:strVal val="visible"/>
                                      </p:to>
                                    </p:set>
                                    <p:animEffect transition="in" filter="wipe(down)">
                                      <p:cBhvr>
                                        <p:cTn id="22" dur="500"/>
                                        <p:tgtEl>
                                          <p:spTgt spid="81">
                                            <p:bg/>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81">
                                            <p:txEl>
                                              <p:pRg st="0" end="0"/>
                                            </p:txEl>
                                          </p:spTgt>
                                        </p:tgtEl>
                                        <p:attrNameLst>
                                          <p:attrName>style.visibility</p:attrName>
                                        </p:attrNameLst>
                                      </p:cBhvr>
                                      <p:to>
                                        <p:strVal val="visible"/>
                                      </p:to>
                                    </p:set>
                                    <p:animEffect transition="in" filter="wipe(down)">
                                      <p:cBhvr>
                                        <p:cTn id="27" dur="500"/>
                                        <p:tgtEl>
                                          <p:spTgt spid="81">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80">
                                            <p:bg/>
                                          </p:spTgt>
                                        </p:tgtEl>
                                        <p:attrNameLst>
                                          <p:attrName>style.visibility</p:attrName>
                                        </p:attrNameLst>
                                      </p:cBhvr>
                                      <p:to>
                                        <p:strVal val="visible"/>
                                      </p:to>
                                    </p:set>
                                    <p:animEffect transition="in" filter="wipe(down)">
                                      <p:cBhvr>
                                        <p:cTn id="32" dur="500"/>
                                        <p:tgtEl>
                                          <p:spTgt spid="80">
                                            <p:bg/>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80">
                                            <p:txEl>
                                              <p:pRg st="0" end="0"/>
                                            </p:txEl>
                                          </p:spTgt>
                                        </p:tgtEl>
                                        <p:attrNameLst>
                                          <p:attrName>style.visibility</p:attrName>
                                        </p:attrNameLst>
                                      </p:cBhvr>
                                      <p:to>
                                        <p:strVal val="visible"/>
                                      </p:to>
                                    </p:set>
                                    <p:animEffect transition="in" filter="wipe(down)">
                                      <p:cBhvr>
                                        <p:cTn id="37" dur="500"/>
                                        <p:tgtEl>
                                          <p:spTgt spid="80">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8" presetClass="emph" presetSubtype="128" accel="20000" decel="20000" fill="hold" nodeType="clickEffect">
                                  <p:stCondLst>
                                    <p:cond delay="0"/>
                                  </p:stCondLst>
                                  <p:childTnLst>
                                    <p:anim calcmode="lin" valueType="num">
                                      <p:cBhvr additive="sum">
                                        <p:cTn id="41" dur="5000" fill="hold"/>
                                        <p:tgtEl>
                                          <p:spTgt spid="12"/>
                                        </p:tgtEl>
                                        <p:attrNameLst>
                                          <p:attrName>3d.view.rotation.y</p:attrName>
                                        </p:attrNameLst>
                                      </p:cBhvr>
                                      <p:tavLst>
                                        <p:tav tm="0">
                                          <p:val>
                                            <p:fltVal val="0"/>
                                          </p:val>
                                        </p:tav>
                                        <p:tav tm="3330">
                                          <p:val>
                                            <p:fltVal val="6.9747"/>
                                          </p:val>
                                        </p:tav>
                                        <p:tav tm="6660">
                                          <p:val>
                                            <p:fltVal val="12.1039"/>
                                          </p:val>
                                        </p:tav>
                                        <p:tav tm="9990">
                                          <p:val>
                                            <p:fltVal val="15.6713"/>
                                          </p:val>
                                        </p:tav>
                                        <p:tav tm="13320">
                                          <p:val>
                                            <p:fltVal val="17.9604"/>
                                          </p:val>
                                        </p:tav>
                                        <p:tav tm="16650">
                                          <p:val>
                                            <p:fltVal val="19.2548"/>
                                          </p:val>
                                        </p:tav>
                                        <p:tav tm="19970">
                                          <p:val>
                                            <p:fltVal val="19.8371"/>
                                          </p:val>
                                        </p:tav>
                                        <p:tav tm="23290">
                                          <p:val>
                                            <p:fltVal val="19.9936"/>
                                          </p:val>
                                        </p:tav>
                                        <p:tav tm="26620">
                                          <p:val>
                                            <p:fltVal val="19.9945"/>
                                          </p:val>
                                        </p:tav>
                                        <p:tav tm="29950">
                                          <p:val>
                                            <p:fltVal val="19.8447"/>
                                          </p:val>
                                        </p:tav>
                                        <p:tav tm="33280">
                                          <p:val>
                                            <p:fltVal val="19.2733"/>
                                          </p:val>
                                        </p:tav>
                                        <p:tav tm="36610">
                                          <p:val>
                                            <p:fltVal val="17.9968"/>
                                          </p:val>
                                        </p:tav>
                                        <p:tav tm="39940">
                                          <p:val>
                                            <p:fltVal val="15.7316"/>
                                          </p:val>
                                        </p:tav>
                                        <p:tav tm="43270">
                                          <p:val>
                                            <p:fltVal val="12.194"/>
                                          </p:val>
                                        </p:tav>
                                        <p:tav tm="46600">
                                          <p:val>
                                            <p:fltVal val="7.1005"/>
                                          </p:val>
                                        </p:tav>
                                        <p:tav tm="49930">
                                          <p:val>
                                            <p:fltVal val="0.1675"/>
                                          </p:val>
                                        </p:tav>
                                        <p:tav tm="53250">
                                          <p:val>
                                            <p:fltVal val="-6.8299"/>
                                          </p:val>
                                        </p:tav>
                                        <p:tav tm="56580">
                                          <p:val>
                                            <p:fltVal val="-12.0002"/>
                                          </p:val>
                                        </p:tav>
                                        <p:tav tm="59900">
                                          <p:val>
                                            <p:fltVal val="-15.593"/>
                                          </p:val>
                                        </p:tav>
                                        <p:tav tm="63220">
                                          <p:val>
                                            <p:fltVal val="-17.9075"/>
                                          </p:val>
                                        </p:tav>
                                        <p:tav tm="66540">
                                          <p:val>
                                            <p:fltVal val="-19.2249"/>
                                          </p:val>
                                        </p:tav>
                                        <p:tav tm="69870">
                                          <p:val>
                                            <p:fltVal val="-19.8271"/>
                                          </p:val>
                                        </p:tav>
                                        <p:tav tm="73190">
                                          <p:val>
                                            <p:fltVal val="-19.9924"/>
                                          </p:val>
                                        </p:tav>
                                        <p:tav tm="76510">
                                          <p:val>
                                            <p:fltVal val="-19.9955"/>
                                          </p:val>
                                        </p:tav>
                                        <p:tav tm="79830">
                                          <p:val>
                                            <p:fltVal val="-19.8557"/>
                                          </p:val>
                                        </p:tav>
                                        <p:tav tm="83160">
                                          <p:val>
                                            <p:fltVal val="-19.3045"/>
                                          </p:val>
                                        </p:tav>
                                        <p:tav tm="86480">
                                          <p:val>
                                            <p:fltVal val="-18.0634"/>
                                          </p:val>
                                        </p:tav>
                                        <p:tav tm="89800">
                                          <p:val>
                                            <p:fltVal val="-15.8505"/>
                                          </p:val>
                                        </p:tav>
                                        <p:tav tm="93120">
                                          <p:val>
                                            <p:fltVal val="-12.3847"/>
                                          </p:val>
                                        </p:tav>
                                        <p:tav tm="96450">
                                          <p:val>
                                            <p:fltVal val="-7.3674"/>
                                          </p:val>
                                        </p:tav>
                                        <p:tav tm="100000">
                                          <p:val>
                                            <p:fltVal val="0"/>
                                          </p:val>
                                        </p:tav>
                                      </p:tavLst>
                                    </p:anim>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28">
                                            <p:txEl>
                                              <p:pRg st="0" end="0"/>
                                            </p:txEl>
                                          </p:spTgt>
                                        </p:tgtEl>
                                        <p:attrNameLst>
                                          <p:attrName>style.visibility</p:attrName>
                                        </p:attrNameLst>
                                      </p:cBhvr>
                                      <p:to>
                                        <p:strVal val="visible"/>
                                      </p:to>
                                    </p:set>
                                    <p:animEffect transition="in" filter="circle(in)">
                                      <p:cBhvr>
                                        <p:cTn id="46" dur="2000"/>
                                        <p:tgtEl>
                                          <p:spTgt spid="28">
                                            <p:txEl>
                                              <p:pRg st="0" end="0"/>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grpId="0" nodeType="clickEffect">
                                  <p:stCondLst>
                                    <p:cond delay="0"/>
                                  </p:stCondLst>
                                  <p:childTnLst>
                                    <p:set>
                                      <p:cBhvr>
                                        <p:cTn id="50" dur="1" fill="hold">
                                          <p:stCondLst>
                                            <p:cond delay="0"/>
                                          </p:stCondLst>
                                        </p:cTn>
                                        <p:tgtEl>
                                          <p:spTgt spid="32">
                                            <p:bg/>
                                          </p:spTgt>
                                        </p:tgtEl>
                                        <p:attrNameLst>
                                          <p:attrName>style.visibility</p:attrName>
                                        </p:attrNameLst>
                                      </p:cBhvr>
                                      <p:to>
                                        <p:strVal val="visible"/>
                                      </p:to>
                                    </p:set>
                                    <p:animEffect transition="in" filter="wipe(down)">
                                      <p:cBhvr>
                                        <p:cTn id="51" dur="500"/>
                                        <p:tgtEl>
                                          <p:spTgt spid="32">
                                            <p:bg/>
                                          </p:spTgt>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4" fill="hold" grpId="0" nodeType="clickEffect">
                                  <p:stCondLst>
                                    <p:cond delay="0"/>
                                  </p:stCondLst>
                                  <p:childTnLst>
                                    <p:set>
                                      <p:cBhvr>
                                        <p:cTn id="55" dur="1" fill="hold">
                                          <p:stCondLst>
                                            <p:cond delay="0"/>
                                          </p:stCondLst>
                                        </p:cTn>
                                        <p:tgtEl>
                                          <p:spTgt spid="32">
                                            <p:txEl>
                                              <p:pRg st="0" end="0"/>
                                            </p:txEl>
                                          </p:spTgt>
                                        </p:tgtEl>
                                        <p:attrNameLst>
                                          <p:attrName>style.visibility</p:attrName>
                                        </p:attrNameLst>
                                      </p:cBhvr>
                                      <p:to>
                                        <p:strVal val="visible"/>
                                      </p:to>
                                    </p:set>
                                    <p:animEffect transition="in" filter="wipe(down)">
                                      <p:cBhvr>
                                        <p:cTn id="56" dur="500"/>
                                        <p:tgtEl>
                                          <p:spTgt spid="32">
                                            <p:txEl>
                                              <p:pRg st="0" end="0"/>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22" presetClass="entr" presetSubtype="4" fill="hold" grpId="0" nodeType="clickEffect">
                                  <p:stCondLst>
                                    <p:cond delay="0"/>
                                  </p:stCondLst>
                                  <p:childTnLst>
                                    <p:set>
                                      <p:cBhvr>
                                        <p:cTn id="60" dur="1" fill="hold">
                                          <p:stCondLst>
                                            <p:cond delay="0"/>
                                          </p:stCondLst>
                                        </p:cTn>
                                        <p:tgtEl>
                                          <p:spTgt spid="87">
                                            <p:bg/>
                                          </p:spTgt>
                                        </p:tgtEl>
                                        <p:attrNameLst>
                                          <p:attrName>style.visibility</p:attrName>
                                        </p:attrNameLst>
                                      </p:cBhvr>
                                      <p:to>
                                        <p:strVal val="visible"/>
                                      </p:to>
                                    </p:set>
                                    <p:animEffect transition="in" filter="wipe(down)">
                                      <p:cBhvr>
                                        <p:cTn id="61" dur="500"/>
                                        <p:tgtEl>
                                          <p:spTgt spid="87">
                                            <p:bg/>
                                          </p:spTgt>
                                        </p:tgtEl>
                                      </p:cBhvr>
                                    </p:animEffect>
                                  </p:childTnLst>
                                </p:cTn>
                              </p:par>
                            </p:childTnLst>
                          </p:cTn>
                        </p:par>
                      </p:childTnLst>
                    </p:cTn>
                  </p:par>
                  <p:par>
                    <p:cTn id="62" fill="hold">
                      <p:stCondLst>
                        <p:cond delay="indefinite"/>
                      </p:stCondLst>
                      <p:childTnLst>
                        <p:par>
                          <p:cTn id="63" fill="hold">
                            <p:stCondLst>
                              <p:cond delay="0"/>
                            </p:stCondLst>
                            <p:childTnLst>
                              <p:par>
                                <p:cTn id="64" presetID="22" presetClass="entr" presetSubtype="4" fill="hold" grpId="0" nodeType="clickEffect">
                                  <p:stCondLst>
                                    <p:cond delay="0"/>
                                  </p:stCondLst>
                                  <p:childTnLst>
                                    <p:set>
                                      <p:cBhvr>
                                        <p:cTn id="65" dur="1" fill="hold">
                                          <p:stCondLst>
                                            <p:cond delay="0"/>
                                          </p:stCondLst>
                                        </p:cTn>
                                        <p:tgtEl>
                                          <p:spTgt spid="87">
                                            <p:txEl>
                                              <p:pRg st="0" end="0"/>
                                            </p:txEl>
                                          </p:spTgt>
                                        </p:tgtEl>
                                        <p:attrNameLst>
                                          <p:attrName>style.visibility</p:attrName>
                                        </p:attrNameLst>
                                      </p:cBhvr>
                                      <p:to>
                                        <p:strVal val="visible"/>
                                      </p:to>
                                    </p:set>
                                    <p:animEffect transition="in" filter="wipe(down)">
                                      <p:cBhvr>
                                        <p:cTn id="66" dur="500"/>
                                        <p:tgtEl>
                                          <p:spTgt spid="87">
                                            <p:txEl>
                                              <p:pRg st="0" end="0"/>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4" fill="hold" grpId="0" nodeType="clickEffect">
                                  <p:stCondLst>
                                    <p:cond delay="0"/>
                                  </p:stCondLst>
                                  <p:childTnLst>
                                    <p:set>
                                      <p:cBhvr>
                                        <p:cTn id="70" dur="1" fill="hold">
                                          <p:stCondLst>
                                            <p:cond delay="0"/>
                                          </p:stCondLst>
                                        </p:cTn>
                                        <p:tgtEl>
                                          <p:spTgt spid="83">
                                            <p:bg/>
                                          </p:spTgt>
                                        </p:tgtEl>
                                        <p:attrNameLst>
                                          <p:attrName>style.visibility</p:attrName>
                                        </p:attrNameLst>
                                      </p:cBhvr>
                                      <p:to>
                                        <p:strVal val="visible"/>
                                      </p:to>
                                    </p:set>
                                    <p:animEffect transition="in" filter="wipe(down)">
                                      <p:cBhvr>
                                        <p:cTn id="71" dur="500"/>
                                        <p:tgtEl>
                                          <p:spTgt spid="83">
                                            <p:bg/>
                                          </p:spTgt>
                                        </p:tgtEl>
                                      </p:cBhvr>
                                    </p:animEffect>
                                  </p:childTnLst>
                                </p:cTn>
                              </p:par>
                            </p:childTnLst>
                          </p:cTn>
                        </p:par>
                      </p:childTnLst>
                    </p:cTn>
                  </p:par>
                  <p:par>
                    <p:cTn id="72" fill="hold">
                      <p:stCondLst>
                        <p:cond delay="indefinite"/>
                      </p:stCondLst>
                      <p:childTnLst>
                        <p:par>
                          <p:cTn id="73" fill="hold">
                            <p:stCondLst>
                              <p:cond delay="0"/>
                            </p:stCondLst>
                            <p:childTnLst>
                              <p:par>
                                <p:cTn id="74" presetID="22" presetClass="entr" presetSubtype="4" fill="hold" grpId="0" nodeType="clickEffect">
                                  <p:stCondLst>
                                    <p:cond delay="0"/>
                                  </p:stCondLst>
                                  <p:childTnLst>
                                    <p:set>
                                      <p:cBhvr>
                                        <p:cTn id="75" dur="1" fill="hold">
                                          <p:stCondLst>
                                            <p:cond delay="0"/>
                                          </p:stCondLst>
                                        </p:cTn>
                                        <p:tgtEl>
                                          <p:spTgt spid="83">
                                            <p:txEl>
                                              <p:pRg st="0" end="0"/>
                                            </p:txEl>
                                          </p:spTgt>
                                        </p:tgtEl>
                                        <p:attrNameLst>
                                          <p:attrName>style.visibility</p:attrName>
                                        </p:attrNameLst>
                                      </p:cBhvr>
                                      <p:to>
                                        <p:strVal val="visible"/>
                                      </p:to>
                                    </p:set>
                                    <p:animEffect transition="in" filter="wipe(down)">
                                      <p:cBhvr>
                                        <p:cTn id="76" dur="500"/>
                                        <p:tgtEl>
                                          <p:spTgt spid="83">
                                            <p:txEl>
                                              <p:pRg st="0" end="0"/>
                                            </p:txEl>
                                          </p:spTgt>
                                        </p:tgtEl>
                                      </p:cBhvr>
                                    </p:animEffect>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grpId="0" nodeType="clickEffect">
                                  <p:stCondLst>
                                    <p:cond delay="0"/>
                                  </p:stCondLst>
                                  <p:childTnLst>
                                    <p:set>
                                      <p:cBhvr>
                                        <p:cTn id="80" dur="1" fill="hold">
                                          <p:stCondLst>
                                            <p:cond delay="0"/>
                                          </p:stCondLst>
                                        </p:cTn>
                                        <p:tgtEl>
                                          <p:spTgt spid="27">
                                            <p:bg/>
                                          </p:spTgt>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0" nodeType="clickEffect">
                                  <p:stCondLst>
                                    <p:cond delay="0"/>
                                  </p:stCondLst>
                                  <p:childTnLst>
                                    <p:set>
                                      <p:cBhvr>
                                        <p:cTn id="84" dur="1" fill="hold">
                                          <p:stCondLst>
                                            <p:cond delay="0"/>
                                          </p:stCondLst>
                                        </p:cTn>
                                        <p:tgtEl>
                                          <p:spTgt spid="27">
                                            <p:txEl>
                                              <p:pRg st="0" end="0"/>
                                            </p:txEl>
                                          </p:spTgt>
                                        </p:tgtEl>
                                        <p:attrNameLst>
                                          <p:attrName>style.visibility</p:attrName>
                                        </p:attrNameLst>
                                      </p:cBhvr>
                                      <p:to>
                                        <p:strVal val="visible"/>
                                      </p:to>
                                    </p:set>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grpId="0" nodeType="clickEffect">
                                  <p:stCondLst>
                                    <p:cond delay="0"/>
                                  </p:stCondLst>
                                  <p:childTnLst>
                                    <p:set>
                                      <p:cBhvr>
                                        <p:cTn id="88" dur="1" fill="hold">
                                          <p:stCondLst>
                                            <p:cond delay="0"/>
                                          </p:stCondLst>
                                        </p:cTn>
                                        <p:tgtEl>
                                          <p:spTgt spid="27">
                                            <p:txEl>
                                              <p:pRg st="1" end="1"/>
                                            </p:txEl>
                                          </p:spTgt>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37" presetClass="emph" presetSubtype="128" accel="10000" decel="10000" fill="hold" nodeType="clickEffect">
                                  <p:stCondLst>
                                    <p:cond delay="0"/>
                                  </p:stCondLst>
                                  <p:childTnLst>
                                    <p:animRot by="21600000">
                                      <p:cBhvr>
                                        <p:cTn id="92" dur="20000" fill="hold"/>
                                        <p:tgtEl>
                                          <p:spTgt spid="11"/>
                                        </p:tgtEl>
                                        <p:attrNameLst>
                                          <p:attrName>3d.view.rotation.y</p:attrName>
                                        </p:attrNameLst>
                                      </p:cBhvr>
                                    </p:animRot>
                                  </p:childTnLst>
                                </p:cTn>
                              </p:par>
                            </p:childTnLst>
                          </p:cTn>
                        </p:par>
                      </p:childTnLst>
                    </p:cTn>
                  </p:par>
                  <p:par>
                    <p:cTn id="93" fill="hold">
                      <p:stCondLst>
                        <p:cond delay="indefinite"/>
                      </p:stCondLst>
                      <p:childTnLst>
                        <p:par>
                          <p:cTn id="94" fill="hold">
                            <p:stCondLst>
                              <p:cond delay="0"/>
                            </p:stCondLst>
                            <p:childTnLst>
                              <p:par>
                                <p:cTn id="95" presetID="60" presetClass="entr" presetSubtype="128" fill="hold" nodeType="clickEffect">
                                  <p:stCondLst>
                                    <p:cond delay="0"/>
                                  </p:stCondLst>
                                  <p:childTnLst>
                                    <p:set>
                                      <p:cBhvr>
                                        <p:cTn id="96" dur="1" fill="hold">
                                          <p:stCondLst>
                                            <p:cond delay="0"/>
                                          </p:stCondLst>
                                        </p:cTn>
                                        <p:tgtEl>
                                          <p:spTgt spid="14"/>
                                        </p:tgtEl>
                                        <p:attrNameLst>
                                          <p:attrName>style.visibility</p:attrName>
                                        </p:attrNameLst>
                                      </p:cBhvr>
                                      <p:to>
                                        <p:strVal val="visible"/>
                                      </p:to>
                                    </p:set>
                                    <p:animEffect transition="in" filter="fade">
                                      <p:cBhvr>
                                        <p:cTn id="97" dur="1000"/>
                                        <p:tgtEl>
                                          <p:spTgt spid="14"/>
                                        </p:tgtEl>
                                      </p:cBhvr>
                                    </p:animEffect>
                                    <p:anim calcmode="lin" valueType="num">
                                      <p:cBhvr additive="sum">
                                        <p:cTn id="98" dur="1000" fill="hold"/>
                                        <p:tgtEl>
                                          <p:spTgt spid="14"/>
                                        </p:tgtEl>
                                        <p:attrNameLst>
                                          <p:attrName>3d.view.rotation.y</p:attrName>
                                        </p:attrNameLst>
                                      </p:cBhvr>
                                      <p:tavLst>
                                        <p:tav tm="0">
                                          <p:val>
                                            <p:fltVal val="-20"/>
                                          </p:val>
                                        </p:tav>
                                        <p:tav tm="3330">
                                          <p:val>
                                            <p:fltVal val="-19.9349"/>
                                          </p:val>
                                        </p:tav>
                                        <p:tav tm="6660">
                                          <p:val>
                                            <p:fltVal val="-19.7456"/>
                                          </p:val>
                                        </p:tav>
                                        <p:tav tm="9990">
                                          <p:val>
                                            <p:fltVal val="-19.441"/>
                                          </p:val>
                                        </p:tav>
                                        <p:tav tm="13320">
                                          <p:val>
                                            <p:fltVal val="-19.0299"/>
                                          </p:val>
                                        </p:tav>
                                        <p:tav tm="16650">
                                          <p:val>
                                            <p:fltVal val="-18.5212"/>
                                          </p:val>
                                        </p:tav>
                                        <p:tav tm="19970">
                                          <p:val>
                                            <p:fltVal val="-17.9257"/>
                                          </p:val>
                                        </p:tav>
                                        <p:tav tm="23290">
                                          <p:val>
                                            <p:fltVal val="-17.2507"/>
                                          </p:val>
                                        </p:tav>
                                        <p:tav tm="26620">
                                          <p:val>
                                            <p:fltVal val="-16.5027"/>
                                          </p:val>
                                        </p:tav>
                                        <p:tav tm="29950">
                                          <p:val>
                                            <p:fltVal val="-15.6925"/>
                                          </p:val>
                                        </p:tav>
                                        <p:tav tm="33280">
                                          <p:val>
                                            <p:fltVal val="-14.829"/>
                                          </p:val>
                                        </p:tav>
                                        <p:tav tm="36610">
                                          <p:val>
                                            <p:fltVal val="-13.9209"/>
                                          </p:val>
                                        </p:tav>
                                        <p:tav tm="39940">
                                          <p:val>
                                            <p:fltVal val="-12.9772"/>
                                          </p:val>
                                        </p:tav>
                                        <p:tav tm="43270">
                                          <p:val>
                                            <p:fltVal val="-12.0068"/>
                                          </p:val>
                                        </p:tav>
                                        <p:tav tm="46600">
                                          <p:val>
                                            <p:fltVal val="-11.0184"/>
                                          </p:val>
                                        </p:tav>
                                        <p:tav tm="49930">
                                          <p:val>
                                            <p:fltVal val="-10.0209"/>
                                          </p:val>
                                        </p:tav>
                                        <p:tav tm="53250">
                                          <p:val>
                                            <p:fltVal val="-9.0263"/>
                                          </p:val>
                                        </p:tav>
                                        <p:tav tm="56580">
                                          <p:val>
                                            <p:fltVal val="-8.0373"/>
                                          </p:val>
                                        </p:tav>
                                        <p:tav tm="59900">
                                          <p:val>
                                            <p:fltVal val="-7.0688"/>
                                          </p:val>
                                        </p:tav>
                                        <p:tav tm="63220">
                                          <p:val>
                                            <p:fltVal val="-6.1264"/>
                                          </p:val>
                                        </p:tav>
                                        <p:tav tm="66540">
                                          <p:val>
                                            <p:fltVal val="-5.2189"/>
                                          </p:val>
                                        </p:tav>
                                        <p:tav tm="69870">
                                          <p:val>
                                            <p:fltVal val="-4.3528"/>
                                          </p:val>
                                        </p:tav>
                                        <p:tav tm="73190">
                                          <p:val>
                                            <p:fltVal val="-3.5418"/>
                                          </p:val>
                                        </p:tav>
                                        <p:tav tm="76510">
                                          <p:val>
                                            <p:fltVal val="-2.7922"/>
                                          </p:val>
                                        </p:tav>
                                        <p:tav tm="79830">
                                          <p:val>
                                            <p:fltVal val="-2.1127"/>
                                          </p:val>
                                        </p:tav>
                                        <p:tav tm="83160">
                                          <p:val>
                                            <p:fltVal val="-1.5104"/>
                                          </p:val>
                                        </p:tav>
                                        <p:tav tm="86480">
                                          <p:val>
                                            <p:fltVal val="-0.9978"/>
                                          </p:val>
                                        </p:tav>
                                        <p:tav tm="89800">
                                          <p:val>
                                            <p:fltVal val="-0.5817"/>
                                          </p:val>
                                        </p:tav>
                                        <p:tav tm="93120">
                                          <p:val>
                                            <p:fltVal val="-0.2709"/>
                                          </p:val>
                                        </p:tav>
                                        <p:tav tm="96450">
                                          <p:val>
                                            <p:fltVal val="-0.0738"/>
                                          </p:val>
                                        </p:tav>
                                        <p:tav tm="100000">
                                          <p:val>
                                            <p:fltVal val="0"/>
                                          </p:val>
                                        </p:tav>
                                      </p:tavLst>
                                    </p:anim>
                                    <p:anim calcmode="lin" valueType="num">
                                      <p:cBhvr additive="mult">
                                        <p:cTn id="99" dur="1000" fill="hold"/>
                                        <p:tgtEl>
                                          <p:spTgt spid="14"/>
                                        </p:tgtEl>
                                        <p:attrNameLst>
                                          <p:attrName>3d.object.scale.x</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anim calcmode="lin" valueType="num">
                                      <p:cBhvr additive="mult">
                                        <p:cTn id="100" dur="1000" fill="hold"/>
                                        <p:tgtEl>
                                          <p:spTgt spid="14"/>
                                        </p:tgtEl>
                                        <p:attrNameLst>
                                          <p:attrName>3d.object.scale.y</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anim calcmode="lin" valueType="num">
                                      <p:cBhvr additive="mult">
                                        <p:cTn id="101" dur="1000" fill="hold"/>
                                        <p:tgtEl>
                                          <p:spTgt spid="14"/>
                                        </p:tgtEl>
                                        <p:attrNameLst>
                                          <p:attrName>3d.object.scale.z</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childTnLst>
                                </p:cTn>
                              </p:par>
                            </p:childTnLst>
                          </p:cTn>
                        </p:par>
                      </p:childTnLst>
                    </p:cTn>
                  </p:par>
                  <p:par>
                    <p:cTn id="102" fill="hold">
                      <p:stCondLst>
                        <p:cond delay="indefinite"/>
                      </p:stCondLst>
                      <p:childTnLst>
                        <p:par>
                          <p:cTn id="103" fill="hold">
                            <p:stCondLst>
                              <p:cond delay="0"/>
                            </p:stCondLst>
                            <p:childTnLst>
                              <p:par>
                                <p:cTn id="104" presetID="22" presetClass="entr" presetSubtype="4" fill="hold" grpId="0" nodeType="clickEffect">
                                  <p:stCondLst>
                                    <p:cond delay="0"/>
                                  </p:stCondLst>
                                  <p:childTnLst>
                                    <p:set>
                                      <p:cBhvr>
                                        <p:cTn id="105" dur="1" fill="hold">
                                          <p:stCondLst>
                                            <p:cond delay="0"/>
                                          </p:stCondLst>
                                        </p:cTn>
                                        <p:tgtEl>
                                          <p:spTgt spid="82">
                                            <p:txEl>
                                              <p:pRg st="0" end="0"/>
                                            </p:txEl>
                                          </p:spTgt>
                                        </p:tgtEl>
                                        <p:attrNameLst>
                                          <p:attrName>style.visibility</p:attrName>
                                        </p:attrNameLst>
                                      </p:cBhvr>
                                      <p:to>
                                        <p:strVal val="visible"/>
                                      </p:to>
                                    </p:set>
                                    <p:animEffect transition="in" filter="wipe(down)">
                                      <p:cBhvr>
                                        <p:cTn id="106" dur="500"/>
                                        <p:tgtEl>
                                          <p:spTgt spid="82">
                                            <p:txEl>
                                              <p:pRg st="0" end="0"/>
                                            </p:txEl>
                                          </p:spTgt>
                                        </p:tgtEl>
                                      </p:cBhvr>
                                    </p:animEffect>
                                  </p:childTnLst>
                                </p:cTn>
                              </p:par>
                            </p:childTnLst>
                          </p:cTn>
                        </p:par>
                      </p:childTnLst>
                    </p:cTn>
                  </p:par>
                  <p:par>
                    <p:cTn id="107" fill="hold">
                      <p:stCondLst>
                        <p:cond delay="indefinite"/>
                      </p:stCondLst>
                      <p:childTnLst>
                        <p:par>
                          <p:cTn id="108" fill="hold">
                            <p:stCondLst>
                              <p:cond delay="0"/>
                            </p:stCondLst>
                            <p:childTnLst>
                              <p:par>
                                <p:cTn id="109" presetID="22" presetClass="entr" presetSubtype="4" fill="hold" grpId="0" nodeType="clickEffect">
                                  <p:stCondLst>
                                    <p:cond delay="0"/>
                                  </p:stCondLst>
                                  <p:childTnLst>
                                    <p:set>
                                      <p:cBhvr>
                                        <p:cTn id="110" dur="1" fill="hold">
                                          <p:stCondLst>
                                            <p:cond delay="0"/>
                                          </p:stCondLst>
                                        </p:cTn>
                                        <p:tgtEl>
                                          <p:spTgt spid="82">
                                            <p:txEl>
                                              <p:pRg st="1" end="1"/>
                                            </p:txEl>
                                          </p:spTgt>
                                        </p:tgtEl>
                                        <p:attrNameLst>
                                          <p:attrName>style.visibility</p:attrName>
                                        </p:attrNameLst>
                                      </p:cBhvr>
                                      <p:to>
                                        <p:strVal val="visible"/>
                                      </p:to>
                                    </p:set>
                                    <p:animEffect transition="in" filter="wipe(down)">
                                      <p:cBhvr>
                                        <p:cTn id="111" dur="500"/>
                                        <p:tgtEl>
                                          <p:spTgt spid="82">
                                            <p:txEl>
                                              <p:pRg st="1" end="1"/>
                                            </p:txEl>
                                          </p:spTgt>
                                        </p:tgtEl>
                                      </p:cBhvr>
                                    </p:animEffect>
                                  </p:childTnLst>
                                </p:cTn>
                              </p:par>
                            </p:childTnLst>
                          </p:cTn>
                        </p:par>
                      </p:childTnLst>
                    </p:cTn>
                  </p:par>
                  <p:par>
                    <p:cTn id="112" fill="hold">
                      <p:stCondLst>
                        <p:cond delay="indefinite"/>
                      </p:stCondLst>
                      <p:childTnLst>
                        <p:par>
                          <p:cTn id="113" fill="hold">
                            <p:stCondLst>
                              <p:cond delay="0"/>
                            </p:stCondLst>
                            <p:childTnLst>
                              <p:par>
                                <p:cTn id="114" presetID="22" presetClass="entr" presetSubtype="4" fill="hold" grpId="0" nodeType="clickEffect">
                                  <p:stCondLst>
                                    <p:cond delay="0"/>
                                  </p:stCondLst>
                                  <p:childTnLst>
                                    <p:set>
                                      <p:cBhvr>
                                        <p:cTn id="115" dur="1" fill="hold">
                                          <p:stCondLst>
                                            <p:cond delay="0"/>
                                          </p:stCondLst>
                                        </p:cTn>
                                        <p:tgtEl>
                                          <p:spTgt spid="82">
                                            <p:txEl>
                                              <p:pRg st="2" end="2"/>
                                            </p:txEl>
                                          </p:spTgt>
                                        </p:tgtEl>
                                        <p:attrNameLst>
                                          <p:attrName>style.visibility</p:attrName>
                                        </p:attrNameLst>
                                      </p:cBhvr>
                                      <p:to>
                                        <p:strVal val="visible"/>
                                      </p:to>
                                    </p:set>
                                    <p:animEffect transition="in" filter="wipe(down)">
                                      <p:cBhvr>
                                        <p:cTn id="116" dur="500"/>
                                        <p:tgtEl>
                                          <p:spTgt spid="82">
                                            <p:txEl>
                                              <p:pRg st="2" end="2"/>
                                            </p:txEl>
                                          </p:spTgt>
                                        </p:tgtEl>
                                      </p:cBhvr>
                                    </p:animEffect>
                                  </p:childTnLst>
                                </p:cTn>
                              </p:par>
                            </p:childTnLst>
                          </p:cTn>
                        </p:par>
                      </p:childTnLst>
                    </p:cTn>
                  </p:par>
                  <p:par>
                    <p:cTn id="117" fill="hold">
                      <p:stCondLst>
                        <p:cond delay="indefinite"/>
                      </p:stCondLst>
                      <p:childTnLst>
                        <p:par>
                          <p:cTn id="118" fill="hold">
                            <p:stCondLst>
                              <p:cond delay="0"/>
                            </p:stCondLst>
                            <p:childTnLst>
                              <p:par>
                                <p:cTn id="119" presetID="39" presetClass="emph" presetSubtype="2" fill="hold" nodeType="clickEffect">
                                  <p:stCondLst>
                                    <p:cond delay="0"/>
                                  </p:stCondLst>
                                  <p:childTnLst>
                                    <p:anim calcmode="lin" valueType="num">
                                      <p:cBhvr additive="sum">
                                        <p:cTn id="120" dur="2000" fill="hold"/>
                                        <p:tgtEl>
                                          <p:spTgt spid="13"/>
                                        </p:tgtEl>
                                        <p:attrNameLst>
                                          <p:attrName>3d.object.rotation.y</p:attrName>
                                        </p:attrNameLst>
                                      </p:cBhvr>
                                      <p:tavLst>
                                        <p:tav tm="0">
                                          <p:val>
                                            <p:fltVal val="0"/>
                                          </p:val>
                                        </p:tav>
                                        <p:tav tm="1120">
                                          <p:val>
                                            <p:fltVal val="-0.0012"/>
                                          </p:val>
                                        </p:tav>
                                        <p:tav tm="2250">
                                          <p:val>
                                            <p:fltVal val="-0.0098"/>
                                          </p:val>
                                        </p:tav>
                                        <p:tav tm="3370">
                                          <p:val>
                                            <p:fltVal val="-0.033"/>
                                          </p:val>
                                        </p:tav>
                                        <p:tav tm="4490">
                                          <p:val>
                                            <p:fltVal val="-0.0789"/>
                                          </p:val>
                                        </p:tav>
                                        <p:tav tm="5620">
                                          <p:val>
                                            <p:fltVal val="-0.1548"/>
                                          </p:val>
                                        </p:tav>
                                        <p:tav tm="6740">
                                          <p:val>
                                            <p:fltVal val="-0.267"/>
                                          </p:val>
                                        </p:tav>
                                        <p:tav tm="7870">
                                          <p:val>
                                            <p:fltVal val="-0.4235"/>
                                          </p:val>
                                        </p:tav>
                                        <p:tav tm="8990">
                                          <p:val>
                                            <p:fltVal val="-0.6337"/>
                                          </p:val>
                                        </p:tav>
                                        <p:tav tm="10110">
                                          <p:val>
                                            <p:fltVal val="-0.9013"/>
                                          </p:val>
                                        </p:tav>
                                        <p:tav tm="11240">
                                          <p:val>
                                            <p:fltVal val="-1.2353"/>
                                          </p:val>
                                        </p:tav>
                                        <p:tav tm="12360">
                                          <p:val>
                                            <p:fltVal val="-1.647"/>
                                          </p:val>
                                        </p:tav>
                                        <p:tav tm="13480">
                                          <p:val>
                                            <p:fltVal val="-2.0869"/>
                                          </p:val>
                                        </p:tav>
                                        <p:tav tm="14610">
                                          <p:val>
                                            <p:fltVal val="-2.4538"/>
                                          </p:val>
                                        </p:tav>
                                        <p:tav tm="15730">
                                          <p:val>
                                            <p:fltVal val="-2.7534"/>
                                          </p:val>
                                        </p:tav>
                                        <p:tav tm="16850">
                                          <p:val>
                                            <p:fltVal val="-2.9876"/>
                                          </p:val>
                                        </p:tav>
                                        <p:tav tm="17980">
                                          <p:val>
                                            <p:fltVal val="-3.1669"/>
                                          </p:val>
                                        </p:tav>
                                        <p:tav tm="19100">
                                          <p:val>
                                            <p:fltVal val="-3.2996"/>
                                          </p:val>
                                        </p:tav>
                                        <p:tav tm="20220">
                                          <p:val>
                                            <p:fltVal val="-3.3906"/>
                                          </p:val>
                                        </p:tav>
                                        <p:tav tm="21350">
                                          <p:val>
                                            <p:fltVal val="-3.4488"/>
                                          </p:val>
                                        </p:tav>
                                        <p:tav tm="22470">
                                          <p:val>
                                            <p:fltVal val="-3.4815"/>
                                          </p:val>
                                        </p:tav>
                                        <p:tav tm="23600">
                                          <p:val>
                                            <p:fltVal val="-3.4961"/>
                                          </p:val>
                                        </p:tav>
                                        <p:tav tm="24720">
                                          <p:val>
                                            <p:fltVal val="-3.4998"/>
                                          </p:val>
                                        </p:tav>
                                        <p:tav tm="25840">
                                          <p:val>
                                            <p:fltVal val="-3.0301"/>
                                          </p:val>
                                        </p:tav>
                                        <p:tav tm="26970">
                                          <p:val>
                                            <p:fltVal val="-0.9661"/>
                                          </p:val>
                                        </p:tav>
                                        <p:tav tm="28090">
                                          <p:val>
                                            <p:fltVal val="2.1525"/>
                                          </p:val>
                                        </p:tav>
                                        <p:tav tm="29210">
                                          <p:val>
                                            <p:fltVal val="6.1215"/>
                                          </p:val>
                                        </p:tav>
                                        <p:tav tm="30340">
                                          <p:val>
                                            <p:fltVal val="10.8322"/>
                                          </p:val>
                                        </p:tav>
                                        <p:tav tm="31460">
                                          <p:val>
                                            <p:fltVal val="16.2132"/>
                                          </p:val>
                                        </p:tav>
                                        <p:tav tm="32580">
                                          <p:val>
                                            <p:fltVal val="22.2128"/>
                                          </p:val>
                                        </p:tav>
                                        <p:tav tm="33710">
                                          <p:val>
                                            <p:fltVal val="28.7297"/>
                                          </p:val>
                                        </p:tav>
                                        <p:tav tm="34830">
                                          <p:val>
                                            <p:fltVal val="35.8493"/>
                                          </p:val>
                                        </p:tav>
                                        <p:tav tm="35960">
                                          <p:val>
                                            <p:fltVal val="43.4888"/>
                                          </p:val>
                                        </p:tav>
                                        <p:tav tm="37080">
                                          <p:val>
                                            <p:fltVal val="51.6257"/>
                                          </p:val>
                                        </p:tav>
                                        <p:tav tm="38200">
                                          <p:val>
                                            <p:fltVal val="60.2402"/>
                                          </p:val>
                                        </p:tav>
                                        <p:tav tm="39330">
                                          <p:val>
                                            <p:fltVal val="69.3155"/>
                                          </p:val>
                                        </p:tav>
                                        <p:tav tm="40450">
                                          <p:val>
                                            <p:fltVal val="78.8364"/>
                                          </p:val>
                                        </p:tav>
                                        <p:tav tm="41570">
                                          <p:val>
                                            <p:fltVal val="88.6987"/>
                                          </p:val>
                                        </p:tav>
                                        <p:tav tm="42700">
                                          <p:val>
                                            <p:fltVal val="99.0679"/>
                                          </p:val>
                                        </p:tav>
                                        <p:tav tm="43820">
                                          <p:val>
                                            <p:fltVal val="109.8461"/>
                                          </p:val>
                                        </p:tav>
                                        <p:tav tm="44940">
                                          <p:val>
                                            <p:fltVal val="121.0232"/>
                                          </p:val>
                                        </p:tav>
                                        <p:tav tm="46070">
                                          <p:val>
                                            <p:fltVal val="132.5899"/>
                                          </p:val>
                                        </p:tav>
                                        <p:tav tm="47190">
                                          <p:val>
                                            <p:fltVal val="144.5376"/>
                                          </p:val>
                                        </p:tav>
                                        <p:tav tm="48310">
                                          <p:val>
                                            <p:fltVal val="156.85851"/>
                                          </p:val>
                                        </p:tav>
                                        <p:tav tm="49440">
                                          <p:val>
                                            <p:fltVal val="169.43021"/>
                                          </p:val>
                                        </p:tav>
                                        <p:tav tm="50560">
                                          <p:val>
                                            <p:fltVal val="182.34309"/>
                                          </p:val>
                                        </p:tav>
                                        <p:tav tm="51690">
                                          <p:val>
                                            <p:fltVal val="195.1411"/>
                                          </p:val>
                                        </p:tav>
                                        <p:tav tm="52810">
                                          <p:val>
                                            <p:fltVal val="207.6945"/>
                                          </p:val>
                                        </p:tav>
                                        <p:tav tm="53930">
                                          <p:val>
                                            <p:fltVal val="219.77251"/>
                                          </p:val>
                                        </p:tav>
                                        <p:tav tm="55060">
                                          <p:val>
                                            <p:fltVal val="231.4814"/>
                                          </p:val>
                                        </p:tav>
                                        <p:tav tm="56180">
                                          <p:val>
                                            <p:fltVal val="242.91341"/>
                                          </p:val>
                                        </p:tav>
                                        <p:tav tm="57300">
                                          <p:val>
                                            <p:fltVal val="253.8558"/>
                                          </p:val>
                                        </p:tav>
                                        <p:tav tm="58430">
                                          <p:val>
                                            <p:fltVal val="264.40329"/>
                                          </p:val>
                                        </p:tav>
                                        <p:tav tm="59550">
                                          <p:val>
                                            <p:fltVal val="274.63501"/>
                                          </p:val>
                                        </p:tav>
                                        <p:tav tm="60670">
                                          <p:val>
                                            <p:fltVal val="284.35721"/>
                                          </p:val>
                                        </p:tav>
                                        <p:tav tm="61800">
                                          <p:val>
                                            <p:fltVal val="293.6507"/>
                                          </p:val>
                                        </p:tav>
                                        <p:tav tm="62920">
                                          <p:val>
                                            <p:fltVal val="302.57959"/>
                                          </p:val>
                                        </p:tav>
                                        <p:tav tm="64040">
                                          <p:val>
                                            <p:fltVal val="310.96921"/>
                                          </p:val>
                                        </p:tav>
                                        <p:tav tm="65170">
                                          <p:val>
                                            <p:fltVal val="318.88379"/>
                                          </p:val>
                                        </p:tav>
                                        <p:tav tm="66290">
                                          <p:val>
                                            <p:fltVal val="326.36801"/>
                                          </p:val>
                                        </p:tav>
                                        <p:tav tm="67420">
                                          <p:val>
                                            <p:fltVal val="333.26511"/>
                                          </p:val>
                                        </p:tav>
                                        <p:tav tm="68540">
                                          <p:val>
                                            <p:fltVal val="339.6712"/>
                                          </p:val>
                                        </p:tav>
                                        <p:tav tm="69660">
                                          <p:val>
                                            <p:fltVal val="345.43851"/>
                                          </p:val>
                                        </p:tav>
                                        <p:tav tm="70790">
                                          <p:val>
                                            <p:fltVal val="350.58469"/>
                                          </p:val>
                                        </p:tav>
                                        <p:tav tm="71910">
                                          <p:val>
                                            <p:fltVal val="355.09189"/>
                                          </p:val>
                                        </p:tav>
                                        <p:tav tm="73030">
                                          <p:val>
                                            <p:fltVal val="358.80179"/>
                                          </p:val>
                                        </p:tav>
                                        <p:tav tm="74160">
                                          <p:val>
                                            <p:fltVal val="361.63531"/>
                                          </p:val>
                                        </p:tav>
                                        <p:tav tm="75280">
                                          <p:val>
                                            <p:fltVal val="363.345"/>
                                          </p:val>
                                        </p:tav>
                                        <p:tav tm="76400">
                                          <p:val>
                                            <p:fltVal val="363.4978"/>
                                          </p:val>
                                        </p:tav>
                                        <p:tav tm="77530">
                                          <p:val>
                                            <p:fltVal val="363.47061"/>
                                          </p:val>
                                        </p:tav>
                                        <p:tav tm="78650">
                                          <p:val>
                                            <p:fltVal val="363.38339"/>
                                          </p:val>
                                        </p:tav>
                                        <p:tav tm="79780">
                                          <p:val>
                                            <p:fltVal val="363.20349"/>
                                          </p:val>
                                        </p:tav>
                                        <p:tav tm="80900">
                                          <p:val>
                                            <p:fltVal val="362.8963"/>
                                          </p:val>
                                        </p:tav>
                                        <p:tav tm="82020">
                                          <p:val>
                                            <p:fltVal val="362.4227"/>
                                          </p:val>
                                        </p:tav>
                                        <p:tav tm="83150">
                                          <p:val>
                                            <p:fltVal val="361.7569"/>
                                          </p:val>
                                        </p:tav>
                                        <p:tav tm="84270">
                                          <p:val>
                                            <p:fltVal val="361.0874"/>
                                          </p:val>
                                        </p:tav>
                                        <p:tav tm="85390">
                                          <p:val>
                                            <p:fltVal val="360.6105"/>
                                          </p:val>
                                        </p:tav>
                                        <p:tav tm="86520">
                                          <p:val>
                                            <p:fltVal val="360.30069"/>
                                          </p:val>
                                        </p:tav>
                                        <p:tav tm="87640">
                                          <p:val>
                                            <p:fltVal val="360.1188"/>
                                          </p:val>
                                        </p:tav>
                                        <p:tav tm="88760">
                                          <p:val>
                                            <p:fltVal val="360.03021"/>
                                          </p:val>
                                        </p:tav>
                                        <p:tav tm="89890">
                                          <p:val>
                                            <p:fltVal val="360.00229"/>
                                          </p:val>
                                        </p:tav>
                                        <p:tav tm="91010">
                                          <p:val>
                                            <p:fltVal val="360"/>
                                          </p:val>
                                        </p:tav>
                                        <p:tav tm="92130">
                                          <p:val>
                                            <p:fltVal val="360"/>
                                          </p:val>
                                        </p:tav>
                                        <p:tav tm="93260">
                                          <p:val>
                                            <p:fltVal val="360"/>
                                          </p:val>
                                        </p:tav>
                                        <p:tav tm="94380">
                                          <p:val>
                                            <p:fltVal val="360"/>
                                          </p:val>
                                        </p:tav>
                                        <p:tav tm="95510">
                                          <p:val>
                                            <p:fltVal val="360"/>
                                          </p:val>
                                        </p:tav>
                                        <p:tav tm="96630">
                                          <p:val>
                                            <p:fltVal val="360"/>
                                          </p:val>
                                        </p:tav>
                                        <p:tav tm="97750">
                                          <p:val>
                                            <p:fltVal val="360"/>
                                          </p:val>
                                        </p:tav>
                                        <p:tav tm="98880">
                                          <p:val>
                                            <p:fltVal val="360"/>
                                          </p:val>
                                        </p:tav>
                                        <p:tav tm="100000">
                                          <p:val>
                                            <p:fltVal val="360"/>
                                          </p:val>
                                        </p:tav>
                                      </p:tavLst>
                                    </p:anim>
                                    <p:anim calcmode="lin" valueType="num">
                                      <p:cBhvr additive="sum">
                                        <p:cTn id="121" dur="2000" fill="hold"/>
                                        <p:tgtEl>
                                          <p:spTgt spid="13"/>
                                        </p:tgtEl>
                                        <p:attrNameLst>
                                          <p:attrName>3d.object.translation.y</p:attrName>
                                        </p:attrNameLst>
                                      </p:cBhvr>
                                      <p:tavLst>
                                        <p:tav tm="0">
                                          <p:val>
                                            <p:fltVal val="0"/>
                                          </p:val>
                                        </p:tav>
                                        <p:tav tm="1120">
                                          <p:val>
                                            <p:fltVal val="0"/>
                                          </p:val>
                                        </p:tav>
                                        <p:tav tm="2250">
                                          <p:val>
                                            <p:fltVal val="-10E-5"/>
                                          </p:val>
                                        </p:tav>
                                        <p:tav tm="3370">
                                          <p:val>
                                            <p:fltVal val="-0.0004"/>
                                          </p:val>
                                        </p:tav>
                                        <p:tav tm="4490">
                                          <p:val>
                                            <p:fltVal val="-0.0011"/>
                                          </p:val>
                                        </p:tav>
                                        <p:tav tm="5620">
                                          <p:val>
                                            <p:fltVal val="-0.0021"/>
                                          </p:val>
                                        </p:tav>
                                        <p:tav tm="6740">
                                          <p:val>
                                            <p:fltVal val="-0.0037"/>
                                          </p:val>
                                        </p:tav>
                                        <p:tav tm="7870">
                                          <p:val>
                                            <p:fltVal val="-0.0059"/>
                                          </p:val>
                                        </p:tav>
                                        <p:tav tm="8990">
                                          <p:val>
                                            <p:fltVal val="-0.0088"/>
                                          </p:val>
                                        </p:tav>
                                        <p:tav tm="10110">
                                          <p:val>
                                            <p:fltVal val="-0.0125"/>
                                          </p:val>
                                        </p:tav>
                                        <p:tav tm="11240">
                                          <p:val>
                                            <p:fltVal val="-0.0162"/>
                                          </p:val>
                                        </p:tav>
                                        <p:tav tm="12360">
                                          <p:val>
                                            <p:fltVal val="-0.0191"/>
                                          </p:val>
                                        </p:tav>
                                        <p:tav tm="13480">
                                          <p:val>
                                            <p:fltVal val="-0.0213"/>
                                          </p:val>
                                        </p:tav>
                                        <p:tav tm="14610">
                                          <p:val>
                                            <p:fltVal val="-0.0228"/>
                                          </p:val>
                                        </p:tav>
                                        <p:tav tm="15730">
                                          <p:val>
                                            <p:fltVal val="-0.0239"/>
                                          </p:val>
                                        </p:tav>
                                        <p:tav tm="16850">
                                          <p:val>
                                            <p:fltVal val="-0.0245"/>
                                          </p:val>
                                        </p:tav>
                                        <p:tav tm="17980">
                                          <p:val>
                                            <p:fltVal val="-0.0248"/>
                                          </p:val>
                                        </p:tav>
                                        <p:tav tm="19100">
                                          <p:val>
                                            <p:fltVal val="-0.0249"/>
                                          </p:val>
                                        </p:tav>
                                        <p:tav tm="20220">
                                          <p:val>
                                            <p:fltVal val="-0.0249"/>
                                          </p:val>
                                        </p:tav>
                                        <p:tav tm="21350">
                                          <p:val>
                                            <p:fltVal val="-0.0248"/>
                                          </p:val>
                                        </p:tav>
                                        <p:tav tm="22470">
                                          <p:val>
                                            <p:fltVal val="-0.0241"/>
                                          </p:val>
                                        </p:tav>
                                        <p:tav tm="23600">
                                          <p:val>
                                            <p:fltVal val="-0.022"/>
                                          </p:val>
                                        </p:tav>
                                        <p:tav tm="24720">
                                          <p:val>
                                            <p:fltVal val="-0.0179"/>
                                          </p:val>
                                        </p:tav>
                                        <p:tav tm="25840">
                                          <p:val>
                                            <p:fltVal val="-0.0113"/>
                                          </p:val>
                                        </p:tav>
                                        <p:tav tm="26970">
                                          <p:val>
                                            <p:fltVal val="-0.0013"/>
                                          </p:val>
                                        </p:tav>
                                        <p:tav tm="28090">
                                          <p:val>
                                            <p:fltVal val="0.0124"/>
                                          </p:val>
                                        </p:tav>
                                        <p:tav tm="29210">
                                          <p:val>
                                            <p:fltVal val="0.0309"/>
                                          </p:val>
                                        </p:tav>
                                        <p:tav tm="30340">
                                          <p:val>
                                            <p:fltVal val="0.0546"/>
                                          </p:val>
                                        </p:tav>
                                        <p:tav tm="31460">
                                          <p:val>
                                            <p:fltVal val="0.0842"/>
                                          </p:val>
                                        </p:tav>
                                        <p:tav tm="32580">
                                          <p:val>
                                            <p:fltVal val="0.1204"/>
                                          </p:val>
                                        </p:tav>
                                        <p:tav tm="33710">
                                          <p:val>
                                            <p:fltVal val="0.1634"/>
                                          </p:val>
                                        </p:tav>
                                        <p:tav tm="34830">
                                          <p:val>
                                            <p:fltVal val="0.2145"/>
                                          </p:val>
                                        </p:tav>
                                        <p:tav tm="35960">
                                          <p:val>
                                            <p:fltVal val="0.2711"/>
                                          </p:val>
                                        </p:tav>
                                        <p:tav tm="37080">
                                          <p:val>
                                            <p:fltVal val="0.3207"/>
                                          </p:val>
                                        </p:tav>
                                        <p:tav tm="38200">
                                          <p:val>
                                            <p:fltVal val="0.3625"/>
                                          </p:val>
                                        </p:tav>
                                        <p:tav tm="39330">
                                          <p:val>
                                            <p:fltVal val="0.3973"/>
                                          </p:val>
                                        </p:tav>
                                        <p:tav tm="40450">
                                          <p:val>
                                            <p:fltVal val="0.4256"/>
                                          </p:val>
                                        </p:tav>
                                        <p:tav tm="41570">
                                          <p:val>
                                            <p:fltVal val="0.448"/>
                                          </p:val>
                                        </p:tav>
                                        <p:tav tm="42700">
                                          <p:val>
                                            <p:fltVal val="0.4655"/>
                                          </p:val>
                                        </p:tav>
                                        <p:tav tm="43820">
                                          <p:val>
                                            <p:fltVal val="0.4786"/>
                                          </p:val>
                                        </p:tav>
                                        <p:tav tm="44940">
                                          <p:val>
                                            <p:fltVal val="0.4878"/>
                                          </p:val>
                                        </p:tav>
                                        <p:tav tm="46070">
                                          <p:val>
                                            <p:fltVal val="0.4939"/>
                                          </p:val>
                                        </p:tav>
                                        <p:tav tm="47190">
                                          <p:val>
                                            <p:fltVal val="0.4975"/>
                                          </p:val>
                                        </p:tav>
                                        <p:tav tm="48310">
                                          <p:val>
                                            <p:fltVal val="0.4993"/>
                                          </p:val>
                                        </p:tav>
                                        <p:tav tm="49440">
                                          <p:val>
                                            <p:fltVal val="0.4999"/>
                                          </p:val>
                                        </p:tav>
                                        <p:tav tm="50560">
                                          <p:val>
                                            <p:fltVal val="0.4999"/>
                                          </p:val>
                                        </p:tav>
                                        <p:tav tm="51690">
                                          <p:val>
                                            <p:fltVal val="0.4998"/>
                                          </p:val>
                                        </p:tav>
                                        <p:tav tm="52810">
                                          <p:val>
                                            <p:fltVal val="0.4988"/>
                                          </p:val>
                                        </p:tav>
                                        <p:tav tm="53930">
                                          <p:val>
                                            <p:fltVal val="0.4965"/>
                                          </p:val>
                                        </p:tav>
                                        <p:tav tm="55060">
                                          <p:val>
                                            <p:fltVal val="0.4921"/>
                                          </p:val>
                                        </p:tav>
                                        <p:tav tm="56180">
                                          <p:val>
                                            <p:fltVal val="0.485"/>
                                          </p:val>
                                        </p:tav>
                                        <p:tav tm="57300">
                                          <p:val>
                                            <p:fltVal val="0.4746"/>
                                          </p:val>
                                        </p:tav>
                                        <p:tav tm="58430">
                                          <p:val>
                                            <p:fltVal val="0.4603"/>
                                          </p:val>
                                        </p:tav>
                                        <p:tav tm="59550">
                                          <p:val>
                                            <p:fltVal val="0.4411"/>
                                          </p:val>
                                        </p:tav>
                                        <p:tav tm="60670">
                                          <p:val>
                                            <p:fltVal val="0.4169"/>
                                          </p:val>
                                        </p:tav>
                                        <p:tav tm="61800">
                                          <p:val>
                                            <p:fltVal val="0.3868"/>
                                          </p:val>
                                        </p:tav>
                                        <p:tav tm="62920">
                                          <p:val>
                                            <p:fltVal val="0.3499"/>
                                          </p:val>
                                        </p:tav>
                                        <p:tav tm="64040">
                                          <p:val>
                                            <p:fltVal val="0.306"/>
                                          </p:val>
                                        </p:tav>
                                        <p:tav tm="65170">
                                          <p:val>
                                            <p:fltVal val="0.2544"/>
                                          </p:val>
                                        </p:tav>
                                        <p:tav tm="66290">
                                          <p:val>
                                            <p:fltVal val="0.1981"/>
                                          </p:val>
                                        </p:tav>
                                        <p:tav tm="67420">
                                          <p:val>
                                            <p:fltVal val="0.1498"/>
                                          </p:val>
                                        </p:tav>
                                        <p:tav tm="68540">
                                          <p:val>
                                            <p:fltVal val="0.1087"/>
                                          </p:val>
                                        </p:tav>
                                        <p:tav tm="69660">
                                          <p:val>
                                            <p:fltVal val="0.0748"/>
                                          </p:val>
                                        </p:tav>
                                        <p:tav tm="70790">
                                          <p:val>
                                            <p:fltVal val="0.0473"/>
                                          </p:val>
                                        </p:tav>
                                        <p:tav tm="71910">
                                          <p:val>
                                            <p:fltVal val="0.0251"/>
                                          </p:val>
                                        </p:tav>
                                        <p:tav tm="73030">
                                          <p:val>
                                            <p:fltVal val="0.0082"/>
                                          </p:val>
                                        </p:tav>
                                        <p:tav tm="74160">
                                          <p:val>
                                            <p:fltVal val="-0.0044"/>
                                          </p:val>
                                        </p:tav>
                                        <p:tav tm="75280">
                                          <p:val>
                                            <p:fltVal val="-0.0134"/>
                                          </p:val>
                                        </p:tav>
                                        <p:tav tm="76400">
                                          <p:val>
                                            <p:fltVal val="-0.0192"/>
                                          </p:val>
                                        </p:tav>
                                        <p:tav tm="77530">
                                          <p:val>
                                            <p:fltVal val="-0.0227"/>
                                          </p:val>
                                        </p:tav>
                                        <p:tav tm="78650">
                                          <p:val>
                                            <p:fltVal val="-0.0244"/>
                                          </p:val>
                                        </p:tav>
                                        <p:tav tm="79780">
                                          <p:val>
                                            <p:fltVal val="-0.0249"/>
                                          </p:val>
                                        </p:tav>
                                        <p:tav tm="80900">
                                          <p:val>
                                            <p:fltVal val="-0.0249"/>
                                          </p:val>
                                        </p:tav>
                                        <p:tav tm="82020">
                                          <p:val>
                                            <p:fltVal val="-0.0244"/>
                                          </p:val>
                                        </p:tav>
                                        <p:tav tm="83150">
                                          <p:val>
                                            <p:fltVal val="-0.0219"/>
                                          </p:val>
                                        </p:tav>
                                        <p:tav tm="84270">
                                          <p:val>
                                            <p:fltVal val="-0.0156"/>
                                          </p:val>
                                        </p:tav>
                                        <p:tav tm="85390">
                                          <p:val>
                                            <p:fltVal val="-0.0039"/>
                                          </p:val>
                                        </p:tav>
                                        <p:tav tm="86520">
                                          <p:val>
                                            <p:fltVal val="0.0104"/>
                                          </p:val>
                                        </p:tav>
                                        <p:tav tm="87640">
                                          <p:val>
                                            <p:fltVal val="0.0192"/>
                                          </p:val>
                                        </p:tav>
                                        <p:tav tm="88760">
                                          <p:val>
                                            <p:fltVal val="0.0235"/>
                                          </p:val>
                                        </p:tav>
                                        <p:tav tm="89890">
                                          <p:val>
                                            <p:fltVal val="0.0248"/>
                                          </p:val>
                                        </p:tav>
                                        <p:tav tm="91010">
                                          <p:val>
                                            <p:fltVal val="0.0249"/>
                                          </p:val>
                                        </p:tav>
                                        <p:tav tm="92130">
                                          <p:val>
                                            <p:fltVal val="0.0247"/>
                                          </p:val>
                                        </p:tav>
                                        <p:tav tm="93260">
                                          <p:val>
                                            <p:fltVal val="0.0234"/>
                                          </p:val>
                                        </p:tav>
                                        <p:tav tm="94380">
                                          <p:val>
                                            <p:fltVal val="0.0202"/>
                                          </p:val>
                                        </p:tav>
                                        <p:tav tm="95510">
                                          <p:val>
                                            <p:fltVal val="0.0143"/>
                                          </p:val>
                                        </p:tav>
                                        <p:tav tm="96630">
                                          <p:val>
                                            <p:fltVal val="0.0071"/>
                                          </p:val>
                                        </p:tav>
                                        <p:tav tm="97750">
                                          <p:val>
                                            <p:fltVal val="0.0027"/>
                                          </p:val>
                                        </p:tav>
                                        <p:tav tm="98880">
                                          <p:val>
                                            <p:fltVal val="0.0007"/>
                                          </p:val>
                                        </p:tav>
                                        <p:tav tm="100000">
                                          <p:val>
                                            <p:fltVal val="0"/>
                                          </p:val>
                                        </p:tav>
                                      </p:tavLst>
                                    </p:anim>
                                    <p:anim calcmode="lin" valueType="num">
                                      <p:cBhvr additive="mult">
                                        <p:cTn id="122" dur="2000" fill="hold"/>
                                        <p:tgtEl>
                                          <p:spTgt spid="13"/>
                                        </p:tgtEl>
                                        <p:attrNameLst>
                                          <p:attrName>3d.object.scale.x</p:attrName>
                                        </p:attrNameLst>
                                      </p:cBhvr>
                                      <p:tavLst>
                                        <p:tav tm="0">
                                          <p:val>
                                            <p:fltVal val="1"/>
                                          </p:val>
                                        </p:tav>
                                        <p:tav tm="1120">
                                          <p:val>
                                            <p:fltVal val="1"/>
                                          </p:val>
                                        </p:tav>
                                        <p:tav tm="2250">
                                          <p:val>
                                            <p:fltVal val="1.0002"/>
                                          </p:val>
                                        </p:tav>
                                        <p:tav tm="3370">
                                          <p:val>
                                            <p:fltVal val="1.0009"/>
                                          </p:val>
                                        </p:tav>
                                        <p:tav tm="4490">
                                          <p:val>
                                            <p:fltVal val="1.0023"/>
                                          </p:val>
                                        </p:tav>
                                        <p:tav tm="5620">
                                          <p:val>
                                            <p:fltVal val="1.0046"/>
                                          </p:val>
                                        </p:tav>
                                        <p:tav tm="6740">
                                          <p:val>
                                            <p:fltVal val="1.008"/>
                                          </p:val>
                                        </p:tav>
                                        <p:tav tm="7870">
                                          <p:val>
                                            <p:fltVal val="1.0127"/>
                                          </p:val>
                                        </p:tav>
                                        <p:tav tm="8990">
                                          <p:val>
                                            <p:fltVal val="1.019"/>
                                          </p:val>
                                        </p:tav>
                                        <p:tav tm="10110">
                                          <p:val>
                                            <p:fltVal val="1.0271"/>
                                          </p:val>
                                        </p:tav>
                                        <p:tav tm="11240">
                                          <p:val>
                                            <p:fltVal val="1.0351"/>
                                          </p:val>
                                        </p:tav>
                                        <p:tav tm="12360">
                                          <p:val>
                                            <p:fltVal val="1.0414"/>
                                          </p:val>
                                        </p:tav>
                                        <p:tav tm="13480">
                                          <p:val>
                                            <p:fltVal val="1.046"/>
                                          </p:val>
                                        </p:tav>
                                        <p:tav tm="14610">
                                          <p:val>
                                            <p:fltVal val="1.0494"/>
                                          </p:val>
                                        </p:tav>
                                        <p:tav tm="15730">
                                          <p:val>
                                            <p:fltVal val="1.0516"/>
                                          </p:val>
                                        </p:tav>
                                        <p:tav tm="16850">
                                          <p:val>
                                            <p:fltVal val="1.053"/>
                                          </p:val>
                                        </p:tav>
                                        <p:tav tm="17980">
                                          <p:val>
                                            <p:fltVal val="1.0537"/>
                                          </p:val>
                                        </p:tav>
                                        <p:tav tm="19100">
                                          <p:val>
                                            <p:fltVal val="1.0539"/>
                                          </p:val>
                                        </p:tav>
                                        <p:tav tm="20220">
                                          <p:val>
                                            <p:fltVal val="1.054"/>
                                          </p:val>
                                        </p:tav>
                                        <p:tav tm="21350">
                                          <p:val>
                                            <p:fltVal val="1.0536"/>
                                          </p:val>
                                        </p:tav>
                                        <p:tav tm="22470">
                                          <p:val>
                                            <p:fltVal val="1.0515"/>
                                          </p:val>
                                        </p:tav>
                                        <p:tav tm="23600">
                                          <p:val>
                                            <p:fltVal val="1.0457"/>
                                          </p:val>
                                        </p:tav>
                                        <p:tav tm="24720">
                                          <p:val>
                                            <p:fltVal val="1.0344"/>
                                          </p:val>
                                        </p:tav>
                                        <p:tav tm="25840">
                                          <p:val>
                                            <p:fltVal val="1.0183"/>
                                          </p:val>
                                        </p:tav>
                                        <p:tav tm="26970">
                                          <p:val>
                                            <p:fltVal val="1.0076"/>
                                          </p:val>
                                        </p:tav>
                                        <p:tav tm="28090">
                                          <p:val>
                                            <p:fltVal val="1.0021"/>
                                          </p:val>
                                        </p:tav>
                                        <p:tav tm="29210">
                                          <p:val>
                                            <p:fltVal val="1.0002"/>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1"/>
                                          </p:val>
                                        </p:tav>
                                        <p:tav tm="68540">
                                          <p:val>
                                            <p:fltVal val="1.0006"/>
                                          </p:val>
                                        </p:tav>
                                        <p:tav tm="69660">
                                          <p:val>
                                            <p:fltVal val="1.0024"/>
                                          </p:val>
                                        </p:tav>
                                        <p:tav tm="70790">
                                          <p:val>
                                            <p:fltVal val="1.006"/>
                                          </p:val>
                                        </p:tav>
                                        <p:tav tm="71910">
                                          <p:val>
                                            <p:fltVal val="1.0121"/>
                                          </p:val>
                                        </p:tav>
                                        <p:tav tm="73030">
                                          <p:val>
                                            <p:fltVal val="1.0213"/>
                                          </p:val>
                                        </p:tav>
                                        <p:tav tm="74160">
                                          <p:val>
                                            <p:fltVal val="1.0331"/>
                                          </p:val>
                                        </p:tav>
                                        <p:tav tm="75280">
                                          <p:val>
                                            <p:fltVal val="1.0422"/>
                                          </p:val>
                                        </p:tav>
                                        <p:tav tm="76400">
                                          <p:val>
                                            <p:fltVal val="1.0482"/>
                                          </p:val>
                                        </p:tav>
                                        <p:tav tm="77530">
                                          <p:val>
                                            <p:fltVal val="1.0516"/>
                                          </p:val>
                                        </p:tav>
                                        <p:tav tm="78650">
                                          <p:val>
                                            <p:fltVal val="1.0534"/>
                                          </p:val>
                                        </p:tav>
                                        <p:tav tm="79780">
                                          <p:val>
                                            <p:fltVal val="1.0539"/>
                                          </p:val>
                                        </p:tav>
                                        <p:tav tm="80900">
                                          <p:val>
                                            <p:fltVal val="1.0539"/>
                                          </p:val>
                                        </p:tav>
                                        <p:tav tm="82020">
                                          <p:val>
                                            <p:fltVal val="1.0534"/>
                                          </p:val>
                                        </p:tav>
                                        <p:tav tm="83150">
                                          <p:val>
                                            <p:fltVal val="1.0506"/>
                                          </p:val>
                                        </p:tav>
                                        <p:tav tm="84270">
                                          <p:val>
                                            <p:fltVal val="1.0439"/>
                                          </p:val>
                                        </p:tav>
                                        <p:tav tm="85390">
                                          <p:val>
                                            <p:fltVal val="1.0312"/>
                                          </p:val>
                                        </p:tav>
                                        <p:tav tm="86520">
                                          <p:val>
                                            <p:fltVal val="1.0156"/>
                                          </p:val>
                                        </p:tav>
                                        <p:tav tm="87640">
                                          <p:val>
                                            <p:fltVal val="1.0061"/>
                                          </p:val>
                                        </p:tav>
                                        <p:tav tm="88760">
                                          <p:val>
                                            <p:fltVal val="1.0015"/>
                                          </p:val>
                                        </p:tav>
                                        <p:tav tm="89890">
                                          <p:val>
                                            <p:fltVal val="1.0001"/>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anim calcmode="lin" valueType="num">
                                      <p:cBhvr additive="mult">
                                        <p:cTn id="123" dur="2000" fill="hold"/>
                                        <p:tgtEl>
                                          <p:spTgt spid="13"/>
                                        </p:tgtEl>
                                        <p:attrNameLst>
                                          <p:attrName>3d.object.scale.y</p:attrName>
                                        </p:attrNameLst>
                                      </p:cBhvr>
                                      <p:tavLst>
                                        <p:tav tm="0">
                                          <p:val>
                                            <p:fltVal val="1"/>
                                          </p:val>
                                        </p:tav>
                                        <p:tav tm="1120">
                                          <p:val>
                                            <p:fltVal val="0.9999"/>
                                          </p:val>
                                        </p:tav>
                                        <p:tav tm="2250">
                                          <p:val>
                                            <p:fltVal val="0.9994"/>
                                          </p:val>
                                        </p:tav>
                                        <p:tav tm="3370">
                                          <p:val>
                                            <p:fltVal val="0.9981"/>
                                          </p:val>
                                        </p:tav>
                                        <p:tav tm="4490">
                                          <p:val>
                                            <p:fltVal val="0.9955"/>
                                          </p:val>
                                        </p:tav>
                                        <p:tav tm="5620">
                                          <p:val>
                                            <p:fltVal val="0.9913"/>
                                          </p:val>
                                        </p:tav>
                                        <p:tav tm="6740">
                                          <p:val>
                                            <p:fltVal val="0.985"/>
                                          </p:val>
                                        </p:tav>
                                        <p:tav tm="7870">
                                          <p:val>
                                            <p:fltVal val="0.9763"/>
                                          </p:val>
                                        </p:tav>
                                        <p:tav tm="8990">
                                          <p:val>
                                            <p:fltVal val="0.9646"/>
                                          </p:val>
                                        </p:tav>
                                        <p:tav tm="10110">
                                          <p:val>
                                            <p:fltVal val="0.9497"/>
                                          </p:val>
                                        </p:tav>
                                        <p:tav tm="11240">
                                          <p:val>
                                            <p:fltVal val="0.9348"/>
                                          </p:val>
                                        </p:tav>
                                        <p:tav tm="12360">
                                          <p:val>
                                            <p:fltVal val="0.9232"/>
                                          </p:val>
                                        </p:tav>
                                        <p:tav tm="13480">
                                          <p:val>
                                            <p:fltVal val="0.9146"/>
                                          </p:val>
                                        </p:tav>
                                        <p:tav tm="14610">
                                          <p:val>
                                            <p:fltVal val="0.9084"/>
                                          </p:val>
                                        </p:tav>
                                        <p:tav tm="15730">
                                          <p:val>
                                            <p:fltVal val="0.9042"/>
                                          </p:val>
                                        </p:tav>
                                        <p:tav tm="16850">
                                          <p:val>
                                            <p:fltVal val="0.9017"/>
                                          </p:val>
                                        </p:tav>
                                        <p:tav tm="17980">
                                          <p:val>
                                            <p:fltVal val="0.9005"/>
                                          </p:val>
                                        </p:tav>
                                        <p:tav tm="19100">
                                          <p:val>
                                            <p:fltVal val="0.9"/>
                                          </p:val>
                                        </p:tav>
                                        <p:tav tm="20220">
                                          <p:val>
                                            <p:fltVal val="0.8999"/>
                                          </p:val>
                                        </p:tav>
                                        <p:tav tm="21350">
                                          <p:val>
                                            <p:fltVal val="0.9006"/>
                                          </p:val>
                                        </p:tav>
                                        <p:tav tm="22470">
                                          <p:val>
                                            <p:fltVal val="0.9046"/>
                                          </p:val>
                                        </p:tav>
                                        <p:tav tm="23600">
                                          <p:val>
                                            <p:fltVal val="0.9153"/>
                                          </p:val>
                                        </p:tav>
                                        <p:tav tm="24720">
                                          <p:val>
                                            <p:fltVal val="0.9362"/>
                                          </p:val>
                                        </p:tav>
                                        <p:tav tm="25840">
                                          <p:val>
                                            <p:fltVal val="0.9659"/>
                                          </p:val>
                                        </p:tav>
                                        <p:tav tm="26970">
                                          <p:val>
                                            <p:fltVal val="0.9858"/>
                                          </p:val>
                                        </p:tav>
                                        <p:tav tm="28090">
                                          <p:val>
                                            <p:fltVal val="0.9959"/>
                                          </p:val>
                                        </p:tav>
                                        <p:tav tm="29210">
                                          <p:val>
                                            <p:fltVal val="0.9995"/>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0.9998"/>
                                          </p:val>
                                        </p:tav>
                                        <p:tav tm="68540">
                                          <p:val>
                                            <p:fltVal val="0.9987"/>
                                          </p:val>
                                        </p:tav>
                                        <p:tav tm="69660">
                                          <p:val>
                                            <p:fltVal val="0.9955"/>
                                          </p:val>
                                        </p:tav>
                                        <p:tav tm="70790">
                                          <p:val>
                                            <p:fltVal val="0.9888"/>
                                          </p:val>
                                        </p:tav>
                                        <p:tav tm="71910">
                                          <p:val>
                                            <p:fltVal val="0.9775"/>
                                          </p:val>
                                        </p:tav>
                                        <p:tav tm="73030">
                                          <p:val>
                                            <p:fltVal val="0.9605"/>
                                          </p:val>
                                        </p:tav>
                                        <p:tav tm="74160">
                                          <p:val>
                                            <p:fltVal val="0.9385"/>
                                          </p:val>
                                        </p:tav>
                                        <p:tav tm="75280">
                                          <p:val>
                                            <p:fltVal val="0.9217"/>
                                          </p:val>
                                        </p:tav>
                                        <p:tav tm="76400">
                                          <p:val>
                                            <p:fltVal val="0.9107"/>
                                          </p:val>
                                        </p:tav>
                                        <p:tav tm="77530">
                                          <p:val>
                                            <p:fltVal val="0.9042"/>
                                          </p:val>
                                        </p:tav>
                                        <p:tav tm="78650">
                                          <p:val>
                                            <p:fltVal val="0.901"/>
                                          </p:val>
                                        </p:tav>
                                        <p:tav tm="79780">
                                          <p:val>
                                            <p:fltVal val="0.9"/>
                                          </p:val>
                                        </p:tav>
                                        <p:tav tm="80900">
                                          <p:val>
                                            <p:fltVal val="0.9"/>
                                          </p:val>
                                        </p:tav>
                                        <p:tav tm="82020">
                                          <p:val>
                                            <p:fltVal val="0.901"/>
                                          </p:val>
                                        </p:tav>
                                        <p:tav tm="83150">
                                          <p:val>
                                            <p:fltVal val="0.9061"/>
                                          </p:val>
                                        </p:tav>
                                        <p:tav tm="84270">
                                          <p:val>
                                            <p:fltVal val="0.9186"/>
                                          </p:val>
                                        </p:tav>
                                        <p:tav tm="85390">
                                          <p:val>
                                            <p:fltVal val="0.942"/>
                                          </p:val>
                                        </p:tav>
                                        <p:tav tm="86520">
                                          <p:val>
                                            <p:fltVal val="0.9709"/>
                                          </p:val>
                                        </p:tav>
                                        <p:tav tm="87640">
                                          <p:val>
                                            <p:fltVal val="0.9885"/>
                                          </p:val>
                                        </p:tav>
                                        <p:tav tm="88760">
                                          <p:val>
                                            <p:fltVal val="0.997"/>
                                          </p:val>
                                        </p:tav>
                                        <p:tav tm="89890">
                                          <p:val>
                                            <p:fltVal val="0.9997"/>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anim calcmode="lin" valueType="num">
                                      <p:cBhvr additive="mult">
                                        <p:cTn id="124" dur="2000" fill="hold"/>
                                        <p:tgtEl>
                                          <p:spTgt spid="13"/>
                                        </p:tgtEl>
                                        <p:attrNameLst>
                                          <p:attrName>3d.object.scale.z</p:attrName>
                                        </p:attrNameLst>
                                      </p:cBhvr>
                                      <p:tavLst>
                                        <p:tav tm="0">
                                          <p:val>
                                            <p:fltVal val="1"/>
                                          </p:val>
                                        </p:tav>
                                        <p:tav tm="1120">
                                          <p:val>
                                            <p:fltVal val="1"/>
                                          </p:val>
                                        </p:tav>
                                        <p:tav tm="2250">
                                          <p:val>
                                            <p:fltVal val="1.0002"/>
                                          </p:val>
                                        </p:tav>
                                        <p:tav tm="3370">
                                          <p:val>
                                            <p:fltVal val="1.0009"/>
                                          </p:val>
                                        </p:tav>
                                        <p:tav tm="4490">
                                          <p:val>
                                            <p:fltVal val="1.0023"/>
                                          </p:val>
                                        </p:tav>
                                        <p:tav tm="5620">
                                          <p:val>
                                            <p:fltVal val="1.0046"/>
                                          </p:val>
                                        </p:tav>
                                        <p:tav tm="6740">
                                          <p:val>
                                            <p:fltVal val="1.008"/>
                                          </p:val>
                                        </p:tav>
                                        <p:tav tm="7870">
                                          <p:val>
                                            <p:fltVal val="1.0127"/>
                                          </p:val>
                                        </p:tav>
                                        <p:tav tm="8990">
                                          <p:val>
                                            <p:fltVal val="1.019"/>
                                          </p:val>
                                        </p:tav>
                                        <p:tav tm="10110">
                                          <p:val>
                                            <p:fltVal val="1.0271"/>
                                          </p:val>
                                        </p:tav>
                                        <p:tav tm="11240">
                                          <p:val>
                                            <p:fltVal val="1.0351"/>
                                          </p:val>
                                        </p:tav>
                                        <p:tav tm="12360">
                                          <p:val>
                                            <p:fltVal val="1.0414"/>
                                          </p:val>
                                        </p:tav>
                                        <p:tav tm="13480">
                                          <p:val>
                                            <p:fltVal val="1.046"/>
                                          </p:val>
                                        </p:tav>
                                        <p:tav tm="14610">
                                          <p:val>
                                            <p:fltVal val="1.0494"/>
                                          </p:val>
                                        </p:tav>
                                        <p:tav tm="15730">
                                          <p:val>
                                            <p:fltVal val="1.0516"/>
                                          </p:val>
                                        </p:tav>
                                        <p:tav tm="16850">
                                          <p:val>
                                            <p:fltVal val="1.053"/>
                                          </p:val>
                                        </p:tav>
                                        <p:tav tm="17980">
                                          <p:val>
                                            <p:fltVal val="1.0537"/>
                                          </p:val>
                                        </p:tav>
                                        <p:tav tm="19100">
                                          <p:val>
                                            <p:fltVal val="1.0539"/>
                                          </p:val>
                                        </p:tav>
                                        <p:tav tm="20220">
                                          <p:val>
                                            <p:fltVal val="1.054"/>
                                          </p:val>
                                        </p:tav>
                                        <p:tav tm="21350">
                                          <p:val>
                                            <p:fltVal val="1.0536"/>
                                          </p:val>
                                        </p:tav>
                                        <p:tav tm="22470">
                                          <p:val>
                                            <p:fltVal val="1.0515"/>
                                          </p:val>
                                        </p:tav>
                                        <p:tav tm="23600">
                                          <p:val>
                                            <p:fltVal val="1.0457"/>
                                          </p:val>
                                        </p:tav>
                                        <p:tav tm="24720">
                                          <p:val>
                                            <p:fltVal val="1.0344"/>
                                          </p:val>
                                        </p:tav>
                                        <p:tav tm="25840">
                                          <p:val>
                                            <p:fltVal val="1.0183"/>
                                          </p:val>
                                        </p:tav>
                                        <p:tav tm="26970">
                                          <p:val>
                                            <p:fltVal val="1.0076"/>
                                          </p:val>
                                        </p:tav>
                                        <p:tav tm="28090">
                                          <p:val>
                                            <p:fltVal val="1.0021"/>
                                          </p:val>
                                        </p:tav>
                                        <p:tav tm="29210">
                                          <p:val>
                                            <p:fltVal val="1.0002"/>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1"/>
                                          </p:val>
                                        </p:tav>
                                        <p:tav tm="68540">
                                          <p:val>
                                            <p:fltVal val="1.0006"/>
                                          </p:val>
                                        </p:tav>
                                        <p:tav tm="69660">
                                          <p:val>
                                            <p:fltVal val="1.0024"/>
                                          </p:val>
                                        </p:tav>
                                        <p:tav tm="70790">
                                          <p:val>
                                            <p:fltVal val="1.006"/>
                                          </p:val>
                                        </p:tav>
                                        <p:tav tm="71910">
                                          <p:val>
                                            <p:fltVal val="1.0121"/>
                                          </p:val>
                                        </p:tav>
                                        <p:tav tm="73030">
                                          <p:val>
                                            <p:fltVal val="1.0213"/>
                                          </p:val>
                                        </p:tav>
                                        <p:tav tm="74160">
                                          <p:val>
                                            <p:fltVal val="1.0331"/>
                                          </p:val>
                                        </p:tav>
                                        <p:tav tm="75280">
                                          <p:val>
                                            <p:fltVal val="1.0422"/>
                                          </p:val>
                                        </p:tav>
                                        <p:tav tm="76400">
                                          <p:val>
                                            <p:fltVal val="1.0482"/>
                                          </p:val>
                                        </p:tav>
                                        <p:tav tm="77530">
                                          <p:val>
                                            <p:fltVal val="1.0516"/>
                                          </p:val>
                                        </p:tav>
                                        <p:tav tm="78650">
                                          <p:val>
                                            <p:fltVal val="1.0534"/>
                                          </p:val>
                                        </p:tav>
                                        <p:tav tm="79780">
                                          <p:val>
                                            <p:fltVal val="1.0539"/>
                                          </p:val>
                                        </p:tav>
                                        <p:tav tm="80900">
                                          <p:val>
                                            <p:fltVal val="1.0539"/>
                                          </p:val>
                                        </p:tav>
                                        <p:tav tm="82020">
                                          <p:val>
                                            <p:fltVal val="1.0534"/>
                                          </p:val>
                                        </p:tav>
                                        <p:tav tm="83150">
                                          <p:val>
                                            <p:fltVal val="1.0506"/>
                                          </p:val>
                                        </p:tav>
                                        <p:tav tm="84270">
                                          <p:val>
                                            <p:fltVal val="1.0439"/>
                                          </p:val>
                                        </p:tav>
                                        <p:tav tm="85390">
                                          <p:val>
                                            <p:fltVal val="1.0312"/>
                                          </p:val>
                                        </p:tav>
                                        <p:tav tm="86520">
                                          <p:val>
                                            <p:fltVal val="1.0156"/>
                                          </p:val>
                                        </p:tav>
                                        <p:tav tm="87640">
                                          <p:val>
                                            <p:fltVal val="1.0061"/>
                                          </p:val>
                                        </p:tav>
                                        <p:tav tm="88760">
                                          <p:val>
                                            <p:fltVal val="1.0015"/>
                                          </p:val>
                                        </p:tav>
                                        <p:tav tm="89890">
                                          <p:val>
                                            <p:fltVal val="1.0001"/>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bldP spid="27" grpId="0" uiExpand="1" build="p" animBg="1"/>
      <p:bldP spid="28" grpId="0" build="p"/>
      <p:bldP spid="30" grpId="0" uiExpand="1" build="p" animBg="1"/>
      <p:bldP spid="32" grpId="0" build="p" animBg="1"/>
      <p:bldP spid="80" grpId="0" build="p" animBg="1"/>
      <p:bldP spid="81" grpId="0" build="p" animBg="1"/>
      <p:bldP spid="82" grpId="0" build="p"/>
      <p:bldP spid="83" grpId="0" build="p" animBg="1"/>
      <p:bldP spid="87"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4ED"/>
        </a:solidFill>
        <a:effectLst/>
      </p:bgPr>
    </p:bg>
    <p:spTree>
      <p:nvGrpSpPr>
        <p:cNvPr id="1" name=""/>
        <p:cNvGrpSpPr/>
        <p:nvPr/>
      </p:nvGrpSpPr>
      <p:grpSpPr>
        <a:xfrm>
          <a:off x="0" y="0"/>
          <a:ext cx="0" cy="0"/>
          <a:chOff x="0" y="0"/>
          <a:chExt cx="0" cy="0"/>
        </a:xfrm>
      </p:grpSpPr>
      <p:sp>
        <p:nvSpPr>
          <p:cNvPr id="22" name="Speech Bubble: Rectangle with Corners Rounded 21">
            <a:extLst>
              <a:ext uri="{FF2B5EF4-FFF2-40B4-BE49-F238E27FC236}">
                <a16:creationId xmlns:a16="http://schemas.microsoft.com/office/drawing/2014/main" id="{DB4C45BD-7432-332B-0F43-85ED3ECBBD16}"/>
              </a:ext>
            </a:extLst>
          </p:cNvPr>
          <p:cNvSpPr/>
          <p:nvPr/>
        </p:nvSpPr>
        <p:spPr>
          <a:xfrm rot="764337">
            <a:off x="6499584" y="3065681"/>
            <a:ext cx="3327403" cy="1995142"/>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descr="A yellow emoji with black eyes and mouth&#10;&#10;AI-generated content may be incorrect.">
            <a:extLst>
              <a:ext uri="{FF2B5EF4-FFF2-40B4-BE49-F238E27FC236}">
                <a16:creationId xmlns:a16="http://schemas.microsoft.com/office/drawing/2014/main" id="{364261C5-7E52-0C28-953F-5B99F06C273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1432248">
            <a:off x="9615879" y="3929406"/>
            <a:ext cx="2406249" cy="2406249"/>
          </a:xfrm>
          <a:prstGeom prst="rect">
            <a:avLst/>
          </a:prstGeom>
        </p:spPr>
      </p:pic>
      <p:sp>
        <p:nvSpPr>
          <p:cNvPr id="21" name="TextBox 20">
            <a:extLst>
              <a:ext uri="{FF2B5EF4-FFF2-40B4-BE49-F238E27FC236}">
                <a16:creationId xmlns:a16="http://schemas.microsoft.com/office/drawing/2014/main" id="{ABD896FB-519E-CC62-6AED-26CDA2D2415D}"/>
              </a:ext>
            </a:extLst>
          </p:cNvPr>
          <p:cNvSpPr txBox="1"/>
          <p:nvPr/>
        </p:nvSpPr>
        <p:spPr>
          <a:xfrm rot="910494">
            <a:off x="11278386" y="6226791"/>
            <a:ext cx="337542" cy="3554819"/>
          </a:xfrm>
          <a:prstGeom prst="rect">
            <a:avLst/>
          </a:prstGeom>
          <a:noFill/>
        </p:spPr>
        <p:txBody>
          <a:bodyPr wrap="square" rtlCol="0">
            <a:spAutoFit/>
          </a:bodyPr>
          <a:lstStyle/>
          <a:p>
            <a:r>
              <a:rPr lang="en-GB" sz="900">
                <a:hlinkClick r:id="rId3" tooltip="https://ohhora2025.tistory.com/61"/>
              </a:rPr>
              <a:t>This Photo</a:t>
            </a:r>
            <a:r>
              <a:rPr lang="en-GB" sz="900"/>
              <a:t> by Unknown Author is licensed under </a:t>
            </a:r>
            <a:r>
              <a:rPr lang="en-GB" sz="900">
                <a:hlinkClick r:id="rId4" tooltip="https://creativecommons.org/licenses/by-nc-nd/3.0/"/>
              </a:rPr>
              <a:t>CC BY-NC-ND</a:t>
            </a:r>
            <a:endParaRPr lang="en-GB" sz="900"/>
          </a:p>
        </p:txBody>
      </p:sp>
      <p:sp>
        <p:nvSpPr>
          <p:cNvPr id="12" name="Speech Bubble: Oval 11">
            <a:extLst>
              <a:ext uri="{FF2B5EF4-FFF2-40B4-BE49-F238E27FC236}">
                <a16:creationId xmlns:a16="http://schemas.microsoft.com/office/drawing/2014/main" id="{43829440-2800-1D2D-220B-002B25776B61}"/>
              </a:ext>
            </a:extLst>
          </p:cNvPr>
          <p:cNvSpPr/>
          <p:nvPr/>
        </p:nvSpPr>
        <p:spPr>
          <a:xfrm rot="396071">
            <a:off x="7201094" y="169384"/>
            <a:ext cx="5303916" cy="2478323"/>
          </a:xfrm>
          <a:prstGeom prst="wedgeEllipseCallout">
            <a:avLst>
              <a:gd name="adj1" fmla="val -20984"/>
              <a:gd name="adj2" fmla="val 6509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solidFill>
                  <a:srgbClr val="390932"/>
                </a:solidFill>
              </a:rPr>
              <a:t>FUN FACT – Did you know that children 2-5 years old have approximately 600 words in their vocabulary?</a:t>
            </a:r>
          </a:p>
        </p:txBody>
      </p:sp>
      <p:sp>
        <p:nvSpPr>
          <p:cNvPr id="4" name="Title 3">
            <a:extLst>
              <a:ext uri="{FF2B5EF4-FFF2-40B4-BE49-F238E27FC236}">
                <a16:creationId xmlns:a16="http://schemas.microsoft.com/office/drawing/2014/main" id="{EB7D36BC-E362-B7F9-19D2-61C429455BE3}"/>
              </a:ext>
            </a:extLst>
          </p:cNvPr>
          <p:cNvSpPr>
            <a:spLocks noGrp="1"/>
          </p:cNvSpPr>
          <p:nvPr>
            <p:ph type="title"/>
          </p:nvPr>
        </p:nvSpPr>
        <p:spPr>
          <a:xfrm>
            <a:off x="347472" y="480217"/>
            <a:ext cx="10515600" cy="676656"/>
          </a:xfrm>
        </p:spPr>
        <p:txBody>
          <a:bodyPr/>
          <a:lstStyle/>
          <a:p>
            <a:r>
              <a:rPr lang="en-GB" dirty="0"/>
              <a:t>Language development</a:t>
            </a:r>
          </a:p>
        </p:txBody>
      </p:sp>
      <p:sp>
        <p:nvSpPr>
          <p:cNvPr id="17" name="Content Placeholder 16">
            <a:extLst>
              <a:ext uri="{FF2B5EF4-FFF2-40B4-BE49-F238E27FC236}">
                <a16:creationId xmlns:a16="http://schemas.microsoft.com/office/drawing/2014/main" id="{1A29CA43-4DE8-D75B-97E9-7E9BA36F54DC}"/>
              </a:ext>
            </a:extLst>
          </p:cNvPr>
          <p:cNvSpPr>
            <a:spLocks noGrp="1"/>
          </p:cNvSpPr>
          <p:nvPr>
            <p:ph idx="1"/>
          </p:nvPr>
        </p:nvSpPr>
        <p:spPr>
          <a:xfrm>
            <a:off x="576072" y="1901952"/>
            <a:ext cx="5553656" cy="4174998"/>
          </a:xfrm>
        </p:spPr>
        <p:txBody>
          <a:bodyPr>
            <a:normAutofit/>
          </a:bodyPr>
          <a:lstStyle/>
          <a:p>
            <a:r>
              <a:rPr lang="en-GB" sz="1800" dirty="0">
                <a:highlight>
                  <a:srgbClr val="FF00FF"/>
                </a:highlight>
              </a:rPr>
              <a:t>There are so many factors to consider when looking into language development, especially in Amira’s case, as she should be currently transitioning from external speech to egocentric speech. This is where the speech turns from simply expressing her needs or emotions to talking out loud or to herself and role-playing alone or with others.</a:t>
            </a:r>
          </a:p>
          <a:p>
            <a:r>
              <a:rPr lang="en-GB" sz="1800" dirty="0">
                <a:highlight>
                  <a:srgbClr val="C0C0C0"/>
                </a:highlight>
              </a:rPr>
              <a:t>Cultural influences on language use and language exposure may need to be taken into account for this plan to succeed.</a:t>
            </a:r>
          </a:p>
          <a:p>
            <a:r>
              <a:rPr lang="en-GB" sz="1800" dirty="0">
                <a:highlight>
                  <a:srgbClr val="EA8FFF"/>
                </a:highlight>
              </a:rPr>
              <a:t>Reformulate words/sentences to continue encouraging interactions and hopefully responses.</a:t>
            </a:r>
          </a:p>
          <a:p>
            <a:r>
              <a:rPr lang="en-GB" sz="1800" dirty="0"/>
              <a:t> </a:t>
            </a:r>
            <a:r>
              <a:rPr lang="en-GB" sz="1800" dirty="0">
                <a:highlight>
                  <a:srgbClr val="FFFFFF"/>
                </a:highlight>
              </a:rPr>
              <a:t>Positive reinforcement and self-guiding speech are also good tools for language development.</a:t>
            </a:r>
          </a:p>
        </p:txBody>
      </p:sp>
      <p:sp>
        <p:nvSpPr>
          <p:cNvPr id="11" name="Rectangle 10">
            <a:extLst>
              <a:ext uri="{FF2B5EF4-FFF2-40B4-BE49-F238E27FC236}">
                <a16:creationId xmlns:a16="http://schemas.microsoft.com/office/drawing/2014/main" id="{135257A9-5F1F-3B44-A2CC-628622284F05}"/>
              </a:ext>
            </a:extLst>
          </p:cNvPr>
          <p:cNvSpPr/>
          <p:nvPr/>
        </p:nvSpPr>
        <p:spPr>
          <a:xfrm>
            <a:off x="5981225" y="2967335"/>
            <a:ext cx="229550" cy="369332"/>
          </a:xfrm>
          <a:prstGeom prst="rect">
            <a:avLst/>
          </a:prstGeom>
          <a:noFill/>
        </p:spPr>
        <p:txBody>
          <a:bodyPr wrap="none" lIns="91440" tIns="45720" rIns="91440" bIns="45720">
            <a:spAutoFit/>
          </a:bodyPr>
          <a:lstStyle/>
          <a:p>
            <a:pPr algn="ctr"/>
            <a:r>
              <a:rPr lang="en-GB" b="1" cap="none" spc="50" dirty="0">
                <a:ln w="0"/>
                <a:solidFill>
                  <a:schemeClr val="bg2"/>
                </a:solidFill>
                <a:effectLst>
                  <a:innerShdw blurRad="63500" dist="50800" dir="13500000">
                    <a:srgbClr val="000000">
                      <a:alpha val="50000"/>
                    </a:srgbClr>
                  </a:innerShdw>
                </a:effectLst>
              </a:rPr>
              <a:t>.</a:t>
            </a:r>
          </a:p>
        </p:txBody>
      </p:sp>
      <p:sp>
        <p:nvSpPr>
          <p:cNvPr id="18" name="TextBox 17">
            <a:extLst>
              <a:ext uri="{FF2B5EF4-FFF2-40B4-BE49-F238E27FC236}">
                <a16:creationId xmlns:a16="http://schemas.microsoft.com/office/drawing/2014/main" id="{C56BC7F8-EBCD-E61C-FCC2-EFF8067A1EE3}"/>
              </a:ext>
            </a:extLst>
          </p:cNvPr>
          <p:cNvSpPr txBox="1"/>
          <p:nvPr/>
        </p:nvSpPr>
        <p:spPr>
          <a:xfrm>
            <a:off x="6634968" y="3601587"/>
            <a:ext cx="3056635" cy="923330"/>
          </a:xfrm>
          <a:prstGeom prst="rect">
            <a:avLst/>
          </a:prstGeom>
          <a:noFill/>
        </p:spPr>
        <p:txBody>
          <a:bodyPr wrap="square" rtlCol="0">
            <a:spAutoFit/>
          </a:bodyPr>
          <a:lstStyle/>
          <a:p>
            <a:r>
              <a:rPr lang="en-GB" dirty="0"/>
              <a:t>You think that’s a lot … 5-6 year olds have a vocabulary of approximately 15,000 words! </a:t>
            </a:r>
          </a:p>
        </p:txBody>
      </p:sp>
    </p:spTree>
    <p:extLst>
      <p:ext uri="{BB962C8B-B14F-4D97-AF65-F5344CB8AC3E}">
        <p14:creationId xmlns:p14="http://schemas.microsoft.com/office/powerpoint/2010/main" val="199485497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17">
                                            <p:txEl>
                                              <p:pRg st="0" end="0"/>
                                            </p:txEl>
                                          </p:spTgt>
                                        </p:tgtEl>
                                        <p:attrNameLst>
                                          <p:attrName>style.visibility</p:attrName>
                                        </p:attrNameLst>
                                      </p:cBhvr>
                                      <p:to>
                                        <p:strVal val="visible"/>
                                      </p:to>
                                    </p:set>
                                    <p:animEffect transition="in" filter="wipe(down)">
                                      <p:cBhvr>
                                        <p:cTn id="14" dur="500"/>
                                        <p:tgtEl>
                                          <p:spTgt spid="17">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7">
                                            <p:txEl>
                                              <p:pRg st="1" end="1"/>
                                            </p:txEl>
                                          </p:spTgt>
                                        </p:tgtEl>
                                        <p:attrNameLst>
                                          <p:attrName>style.visibility</p:attrName>
                                        </p:attrNameLst>
                                      </p:cBhvr>
                                      <p:to>
                                        <p:strVal val="visible"/>
                                      </p:to>
                                    </p:set>
                                    <p:animEffect transition="in" filter="wipe(down)">
                                      <p:cBhvr>
                                        <p:cTn id="19" dur="500"/>
                                        <p:tgtEl>
                                          <p:spTgt spid="17">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17">
                                            <p:txEl>
                                              <p:pRg st="2" end="2"/>
                                            </p:txEl>
                                          </p:spTgt>
                                        </p:tgtEl>
                                        <p:attrNameLst>
                                          <p:attrName>style.visibility</p:attrName>
                                        </p:attrNameLst>
                                      </p:cBhvr>
                                      <p:to>
                                        <p:strVal val="visible"/>
                                      </p:to>
                                    </p:set>
                                    <p:animEffect transition="in" filter="wipe(down)">
                                      <p:cBhvr>
                                        <p:cTn id="24" dur="500"/>
                                        <p:tgtEl>
                                          <p:spTgt spid="17">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17">
                                            <p:txEl>
                                              <p:pRg st="3" end="3"/>
                                            </p:txEl>
                                          </p:spTgt>
                                        </p:tgtEl>
                                        <p:attrNameLst>
                                          <p:attrName>style.visibility</p:attrName>
                                        </p:attrNameLst>
                                      </p:cBhvr>
                                      <p:to>
                                        <p:strVal val="visible"/>
                                      </p:to>
                                    </p:set>
                                    <p:animEffect transition="in" filter="wipe(down)">
                                      <p:cBhvr>
                                        <p:cTn id="29" dur="500"/>
                                        <p:tgtEl>
                                          <p:spTgt spid="17">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31" presetClass="entr" presetSubtype="0"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 calcmode="lin" valueType="num">
                                      <p:cBhvr>
                                        <p:cTn id="34" dur="1000" fill="hold"/>
                                        <p:tgtEl>
                                          <p:spTgt spid="12"/>
                                        </p:tgtEl>
                                        <p:attrNameLst>
                                          <p:attrName>ppt_w</p:attrName>
                                        </p:attrNameLst>
                                      </p:cBhvr>
                                      <p:tavLst>
                                        <p:tav tm="0">
                                          <p:val>
                                            <p:fltVal val="0"/>
                                          </p:val>
                                        </p:tav>
                                        <p:tav tm="100000">
                                          <p:val>
                                            <p:strVal val="#ppt_w"/>
                                          </p:val>
                                        </p:tav>
                                      </p:tavLst>
                                    </p:anim>
                                    <p:anim calcmode="lin" valueType="num">
                                      <p:cBhvr>
                                        <p:cTn id="35" dur="1000" fill="hold"/>
                                        <p:tgtEl>
                                          <p:spTgt spid="12"/>
                                        </p:tgtEl>
                                        <p:attrNameLst>
                                          <p:attrName>ppt_h</p:attrName>
                                        </p:attrNameLst>
                                      </p:cBhvr>
                                      <p:tavLst>
                                        <p:tav tm="0">
                                          <p:val>
                                            <p:fltVal val="0"/>
                                          </p:val>
                                        </p:tav>
                                        <p:tav tm="100000">
                                          <p:val>
                                            <p:strVal val="#ppt_h"/>
                                          </p:val>
                                        </p:tav>
                                      </p:tavLst>
                                    </p:anim>
                                    <p:anim calcmode="lin" valueType="num">
                                      <p:cBhvr>
                                        <p:cTn id="36" dur="1000" fill="hold"/>
                                        <p:tgtEl>
                                          <p:spTgt spid="12"/>
                                        </p:tgtEl>
                                        <p:attrNameLst>
                                          <p:attrName>style.rotation</p:attrName>
                                        </p:attrNameLst>
                                      </p:cBhvr>
                                      <p:tavLst>
                                        <p:tav tm="0">
                                          <p:val>
                                            <p:fltVal val="90"/>
                                          </p:val>
                                        </p:tav>
                                        <p:tav tm="100000">
                                          <p:val>
                                            <p:fltVal val="0"/>
                                          </p:val>
                                        </p:tav>
                                      </p:tavLst>
                                    </p:anim>
                                    <p:animEffect transition="in" filter="fade">
                                      <p:cBhvr>
                                        <p:cTn id="37" dur="10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grpId="0" nodeType="click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2000"/>
                                        <p:tgtEl>
                                          <p:spTgt spid="22"/>
                                        </p:tgtEl>
                                      </p:cBhvr>
                                    </p:animEffect>
                                    <p:anim calcmode="lin" valueType="num">
                                      <p:cBhvr>
                                        <p:cTn id="43" dur="2000" fill="hold"/>
                                        <p:tgtEl>
                                          <p:spTgt spid="22"/>
                                        </p:tgtEl>
                                        <p:attrNameLst>
                                          <p:attrName>ppt_w</p:attrName>
                                        </p:attrNameLst>
                                      </p:cBhvr>
                                      <p:tavLst>
                                        <p:tav tm="0" fmla="#ppt_w*sin(2.5*pi*$)">
                                          <p:val>
                                            <p:fltVal val="0"/>
                                          </p:val>
                                        </p:tav>
                                        <p:tav tm="100000">
                                          <p:val>
                                            <p:fltVal val="1"/>
                                          </p:val>
                                        </p:tav>
                                      </p:tavLst>
                                    </p:anim>
                                    <p:anim calcmode="lin" valueType="num">
                                      <p:cBhvr>
                                        <p:cTn id="44" dur="2000" fill="hold"/>
                                        <p:tgtEl>
                                          <p:spTgt spid="22"/>
                                        </p:tgtEl>
                                        <p:attrNameLst>
                                          <p:attrName>ppt_h</p:attrName>
                                        </p:attrNameLst>
                                      </p:cBhvr>
                                      <p:tavLst>
                                        <p:tav tm="0">
                                          <p:val>
                                            <p:strVal val="#ppt_h"/>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Effect transition="in" filter="barn(inVertical)">
                                      <p:cBhvr>
                                        <p:cTn id="49" dur="500"/>
                                        <p:tgtEl>
                                          <p:spTgt spid="18"/>
                                        </p:tgtEl>
                                      </p:cBhvr>
                                    </p:animEffect>
                                  </p:childTnLst>
                                </p:cTn>
                              </p:par>
                            </p:childTnLst>
                          </p:cTn>
                        </p:par>
                      </p:childTnLst>
                    </p:cTn>
                  </p:par>
                  <p:par>
                    <p:cTn id="50" fill="hold">
                      <p:stCondLst>
                        <p:cond delay="indefinite"/>
                      </p:stCondLst>
                      <p:childTnLst>
                        <p:par>
                          <p:cTn id="51" fill="hold">
                            <p:stCondLst>
                              <p:cond delay="0"/>
                            </p:stCondLst>
                            <p:childTnLst>
                              <p:par>
                                <p:cTn id="52" presetID="26" presetClass="entr" presetSubtype="0" fill="hold" nodeType="clickEffect">
                                  <p:stCondLst>
                                    <p:cond delay="0"/>
                                  </p:stCondLst>
                                  <p:childTnLst>
                                    <p:set>
                                      <p:cBhvr>
                                        <p:cTn id="53" dur="1" fill="hold">
                                          <p:stCondLst>
                                            <p:cond delay="0"/>
                                          </p:stCondLst>
                                        </p:cTn>
                                        <p:tgtEl>
                                          <p:spTgt spid="20"/>
                                        </p:tgtEl>
                                        <p:attrNameLst>
                                          <p:attrName>style.visibility</p:attrName>
                                        </p:attrNameLst>
                                      </p:cBhvr>
                                      <p:to>
                                        <p:strVal val="visible"/>
                                      </p:to>
                                    </p:set>
                                    <p:animEffect transition="in" filter="wipe(down)">
                                      <p:cBhvr>
                                        <p:cTn id="54" dur="580">
                                          <p:stCondLst>
                                            <p:cond delay="0"/>
                                          </p:stCondLst>
                                        </p:cTn>
                                        <p:tgtEl>
                                          <p:spTgt spid="20"/>
                                        </p:tgtEl>
                                      </p:cBhvr>
                                    </p:animEffect>
                                    <p:anim calcmode="lin" valueType="num">
                                      <p:cBhvr>
                                        <p:cTn id="55"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56"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57"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58"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59"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60" dur="26">
                                          <p:stCondLst>
                                            <p:cond delay="650"/>
                                          </p:stCondLst>
                                        </p:cTn>
                                        <p:tgtEl>
                                          <p:spTgt spid="20"/>
                                        </p:tgtEl>
                                      </p:cBhvr>
                                      <p:to x="100000" y="60000"/>
                                    </p:animScale>
                                    <p:animScale>
                                      <p:cBhvr>
                                        <p:cTn id="61" dur="166" decel="50000">
                                          <p:stCondLst>
                                            <p:cond delay="676"/>
                                          </p:stCondLst>
                                        </p:cTn>
                                        <p:tgtEl>
                                          <p:spTgt spid="20"/>
                                        </p:tgtEl>
                                      </p:cBhvr>
                                      <p:to x="100000" y="100000"/>
                                    </p:animScale>
                                    <p:animScale>
                                      <p:cBhvr>
                                        <p:cTn id="62" dur="26">
                                          <p:stCondLst>
                                            <p:cond delay="1312"/>
                                          </p:stCondLst>
                                        </p:cTn>
                                        <p:tgtEl>
                                          <p:spTgt spid="20"/>
                                        </p:tgtEl>
                                      </p:cBhvr>
                                      <p:to x="100000" y="80000"/>
                                    </p:animScale>
                                    <p:animScale>
                                      <p:cBhvr>
                                        <p:cTn id="63" dur="166" decel="50000">
                                          <p:stCondLst>
                                            <p:cond delay="1338"/>
                                          </p:stCondLst>
                                        </p:cTn>
                                        <p:tgtEl>
                                          <p:spTgt spid="20"/>
                                        </p:tgtEl>
                                      </p:cBhvr>
                                      <p:to x="100000" y="100000"/>
                                    </p:animScale>
                                    <p:animScale>
                                      <p:cBhvr>
                                        <p:cTn id="64" dur="26">
                                          <p:stCondLst>
                                            <p:cond delay="1642"/>
                                          </p:stCondLst>
                                        </p:cTn>
                                        <p:tgtEl>
                                          <p:spTgt spid="20"/>
                                        </p:tgtEl>
                                      </p:cBhvr>
                                      <p:to x="100000" y="90000"/>
                                    </p:animScale>
                                    <p:animScale>
                                      <p:cBhvr>
                                        <p:cTn id="65" dur="166" decel="50000">
                                          <p:stCondLst>
                                            <p:cond delay="1668"/>
                                          </p:stCondLst>
                                        </p:cTn>
                                        <p:tgtEl>
                                          <p:spTgt spid="20"/>
                                        </p:tgtEl>
                                      </p:cBhvr>
                                      <p:to x="100000" y="100000"/>
                                    </p:animScale>
                                    <p:animScale>
                                      <p:cBhvr>
                                        <p:cTn id="66" dur="26">
                                          <p:stCondLst>
                                            <p:cond delay="1808"/>
                                          </p:stCondLst>
                                        </p:cTn>
                                        <p:tgtEl>
                                          <p:spTgt spid="20"/>
                                        </p:tgtEl>
                                      </p:cBhvr>
                                      <p:to x="100000" y="95000"/>
                                    </p:animScale>
                                    <p:animScale>
                                      <p:cBhvr>
                                        <p:cTn id="67" dur="166" decel="50000">
                                          <p:stCondLst>
                                            <p:cond delay="1834"/>
                                          </p:stCondLst>
                                        </p:cTn>
                                        <p:tgtEl>
                                          <p:spTgt spid="2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12" grpId="0" animBg="1"/>
      <p:bldP spid="4" grpId="0"/>
      <p:bldP spid="17" grpId="0" build="p"/>
      <p:bldP spid="18"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31000">
              <a:srgbClr val="F8D5FA"/>
            </a:gs>
            <a:gs pos="0">
              <a:srgbClr val="EA8F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1" name="Graphic 20" descr="Rectangle speech bubble">
            <a:extLst>
              <a:ext uri="{FF2B5EF4-FFF2-40B4-BE49-F238E27FC236}">
                <a16:creationId xmlns:a16="http://schemas.microsoft.com/office/drawing/2014/main" id="{94DDC34E-944F-69A6-99CF-C439FD72421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1355149">
            <a:off x="8928926" y="3311039"/>
            <a:ext cx="3643131" cy="3262149"/>
          </a:xfrm>
          <a:prstGeom prst="rect">
            <a:avLst/>
          </a:prstGeom>
        </p:spPr>
      </p:pic>
      <p:sp>
        <p:nvSpPr>
          <p:cNvPr id="11" name="Star: 5 Points 10">
            <a:extLst>
              <a:ext uri="{FF2B5EF4-FFF2-40B4-BE49-F238E27FC236}">
                <a16:creationId xmlns:a16="http://schemas.microsoft.com/office/drawing/2014/main" id="{C1327A3E-6939-CC1C-75D2-A28EDFE603D0}"/>
              </a:ext>
            </a:extLst>
          </p:cNvPr>
          <p:cNvSpPr/>
          <p:nvPr/>
        </p:nvSpPr>
        <p:spPr>
          <a:xfrm rot="9117102">
            <a:off x="2501067" y="5057775"/>
            <a:ext cx="1571625" cy="1343025"/>
          </a:xfrm>
          <a:prstGeom prst="star5">
            <a:avLst/>
          </a:prstGeom>
          <a:solidFill>
            <a:srgbClr val="CC00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 Placeholder 2">
            <a:extLst>
              <a:ext uri="{FF2B5EF4-FFF2-40B4-BE49-F238E27FC236}">
                <a16:creationId xmlns:a16="http://schemas.microsoft.com/office/drawing/2014/main" id="{210F29E6-7682-6BEF-909C-46160C2A2461}"/>
              </a:ext>
            </a:extLst>
          </p:cNvPr>
          <p:cNvSpPr>
            <a:spLocks noGrp="1"/>
          </p:cNvSpPr>
          <p:nvPr>
            <p:ph type="body" idx="1"/>
          </p:nvPr>
        </p:nvSpPr>
        <p:spPr>
          <a:xfrm>
            <a:off x="156972" y="1911096"/>
            <a:ext cx="4405504" cy="488791"/>
          </a:xfrm>
        </p:spPr>
        <p:txBody>
          <a:bodyPr>
            <a:normAutofit fontScale="85000" lnSpcReduction="10000"/>
          </a:bodyPr>
          <a:lstStyle/>
          <a:p>
            <a:r>
              <a:rPr lang="en-GB" dirty="0"/>
              <a:t>Vygotsky’s sociocultural theory</a:t>
            </a:r>
          </a:p>
        </p:txBody>
      </p:sp>
      <p:sp>
        <p:nvSpPr>
          <p:cNvPr id="4" name="Content Placeholder 3">
            <a:extLst>
              <a:ext uri="{FF2B5EF4-FFF2-40B4-BE49-F238E27FC236}">
                <a16:creationId xmlns:a16="http://schemas.microsoft.com/office/drawing/2014/main" id="{35E8C33A-181A-9716-7257-0490977C395B}"/>
              </a:ext>
            </a:extLst>
          </p:cNvPr>
          <p:cNvSpPr>
            <a:spLocks noGrp="1"/>
          </p:cNvSpPr>
          <p:nvPr>
            <p:ph sz="half" idx="2"/>
          </p:nvPr>
        </p:nvSpPr>
        <p:spPr/>
        <p:txBody>
          <a:bodyPr/>
          <a:lstStyle/>
          <a:p>
            <a:pPr marL="0" indent="0">
              <a:buNone/>
            </a:pPr>
            <a:r>
              <a:rPr lang="en-GB" dirty="0">
                <a:solidFill>
                  <a:schemeClr val="bg2">
                    <a:lumMod val="10000"/>
                  </a:schemeClr>
                </a:solidFill>
              </a:rPr>
              <a:t>Supports my understanding of how to meet Amira’s developmental needs through positive relationships &amp; guided support. By providing reassurance and working within her zone of proximal development, we can help Amira feel safe and secure, improve her communication skills, and develop confidence in social play. </a:t>
            </a:r>
          </a:p>
        </p:txBody>
      </p:sp>
      <p:sp>
        <p:nvSpPr>
          <p:cNvPr id="5" name="Text Placeholder 4">
            <a:extLst>
              <a:ext uri="{FF2B5EF4-FFF2-40B4-BE49-F238E27FC236}">
                <a16:creationId xmlns:a16="http://schemas.microsoft.com/office/drawing/2014/main" id="{856D1CB6-3724-9DCF-477D-6AB4CB2D0B27}"/>
              </a:ext>
            </a:extLst>
          </p:cNvPr>
          <p:cNvSpPr>
            <a:spLocks noGrp="1"/>
          </p:cNvSpPr>
          <p:nvPr>
            <p:ph type="body" sz="quarter" idx="3"/>
          </p:nvPr>
        </p:nvSpPr>
        <p:spPr>
          <a:xfrm>
            <a:off x="4530852" y="1271747"/>
            <a:ext cx="3529584" cy="402336"/>
          </a:xfrm>
        </p:spPr>
        <p:txBody>
          <a:bodyPr/>
          <a:lstStyle/>
          <a:p>
            <a:r>
              <a:rPr lang="en-GB" b="1" u="sng" dirty="0"/>
              <a:t>highlights</a:t>
            </a:r>
          </a:p>
        </p:txBody>
      </p:sp>
      <p:sp>
        <p:nvSpPr>
          <p:cNvPr id="6" name="Content Placeholder 5">
            <a:extLst>
              <a:ext uri="{FF2B5EF4-FFF2-40B4-BE49-F238E27FC236}">
                <a16:creationId xmlns:a16="http://schemas.microsoft.com/office/drawing/2014/main" id="{024ABF5A-8D3B-E734-C4FE-FC9B3B320F6E}"/>
              </a:ext>
            </a:extLst>
          </p:cNvPr>
          <p:cNvSpPr>
            <a:spLocks noGrp="1"/>
          </p:cNvSpPr>
          <p:nvPr>
            <p:ph sz="quarter" idx="4"/>
          </p:nvPr>
        </p:nvSpPr>
        <p:spPr>
          <a:xfrm>
            <a:off x="4325302" y="1837881"/>
            <a:ext cx="2944368" cy="3684588"/>
          </a:xfrm>
        </p:spPr>
        <p:txBody>
          <a:bodyPr/>
          <a:lstStyle/>
          <a:p>
            <a:r>
              <a:rPr lang="en-GB" sz="2000" dirty="0">
                <a:highlight>
                  <a:srgbClr val="390932"/>
                </a:highlight>
              </a:rPr>
              <a:t>Role of interaction</a:t>
            </a:r>
          </a:p>
          <a:p>
            <a:endParaRPr lang="en-GB" sz="2000" dirty="0"/>
          </a:p>
          <a:p>
            <a:r>
              <a:rPr lang="en-GB" sz="2000" dirty="0">
                <a:highlight>
                  <a:srgbClr val="CC00CC"/>
                </a:highlight>
              </a:rPr>
              <a:t>Adult guiding</a:t>
            </a:r>
          </a:p>
          <a:p>
            <a:endParaRPr lang="en-GB" sz="2000" dirty="0"/>
          </a:p>
          <a:p>
            <a:r>
              <a:rPr lang="en-GB" sz="2000" dirty="0">
                <a:highlight>
                  <a:srgbClr val="EA8FFF"/>
                </a:highlight>
              </a:rPr>
              <a:t>Early learning development</a:t>
            </a:r>
          </a:p>
          <a:p>
            <a:endParaRPr lang="en-GB" sz="2000" dirty="0"/>
          </a:p>
          <a:p>
            <a:r>
              <a:rPr lang="en-GB" sz="2000" dirty="0">
                <a:solidFill>
                  <a:srgbClr val="FFFFFF"/>
                </a:solidFill>
                <a:highlight>
                  <a:srgbClr val="800080"/>
                </a:highlight>
              </a:rPr>
              <a:t>Secure &amp; nurturing environment.</a:t>
            </a:r>
          </a:p>
          <a:p>
            <a:endParaRPr lang="en-GB" sz="2000" dirty="0"/>
          </a:p>
          <a:p>
            <a:r>
              <a:rPr lang="en-GB" sz="2000" dirty="0">
                <a:highlight>
                  <a:srgbClr val="390932"/>
                </a:highlight>
              </a:rPr>
              <a:t>Positive play.</a:t>
            </a:r>
          </a:p>
          <a:p>
            <a:endParaRPr lang="en-GB" dirty="0"/>
          </a:p>
        </p:txBody>
      </p:sp>
      <p:sp>
        <p:nvSpPr>
          <p:cNvPr id="2" name="Title 1">
            <a:extLst>
              <a:ext uri="{FF2B5EF4-FFF2-40B4-BE49-F238E27FC236}">
                <a16:creationId xmlns:a16="http://schemas.microsoft.com/office/drawing/2014/main" id="{BFD7679D-DC49-184B-33D7-D460C700C85D}"/>
              </a:ext>
            </a:extLst>
          </p:cNvPr>
          <p:cNvSpPr>
            <a:spLocks noGrp="1"/>
          </p:cNvSpPr>
          <p:nvPr>
            <p:ph type="title"/>
          </p:nvPr>
        </p:nvSpPr>
        <p:spPr/>
        <p:txBody>
          <a:bodyPr rtlCol="0"/>
          <a:lstStyle>
            <a:defPPr>
              <a:defRPr lang="en-GB"/>
            </a:defPPr>
          </a:lstStyle>
          <a:p>
            <a:pPr rtl="0"/>
            <a:r>
              <a:rPr lang="en-GB" dirty="0"/>
              <a:t>Evaluation</a:t>
            </a:r>
          </a:p>
        </p:txBody>
      </p:sp>
      <p:sp>
        <p:nvSpPr>
          <p:cNvPr id="7" name="Text Placeholder 6">
            <a:extLst>
              <a:ext uri="{FF2B5EF4-FFF2-40B4-BE49-F238E27FC236}">
                <a16:creationId xmlns:a16="http://schemas.microsoft.com/office/drawing/2014/main" id="{93457B51-57D6-D1D9-77B1-4EEE8F8DA2C7}"/>
              </a:ext>
            </a:extLst>
          </p:cNvPr>
          <p:cNvSpPr>
            <a:spLocks noGrp="1"/>
          </p:cNvSpPr>
          <p:nvPr>
            <p:ph type="body" sz="quarter" idx="13"/>
          </p:nvPr>
        </p:nvSpPr>
        <p:spPr>
          <a:xfrm>
            <a:off x="7079361" y="2004139"/>
            <a:ext cx="2944368" cy="402336"/>
          </a:xfrm>
        </p:spPr>
        <p:txBody>
          <a:bodyPr/>
          <a:lstStyle/>
          <a:p>
            <a:r>
              <a:rPr lang="en-GB" b="1" u="sng" dirty="0"/>
              <a:t>Limitations</a:t>
            </a:r>
          </a:p>
        </p:txBody>
      </p:sp>
      <p:sp>
        <p:nvSpPr>
          <p:cNvPr id="10" name="Content Placeholder 9">
            <a:extLst>
              <a:ext uri="{FF2B5EF4-FFF2-40B4-BE49-F238E27FC236}">
                <a16:creationId xmlns:a16="http://schemas.microsoft.com/office/drawing/2014/main" id="{68424D7B-561C-1366-2863-5FCF16D6E894}"/>
              </a:ext>
            </a:extLst>
          </p:cNvPr>
          <p:cNvSpPr>
            <a:spLocks noGrp="1"/>
          </p:cNvSpPr>
          <p:nvPr>
            <p:ph sz="quarter" idx="14"/>
          </p:nvPr>
        </p:nvSpPr>
        <p:spPr>
          <a:xfrm>
            <a:off x="6602348" y="2533650"/>
            <a:ext cx="2944368" cy="3684588"/>
          </a:xfrm>
        </p:spPr>
        <p:txBody>
          <a:bodyPr/>
          <a:lstStyle/>
          <a:p>
            <a:r>
              <a:rPr lang="en-GB" dirty="0">
                <a:highlight>
                  <a:srgbClr val="FF00FF"/>
                </a:highlight>
              </a:rPr>
              <a:t>Less attention is paid to the individual differences.</a:t>
            </a:r>
          </a:p>
          <a:p>
            <a:endParaRPr lang="en-GB" dirty="0"/>
          </a:p>
          <a:p>
            <a:r>
              <a:rPr lang="en-GB" dirty="0">
                <a:highlight>
                  <a:srgbClr val="390932"/>
                </a:highlight>
              </a:rPr>
              <a:t>Less emphasis on Emotional factors &amp; biological factors</a:t>
            </a:r>
          </a:p>
          <a:p>
            <a:endParaRPr lang="en-GB" dirty="0"/>
          </a:p>
          <a:p>
            <a:r>
              <a:rPr lang="en-GB" dirty="0"/>
              <a:t> </a:t>
            </a:r>
            <a:r>
              <a:rPr lang="en-GB" dirty="0">
                <a:highlight>
                  <a:srgbClr val="75307C"/>
                </a:highlight>
              </a:rPr>
              <a:t>Practitioners must adapt this theory carefully when applying to Amira to respect the child’s cultural background.</a:t>
            </a:r>
          </a:p>
          <a:p>
            <a:endParaRPr lang="en-GB" dirty="0"/>
          </a:p>
        </p:txBody>
      </p:sp>
      <p:pic>
        <p:nvPicPr>
          <p:cNvPr id="19" name="Video 16" title="Vector of people">
            <a:hlinkClick r:id="" action="ppaction://media"/>
            <a:extLst>
              <a:ext uri="{FF2B5EF4-FFF2-40B4-BE49-F238E27FC236}">
                <a16:creationId xmlns:a16="http://schemas.microsoft.com/office/drawing/2014/main" id="{61BE45F7-9459-8120-9C57-23CA4E37EB25}"/>
              </a:ext>
            </a:extLst>
          </p:cNvPr>
          <p:cNvPicPr>
            <a:picLocks noChangeAspect="1"/>
          </p:cNvPicPr>
          <p:nvPr>
            <a:videoFile r:link="rId2"/>
            <p:extLst>
              <p:ext uri="{DAA4B4D4-6D71-4841-9C94-3DE7FCFB9230}">
                <p14:media xmlns:p14="http://schemas.microsoft.com/office/powerpoint/2010/main" r:embed="rId1"/>
              </p:ext>
            </p:extLst>
          </p:nvPr>
        </p:nvPicPr>
        <p:blipFill>
          <a:blip r:embed="rId7">
            <a:duotone>
              <a:schemeClr val="accent2">
                <a:shade val="45000"/>
                <a:satMod val="135000"/>
              </a:schemeClr>
              <a:prstClr val="white"/>
            </a:duotone>
          </a:blip>
          <a:stretch>
            <a:fillRect/>
          </a:stretch>
        </p:blipFill>
        <p:spPr>
          <a:xfrm>
            <a:off x="8801100" y="142931"/>
            <a:ext cx="3013244" cy="1694950"/>
          </a:xfrm>
          <a:prstGeom prst="rect">
            <a:avLst/>
          </a:prstGeom>
        </p:spPr>
      </p:pic>
      <p:sp>
        <p:nvSpPr>
          <p:cNvPr id="22" name="TextBox 21">
            <a:extLst>
              <a:ext uri="{FF2B5EF4-FFF2-40B4-BE49-F238E27FC236}">
                <a16:creationId xmlns:a16="http://schemas.microsoft.com/office/drawing/2014/main" id="{CB29D665-3FCE-BFCC-5032-476193302787}"/>
              </a:ext>
            </a:extLst>
          </p:cNvPr>
          <p:cNvSpPr txBox="1"/>
          <p:nvPr/>
        </p:nvSpPr>
        <p:spPr>
          <a:xfrm rot="1403138">
            <a:off x="9827554" y="3658916"/>
            <a:ext cx="2203094" cy="2031325"/>
          </a:xfrm>
          <a:prstGeom prst="rect">
            <a:avLst/>
          </a:prstGeom>
          <a:noFill/>
        </p:spPr>
        <p:txBody>
          <a:bodyPr wrap="square" rtlCol="0">
            <a:spAutoFit/>
          </a:bodyPr>
          <a:lstStyle/>
          <a:p>
            <a:r>
              <a:rPr lang="en-GB" dirty="0"/>
              <a:t>This theory provides a valuable framework for promoting emotional, social, and cognitive growth through sensitive and responsive practice.</a:t>
            </a:r>
          </a:p>
        </p:txBody>
      </p:sp>
      <p:sp>
        <p:nvSpPr>
          <p:cNvPr id="24" name="Star: 5 Points 23">
            <a:extLst>
              <a:ext uri="{FF2B5EF4-FFF2-40B4-BE49-F238E27FC236}">
                <a16:creationId xmlns:a16="http://schemas.microsoft.com/office/drawing/2014/main" id="{F6A24A1C-B547-1D9C-400F-4B50AE813020}"/>
              </a:ext>
            </a:extLst>
          </p:cNvPr>
          <p:cNvSpPr/>
          <p:nvPr/>
        </p:nvSpPr>
        <p:spPr>
          <a:xfrm rot="19640051">
            <a:off x="3236447" y="3678288"/>
            <a:ext cx="914400" cy="914400"/>
          </a:xfrm>
          <a:prstGeom prst="star5">
            <a:avLst/>
          </a:prstGeo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Star: 5 Points 24">
            <a:extLst>
              <a:ext uri="{FF2B5EF4-FFF2-40B4-BE49-F238E27FC236}">
                <a16:creationId xmlns:a16="http://schemas.microsoft.com/office/drawing/2014/main" id="{ED1E4A1B-9981-CE1D-B696-3BD3FF3B68EF}"/>
              </a:ext>
            </a:extLst>
          </p:cNvPr>
          <p:cNvSpPr/>
          <p:nvPr/>
        </p:nvSpPr>
        <p:spPr>
          <a:xfrm rot="21301842">
            <a:off x="3382799" y="2641469"/>
            <a:ext cx="723900" cy="644009"/>
          </a:xfrm>
          <a:prstGeom prst="star5">
            <a:avLst/>
          </a:prstGeom>
          <a:gradFill>
            <a:gsLst>
              <a:gs pos="60000">
                <a:schemeClr val="accent6">
                  <a:lumMod val="89000"/>
                  <a:alpha val="49000"/>
                </a:schemeClr>
              </a:gs>
              <a:gs pos="65000">
                <a:schemeClr val="accent6">
                  <a:lumMod val="89000"/>
                </a:schemeClr>
              </a:gs>
              <a:gs pos="69000">
                <a:schemeClr val="accent6">
                  <a:lumMod val="75000"/>
                </a:schemeClr>
              </a:gs>
              <a:gs pos="97000">
                <a:schemeClr val="accent6">
                  <a:lumMod val="70000"/>
                </a:schemeClr>
              </a:gs>
            </a:gsLst>
            <a:path path="circle">
              <a:fillToRect l="50000" t="50000" r="50000" b="50000"/>
            </a:path>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257719"/>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animEffect transition="in" filter="fade">
                                      <p:cBhvr>
                                        <p:cTn id="27" dur="1000"/>
                                        <p:tgtEl>
                                          <p:spTgt spid="5">
                                            <p:txEl>
                                              <p:pRg st="0" end="0"/>
                                            </p:txEl>
                                          </p:spTgt>
                                        </p:tgtEl>
                                      </p:cBhvr>
                                    </p:animEffect>
                                    <p:anim calcmode="lin" valueType="num">
                                      <p:cBhvr>
                                        <p:cTn id="2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7">
                                            <p:txEl>
                                              <p:pRg st="0" end="0"/>
                                            </p:txEl>
                                          </p:spTgt>
                                        </p:tgtEl>
                                        <p:attrNameLst>
                                          <p:attrName>style.visibility</p:attrName>
                                        </p:attrNameLst>
                                      </p:cBhvr>
                                      <p:to>
                                        <p:strVal val="visible"/>
                                      </p:to>
                                    </p:set>
                                    <p:animEffect transition="in" filter="fade">
                                      <p:cBhvr>
                                        <p:cTn id="54" dur="500"/>
                                        <p:tgtEl>
                                          <p:spTgt spid="7">
                                            <p:txEl>
                                              <p:pRg st="0" end="0"/>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53" presetClass="entr" presetSubtype="16" fill="hold" grpId="0" nodeType="clickEffect">
                                  <p:stCondLst>
                                    <p:cond delay="0"/>
                                  </p:stCondLst>
                                  <p:childTnLst>
                                    <p:set>
                                      <p:cBhvr>
                                        <p:cTn id="58" dur="1" fill="hold">
                                          <p:stCondLst>
                                            <p:cond delay="0"/>
                                          </p:stCondLst>
                                        </p:cTn>
                                        <p:tgtEl>
                                          <p:spTgt spid="10">
                                            <p:txEl>
                                              <p:pRg st="0" end="0"/>
                                            </p:txEl>
                                          </p:spTgt>
                                        </p:tgtEl>
                                        <p:attrNameLst>
                                          <p:attrName>style.visibility</p:attrName>
                                        </p:attrNameLst>
                                      </p:cBhvr>
                                      <p:to>
                                        <p:strVal val="visible"/>
                                      </p:to>
                                    </p:set>
                                    <p:anim calcmode="lin" valueType="num">
                                      <p:cBhvr>
                                        <p:cTn id="59" dur="500" fill="hold"/>
                                        <p:tgtEl>
                                          <p:spTgt spid="10">
                                            <p:txEl>
                                              <p:pRg st="0" end="0"/>
                                            </p:txEl>
                                          </p:spTgt>
                                        </p:tgtEl>
                                        <p:attrNameLst>
                                          <p:attrName>ppt_w</p:attrName>
                                        </p:attrNameLst>
                                      </p:cBhvr>
                                      <p:tavLst>
                                        <p:tav tm="0">
                                          <p:val>
                                            <p:fltVal val="0"/>
                                          </p:val>
                                        </p:tav>
                                        <p:tav tm="100000">
                                          <p:val>
                                            <p:strVal val="#ppt_w"/>
                                          </p:val>
                                        </p:tav>
                                      </p:tavLst>
                                    </p:anim>
                                    <p:anim calcmode="lin" valueType="num">
                                      <p:cBhvr>
                                        <p:cTn id="60" dur="500" fill="hold"/>
                                        <p:tgtEl>
                                          <p:spTgt spid="10">
                                            <p:txEl>
                                              <p:pRg st="0" end="0"/>
                                            </p:txEl>
                                          </p:spTgt>
                                        </p:tgtEl>
                                        <p:attrNameLst>
                                          <p:attrName>ppt_h</p:attrName>
                                        </p:attrNameLst>
                                      </p:cBhvr>
                                      <p:tavLst>
                                        <p:tav tm="0">
                                          <p:val>
                                            <p:fltVal val="0"/>
                                          </p:val>
                                        </p:tav>
                                        <p:tav tm="100000">
                                          <p:val>
                                            <p:strVal val="#ppt_h"/>
                                          </p:val>
                                        </p:tav>
                                      </p:tavLst>
                                    </p:anim>
                                    <p:animEffect transition="in" filter="fade">
                                      <p:cBhvr>
                                        <p:cTn id="61" dur="500"/>
                                        <p:tgtEl>
                                          <p:spTgt spid="10">
                                            <p:txEl>
                                              <p:pRg st="0" end="0"/>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53" presetClass="entr" presetSubtype="16" fill="hold" grpId="0" nodeType="clickEffect">
                                  <p:stCondLst>
                                    <p:cond delay="0"/>
                                  </p:stCondLst>
                                  <p:childTnLst>
                                    <p:set>
                                      <p:cBhvr>
                                        <p:cTn id="65" dur="1" fill="hold">
                                          <p:stCondLst>
                                            <p:cond delay="0"/>
                                          </p:stCondLst>
                                        </p:cTn>
                                        <p:tgtEl>
                                          <p:spTgt spid="10">
                                            <p:txEl>
                                              <p:pRg st="2" end="2"/>
                                            </p:txEl>
                                          </p:spTgt>
                                        </p:tgtEl>
                                        <p:attrNameLst>
                                          <p:attrName>style.visibility</p:attrName>
                                        </p:attrNameLst>
                                      </p:cBhvr>
                                      <p:to>
                                        <p:strVal val="visible"/>
                                      </p:to>
                                    </p:set>
                                    <p:anim calcmode="lin" valueType="num">
                                      <p:cBhvr>
                                        <p:cTn id="66" dur="500" fill="hold"/>
                                        <p:tgtEl>
                                          <p:spTgt spid="10">
                                            <p:txEl>
                                              <p:pRg st="2" end="2"/>
                                            </p:txEl>
                                          </p:spTgt>
                                        </p:tgtEl>
                                        <p:attrNameLst>
                                          <p:attrName>ppt_w</p:attrName>
                                        </p:attrNameLst>
                                      </p:cBhvr>
                                      <p:tavLst>
                                        <p:tav tm="0">
                                          <p:val>
                                            <p:fltVal val="0"/>
                                          </p:val>
                                        </p:tav>
                                        <p:tav tm="100000">
                                          <p:val>
                                            <p:strVal val="#ppt_w"/>
                                          </p:val>
                                        </p:tav>
                                      </p:tavLst>
                                    </p:anim>
                                    <p:anim calcmode="lin" valueType="num">
                                      <p:cBhvr>
                                        <p:cTn id="67" dur="500" fill="hold"/>
                                        <p:tgtEl>
                                          <p:spTgt spid="10">
                                            <p:txEl>
                                              <p:pRg st="2" end="2"/>
                                            </p:txEl>
                                          </p:spTgt>
                                        </p:tgtEl>
                                        <p:attrNameLst>
                                          <p:attrName>ppt_h</p:attrName>
                                        </p:attrNameLst>
                                      </p:cBhvr>
                                      <p:tavLst>
                                        <p:tav tm="0">
                                          <p:val>
                                            <p:fltVal val="0"/>
                                          </p:val>
                                        </p:tav>
                                        <p:tav tm="100000">
                                          <p:val>
                                            <p:strVal val="#ppt_h"/>
                                          </p:val>
                                        </p:tav>
                                      </p:tavLst>
                                    </p:anim>
                                    <p:animEffect transition="in" filter="fade">
                                      <p:cBhvr>
                                        <p:cTn id="68" dur="500"/>
                                        <p:tgtEl>
                                          <p:spTgt spid="10">
                                            <p:txEl>
                                              <p:pRg st="2" end="2"/>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53" presetClass="entr" presetSubtype="16" fill="hold" grpId="0" nodeType="clickEffect">
                                  <p:stCondLst>
                                    <p:cond delay="0"/>
                                  </p:stCondLst>
                                  <p:childTnLst>
                                    <p:set>
                                      <p:cBhvr>
                                        <p:cTn id="72" dur="1" fill="hold">
                                          <p:stCondLst>
                                            <p:cond delay="0"/>
                                          </p:stCondLst>
                                        </p:cTn>
                                        <p:tgtEl>
                                          <p:spTgt spid="10">
                                            <p:txEl>
                                              <p:pRg st="4" end="4"/>
                                            </p:txEl>
                                          </p:spTgt>
                                        </p:tgtEl>
                                        <p:attrNameLst>
                                          <p:attrName>style.visibility</p:attrName>
                                        </p:attrNameLst>
                                      </p:cBhvr>
                                      <p:to>
                                        <p:strVal val="visible"/>
                                      </p:to>
                                    </p:set>
                                    <p:anim calcmode="lin" valueType="num">
                                      <p:cBhvr>
                                        <p:cTn id="73" dur="500" fill="hold"/>
                                        <p:tgtEl>
                                          <p:spTgt spid="10">
                                            <p:txEl>
                                              <p:pRg st="4" end="4"/>
                                            </p:txEl>
                                          </p:spTgt>
                                        </p:tgtEl>
                                        <p:attrNameLst>
                                          <p:attrName>ppt_w</p:attrName>
                                        </p:attrNameLst>
                                      </p:cBhvr>
                                      <p:tavLst>
                                        <p:tav tm="0">
                                          <p:val>
                                            <p:fltVal val="0"/>
                                          </p:val>
                                        </p:tav>
                                        <p:tav tm="100000">
                                          <p:val>
                                            <p:strVal val="#ppt_w"/>
                                          </p:val>
                                        </p:tav>
                                      </p:tavLst>
                                    </p:anim>
                                    <p:anim calcmode="lin" valueType="num">
                                      <p:cBhvr>
                                        <p:cTn id="74" dur="500" fill="hold"/>
                                        <p:tgtEl>
                                          <p:spTgt spid="10">
                                            <p:txEl>
                                              <p:pRg st="4" end="4"/>
                                            </p:txEl>
                                          </p:spTgt>
                                        </p:tgtEl>
                                        <p:attrNameLst>
                                          <p:attrName>ppt_h</p:attrName>
                                        </p:attrNameLst>
                                      </p:cBhvr>
                                      <p:tavLst>
                                        <p:tav tm="0">
                                          <p:val>
                                            <p:fltVal val="0"/>
                                          </p:val>
                                        </p:tav>
                                        <p:tav tm="100000">
                                          <p:val>
                                            <p:strVal val="#ppt_h"/>
                                          </p:val>
                                        </p:tav>
                                      </p:tavLst>
                                    </p:anim>
                                    <p:animEffect transition="in" filter="fade">
                                      <p:cBhvr>
                                        <p:cTn id="75" dur="500"/>
                                        <p:tgtEl>
                                          <p:spTgt spid="10">
                                            <p:txEl>
                                              <p:pRg st="4" end="4"/>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31" presetClass="entr" presetSubtype="0" fill="hold" nodeType="clickEffect">
                                  <p:stCondLst>
                                    <p:cond delay="0"/>
                                  </p:stCondLst>
                                  <p:childTnLst>
                                    <p:set>
                                      <p:cBhvr>
                                        <p:cTn id="79" dur="1" fill="hold">
                                          <p:stCondLst>
                                            <p:cond delay="0"/>
                                          </p:stCondLst>
                                        </p:cTn>
                                        <p:tgtEl>
                                          <p:spTgt spid="21"/>
                                        </p:tgtEl>
                                        <p:attrNameLst>
                                          <p:attrName>style.visibility</p:attrName>
                                        </p:attrNameLst>
                                      </p:cBhvr>
                                      <p:to>
                                        <p:strVal val="visible"/>
                                      </p:to>
                                    </p:set>
                                    <p:anim calcmode="lin" valueType="num">
                                      <p:cBhvr>
                                        <p:cTn id="80" dur="1000" fill="hold"/>
                                        <p:tgtEl>
                                          <p:spTgt spid="21"/>
                                        </p:tgtEl>
                                        <p:attrNameLst>
                                          <p:attrName>ppt_w</p:attrName>
                                        </p:attrNameLst>
                                      </p:cBhvr>
                                      <p:tavLst>
                                        <p:tav tm="0">
                                          <p:val>
                                            <p:fltVal val="0"/>
                                          </p:val>
                                        </p:tav>
                                        <p:tav tm="100000">
                                          <p:val>
                                            <p:strVal val="#ppt_w"/>
                                          </p:val>
                                        </p:tav>
                                      </p:tavLst>
                                    </p:anim>
                                    <p:anim calcmode="lin" valueType="num">
                                      <p:cBhvr>
                                        <p:cTn id="81" dur="1000" fill="hold"/>
                                        <p:tgtEl>
                                          <p:spTgt spid="21"/>
                                        </p:tgtEl>
                                        <p:attrNameLst>
                                          <p:attrName>ppt_h</p:attrName>
                                        </p:attrNameLst>
                                      </p:cBhvr>
                                      <p:tavLst>
                                        <p:tav tm="0">
                                          <p:val>
                                            <p:fltVal val="0"/>
                                          </p:val>
                                        </p:tav>
                                        <p:tav tm="100000">
                                          <p:val>
                                            <p:strVal val="#ppt_h"/>
                                          </p:val>
                                        </p:tav>
                                      </p:tavLst>
                                    </p:anim>
                                    <p:anim calcmode="lin" valueType="num">
                                      <p:cBhvr>
                                        <p:cTn id="82" dur="1000" fill="hold"/>
                                        <p:tgtEl>
                                          <p:spTgt spid="21"/>
                                        </p:tgtEl>
                                        <p:attrNameLst>
                                          <p:attrName>style.rotation</p:attrName>
                                        </p:attrNameLst>
                                      </p:cBhvr>
                                      <p:tavLst>
                                        <p:tav tm="0">
                                          <p:val>
                                            <p:fltVal val="90"/>
                                          </p:val>
                                        </p:tav>
                                        <p:tav tm="100000">
                                          <p:val>
                                            <p:fltVal val="0"/>
                                          </p:val>
                                        </p:tav>
                                      </p:tavLst>
                                    </p:anim>
                                    <p:animEffect transition="in" filter="fade">
                                      <p:cBhvr>
                                        <p:cTn id="83" dur="1000"/>
                                        <p:tgtEl>
                                          <p:spTgt spid="21"/>
                                        </p:tgtEl>
                                      </p:cBhvr>
                                    </p:animEffect>
                                  </p:childTnLst>
                                </p:cTn>
                              </p:par>
                            </p:childTnLst>
                          </p:cTn>
                        </p:par>
                      </p:childTnLst>
                    </p:cTn>
                  </p:par>
                  <p:par>
                    <p:cTn id="84" fill="hold">
                      <p:stCondLst>
                        <p:cond delay="indefinite"/>
                      </p:stCondLst>
                      <p:childTnLst>
                        <p:par>
                          <p:cTn id="85" fill="hold">
                            <p:stCondLst>
                              <p:cond delay="0"/>
                            </p:stCondLst>
                            <p:childTnLst>
                              <p:par>
                                <p:cTn id="86" presetID="22" presetClass="entr" presetSubtype="4" fill="hold" grpId="0" nodeType="clickEffect">
                                  <p:stCondLst>
                                    <p:cond delay="0"/>
                                  </p:stCondLst>
                                  <p:childTnLst>
                                    <p:set>
                                      <p:cBhvr>
                                        <p:cTn id="87" dur="1" fill="hold">
                                          <p:stCondLst>
                                            <p:cond delay="0"/>
                                          </p:stCondLst>
                                        </p:cTn>
                                        <p:tgtEl>
                                          <p:spTgt spid="22"/>
                                        </p:tgtEl>
                                        <p:attrNameLst>
                                          <p:attrName>style.visibility</p:attrName>
                                        </p:attrNameLst>
                                      </p:cBhvr>
                                      <p:to>
                                        <p:strVal val="visible"/>
                                      </p:to>
                                    </p:set>
                                    <p:animEffect transition="in" filter="wipe(down)">
                                      <p:cBhvr>
                                        <p:cTn id="88"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89" repeatCount="indefinite" fill="hold" display="0">
                  <p:stCondLst>
                    <p:cond delay="indefinite"/>
                  </p:stCondLst>
                </p:cTn>
                <p:tgtEl>
                  <p:spTgt spid="19"/>
                </p:tgtEl>
              </p:cMediaNode>
            </p:video>
          </p:childTnLst>
        </p:cTn>
      </p:par>
    </p:tnLst>
    <p:bldLst>
      <p:bldP spid="3" grpId="0" build="p"/>
      <p:bldP spid="4" grpId="0" build="p"/>
      <p:bldP spid="5" grpId="0" build="p"/>
      <p:bldP spid="6" grpId="0" build="p"/>
      <p:bldP spid="2" grpId="0"/>
      <p:bldP spid="7" grpId="0" build="p"/>
      <p:bldP spid="10" grpId="0" build="p"/>
      <p:bldP spid="2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508676" y="2212893"/>
            <a:ext cx="4639395" cy="743667"/>
          </a:xfrm>
        </p:spPr>
        <p:txBody>
          <a:bodyPr rtlCol="0">
            <a:noAutofit/>
          </a:bodyPr>
          <a:lstStyle>
            <a:defPPr>
              <a:defRPr lang="en-GB"/>
            </a:defPPr>
          </a:lstStyle>
          <a:p>
            <a:pPr rtl="0"/>
            <a:r>
              <a:rPr lang="en-GB" sz="2000" dirty="0"/>
              <a:t>For your time and attention today. I appreciate the opportunity to share this with you.</a:t>
            </a:r>
          </a:p>
          <a:p>
            <a:pPr rtl="0"/>
            <a:endParaRPr lang="en-GB" sz="2000" dirty="0"/>
          </a:p>
          <a:p>
            <a:pPr rtl="0"/>
            <a:r>
              <a:rPr lang="en-GB" sz="2000" dirty="0"/>
              <a:t>This concludes my presentation – Thank you for listening.</a:t>
            </a:r>
          </a:p>
        </p:txBody>
      </p:sp>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13</a:t>
            </a:fld>
            <a:endParaRPr lang="en-GB" dirty="0"/>
          </a:p>
        </p:txBody>
      </p:sp>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a:xfrm>
            <a:off x="576071" y="1224559"/>
            <a:ext cx="5095640" cy="676656"/>
          </a:xfrm>
        </p:spPr>
        <p:txBody>
          <a:bodyPr rtlCol="0"/>
          <a:lstStyle>
            <a:defPPr>
              <a:defRPr lang="en-GB"/>
            </a:defPPr>
          </a:lstStyle>
          <a:p>
            <a:pPr rtl="0"/>
            <a:r>
              <a:rPr lang="en-GB" dirty="0">
                <a:highlight>
                  <a:srgbClr val="F2ECE6"/>
                </a:highlight>
              </a:rPr>
              <a:t>THANK YOU </a:t>
            </a:r>
          </a:p>
        </p:txBody>
      </p:sp>
      <p:pic>
        <p:nvPicPr>
          <p:cNvPr id="8" name="Picture Placeholder 7">
            <a:extLst>
              <a:ext uri="{FF2B5EF4-FFF2-40B4-BE49-F238E27FC236}">
                <a16:creationId xmlns:a16="http://schemas.microsoft.com/office/drawing/2014/main" id="{71DAFD00-5660-EAA6-4DE3-83F373055A99}"/>
              </a:ext>
            </a:extLst>
          </p:cNvPr>
          <p:cNvPicPr>
            <a:picLocks noGrp="1" noChangeAspect="1"/>
          </p:cNvPicPr>
          <p:nvPr>
            <p:ph type="pic" idx="1"/>
          </p:nvPr>
        </p:nvPicPr>
        <p:blipFill>
          <a:blip r:embed="rId3">
            <a:alphaModFix/>
            <a:duotone>
              <a:prstClr val="black"/>
              <a:schemeClr val="accent6">
                <a:tint val="45000"/>
                <a:satMod val="400000"/>
              </a:schemeClr>
            </a:duotone>
            <a:extLst>
              <a:ext uri="{837473B0-CC2E-450A-ABE3-18F120FF3D39}">
                <a1611:picAttrSrcUrl xmlns:a1611="http://schemas.microsoft.com/office/drawing/2016/11/main" r:id="rId4"/>
              </a:ext>
            </a:extLst>
          </a:blip>
          <a:srcRect l="19511" r="19511"/>
          <a:stretch/>
        </p:blipFill>
        <p:spPr>
          <a:xfrm>
            <a:off x="5427521" y="0"/>
            <a:ext cx="5408553" cy="5913120"/>
          </a:xfrm>
        </p:spPr>
      </p:pic>
      <p:pic>
        <p:nvPicPr>
          <p:cNvPr id="33" name="Graphic 32" descr="Scribble with solid fill">
            <a:extLst>
              <a:ext uri="{FF2B5EF4-FFF2-40B4-BE49-F238E27FC236}">
                <a16:creationId xmlns:a16="http://schemas.microsoft.com/office/drawing/2014/main" id="{F7CAF913-2A7A-A1F2-5052-3117B57ECBE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2712078">
            <a:off x="4567936" y="1028975"/>
            <a:ext cx="914400" cy="914400"/>
          </a:xfrm>
          <a:prstGeom prst="rect">
            <a:avLst/>
          </a:prstGeom>
        </p:spPr>
      </p:pic>
    </p:spTree>
    <p:extLst>
      <p:ext uri="{BB962C8B-B14F-4D97-AF65-F5344CB8AC3E}">
        <p14:creationId xmlns:p14="http://schemas.microsoft.com/office/powerpoint/2010/main" val="34182068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nodeType="clickEffect">
                                  <p:stCondLst>
                                    <p:cond delay="0"/>
                                  </p:stCondLst>
                                  <p:childTnLst>
                                    <p:animScale>
                                      <p:cBhvr>
                                        <p:cTn id="11" dur="2000" fill="hold"/>
                                        <p:tgtEl>
                                          <p:spTgt spid="33"/>
                                        </p:tgtEl>
                                      </p:cBhvr>
                                      <p:by x="150000" y="150000"/>
                                    </p:animScale>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2">
                                            <p:txEl>
                                              <p:pRg st="0" end="0"/>
                                            </p:txEl>
                                          </p:spTgt>
                                        </p:tgtEl>
                                        <p:attrNameLst>
                                          <p:attrName>style.visibility</p:attrName>
                                        </p:attrNameLst>
                                      </p:cBhvr>
                                      <p:to>
                                        <p:strVal val="visible"/>
                                      </p:to>
                                    </p:set>
                                    <p:animEffect transition="in" filter="fade">
                                      <p:cBhvr>
                                        <p:cTn id="16" dur="1000"/>
                                        <p:tgtEl>
                                          <p:spTgt spid="2">
                                            <p:txEl>
                                              <p:pRg st="0" end="0"/>
                                            </p:txEl>
                                          </p:spTgt>
                                        </p:tgtEl>
                                      </p:cBhvr>
                                    </p:animEffect>
                                    <p:anim calcmode="lin" valueType="num">
                                      <p:cBhvr>
                                        <p:cTn id="17"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fade">
                                      <p:cBhvr>
                                        <p:cTn id="23" dur="1000"/>
                                        <p:tgtEl>
                                          <p:spTgt spid="2">
                                            <p:txEl>
                                              <p:pRg st="2" end="2"/>
                                            </p:txEl>
                                          </p:spTgt>
                                        </p:tgtEl>
                                      </p:cBhvr>
                                    </p:animEffect>
                                    <p:anim calcmode="lin" valueType="num">
                                      <p:cBhvr>
                                        <p:cTn id="24"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8" name="Date Placeholder 7">
            <a:extLst>
              <a:ext uri="{FF2B5EF4-FFF2-40B4-BE49-F238E27FC236}">
                <a16:creationId xmlns:a16="http://schemas.microsoft.com/office/drawing/2014/main" id="{3B8B492D-0778-C859-9200-08161ABEBFE5}"/>
              </a:ext>
            </a:extLst>
          </p:cNvPr>
          <p:cNvSpPr>
            <a:spLocks noGrp="1"/>
          </p:cNvSpPr>
          <p:nvPr>
            <p:ph type="dt" sz="half" idx="10"/>
          </p:nvPr>
        </p:nvSpPr>
        <p:spPr/>
        <p:txBody>
          <a:bodyPr rtlCol="0"/>
          <a:lstStyle>
            <a:defPPr>
              <a:defRPr lang="en-GB"/>
            </a:defPPr>
          </a:lstStyle>
          <a:p>
            <a:pPr rtl="0"/>
            <a:endParaRPr lang="en-GB"/>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14</a:t>
            </a:fld>
            <a:endParaRPr lang="en-GB" dirty="0"/>
          </a:p>
        </p:txBody>
      </p:sp>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p:txBody>
          <a:bodyPr rtlCol="0"/>
          <a:lstStyle>
            <a:defPPr>
              <a:defRPr lang="en-GB"/>
            </a:defPPr>
          </a:lstStyle>
          <a:p>
            <a:pPr rtl="0"/>
            <a:r>
              <a:rPr lang="en-GB" dirty="0"/>
              <a:t>References - </a:t>
            </a:r>
          </a:p>
        </p:txBody>
      </p:sp>
      <p:sp>
        <p:nvSpPr>
          <p:cNvPr id="3" name="Text Placeholder 2">
            <a:extLst>
              <a:ext uri="{FF2B5EF4-FFF2-40B4-BE49-F238E27FC236}">
                <a16:creationId xmlns:a16="http://schemas.microsoft.com/office/drawing/2014/main" id="{62F50689-D84C-7977-0A2B-2F0FFFB2014E}"/>
              </a:ext>
            </a:extLst>
          </p:cNvPr>
          <p:cNvSpPr>
            <a:spLocks noGrp="1"/>
          </p:cNvSpPr>
          <p:nvPr>
            <p:ph type="body" idx="4294967295"/>
          </p:nvPr>
        </p:nvSpPr>
        <p:spPr>
          <a:xfrm>
            <a:off x="477982" y="1532859"/>
            <a:ext cx="9591193" cy="1096962"/>
          </a:xfrm>
        </p:spPr>
        <p:txBody>
          <a:bodyPr rtlCol="0">
            <a:normAutofit/>
          </a:bodyPr>
          <a:lstStyle>
            <a:defPPr>
              <a:defRPr lang="en-GB"/>
            </a:defPPr>
          </a:lstStyle>
          <a:p>
            <a:pPr rtl="0"/>
            <a:r>
              <a:rPr lang="en-GB" sz="1400" dirty="0">
                <a:latin typeface="+mn-lt"/>
              </a:rPr>
              <a:t>Life, W. (2023). Woman life cycle vector illustration set. Female stages of growth... [online] iStock. Available at: https://www.istockphoto.com/vector/woman-life-cycle-vector-illustration-set-female-stages-of-growth-from-newborn-to-gm1815504033-549623467 [Accessed 4 Oct. 2025].</a:t>
            </a:r>
          </a:p>
          <a:p>
            <a:pPr rtl="0"/>
            <a:endParaRPr lang="en-GB" sz="1400" dirty="0">
              <a:latin typeface="+mn-lt"/>
            </a:endParaRPr>
          </a:p>
          <a:p>
            <a:pPr rtl="0"/>
            <a:endParaRPr lang="en-GB" dirty="0">
              <a:latin typeface="+mn-lt"/>
            </a:endParaRPr>
          </a:p>
        </p:txBody>
      </p:sp>
      <p:sp>
        <p:nvSpPr>
          <p:cNvPr id="4" name="Content Placeholder 3">
            <a:extLst>
              <a:ext uri="{FF2B5EF4-FFF2-40B4-BE49-F238E27FC236}">
                <a16:creationId xmlns:a16="http://schemas.microsoft.com/office/drawing/2014/main" id="{45A9ECAA-48CB-8CE7-4844-AA2C77D9E359}"/>
              </a:ext>
            </a:extLst>
          </p:cNvPr>
          <p:cNvSpPr>
            <a:spLocks noGrp="1"/>
          </p:cNvSpPr>
          <p:nvPr>
            <p:ph sz="half" idx="4294967295"/>
          </p:nvPr>
        </p:nvSpPr>
        <p:spPr>
          <a:xfrm>
            <a:off x="477982" y="2330450"/>
            <a:ext cx="10397836" cy="1098550"/>
          </a:xfrm>
        </p:spPr>
        <p:txBody>
          <a:bodyPr rtlCol="0">
            <a:noAutofit/>
          </a:bodyPr>
          <a:lstStyle>
            <a:defPPr>
              <a:defRPr lang="en-GB"/>
            </a:defPPr>
          </a:lstStyle>
          <a:p>
            <a:pPr rtl="0"/>
            <a:r>
              <a:rPr lang="en-GB" sz="1400" dirty="0"/>
              <a:t>McGarvie, S. (2024). Attachment theory, Bowlby’s Stages &amp; Attachment Styles. [online] Positive Psychology. Available at: https://positivepsychology.com/attachment-theory/ [Accessed 4 Oct. 2025].</a:t>
            </a:r>
          </a:p>
          <a:p>
            <a:pPr rtl="0"/>
            <a:r>
              <a:rPr lang="en-GB" sz="1400" dirty="0"/>
              <a:t>Brodie, K. (2024c). Lev Vygotsky’s Sociocultural Theory of Cognitive Development. [online] Early Years TV. Available at: https://www.earlyyears.tv/vygotsky-sociocultural-cognitive-development-zpd/ [Accessed 4 Oct. 2025].</a:t>
            </a:r>
          </a:p>
          <a:p>
            <a:pPr rtl="0"/>
            <a:r>
              <a:rPr lang="en-GB" sz="1400" dirty="0"/>
              <a:t>McLeod, S. (2025). Vygotsky’s sociocultural theory of cognitive development. [online] Simply Psychology. Available at: https://www.simplypsychology.org/vygotsky.html [Accessed 4 Oct. 2025].</a:t>
            </a:r>
          </a:p>
          <a:p>
            <a:r>
              <a:rPr lang="en-GB" sz="1400" dirty="0"/>
              <a:t>Brodie, K. (2024c). Lev Vygotsky’s Sociocultural Theory of Cognitive Development. [online] Early Years TV. Available at: https://www.earlyyears.tv/vygotsky-sociocultural-cognitive-development-zpd/ [Accessed 4 Oct. 2025].</a:t>
            </a:r>
          </a:p>
          <a:p>
            <a:pPr rtl="0"/>
            <a:r>
              <a:rPr lang="en-GB" sz="1400" dirty="0"/>
              <a:t>NHS (2021). Anxiety in Children. [online] nhs.uk. Available at: https://www.nhs.uk/mental-health/children-and-young-adults/advice-for-parents/anxiety-in-children/ [Accessed 5 Oct. 2025].</a:t>
            </a:r>
          </a:p>
          <a:p>
            <a:pPr rtl="0"/>
            <a:r>
              <a:rPr lang="en-GB" sz="1400" dirty="0"/>
              <a:t>Cherry, K. (2024). What Is Sociocultural Theory? [online] </a:t>
            </a:r>
            <a:r>
              <a:rPr lang="en-GB" sz="1400" dirty="0" err="1"/>
              <a:t>Verywell</a:t>
            </a:r>
            <a:r>
              <a:rPr lang="en-GB" sz="1400" dirty="0"/>
              <a:t> Mind. Available at: https://www.verywellmind.com/what-is-sociocultural-theory-2795088 [Accessed 25 Sep. 2025].</a:t>
            </a:r>
          </a:p>
          <a:p>
            <a:pPr rtl="0"/>
            <a:r>
              <a:rPr lang="en-GB" sz="1400" dirty="0"/>
              <a:t>Aral, N., Gursoy, F. and Yasar, M.C. (2012). An Investigation of the Effect of Puzzle Design on Children’s Development Areas. Procedia - Social and </a:t>
            </a:r>
            <a:r>
              <a:rPr lang="en-GB" sz="1400" dirty="0" err="1"/>
              <a:t>Behavioral</a:t>
            </a:r>
            <a:r>
              <a:rPr lang="en-GB" sz="1400" dirty="0"/>
              <a:t> Sciences, 51, pp.228–233. </a:t>
            </a:r>
            <a:r>
              <a:rPr lang="en-GB" sz="1400" dirty="0" err="1"/>
              <a:t>doi:https</a:t>
            </a:r>
            <a:r>
              <a:rPr lang="en-GB" sz="1400" dirty="0"/>
              <a:t>://doi.org/10.1016/j.sbspro.2012.08.150.</a:t>
            </a:r>
          </a:p>
          <a:p>
            <a:pPr rtl="0"/>
            <a:endParaRPr lang="en-GB" sz="1400" dirty="0"/>
          </a:p>
          <a:p>
            <a:pPr rtl="0"/>
            <a:endParaRPr lang="en-GB" sz="1400" dirty="0"/>
          </a:p>
        </p:txBody>
      </p:sp>
      <p:sp>
        <p:nvSpPr>
          <p:cNvPr id="5" name="Text Placeholder 4">
            <a:extLst>
              <a:ext uri="{FF2B5EF4-FFF2-40B4-BE49-F238E27FC236}">
                <a16:creationId xmlns:a16="http://schemas.microsoft.com/office/drawing/2014/main" id="{E7B10A79-E2EE-5230-2C2A-E6884B5125B1}"/>
              </a:ext>
            </a:extLst>
          </p:cNvPr>
          <p:cNvSpPr>
            <a:spLocks noGrp="1"/>
          </p:cNvSpPr>
          <p:nvPr>
            <p:ph type="body" sz="quarter" idx="4294967295"/>
          </p:nvPr>
        </p:nvSpPr>
        <p:spPr>
          <a:xfrm>
            <a:off x="4563364" y="856203"/>
            <a:ext cx="6464300" cy="401637"/>
          </a:xfrm>
        </p:spPr>
        <p:txBody>
          <a:bodyPr rtlCol="0">
            <a:normAutofit fontScale="92500" lnSpcReduction="20000"/>
          </a:bodyPr>
          <a:lstStyle>
            <a:defPPr>
              <a:defRPr lang="en-GB"/>
            </a:defPPr>
          </a:lstStyle>
          <a:p>
            <a:pPr marL="0" indent="0" rtl="0">
              <a:buNone/>
            </a:pPr>
            <a:r>
              <a:rPr lang="en-GB" dirty="0"/>
              <a:t>Including illustrations</a:t>
            </a:r>
          </a:p>
        </p:txBody>
      </p:sp>
    </p:spTree>
    <p:extLst>
      <p:ext uri="{BB962C8B-B14F-4D97-AF65-F5344CB8AC3E}">
        <p14:creationId xmlns:p14="http://schemas.microsoft.com/office/powerpoint/2010/main" val="2759600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{DF403CD1-C1EC-41E2-A044-FE53455641F8}tf11964407_win32</Template>
  <TotalTime>21969</TotalTime>
  <Words>1881</Words>
  <Application>Microsoft Office PowerPoint</Application>
  <PresentationFormat>Widescreen</PresentationFormat>
  <Paragraphs>177</Paragraphs>
  <Slides>14</Slides>
  <Notes>12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Courier New</vt:lpstr>
      <vt:lpstr>Gill Sans Nova</vt:lpstr>
      <vt:lpstr>Gill Sans Nova Light</vt:lpstr>
      <vt:lpstr>Sagona Book</vt:lpstr>
      <vt:lpstr>Office Theme</vt:lpstr>
      <vt:lpstr>LCHS4010 – Psychology in health &amp; social care</vt:lpstr>
      <vt:lpstr>Agena</vt:lpstr>
      <vt:lpstr>Introduction</vt:lpstr>
      <vt:lpstr>Lifespan Development</vt:lpstr>
      <vt:lpstr>  Nature vs Nurture</vt:lpstr>
      <vt:lpstr>Social Development Theory.</vt:lpstr>
      <vt:lpstr>Early year development </vt:lpstr>
      <vt:lpstr>Case study - Amira</vt:lpstr>
      <vt:lpstr>Aim for Amira   -  Support Plan.</vt:lpstr>
      <vt:lpstr>                                                         </vt:lpstr>
      <vt:lpstr>Language development</vt:lpstr>
      <vt:lpstr>Evaluation</vt:lpstr>
      <vt:lpstr>THANK YOU </vt:lpstr>
      <vt:lpstr>References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Gemma garner</dc:creator>
  <cp:lastModifiedBy>Gemma garner</cp:lastModifiedBy>
  <cp:revision>1</cp:revision>
  <dcterms:created xsi:type="dcterms:W3CDTF">2025-09-25T11:21:33Z</dcterms:created>
  <dcterms:modified xsi:type="dcterms:W3CDTF">2025-10-10T17:34:49Z</dcterms:modified>
</cp:coreProperties>
</file>