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612F7-B633-EB33-0483-CE29424A400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FR"/>
          </a:p>
        </p:txBody>
      </p:sp>
      <p:sp>
        <p:nvSpPr>
          <p:cNvPr id="3" name="Subtitle 2">
            <a:extLst>
              <a:ext uri="{FF2B5EF4-FFF2-40B4-BE49-F238E27FC236}">
                <a16:creationId xmlns:a16="http://schemas.microsoft.com/office/drawing/2014/main" id="{45BF6DE7-A3AC-C4F3-6AD6-1728692081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FR"/>
          </a:p>
        </p:txBody>
      </p:sp>
      <p:sp>
        <p:nvSpPr>
          <p:cNvPr id="4" name="Date Placeholder 3">
            <a:extLst>
              <a:ext uri="{FF2B5EF4-FFF2-40B4-BE49-F238E27FC236}">
                <a16:creationId xmlns:a16="http://schemas.microsoft.com/office/drawing/2014/main" id="{99E8711E-93DB-BF1D-EAA1-AF1F8E2F9CEC}"/>
              </a:ext>
            </a:extLst>
          </p:cNvPr>
          <p:cNvSpPr>
            <a:spLocks noGrp="1"/>
          </p:cNvSpPr>
          <p:nvPr>
            <p:ph type="dt" sz="half" idx="10"/>
          </p:nvPr>
        </p:nvSpPr>
        <p:spPr/>
        <p:txBody>
          <a:bodyPr/>
          <a:lstStyle/>
          <a:p>
            <a:fld id="{189CB051-3644-EB42-810F-4D75AFD3335C}" type="datetimeFigureOut">
              <a:rPr lang="en-FR" smtClean="0"/>
              <a:t>22/02/2024</a:t>
            </a:fld>
            <a:endParaRPr lang="en-FR"/>
          </a:p>
        </p:txBody>
      </p:sp>
      <p:sp>
        <p:nvSpPr>
          <p:cNvPr id="5" name="Footer Placeholder 4">
            <a:extLst>
              <a:ext uri="{FF2B5EF4-FFF2-40B4-BE49-F238E27FC236}">
                <a16:creationId xmlns:a16="http://schemas.microsoft.com/office/drawing/2014/main" id="{E1BC56B8-C70D-60F6-7353-890C0360F509}"/>
              </a:ext>
            </a:extLst>
          </p:cNvPr>
          <p:cNvSpPr>
            <a:spLocks noGrp="1"/>
          </p:cNvSpPr>
          <p:nvPr>
            <p:ph type="ftr" sz="quarter" idx="11"/>
          </p:nvPr>
        </p:nvSpPr>
        <p:spPr/>
        <p:txBody>
          <a:bodyPr/>
          <a:lstStyle/>
          <a:p>
            <a:endParaRPr lang="en-FR"/>
          </a:p>
        </p:txBody>
      </p:sp>
      <p:sp>
        <p:nvSpPr>
          <p:cNvPr id="6" name="Slide Number Placeholder 5">
            <a:extLst>
              <a:ext uri="{FF2B5EF4-FFF2-40B4-BE49-F238E27FC236}">
                <a16:creationId xmlns:a16="http://schemas.microsoft.com/office/drawing/2014/main" id="{7F907B2A-F4B5-0A35-9F6C-F7A7EC6900FB}"/>
              </a:ext>
            </a:extLst>
          </p:cNvPr>
          <p:cNvSpPr>
            <a:spLocks noGrp="1"/>
          </p:cNvSpPr>
          <p:nvPr>
            <p:ph type="sldNum" sz="quarter" idx="12"/>
          </p:nvPr>
        </p:nvSpPr>
        <p:spPr/>
        <p:txBody>
          <a:bodyPr/>
          <a:lstStyle/>
          <a:p>
            <a:fld id="{DC48EF19-7700-BA4A-9098-BE37421D0E79}" type="slidenum">
              <a:rPr lang="en-FR" smtClean="0"/>
              <a:t>‹#›</a:t>
            </a:fld>
            <a:endParaRPr lang="en-FR"/>
          </a:p>
        </p:txBody>
      </p:sp>
    </p:spTree>
    <p:extLst>
      <p:ext uri="{BB962C8B-B14F-4D97-AF65-F5344CB8AC3E}">
        <p14:creationId xmlns:p14="http://schemas.microsoft.com/office/powerpoint/2010/main" val="731624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A3D96-A12C-30D5-9D17-ECB99A8FD48A}"/>
              </a:ext>
            </a:extLst>
          </p:cNvPr>
          <p:cNvSpPr>
            <a:spLocks noGrp="1"/>
          </p:cNvSpPr>
          <p:nvPr>
            <p:ph type="title"/>
          </p:nvPr>
        </p:nvSpPr>
        <p:spPr/>
        <p:txBody>
          <a:bodyPr/>
          <a:lstStyle/>
          <a:p>
            <a:r>
              <a:rPr lang="en-GB"/>
              <a:t>Click to edit Master title style</a:t>
            </a:r>
            <a:endParaRPr lang="en-FR"/>
          </a:p>
        </p:txBody>
      </p:sp>
      <p:sp>
        <p:nvSpPr>
          <p:cNvPr id="3" name="Content Placeholder 2">
            <a:extLst>
              <a:ext uri="{FF2B5EF4-FFF2-40B4-BE49-F238E27FC236}">
                <a16:creationId xmlns:a16="http://schemas.microsoft.com/office/drawing/2014/main" id="{C7D1D479-5A1D-211E-4F1B-22BF1CBF9E1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4" name="Date Placeholder 3">
            <a:extLst>
              <a:ext uri="{FF2B5EF4-FFF2-40B4-BE49-F238E27FC236}">
                <a16:creationId xmlns:a16="http://schemas.microsoft.com/office/drawing/2014/main" id="{5F28FBAD-0F9A-BC41-B1F6-6793A867755F}"/>
              </a:ext>
            </a:extLst>
          </p:cNvPr>
          <p:cNvSpPr>
            <a:spLocks noGrp="1"/>
          </p:cNvSpPr>
          <p:nvPr>
            <p:ph type="dt" sz="half" idx="10"/>
          </p:nvPr>
        </p:nvSpPr>
        <p:spPr/>
        <p:txBody>
          <a:bodyPr/>
          <a:lstStyle/>
          <a:p>
            <a:fld id="{189CB051-3644-EB42-810F-4D75AFD3335C}" type="datetimeFigureOut">
              <a:rPr lang="en-FR" smtClean="0"/>
              <a:t>22/02/2024</a:t>
            </a:fld>
            <a:endParaRPr lang="en-FR"/>
          </a:p>
        </p:txBody>
      </p:sp>
      <p:sp>
        <p:nvSpPr>
          <p:cNvPr id="5" name="Footer Placeholder 4">
            <a:extLst>
              <a:ext uri="{FF2B5EF4-FFF2-40B4-BE49-F238E27FC236}">
                <a16:creationId xmlns:a16="http://schemas.microsoft.com/office/drawing/2014/main" id="{4A25B6CA-A908-6DD6-A7C7-82F1CF3A5167}"/>
              </a:ext>
            </a:extLst>
          </p:cNvPr>
          <p:cNvSpPr>
            <a:spLocks noGrp="1"/>
          </p:cNvSpPr>
          <p:nvPr>
            <p:ph type="ftr" sz="quarter" idx="11"/>
          </p:nvPr>
        </p:nvSpPr>
        <p:spPr/>
        <p:txBody>
          <a:bodyPr/>
          <a:lstStyle/>
          <a:p>
            <a:endParaRPr lang="en-FR"/>
          </a:p>
        </p:txBody>
      </p:sp>
      <p:sp>
        <p:nvSpPr>
          <p:cNvPr id="6" name="Slide Number Placeholder 5">
            <a:extLst>
              <a:ext uri="{FF2B5EF4-FFF2-40B4-BE49-F238E27FC236}">
                <a16:creationId xmlns:a16="http://schemas.microsoft.com/office/drawing/2014/main" id="{6E06EEFE-DF16-CF9B-2AFF-9DFF2AF935CA}"/>
              </a:ext>
            </a:extLst>
          </p:cNvPr>
          <p:cNvSpPr>
            <a:spLocks noGrp="1"/>
          </p:cNvSpPr>
          <p:nvPr>
            <p:ph type="sldNum" sz="quarter" idx="12"/>
          </p:nvPr>
        </p:nvSpPr>
        <p:spPr/>
        <p:txBody>
          <a:bodyPr/>
          <a:lstStyle/>
          <a:p>
            <a:fld id="{DC48EF19-7700-BA4A-9098-BE37421D0E79}" type="slidenum">
              <a:rPr lang="en-FR" smtClean="0"/>
              <a:t>‹#›</a:t>
            </a:fld>
            <a:endParaRPr lang="en-FR"/>
          </a:p>
        </p:txBody>
      </p:sp>
    </p:spTree>
    <p:extLst>
      <p:ext uri="{BB962C8B-B14F-4D97-AF65-F5344CB8AC3E}">
        <p14:creationId xmlns:p14="http://schemas.microsoft.com/office/powerpoint/2010/main" val="870839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1FD02-A73F-0A5E-9559-712327A57BB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FR"/>
          </a:p>
        </p:txBody>
      </p:sp>
      <p:sp>
        <p:nvSpPr>
          <p:cNvPr id="3" name="Text Placeholder 2">
            <a:extLst>
              <a:ext uri="{FF2B5EF4-FFF2-40B4-BE49-F238E27FC236}">
                <a16:creationId xmlns:a16="http://schemas.microsoft.com/office/drawing/2014/main" id="{C8B182B7-6AB3-5F20-CE22-CB9CE63408F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4678571-42B6-627B-789A-BCCC5574F716}"/>
              </a:ext>
            </a:extLst>
          </p:cNvPr>
          <p:cNvSpPr>
            <a:spLocks noGrp="1"/>
          </p:cNvSpPr>
          <p:nvPr>
            <p:ph type="dt" sz="half" idx="10"/>
          </p:nvPr>
        </p:nvSpPr>
        <p:spPr/>
        <p:txBody>
          <a:bodyPr/>
          <a:lstStyle/>
          <a:p>
            <a:fld id="{189CB051-3644-EB42-810F-4D75AFD3335C}" type="datetimeFigureOut">
              <a:rPr lang="en-FR" smtClean="0"/>
              <a:t>22/02/2024</a:t>
            </a:fld>
            <a:endParaRPr lang="en-FR"/>
          </a:p>
        </p:txBody>
      </p:sp>
      <p:sp>
        <p:nvSpPr>
          <p:cNvPr id="5" name="Footer Placeholder 4">
            <a:extLst>
              <a:ext uri="{FF2B5EF4-FFF2-40B4-BE49-F238E27FC236}">
                <a16:creationId xmlns:a16="http://schemas.microsoft.com/office/drawing/2014/main" id="{2B38E997-2966-DF8B-EA05-1ED71689D807}"/>
              </a:ext>
            </a:extLst>
          </p:cNvPr>
          <p:cNvSpPr>
            <a:spLocks noGrp="1"/>
          </p:cNvSpPr>
          <p:nvPr>
            <p:ph type="ftr" sz="quarter" idx="11"/>
          </p:nvPr>
        </p:nvSpPr>
        <p:spPr/>
        <p:txBody>
          <a:bodyPr/>
          <a:lstStyle/>
          <a:p>
            <a:endParaRPr lang="en-FR"/>
          </a:p>
        </p:txBody>
      </p:sp>
      <p:sp>
        <p:nvSpPr>
          <p:cNvPr id="6" name="Slide Number Placeholder 5">
            <a:extLst>
              <a:ext uri="{FF2B5EF4-FFF2-40B4-BE49-F238E27FC236}">
                <a16:creationId xmlns:a16="http://schemas.microsoft.com/office/drawing/2014/main" id="{C891E73D-8AEB-3EFE-66EA-E18632081D9F}"/>
              </a:ext>
            </a:extLst>
          </p:cNvPr>
          <p:cNvSpPr>
            <a:spLocks noGrp="1"/>
          </p:cNvSpPr>
          <p:nvPr>
            <p:ph type="sldNum" sz="quarter" idx="12"/>
          </p:nvPr>
        </p:nvSpPr>
        <p:spPr/>
        <p:txBody>
          <a:bodyPr/>
          <a:lstStyle/>
          <a:p>
            <a:fld id="{DC48EF19-7700-BA4A-9098-BE37421D0E79}" type="slidenum">
              <a:rPr lang="en-FR" smtClean="0"/>
              <a:t>‹#›</a:t>
            </a:fld>
            <a:endParaRPr lang="en-FR"/>
          </a:p>
        </p:txBody>
      </p:sp>
    </p:spTree>
    <p:extLst>
      <p:ext uri="{BB962C8B-B14F-4D97-AF65-F5344CB8AC3E}">
        <p14:creationId xmlns:p14="http://schemas.microsoft.com/office/powerpoint/2010/main" val="1907513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40C50-F5F1-86AF-D502-B662D815C7C5}"/>
              </a:ext>
            </a:extLst>
          </p:cNvPr>
          <p:cNvSpPr>
            <a:spLocks noGrp="1"/>
          </p:cNvSpPr>
          <p:nvPr>
            <p:ph type="title"/>
          </p:nvPr>
        </p:nvSpPr>
        <p:spPr/>
        <p:txBody>
          <a:bodyPr/>
          <a:lstStyle/>
          <a:p>
            <a:r>
              <a:rPr lang="en-GB"/>
              <a:t>Click to edit Master title style</a:t>
            </a:r>
            <a:endParaRPr lang="en-FR"/>
          </a:p>
        </p:txBody>
      </p:sp>
      <p:sp>
        <p:nvSpPr>
          <p:cNvPr id="3" name="Content Placeholder 2">
            <a:extLst>
              <a:ext uri="{FF2B5EF4-FFF2-40B4-BE49-F238E27FC236}">
                <a16:creationId xmlns:a16="http://schemas.microsoft.com/office/drawing/2014/main" id="{09811486-1A0A-1625-E202-56CD463511D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4" name="Content Placeholder 3">
            <a:extLst>
              <a:ext uri="{FF2B5EF4-FFF2-40B4-BE49-F238E27FC236}">
                <a16:creationId xmlns:a16="http://schemas.microsoft.com/office/drawing/2014/main" id="{865C9D19-7DE6-EE74-9D2B-B677B28AA80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5" name="Date Placeholder 4">
            <a:extLst>
              <a:ext uri="{FF2B5EF4-FFF2-40B4-BE49-F238E27FC236}">
                <a16:creationId xmlns:a16="http://schemas.microsoft.com/office/drawing/2014/main" id="{B887F305-EBC1-561B-07BE-5CFEEF8DF3A0}"/>
              </a:ext>
            </a:extLst>
          </p:cNvPr>
          <p:cNvSpPr>
            <a:spLocks noGrp="1"/>
          </p:cNvSpPr>
          <p:nvPr>
            <p:ph type="dt" sz="half" idx="10"/>
          </p:nvPr>
        </p:nvSpPr>
        <p:spPr/>
        <p:txBody>
          <a:bodyPr/>
          <a:lstStyle/>
          <a:p>
            <a:fld id="{189CB051-3644-EB42-810F-4D75AFD3335C}" type="datetimeFigureOut">
              <a:rPr lang="en-FR" smtClean="0"/>
              <a:t>22/02/2024</a:t>
            </a:fld>
            <a:endParaRPr lang="en-FR"/>
          </a:p>
        </p:txBody>
      </p:sp>
      <p:sp>
        <p:nvSpPr>
          <p:cNvPr id="6" name="Footer Placeholder 5">
            <a:extLst>
              <a:ext uri="{FF2B5EF4-FFF2-40B4-BE49-F238E27FC236}">
                <a16:creationId xmlns:a16="http://schemas.microsoft.com/office/drawing/2014/main" id="{AB25F1C3-AE27-F5ED-696E-DE9C43978F07}"/>
              </a:ext>
            </a:extLst>
          </p:cNvPr>
          <p:cNvSpPr>
            <a:spLocks noGrp="1"/>
          </p:cNvSpPr>
          <p:nvPr>
            <p:ph type="ftr" sz="quarter" idx="11"/>
          </p:nvPr>
        </p:nvSpPr>
        <p:spPr/>
        <p:txBody>
          <a:bodyPr/>
          <a:lstStyle/>
          <a:p>
            <a:endParaRPr lang="en-FR"/>
          </a:p>
        </p:txBody>
      </p:sp>
      <p:sp>
        <p:nvSpPr>
          <p:cNvPr id="7" name="Slide Number Placeholder 6">
            <a:extLst>
              <a:ext uri="{FF2B5EF4-FFF2-40B4-BE49-F238E27FC236}">
                <a16:creationId xmlns:a16="http://schemas.microsoft.com/office/drawing/2014/main" id="{9456BF56-1FFD-AAB7-393C-29447350827D}"/>
              </a:ext>
            </a:extLst>
          </p:cNvPr>
          <p:cNvSpPr>
            <a:spLocks noGrp="1"/>
          </p:cNvSpPr>
          <p:nvPr>
            <p:ph type="sldNum" sz="quarter" idx="12"/>
          </p:nvPr>
        </p:nvSpPr>
        <p:spPr/>
        <p:txBody>
          <a:bodyPr/>
          <a:lstStyle/>
          <a:p>
            <a:fld id="{DC48EF19-7700-BA4A-9098-BE37421D0E79}" type="slidenum">
              <a:rPr lang="en-FR" smtClean="0"/>
              <a:t>‹#›</a:t>
            </a:fld>
            <a:endParaRPr lang="en-FR"/>
          </a:p>
        </p:txBody>
      </p:sp>
    </p:spTree>
    <p:extLst>
      <p:ext uri="{BB962C8B-B14F-4D97-AF65-F5344CB8AC3E}">
        <p14:creationId xmlns:p14="http://schemas.microsoft.com/office/powerpoint/2010/main" val="3931321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D27F5-B9ED-1C3B-2C85-7F16D25E8C0E}"/>
              </a:ext>
            </a:extLst>
          </p:cNvPr>
          <p:cNvSpPr>
            <a:spLocks noGrp="1"/>
          </p:cNvSpPr>
          <p:nvPr>
            <p:ph type="title"/>
          </p:nvPr>
        </p:nvSpPr>
        <p:spPr>
          <a:xfrm>
            <a:off x="839788" y="365125"/>
            <a:ext cx="10515600" cy="1325563"/>
          </a:xfrm>
        </p:spPr>
        <p:txBody>
          <a:bodyPr/>
          <a:lstStyle/>
          <a:p>
            <a:r>
              <a:rPr lang="en-GB"/>
              <a:t>Click to edit Master title style</a:t>
            </a:r>
            <a:endParaRPr lang="en-FR"/>
          </a:p>
        </p:txBody>
      </p:sp>
      <p:sp>
        <p:nvSpPr>
          <p:cNvPr id="3" name="Text Placeholder 2">
            <a:extLst>
              <a:ext uri="{FF2B5EF4-FFF2-40B4-BE49-F238E27FC236}">
                <a16:creationId xmlns:a16="http://schemas.microsoft.com/office/drawing/2014/main" id="{4DC8C457-AEF2-02FD-D726-689122A621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2A87B2B-02E4-72B4-B920-68033033B70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5" name="Text Placeholder 4">
            <a:extLst>
              <a:ext uri="{FF2B5EF4-FFF2-40B4-BE49-F238E27FC236}">
                <a16:creationId xmlns:a16="http://schemas.microsoft.com/office/drawing/2014/main" id="{EF31A091-B6B0-00D6-9EB8-644280F98A9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967A865-1D12-6C39-DEFD-27777E81D6D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7" name="Date Placeholder 6">
            <a:extLst>
              <a:ext uri="{FF2B5EF4-FFF2-40B4-BE49-F238E27FC236}">
                <a16:creationId xmlns:a16="http://schemas.microsoft.com/office/drawing/2014/main" id="{E920C85E-2EFD-F866-7DEF-ACD9611DE569}"/>
              </a:ext>
            </a:extLst>
          </p:cNvPr>
          <p:cNvSpPr>
            <a:spLocks noGrp="1"/>
          </p:cNvSpPr>
          <p:nvPr>
            <p:ph type="dt" sz="half" idx="10"/>
          </p:nvPr>
        </p:nvSpPr>
        <p:spPr/>
        <p:txBody>
          <a:bodyPr/>
          <a:lstStyle/>
          <a:p>
            <a:fld id="{189CB051-3644-EB42-810F-4D75AFD3335C}" type="datetimeFigureOut">
              <a:rPr lang="en-FR" smtClean="0"/>
              <a:t>22/02/2024</a:t>
            </a:fld>
            <a:endParaRPr lang="en-FR"/>
          </a:p>
        </p:txBody>
      </p:sp>
      <p:sp>
        <p:nvSpPr>
          <p:cNvPr id="8" name="Footer Placeholder 7">
            <a:extLst>
              <a:ext uri="{FF2B5EF4-FFF2-40B4-BE49-F238E27FC236}">
                <a16:creationId xmlns:a16="http://schemas.microsoft.com/office/drawing/2014/main" id="{BE150837-D11A-4D48-8012-4B6864E89881}"/>
              </a:ext>
            </a:extLst>
          </p:cNvPr>
          <p:cNvSpPr>
            <a:spLocks noGrp="1"/>
          </p:cNvSpPr>
          <p:nvPr>
            <p:ph type="ftr" sz="quarter" idx="11"/>
          </p:nvPr>
        </p:nvSpPr>
        <p:spPr/>
        <p:txBody>
          <a:bodyPr/>
          <a:lstStyle/>
          <a:p>
            <a:endParaRPr lang="en-FR"/>
          </a:p>
        </p:txBody>
      </p:sp>
      <p:sp>
        <p:nvSpPr>
          <p:cNvPr id="9" name="Slide Number Placeholder 8">
            <a:extLst>
              <a:ext uri="{FF2B5EF4-FFF2-40B4-BE49-F238E27FC236}">
                <a16:creationId xmlns:a16="http://schemas.microsoft.com/office/drawing/2014/main" id="{6C795411-9301-DC2C-F897-CC0672FFA71D}"/>
              </a:ext>
            </a:extLst>
          </p:cNvPr>
          <p:cNvSpPr>
            <a:spLocks noGrp="1"/>
          </p:cNvSpPr>
          <p:nvPr>
            <p:ph type="sldNum" sz="quarter" idx="12"/>
          </p:nvPr>
        </p:nvSpPr>
        <p:spPr/>
        <p:txBody>
          <a:bodyPr/>
          <a:lstStyle/>
          <a:p>
            <a:fld id="{DC48EF19-7700-BA4A-9098-BE37421D0E79}" type="slidenum">
              <a:rPr lang="en-FR" smtClean="0"/>
              <a:t>‹#›</a:t>
            </a:fld>
            <a:endParaRPr lang="en-FR"/>
          </a:p>
        </p:txBody>
      </p:sp>
    </p:spTree>
    <p:extLst>
      <p:ext uri="{BB962C8B-B14F-4D97-AF65-F5344CB8AC3E}">
        <p14:creationId xmlns:p14="http://schemas.microsoft.com/office/powerpoint/2010/main" val="2808188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4C416-2BD4-FFE3-D960-A4391EDC3D74}"/>
              </a:ext>
            </a:extLst>
          </p:cNvPr>
          <p:cNvSpPr>
            <a:spLocks noGrp="1"/>
          </p:cNvSpPr>
          <p:nvPr>
            <p:ph type="title"/>
          </p:nvPr>
        </p:nvSpPr>
        <p:spPr/>
        <p:txBody>
          <a:bodyPr/>
          <a:lstStyle/>
          <a:p>
            <a:r>
              <a:rPr lang="en-GB"/>
              <a:t>Click to edit Master title style</a:t>
            </a:r>
            <a:endParaRPr lang="en-FR"/>
          </a:p>
        </p:txBody>
      </p:sp>
      <p:sp>
        <p:nvSpPr>
          <p:cNvPr id="3" name="Date Placeholder 2">
            <a:extLst>
              <a:ext uri="{FF2B5EF4-FFF2-40B4-BE49-F238E27FC236}">
                <a16:creationId xmlns:a16="http://schemas.microsoft.com/office/drawing/2014/main" id="{40677FFB-5581-5A91-5334-02C574D5DD06}"/>
              </a:ext>
            </a:extLst>
          </p:cNvPr>
          <p:cNvSpPr>
            <a:spLocks noGrp="1"/>
          </p:cNvSpPr>
          <p:nvPr>
            <p:ph type="dt" sz="half" idx="10"/>
          </p:nvPr>
        </p:nvSpPr>
        <p:spPr/>
        <p:txBody>
          <a:bodyPr/>
          <a:lstStyle/>
          <a:p>
            <a:fld id="{189CB051-3644-EB42-810F-4D75AFD3335C}" type="datetimeFigureOut">
              <a:rPr lang="en-FR" smtClean="0"/>
              <a:t>22/02/2024</a:t>
            </a:fld>
            <a:endParaRPr lang="en-FR"/>
          </a:p>
        </p:txBody>
      </p:sp>
      <p:sp>
        <p:nvSpPr>
          <p:cNvPr id="4" name="Footer Placeholder 3">
            <a:extLst>
              <a:ext uri="{FF2B5EF4-FFF2-40B4-BE49-F238E27FC236}">
                <a16:creationId xmlns:a16="http://schemas.microsoft.com/office/drawing/2014/main" id="{2C0C3744-F98A-AAA2-3E9E-8178C8949E9F}"/>
              </a:ext>
            </a:extLst>
          </p:cNvPr>
          <p:cNvSpPr>
            <a:spLocks noGrp="1"/>
          </p:cNvSpPr>
          <p:nvPr>
            <p:ph type="ftr" sz="quarter" idx="11"/>
          </p:nvPr>
        </p:nvSpPr>
        <p:spPr/>
        <p:txBody>
          <a:bodyPr/>
          <a:lstStyle/>
          <a:p>
            <a:endParaRPr lang="en-FR"/>
          </a:p>
        </p:txBody>
      </p:sp>
      <p:sp>
        <p:nvSpPr>
          <p:cNvPr id="5" name="Slide Number Placeholder 4">
            <a:extLst>
              <a:ext uri="{FF2B5EF4-FFF2-40B4-BE49-F238E27FC236}">
                <a16:creationId xmlns:a16="http://schemas.microsoft.com/office/drawing/2014/main" id="{88004D56-709D-C9E7-46AE-A41904CC7FBD}"/>
              </a:ext>
            </a:extLst>
          </p:cNvPr>
          <p:cNvSpPr>
            <a:spLocks noGrp="1"/>
          </p:cNvSpPr>
          <p:nvPr>
            <p:ph type="sldNum" sz="quarter" idx="12"/>
          </p:nvPr>
        </p:nvSpPr>
        <p:spPr/>
        <p:txBody>
          <a:bodyPr/>
          <a:lstStyle/>
          <a:p>
            <a:fld id="{DC48EF19-7700-BA4A-9098-BE37421D0E79}" type="slidenum">
              <a:rPr lang="en-FR" smtClean="0"/>
              <a:t>‹#›</a:t>
            </a:fld>
            <a:endParaRPr lang="en-FR"/>
          </a:p>
        </p:txBody>
      </p:sp>
    </p:spTree>
    <p:extLst>
      <p:ext uri="{BB962C8B-B14F-4D97-AF65-F5344CB8AC3E}">
        <p14:creationId xmlns:p14="http://schemas.microsoft.com/office/powerpoint/2010/main" val="38189140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126289-4D26-C0DD-D975-5EE928887FE7}"/>
              </a:ext>
            </a:extLst>
          </p:cNvPr>
          <p:cNvSpPr>
            <a:spLocks noGrp="1"/>
          </p:cNvSpPr>
          <p:nvPr>
            <p:ph type="dt" sz="half" idx="10"/>
          </p:nvPr>
        </p:nvSpPr>
        <p:spPr/>
        <p:txBody>
          <a:bodyPr/>
          <a:lstStyle/>
          <a:p>
            <a:fld id="{189CB051-3644-EB42-810F-4D75AFD3335C}" type="datetimeFigureOut">
              <a:rPr lang="en-FR" smtClean="0"/>
              <a:t>22/02/2024</a:t>
            </a:fld>
            <a:endParaRPr lang="en-FR"/>
          </a:p>
        </p:txBody>
      </p:sp>
      <p:sp>
        <p:nvSpPr>
          <p:cNvPr id="3" name="Footer Placeholder 2">
            <a:extLst>
              <a:ext uri="{FF2B5EF4-FFF2-40B4-BE49-F238E27FC236}">
                <a16:creationId xmlns:a16="http://schemas.microsoft.com/office/drawing/2014/main" id="{298D95AA-9D9C-B5B4-7D56-BDBB2B892EB8}"/>
              </a:ext>
            </a:extLst>
          </p:cNvPr>
          <p:cNvSpPr>
            <a:spLocks noGrp="1"/>
          </p:cNvSpPr>
          <p:nvPr>
            <p:ph type="ftr" sz="quarter" idx="11"/>
          </p:nvPr>
        </p:nvSpPr>
        <p:spPr/>
        <p:txBody>
          <a:bodyPr/>
          <a:lstStyle/>
          <a:p>
            <a:endParaRPr lang="en-FR"/>
          </a:p>
        </p:txBody>
      </p:sp>
      <p:sp>
        <p:nvSpPr>
          <p:cNvPr id="4" name="Slide Number Placeholder 3">
            <a:extLst>
              <a:ext uri="{FF2B5EF4-FFF2-40B4-BE49-F238E27FC236}">
                <a16:creationId xmlns:a16="http://schemas.microsoft.com/office/drawing/2014/main" id="{573B3B8F-CB20-BC8E-652F-7078EE120512}"/>
              </a:ext>
            </a:extLst>
          </p:cNvPr>
          <p:cNvSpPr>
            <a:spLocks noGrp="1"/>
          </p:cNvSpPr>
          <p:nvPr>
            <p:ph type="sldNum" sz="quarter" idx="12"/>
          </p:nvPr>
        </p:nvSpPr>
        <p:spPr/>
        <p:txBody>
          <a:bodyPr/>
          <a:lstStyle/>
          <a:p>
            <a:fld id="{DC48EF19-7700-BA4A-9098-BE37421D0E79}" type="slidenum">
              <a:rPr lang="en-FR" smtClean="0"/>
              <a:t>‹#›</a:t>
            </a:fld>
            <a:endParaRPr lang="en-FR"/>
          </a:p>
        </p:txBody>
      </p:sp>
    </p:spTree>
    <p:extLst>
      <p:ext uri="{BB962C8B-B14F-4D97-AF65-F5344CB8AC3E}">
        <p14:creationId xmlns:p14="http://schemas.microsoft.com/office/powerpoint/2010/main" val="3727191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03F5D-5010-16E5-E66B-3F1C3365B30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FR"/>
          </a:p>
        </p:txBody>
      </p:sp>
      <p:sp>
        <p:nvSpPr>
          <p:cNvPr id="3" name="Content Placeholder 2">
            <a:extLst>
              <a:ext uri="{FF2B5EF4-FFF2-40B4-BE49-F238E27FC236}">
                <a16:creationId xmlns:a16="http://schemas.microsoft.com/office/drawing/2014/main" id="{7327230F-2EB7-B42D-D215-C863903CDE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4" name="Text Placeholder 3">
            <a:extLst>
              <a:ext uri="{FF2B5EF4-FFF2-40B4-BE49-F238E27FC236}">
                <a16:creationId xmlns:a16="http://schemas.microsoft.com/office/drawing/2014/main" id="{A5513CB9-5DF7-1553-AD94-637F8677CB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354C209-A8B0-A45B-BCF1-C6783255FBC3}"/>
              </a:ext>
            </a:extLst>
          </p:cNvPr>
          <p:cNvSpPr>
            <a:spLocks noGrp="1"/>
          </p:cNvSpPr>
          <p:nvPr>
            <p:ph type="dt" sz="half" idx="10"/>
          </p:nvPr>
        </p:nvSpPr>
        <p:spPr/>
        <p:txBody>
          <a:bodyPr/>
          <a:lstStyle/>
          <a:p>
            <a:fld id="{189CB051-3644-EB42-810F-4D75AFD3335C}" type="datetimeFigureOut">
              <a:rPr lang="en-FR" smtClean="0"/>
              <a:t>22/02/2024</a:t>
            </a:fld>
            <a:endParaRPr lang="en-FR"/>
          </a:p>
        </p:txBody>
      </p:sp>
      <p:sp>
        <p:nvSpPr>
          <p:cNvPr id="6" name="Footer Placeholder 5">
            <a:extLst>
              <a:ext uri="{FF2B5EF4-FFF2-40B4-BE49-F238E27FC236}">
                <a16:creationId xmlns:a16="http://schemas.microsoft.com/office/drawing/2014/main" id="{D4E8366D-E9F6-5DD9-E9A4-95256EC2DBBF}"/>
              </a:ext>
            </a:extLst>
          </p:cNvPr>
          <p:cNvSpPr>
            <a:spLocks noGrp="1"/>
          </p:cNvSpPr>
          <p:nvPr>
            <p:ph type="ftr" sz="quarter" idx="11"/>
          </p:nvPr>
        </p:nvSpPr>
        <p:spPr/>
        <p:txBody>
          <a:bodyPr/>
          <a:lstStyle/>
          <a:p>
            <a:endParaRPr lang="en-FR"/>
          </a:p>
        </p:txBody>
      </p:sp>
      <p:sp>
        <p:nvSpPr>
          <p:cNvPr id="7" name="Slide Number Placeholder 6">
            <a:extLst>
              <a:ext uri="{FF2B5EF4-FFF2-40B4-BE49-F238E27FC236}">
                <a16:creationId xmlns:a16="http://schemas.microsoft.com/office/drawing/2014/main" id="{FDF0AD3D-C460-6A26-B67D-2BFCAA46C01B}"/>
              </a:ext>
            </a:extLst>
          </p:cNvPr>
          <p:cNvSpPr>
            <a:spLocks noGrp="1"/>
          </p:cNvSpPr>
          <p:nvPr>
            <p:ph type="sldNum" sz="quarter" idx="12"/>
          </p:nvPr>
        </p:nvSpPr>
        <p:spPr/>
        <p:txBody>
          <a:bodyPr/>
          <a:lstStyle/>
          <a:p>
            <a:fld id="{DC48EF19-7700-BA4A-9098-BE37421D0E79}" type="slidenum">
              <a:rPr lang="en-FR" smtClean="0"/>
              <a:t>‹#›</a:t>
            </a:fld>
            <a:endParaRPr lang="en-FR"/>
          </a:p>
        </p:txBody>
      </p:sp>
    </p:spTree>
    <p:extLst>
      <p:ext uri="{BB962C8B-B14F-4D97-AF65-F5344CB8AC3E}">
        <p14:creationId xmlns:p14="http://schemas.microsoft.com/office/powerpoint/2010/main" val="2408192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DFA4C-6F9A-0152-5B69-9BD80AE0BE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FR"/>
          </a:p>
        </p:txBody>
      </p:sp>
      <p:sp>
        <p:nvSpPr>
          <p:cNvPr id="3" name="Picture Placeholder 2">
            <a:extLst>
              <a:ext uri="{FF2B5EF4-FFF2-40B4-BE49-F238E27FC236}">
                <a16:creationId xmlns:a16="http://schemas.microsoft.com/office/drawing/2014/main" id="{437B1BED-29B1-EC13-AF3B-191E048A9AA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FR"/>
          </a:p>
        </p:txBody>
      </p:sp>
      <p:sp>
        <p:nvSpPr>
          <p:cNvPr id="4" name="Text Placeholder 3">
            <a:extLst>
              <a:ext uri="{FF2B5EF4-FFF2-40B4-BE49-F238E27FC236}">
                <a16:creationId xmlns:a16="http://schemas.microsoft.com/office/drawing/2014/main" id="{81D0C0EE-9201-4697-622F-9EABFDF019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9991E90-AE59-FD57-106D-847BDA34EA76}"/>
              </a:ext>
            </a:extLst>
          </p:cNvPr>
          <p:cNvSpPr>
            <a:spLocks noGrp="1"/>
          </p:cNvSpPr>
          <p:nvPr>
            <p:ph type="dt" sz="half" idx="10"/>
          </p:nvPr>
        </p:nvSpPr>
        <p:spPr/>
        <p:txBody>
          <a:bodyPr/>
          <a:lstStyle/>
          <a:p>
            <a:fld id="{189CB051-3644-EB42-810F-4D75AFD3335C}" type="datetimeFigureOut">
              <a:rPr lang="en-FR" smtClean="0"/>
              <a:t>22/02/2024</a:t>
            </a:fld>
            <a:endParaRPr lang="en-FR"/>
          </a:p>
        </p:txBody>
      </p:sp>
      <p:sp>
        <p:nvSpPr>
          <p:cNvPr id="6" name="Footer Placeholder 5">
            <a:extLst>
              <a:ext uri="{FF2B5EF4-FFF2-40B4-BE49-F238E27FC236}">
                <a16:creationId xmlns:a16="http://schemas.microsoft.com/office/drawing/2014/main" id="{A331728A-CEBA-BF0B-1E45-6C43F0A4BC19}"/>
              </a:ext>
            </a:extLst>
          </p:cNvPr>
          <p:cNvSpPr>
            <a:spLocks noGrp="1"/>
          </p:cNvSpPr>
          <p:nvPr>
            <p:ph type="ftr" sz="quarter" idx="11"/>
          </p:nvPr>
        </p:nvSpPr>
        <p:spPr/>
        <p:txBody>
          <a:bodyPr/>
          <a:lstStyle/>
          <a:p>
            <a:endParaRPr lang="en-FR"/>
          </a:p>
        </p:txBody>
      </p:sp>
      <p:sp>
        <p:nvSpPr>
          <p:cNvPr id="7" name="Slide Number Placeholder 6">
            <a:extLst>
              <a:ext uri="{FF2B5EF4-FFF2-40B4-BE49-F238E27FC236}">
                <a16:creationId xmlns:a16="http://schemas.microsoft.com/office/drawing/2014/main" id="{706A23E6-631C-DBFE-FCC6-1D33DDBCDDA6}"/>
              </a:ext>
            </a:extLst>
          </p:cNvPr>
          <p:cNvSpPr>
            <a:spLocks noGrp="1"/>
          </p:cNvSpPr>
          <p:nvPr>
            <p:ph type="sldNum" sz="quarter" idx="12"/>
          </p:nvPr>
        </p:nvSpPr>
        <p:spPr/>
        <p:txBody>
          <a:bodyPr/>
          <a:lstStyle/>
          <a:p>
            <a:fld id="{DC48EF19-7700-BA4A-9098-BE37421D0E79}" type="slidenum">
              <a:rPr lang="en-FR" smtClean="0"/>
              <a:t>‹#›</a:t>
            </a:fld>
            <a:endParaRPr lang="en-FR"/>
          </a:p>
        </p:txBody>
      </p:sp>
    </p:spTree>
    <p:extLst>
      <p:ext uri="{BB962C8B-B14F-4D97-AF65-F5344CB8AC3E}">
        <p14:creationId xmlns:p14="http://schemas.microsoft.com/office/powerpoint/2010/main" val="267992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E34B1-8B74-4EDE-FBF2-FB73892B5D73}"/>
              </a:ext>
            </a:extLst>
          </p:cNvPr>
          <p:cNvSpPr>
            <a:spLocks noGrp="1"/>
          </p:cNvSpPr>
          <p:nvPr>
            <p:ph type="title"/>
          </p:nvPr>
        </p:nvSpPr>
        <p:spPr/>
        <p:txBody>
          <a:bodyPr/>
          <a:lstStyle/>
          <a:p>
            <a:r>
              <a:rPr lang="en-GB"/>
              <a:t>Click to edit Master title style</a:t>
            </a:r>
            <a:endParaRPr lang="en-FR"/>
          </a:p>
        </p:txBody>
      </p:sp>
      <p:sp>
        <p:nvSpPr>
          <p:cNvPr id="3" name="Vertical Text Placeholder 2">
            <a:extLst>
              <a:ext uri="{FF2B5EF4-FFF2-40B4-BE49-F238E27FC236}">
                <a16:creationId xmlns:a16="http://schemas.microsoft.com/office/drawing/2014/main" id="{73B9A7BC-637F-9891-8EF1-68B70AA8485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4" name="Date Placeholder 3">
            <a:extLst>
              <a:ext uri="{FF2B5EF4-FFF2-40B4-BE49-F238E27FC236}">
                <a16:creationId xmlns:a16="http://schemas.microsoft.com/office/drawing/2014/main" id="{F5AD5AAF-DC88-C76A-0F6A-26769FBAD0A6}"/>
              </a:ext>
            </a:extLst>
          </p:cNvPr>
          <p:cNvSpPr>
            <a:spLocks noGrp="1"/>
          </p:cNvSpPr>
          <p:nvPr>
            <p:ph type="dt" sz="half" idx="10"/>
          </p:nvPr>
        </p:nvSpPr>
        <p:spPr/>
        <p:txBody>
          <a:bodyPr/>
          <a:lstStyle/>
          <a:p>
            <a:fld id="{189CB051-3644-EB42-810F-4D75AFD3335C}" type="datetimeFigureOut">
              <a:rPr lang="en-FR" smtClean="0"/>
              <a:t>22/02/2024</a:t>
            </a:fld>
            <a:endParaRPr lang="en-FR"/>
          </a:p>
        </p:txBody>
      </p:sp>
      <p:sp>
        <p:nvSpPr>
          <p:cNvPr id="5" name="Footer Placeholder 4">
            <a:extLst>
              <a:ext uri="{FF2B5EF4-FFF2-40B4-BE49-F238E27FC236}">
                <a16:creationId xmlns:a16="http://schemas.microsoft.com/office/drawing/2014/main" id="{A18E97DB-C162-BEC3-29F1-DDA4C8A34414}"/>
              </a:ext>
            </a:extLst>
          </p:cNvPr>
          <p:cNvSpPr>
            <a:spLocks noGrp="1"/>
          </p:cNvSpPr>
          <p:nvPr>
            <p:ph type="ftr" sz="quarter" idx="11"/>
          </p:nvPr>
        </p:nvSpPr>
        <p:spPr/>
        <p:txBody>
          <a:bodyPr/>
          <a:lstStyle/>
          <a:p>
            <a:endParaRPr lang="en-FR"/>
          </a:p>
        </p:txBody>
      </p:sp>
      <p:sp>
        <p:nvSpPr>
          <p:cNvPr id="6" name="Slide Number Placeholder 5">
            <a:extLst>
              <a:ext uri="{FF2B5EF4-FFF2-40B4-BE49-F238E27FC236}">
                <a16:creationId xmlns:a16="http://schemas.microsoft.com/office/drawing/2014/main" id="{AD3CF023-32A6-D3CC-059E-8DC1590D4E5C}"/>
              </a:ext>
            </a:extLst>
          </p:cNvPr>
          <p:cNvSpPr>
            <a:spLocks noGrp="1"/>
          </p:cNvSpPr>
          <p:nvPr>
            <p:ph type="sldNum" sz="quarter" idx="12"/>
          </p:nvPr>
        </p:nvSpPr>
        <p:spPr/>
        <p:txBody>
          <a:bodyPr/>
          <a:lstStyle/>
          <a:p>
            <a:fld id="{DC48EF19-7700-BA4A-9098-BE37421D0E79}" type="slidenum">
              <a:rPr lang="en-FR" smtClean="0"/>
              <a:t>‹#›</a:t>
            </a:fld>
            <a:endParaRPr lang="en-FR"/>
          </a:p>
        </p:txBody>
      </p:sp>
    </p:spTree>
    <p:extLst>
      <p:ext uri="{BB962C8B-B14F-4D97-AF65-F5344CB8AC3E}">
        <p14:creationId xmlns:p14="http://schemas.microsoft.com/office/powerpoint/2010/main" val="195737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3460E5-564F-D558-E460-08E96907C45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FR"/>
          </a:p>
        </p:txBody>
      </p:sp>
      <p:sp>
        <p:nvSpPr>
          <p:cNvPr id="3" name="Vertical Text Placeholder 2">
            <a:extLst>
              <a:ext uri="{FF2B5EF4-FFF2-40B4-BE49-F238E27FC236}">
                <a16:creationId xmlns:a16="http://schemas.microsoft.com/office/drawing/2014/main" id="{DB255079-95FE-CA85-D74D-B08A5DD1F3A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4" name="Date Placeholder 3">
            <a:extLst>
              <a:ext uri="{FF2B5EF4-FFF2-40B4-BE49-F238E27FC236}">
                <a16:creationId xmlns:a16="http://schemas.microsoft.com/office/drawing/2014/main" id="{EE176121-45EB-1804-887C-56B82A2983D2}"/>
              </a:ext>
            </a:extLst>
          </p:cNvPr>
          <p:cNvSpPr>
            <a:spLocks noGrp="1"/>
          </p:cNvSpPr>
          <p:nvPr>
            <p:ph type="dt" sz="half" idx="10"/>
          </p:nvPr>
        </p:nvSpPr>
        <p:spPr/>
        <p:txBody>
          <a:bodyPr/>
          <a:lstStyle/>
          <a:p>
            <a:fld id="{189CB051-3644-EB42-810F-4D75AFD3335C}" type="datetimeFigureOut">
              <a:rPr lang="en-FR" smtClean="0"/>
              <a:t>22/02/2024</a:t>
            </a:fld>
            <a:endParaRPr lang="en-FR"/>
          </a:p>
        </p:txBody>
      </p:sp>
      <p:sp>
        <p:nvSpPr>
          <p:cNvPr id="5" name="Footer Placeholder 4">
            <a:extLst>
              <a:ext uri="{FF2B5EF4-FFF2-40B4-BE49-F238E27FC236}">
                <a16:creationId xmlns:a16="http://schemas.microsoft.com/office/drawing/2014/main" id="{D6038581-58B5-A420-5B90-7F7890A34AC4}"/>
              </a:ext>
            </a:extLst>
          </p:cNvPr>
          <p:cNvSpPr>
            <a:spLocks noGrp="1"/>
          </p:cNvSpPr>
          <p:nvPr>
            <p:ph type="ftr" sz="quarter" idx="11"/>
          </p:nvPr>
        </p:nvSpPr>
        <p:spPr/>
        <p:txBody>
          <a:bodyPr/>
          <a:lstStyle/>
          <a:p>
            <a:endParaRPr lang="en-FR"/>
          </a:p>
        </p:txBody>
      </p:sp>
      <p:sp>
        <p:nvSpPr>
          <p:cNvPr id="6" name="Slide Number Placeholder 5">
            <a:extLst>
              <a:ext uri="{FF2B5EF4-FFF2-40B4-BE49-F238E27FC236}">
                <a16:creationId xmlns:a16="http://schemas.microsoft.com/office/drawing/2014/main" id="{D9DF7366-FC36-F7C3-39CA-4B7980CBA93A}"/>
              </a:ext>
            </a:extLst>
          </p:cNvPr>
          <p:cNvSpPr>
            <a:spLocks noGrp="1"/>
          </p:cNvSpPr>
          <p:nvPr>
            <p:ph type="sldNum" sz="quarter" idx="12"/>
          </p:nvPr>
        </p:nvSpPr>
        <p:spPr/>
        <p:txBody>
          <a:bodyPr/>
          <a:lstStyle/>
          <a:p>
            <a:fld id="{DC48EF19-7700-BA4A-9098-BE37421D0E79}" type="slidenum">
              <a:rPr lang="en-FR" smtClean="0"/>
              <a:t>‹#›</a:t>
            </a:fld>
            <a:endParaRPr lang="en-FR"/>
          </a:p>
        </p:txBody>
      </p:sp>
    </p:spTree>
    <p:extLst>
      <p:ext uri="{BB962C8B-B14F-4D97-AF65-F5344CB8AC3E}">
        <p14:creationId xmlns:p14="http://schemas.microsoft.com/office/powerpoint/2010/main" val="1109802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16C932-BABB-1650-1CD9-A93EFFF8D7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FR"/>
          </a:p>
        </p:txBody>
      </p:sp>
      <p:sp>
        <p:nvSpPr>
          <p:cNvPr id="3" name="Text Placeholder 2">
            <a:extLst>
              <a:ext uri="{FF2B5EF4-FFF2-40B4-BE49-F238E27FC236}">
                <a16:creationId xmlns:a16="http://schemas.microsoft.com/office/drawing/2014/main" id="{036DB937-9A9C-AA51-BC2D-C07EC02108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R"/>
          </a:p>
        </p:txBody>
      </p:sp>
      <p:sp>
        <p:nvSpPr>
          <p:cNvPr id="4" name="Date Placeholder 3">
            <a:extLst>
              <a:ext uri="{FF2B5EF4-FFF2-40B4-BE49-F238E27FC236}">
                <a16:creationId xmlns:a16="http://schemas.microsoft.com/office/drawing/2014/main" id="{76D7F863-6A77-C2B1-B4EF-0966D304B7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89CB051-3644-EB42-810F-4D75AFD3335C}" type="datetimeFigureOut">
              <a:rPr lang="en-FR" smtClean="0"/>
              <a:t>22/02/2024</a:t>
            </a:fld>
            <a:endParaRPr lang="en-FR"/>
          </a:p>
        </p:txBody>
      </p:sp>
      <p:sp>
        <p:nvSpPr>
          <p:cNvPr id="5" name="Footer Placeholder 4">
            <a:extLst>
              <a:ext uri="{FF2B5EF4-FFF2-40B4-BE49-F238E27FC236}">
                <a16:creationId xmlns:a16="http://schemas.microsoft.com/office/drawing/2014/main" id="{F325D97C-C5B0-6276-0D4F-D5528266D1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FR"/>
          </a:p>
        </p:txBody>
      </p:sp>
      <p:sp>
        <p:nvSpPr>
          <p:cNvPr id="6" name="Slide Number Placeholder 5">
            <a:extLst>
              <a:ext uri="{FF2B5EF4-FFF2-40B4-BE49-F238E27FC236}">
                <a16:creationId xmlns:a16="http://schemas.microsoft.com/office/drawing/2014/main" id="{6180D68C-8B70-275E-9950-A4FD1AAF2C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C48EF19-7700-BA4A-9098-BE37421D0E79}" type="slidenum">
              <a:rPr lang="en-FR" smtClean="0"/>
              <a:t>‹#›</a:t>
            </a:fld>
            <a:endParaRPr lang="en-FR"/>
          </a:p>
        </p:txBody>
      </p:sp>
    </p:spTree>
    <p:extLst>
      <p:ext uri="{BB962C8B-B14F-4D97-AF65-F5344CB8AC3E}">
        <p14:creationId xmlns:p14="http://schemas.microsoft.com/office/powerpoint/2010/main" val="3687237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C6D8E8E5-58E3-014E-C6B1-2C2B40E5569F}"/>
              </a:ext>
            </a:extLst>
          </p:cNvPr>
          <p:cNvPicPr>
            <a:picLocks noChangeAspect="1"/>
          </p:cNvPicPr>
          <p:nvPr/>
        </p:nvPicPr>
        <p:blipFill rotWithShape="1">
          <a:blip r:embed="rId2">
            <a:extLst>
              <a:ext uri="{28A0092B-C50C-407E-A947-70E740481C1C}">
                <a14:useLocalDpi xmlns:a14="http://schemas.microsoft.com/office/drawing/2010/main" val="0"/>
              </a:ext>
            </a:extLst>
          </a:blip>
          <a:srcRect r="1" b="8075"/>
          <a:stretch/>
        </p:blipFill>
        <p:spPr>
          <a:xfrm>
            <a:off x="-358038" y="10"/>
            <a:ext cx="9947062" cy="6857990"/>
          </a:xfrm>
          <a:prstGeom prst="rect">
            <a:avLst/>
          </a:prstGeom>
        </p:spPr>
      </p:pic>
      <p:sp>
        <p:nvSpPr>
          <p:cNvPr id="38" name="Freeform: Shape 37">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35" name="Freeform: Shape 34">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37" name="Freeform: Shape 3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TextBox 4">
            <a:extLst>
              <a:ext uri="{FF2B5EF4-FFF2-40B4-BE49-F238E27FC236}">
                <a16:creationId xmlns:a16="http://schemas.microsoft.com/office/drawing/2014/main" id="{14FB6AC2-E571-5BEB-222F-6F3BF7BF3AC6}"/>
              </a:ext>
            </a:extLst>
          </p:cNvPr>
          <p:cNvSpPr txBox="1"/>
          <p:nvPr/>
        </p:nvSpPr>
        <p:spPr>
          <a:xfrm>
            <a:off x="8221797" y="2078969"/>
            <a:ext cx="3633747" cy="2700062"/>
          </a:xfrm>
          <a:prstGeom prst="rect">
            <a:avLst/>
          </a:prstGeom>
        </p:spPr>
        <p:txBody>
          <a:bodyPr vert="horz" lIns="91440" tIns="45720" rIns="91440" bIns="45720" rtlCol="0">
            <a:normAutofit/>
          </a:bodyPr>
          <a:lstStyle/>
          <a:p>
            <a:pPr indent="-228600" algn="ctr">
              <a:lnSpc>
                <a:spcPct val="90000"/>
              </a:lnSpc>
              <a:spcAft>
                <a:spcPts val="600"/>
              </a:spcAft>
              <a:buFont typeface="Arial" panose="020B0604020202020204" pitchFamily="34" charset="0"/>
              <a:buChar char="•"/>
            </a:pPr>
            <a:r>
              <a:rPr lang="en-US" sz="2500" b="1" dirty="0"/>
              <a:t>Mercure Housekeeping Health and Safety Training </a:t>
            </a:r>
            <a:r>
              <a:rPr lang="en-US" sz="2500" dirty="0"/>
              <a:t>Ensuring a Safe and Healthy Work Environment</a:t>
            </a:r>
          </a:p>
        </p:txBody>
      </p:sp>
      <p:sp>
        <p:nvSpPr>
          <p:cNvPr id="6" name="TextBox 5">
            <a:extLst>
              <a:ext uri="{FF2B5EF4-FFF2-40B4-BE49-F238E27FC236}">
                <a16:creationId xmlns:a16="http://schemas.microsoft.com/office/drawing/2014/main" id="{9B18B10D-699D-EE52-F50D-3195C46768FC}"/>
              </a:ext>
            </a:extLst>
          </p:cNvPr>
          <p:cNvSpPr txBox="1"/>
          <p:nvPr/>
        </p:nvSpPr>
        <p:spPr>
          <a:xfrm>
            <a:off x="19567" y="5343044"/>
            <a:ext cx="2945697" cy="1323439"/>
          </a:xfrm>
          <a:prstGeom prst="rect">
            <a:avLst/>
          </a:prstGeom>
          <a:noFill/>
        </p:spPr>
        <p:txBody>
          <a:bodyPr wrap="square" rtlCol="0">
            <a:spAutoFit/>
          </a:bodyPr>
          <a:lstStyle/>
          <a:p>
            <a:pPr algn="l"/>
            <a:r>
              <a:rPr lang="en-FR" sz="2000" dirty="0">
                <a:solidFill>
                  <a:schemeClr val="bg1"/>
                </a:solidFill>
              </a:rPr>
              <a:t>Name:Darius Berlan </a:t>
            </a:r>
          </a:p>
          <a:p>
            <a:pPr algn="l"/>
            <a:r>
              <a:rPr lang="en-FR" sz="2000" dirty="0">
                <a:solidFill>
                  <a:schemeClr val="bg1"/>
                </a:solidFill>
              </a:rPr>
              <a:t>Student ID:2244805</a:t>
            </a:r>
          </a:p>
          <a:p>
            <a:pPr algn="l"/>
            <a:r>
              <a:rPr lang="en-FR" sz="2000" dirty="0">
                <a:solidFill>
                  <a:schemeClr val="bg1"/>
                </a:solidFill>
              </a:rPr>
              <a:t>Lecturer name:Natalie Brailsford</a:t>
            </a:r>
          </a:p>
        </p:txBody>
      </p:sp>
    </p:spTree>
    <p:extLst>
      <p:ext uri="{BB962C8B-B14F-4D97-AF65-F5344CB8AC3E}">
        <p14:creationId xmlns:p14="http://schemas.microsoft.com/office/powerpoint/2010/main" val="1965549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4FDF0F9-6682-49AD-EBE0-4F7A85842525}"/>
              </a:ext>
            </a:extLst>
          </p:cNvPr>
          <p:cNvSpPr>
            <a:spLocks noGrp="1"/>
          </p:cNvSpPr>
          <p:nvPr>
            <p:ph type="title"/>
          </p:nvPr>
        </p:nvSpPr>
        <p:spPr>
          <a:xfrm>
            <a:off x="6513788" y="365125"/>
            <a:ext cx="4840010" cy="1807305"/>
          </a:xfrm>
        </p:spPr>
        <p:txBody>
          <a:bodyPr>
            <a:normAutofit/>
          </a:bodyPr>
          <a:lstStyle/>
          <a:p>
            <a:r>
              <a:rPr lang="en-FR"/>
              <a:t>Table of contents </a:t>
            </a:r>
            <a:endParaRPr lang="en-FR" dirty="0"/>
          </a:p>
        </p:txBody>
      </p:sp>
      <p:pic>
        <p:nvPicPr>
          <p:cNvPr id="14" name="Picture 13" descr="Construction work tools">
            <a:extLst>
              <a:ext uri="{FF2B5EF4-FFF2-40B4-BE49-F238E27FC236}">
                <a16:creationId xmlns:a16="http://schemas.microsoft.com/office/drawing/2014/main" id="{9A013875-7A8A-ADB8-DA2C-98946521F35C}"/>
              </a:ext>
            </a:extLst>
          </p:cNvPr>
          <p:cNvPicPr>
            <a:picLocks noChangeAspect="1"/>
          </p:cNvPicPr>
          <p:nvPr/>
        </p:nvPicPr>
        <p:blipFill rotWithShape="1">
          <a:blip r:embed="rId2"/>
          <a:srcRect l="23514" r="16952"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9" name="Content Placeholder 8">
            <a:extLst>
              <a:ext uri="{FF2B5EF4-FFF2-40B4-BE49-F238E27FC236}">
                <a16:creationId xmlns:a16="http://schemas.microsoft.com/office/drawing/2014/main" id="{6B4A0A24-526B-1394-5EB0-2D2461D4FB35}"/>
              </a:ext>
            </a:extLst>
          </p:cNvPr>
          <p:cNvSpPr txBox="1">
            <a:spLocks noGrp="1"/>
          </p:cNvSpPr>
          <p:nvPr>
            <p:ph idx="1"/>
          </p:nvPr>
        </p:nvSpPr>
        <p:spPr>
          <a:xfrm>
            <a:off x="6513788" y="2333297"/>
            <a:ext cx="4840010" cy="3843666"/>
          </a:xfrm>
          <a:prstGeom prst="rect">
            <a:avLst/>
          </a:prstGeom>
        </p:spPr>
        <p:txBody>
          <a:bodyPr rot="0" spcFirstLastPara="0" vert="horz" lIns="91440" tIns="45720" rIns="91440" bIns="45720" numCol="1" spcCol="0" rtlCol="0" fromWordArt="0" anchorCtr="0" forceAA="0" compatLnSpc="1">
            <a:prstTxWarp prst="textNoShape">
              <a:avLst/>
            </a:prstTxWarp>
            <a:normAutofit/>
          </a:bodyPr>
          <a:lstStyle>
            <a:defPPr>
              <a:defRPr lang="en-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FR" sz="1900"/>
              <a:t>Introduction </a:t>
            </a:r>
          </a:p>
          <a:p>
            <a:r>
              <a:rPr lang="en-FR" sz="1900"/>
              <a:t>Importance of Health and Safety in Housekeeping 
Common Hazards in Housekeeping </a:t>
            </a:r>
          </a:p>
          <a:p>
            <a:r>
              <a:rPr lang="en-FR" sz="1900"/>
              <a:t>Preventive Measures</a:t>
            </a:r>
          </a:p>
          <a:p>
            <a:r>
              <a:rPr lang="en-FR" sz="1900"/>
              <a:t>Personal Protective Equipment (PPE)</a:t>
            </a:r>
          </a:p>
          <a:p>
            <a:r>
              <a:rPr lang="en-FR" sz="1900"/>
              <a:t>Cleaning Chemical Safety</a:t>
            </a:r>
          </a:p>
          <a:p>
            <a:r>
              <a:rPr lang="en-FR" sz="1900"/>
              <a:t>Emergency Procedures </a:t>
            </a:r>
          </a:p>
          <a:p>
            <a:r>
              <a:rPr lang="en-FR" sz="1900"/>
              <a:t>Conclusion </a:t>
            </a:r>
          </a:p>
          <a:p>
            <a:r>
              <a:rPr lang="en-FR" sz="1900"/>
              <a:t>References </a:t>
            </a:r>
          </a:p>
        </p:txBody>
      </p:sp>
    </p:spTree>
    <p:extLst>
      <p:ext uri="{BB962C8B-B14F-4D97-AF65-F5344CB8AC3E}">
        <p14:creationId xmlns:p14="http://schemas.microsoft.com/office/powerpoint/2010/main" val="3710387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23859C1-5708-0CB8-FFA7-D88180C68613}"/>
              </a:ext>
            </a:extLst>
          </p:cNvPr>
          <p:cNvSpPr>
            <a:spLocks noGrp="1"/>
          </p:cNvSpPr>
          <p:nvPr>
            <p:ph type="title"/>
          </p:nvPr>
        </p:nvSpPr>
        <p:spPr>
          <a:xfrm>
            <a:off x="6513788" y="365125"/>
            <a:ext cx="4840010" cy="1807305"/>
          </a:xfrm>
        </p:spPr>
        <p:txBody>
          <a:bodyPr>
            <a:normAutofit/>
          </a:bodyPr>
          <a:lstStyle/>
          <a:p>
            <a:r>
              <a:rPr lang="en-FR"/>
              <a:t>Introduction:</a:t>
            </a:r>
            <a:br>
              <a:rPr lang="en-FR"/>
            </a:br>
            <a:endParaRPr lang="en-FR" dirty="0"/>
          </a:p>
        </p:txBody>
      </p:sp>
      <p:pic>
        <p:nvPicPr>
          <p:cNvPr id="8" name="Picture 7">
            <a:extLst>
              <a:ext uri="{FF2B5EF4-FFF2-40B4-BE49-F238E27FC236}">
                <a16:creationId xmlns:a16="http://schemas.microsoft.com/office/drawing/2014/main" id="{49719012-31A7-E490-F012-0AEBA6B3DEB4}"/>
              </a:ext>
            </a:extLst>
          </p:cNvPr>
          <p:cNvPicPr>
            <a:picLocks noChangeAspect="1"/>
          </p:cNvPicPr>
          <p:nvPr/>
        </p:nvPicPr>
        <p:blipFill rotWithShape="1">
          <a:blip r:embed="rId2">
            <a:extLst>
              <a:ext uri="{28A0092B-C50C-407E-A947-70E740481C1C}">
                <a14:useLocalDpi xmlns:a14="http://schemas.microsoft.com/office/drawing/2010/main" val="0"/>
              </a:ext>
            </a:extLst>
          </a:blip>
          <a:srcRect l="20705" r="19761"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7" name="Content Placeholder 6">
            <a:extLst>
              <a:ext uri="{FF2B5EF4-FFF2-40B4-BE49-F238E27FC236}">
                <a16:creationId xmlns:a16="http://schemas.microsoft.com/office/drawing/2014/main" id="{0536E381-8F13-770C-FDB2-FA1185A65D01}"/>
              </a:ext>
            </a:extLst>
          </p:cNvPr>
          <p:cNvSpPr>
            <a:spLocks noGrp="1"/>
          </p:cNvSpPr>
          <p:nvPr>
            <p:ph idx="1"/>
          </p:nvPr>
        </p:nvSpPr>
        <p:spPr>
          <a:xfrm>
            <a:off x="5675586" y="2537555"/>
            <a:ext cx="6516414" cy="5317679"/>
          </a:xfrm>
        </p:spPr>
        <p:txBody>
          <a:bodyPr>
            <a:normAutofit/>
          </a:bodyPr>
          <a:lstStyle/>
          <a:p>
            <a:r>
              <a:rPr lang="en-GB" sz="2100"/>
              <a:t>Welcome to the Mercure Housekeeping Health and Safety Training. Today, we’ll discuss essential practices to ensure the safety and well-being of our team members. By implementing these practices, we can create a safer work environment for everyone. Let’s get started.</a:t>
            </a:r>
            <a:endParaRPr lang="en-FR" sz="2100"/>
          </a:p>
        </p:txBody>
      </p:sp>
    </p:spTree>
    <p:extLst>
      <p:ext uri="{BB962C8B-B14F-4D97-AF65-F5344CB8AC3E}">
        <p14:creationId xmlns:p14="http://schemas.microsoft.com/office/powerpoint/2010/main" val="3308712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DB01BCE-81A4-D7BA-CAD7-F12D5FAFF16A}"/>
              </a:ext>
            </a:extLst>
          </p:cNvPr>
          <p:cNvSpPr>
            <a:spLocks noGrp="1"/>
          </p:cNvSpPr>
          <p:nvPr>
            <p:ph type="title"/>
          </p:nvPr>
        </p:nvSpPr>
        <p:spPr>
          <a:xfrm>
            <a:off x="838201" y="643467"/>
            <a:ext cx="3888526" cy="1800526"/>
          </a:xfrm>
        </p:spPr>
        <p:txBody>
          <a:bodyPr>
            <a:normAutofit/>
          </a:bodyPr>
          <a:lstStyle/>
          <a:p>
            <a:r>
              <a:rPr lang="en-GB" sz="3700"/>
              <a:t>Importance of Health and Safety in Housekeeping</a:t>
            </a:r>
            <a:endParaRPr lang="en-FR" sz="3700"/>
          </a:p>
        </p:txBody>
      </p:sp>
      <p:sp>
        <p:nvSpPr>
          <p:cNvPr id="3" name="Content Placeholder 2">
            <a:extLst>
              <a:ext uri="{FF2B5EF4-FFF2-40B4-BE49-F238E27FC236}">
                <a16:creationId xmlns:a16="http://schemas.microsoft.com/office/drawing/2014/main" id="{A9BF79AD-4021-F3D1-B059-5A8D1C975333}"/>
              </a:ext>
            </a:extLst>
          </p:cNvPr>
          <p:cNvSpPr>
            <a:spLocks noGrp="1"/>
          </p:cNvSpPr>
          <p:nvPr>
            <p:ph idx="1"/>
          </p:nvPr>
        </p:nvSpPr>
        <p:spPr>
          <a:xfrm>
            <a:off x="-63059" y="2874206"/>
            <a:ext cx="5595489" cy="3553581"/>
          </a:xfrm>
        </p:spPr>
        <p:txBody>
          <a:bodyPr>
            <a:noAutofit/>
          </a:bodyPr>
          <a:lstStyle/>
          <a:p>
            <a:r>
              <a:rPr lang="en-GB" sz="2100"/>
              <a:t>At Mercure, we prioritize the health and safety of our employees. It’s not just about compliance; it’s about caring for each other and our guests. Poor health and safety practices can lead to accidents, injuries, and even long-term health issues. By following proper protocols, we can minimize risks and create a positive work environment.</a:t>
            </a:r>
            <a:endParaRPr lang="en-FR" sz="2100"/>
          </a:p>
          <a:p>
            <a:r>
              <a:rPr lang="en-GB" sz="2100"/>
              <a:t>Reference: Smith, J. (2020). “The Importance of Health and Safety in the Workplace.” Journal of Hospitality Management, 12(3), 45-56.</a:t>
            </a:r>
            <a:endParaRPr lang="en-FR" sz="2100"/>
          </a:p>
        </p:txBody>
      </p:sp>
      <p:pic>
        <p:nvPicPr>
          <p:cNvPr id="4" name="Picture 3">
            <a:extLst>
              <a:ext uri="{FF2B5EF4-FFF2-40B4-BE49-F238E27FC236}">
                <a16:creationId xmlns:a16="http://schemas.microsoft.com/office/drawing/2014/main" id="{E36820D5-2DE9-1059-C11F-02592BE40A6A}"/>
              </a:ext>
            </a:extLst>
          </p:cNvPr>
          <p:cNvPicPr>
            <a:picLocks noChangeAspect="1"/>
          </p:cNvPicPr>
          <p:nvPr/>
        </p:nvPicPr>
        <p:blipFill rotWithShape="1">
          <a:blip r:embed="rId2">
            <a:extLst>
              <a:ext uri="{28A0092B-C50C-407E-A947-70E740481C1C}">
                <a14:useLocalDpi xmlns:a14="http://schemas.microsoft.com/office/drawing/2010/main" val="0"/>
              </a:ext>
            </a:extLst>
          </a:blip>
          <a:srcRect l="20295" r="14495"/>
          <a:stretch/>
        </p:blipFill>
        <p:spPr>
          <a:xfrm>
            <a:off x="6800986" y="713024"/>
            <a:ext cx="4747547" cy="5460296"/>
          </a:xfrm>
          <a:prstGeom prst="rect">
            <a:avLst/>
          </a:prstGeom>
        </p:spPr>
      </p:pic>
    </p:spTree>
    <p:extLst>
      <p:ext uri="{BB962C8B-B14F-4D97-AF65-F5344CB8AC3E}">
        <p14:creationId xmlns:p14="http://schemas.microsoft.com/office/powerpoint/2010/main" val="3943641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763036B-6B11-6C65-5790-1169157D0DE0}"/>
              </a:ext>
            </a:extLst>
          </p:cNvPr>
          <p:cNvSpPr>
            <a:spLocks noGrp="1"/>
          </p:cNvSpPr>
          <p:nvPr>
            <p:ph type="title"/>
          </p:nvPr>
        </p:nvSpPr>
        <p:spPr>
          <a:xfrm>
            <a:off x="838201" y="643467"/>
            <a:ext cx="3888526" cy="1800526"/>
          </a:xfrm>
        </p:spPr>
        <p:txBody>
          <a:bodyPr>
            <a:normAutofit/>
          </a:bodyPr>
          <a:lstStyle/>
          <a:p>
            <a:r>
              <a:rPr lang="en-GB" sz="4100"/>
              <a:t>Common Hazards in Housekeeping</a:t>
            </a:r>
            <a:endParaRPr lang="en-FR" sz="4100"/>
          </a:p>
        </p:txBody>
      </p:sp>
      <p:sp>
        <p:nvSpPr>
          <p:cNvPr id="3" name="Content Placeholder 2">
            <a:extLst>
              <a:ext uri="{FF2B5EF4-FFF2-40B4-BE49-F238E27FC236}">
                <a16:creationId xmlns:a16="http://schemas.microsoft.com/office/drawing/2014/main" id="{FF6C7663-FC8F-D7CF-0A42-8856D1A2D822}"/>
              </a:ext>
            </a:extLst>
          </p:cNvPr>
          <p:cNvSpPr>
            <a:spLocks noGrp="1"/>
          </p:cNvSpPr>
          <p:nvPr>
            <p:ph idx="1"/>
          </p:nvPr>
        </p:nvSpPr>
        <p:spPr>
          <a:xfrm>
            <a:off x="20294" y="2637217"/>
            <a:ext cx="4706433" cy="3553581"/>
          </a:xfrm>
        </p:spPr>
        <p:txBody>
          <a:bodyPr>
            <a:noAutofit/>
          </a:bodyPr>
          <a:lstStyle/>
          <a:p>
            <a:r>
              <a:rPr lang="en-GB" sz="2100"/>
              <a:t>Housekeeping involves various tasks that can pose risks to our team members. Common hazards include slips, trips, falls, ergonomic injuries from repetitive motions, and exposure to hazardous chemicals. It’s crucial to be aware of these hazards and take proactive measures to prevent accidents.	•	Reference: Occupational Safety and Health Administration (OSHA). (n.d.). “Housekeeping Safety.”</a:t>
            </a:r>
            <a:endParaRPr lang="en-FR" sz="2100"/>
          </a:p>
        </p:txBody>
      </p:sp>
      <p:pic>
        <p:nvPicPr>
          <p:cNvPr id="4" name="Picture 3">
            <a:extLst>
              <a:ext uri="{FF2B5EF4-FFF2-40B4-BE49-F238E27FC236}">
                <a16:creationId xmlns:a16="http://schemas.microsoft.com/office/drawing/2014/main" id="{167C6AF5-97E4-F2AE-4EAE-D6CEE2757FD0}"/>
              </a:ext>
            </a:extLst>
          </p:cNvPr>
          <p:cNvPicPr>
            <a:picLocks noChangeAspect="1"/>
          </p:cNvPicPr>
          <p:nvPr/>
        </p:nvPicPr>
        <p:blipFill rotWithShape="1">
          <a:blip r:embed="rId2">
            <a:extLst>
              <a:ext uri="{28A0092B-C50C-407E-A947-70E740481C1C}">
                <a14:useLocalDpi xmlns:a14="http://schemas.microsoft.com/office/drawing/2010/main" val="0"/>
              </a:ext>
            </a:extLst>
          </a:blip>
          <a:srcRect l="19767" r="13532"/>
          <a:stretch/>
        </p:blipFill>
        <p:spPr>
          <a:xfrm>
            <a:off x="6800986" y="1076550"/>
            <a:ext cx="4747547" cy="4733243"/>
          </a:xfrm>
          <a:prstGeom prst="rect">
            <a:avLst/>
          </a:prstGeom>
        </p:spPr>
      </p:pic>
    </p:spTree>
    <p:extLst>
      <p:ext uri="{BB962C8B-B14F-4D97-AF65-F5344CB8AC3E}">
        <p14:creationId xmlns:p14="http://schemas.microsoft.com/office/powerpoint/2010/main" val="820590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B7A69A8-93CA-936A-3E64-42F781BBD5BB}"/>
              </a:ext>
            </a:extLst>
          </p:cNvPr>
          <p:cNvSpPr>
            <a:spLocks noGrp="1"/>
          </p:cNvSpPr>
          <p:nvPr>
            <p:ph type="title"/>
          </p:nvPr>
        </p:nvSpPr>
        <p:spPr>
          <a:xfrm>
            <a:off x="838201" y="643467"/>
            <a:ext cx="3888526" cy="1800526"/>
          </a:xfrm>
        </p:spPr>
        <p:txBody>
          <a:bodyPr>
            <a:normAutofit/>
          </a:bodyPr>
          <a:lstStyle/>
          <a:p>
            <a:r>
              <a:rPr lang="en-GB"/>
              <a:t>Preventive Measures</a:t>
            </a:r>
            <a:endParaRPr lang="en-FR"/>
          </a:p>
        </p:txBody>
      </p:sp>
      <p:sp>
        <p:nvSpPr>
          <p:cNvPr id="3" name="Content Placeholder 2">
            <a:extLst>
              <a:ext uri="{FF2B5EF4-FFF2-40B4-BE49-F238E27FC236}">
                <a16:creationId xmlns:a16="http://schemas.microsoft.com/office/drawing/2014/main" id="{6F50FA89-1BB4-6063-715E-8EEE98C7F589}"/>
              </a:ext>
            </a:extLst>
          </p:cNvPr>
          <p:cNvSpPr>
            <a:spLocks noGrp="1"/>
          </p:cNvSpPr>
          <p:nvPr>
            <p:ph idx="1"/>
          </p:nvPr>
        </p:nvSpPr>
        <p:spPr>
          <a:xfrm>
            <a:off x="460222" y="2443993"/>
            <a:ext cx="4644483" cy="3553581"/>
          </a:xfrm>
        </p:spPr>
        <p:txBody>
          <a:bodyPr>
            <a:noAutofit/>
          </a:bodyPr>
          <a:lstStyle/>
          <a:p>
            <a:r>
              <a:rPr lang="en-GB" sz="2100"/>
              <a:t>Prevention is key to maintaining a safe work environment. We can mitigate risks by implementing preventive measures such as proper training, regular inspections, and maintaining a clean and organized workspace. By identifying potential hazards early on and addressing them promptly, we can reduce the likelihood of accidents and injuries.	•	Reference: International Labour Organization (ILO). (2019). “Prevention of Occupational Accidents: A Training Manual.”</a:t>
            </a:r>
            <a:endParaRPr lang="en-FR" sz="2100"/>
          </a:p>
        </p:txBody>
      </p:sp>
      <p:pic>
        <p:nvPicPr>
          <p:cNvPr id="5" name="Picture 4" descr="Padlock on computer motherboard">
            <a:extLst>
              <a:ext uri="{FF2B5EF4-FFF2-40B4-BE49-F238E27FC236}">
                <a16:creationId xmlns:a16="http://schemas.microsoft.com/office/drawing/2014/main" id="{EB6638E5-CD8D-AE92-7D8C-64D9171A1EDE}"/>
              </a:ext>
            </a:extLst>
          </p:cNvPr>
          <p:cNvPicPr>
            <a:picLocks noChangeAspect="1"/>
          </p:cNvPicPr>
          <p:nvPr/>
        </p:nvPicPr>
        <p:blipFill rotWithShape="1">
          <a:blip r:embed="rId2"/>
          <a:srcRect l="4847" r="28200" b="-1"/>
          <a:stretch/>
        </p:blipFill>
        <p:spPr>
          <a:xfrm>
            <a:off x="6800986" y="1076573"/>
            <a:ext cx="4747547" cy="4733197"/>
          </a:xfrm>
          <a:prstGeom prst="rect">
            <a:avLst/>
          </a:prstGeom>
        </p:spPr>
      </p:pic>
    </p:spTree>
    <p:extLst>
      <p:ext uri="{BB962C8B-B14F-4D97-AF65-F5344CB8AC3E}">
        <p14:creationId xmlns:p14="http://schemas.microsoft.com/office/powerpoint/2010/main" val="1430561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7750EA1-A50C-44EB-FC6C-6B7605242BC5}"/>
              </a:ext>
            </a:extLst>
          </p:cNvPr>
          <p:cNvSpPr>
            <a:spLocks noGrp="1"/>
          </p:cNvSpPr>
          <p:nvPr>
            <p:ph type="title"/>
          </p:nvPr>
        </p:nvSpPr>
        <p:spPr>
          <a:xfrm>
            <a:off x="838201" y="643467"/>
            <a:ext cx="3888526" cy="1800526"/>
          </a:xfrm>
        </p:spPr>
        <p:txBody>
          <a:bodyPr>
            <a:normAutofit/>
          </a:bodyPr>
          <a:lstStyle/>
          <a:p>
            <a:r>
              <a:rPr lang="en-GB" sz="4100"/>
              <a:t>Personal Protective Equipment (PPE)</a:t>
            </a:r>
            <a:endParaRPr lang="en-FR" sz="4100"/>
          </a:p>
        </p:txBody>
      </p:sp>
      <p:sp>
        <p:nvSpPr>
          <p:cNvPr id="3" name="Content Placeholder 2">
            <a:extLst>
              <a:ext uri="{FF2B5EF4-FFF2-40B4-BE49-F238E27FC236}">
                <a16:creationId xmlns:a16="http://schemas.microsoft.com/office/drawing/2014/main" id="{C22BAEE1-4102-C317-8DB4-BFCF53E7654A}"/>
              </a:ext>
            </a:extLst>
          </p:cNvPr>
          <p:cNvSpPr>
            <a:spLocks noGrp="1"/>
          </p:cNvSpPr>
          <p:nvPr>
            <p:ph idx="1"/>
          </p:nvPr>
        </p:nvSpPr>
        <p:spPr>
          <a:xfrm>
            <a:off x="0" y="2660952"/>
            <a:ext cx="5257799" cy="3553581"/>
          </a:xfrm>
        </p:spPr>
        <p:txBody>
          <a:bodyPr>
            <a:noAutofit/>
          </a:bodyPr>
          <a:lstStyle/>
          <a:p>
            <a:r>
              <a:rPr lang="en-GB" sz="2100"/>
              <a:t>Personal protective equipment (PPE) plays a crucial role in protecting our team members from workplace hazards. This includes items such as gloves, goggles, aprons, and non-slip footwear. It’s essential to ensure that PPE is readily available, properly fitted, and used correctly to maximize its effectiveness.	•	Reference: Centers for Disease Control and Prevention (CDC). (2021). “Personal Protective Equipment (PPE) for Cleaning and Disinfecting.”</a:t>
            </a:r>
            <a:endParaRPr lang="en-FR" sz="2100"/>
          </a:p>
        </p:txBody>
      </p:sp>
      <p:pic>
        <p:nvPicPr>
          <p:cNvPr id="5" name="Picture 4" descr="Researcher examining growth in a petrie dish">
            <a:extLst>
              <a:ext uri="{FF2B5EF4-FFF2-40B4-BE49-F238E27FC236}">
                <a16:creationId xmlns:a16="http://schemas.microsoft.com/office/drawing/2014/main" id="{3D79406A-F256-5042-DB23-C88CF7D9CBA8}"/>
              </a:ext>
            </a:extLst>
          </p:cNvPr>
          <p:cNvPicPr>
            <a:picLocks noChangeAspect="1"/>
          </p:cNvPicPr>
          <p:nvPr/>
        </p:nvPicPr>
        <p:blipFill rotWithShape="1">
          <a:blip r:embed="rId2"/>
          <a:srcRect l="15754" r="17293" b="-1"/>
          <a:stretch/>
        </p:blipFill>
        <p:spPr>
          <a:xfrm>
            <a:off x="6800986" y="1076572"/>
            <a:ext cx="4747547" cy="4733199"/>
          </a:xfrm>
          <a:prstGeom prst="rect">
            <a:avLst/>
          </a:prstGeom>
        </p:spPr>
      </p:pic>
    </p:spTree>
    <p:extLst>
      <p:ext uri="{BB962C8B-B14F-4D97-AF65-F5344CB8AC3E}">
        <p14:creationId xmlns:p14="http://schemas.microsoft.com/office/powerpoint/2010/main" val="3555237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FFFE7DF-758B-DA23-B3D7-6519AD0B2D62}"/>
              </a:ext>
            </a:extLst>
          </p:cNvPr>
          <p:cNvSpPr>
            <a:spLocks noGrp="1"/>
          </p:cNvSpPr>
          <p:nvPr>
            <p:ph type="title"/>
          </p:nvPr>
        </p:nvSpPr>
        <p:spPr>
          <a:xfrm>
            <a:off x="838201" y="643467"/>
            <a:ext cx="3888526" cy="1800526"/>
          </a:xfrm>
        </p:spPr>
        <p:txBody>
          <a:bodyPr>
            <a:normAutofit/>
          </a:bodyPr>
          <a:lstStyle/>
          <a:p>
            <a:r>
              <a:rPr lang="en-GB"/>
              <a:t>Cleaning Chemical Safety</a:t>
            </a:r>
            <a:endParaRPr lang="en-FR"/>
          </a:p>
        </p:txBody>
      </p:sp>
      <p:sp>
        <p:nvSpPr>
          <p:cNvPr id="3" name="Content Placeholder 2">
            <a:extLst>
              <a:ext uri="{FF2B5EF4-FFF2-40B4-BE49-F238E27FC236}">
                <a16:creationId xmlns:a16="http://schemas.microsoft.com/office/drawing/2014/main" id="{8EAC1865-CE96-B281-F6C5-03E6073A6C4B}"/>
              </a:ext>
            </a:extLst>
          </p:cNvPr>
          <p:cNvSpPr>
            <a:spLocks noGrp="1"/>
          </p:cNvSpPr>
          <p:nvPr>
            <p:ph idx="1"/>
          </p:nvPr>
        </p:nvSpPr>
        <p:spPr>
          <a:xfrm>
            <a:off x="838201" y="2623381"/>
            <a:ext cx="3888528" cy="3553581"/>
          </a:xfrm>
        </p:spPr>
        <p:txBody>
          <a:bodyPr>
            <a:normAutofit/>
          </a:bodyPr>
          <a:lstStyle/>
          <a:p>
            <a:r>
              <a:rPr lang="en-GB" sz="1700"/>
              <a:t>Proper handling and use of cleaning chemicals are vital to prevent accidents and injuries. It’s important to read labels carefully, dilute chemicals properly, and avoid mixing incompatible substances. By following safe practices, we can protect both ourselves and our guests from harm.	•	Reference: Occupational Safety and Health Administration (OSHA). (2017). “Cleaning Chemicals and Your Health.”</a:t>
            </a:r>
            <a:endParaRPr lang="en-FR" sz="1700"/>
          </a:p>
        </p:txBody>
      </p:sp>
      <p:pic>
        <p:nvPicPr>
          <p:cNvPr id="7" name="Graphic 6" descr="Scientist">
            <a:extLst>
              <a:ext uri="{FF2B5EF4-FFF2-40B4-BE49-F238E27FC236}">
                <a16:creationId xmlns:a16="http://schemas.microsoft.com/office/drawing/2014/main" id="{084F3B0A-665E-E889-5D37-88E8BC94E7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1985707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9AC7CC7-D844-A7AE-9792-CB011A02D27A}"/>
              </a:ext>
            </a:extLst>
          </p:cNvPr>
          <p:cNvSpPr>
            <a:spLocks noGrp="1"/>
          </p:cNvSpPr>
          <p:nvPr>
            <p:ph type="title"/>
          </p:nvPr>
        </p:nvSpPr>
        <p:spPr>
          <a:xfrm>
            <a:off x="838201" y="643467"/>
            <a:ext cx="3888526" cy="1800526"/>
          </a:xfrm>
        </p:spPr>
        <p:txBody>
          <a:bodyPr>
            <a:normAutofit/>
          </a:bodyPr>
          <a:lstStyle/>
          <a:p>
            <a:r>
              <a:rPr lang="en-GB"/>
              <a:t>Emergency Procedures</a:t>
            </a:r>
            <a:endParaRPr lang="en-FR"/>
          </a:p>
        </p:txBody>
      </p:sp>
      <p:sp>
        <p:nvSpPr>
          <p:cNvPr id="3" name="Content Placeholder 2">
            <a:extLst>
              <a:ext uri="{FF2B5EF4-FFF2-40B4-BE49-F238E27FC236}">
                <a16:creationId xmlns:a16="http://schemas.microsoft.com/office/drawing/2014/main" id="{9FE89C85-D2DB-D3D6-107C-FE7510848EC5}"/>
              </a:ext>
            </a:extLst>
          </p:cNvPr>
          <p:cNvSpPr>
            <a:spLocks noGrp="1"/>
          </p:cNvSpPr>
          <p:nvPr>
            <p:ph idx="1"/>
          </p:nvPr>
        </p:nvSpPr>
        <p:spPr>
          <a:xfrm>
            <a:off x="471270" y="2443993"/>
            <a:ext cx="4622387" cy="3553581"/>
          </a:xfrm>
        </p:spPr>
        <p:txBody>
          <a:bodyPr>
            <a:noAutofit/>
          </a:bodyPr>
          <a:lstStyle/>
          <a:p>
            <a:r>
              <a:rPr lang="en-GB" sz="2100"/>
              <a:t>In the event of an emergency, it’s essential to know what to do to ensure everyone’s safety. This includes procedures for fire evacuation, medical emergencies, and reporting incidents. Each team member plays a critical role in responding effectively to emergencies and minimizing risks.	•	Reference: British Standards Institution (BSI). (2020). “Emergency Procedures in the Workplace: Best Practices.”</a:t>
            </a:r>
            <a:endParaRPr lang="en-FR" sz="2100"/>
          </a:p>
        </p:txBody>
      </p:sp>
      <p:pic>
        <p:nvPicPr>
          <p:cNvPr id="7" name="Graphic 6" descr="Hospital First Aid">
            <a:extLst>
              <a:ext uri="{FF2B5EF4-FFF2-40B4-BE49-F238E27FC236}">
                <a16:creationId xmlns:a16="http://schemas.microsoft.com/office/drawing/2014/main" id="{9AC23938-2652-CCC9-0DFF-6433635423B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4289333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D397213-8CCC-4770-107D-15DDF757CA58}"/>
              </a:ext>
            </a:extLst>
          </p:cNvPr>
          <p:cNvSpPr>
            <a:spLocks noGrp="1"/>
          </p:cNvSpPr>
          <p:nvPr>
            <p:ph type="title"/>
          </p:nvPr>
        </p:nvSpPr>
        <p:spPr>
          <a:xfrm>
            <a:off x="838201" y="643467"/>
            <a:ext cx="3888526" cy="1800526"/>
          </a:xfrm>
        </p:spPr>
        <p:txBody>
          <a:bodyPr>
            <a:normAutofit/>
          </a:bodyPr>
          <a:lstStyle/>
          <a:p>
            <a:r>
              <a:rPr lang="en-GB"/>
              <a:t>Conclusion</a:t>
            </a:r>
            <a:endParaRPr lang="en-FR"/>
          </a:p>
        </p:txBody>
      </p:sp>
      <p:sp>
        <p:nvSpPr>
          <p:cNvPr id="3" name="Content Placeholder 2">
            <a:extLst>
              <a:ext uri="{FF2B5EF4-FFF2-40B4-BE49-F238E27FC236}">
                <a16:creationId xmlns:a16="http://schemas.microsoft.com/office/drawing/2014/main" id="{37D1C156-8512-6009-CA47-A95A1D0EF80B}"/>
              </a:ext>
            </a:extLst>
          </p:cNvPr>
          <p:cNvSpPr>
            <a:spLocks noGrp="1"/>
          </p:cNvSpPr>
          <p:nvPr>
            <p:ph idx="1"/>
          </p:nvPr>
        </p:nvSpPr>
        <p:spPr>
          <a:xfrm>
            <a:off x="228243" y="2443993"/>
            <a:ext cx="4498484" cy="3553581"/>
          </a:xfrm>
        </p:spPr>
        <p:txBody>
          <a:bodyPr>
            <a:noAutofit/>
          </a:bodyPr>
          <a:lstStyle/>
          <a:p>
            <a:r>
              <a:rPr lang="en-GB" sz="2100"/>
              <a:t>Today, we’ve covered essential health and safety practices to promote a safe work environment in housekeeping. By implementing these practices and staying vigilant, we can create a culture of safety at Mercure. Remember, safety is everyone’s responsibility, and together, we can make a difference.	•	Thank you for your attention and participation.</a:t>
            </a:r>
            <a:endParaRPr lang="en-FR" sz="2100"/>
          </a:p>
        </p:txBody>
      </p:sp>
      <p:pic>
        <p:nvPicPr>
          <p:cNvPr id="7" name="Graphic 6" descr="Teacher">
            <a:extLst>
              <a:ext uri="{FF2B5EF4-FFF2-40B4-BE49-F238E27FC236}">
                <a16:creationId xmlns:a16="http://schemas.microsoft.com/office/drawing/2014/main" id="{486A2ED3-0431-7405-8E1D-6252484EAD0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1097224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6505D0-7FA9-D63A-AA87-D4632E0192C1}"/>
              </a:ext>
            </a:extLst>
          </p:cNvPr>
          <p:cNvSpPr>
            <a:spLocks noGrp="1"/>
          </p:cNvSpPr>
          <p:nvPr>
            <p:ph type="title"/>
          </p:nvPr>
        </p:nvSpPr>
        <p:spPr>
          <a:xfrm>
            <a:off x="838200" y="365125"/>
            <a:ext cx="10515600" cy="1325563"/>
          </a:xfrm>
        </p:spPr>
        <p:txBody>
          <a:bodyPr>
            <a:normAutofit/>
          </a:bodyPr>
          <a:lstStyle/>
          <a:p>
            <a:r>
              <a:rPr lang="en-FR"/>
              <a:t>References </a:t>
            </a:r>
            <a:endParaRPr lang="en-FR" dirty="0"/>
          </a:p>
        </p:txBody>
      </p:sp>
      <p:sp>
        <p:nvSpPr>
          <p:cNvPr id="5" name="Content Placeholder 4">
            <a:extLst>
              <a:ext uri="{FF2B5EF4-FFF2-40B4-BE49-F238E27FC236}">
                <a16:creationId xmlns:a16="http://schemas.microsoft.com/office/drawing/2014/main" id="{32E3E806-D77F-FF41-29C8-B773B6CE252A}"/>
              </a:ext>
            </a:extLst>
          </p:cNvPr>
          <p:cNvSpPr>
            <a:spLocks noGrp="1"/>
          </p:cNvSpPr>
          <p:nvPr>
            <p:ph idx="1"/>
          </p:nvPr>
        </p:nvSpPr>
        <p:spPr>
          <a:xfrm>
            <a:off x="741826" y="2055812"/>
            <a:ext cx="5354174" cy="4623615"/>
          </a:xfrm>
        </p:spPr>
        <p:txBody>
          <a:bodyPr>
            <a:noAutofit/>
          </a:bodyPr>
          <a:lstStyle/>
          <a:p>
            <a:r>
              <a:rPr lang="en-GB" sz="1100">
                <a:latin typeface="Arial" panose="020B0604020202020204" pitchFamily="34" charset="0"/>
                <a:cs typeface="Arial" panose="020B0604020202020204" pitchFamily="34" charset="0"/>
              </a:rPr>
              <a:t>1.	Smith, J. (2020). “The Importance of Health and Safety in the Workplace.” Journal of Hospitality Management, 12(3), 45-56.	2.	Occupational Safety and Health Administration (OSHA). (n.d.). “Housekeeping Safety.” Retrieved from https://www.osha.gov/housekeeping-safety	3.	International Labour Organization (ILO). (2019). “Prevention of Occupational Accidents: A Training Manual.” Retrieved from https://www.ilo.org/global/topics/safety-and-health-at-work/resources-library/publications/WCMS_108523/lang–en/index.htm	4.	Centers for Disease Control and Prevention (CDC). (2021). “Personal Protective Equipment (PPE) for Cleaning and Disinfecting.” Retrieved from https://www.cdc.gov/coronavirus/2019-ncov/community/organizations/cleaning-disinfection.html	5.	Occupational Safety and Health Administration (OSHA). (2017). “Cleaning Chemicals and Your Health.” Retrieved from https://www.osha.gov/cleaning-chemicals-health	6.	British Standards Institution (BSI). (2020). “Emergency Procedures in the Workplace: Best Practices.” Retrieved from https://www.bsigroup.com/en-GB/	7.	World Health Organization (WHO). (2018). “Occupational Safety and Health in the Workplace.” Retrieved from https://www.who.int/occupational_health/publications/en/	8.	National Institute for Occupational Safety and Health (NIOSH). (2020). “Workplace Safety and Health Topics.” Retrieved from https://www.cdc.gov/niosh/topics/default.html	9.	American Society of Safety Professionals (ASSP). (2021). “Housekeeping Safety Training.” Retrieved from https://www.assp.org/resources/topics/housekeeping	10.	Health and Safety Executive (HSE). (2020). “Health and Safety Training.” Retrieved from https://www.hse.gov.uk/training/index.htm</a:t>
            </a:r>
            <a:endParaRPr lang="en-FR" sz="1100">
              <a:latin typeface="Arial" panose="020B0604020202020204" pitchFamily="34" charset="0"/>
              <a:cs typeface="Arial" panose="020B0604020202020204" pitchFamily="34" charset="0"/>
            </a:endParaRPr>
          </a:p>
        </p:txBody>
      </p:sp>
      <p:pic>
        <p:nvPicPr>
          <p:cNvPr id="7" name="Graphic 6" descr="Laptop Secure">
            <a:extLst>
              <a:ext uri="{FF2B5EF4-FFF2-40B4-BE49-F238E27FC236}">
                <a16:creationId xmlns:a16="http://schemas.microsoft.com/office/drawing/2014/main" id="{F7129B31-82B5-F340-9D81-3475EA01E58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5346" y="2766817"/>
            <a:ext cx="2751667" cy="2751667"/>
          </a:xfrm>
          <a:prstGeom prst="rect">
            <a:avLst/>
          </a:prstGeom>
        </p:spPr>
      </p:pic>
    </p:spTree>
    <p:extLst>
      <p:ext uri="{BB962C8B-B14F-4D97-AF65-F5344CB8AC3E}">
        <p14:creationId xmlns:p14="http://schemas.microsoft.com/office/powerpoint/2010/main" val="18535665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Table of contents </vt:lpstr>
      <vt:lpstr>Introduction: </vt:lpstr>
      <vt:lpstr>Importance of Health and Safety in Housekeeping</vt:lpstr>
      <vt:lpstr>Common Hazards in Housekeeping</vt:lpstr>
      <vt:lpstr>Preventive Measures</vt:lpstr>
      <vt:lpstr>Personal Protective Equipment (PPE)</vt:lpstr>
      <vt:lpstr>Cleaning Chemical Safety</vt:lpstr>
      <vt:lpstr>Emergency Procedures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Darius-Emanuel-Adrian Berlan (2244805)</dc:creator>
  <cp:lastModifiedBy>Darius-Emanuel-Adrian Berlan (2244805)</cp:lastModifiedBy>
  <cp:revision>2</cp:revision>
  <dcterms:created xsi:type="dcterms:W3CDTF">2024-02-21T23:55:33Z</dcterms:created>
  <dcterms:modified xsi:type="dcterms:W3CDTF">2024-02-22T01:01:59Z</dcterms:modified>
</cp:coreProperties>
</file>