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9"/>
  </p:notesMasterIdLst>
  <p:handoutMasterIdLst>
    <p:handoutMasterId r:id="rId20"/>
  </p:handoutMasterIdLst>
  <p:sldIdLst>
    <p:sldId id="310" r:id="rId5"/>
    <p:sldId id="305" r:id="rId6"/>
    <p:sldId id="276" r:id="rId7"/>
    <p:sldId id="274" r:id="rId8"/>
    <p:sldId id="286" r:id="rId9"/>
    <p:sldId id="279" r:id="rId10"/>
    <p:sldId id="311" r:id="rId11"/>
    <p:sldId id="302" r:id="rId12"/>
    <p:sldId id="308" r:id="rId13"/>
    <p:sldId id="309" r:id="rId14"/>
    <p:sldId id="300" r:id="rId15"/>
    <p:sldId id="312" r:id="rId16"/>
    <p:sldId id="313" r:id="rId17"/>
    <p:sldId id="27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A5EE6"/>
    <a:srgbClr val="132BDC"/>
    <a:srgbClr val="DCE0FC"/>
    <a:srgbClr val="FDF200"/>
    <a:srgbClr val="80FBE5"/>
    <a:srgbClr val="3CF3D1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826620-ABEC-4A66-8C47-2B6CF2E08818}" v="44" dt="2024-12-14T17:59:31.1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100"/>
    <p:restoredTop sz="94626"/>
  </p:normalViewPr>
  <p:slideViewPr>
    <p:cSldViewPr snapToGrid="0">
      <p:cViewPr varScale="1">
        <p:scale>
          <a:sx n="105" d="100"/>
          <a:sy n="105" d="100"/>
        </p:scale>
        <p:origin x="111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37" d="100"/>
          <a:sy n="137" d="100"/>
        </p:scale>
        <p:origin x="6744" y="2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commentAuthors" Target="commentAuthor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28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Yavor Petrov" userId="856380f930f4d254" providerId="LiveId" clId="{8D826620-ABEC-4A66-8C47-2B6CF2E08818}"/>
    <pc:docChg chg="undo redo custSel addSld delSld modSld sldOrd">
      <pc:chgData name="Yavor Petrov" userId="856380f930f4d254" providerId="LiveId" clId="{8D826620-ABEC-4A66-8C47-2B6CF2E08818}" dt="2024-12-14T18:15:42.738" v="1532" actId="1076"/>
      <pc:docMkLst>
        <pc:docMk/>
      </pc:docMkLst>
      <pc:sldChg chg="addSp modSp mod">
        <pc:chgData name="Yavor Petrov" userId="856380f930f4d254" providerId="LiveId" clId="{8D826620-ABEC-4A66-8C47-2B6CF2E08818}" dt="2024-12-14T18:00:28.232" v="1450" actId="1076"/>
        <pc:sldMkLst>
          <pc:docMk/>
          <pc:sldMk cId="1023783487" sldId="271"/>
        </pc:sldMkLst>
        <pc:spChg chg="mod">
          <ac:chgData name="Yavor Petrov" userId="856380f930f4d254" providerId="LiveId" clId="{8D826620-ABEC-4A66-8C47-2B6CF2E08818}" dt="2024-12-14T18:00:28.232" v="1450" actId="1076"/>
          <ac:spMkLst>
            <pc:docMk/>
            <pc:sldMk cId="1023783487" sldId="271"/>
            <ac:spMk id="4" creationId="{366A12F8-DD2F-AE73-677F-D5310D6D52B5}"/>
          </ac:spMkLst>
        </pc:spChg>
        <pc:spChg chg="mod">
          <ac:chgData name="Yavor Petrov" userId="856380f930f4d254" providerId="LiveId" clId="{8D826620-ABEC-4A66-8C47-2B6CF2E08818}" dt="2024-12-14T17:53:57.086" v="1434" actId="14100"/>
          <ac:spMkLst>
            <pc:docMk/>
            <pc:sldMk cId="1023783487" sldId="271"/>
            <ac:spMk id="15" creationId="{791AF693-3675-52A5-9E8E-C071048A1A4D}"/>
          </ac:spMkLst>
        </pc:spChg>
        <pc:picChg chg="add mod modCrop">
          <ac:chgData name="Yavor Petrov" userId="856380f930f4d254" providerId="LiveId" clId="{8D826620-ABEC-4A66-8C47-2B6CF2E08818}" dt="2024-12-14T18:00:08.714" v="1448" actId="1076"/>
          <ac:picMkLst>
            <pc:docMk/>
            <pc:sldMk cId="1023783487" sldId="271"/>
            <ac:picMk id="3" creationId="{D38502D7-1250-B197-6C3F-D6B91C1AAF74}"/>
          </ac:picMkLst>
        </pc:picChg>
      </pc:sldChg>
      <pc:sldChg chg="modSp mod">
        <pc:chgData name="Yavor Petrov" userId="856380f930f4d254" providerId="LiveId" clId="{8D826620-ABEC-4A66-8C47-2B6CF2E08818}" dt="2024-12-14T17:09:21.167" v="1173" actId="1076"/>
        <pc:sldMkLst>
          <pc:docMk/>
          <pc:sldMk cId="4278401256" sldId="274"/>
        </pc:sldMkLst>
        <pc:spChg chg="mod">
          <ac:chgData name="Yavor Petrov" userId="856380f930f4d254" providerId="LiveId" clId="{8D826620-ABEC-4A66-8C47-2B6CF2E08818}" dt="2024-12-14T17:09:21.167" v="1173" actId="1076"/>
          <ac:spMkLst>
            <pc:docMk/>
            <pc:sldMk cId="4278401256" sldId="274"/>
            <ac:spMk id="3" creationId="{0F17F915-9766-1FC8-98BD-D9AE3D5B2A55}"/>
          </ac:spMkLst>
        </pc:spChg>
        <pc:spChg chg="mod">
          <ac:chgData name="Yavor Petrov" userId="856380f930f4d254" providerId="LiveId" clId="{8D826620-ABEC-4A66-8C47-2B6CF2E08818}" dt="2024-12-14T16:06:10.095" v="666" actId="1076"/>
          <ac:spMkLst>
            <pc:docMk/>
            <pc:sldMk cId="4278401256" sldId="274"/>
            <ac:spMk id="6" creationId="{D3B7B0AB-7E6D-621B-43E7-5825A6443DDF}"/>
          </ac:spMkLst>
        </pc:spChg>
      </pc:sldChg>
      <pc:sldChg chg="addSp delSp modSp mod">
        <pc:chgData name="Yavor Petrov" userId="856380f930f4d254" providerId="LiveId" clId="{8D826620-ABEC-4A66-8C47-2B6CF2E08818}" dt="2024-12-14T18:15:21.768" v="1531" actId="1076"/>
        <pc:sldMkLst>
          <pc:docMk/>
          <pc:sldMk cId="612500148" sldId="276"/>
        </pc:sldMkLst>
        <pc:spChg chg="mod ord">
          <ac:chgData name="Yavor Petrov" userId="856380f930f4d254" providerId="LiveId" clId="{8D826620-ABEC-4A66-8C47-2B6CF2E08818}" dt="2024-12-14T18:14:06.846" v="1525" actId="1076"/>
          <ac:spMkLst>
            <pc:docMk/>
            <pc:sldMk cId="612500148" sldId="276"/>
            <ac:spMk id="2" creationId="{C8FC01B0-7BC5-5869-A281-EF11B59BA8A0}"/>
          </ac:spMkLst>
        </pc:spChg>
        <pc:spChg chg="mod">
          <ac:chgData name="Yavor Petrov" userId="856380f930f4d254" providerId="LiveId" clId="{8D826620-ABEC-4A66-8C47-2B6CF2E08818}" dt="2024-12-14T18:11:32.932" v="1498" actId="1076"/>
          <ac:spMkLst>
            <pc:docMk/>
            <pc:sldMk cId="612500148" sldId="276"/>
            <ac:spMk id="6" creationId="{F8CA0173-29FD-AFA2-C4D4-F4CAD9BFA91B}"/>
          </ac:spMkLst>
        </pc:spChg>
        <pc:spChg chg="add del mod">
          <ac:chgData name="Yavor Petrov" userId="856380f930f4d254" providerId="LiveId" clId="{8D826620-ABEC-4A66-8C47-2B6CF2E08818}" dt="2024-12-14T14:49:31.197" v="453" actId="478"/>
          <ac:spMkLst>
            <pc:docMk/>
            <pc:sldMk cId="612500148" sldId="276"/>
            <ac:spMk id="11" creationId="{E7881E5A-0594-5E27-4926-ADF705A666F4}"/>
          </ac:spMkLst>
        </pc:spChg>
        <pc:spChg chg="add del mod">
          <ac:chgData name="Yavor Petrov" userId="856380f930f4d254" providerId="LiveId" clId="{8D826620-ABEC-4A66-8C47-2B6CF2E08818}" dt="2024-12-14T18:07:43.343" v="1453" actId="478"/>
          <ac:spMkLst>
            <pc:docMk/>
            <pc:sldMk cId="612500148" sldId="276"/>
            <ac:spMk id="13" creationId="{EA413F73-956D-DF52-8A72-BF4A061BD2C4}"/>
          </ac:spMkLst>
        </pc:spChg>
        <pc:spChg chg="add del mod">
          <ac:chgData name="Yavor Petrov" userId="856380f930f4d254" providerId="LiveId" clId="{8D826620-ABEC-4A66-8C47-2B6CF2E08818}" dt="2024-12-14T18:07:54.098" v="1456" actId="478"/>
          <ac:spMkLst>
            <pc:docMk/>
            <pc:sldMk cId="612500148" sldId="276"/>
            <ac:spMk id="16" creationId="{A1BA4C00-15E1-450F-D303-E4B961C1D042}"/>
          </ac:spMkLst>
        </pc:spChg>
        <pc:spChg chg="add del mod">
          <ac:chgData name="Yavor Petrov" userId="856380f930f4d254" providerId="LiveId" clId="{8D826620-ABEC-4A66-8C47-2B6CF2E08818}" dt="2024-12-14T18:08:22.162" v="1463" actId="478"/>
          <ac:spMkLst>
            <pc:docMk/>
            <pc:sldMk cId="612500148" sldId="276"/>
            <ac:spMk id="18" creationId="{ED136941-2F02-2B87-59C3-C876FF14A708}"/>
          </ac:spMkLst>
        </pc:spChg>
        <pc:spChg chg="add mod">
          <ac:chgData name="Yavor Petrov" userId="856380f930f4d254" providerId="LiveId" clId="{8D826620-ABEC-4A66-8C47-2B6CF2E08818}" dt="2024-12-14T18:15:04.844" v="1530" actId="1076"/>
          <ac:spMkLst>
            <pc:docMk/>
            <pc:sldMk cId="612500148" sldId="276"/>
            <ac:spMk id="20" creationId="{58B69238-DB9C-04C2-FC32-1AC6658C057C}"/>
          </ac:spMkLst>
        </pc:spChg>
        <pc:spChg chg="add mod ord">
          <ac:chgData name="Yavor Petrov" userId="856380f930f4d254" providerId="LiveId" clId="{8D826620-ABEC-4A66-8C47-2B6CF2E08818}" dt="2024-12-14T18:10:26.071" v="1490" actId="2085"/>
          <ac:spMkLst>
            <pc:docMk/>
            <pc:sldMk cId="612500148" sldId="276"/>
            <ac:spMk id="21" creationId="{6EBF23D4-8CFD-4898-5F79-23BD45CBF34D}"/>
          </ac:spMkLst>
        </pc:spChg>
        <pc:picChg chg="add del mod">
          <ac:chgData name="Yavor Petrov" userId="856380f930f4d254" providerId="LiveId" clId="{8D826620-ABEC-4A66-8C47-2B6CF2E08818}" dt="2024-12-14T14:47:06.218" v="433" actId="478"/>
          <ac:picMkLst>
            <pc:docMk/>
            <pc:sldMk cId="612500148" sldId="276"/>
            <ac:picMk id="4" creationId="{8280E334-CB8C-BAAF-07E4-4A1CDB5CCE62}"/>
          </ac:picMkLst>
        </pc:picChg>
        <pc:picChg chg="add mod">
          <ac:chgData name="Yavor Petrov" userId="856380f930f4d254" providerId="LiveId" clId="{8D826620-ABEC-4A66-8C47-2B6CF2E08818}" dt="2024-12-14T18:15:21.768" v="1531" actId="1076"/>
          <ac:picMkLst>
            <pc:docMk/>
            <pc:sldMk cId="612500148" sldId="276"/>
            <ac:picMk id="7" creationId="{6C1A5BC8-85D4-DCF9-704C-894185A1D1E3}"/>
          </ac:picMkLst>
        </pc:picChg>
        <pc:picChg chg="add mod">
          <ac:chgData name="Yavor Petrov" userId="856380f930f4d254" providerId="LiveId" clId="{8D826620-ABEC-4A66-8C47-2B6CF2E08818}" dt="2024-12-14T18:11:23.701" v="1497" actId="1076"/>
          <ac:picMkLst>
            <pc:docMk/>
            <pc:sldMk cId="612500148" sldId="276"/>
            <ac:picMk id="9" creationId="{8547F453-E1E0-D5A2-EDAC-50966CC67FD1}"/>
          </ac:picMkLst>
        </pc:picChg>
        <pc:picChg chg="add del mod">
          <ac:chgData name="Yavor Petrov" userId="856380f930f4d254" providerId="LiveId" clId="{8D826620-ABEC-4A66-8C47-2B6CF2E08818}" dt="2024-12-14T18:08:20.935" v="1462" actId="478"/>
          <ac:picMkLst>
            <pc:docMk/>
            <pc:sldMk cId="612500148" sldId="276"/>
            <ac:picMk id="14" creationId="{B603978A-003D-ECA6-02D2-260C6A3BC3F4}"/>
          </ac:picMkLst>
        </pc:picChg>
      </pc:sldChg>
      <pc:sldChg chg="addSp modSp mod">
        <pc:chgData name="Yavor Petrov" userId="856380f930f4d254" providerId="LiveId" clId="{8D826620-ABEC-4A66-8C47-2B6CF2E08818}" dt="2024-12-14T16:16:39.874" v="810" actId="1076"/>
        <pc:sldMkLst>
          <pc:docMk/>
          <pc:sldMk cId="1572098340" sldId="279"/>
        </pc:sldMkLst>
        <pc:spChg chg="add">
          <ac:chgData name="Yavor Petrov" userId="856380f930f4d254" providerId="LiveId" clId="{8D826620-ABEC-4A66-8C47-2B6CF2E08818}" dt="2024-12-14T16:14:09.354" v="685"/>
          <ac:spMkLst>
            <pc:docMk/>
            <pc:sldMk cId="1572098340" sldId="279"/>
            <ac:spMk id="2" creationId="{D89C0371-A361-509B-F634-7F6F6E74D864}"/>
          </ac:spMkLst>
        </pc:spChg>
        <pc:spChg chg="add">
          <ac:chgData name="Yavor Petrov" userId="856380f930f4d254" providerId="LiveId" clId="{8D826620-ABEC-4A66-8C47-2B6CF2E08818}" dt="2024-12-14T16:14:16.803" v="690"/>
          <ac:spMkLst>
            <pc:docMk/>
            <pc:sldMk cId="1572098340" sldId="279"/>
            <ac:spMk id="3" creationId="{9289377B-9F86-AB17-754C-5F0133E09117}"/>
          </ac:spMkLst>
        </pc:spChg>
        <pc:spChg chg="mod">
          <ac:chgData name="Yavor Petrov" userId="856380f930f4d254" providerId="LiveId" clId="{8D826620-ABEC-4A66-8C47-2B6CF2E08818}" dt="2024-12-14T16:16:39.874" v="810" actId="1076"/>
          <ac:spMkLst>
            <pc:docMk/>
            <pc:sldMk cId="1572098340" sldId="279"/>
            <ac:spMk id="4" creationId="{087F8D88-DE22-2DE5-BF64-9FC10B8DC4E0}"/>
          </ac:spMkLst>
        </pc:spChg>
        <pc:spChg chg="add">
          <ac:chgData name="Yavor Petrov" userId="856380f930f4d254" providerId="LiveId" clId="{8D826620-ABEC-4A66-8C47-2B6CF2E08818}" dt="2024-12-14T16:14:23.755" v="692"/>
          <ac:spMkLst>
            <pc:docMk/>
            <pc:sldMk cId="1572098340" sldId="279"/>
            <ac:spMk id="5" creationId="{3B478E09-8001-7A49-4B78-6F725FE2FEFF}"/>
          </ac:spMkLst>
        </pc:spChg>
        <pc:spChg chg="add">
          <ac:chgData name="Yavor Petrov" userId="856380f930f4d254" providerId="LiveId" clId="{8D826620-ABEC-4A66-8C47-2B6CF2E08818}" dt="2024-12-14T16:14:26.837" v="693"/>
          <ac:spMkLst>
            <pc:docMk/>
            <pc:sldMk cId="1572098340" sldId="279"/>
            <ac:spMk id="6" creationId="{66C2E7E1-F939-5F78-C592-4CF2F41DFBAA}"/>
          </ac:spMkLst>
        </pc:spChg>
        <pc:spChg chg="mod">
          <ac:chgData name="Yavor Petrov" userId="856380f930f4d254" providerId="LiveId" clId="{8D826620-ABEC-4A66-8C47-2B6CF2E08818}" dt="2024-12-14T16:16:21.065" v="808" actId="1076"/>
          <ac:spMkLst>
            <pc:docMk/>
            <pc:sldMk cId="1572098340" sldId="279"/>
            <ac:spMk id="7" creationId="{F74321E3-704E-37A8-CFB9-768FCE6AD758}"/>
          </ac:spMkLst>
        </pc:spChg>
        <pc:spChg chg="add mod">
          <ac:chgData name="Yavor Petrov" userId="856380f930f4d254" providerId="LiveId" clId="{8D826620-ABEC-4A66-8C47-2B6CF2E08818}" dt="2024-12-14T16:14:35.780" v="696" actId="14100"/>
          <ac:spMkLst>
            <pc:docMk/>
            <pc:sldMk cId="1572098340" sldId="279"/>
            <ac:spMk id="8" creationId="{FB05B2A9-481A-9512-3133-EEB711E91864}"/>
          </ac:spMkLst>
        </pc:spChg>
        <pc:spChg chg="add">
          <ac:chgData name="Yavor Petrov" userId="856380f930f4d254" providerId="LiveId" clId="{8D826620-ABEC-4A66-8C47-2B6CF2E08818}" dt="2024-12-14T16:14:43.700" v="698"/>
          <ac:spMkLst>
            <pc:docMk/>
            <pc:sldMk cId="1572098340" sldId="279"/>
            <ac:spMk id="9" creationId="{D42B1F31-1068-8A6B-9CA4-FC0DC56DE10D}"/>
          </ac:spMkLst>
        </pc:spChg>
        <pc:spChg chg="add mod">
          <ac:chgData name="Yavor Petrov" userId="856380f930f4d254" providerId="LiveId" clId="{8D826620-ABEC-4A66-8C47-2B6CF2E08818}" dt="2024-12-14T16:15:04.524" v="702" actId="1076"/>
          <ac:spMkLst>
            <pc:docMk/>
            <pc:sldMk cId="1572098340" sldId="279"/>
            <ac:spMk id="10" creationId="{87B30FF0-8D0A-0B74-A428-E1BB9C77881E}"/>
          </ac:spMkLst>
        </pc:spChg>
        <pc:spChg chg="add">
          <ac:chgData name="Yavor Petrov" userId="856380f930f4d254" providerId="LiveId" clId="{8D826620-ABEC-4A66-8C47-2B6CF2E08818}" dt="2024-12-14T16:15:07.521" v="710"/>
          <ac:spMkLst>
            <pc:docMk/>
            <pc:sldMk cId="1572098340" sldId="279"/>
            <ac:spMk id="11" creationId="{E176468A-7860-487A-1CFD-9B3B8525891A}"/>
          </ac:spMkLst>
        </pc:spChg>
        <pc:spChg chg="add">
          <ac:chgData name="Yavor Petrov" userId="856380f930f4d254" providerId="LiveId" clId="{8D826620-ABEC-4A66-8C47-2B6CF2E08818}" dt="2024-12-14T16:15:15.090" v="721"/>
          <ac:spMkLst>
            <pc:docMk/>
            <pc:sldMk cId="1572098340" sldId="279"/>
            <ac:spMk id="13" creationId="{554CFE50-CDD1-E049-74DD-74F517E442FD}"/>
          </ac:spMkLst>
        </pc:spChg>
        <pc:spChg chg="add">
          <ac:chgData name="Yavor Petrov" userId="856380f930f4d254" providerId="LiveId" clId="{8D826620-ABEC-4A66-8C47-2B6CF2E08818}" dt="2024-12-14T16:15:27.938" v="727"/>
          <ac:spMkLst>
            <pc:docMk/>
            <pc:sldMk cId="1572098340" sldId="279"/>
            <ac:spMk id="14" creationId="{C85D8927-BBB7-DEDB-C611-BF8FBE3B599C}"/>
          </ac:spMkLst>
        </pc:spChg>
      </pc:sldChg>
      <pc:sldChg chg="addSp delSp modSp mod">
        <pc:chgData name="Yavor Petrov" userId="856380f930f4d254" providerId="LiveId" clId="{8D826620-ABEC-4A66-8C47-2B6CF2E08818}" dt="2024-12-14T18:15:42.738" v="1532" actId="1076"/>
        <pc:sldMkLst>
          <pc:docMk/>
          <pc:sldMk cId="2521615323" sldId="286"/>
        </pc:sldMkLst>
        <pc:spChg chg="mod">
          <ac:chgData name="Yavor Petrov" userId="856380f930f4d254" providerId="LiveId" clId="{8D826620-ABEC-4A66-8C47-2B6CF2E08818}" dt="2024-12-14T17:37:30.865" v="1328" actId="1076"/>
          <ac:spMkLst>
            <pc:docMk/>
            <pc:sldMk cId="2521615323" sldId="286"/>
            <ac:spMk id="2" creationId="{A2CD3C5A-CEA8-6DDC-B3F1-41D07C4FA704}"/>
          </ac:spMkLst>
        </pc:spChg>
        <pc:spChg chg="mod">
          <ac:chgData name="Yavor Petrov" userId="856380f930f4d254" providerId="LiveId" clId="{8D826620-ABEC-4A66-8C47-2B6CF2E08818}" dt="2024-12-14T17:39:41.843" v="1345" actId="20577"/>
          <ac:spMkLst>
            <pc:docMk/>
            <pc:sldMk cId="2521615323" sldId="286"/>
            <ac:spMk id="5" creationId="{0E8B56C7-C38F-E96E-3C19-8ACF8AF9E716}"/>
          </ac:spMkLst>
        </pc:spChg>
        <pc:picChg chg="add del mod">
          <ac:chgData name="Yavor Petrov" userId="856380f930f4d254" providerId="LiveId" clId="{8D826620-ABEC-4A66-8C47-2B6CF2E08818}" dt="2024-12-14T17:28:13.336" v="1185" actId="478"/>
          <ac:picMkLst>
            <pc:docMk/>
            <pc:sldMk cId="2521615323" sldId="286"/>
            <ac:picMk id="4" creationId="{23B89B4A-983F-A7D5-47A4-E3CE8EA5E0B5}"/>
          </ac:picMkLst>
        </pc:picChg>
        <pc:picChg chg="add mod">
          <ac:chgData name="Yavor Petrov" userId="856380f930f4d254" providerId="LiveId" clId="{8D826620-ABEC-4A66-8C47-2B6CF2E08818}" dt="2024-12-14T18:15:42.738" v="1532" actId="1076"/>
          <ac:picMkLst>
            <pc:docMk/>
            <pc:sldMk cId="2521615323" sldId="286"/>
            <ac:picMk id="7" creationId="{9033D06D-8D22-26A8-26F9-1EE719355617}"/>
          </ac:picMkLst>
        </pc:picChg>
      </pc:sldChg>
      <pc:sldChg chg="addSp delSp modSp add del mod ord">
        <pc:chgData name="Yavor Petrov" userId="856380f930f4d254" providerId="LiveId" clId="{8D826620-ABEC-4A66-8C47-2B6CF2E08818}" dt="2024-12-14T17:51:08.051" v="1359" actId="20577"/>
        <pc:sldMkLst>
          <pc:docMk/>
          <pc:sldMk cId="226339707" sldId="300"/>
        </pc:sldMkLst>
        <pc:spChg chg="mod">
          <ac:chgData name="Yavor Petrov" userId="856380f930f4d254" providerId="LiveId" clId="{8D826620-ABEC-4A66-8C47-2B6CF2E08818}" dt="2024-12-14T14:37:19.074" v="397" actId="20577"/>
          <ac:spMkLst>
            <pc:docMk/>
            <pc:sldMk cId="226339707" sldId="300"/>
            <ac:spMk id="2" creationId="{F82FB9C5-183A-3556-D047-215BDB00B71F}"/>
          </ac:spMkLst>
        </pc:spChg>
        <pc:spChg chg="add mod">
          <ac:chgData name="Yavor Petrov" userId="856380f930f4d254" providerId="LiveId" clId="{8D826620-ABEC-4A66-8C47-2B6CF2E08818}" dt="2024-12-14T17:51:08.051" v="1359" actId="20577"/>
          <ac:spMkLst>
            <pc:docMk/>
            <pc:sldMk cId="226339707" sldId="300"/>
            <ac:spMk id="4" creationId="{85D18CA4-A6AC-9673-C1F1-05C27B75EEDC}"/>
          </ac:spMkLst>
        </pc:spChg>
        <pc:graphicFrameChg chg="del">
          <ac:chgData name="Yavor Petrov" userId="856380f930f4d254" providerId="LiveId" clId="{8D826620-ABEC-4A66-8C47-2B6CF2E08818}" dt="2024-12-14T14:37:31.638" v="398" actId="478"/>
          <ac:graphicFrameMkLst>
            <pc:docMk/>
            <pc:sldMk cId="226339707" sldId="300"/>
            <ac:graphicFrameMk id="6" creationId="{2DE29ABF-2F75-58D0-2A5A-72FA8A4E0526}"/>
          </ac:graphicFrameMkLst>
        </pc:graphicFrameChg>
      </pc:sldChg>
      <pc:sldChg chg="addSp delSp modSp mod">
        <pc:chgData name="Yavor Petrov" userId="856380f930f4d254" providerId="LiveId" clId="{8D826620-ABEC-4A66-8C47-2B6CF2E08818}" dt="2024-12-14T17:10:39.312" v="1174" actId="1076"/>
        <pc:sldMkLst>
          <pc:docMk/>
          <pc:sldMk cId="1323760052" sldId="302"/>
        </pc:sldMkLst>
        <pc:spChg chg="mod">
          <ac:chgData name="Yavor Petrov" userId="856380f930f4d254" providerId="LiveId" clId="{8D826620-ABEC-4A66-8C47-2B6CF2E08818}" dt="2024-12-14T14:35:18.495" v="382"/>
          <ac:spMkLst>
            <pc:docMk/>
            <pc:sldMk cId="1323760052" sldId="302"/>
            <ac:spMk id="2" creationId="{57EEA49A-DC7C-9C4F-2F9A-564E195C5628}"/>
          </ac:spMkLst>
        </pc:spChg>
        <pc:spChg chg="add del mod">
          <ac:chgData name="Yavor Petrov" userId="856380f930f4d254" providerId="LiveId" clId="{8D826620-ABEC-4A66-8C47-2B6CF2E08818}" dt="2024-12-14T16:23:08.479" v="858" actId="478"/>
          <ac:spMkLst>
            <pc:docMk/>
            <pc:sldMk cId="1323760052" sldId="302"/>
            <ac:spMk id="4" creationId="{F0759553-799A-0F1A-F1D0-6752F10699E7}"/>
          </ac:spMkLst>
        </pc:spChg>
        <pc:spChg chg="del mod">
          <ac:chgData name="Yavor Petrov" userId="856380f930f4d254" providerId="LiveId" clId="{8D826620-ABEC-4A66-8C47-2B6CF2E08818}" dt="2024-12-14T16:23:57.850" v="864" actId="478"/>
          <ac:spMkLst>
            <pc:docMk/>
            <pc:sldMk cId="1323760052" sldId="302"/>
            <ac:spMk id="6" creationId="{864D6ACC-22BB-B3AD-E797-74518F06BE3A}"/>
          </ac:spMkLst>
        </pc:spChg>
        <pc:spChg chg="add mod">
          <ac:chgData name="Yavor Petrov" userId="856380f930f4d254" providerId="LiveId" clId="{8D826620-ABEC-4A66-8C47-2B6CF2E08818}" dt="2024-12-14T17:10:39.312" v="1174" actId="1076"/>
          <ac:spMkLst>
            <pc:docMk/>
            <pc:sldMk cId="1323760052" sldId="302"/>
            <ac:spMk id="7" creationId="{3C09E209-AD31-5955-7246-4786BEC629CE}"/>
          </ac:spMkLst>
        </pc:spChg>
        <pc:spChg chg="add del mod">
          <ac:chgData name="Yavor Petrov" userId="856380f930f4d254" providerId="LiveId" clId="{8D826620-ABEC-4A66-8C47-2B6CF2E08818}" dt="2024-12-14T16:23:59.258" v="865" actId="478"/>
          <ac:spMkLst>
            <pc:docMk/>
            <pc:sldMk cId="1323760052" sldId="302"/>
            <ac:spMk id="9" creationId="{710092A3-40FF-464E-D616-804494D68786}"/>
          </ac:spMkLst>
        </pc:spChg>
        <pc:spChg chg="del mod">
          <ac:chgData name="Yavor Petrov" userId="856380f930f4d254" providerId="LiveId" clId="{8D826620-ABEC-4A66-8C47-2B6CF2E08818}" dt="2024-12-14T16:23:02.199" v="855" actId="478"/>
          <ac:spMkLst>
            <pc:docMk/>
            <pc:sldMk cId="1323760052" sldId="302"/>
            <ac:spMk id="10" creationId="{6716CAA9-374B-601A-A4B6-6F92CD182236}"/>
          </ac:spMkLst>
        </pc:spChg>
        <pc:spChg chg="add mod">
          <ac:chgData name="Yavor Petrov" userId="856380f930f4d254" providerId="LiveId" clId="{8D826620-ABEC-4A66-8C47-2B6CF2E08818}" dt="2024-12-14T17:08:07.499" v="1169" actId="1076"/>
          <ac:spMkLst>
            <pc:docMk/>
            <pc:sldMk cId="1323760052" sldId="302"/>
            <ac:spMk id="12" creationId="{F2CD1EB9-5D44-33D8-3F73-93577DC2949D}"/>
          </ac:spMkLst>
        </pc:spChg>
      </pc:sldChg>
      <pc:sldChg chg="modSp mod">
        <pc:chgData name="Yavor Petrov" userId="856380f930f4d254" providerId="LiveId" clId="{8D826620-ABEC-4A66-8C47-2B6CF2E08818}" dt="2024-12-14T14:39:29.504" v="401" actId="20577"/>
        <pc:sldMkLst>
          <pc:docMk/>
          <pc:sldMk cId="1151816430" sldId="305"/>
        </pc:sldMkLst>
        <pc:spChg chg="mod">
          <ac:chgData name="Yavor Petrov" userId="856380f930f4d254" providerId="LiveId" clId="{8D826620-ABEC-4A66-8C47-2B6CF2E08818}" dt="2024-12-14T14:30:39.765" v="260" actId="1076"/>
          <ac:spMkLst>
            <pc:docMk/>
            <pc:sldMk cId="1151816430" sldId="305"/>
            <ac:spMk id="2" creationId="{5F6D4F54-DA82-4616-5B86-91637316C018}"/>
          </ac:spMkLst>
        </pc:spChg>
        <pc:spChg chg="mod">
          <ac:chgData name="Yavor Petrov" userId="856380f930f4d254" providerId="LiveId" clId="{8D826620-ABEC-4A66-8C47-2B6CF2E08818}" dt="2024-12-14T14:39:29.504" v="401" actId="20577"/>
          <ac:spMkLst>
            <pc:docMk/>
            <pc:sldMk cId="1151816430" sldId="305"/>
            <ac:spMk id="4" creationId="{1D44FF4F-87AF-081C-2A21-97173EE4A670}"/>
          </ac:spMkLst>
        </pc:spChg>
      </pc:sldChg>
      <pc:sldChg chg="del ord">
        <pc:chgData name="Yavor Petrov" userId="856380f930f4d254" providerId="LiveId" clId="{8D826620-ABEC-4A66-8C47-2B6CF2E08818}" dt="2024-12-14T14:39:07.557" v="399" actId="47"/>
        <pc:sldMkLst>
          <pc:docMk/>
          <pc:sldMk cId="1753578972" sldId="306"/>
        </pc:sldMkLst>
      </pc:sldChg>
      <pc:sldChg chg="addSp delSp modSp del mod">
        <pc:chgData name="Yavor Petrov" userId="856380f930f4d254" providerId="LiveId" clId="{8D826620-ABEC-4A66-8C47-2B6CF2E08818}" dt="2024-12-14T16:55:16.750" v="1127" actId="47"/>
        <pc:sldMkLst>
          <pc:docMk/>
          <pc:sldMk cId="64299592" sldId="307"/>
        </pc:sldMkLst>
        <pc:spChg chg="del">
          <ac:chgData name="Yavor Petrov" userId="856380f930f4d254" providerId="LiveId" clId="{8D826620-ABEC-4A66-8C47-2B6CF2E08818}" dt="2024-12-14T16:26:33.788" v="879" actId="478"/>
          <ac:spMkLst>
            <pc:docMk/>
            <pc:sldMk cId="64299592" sldId="307"/>
            <ac:spMk id="2" creationId="{C62C097A-775B-08E5-6C81-5BA1BCE9ACD7}"/>
          </ac:spMkLst>
        </pc:spChg>
        <pc:spChg chg="del">
          <ac:chgData name="Yavor Petrov" userId="856380f930f4d254" providerId="LiveId" clId="{8D826620-ABEC-4A66-8C47-2B6CF2E08818}" dt="2024-12-14T16:26:29.351" v="878" actId="478"/>
          <ac:spMkLst>
            <pc:docMk/>
            <pc:sldMk cId="64299592" sldId="307"/>
            <ac:spMk id="3" creationId="{58037C43-2A58-4D8F-4B88-9D5CBE782944}"/>
          </ac:spMkLst>
        </pc:spChg>
        <pc:spChg chg="add mod">
          <ac:chgData name="Yavor Petrov" userId="856380f930f4d254" providerId="LiveId" clId="{8D826620-ABEC-4A66-8C47-2B6CF2E08818}" dt="2024-12-14T16:26:26.767" v="877" actId="478"/>
          <ac:spMkLst>
            <pc:docMk/>
            <pc:sldMk cId="64299592" sldId="307"/>
            <ac:spMk id="6" creationId="{C611B184-4FC7-A92A-EA00-2E56E5349F1C}"/>
          </ac:spMkLst>
        </pc:spChg>
        <pc:spChg chg="add mod">
          <ac:chgData name="Yavor Petrov" userId="856380f930f4d254" providerId="LiveId" clId="{8D826620-ABEC-4A66-8C47-2B6CF2E08818}" dt="2024-12-14T16:26:29.351" v="878" actId="478"/>
          <ac:spMkLst>
            <pc:docMk/>
            <pc:sldMk cId="64299592" sldId="307"/>
            <ac:spMk id="9" creationId="{49D7C6D9-42A8-3E5C-42C9-395E0451C067}"/>
          </ac:spMkLst>
        </pc:spChg>
        <pc:spChg chg="add mod">
          <ac:chgData name="Yavor Petrov" userId="856380f930f4d254" providerId="LiveId" clId="{8D826620-ABEC-4A66-8C47-2B6CF2E08818}" dt="2024-12-14T16:26:33.788" v="879" actId="478"/>
          <ac:spMkLst>
            <pc:docMk/>
            <pc:sldMk cId="64299592" sldId="307"/>
            <ac:spMk id="11" creationId="{178BB5E8-B721-1C47-763D-82C9A8DFEE2E}"/>
          </ac:spMkLst>
        </pc:spChg>
        <pc:graphicFrameChg chg="del">
          <ac:chgData name="Yavor Petrov" userId="856380f930f4d254" providerId="LiveId" clId="{8D826620-ABEC-4A66-8C47-2B6CF2E08818}" dt="2024-12-14T16:26:26.767" v="877" actId="478"/>
          <ac:graphicFrameMkLst>
            <pc:docMk/>
            <pc:sldMk cId="64299592" sldId="307"/>
            <ac:graphicFrameMk id="7" creationId="{25034E95-5946-A554-4D38-9515B8B69D7E}"/>
          </ac:graphicFrameMkLst>
        </pc:graphicFrameChg>
      </pc:sldChg>
      <pc:sldChg chg="addSp delSp modSp mod">
        <pc:chgData name="Yavor Petrov" userId="856380f930f4d254" providerId="LiveId" clId="{8D826620-ABEC-4A66-8C47-2B6CF2E08818}" dt="2024-12-14T16:38:58.211" v="938" actId="14861"/>
        <pc:sldMkLst>
          <pc:docMk/>
          <pc:sldMk cId="1852983071" sldId="308"/>
        </pc:sldMkLst>
        <pc:spChg chg="mod">
          <ac:chgData name="Yavor Petrov" userId="856380f930f4d254" providerId="LiveId" clId="{8D826620-ABEC-4A66-8C47-2B6CF2E08818}" dt="2024-12-14T14:36:06.770" v="383"/>
          <ac:spMkLst>
            <pc:docMk/>
            <pc:sldMk cId="1852983071" sldId="308"/>
            <ac:spMk id="2" creationId="{4D17B9D3-A88A-5F79-3CD7-7112379E43FB}"/>
          </ac:spMkLst>
        </pc:spChg>
        <pc:spChg chg="del">
          <ac:chgData name="Yavor Petrov" userId="856380f930f4d254" providerId="LiveId" clId="{8D826620-ABEC-4A66-8C47-2B6CF2E08818}" dt="2024-12-14T16:26:17.602" v="876" actId="478"/>
          <ac:spMkLst>
            <pc:docMk/>
            <pc:sldMk cId="1852983071" sldId="308"/>
            <ac:spMk id="3" creationId="{315092CE-B028-71A6-C0A0-FB94C591E96F}"/>
          </ac:spMkLst>
        </pc:spChg>
        <pc:spChg chg="add del mod">
          <ac:chgData name="Yavor Petrov" userId="856380f930f4d254" providerId="LiveId" clId="{8D826620-ABEC-4A66-8C47-2B6CF2E08818}" dt="2024-12-14T16:25:52.078" v="872" actId="478"/>
          <ac:spMkLst>
            <pc:docMk/>
            <pc:sldMk cId="1852983071" sldId="308"/>
            <ac:spMk id="6" creationId="{217ACC57-B50B-BB07-9F3F-84ADC03F8C12}"/>
          </ac:spMkLst>
        </pc:spChg>
        <pc:spChg chg="add del mod">
          <ac:chgData name="Yavor Petrov" userId="856380f930f4d254" providerId="LiveId" clId="{8D826620-ABEC-4A66-8C47-2B6CF2E08818}" dt="2024-12-14T16:27:16.106" v="882" actId="478"/>
          <ac:spMkLst>
            <pc:docMk/>
            <pc:sldMk cId="1852983071" sldId="308"/>
            <ac:spMk id="9" creationId="{4980E6FC-9110-B386-59BF-C0B46FF71A38}"/>
          </ac:spMkLst>
        </pc:spChg>
        <pc:spChg chg="add mod">
          <ac:chgData name="Yavor Petrov" userId="856380f930f4d254" providerId="LiveId" clId="{8D826620-ABEC-4A66-8C47-2B6CF2E08818}" dt="2024-12-14T16:28:46.980" v="905" actId="1076"/>
          <ac:spMkLst>
            <pc:docMk/>
            <pc:sldMk cId="1852983071" sldId="308"/>
            <ac:spMk id="11" creationId="{6D9F78C6-8E64-B0FF-0392-C225A7E9C549}"/>
          </ac:spMkLst>
        </pc:spChg>
        <pc:spChg chg="add mod">
          <ac:chgData name="Yavor Petrov" userId="856380f930f4d254" providerId="LiveId" clId="{8D826620-ABEC-4A66-8C47-2B6CF2E08818}" dt="2024-12-14T16:28:55.743" v="906" actId="14100"/>
          <ac:spMkLst>
            <pc:docMk/>
            <pc:sldMk cId="1852983071" sldId="308"/>
            <ac:spMk id="13" creationId="{B219F6A7-91CD-983C-6CB7-CA7FD7708499}"/>
          </ac:spMkLst>
        </pc:spChg>
        <pc:graphicFrameChg chg="del">
          <ac:chgData name="Yavor Petrov" userId="856380f930f4d254" providerId="LiveId" clId="{8D826620-ABEC-4A66-8C47-2B6CF2E08818}" dt="2024-12-14T16:25:50.219" v="871" actId="478"/>
          <ac:graphicFrameMkLst>
            <pc:docMk/>
            <pc:sldMk cId="1852983071" sldId="308"/>
            <ac:graphicFrameMk id="7" creationId="{1C299063-CA28-BA61-77D9-CB6A372955EF}"/>
          </ac:graphicFrameMkLst>
        </pc:graphicFrameChg>
        <pc:picChg chg="add mod">
          <ac:chgData name="Yavor Petrov" userId="856380f930f4d254" providerId="LiveId" clId="{8D826620-ABEC-4A66-8C47-2B6CF2E08818}" dt="2024-12-14T16:38:58.211" v="938" actId="14861"/>
          <ac:picMkLst>
            <pc:docMk/>
            <pc:sldMk cId="1852983071" sldId="308"/>
            <ac:picMk id="15" creationId="{49AE4AD1-0636-1057-8E2E-7E7C03442557}"/>
          </ac:picMkLst>
        </pc:picChg>
      </pc:sldChg>
      <pc:sldChg chg="addSp delSp modSp mod">
        <pc:chgData name="Yavor Petrov" userId="856380f930f4d254" providerId="LiveId" clId="{8D826620-ABEC-4A66-8C47-2B6CF2E08818}" dt="2024-12-14T16:34:07.126" v="928" actId="113"/>
        <pc:sldMkLst>
          <pc:docMk/>
          <pc:sldMk cId="121697942" sldId="309"/>
        </pc:sldMkLst>
        <pc:spChg chg="add mod">
          <ac:chgData name="Yavor Petrov" userId="856380f930f4d254" providerId="LiveId" clId="{8D826620-ABEC-4A66-8C47-2B6CF2E08818}" dt="2024-12-14T16:34:07.126" v="928" actId="113"/>
          <ac:spMkLst>
            <pc:docMk/>
            <pc:sldMk cId="121697942" sldId="309"/>
            <ac:spMk id="3" creationId="{281FDA69-D2CE-8BC1-6755-B4B2965DD753}"/>
          </ac:spMkLst>
        </pc:spChg>
        <pc:spChg chg="del mod">
          <ac:chgData name="Yavor Petrov" userId="856380f930f4d254" providerId="LiveId" clId="{8D826620-ABEC-4A66-8C47-2B6CF2E08818}" dt="2024-12-14T16:26:12.041" v="875" actId="478"/>
          <ac:spMkLst>
            <pc:docMk/>
            <pc:sldMk cId="121697942" sldId="309"/>
            <ac:spMk id="6" creationId="{8A235974-1A3D-2F95-9DA6-0B610F0E590B}"/>
          </ac:spMkLst>
        </pc:spChg>
        <pc:spChg chg="add mod">
          <ac:chgData name="Yavor Petrov" userId="856380f930f4d254" providerId="LiveId" clId="{8D826620-ABEC-4A66-8C47-2B6CF2E08818}" dt="2024-12-14T16:33:39.438" v="925" actId="20577"/>
          <ac:spMkLst>
            <pc:docMk/>
            <pc:sldMk cId="121697942" sldId="309"/>
            <ac:spMk id="8" creationId="{8868114F-AF1D-B9DA-AEE2-A2BC5C001AF7}"/>
          </ac:spMkLst>
        </pc:spChg>
        <pc:spChg chg="del">
          <ac:chgData name="Yavor Petrov" userId="856380f930f4d254" providerId="LiveId" clId="{8D826620-ABEC-4A66-8C47-2B6CF2E08818}" dt="2024-12-14T16:26:09.396" v="873" actId="478"/>
          <ac:spMkLst>
            <pc:docMk/>
            <pc:sldMk cId="121697942" sldId="309"/>
            <ac:spMk id="25" creationId="{3E6AD0AA-58A6-5A6D-4BF7-5963B235CA74}"/>
          </ac:spMkLst>
        </pc:spChg>
      </pc:sldChg>
      <pc:sldChg chg="addSp modSp mod">
        <pc:chgData name="Yavor Petrov" userId="856380f930f4d254" providerId="LiveId" clId="{8D826620-ABEC-4A66-8C47-2B6CF2E08818}" dt="2024-12-14T14:17:25.212" v="48" actId="1076"/>
        <pc:sldMkLst>
          <pc:docMk/>
          <pc:sldMk cId="3867488726" sldId="310"/>
        </pc:sldMkLst>
        <pc:spChg chg="mod">
          <ac:chgData name="Yavor Petrov" userId="856380f930f4d254" providerId="LiveId" clId="{8D826620-ABEC-4A66-8C47-2B6CF2E08818}" dt="2024-12-14T14:16:53.005" v="25" actId="1076"/>
          <ac:spMkLst>
            <pc:docMk/>
            <pc:sldMk cId="3867488726" sldId="310"/>
            <ac:spMk id="2" creationId="{E60C5300-AC43-F396-6E83-73A31578C20E}"/>
          </ac:spMkLst>
        </pc:spChg>
        <pc:spChg chg="mod">
          <ac:chgData name="Yavor Petrov" userId="856380f930f4d254" providerId="LiveId" clId="{8D826620-ABEC-4A66-8C47-2B6CF2E08818}" dt="2024-12-14T14:17:25.212" v="48" actId="1076"/>
          <ac:spMkLst>
            <pc:docMk/>
            <pc:sldMk cId="3867488726" sldId="310"/>
            <ac:spMk id="3" creationId="{6A3BE460-3185-CD59-0215-356A228DF2B6}"/>
          </ac:spMkLst>
        </pc:spChg>
        <pc:picChg chg="add mod">
          <ac:chgData name="Yavor Petrov" userId="856380f930f4d254" providerId="LiveId" clId="{8D826620-ABEC-4A66-8C47-2B6CF2E08818}" dt="2024-12-14T14:15:15.492" v="6" actId="1076"/>
          <ac:picMkLst>
            <pc:docMk/>
            <pc:sldMk cId="3867488726" sldId="310"/>
            <ac:picMk id="5" creationId="{FDC99FD8-3C83-8320-5E1A-8419B85EAA39}"/>
          </ac:picMkLst>
        </pc:picChg>
      </pc:sldChg>
      <pc:sldChg chg="addSp delSp modSp add mod ord">
        <pc:chgData name="Yavor Petrov" userId="856380f930f4d254" providerId="LiveId" clId="{8D826620-ABEC-4A66-8C47-2B6CF2E08818}" dt="2024-12-14T16:50:10.021" v="1125" actId="1076"/>
        <pc:sldMkLst>
          <pc:docMk/>
          <pc:sldMk cId="1075857765" sldId="311"/>
        </pc:sldMkLst>
        <pc:spChg chg="mod">
          <ac:chgData name="Yavor Petrov" userId="856380f930f4d254" providerId="LiveId" clId="{8D826620-ABEC-4A66-8C47-2B6CF2E08818}" dt="2024-12-14T16:46:41.368" v="998" actId="1076"/>
          <ac:spMkLst>
            <pc:docMk/>
            <pc:sldMk cId="1075857765" sldId="311"/>
            <ac:spMk id="2" creationId="{E8F4C330-54E6-E8F4-5E7F-B2412624E78E}"/>
          </ac:spMkLst>
        </pc:spChg>
        <pc:spChg chg="del mod">
          <ac:chgData name="Yavor Petrov" userId="856380f930f4d254" providerId="LiveId" clId="{8D826620-ABEC-4A66-8C47-2B6CF2E08818}" dt="2024-12-14T16:43:20.867" v="939" actId="478"/>
          <ac:spMkLst>
            <pc:docMk/>
            <pc:sldMk cId="1075857765" sldId="311"/>
            <ac:spMk id="3" creationId="{47B88AC3-6332-EB46-A35F-E4BCD2308B4B}"/>
          </ac:spMkLst>
        </pc:spChg>
        <pc:spChg chg="add del mod">
          <ac:chgData name="Yavor Petrov" userId="856380f930f4d254" providerId="LiveId" clId="{8D826620-ABEC-4A66-8C47-2B6CF2E08818}" dt="2024-12-14T16:17:26.826" v="813" actId="478"/>
          <ac:spMkLst>
            <pc:docMk/>
            <pc:sldMk cId="1075857765" sldId="311"/>
            <ac:spMk id="6" creationId="{B5F2370D-8273-6D26-2A52-61E5B0BC299A}"/>
          </ac:spMkLst>
        </pc:spChg>
        <pc:spChg chg="add del mod">
          <ac:chgData name="Yavor Petrov" userId="856380f930f4d254" providerId="LiveId" clId="{8D826620-ABEC-4A66-8C47-2B6CF2E08818}" dt="2024-12-14T16:44:06.183" v="940" actId="3680"/>
          <ac:spMkLst>
            <pc:docMk/>
            <pc:sldMk cId="1075857765" sldId="311"/>
            <ac:spMk id="11" creationId="{D97B2733-EA7E-A0C1-C481-AB0AB82DBA0D}"/>
          </ac:spMkLst>
        </pc:spChg>
        <pc:graphicFrameChg chg="del">
          <ac:chgData name="Yavor Petrov" userId="856380f930f4d254" providerId="LiveId" clId="{8D826620-ABEC-4A66-8C47-2B6CF2E08818}" dt="2024-12-14T16:17:23.552" v="812" actId="478"/>
          <ac:graphicFrameMkLst>
            <pc:docMk/>
            <pc:sldMk cId="1075857765" sldId="311"/>
            <ac:graphicFrameMk id="7" creationId="{E0ED617A-51CB-709D-0100-AABFA9F667C0}"/>
          </ac:graphicFrameMkLst>
        </pc:graphicFrameChg>
        <pc:graphicFrameChg chg="add mod ord modGraphic">
          <ac:chgData name="Yavor Petrov" userId="856380f930f4d254" providerId="LiveId" clId="{8D826620-ABEC-4A66-8C47-2B6CF2E08818}" dt="2024-12-14T16:50:10.021" v="1125" actId="1076"/>
          <ac:graphicFrameMkLst>
            <pc:docMk/>
            <pc:sldMk cId="1075857765" sldId="311"/>
            <ac:graphicFrameMk id="12" creationId="{84E029A9-4F04-B1CA-A3A5-4B6A3F8578AB}"/>
          </ac:graphicFrameMkLst>
        </pc:graphicFrameChg>
        <pc:picChg chg="add mod">
          <ac:chgData name="Yavor Petrov" userId="856380f930f4d254" providerId="LiveId" clId="{8D826620-ABEC-4A66-8C47-2B6CF2E08818}" dt="2024-12-14T16:46:44.042" v="999" actId="1076"/>
          <ac:picMkLst>
            <pc:docMk/>
            <pc:sldMk cId="1075857765" sldId="311"/>
            <ac:picMk id="9" creationId="{540B4CF2-4C52-FB95-8331-C3B52FDC5770}"/>
          </ac:picMkLst>
        </pc:picChg>
      </pc:sldChg>
      <pc:sldChg chg="modSp add mod">
        <pc:chgData name="Yavor Petrov" userId="856380f930f4d254" providerId="LiveId" clId="{8D826620-ABEC-4A66-8C47-2B6CF2E08818}" dt="2024-12-14T17:52:02.294" v="1363" actId="20577"/>
        <pc:sldMkLst>
          <pc:docMk/>
          <pc:sldMk cId="3227651464" sldId="312"/>
        </pc:sldMkLst>
        <pc:spChg chg="mod">
          <ac:chgData name="Yavor Petrov" userId="856380f930f4d254" providerId="LiveId" clId="{8D826620-ABEC-4A66-8C47-2B6CF2E08818}" dt="2024-12-14T17:52:02.294" v="1363" actId="20577"/>
          <ac:spMkLst>
            <pc:docMk/>
            <pc:sldMk cId="3227651464" sldId="312"/>
            <ac:spMk id="4" creationId="{5D2CCCB4-D527-CA9A-8E2F-3EC5D02F2F48}"/>
          </ac:spMkLst>
        </pc:spChg>
      </pc:sldChg>
      <pc:sldChg chg="modSp add mod">
        <pc:chgData name="Yavor Petrov" userId="856380f930f4d254" providerId="LiveId" clId="{8D826620-ABEC-4A66-8C47-2B6CF2E08818}" dt="2024-12-14T17:52:17.441" v="1364"/>
        <pc:sldMkLst>
          <pc:docMk/>
          <pc:sldMk cId="3188106801" sldId="313"/>
        </pc:sldMkLst>
        <pc:spChg chg="mod">
          <ac:chgData name="Yavor Petrov" userId="856380f930f4d254" providerId="LiveId" clId="{8D826620-ABEC-4A66-8C47-2B6CF2E08818}" dt="2024-12-14T17:52:17.441" v="1364"/>
          <ac:spMkLst>
            <pc:docMk/>
            <pc:sldMk cId="3188106801" sldId="313"/>
            <ac:spMk id="4" creationId="{FB1E21E4-7F45-F886-1E85-D0421636326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F14A1CB-5452-AC70-7D60-1A44C62C56C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16B759-0F79-F999-E975-D9DBEDB8A51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B9E520-E069-0742-BD97-ED28BB08EC53}" type="datetimeFigureOut">
              <a:rPr lang="en-US" smtClean="0"/>
              <a:t>12/14/2024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9A7C7E-774B-6207-364F-BAC51DF08FD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9ACE22-8537-7305-26E3-E0E0AF83D50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B964BE-1CD1-1943-8CAA-B6D417321F1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45003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F85F30-A497-F84E-BC49-B57AB2B760AA}" type="datetimeFigureOut">
              <a:rPr lang="en-US" smtClean="0"/>
              <a:t>12/14/2024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7D3E5B-4BED-B24C-9674-6B6454D0456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62337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D7D3E5B-4BED-B24C-9674-6B6454D04561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573586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7D3E5B-4BED-B24C-9674-6B6454D04561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828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Freeform 15">
            <a:extLst>
              <a:ext uri="{FF2B5EF4-FFF2-40B4-BE49-F238E27FC236}">
                <a16:creationId xmlns:a16="http://schemas.microsoft.com/office/drawing/2014/main" id="{1EBC0340-3AAE-A39F-0BAF-0E7430611152}"/>
              </a:ext>
            </a:extLst>
          </p:cNvPr>
          <p:cNvSpPr/>
          <p:nvPr userDrawn="1"/>
        </p:nvSpPr>
        <p:spPr>
          <a:xfrm>
            <a:off x="3127386" y="1976768"/>
            <a:ext cx="6929120" cy="4877511"/>
          </a:xfrm>
          <a:custGeom>
            <a:avLst/>
            <a:gdLst>
              <a:gd name="connsiteX0" fmla="*/ 3464560 w 6929120"/>
              <a:gd name="connsiteY0" fmla="*/ 0 h 4877511"/>
              <a:gd name="connsiteX1" fmla="*/ 6929120 w 6929120"/>
              <a:gd name="connsiteY1" fmla="*/ 3464560 h 4877511"/>
              <a:gd name="connsiteX2" fmla="*/ 6656858 w 6929120"/>
              <a:gd name="connsiteY2" fmla="*/ 4813124 h 4877511"/>
              <a:gd name="connsiteX3" fmla="*/ 6625841 w 6929120"/>
              <a:gd name="connsiteY3" fmla="*/ 4877511 h 4877511"/>
              <a:gd name="connsiteX4" fmla="*/ 303280 w 6929120"/>
              <a:gd name="connsiteY4" fmla="*/ 4877511 h 4877511"/>
              <a:gd name="connsiteX5" fmla="*/ 272263 w 6929120"/>
              <a:gd name="connsiteY5" fmla="*/ 4813124 h 4877511"/>
              <a:gd name="connsiteX6" fmla="*/ 0 w 6929120"/>
              <a:gd name="connsiteY6" fmla="*/ 3464560 h 4877511"/>
              <a:gd name="connsiteX7" fmla="*/ 3464560 w 6929120"/>
              <a:gd name="connsiteY7" fmla="*/ 0 h 48775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29120" h="4877511">
                <a:moveTo>
                  <a:pt x="3464560" y="0"/>
                </a:moveTo>
                <a:cubicBezTo>
                  <a:pt x="5377984" y="0"/>
                  <a:pt x="6929120" y="1551136"/>
                  <a:pt x="6929120" y="3464560"/>
                </a:cubicBezTo>
                <a:cubicBezTo>
                  <a:pt x="6929120" y="3942916"/>
                  <a:pt x="6832174" y="4398629"/>
                  <a:pt x="6656858" y="4813124"/>
                </a:cubicBezTo>
                <a:lnTo>
                  <a:pt x="6625841" y="4877511"/>
                </a:lnTo>
                <a:lnTo>
                  <a:pt x="303280" y="4877511"/>
                </a:lnTo>
                <a:lnTo>
                  <a:pt x="272263" y="4813124"/>
                </a:lnTo>
                <a:cubicBezTo>
                  <a:pt x="96946" y="4398629"/>
                  <a:pt x="0" y="3942916"/>
                  <a:pt x="0" y="3464560"/>
                </a:cubicBezTo>
                <a:cubicBezTo>
                  <a:pt x="0" y="1551136"/>
                  <a:pt x="1551136" y="0"/>
                  <a:pt x="346456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pic>
        <p:nvPicPr>
          <p:cNvPr id="10" name="Picture 9" descr="Gap between two buildings against the blue sky">
            <a:extLst>
              <a:ext uri="{FF2B5EF4-FFF2-40B4-BE49-F238E27FC236}">
                <a16:creationId xmlns:a16="http://schemas.microsoft.com/office/drawing/2014/main" id="{C40F96A3-9DAF-4D22-64AD-CEC023D28D98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10546"/>
                    </a14:imgEffect>
                    <a14:imgEffect>
                      <a14:saturation sat="0"/>
                    </a14:imgEffect>
                    <a14:imgEffect>
                      <a14:brightnessContrast bright="-34000" contrast="6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t="2550" b="8386"/>
          <a:stretch/>
        </p:blipFill>
        <p:spPr>
          <a:xfrm>
            <a:off x="760411" y="0"/>
            <a:ext cx="1143158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16767" y="1399032"/>
            <a:ext cx="6757416" cy="3427502"/>
          </a:xfrm>
        </p:spPr>
        <p:txBody>
          <a:bodyPr lIns="0" tIns="0" rIns="0" bIns="0" anchor="t">
            <a:noAutofit/>
          </a:bodyPr>
          <a:lstStyle>
            <a:lvl1pPr algn="l">
              <a:defRPr sz="45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6768" y="417444"/>
            <a:ext cx="7414940" cy="883258"/>
          </a:xfrm>
        </p:spPr>
        <p:txBody>
          <a:bodyPr lIns="0" tIns="0" rIns="0" bIns="18288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4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96221" y="640080"/>
            <a:ext cx="5029200" cy="2157984"/>
          </a:xfrm>
        </p:spPr>
        <p:txBody>
          <a:bodyPr lIns="0" tIns="0" rIns="0" bIns="0" anchor="b">
            <a:noAutofit/>
          </a:bodyPr>
          <a:lstStyle>
            <a:lvl1pPr>
              <a:defRPr sz="32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346650F3-FE62-E3A1-C1F7-6A7E767D0045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395412" y="653461"/>
            <a:ext cx="4597556" cy="55499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696221" y="3127248"/>
            <a:ext cx="4834517" cy="3108960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None/>
              <a:defRPr sz="1800" cap="none" baseline="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D80952A-DC24-8DFB-F8E3-1AAC5A9D5F6C}"/>
              </a:ext>
            </a:extLst>
          </p:cNvPr>
          <p:cNvSpPr/>
          <p:nvPr userDrawn="1"/>
        </p:nvSpPr>
        <p:spPr>
          <a:xfrm>
            <a:off x="11792373" y="0"/>
            <a:ext cx="40881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ooter Placeholder 1">
            <a:extLst>
              <a:ext uri="{FF2B5EF4-FFF2-40B4-BE49-F238E27FC236}">
                <a16:creationId xmlns:a16="http://schemas.microsoft.com/office/drawing/2014/main" id="{21A89689-0612-8B49-DF4A-1864B8558C5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>
          <a:xfrm rot="16200000">
            <a:off x="8854442" y="2953511"/>
            <a:ext cx="6291068" cy="384048"/>
          </a:xfrm>
        </p:spPr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13" name="Slide Number Placeholder 4">
            <a:extLst>
              <a:ext uri="{FF2B5EF4-FFF2-40B4-BE49-F238E27FC236}">
                <a16:creationId xmlns:a16="http://schemas.microsoft.com/office/drawing/2014/main" id="{2FE54DA2-6D33-7833-E646-95347EF8B9AD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>
          <a:xfrm rot="16200000">
            <a:off x="11716512" y="6382510"/>
            <a:ext cx="566928" cy="384048"/>
          </a:xfrm>
        </p:spPr>
        <p:txBody>
          <a:bodyPr/>
          <a:lstStyle/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31798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ADE39F4-E652-D021-FAC3-9A057954548D}"/>
              </a:ext>
            </a:extLst>
          </p:cNvPr>
          <p:cNvSpPr/>
          <p:nvPr userDrawn="1"/>
        </p:nvSpPr>
        <p:spPr>
          <a:xfrm>
            <a:off x="0" y="0"/>
            <a:ext cx="4553712" cy="243230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2" name="Title 21">
            <a:extLst>
              <a:ext uri="{FF2B5EF4-FFF2-40B4-BE49-F238E27FC236}">
                <a16:creationId xmlns:a16="http://schemas.microsoft.com/office/drawing/2014/main" id="{993F1580-C478-6F3E-90EC-651483EF7B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93408" y="640080"/>
            <a:ext cx="5093208" cy="2189223"/>
          </a:xfrm>
        </p:spPr>
        <p:txBody>
          <a:bodyPr lIns="0" tIns="0" rIns="0" bIns="0" anchor="b">
            <a:noAutofit/>
          </a:bodyPr>
          <a:lstStyle>
            <a:lvl1pPr>
              <a:defRPr sz="32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5FBA0098-0696-799B-78DA-DBE833190D5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832104" y="640080"/>
            <a:ext cx="4727448" cy="5559552"/>
          </a:xfrm>
          <a:custGeom>
            <a:avLst/>
            <a:gdLst>
              <a:gd name="connsiteX0" fmla="*/ 0 w 4727448"/>
              <a:gd name="connsiteY0" fmla="*/ 0 h 5559552"/>
              <a:gd name="connsiteX1" fmla="*/ 4727448 w 4727448"/>
              <a:gd name="connsiteY1" fmla="*/ 0 h 5559552"/>
              <a:gd name="connsiteX2" fmla="*/ 4727448 w 4727448"/>
              <a:gd name="connsiteY2" fmla="*/ 2500529 h 5559552"/>
              <a:gd name="connsiteX3" fmla="*/ 4596278 w 4727448"/>
              <a:gd name="connsiteY3" fmla="*/ 2513752 h 5559552"/>
              <a:gd name="connsiteX4" fmla="*/ 4071308 w 4727448"/>
              <a:gd name="connsiteY4" fmla="*/ 3157867 h 5559552"/>
              <a:gd name="connsiteX5" fmla="*/ 4596278 w 4727448"/>
              <a:gd name="connsiteY5" fmla="*/ 3801983 h 5559552"/>
              <a:gd name="connsiteX6" fmla="*/ 4727448 w 4727448"/>
              <a:gd name="connsiteY6" fmla="*/ 3815206 h 5559552"/>
              <a:gd name="connsiteX7" fmla="*/ 4727448 w 4727448"/>
              <a:gd name="connsiteY7" fmla="*/ 5559552 h 5559552"/>
              <a:gd name="connsiteX8" fmla="*/ 0 w 4727448"/>
              <a:gd name="connsiteY8" fmla="*/ 5559552 h 5559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727448" h="5559552">
                <a:moveTo>
                  <a:pt x="0" y="0"/>
                </a:moveTo>
                <a:lnTo>
                  <a:pt x="4727448" y="0"/>
                </a:lnTo>
                <a:lnTo>
                  <a:pt x="4727448" y="2500529"/>
                </a:lnTo>
                <a:lnTo>
                  <a:pt x="4596278" y="2513752"/>
                </a:lnTo>
                <a:cubicBezTo>
                  <a:pt x="4296678" y="2575059"/>
                  <a:pt x="4071308" y="2840144"/>
                  <a:pt x="4071308" y="3157867"/>
                </a:cubicBezTo>
                <a:cubicBezTo>
                  <a:pt x="4071308" y="3475590"/>
                  <a:pt x="4296678" y="3740676"/>
                  <a:pt x="4596278" y="3801983"/>
                </a:cubicBezTo>
                <a:lnTo>
                  <a:pt x="4727448" y="3815206"/>
                </a:lnTo>
                <a:lnTo>
                  <a:pt x="4727448" y="5559552"/>
                </a:lnTo>
                <a:lnTo>
                  <a:pt x="0" y="5559552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</p:spPr>
        <p:txBody>
          <a:bodyPr wrap="square" anchor="ctr">
            <a:noAutofit/>
          </a:bodyPr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65DE34-CDB7-41F7-A95A-592B99558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93408" y="3145536"/>
            <a:ext cx="4306824" cy="2313432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AF214F5-1EBC-DA96-F275-05A0133562D0}"/>
              </a:ext>
            </a:extLst>
          </p:cNvPr>
          <p:cNvSpPr/>
          <p:nvPr userDrawn="1"/>
        </p:nvSpPr>
        <p:spPr>
          <a:xfrm>
            <a:off x="4903412" y="3140474"/>
            <a:ext cx="1314946" cy="131494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635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1">
            <a:extLst>
              <a:ext uri="{FF2B5EF4-FFF2-40B4-BE49-F238E27FC236}">
                <a16:creationId xmlns:a16="http://schemas.microsoft.com/office/drawing/2014/main" id="{592F592C-CC3F-8FC0-DAF8-24019474CA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7383" y="1106424"/>
            <a:ext cx="6839712" cy="1746504"/>
          </a:xfrm>
        </p:spPr>
        <p:txBody>
          <a:bodyPr lIns="0" tIns="0" rIns="0" bIns="0" anchor="b">
            <a:noAutofit/>
          </a:bodyPr>
          <a:lstStyle>
            <a:lvl1pPr>
              <a:defRPr sz="3200" baseline="0">
                <a:latin typeface="+mj-lt"/>
              </a:defRPr>
            </a:lvl1pPr>
          </a:lstStyle>
          <a:p>
            <a:r>
              <a:rPr lang="en-US" dirty="0"/>
              <a:t>CLICK TO EDIT MASTER TITLE</a:t>
            </a: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ED5AF112-F5BD-9AA8-0E64-A6972333DD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50392" y="3236976"/>
            <a:ext cx="5248656" cy="2660904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D9A5508-A146-4C36-FF14-5B78325C526D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7680960" y="804672"/>
            <a:ext cx="3475649" cy="5248656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ctr"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E7E217-DB17-AA1B-8753-DBFDF42AB32F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6FA3F1-16D7-20B8-B929-59317A576C9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0579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" name="Picture 36" descr="A picture containing accessory&#10;&#10;Description automatically generated">
            <a:extLst>
              <a:ext uri="{FF2B5EF4-FFF2-40B4-BE49-F238E27FC236}">
                <a16:creationId xmlns:a16="http://schemas.microsoft.com/office/drawing/2014/main" id="{C36ADBF6-BB82-4096-70C0-7517A47A412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print">
            <a:grayscl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saturation sat="33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21975" b="1533"/>
          <a:stretch>
            <a:fillRect/>
          </a:stretch>
        </p:blipFill>
        <p:spPr>
          <a:xfrm rot="8325578">
            <a:off x="-1775001" y="-1607470"/>
            <a:ext cx="10567962" cy="8905077"/>
          </a:xfrm>
          <a:custGeom>
            <a:avLst/>
            <a:gdLst>
              <a:gd name="connsiteX0" fmla="*/ 6047036 w 10567962"/>
              <a:gd name="connsiteY0" fmla="*/ 8905077 h 8905077"/>
              <a:gd name="connsiteX1" fmla="*/ 0 w 10567962"/>
              <a:gd name="connsiteY1" fmla="*/ 3603767 h 8905077"/>
              <a:gd name="connsiteX2" fmla="*/ 0 w 10567962"/>
              <a:gd name="connsiteY2" fmla="*/ 0 h 8905077"/>
              <a:gd name="connsiteX3" fmla="*/ 6292508 w 10567962"/>
              <a:gd name="connsiteY3" fmla="*/ 0 h 8905077"/>
              <a:gd name="connsiteX4" fmla="*/ 10567962 w 10567962"/>
              <a:gd name="connsiteY4" fmla="*/ 3748201 h 8905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567962" h="8905077">
                <a:moveTo>
                  <a:pt x="6047036" y="8905077"/>
                </a:moveTo>
                <a:lnTo>
                  <a:pt x="0" y="3603767"/>
                </a:lnTo>
                <a:lnTo>
                  <a:pt x="0" y="0"/>
                </a:lnTo>
                <a:lnTo>
                  <a:pt x="6292508" y="0"/>
                </a:lnTo>
                <a:lnTo>
                  <a:pt x="10567962" y="3748201"/>
                </a:lnTo>
                <a:close/>
              </a:path>
            </a:pathLst>
          </a:custGeom>
        </p:spPr>
      </p:pic>
      <p:sp>
        <p:nvSpPr>
          <p:cNvPr id="14" name="Freeform 13">
            <a:extLst>
              <a:ext uri="{FF2B5EF4-FFF2-40B4-BE49-F238E27FC236}">
                <a16:creationId xmlns:a16="http://schemas.microsoft.com/office/drawing/2014/main" id="{FA127B08-9EC5-3FDF-B7CC-DF3587255E18}"/>
              </a:ext>
            </a:extLst>
          </p:cNvPr>
          <p:cNvSpPr/>
          <p:nvPr userDrawn="1"/>
        </p:nvSpPr>
        <p:spPr>
          <a:xfrm>
            <a:off x="925160" y="4144752"/>
            <a:ext cx="4788322" cy="2713249"/>
          </a:xfrm>
          <a:custGeom>
            <a:avLst/>
            <a:gdLst>
              <a:gd name="connsiteX0" fmla="*/ 2394161 w 4788322"/>
              <a:gd name="connsiteY0" fmla="*/ 0 h 2713249"/>
              <a:gd name="connsiteX1" fmla="*/ 4788322 w 4788322"/>
              <a:gd name="connsiteY1" fmla="*/ 2394161 h 2713249"/>
              <a:gd name="connsiteX2" fmla="*/ 4775962 w 4788322"/>
              <a:gd name="connsiteY2" fmla="*/ 2638950 h 2713249"/>
              <a:gd name="connsiteX3" fmla="*/ 4764622 w 4788322"/>
              <a:gd name="connsiteY3" fmla="*/ 2713249 h 2713249"/>
              <a:gd name="connsiteX4" fmla="*/ 23700 w 4788322"/>
              <a:gd name="connsiteY4" fmla="*/ 2713249 h 2713249"/>
              <a:gd name="connsiteX5" fmla="*/ 12361 w 4788322"/>
              <a:gd name="connsiteY5" fmla="*/ 2638950 h 2713249"/>
              <a:gd name="connsiteX6" fmla="*/ 0 w 4788322"/>
              <a:gd name="connsiteY6" fmla="*/ 2394161 h 2713249"/>
              <a:gd name="connsiteX7" fmla="*/ 2394161 w 4788322"/>
              <a:gd name="connsiteY7" fmla="*/ 0 h 27132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88322" h="2713249">
                <a:moveTo>
                  <a:pt x="2394161" y="0"/>
                </a:moveTo>
                <a:cubicBezTo>
                  <a:pt x="3716420" y="0"/>
                  <a:pt x="4788322" y="1071902"/>
                  <a:pt x="4788322" y="2394161"/>
                </a:cubicBezTo>
                <a:cubicBezTo>
                  <a:pt x="4788322" y="2476803"/>
                  <a:pt x="4784135" y="2558466"/>
                  <a:pt x="4775962" y="2638950"/>
                </a:cubicBezTo>
                <a:lnTo>
                  <a:pt x="4764622" y="2713249"/>
                </a:lnTo>
                <a:lnTo>
                  <a:pt x="23700" y="2713249"/>
                </a:lnTo>
                <a:lnTo>
                  <a:pt x="12361" y="2638950"/>
                </a:lnTo>
                <a:cubicBezTo>
                  <a:pt x="4187" y="2558466"/>
                  <a:pt x="0" y="2476803"/>
                  <a:pt x="0" y="2394161"/>
                </a:cubicBezTo>
                <a:cubicBezTo>
                  <a:pt x="0" y="1071902"/>
                  <a:pt x="1071902" y="0"/>
                  <a:pt x="2394161" y="0"/>
                </a:cubicBezTo>
                <a:close/>
              </a:path>
            </a:pathLst>
          </a:custGeom>
          <a:solidFill>
            <a:schemeClr val="accent1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651D38D-DD64-4914-C669-30AA47A5AF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93408" y="1325880"/>
            <a:ext cx="5093208" cy="2816352"/>
          </a:xfrm>
        </p:spPr>
        <p:txBody>
          <a:bodyPr lIns="0" tIns="0" rIns="0" bIns="0" anchor="b">
            <a:noAutofit/>
          </a:bodyPr>
          <a:lstStyle>
            <a:lvl1pPr>
              <a:defRPr sz="32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5A8DA7F4-A65E-7F16-9966-719CC1CE28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93408" y="4462272"/>
            <a:ext cx="3995928" cy="1956816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None/>
              <a:defRPr sz="1800" cap="none" spc="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FD6A538-39F8-D45E-F4C1-38779C640BBC}"/>
              </a:ext>
            </a:extLst>
          </p:cNvPr>
          <p:cNvSpPr/>
          <p:nvPr userDrawn="1"/>
        </p:nvSpPr>
        <p:spPr>
          <a:xfrm>
            <a:off x="11792373" y="0"/>
            <a:ext cx="40881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7806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10">
            <a:extLst>
              <a:ext uri="{FF2B5EF4-FFF2-40B4-BE49-F238E27FC236}">
                <a16:creationId xmlns:a16="http://schemas.microsoft.com/office/drawing/2014/main" id="{AB86DE8E-78DF-CA66-5AED-C7FF0CCF03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10512" y="4010866"/>
            <a:ext cx="5056094" cy="2847135"/>
          </a:xfrm>
          <a:custGeom>
            <a:avLst/>
            <a:gdLst>
              <a:gd name="connsiteX0" fmla="*/ 2528047 w 5056094"/>
              <a:gd name="connsiteY0" fmla="*/ 0 h 2847135"/>
              <a:gd name="connsiteX1" fmla="*/ 5056094 w 5056094"/>
              <a:gd name="connsiteY1" fmla="*/ 2528047 h 2847135"/>
              <a:gd name="connsiteX2" fmla="*/ 5043042 w 5056094"/>
              <a:gd name="connsiteY2" fmla="*/ 2786525 h 2847135"/>
              <a:gd name="connsiteX3" fmla="*/ 5033792 w 5056094"/>
              <a:gd name="connsiteY3" fmla="*/ 2847135 h 2847135"/>
              <a:gd name="connsiteX4" fmla="*/ 22302 w 5056094"/>
              <a:gd name="connsiteY4" fmla="*/ 2847135 h 2847135"/>
              <a:gd name="connsiteX5" fmla="*/ 13052 w 5056094"/>
              <a:gd name="connsiteY5" fmla="*/ 2786525 h 2847135"/>
              <a:gd name="connsiteX6" fmla="*/ 0 w 5056094"/>
              <a:gd name="connsiteY6" fmla="*/ 2528047 h 2847135"/>
              <a:gd name="connsiteX7" fmla="*/ 2528047 w 5056094"/>
              <a:gd name="connsiteY7" fmla="*/ 0 h 28471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56094" h="2847135">
                <a:moveTo>
                  <a:pt x="2528047" y="0"/>
                </a:moveTo>
                <a:cubicBezTo>
                  <a:pt x="3924249" y="0"/>
                  <a:pt x="5056094" y="1131845"/>
                  <a:pt x="5056094" y="2528047"/>
                </a:cubicBezTo>
                <a:cubicBezTo>
                  <a:pt x="5056094" y="2615310"/>
                  <a:pt x="5051673" y="2701540"/>
                  <a:pt x="5043042" y="2786525"/>
                </a:cubicBezTo>
                <a:lnTo>
                  <a:pt x="5033792" y="2847135"/>
                </a:lnTo>
                <a:lnTo>
                  <a:pt x="22302" y="2847135"/>
                </a:lnTo>
                <a:lnTo>
                  <a:pt x="13052" y="2786525"/>
                </a:lnTo>
                <a:cubicBezTo>
                  <a:pt x="4422" y="2701540"/>
                  <a:pt x="0" y="2615310"/>
                  <a:pt x="0" y="2528047"/>
                </a:cubicBezTo>
                <a:cubicBezTo>
                  <a:pt x="0" y="1131845"/>
                  <a:pt x="1131845" y="0"/>
                  <a:pt x="2528047" y="0"/>
                </a:cubicBezTo>
                <a:close/>
              </a:path>
            </a:pathLst>
          </a:custGeom>
          <a:solidFill>
            <a:schemeClr val="accent1">
              <a:alpha val="89692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pic>
        <p:nvPicPr>
          <p:cNvPr id="15" name="Picture 14" descr="Modern house with cubic design">
            <a:extLst>
              <a:ext uri="{FF2B5EF4-FFF2-40B4-BE49-F238E27FC236}">
                <a16:creationId xmlns:a16="http://schemas.microsoft.com/office/drawing/2014/main" id="{FE966628-FEAF-3BD3-2DC4-23A466ABB93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12000" contrast="-1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-406" r="17667" b="23487"/>
          <a:stretch/>
        </p:blipFill>
        <p:spPr>
          <a:xfrm>
            <a:off x="4124294" y="2125402"/>
            <a:ext cx="7678065" cy="47325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B5ED18-7A07-47F1-8056-CD86B076AF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392" y="420624"/>
            <a:ext cx="10954512" cy="1463040"/>
          </a:xfrm>
        </p:spPr>
        <p:txBody>
          <a:bodyPr lIns="0" tIns="0" rIns="0" bIns="0" anchor="b">
            <a:noAutofit/>
          </a:bodyPr>
          <a:lstStyle>
            <a:lvl1pPr>
              <a:lnSpc>
                <a:spcPct val="100000"/>
              </a:lnSpc>
              <a:defRPr sz="3200" b="0" i="0" spc="600" baseline="0">
                <a:latin typeface="+mj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BD9CFE2-F1DE-34DA-A154-9AE903E5B7FC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50899" y="2231136"/>
            <a:ext cx="4828032" cy="3566160"/>
          </a:xfrm>
        </p:spPr>
        <p:txBody>
          <a:bodyPr/>
          <a:lstStyle>
            <a:lvl1pPr marL="283464" indent="-283464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C310569-B083-466A-F24B-8C44360B4EC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FB78C1-0CD8-FD34-E7BB-B8F6E296A4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6947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31D5B031-92C7-C093-2551-D07457044EAC}"/>
              </a:ext>
            </a:extLst>
          </p:cNvPr>
          <p:cNvGrpSpPr/>
          <p:nvPr userDrawn="1"/>
        </p:nvGrpSpPr>
        <p:grpSpPr>
          <a:xfrm>
            <a:off x="-1" y="-2"/>
            <a:ext cx="12191610" cy="6858001"/>
            <a:chOff x="-1" y="-2"/>
            <a:chExt cx="12191610" cy="6858001"/>
          </a:xfrm>
        </p:grpSpPr>
        <p:pic>
          <p:nvPicPr>
            <p:cNvPr id="4" name="Picture Placeholder 14" descr="White modern architecture">
              <a:extLst>
                <a:ext uri="{FF2B5EF4-FFF2-40B4-BE49-F238E27FC236}">
                  <a16:creationId xmlns:a16="http://schemas.microsoft.com/office/drawing/2014/main" id="{21A49D77-8AEF-828A-03A8-2845B710DEE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rot="10800000">
              <a:off x="6155702" y="-2"/>
              <a:ext cx="6035907" cy="6858001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</p:pic>
        <p:pic>
          <p:nvPicPr>
            <p:cNvPr id="5" name="Picture Placeholder 14" descr="White modern architecture">
              <a:extLst>
                <a:ext uri="{FF2B5EF4-FFF2-40B4-BE49-F238E27FC236}">
                  <a16:creationId xmlns:a16="http://schemas.microsoft.com/office/drawing/2014/main" id="{206EA98F-16E6-C607-6268-D08FD83B704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2" cstate="print">
              <a:grayscl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25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/>
                </a:ext>
              </a:extLst>
            </a:blip>
            <a:srcRect/>
            <a:stretch/>
          </p:blipFill>
          <p:spPr>
            <a:xfrm rot="10800000">
              <a:off x="-1" y="-2"/>
              <a:ext cx="6035907" cy="6858001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</p:pic>
      </p:grpSp>
      <p:sp>
        <p:nvSpPr>
          <p:cNvPr id="7" name="Title 6">
            <a:extLst>
              <a:ext uri="{FF2B5EF4-FFF2-40B4-BE49-F238E27FC236}">
                <a16:creationId xmlns:a16="http://schemas.microsoft.com/office/drawing/2014/main" id="{7E6947B8-AA10-E633-EF28-E1A80069E88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648932" y="0"/>
            <a:ext cx="6894136" cy="6894136"/>
          </a:xfrm>
          <a:custGeom>
            <a:avLst/>
            <a:gdLst>
              <a:gd name="connsiteX0" fmla="*/ 3447068 w 6894136"/>
              <a:gd name="connsiteY0" fmla="*/ 0 h 6894136"/>
              <a:gd name="connsiteX1" fmla="*/ 6894136 w 6894136"/>
              <a:gd name="connsiteY1" fmla="*/ 3447068 h 6894136"/>
              <a:gd name="connsiteX2" fmla="*/ 3447068 w 6894136"/>
              <a:gd name="connsiteY2" fmla="*/ 6894136 h 6894136"/>
              <a:gd name="connsiteX3" fmla="*/ 0 w 6894136"/>
              <a:gd name="connsiteY3" fmla="*/ 3447068 h 6894136"/>
              <a:gd name="connsiteX4" fmla="*/ 3447068 w 6894136"/>
              <a:gd name="connsiteY4" fmla="*/ 0 h 6894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94136" h="6894136">
                <a:moveTo>
                  <a:pt x="3447068" y="0"/>
                </a:moveTo>
                <a:cubicBezTo>
                  <a:pt x="5350831" y="0"/>
                  <a:pt x="6894136" y="1543305"/>
                  <a:pt x="6894136" y="3447068"/>
                </a:cubicBezTo>
                <a:cubicBezTo>
                  <a:pt x="6894136" y="5350831"/>
                  <a:pt x="5350831" y="6894136"/>
                  <a:pt x="3447068" y="6894136"/>
                </a:cubicBezTo>
                <a:cubicBezTo>
                  <a:pt x="1543305" y="6894136"/>
                  <a:pt x="0" y="5350831"/>
                  <a:pt x="0" y="3447068"/>
                </a:cubicBezTo>
                <a:cubicBezTo>
                  <a:pt x="0" y="1543305"/>
                  <a:pt x="1543305" y="0"/>
                  <a:pt x="3447068" y="0"/>
                </a:cubicBez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anchor="ctr">
            <a:noAutofit/>
          </a:bodyPr>
          <a:lstStyle>
            <a:lvl1pPr algn="ctr">
              <a:defRPr sz="45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47736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F7D74-558F-4816-9367-4004FFA2B6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46879" y="868680"/>
            <a:ext cx="5248656" cy="2157984"/>
          </a:xfrm>
        </p:spPr>
        <p:txBody>
          <a:bodyPr lIns="0" tIns="0" rIns="0" bIns="0">
            <a:noAutofit/>
          </a:bodyPr>
          <a:lstStyle>
            <a:lvl1pPr>
              <a:defRPr sz="32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075B629-22B4-B399-5D07-4652BF68213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3159126"/>
            <a:ext cx="4577463" cy="3698875"/>
          </a:xfrm>
          <a:custGeom>
            <a:avLst/>
            <a:gdLst>
              <a:gd name="connsiteX0" fmla="*/ 1934275 w 4577463"/>
              <a:gd name="connsiteY0" fmla="*/ 0 h 3698875"/>
              <a:gd name="connsiteX1" fmla="*/ 4577463 w 4577463"/>
              <a:gd name="connsiteY1" fmla="*/ 2643188 h 3698875"/>
              <a:gd name="connsiteX2" fmla="*/ 4369748 w 4577463"/>
              <a:gd name="connsiteY2" fmla="*/ 3672036 h 3698875"/>
              <a:gd name="connsiteX3" fmla="*/ 4356819 w 4577463"/>
              <a:gd name="connsiteY3" fmla="*/ 3698875 h 3698875"/>
              <a:gd name="connsiteX4" fmla="*/ 0 w 4577463"/>
              <a:gd name="connsiteY4" fmla="*/ 3698875 h 3698875"/>
              <a:gd name="connsiteX5" fmla="*/ 0 w 4577463"/>
              <a:gd name="connsiteY5" fmla="*/ 845097 h 3698875"/>
              <a:gd name="connsiteX6" fmla="*/ 87814 w 4577463"/>
              <a:gd name="connsiteY6" fmla="*/ 751885 h 3698875"/>
              <a:gd name="connsiteX7" fmla="*/ 1934275 w 4577463"/>
              <a:gd name="connsiteY7" fmla="*/ 0 h 3698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577463" h="3698875">
                <a:moveTo>
                  <a:pt x="1934275" y="0"/>
                </a:moveTo>
                <a:cubicBezTo>
                  <a:pt x="3394067" y="0"/>
                  <a:pt x="4577463" y="1183396"/>
                  <a:pt x="4577463" y="2643188"/>
                </a:cubicBezTo>
                <a:cubicBezTo>
                  <a:pt x="4577463" y="3008136"/>
                  <a:pt x="4503501" y="3355810"/>
                  <a:pt x="4369748" y="3672036"/>
                </a:cubicBezTo>
                <a:lnTo>
                  <a:pt x="4356819" y="3698875"/>
                </a:lnTo>
                <a:lnTo>
                  <a:pt x="0" y="3698875"/>
                </a:lnTo>
                <a:lnTo>
                  <a:pt x="0" y="845097"/>
                </a:lnTo>
                <a:lnTo>
                  <a:pt x="87814" y="751885"/>
                </a:lnTo>
                <a:cubicBezTo>
                  <a:pt x="564249" y="286676"/>
                  <a:pt x="1215784" y="0"/>
                  <a:pt x="1934275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C1B16EE8-89D3-7E4F-90BE-68EAAD85CBB7}"/>
              </a:ext>
            </a:extLst>
          </p:cNvPr>
          <p:cNvSpPr>
            <a:spLocks noGrp="1"/>
          </p:cNvSpPr>
          <p:nvPr>
            <p:ph sz="half" idx="12"/>
          </p:nvPr>
        </p:nvSpPr>
        <p:spPr>
          <a:xfrm>
            <a:off x="6729984" y="786384"/>
            <a:ext cx="4617720" cy="2770632"/>
          </a:xfrm>
        </p:spPr>
        <p:txBody>
          <a:bodyPr lIns="0" tIns="0" rIns="0" bIns="0">
            <a:normAutofit/>
          </a:bodyPr>
          <a:lstStyle>
            <a:lvl1pPr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defRPr sz="1800" b="1" cap="all" baseline="0">
                <a:latin typeface="+mn-lt"/>
              </a:defRPr>
            </a:lvl1pPr>
            <a:lvl2pPr marL="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defRPr>
                <a:latin typeface="+mn-lt"/>
              </a:defRPr>
            </a:lvl2pPr>
            <a:lvl3pPr marL="283464" indent="-342900">
              <a:lnSpc>
                <a:spcPct val="120000"/>
              </a:lnSpc>
              <a:buFont typeface="Arial" panose="020B0604020202020204" pitchFamily="34" charset="0"/>
              <a:buChar char="•"/>
              <a:defRPr>
                <a:latin typeface="+mn-lt"/>
              </a:defRPr>
            </a:lvl3pPr>
            <a:lvl4pPr marL="548640" indent="-285750">
              <a:lnSpc>
                <a:spcPct val="120000"/>
              </a:lnSpc>
              <a:buFont typeface="Arial" panose="020B0604020202020204" pitchFamily="34" charset="0"/>
              <a:buChar char="•"/>
              <a:defRPr>
                <a:latin typeface="+mn-lt"/>
              </a:defRPr>
            </a:lvl4pPr>
            <a:lvl5pPr marL="822960" indent="-285750">
              <a:lnSpc>
                <a:spcPct val="120000"/>
              </a:lnSpc>
              <a:buFont typeface="Arial" panose="020B0604020202020204" pitchFamily="34" charset="0"/>
              <a:buChar char="•"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29984" y="3858768"/>
            <a:ext cx="4617720" cy="2770632"/>
          </a:xfrm>
        </p:spPr>
        <p:txBody>
          <a:bodyPr lIns="0" tIns="0" rIns="0" bIns="0">
            <a:normAutofit/>
          </a:bodyPr>
          <a:lstStyle>
            <a:lvl1pPr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defRPr sz="1800" b="1" cap="all" baseline="0">
                <a:latin typeface="+mn-lt"/>
              </a:defRPr>
            </a:lvl1pPr>
            <a:lvl2pPr marL="283464" indent="-283464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04B56E-067D-C824-6EEB-3CCE57E4B5B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5DB247-3AE7-BCCA-E0CC-BC0FD69A7E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0231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250F21D-F2DD-7321-0EAB-DA9F671A258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392" y="182880"/>
            <a:ext cx="10122632" cy="1307592"/>
          </a:xfrm>
        </p:spPr>
        <p:txBody>
          <a:bodyPr anchor="b">
            <a:noAutofit/>
          </a:bodyPr>
          <a:lstStyle>
            <a:lvl1pPr algn="l">
              <a:defRPr sz="3200" baseline="0"/>
            </a:lvl1pPr>
          </a:lstStyle>
          <a:p>
            <a:r>
              <a:rPr lang="en-US" dirty="0"/>
              <a:t>CLICK TO EDIT MASTER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392" y="1837944"/>
            <a:ext cx="10085832" cy="1426464"/>
          </a:xfrm>
        </p:spPr>
        <p:txBody>
          <a:bodyPr lIns="0" tIns="45720" rIns="91440" bIns="45720">
            <a:noAutofit/>
          </a:bodyPr>
          <a:lstStyle>
            <a:lvl1pPr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defRPr sz="1800">
                <a:latin typeface="+mn-lt"/>
              </a:defRPr>
            </a:lvl1pPr>
            <a:lvl2pPr>
              <a:defRPr sz="1800">
                <a:latin typeface="+mn-lt"/>
              </a:defRPr>
            </a:lvl2pPr>
            <a:lvl3pPr>
              <a:defRPr sz="1600">
                <a:latin typeface="+mn-lt"/>
              </a:defRPr>
            </a:lvl3pPr>
            <a:lvl4pPr>
              <a:defRPr sz="1400">
                <a:latin typeface="+mn-lt"/>
              </a:defRPr>
            </a:lvl4pPr>
            <a:lvl5pPr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7731A911-7B7E-249D-2D6A-132D4B395A3C}"/>
              </a:ext>
            </a:extLst>
          </p:cNvPr>
          <p:cNvSpPr>
            <a:spLocks noGrp="1"/>
          </p:cNvSpPr>
          <p:nvPr>
            <p:ph sz="half" idx="12"/>
          </p:nvPr>
        </p:nvSpPr>
        <p:spPr>
          <a:xfrm>
            <a:off x="850392" y="3950208"/>
            <a:ext cx="10085832" cy="2331720"/>
          </a:xfrm>
        </p:spPr>
        <p:txBody>
          <a:bodyPr lIns="0" tIns="0" rIns="0" bIns="0">
            <a:noAutofit/>
          </a:bodyPr>
          <a:lstStyle>
            <a:lvl1pPr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defRPr sz="1800">
                <a:latin typeface="+mn-lt"/>
              </a:defRPr>
            </a:lvl1pPr>
            <a:lvl2pPr>
              <a:defRPr sz="1800">
                <a:latin typeface="+mn-lt"/>
              </a:defRPr>
            </a:lvl2pPr>
            <a:lvl3pPr>
              <a:defRPr sz="1600">
                <a:latin typeface="+mn-lt"/>
              </a:defRPr>
            </a:lvl3pPr>
            <a:lvl4pPr>
              <a:defRPr sz="1400">
                <a:latin typeface="+mn-lt"/>
              </a:defRPr>
            </a:lvl4pPr>
            <a:lvl5pPr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8EECBEC-47C0-1CBF-96E7-318D5389847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5D78F7-5CBD-4D51-970A-4C050848D6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9482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6250F21D-F2DD-7321-0EAB-DA9F671A258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392" y="182880"/>
            <a:ext cx="10122632" cy="1307592"/>
          </a:xfrm>
        </p:spPr>
        <p:txBody>
          <a:bodyPr anchor="b">
            <a:noAutofit/>
          </a:bodyPr>
          <a:lstStyle>
            <a:lvl1pPr algn="l">
              <a:defRPr sz="3200" baseline="0"/>
            </a:lvl1pPr>
          </a:lstStyle>
          <a:p>
            <a:r>
              <a:rPr lang="en-US" dirty="0"/>
              <a:t>CLICK TO EDIT MASTER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392" y="1837944"/>
            <a:ext cx="3941064" cy="4270248"/>
          </a:xfrm>
        </p:spPr>
        <p:txBody>
          <a:bodyPr lIns="91440" tIns="45720" rIns="91440" bIns="45720">
            <a:noAutofit/>
          </a:bodyPr>
          <a:lstStyle>
            <a:lvl1pPr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defRPr sz="1800" b="1" cap="all" baseline="0">
                <a:latin typeface="+mn-lt"/>
              </a:defRPr>
            </a:lvl1pPr>
            <a:lvl2pPr marL="283464" indent="-2857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latin typeface="+mn-lt"/>
              </a:defRPr>
            </a:lvl2pPr>
            <a:lvl3pPr marL="548640" indent="-285750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>
                <a:latin typeface="+mn-lt"/>
              </a:defRPr>
            </a:lvl3pPr>
            <a:lvl4pPr>
              <a:defRPr sz="1400">
                <a:latin typeface="+mn-lt"/>
              </a:defRPr>
            </a:lvl4pPr>
            <a:lvl5pPr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7731A911-7B7E-249D-2D6A-132D4B395A3C}"/>
              </a:ext>
            </a:extLst>
          </p:cNvPr>
          <p:cNvSpPr>
            <a:spLocks noGrp="1"/>
          </p:cNvSpPr>
          <p:nvPr>
            <p:ph sz="half" idx="12"/>
          </p:nvPr>
        </p:nvSpPr>
        <p:spPr>
          <a:xfrm>
            <a:off x="5614416" y="1837944"/>
            <a:ext cx="5358384" cy="4270248"/>
          </a:xfrm>
        </p:spPr>
        <p:txBody>
          <a:bodyPr lIns="0" tIns="0" rIns="0" bIns="0">
            <a:noAutofit/>
          </a:bodyPr>
          <a:lstStyle>
            <a:lvl1pPr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defRPr sz="1800">
                <a:latin typeface="+mn-lt"/>
              </a:defRPr>
            </a:lvl1pPr>
            <a:lvl2pPr>
              <a:defRPr sz="1800">
                <a:latin typeface="+mn-lt"/>
              </a:defRPr>
            </a:lvl2pPr>
            <a:lvl3pPr>
              <a:defRPr sz="1600">
                <a:latin typeface="+mn-lt"/>
              </a:defRPr>
            </a:lvl3pPr>
            <a:lvl4pPr>
              <a:defRPr sz="1400">
                <a:latin typeface="+mn-lt"/>
              </a:defRPr>
            </a:lvl4pPr>
            <a:lvl5pPr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8EECBEC-47C0-1CBF-96E7-318D5389847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5D78F7-5CBD-4D51-970A-4C050848D6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6325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15987AE2-5803-BA29-C76B-C9FA864D3F0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392" y="182880"/>
            <a:ext cx="10122632" cy="1307592"/>
          </a:xfrm>
        </p:spPr>
        <p:txBody>
          <a:bodyPr anchor="b">
            <a:noAutofit/>
          </a:bodyPr>
          <a:lstStyle>
            <a:lvl1pPr algn="l">
              <a:defRPr sz="3200" baseline="0"/>
            </a:lvl1pPr>
          </a:lstStyle>
          <a:p>
            <a:r>
              <a:rPr lang="en-US" dirty="0"/>
              <a:t>CLICK TO EDIT MASTER TITLE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5F077D-E901-4AA9-B062-1C37FF407B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168" y="1828800"/>
            <a:ext cx="10126362" cy="4351338"/>
          </a:xfrm>
        </p:spPr>
        <p:txBody>
          <a:bodyPr lIns="0" tIns="0" rIns="0" bIns="0">
            <a:noAutofit/>
          </a:bodyPr>
          <a:lstStyle>
            <a:lvl1pPr>
              <a:defRPr>
                <a:latin typeface="+mn-lt"/>
              </a:defRPr>
            </a:lvl1pPr>
            <a:lvl2pPr>
              <a:defRPr>
                <a:latin typeface="+mn-lt"/>
              </a:defRPr>
            </a:lvl2pPr>
            <a:lvl3pPr>
              <a:defRPr>
                <a:latin typeface="+mn-lt"/>
              </a:defRPr>
            </a:lvl3pPr>
            <a:lvl4pPr>
              <a:defRPr>
                <a:latin typeface="+mn-lt"/>
              </a:defRPr>
            </a:lvl4pPr>
            <a:lvl5pPr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8EECBEC-47C0-1CBF-96E7-318D5389847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5D78F7-5CBD-4D51-970A-4C050848D6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6943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B8540B3-3734-5A53-D7E0-D89871A3711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50392" y="182880"/>
            <a:ext cx="10085832" cy="1307592"/>
          </a:xfrm>
        </p:spPr>
        <p:txBody>
          <a:bodyPr anchor="b">
            <a:noAutofit/>
          </a:bodyPr>
          <a:lstStyle>
            <a:lvl1pPr algn="l">
              <a:defRPr sz="3200" baseline="0"/>
            </a:lvl1pPr>
          </a:lstStyle>
          <a:p>
            <a:r>
              <a:rPr lang="en-US" dirty="0"/>
              <a:t>CLICK TO EDIT MASTER TITLE</a:t>
            </a:r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7E6B22B6-D5E7-7C52-B588-374568C8DD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50392" y="1911096"/>
            <a:ext cx="4837176" cy="2898648"/>
          </a:xfrm>
        </p:spPr>
        <p:txBody>
          <a:bodyPr lIns="0" tIns="0" rIns="0" bIns="0">
            <a:noAutofit/>
          </a:bodyPr>
          <a:lstStyle>
            <a:lvl1pPr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defRPr sz="1800" cap="none" baseline="0">
                <a:latin typeface="+mn-lt"/>
              </a:defRPr>
            </a:lvl1pPr>
            <a:lvl2pPr marL="283464" indent="-2857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latin typeface="+mn-lt"/>
              </a:defRPr>
            </a:lvl2pPr>
            <a:lvl3pPr marL="548640" indent="-285750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>
                <a:latin typeface="+mn-lt"/>
              </a:defRPr>
            </a:lvl3pPr>
            <a:lvl4pPr>
              <a:defRPr sz="1400">
                <a:latin typeface="+mn-lt"/>
              </a:defRPr>
            </a:lvl4pPr>
            <a:lvl5pPr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BCDBC7A5-FE31-E809-7729-4AFA9CFD0DEB}"/>
              </a:ext>
            </a:extLst>
          </p:cNvPr>
          <p:cNvSpPr>
            <a:spLocks noGrp="1"/>
          </p:cNvSpPr>
          <p:nvPr>
            <p:ph sz="half" idx="36"/>
          </p:nvPr>
        </p:nvSpPr>
        <p:spPr>
          <a:xfrm>
            <a:off x="6812280" y="1911096"/>
            <a:ext cx="4453128" cy="1911096"/>
          </a:xfrm>
        </p:spPr>
        <p:txBody>
          <a:bodyPr lIns="0" tIns="0" rIns="0" bIns="0">
            <a:noAutofit/>
          </a:bodyPr>
          <a:lstStyle>
            <a:lvl1pPr marL="285750" indent="-285750">
              <a:lnSpc>
                <a:spcPct val="12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 cap="none" baseline="0">
                <a:latin typeface="+mn-lt"/>
              </a:defRPr>
            </a:lvl1pPr>
            <a:lvl2pPr marL="548640" indent="-28575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latin typeface="+mn-lt"/>
              </a:defRPr>
            </a:lvl2pPr>
            <a:lvl3pPr marL="822960" indent="-285750">
              <a:lnSpc>
                <a:spcPct val="12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 sz="1600">
                <a:latin typeface="+mn-lt"/>
              </a:defRPr>
            </a:lvl3pPr>
            <a:lvl4pPr>
              <a:defRPr sz="1400">
                <a:latin typeface="+mn-lt"/>
              </a:defRPr>
            </a:lvl4pPr>
            <a:lvl5pPr>
              <a:defRPr sz="1400">
                <a:latin typeface="+mn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8" name="Picture Placeholder 17">
            <a:extLst>
              <a:ext uri="{FF2B5EF4-FFF2-40B4-BE49-F238E27FC236}">
                <a16:creationId xmlns:a16="http://schemas.microsoft.com/office/drawing/2014/main" id="{C39E8D03-897F-C49F-D816-03B8BD63013D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12280" y="4242816"/>
            <a:ext cx="4123944" cy="2615184"/>
          </a:xfrm>
          <a:solidFill>
            <a:schemeClr val="accent1">
              <a:lumMod val="20000"/>
              <a:lumOff val="80000"/>
            </a:schemeClr>
          </a:solidFill>
        </p:spPr>
        <p:txBody>
          <a:bodyPr anchor="ctr">
            <a:noAutofit/>
          </a:bodyPr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A615220-DA65-3A8D-609D-95B6D86B192A}"/>
              </a:ext>
            </a:extLst>
          </p:cNvPr>
          <p:cNvSpPr>
            <a:spLocks noGrp="1"/>
          </p:cNvSpPr>
          <p:nvPr>
            <p:ph type="ftr" sz="quarter" idx="34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AC2A57F-F2BF-F3B3-9D45-5DCD2608D80C}"/>
              </a:ext>
            </a:extLst>
          </p:cNvPr>
          <p:cNvSpPr>
            <a:spLocks noGrp="1"/>
          </p:cNvSpPr>
          <p:nvPr>
            <p:ph type="sldNum" sz="quarter" idx="35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005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Large walking intersection with one lone person">
            <a:extLst>
              <a:ext uri="{FF2B5EF4-FFF2-40B4-BE49-F238E27FC236}">
                <a16:creationId xmlns:a16="http://schemas.microsoft.com/office/drawing/2014/main" id="{09010683-ED2B-BF6C-90F9-AF09D38DB677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  <a14:imgEffect>
                      <a14:brightnessContrast bright="27000" contrast="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"/>
            <a:ext cx="11811000" cy="6858000"/>
          </a:xfrm>
          <a:prstGeom prst="rect">
            <a:avLst/>
          </a:prstGeom>
        </p:spPr>
      </p:pic>
      <p:sp>
        <p:nvSpPr>
          <p:cNvPr id="6" name="Freeform 12">
            <a:extLst>
              <a:ext uri="{FF2B5EF4-FFF2-40B4-BE49-F238E27FC236}">
                <a16:creationId xmlns:a16="http://schemas.microsoft.com/office/drawing/2014/main" id="{82C1C4E7-A67E-5E90-3669-D2982C30E4FC}"/>
              </a:ext>
            </a:extLst>
          </p:cNvPr>
          <p:cNvSpPr/>
          <p:nvPr userDrawn="1"/>
        </p:nvSpPr>
        <p:spPr>
          <a:xfrm>
            <a:off x="777819" y="0"/>
            <a:ext cx="8272488" cy="6858000"/>
          </a:xfrm>
          <a:custGeom>
            <a:avLst/>
            <a:gdLst>
              <a:gd name="connsiteX0" fmla="*/ 2449074 w 8272488"/>
              <a:gd name="connsiteY0" fmla="*/ 0 h 6858000"/>
              <a:gd name="connsiteX1" fmla="*/ 5823415 w 8272488"/>
              <a:gd name="connsiteY1" fmla="*/ 0 h 6858000"/>
              <a:gd name="connsiteX2" fmla="*/ 5929477 w 8272488"/>
              <a:gd name="connsiteY2" fmla="*/ 47950 h 6858000"/>
              <a:gd name="connsiteX3" fmla="*/ 8272488 w 8272488"/>
              <a:gd name="connsiteY3" fmla="*/ 3776315 h 6858000"/>
              <a:gd name="connsiteX4" fmla="*/ 7025715 w 8272488"/>
              <a:gd name="connsiteY4" fmla="*/ 6735959 h 6858000"/>
              <a:gd name="connsiteX5" fmla="*/ 6893036 w 8272488"/>
              <a:gd name="connsiteY5" fmla="*/ 6858000 h 6858000"/>
              <a:gd name="connsiteX6" fmla="*/ 1379452 w 8272488"/>
              <a:gd name="connsiteY6" fmla="*/ 6858000 h 6858000"/>
              <a:gd name="connsiteX7" fmla="*/ 1246773 w 8272488"/>
              <a:gd name="connsiteY7" fmla="*/ 6735959 h 6858000"/>
              <a:gd name="connsiteX8" fmla="*/ 0 w 8272488"/>
              <a:gd name="connsiteY8" fmla="*/ 3776315 h 6858000"/>
              <a:gd name="connsiteX9" fmla="*/ 2343012 w 8272488"/>
              <a:gd name="connsiteY9" fmla="*/ 479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72488" h="6858000">
                <a:moveTo>
                  <a:pt x="2449074" y="0"/>
                </a:moveTo>
                <a:lnTo>
                  <a:pt x="5823415" y="0"/>
                </a:lnTo>
                <a:lnTo>
                  <a:pt x="5929477" y="47950"/>
                </a:lnTo>
                <a:cubicBezTo>
                  <a:pt x="7315814" y="715956"/>
                  <a:pt x="8272488" y="2134414"/>
                  <a:pt x="8272488" y="3776315"/>
                </a:cubicBezTo>
                <a:cubicBezTo>
                  <a:pt x="8272488" y="4936354"/>
                  <a:pt x="7794942" y="5984857"/>
                  <a:pt x="7025715" y="6735959"/>
                </a:cubicBezTo>
                <a:lnTo>
                  <a:pt x="6893036" y="6858000"/>
                </a:lnTo>
                <a:lnTo>
                  <a:pt x="1379452" y="6858000"/>
                </a:lnTo>
                <a:lnTo>
                  <a:pt x="1246773" y="6735959"/>
                </a:lnTo>
                <a:cubicBezTo>
                  <a:pt x="477546" y="5984857"/>
                  <a:pt x="0" y="4936354"/>
                  <a:pt x="0" y="3776315"/>
                </a:cubicBezTo>
                <a:cubicBezTo>
                  <a:pt x="0" y="2134414"/>
                  <a:pt x="956674" y="715956"/>
                  <a:pt x="2343012" y="4795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36714-0A6D-7D0D-3336-B8081C409BA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07196" y="2188196"/>
            <a:ext cx="5985159" cy="1594507"/>
          </a:xfrm>
        </p:spPr>
        <p:txBody>
          <a:bodyPr lIns="0" tIns="0" rIns="0" bIns="0" anchor="b">
            <a:noAutofit/>
          </a:bodyPr>
          <a:lstStyle>
            <a:lvl1pPr>
              <a:defRPr sz="3200" b="1" i="0" baseline="0">
                <a:solidFill>
                  <a:schemeClr val="tx1"/>
                </a:solidFill>
                <a:latin typeface="+mj-lt"/>
                <a:cs typeface="Arial Black" panose="020B0604020202020204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CFA9DBC5-E4A8-5230-9CE1-9028498694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07196" y="4078224"/>
            <a:ext cx="5444517" cy="1731890"/>
          </a:xfrm>
        </p:spPr>
        <p:txBody>
          <a:bodyPr lIns="0" tIns="0" rIns="0" bIns="0" anchor="t">
            <a:noAutofit/>
          </a:bodyPr>
          <a:lstStyle>
            <a:lvl1pPr marL="0" indent="0">
              <a:buNone/>
              <a:defRPr sz="1800" b="0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29F29DD-6F0C-B005-FD16-89C061AE31C9}"/>
              </a:ext>
            </a:extLst>
          </p:cNvPr>
          <p:cNvSpPr/>
          <p:nvPr userDrawn="1"/>
        </p:nvSpPr>
        <p:spPr>
          <a:xfrm>
            <a:off x="10408059" y="1151133"/>
            <a:ext cx="190346" cy="1037063"/>
          </a:xfrm>
          <a:prstGeom prst="rect">
            <a:avLst/>
          </a:prstGeom>
          <a:solidFill>
            <a:schemeClr val="accent1"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980795-C54D-B27A-60D2-8758CAF840E2}"/>
              </a:ext>
            </a:extLst>
          </p:cNvPr>
          <p:cNvSpPr/>
          <p:nvPr userDrawn="1"/>
        </p:nvSpPr>
        <p:spPr>
          <a:xfrm>
            <a:off x="10987993" y="114070"/>
            <a:ext cx="190346" cy="1037063"/>
          </a:xfrm>
          <a:prstGeom prst="rect">
            <a:avLst/>
          </a:prstGeom>
          <a:solidFill>
            <a:schemeClr val="accent1">
              <a:alpha val="8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720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D688C66-2A77-64CD-38B5-90492185CACE}"/>
              </a:ext>
            </a:extLst>
          </p:cNvPr>
          <p:cNvSpPr/>
          <p:nvPr userDrawn="1"/>
        </p:nvSpPr>
        <p:spPr>
          <a:xfrm rot="5400000" flipH="1" flipV="1">
            <a:off x="8570975" y="3236976"/>
            <a:ext cx="6858000" cy="3840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438" y="409576"/>
            <a:ext cx="10972800" cy="1325563"/>
          </a:xfrm>
          <a:prstGeom prst="rect">
            <a:avLst/>
          </a:prstGeom>
        </p:spPr>
        <p:txBody>
          <a:bodyPr vert="horz" lIns="0" tIns="0" rIns="0" bIns="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45644" y="1825625"/>
            <a:ext cx="11098307" cy="4351338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33E5E79-C396-3919-759D-5AD893CE426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 rot="16200000">
            <a:off x="11716512" y="6382510"/>
            <a:ext cx="566928" cy="38404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bg1"/>
                </a:solidFill>
              </a:defRPr>
            </a:lvl1pPr>
          </a:lstStyle>
          <a:p>
            <a:fld id="{09A01C0A-2BB6-49E7-91A3-DCB9F9F5958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89035839-CD36-5568-9808-CCDD9953C93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>
            <a:off x="8854442" y="2953511"/>
            <a:ext cx="6291068" cy="384048"/>
          </a:xfrm>
          <a:prstGeom prst="rect">
            <a:avLst/>
          </a:prstGeom>
          <a:noFill/>
        </p:spPr>
        <p:txBody>
          <a:bodyPr vert="horz" lIns="210312" tIns="45720" rIns="91440" bIns="45720" rtlCol="0" anchor="ctr"/>
          <a:lstStyle>
            <a:lvl1pPr algn="l">
              <a:defRPr sz="1200" b="1" cap="all" spc="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6" r:id="rId2"/>
    <p:sldLayoutId id="2147483651" r:id="rId3"/>
    <p:sldLayoutId id="2147483664" r:id="rId4"/>
    <p:sldLayoutId id="2147483659" r:id="rId5"/>
    <p:sldLayoutId id="2147483654" r:id="rId6"/>
    <p:sldLayoutId id="2147483667" r:id="rId7"/>
    <p:sldLayoutId id="2147483665" r:id="rId8"/>
    <p:sldLayoutId id="2147483669" r:id="rId9"/>
    <p:sldLayoutId id="2147483670" r:id="rId10"/>
    <p:sldLayoutId id="2147483652" r:id="rId11"/>
    <p:sldLayoutId id="2147483656" r:id="rId12"/>
    <p:sldLayoutId id="2147483663" r:id="rId13"/>
  </p:sldLayoutIdLst>
  <p:hf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i="0" kern="1200" cap="all" spc="600" baseline="0">
          <a:solidFill>
            <a:schemeClr val="tx1"/>
          </a:solidFill>
          <a:latin typeface="+mj-lt"/>
          <a:ea typeface="+mj-ea"/>
          <a:cs typeface="Arial Black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Tx/>
        <a:buNone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2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18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1800" b="0" i="0" kern="1200">
          <a:solidFill>
            <a:schemeClr val="tx1"/>
          </a:solidFill>
          <a:latin typeface="Avenir Next LT Pro" panose="020B0504020202020204" pitchFamily="34" charset="77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4" orient="horz" pos="1152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19" userDrawn="1">
          <p15:clr>
            <a:srgbClr val="547EBF"/>
          </p15:clr>
        </p15:guide>
        <p15:guide id="20" pos="7680" userDrawn="1">
          <p15:clr>
            <a:srgbClr val="547EBF"/>
          </p15:clr>
        </p15:guide>
        <p15:guide id="21" pos="528" userDrawn="1">
          <p15:clr>
            <a:srgbClr val="547EBF"/>
          </p15:clr>
        </p15:guide>
        <p15:guide id="22" pos="6912" userDrawn="1">
          <p15:clr>
            <a:srgbClr val="547EBF"/>
          </p15:clr>
        </p15:guide>
        <p15:guide id="23" orient="horz" pos="240" userDrawn="1">
          <p15:clr>
            <a:srgbClr val="547EBF"/>
          </p15:clr>
        </p15:guide>
        <p15:guide id="25" orient="horz" pos="552" userDrawn="1">
          <p15:clr>
            <a:srgbClr val="547EBF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microsoft.com/office/2007/relationships/hdphoto" Target="../media/hdphoto6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C5300-AC43-F396-6E83-73A31578C2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1000" y="2836002"/>
            <a:ext cx="5364578" cy="1745142"/>
          </a:xfrm>
        </p:spPr>
        <p:txBody>
          <a:bodyPr/>
          <a:lstStyle/>
          <a:p>
            <a:r>
              <a:rPr lang="en-GB" sz="3200" dirty="0"/>
              <a:t>International Business Communications</a:t>
            </a:r>
            <a:br>
              <a:rPr lang="en-GB" sz="3200" dirty="0"/>
            </a:br>
            <a:r>
              <a:rPr lang="en-GB" sz="3200" dirty="0"/>
              <a:t>Lcbb6001</a:t>
            </a:r>
            <a:endParaRPr lang="en-US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3BE460-3185-CD59-0215-356A228DF2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1000" y="5262401"/>
            <a:ext cx="2703672" cy="1072102"/>
          </a:xfrm>
        </p:spPr>
        <p:txBody>
          <a:bodyPr/>
          <a:lstStyle/>
          <a:p>
            <a:r>
              <a:rPr lang="en-US" dirty="0"/>
              <a:t>Yavor Petrov</a:t>
            </a:r>
          </a:p>
          <a:p>
            <a:r>
              <a:rPr lang="en-US" dirty="0"/>
              <a:t>2110946</a:t>
            </a:r>
          </a:p>
        </p:txBody>
      </p:sp>
      <p:pic>
        <p:nvPicPr>
          <p:cNvPr id="5" name="Picture 4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FDC99FD8-3C83-8320-5E1A-8419B85EAA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259270"/>
            <a:ext cx="5715000" cy="189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7488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D4F54-DA82-4616-5B86-91637316C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96221" y="227818"/>
            <a:ext cx="5029200" cy="2157984"/>
          </a:xfrm>
        </p:spPr>
        <p:txBody>
          <a:bodyPr/>
          <a:lstStyle/>
          <a:p>
            <a:r>
              <a:rPr lang="en-US" dirty="0"/>
              <a:t>Outline</a:t>
            </a:r>
          </a:p>
        </p:txBody>
      </p:sp>
      <p:pic>
        <p:nvPicPr>
          <p:cNvPr id="5" name="Picture Placeholder 4" descr="Close-up of skyscrapers">
            <a:extLst>
              <a:ext uri="{FF2B5EF4-FFF2-40B4-BE49-F238E27FC236}">
                <a16:creationId xmlns:a16="http://schemas.microsoft.com/office/drawing/2014/main" id="{CBD79D95-B489-7C39-8BA1-EDA2F8F12E11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43" b="43"/>
          <a:stretch/>
        </p:blipFill>
        <p:spPr>
          <a:xfrm>
            <a:off x="1395412" y="653461"/>
            <a:ext cx="4597556" cy="5549900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44FF4F-87AF-081C-2A21-97173EE4A6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6221" y="2701920"/>
            <a:ext cx="4834517" cy="310896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/>
              <a:t>Introduction</a:t>
            </a:r>
            <a:br>
              <a:rPr lang="en-US" dirty="0"/>
            </a:br>
            <a:r>
              <a:rPr lang="en-US" dirty="0"/>
              <a:t>Defining Culture &amp; Its Elements</a:t>
            </a:r>
          </a:p>
          <a:p>
            <a:r>
              <a:rPr lang="en-US" dirty="0"/>
              <a:t>Cultural Impact &amp; Theory</a:t>
            </a:r>
          </a:p>
          <a:p>
            <a:r>
              <a:rPr lang="en-US" dirty="0"/>
              <a:t>China – Culture, Tradition and Globalization</a:t>
            </a:r>
          </a:p>
          <a:p>
            <a:r>
              <a:rPr lang="en-US" dirty="0"/>
              <a:t>Negotiation Strategies</a:t>
            </a:r>
          </a:p>
          <a:p>
            <a:r>
              <a:rPr lang="en-US" dirty="0"/>
              <a:t>Summary</a:t>
            </a:r>
          </a:p>
          <a:p>
            <a:r>
              <a:rPr lang="en-US" dirty="0"/>
              <a:t>References</a:t>
            </a:r>
          </a:p>
          <a:p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6B33E9-5728-FA5C-0AC2-27407C4E7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31720" y="638594"/>
            <a:ext cx="2743200" cy="1336433"/>
          </a:xfrm>
          <a:prstGeom prst="rect">
            <a:avLst/>
          </a:prstGeom>
          <a:solidFill>
            <a:schemeClr val="accent1">
              <a:alpha val="87843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9FDBA0D-C717-B16D-F1F6-BA5D8E090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867073" y="3130095"/>
            <a:ext cx="228928" cy="2252610"/>
          </a:xfrm>
          <a:prstGeom prst="rect">
            <a:avLst/>
          </a:prstGeom>
          <a:solidFill>
            <a:schemeClr val="accent1">
              <a:alpha val="76078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7D090D43-FD3C-82CE-3706-B447C067FB18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18164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8CA0173-29FD-AFA2-C4D4-F4CAD9BFA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7402" y="559574"/>
            <a:ext cx="4471416" cy="598167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pic>
        <p:nvPicPr>
          <p:cNvPr id="7" name="Picture 6" descr="A blue bird with a black background&#10;&#10;Description automatically generated">
            <a:extLst>
              <a:ext uri="{FF2B5EF4-FFF2-40B4-BE49-F238E27FC236}">
                <a16:creationId xmlns:a16="http://schemas.microsoft.com/office/drawing/2014/main" id="{6C1A5BC8-85D4-DCF9-704C-894185A1D1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1071" y="1734378"/>
            <a:ext cx="3497758" cy="19674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6EBF23D4-8CFD-4898-5F79-23BD45CBF34D}"/>
              </a:ext>
            </a:extLst>
          </p:cNvPr>
          <p:cNvSpPr/>
          <p:nvPr/>
        </p:nvSpPr>
        <p:spPr>
          <a:xfrm>
            <a:off x="4864608" y="3051933"/>
            <a:ext cx="1490472" cy="1693803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noFill/>
            </a:endParaRPr>
          </a:p>
        </p:txBody>
      </p:sp>
      <p:pic>
        <p:nvPicPr>
          <p:cNvPr id="9" name="Picture 8" descr="A black and white logo&#10;&#10;Description automatically generated">
            <a:extLst>
              <a:ext uri="{FF2B5EF4-FFF2-40B4-BE49-F238E27FC236}">
                <a16:creationId xmlns:a16="http://schemas.microsoft.com/office/drawing/2014/main" id="{8547F453-E1E0-D5A2-EDAC-50966CC67F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4259" y="3051933"/>
            <a:ext cx="4215585" cy="64993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58B69238-DB9C-04C2-FC32-1AC6658C057C}"/>
              </a:ext>
            </a:extLst>
          </p:cNvPr>
          <p:cNvSpPr txBox="1"/>
          <p:nvPr/>
        </p:nvSpPr>
        <p:spPr>
          <a:xfrm>
            <a:off x="434868" y="858657"/>
            <a:ext cx="370736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i="1" dirty="0"/>
              <a:t>“Bringing continents together, one client at a time!”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C8FC01B0-7BC5-5869-A281-EF11B59BA8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368421" y="4069218"/>
            <a:ext cx="5973318" cy="2277001"/>
          </a:xfrm>
        </p:spPr>
        <p:txBody>
          <a:bodyPr anchor="t"/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dirty="0"/>
              <a:t>Money Transfers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dirty="0"/>
              <a:t>Small Loans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dirty="0"/>
              <a:t>Small to Medium Business Investments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dirty="0"/>
              <a:t>Insurance</a:t>
            </a:r>
          </a:p>
        </p:txBody>
      </p:sp>
    </p:spTree>
    <p:extLst>
      <p:ext uri="{BB962C8B-B14F-4D97-AF65-F5344CB8AC3E}">
        <p14:creationId xmlns:p14="http://schemas.microsoft.com/office/powerpoint/2010/main" val="612500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3B7B0AB-7E6D-621B-43E7-5825A6443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1222462"/>
            <a:ext cx="6839712" cy="585216"/>
          </a:xfrm>
        </p:spPr>
        <p:txBody>
          <a:bodyPr anchor="b"/>
          <a:lstStyle/>
          <a:p>
            <a:r>
              <a:rPr lang="en-US" dirty="0"/>
              <a:t>Defining Culture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17F915-9766-1FC8-98BD-D9AE3D5B2A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7344" y="2031706"/>
            <a:ext cx="5248656" cy="3913632"/>
          </a:xfrm>
        </p:spPr>
        <p:txBody>
          <a:bodyPr anchor="b"/>
          <a:lstStyle/>
          <a:p>
            <a:r>
              <a:rPr lang="en-GB" i="1" dirty="0"/>
              <a:t>What is Culture?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Shared values, beliefs, and behaviours that influence decision-making.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Framework for communication and interpersonal interactions.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i="1" dirty="0"/>
              <a:t>Importance in Business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Culture affects trust-building, decision-making, and negotiation outcomes.</a:t>
            </a:r>
            <a:endParaRPr lang="en-US" dirty="0"/>
          </a:p>
        </p:txBody>
      </p:sp>
      <p:pic>
        <p:nvPicPr>
          <p:cNvPr id="14" name="Picture Placeholder 14" descr="White modern architecture">
            <a:extLst>
              <a:ext uri="{FF2B5EF4-FFF2-40B4-BE49-F238E27FC236}">
                <a16:creationId xmlns:a16="http://schemas.microsoft.com/office/drawing/2014/main" id="{F96F20C9-F169-573A-32C0-8FA15642A6D6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 rotWithShape="1">
          <a:blip r:embed="rId3" cstate="print">
            <a:grayscl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  <a14:imgEffect>
                      <a14:brightnessContrast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l="2541" r="2541"/>
          <a:stretch/>
        </p:blipFill>
        <p:spPr>
          <a:xfrm>
            <a:off x="7680960" y="804672"/>
            <a:ext cx="3475649" cy="5248656"/>
          </a:xfrm>
        </p:spPr>
      </p:pic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104F5115-4987-5C8E-E191-E06A29A553D3}"/>
              </a:ext>
            </a:extLst>
          </p:cNvPr>
          <p:cNvSpPr txBox="1">
            <a:spLocks/>
          </p:cNvSpPr>
          <p:nvPr/>
        </p:nvSpPr>
        <p:spPr>
          <a:xfrm>
            <a:off x="6622354" y="3330533"/>
            <a:ext cx="2121408" cy="2121408"/>
          </a:xfrm>
          <a:prstGeom prst="ellipse">
            <a:avLst/>
          </a:prstGeom>
          <a:solidFill>
            <a:schemeClr val="accent1">
              <a:alpha val="72000"/>
            </a:schemeClr>
          </a:solidFill>
        </p:spPr>
        <p:txBody>
          <a:bodyPr/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Tx/>
              <a:buNone/>
              <a:defRPr sz="300" b="0" i="0" kern="1200">
                <a:solidFill>
                  <a:schemeClr val="accent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Tx/>
              <a:buNone/>
              <a:defRPr sz="2200" b="0" i="0" kern="1200">
                <a:solidFill>
                  <a:schemeClr val="tx1"/>
                </a:solidFill>
                <a:latin typeface="Avenir Next LT Pro" panose="020B0504020202020204" pitchFamily="34" charset="77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Tx/>
              <a:buNone/>
              <a:defRPr sz="2000" b="0" i="0" kern="1200">
                <a:solidFill>
                  <a:schemeClr val="tx1"/>
                </a:solidFill>
                <a:latin typeface="Avenir Next LT Pro" panose="020B0504020202020204" pitchFamily="34" charset="77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Tx/>
              <a:buNone/>
              <a:defRPr sz="1800" b="0" i="0" kern="1200">
                <a:solidFill>
                  <a:schemeClr val="tx1"/>
                </a:solidFill>
                <a:latin typeface="Avenir Next LT Pro" panose="020B0504020202020204" pitchFamily="34" charset="77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Tx/>
              <a:buNone/>
              <a:defRPr sz="1800" b="0" i="0" kern="1200">
                <a:solidFill>
                  <a:schemeClr val="tx1"/>
                </a:solidFill>
                <a:latin typeface="Avenir Next LT Pro" panose="020B0504020202020204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Click to edit Master text styles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1EA969D2-43E7-374C-2BD3-3ED94ADEAE97}"/>
              </a:ext>
            </a:extLst>
          </p:cNvPr>
          <p:cNvSpPr txBox="1">
            <a:spLocks/>
          </p:cNvSpPr>
          <p:nvPr/>
        </p:nvSpPr>
        <p:spPr>
          <a:xfrm>
            <a:off x="10972800" y="1515070"/>
            <a:ext cx="371815" cy="1033272"/>
          </a:xfrm>
          <a:prstGeom prst="rect">
            <a:avLst/>
          </a:prstGeom>
          <a:solidFill>
            <a:schemeClr val="accent1">
              <a:alpha val="83000"/>
            </a:schemeClr>
          </a:solidFill>
        </p:spPr>
        <p:txBody>
          <a:bodyPr/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Tx/>
              <a:buNone/>
              <a:defRPr sz="300" b="0" i="0" kern="1200">
                <a:solidFill>
                  <a:schemeClr val="accent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Tx/>
              <a:buNone/>
              <a:defRPr sz="2200" b="0" i="0" kern="1200">
                <a:solidFill>
                  <a:schemeClr val="tx1"/>
                </a:solidFill>
                <a:latin typeface="Avenir Next LT Pro" panose="020B0504020202020204" pitchFamily="34" charset="77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Tx/>
              <a:buNone/>
              <a:defRPr sz="2000" b="0" i="0" kern="1200">
                <a:solidFill>
                  <a:schemeClr val="tx1"/>
                </a:solidFill>
                <a:latin typeface="Avenir Next LT Pro" panose="020B0504020202020204" pitchFamily="34" charset="77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Tx/>
              <a:buNone/>
              <a:defRPr sz="1800" b="0" i="0" kern="1200">
                <a:solidFill>
                  <a:schemeClr val="tx1"/>
                </a:solidFill>
                <a:latin typeface="Avenir Next LT Pro" panose="020B0504020202020204" pitchFamily="34" charset="77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150000"/>
              </a:lnSpc>
              <a:spcBef>
                <a:spcPts val="500"/>
              </a:spcBef>
              <a:buFontTx/>
              <a:buNone/>
              <a:defRPr sz="1800" b="0" i="0" kern="1200">
                <a:solidFill>
                  <a:schemeClr val="tx1"/>
                </a:solidFill>
                <a:latin typeface="Avenir Next LT Pro" panose="020B0504020202020204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Click to edit Master text styles</a:t>
            </a:r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CCB2D080-C33E-7ABA-4BFC-D6F8F922FF1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A01C0A-2BB6-49E7-91A3-DCB9F9F59583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8401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D3C5A-CEA8-6DDC-B3F1-41D07C4FA7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0356" y="1005840"/>
            <a:ext cx="3227832" cy="1033272"/>
          </a:xfrm>
        </p:spPr>
        <p:txBody>
          <a:bodyPr/>
          <a:lstStyle/>
          <a:p>
            <a:r>
              <a:rPr lang="en-US" dirty="0"/>
              <a:t>Cultural Elements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E8B56C7-C38F-E96E-3C19-8ACF8AF9E7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55864" y="2660904"/>
            <a:ext cx="1956816" cy="2779776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Symbolism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Gestures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Etiquette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Norms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Values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Work Ethics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Cultural History</a:t>
            </a:r>
          </a:p>
        </p:txBody>
      </p:sp>
      <p:pic>
        <p:nvPicPr>
          <p:cNvPr id="7" name="Picture 6" descr="A person shaking hands with another person&#10;&#10;Description automatically generated">
            <a:extLst>
              <a:ext uri="{FF2B5EF4-FFF2-40B4-BE49-F238E27FC236}">
                <a16:creationId xmlns:a16="http://schemas.microsoft.com/office/drawing/2014/main" id="{9033D06D-8D22-26A8-26F9-1EE7193556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2214" y="2660904"/>
            <a:ext cx="4772010" cy="297865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5216153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87F8D88-DE22-2DE5-BF64-9FC10B8DC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326" y="978408"/>
            <a:ext cx="5632704" cy="676656"/>
          </a:xfrm>
        </p:spPr>
        <p:txBody>
          <a:bodyPr/>
          <a:lstStyle/>
          <a:p>
            <a:r>
              <a:rPr lang="en-US" noProof="0" dirty="0"/>
              <a:t>Cultural Impact</a:t>
            </a:r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74321E3-704E-37A8-CFB9-768FCE6AD758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850392" y="2148840"/>
            <a:ext cx="5723638" cy="4288536"/>
          </a:xfrm>
        </p:spPr>
        <p:txBody>
          <a:bodyPr/>
          <a:lstStyle/>
          <a:p>
            <a:r>
              <a:rPr lang="en-GB" dirty="0"/>
              <a:t>Culture influences people’s personalities, habits and decisions.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Misunderstandings due to differing expectations for hierarchy and relationships.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Need for flexibility and cultural adaptation to build trust.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8CBBE5F-9A1C-95FF-B955-8D818F3A20E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716512" y="6382510"/>
            <a:ext cx="566928" cy="384048"/>
          </a:xfrm>
        </p:spPr>
        <p:txBody>
          <a:bodyPr/>
          <a:lstStyle/>
          <a:p>
            <a:fld id="{09A01C0A-2BB6-49E7-91A3-DCB9F9F59583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20983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7A8341-91C8-8B7F-9758-9D5D629CDE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F4C330-54E6-E8F4-5E7F-B2412624E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514" y="1036577"/>
            <a:ext cx="4299202" cy="1011678"/>
          </a:xfrm>
        </p:spPr>
        <p:txBody>
          <a:bodyPr/>
          <a:lstStyle/>
          <a:p>
            <a:r>
              <a:rPr lang="en-US" dirty="0"/>
              <a:t>Theoretical Framework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BCE707-223B-94B9-4F1E-772578EFC04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716512" y="6382510"/>
            <a:ext cx="566928" cy="384048"/>
          </a:xfrm>
        </p:spPr>
        <p:txBody>
          <a:bodyPr/>
          <a:lstStyle/>
          <a:p>
            <a:fld id="{09A01C0A-2BB6-49E7-91A3-DCB9F9F59583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9" name="Picture 8" descr="A crack in a brick wall with a flag painted on it&#10;&#10;Description automatically generated">
            <a:extLst>
              <a:ext uri="{FF2B5EF4-FFF2-40B4-BE49-F238E27FC236}">
                <a16:creationId xmlns:a16="http://schemas.microsoft.com/office/drawing/2014/main" id="{540B4CF2-4C52-FB95-8331-C3B52FDC57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431" y="2706621"/>
            <a:ext cx="4473368" cy="284378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graphicFrame>
        <p:nvGraphicFramePr>
          <p:cNvPr id="12" name="Content Placeholder 11">
            <a:extLst>
              <a:ext uri="{FF2B5EF4-FFF2-40B4-BE49-F238E27FC236}">
                <a16:creationId xmlns:a16="http://schemas.microsoft.com/office/drawing/2014/main" id="{84E029A9-4F04-B1CA-A3A5-4B6A3F8578AB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327832985"/>
              </p:ext>
            </p:extLst>
          </p:nvPr>
        </p:nvGraphicFramePr>
        <p:xfrm>
          <a:off x="5562836" y="667512"/>
          <a:ext cx="5956650" cy="55229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85550">
                  <a:extLst>
                    <a:ext uri="{9D8B030D-6E8A-4147-A177-3AD203B41FA5}">
                      <a16:colId xmlns:a16="http://schemas.microsoft.com/office/drawing/2014/main" val="1243477618"/>
                    </a:ext>
                  </a:extLst>
                </a:gridCol>
                <a:gridCol w="1985550">
                  <a:extLst>
                    <a:ext uri="{9D8B030D-6E8A-4147-A177-3AD203B41FA5}">
                      <a16:colId xmlns:a16="http://schemas.microsoft.com/office/drawing/2014/main" val="488766637"/>
                    </a:ext>
                  </a:extLst>
                </a:gridCol>
                <a:gridCol w="1985550">
                  <a:extLst>
                    <a:ext uri="{9D8B030D-6E8A-4147-A177-3AD203B41FA5}">
                      <a16:colId xmlns:a16="http://schemas.microsoft.com/office/drawing/2014/main" val="150216223"/>
                    </a:ext>
                  </a:extLst>
                </a:gridCol>
              </a:tblGrid>
              <a:tr h="105071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Hofstede’s Cultural Dimensions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China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41683550"/>
                  </a:ext>
                </a:extLst>
              </a:tr>
              <a:tr h="479533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Power Distance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High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Low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05299101"/>
                  </a:ext>
                </a:extLst>
              </a:tr>
              <a:tr h="73550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Individualism vs. Collectivism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Collectivist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Individualist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46339247"/>
                  </a:ext>
                </a:extLst>
              </a:tr>
              <a:tr h="73550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Masculinity vs. Femininity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Balanced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Moderately Masculine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44477806"/>
                  </a:ext>
                </a:extLst>
              </a:tr>
              <a:tr h="73550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Uncertainty Avoidance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Strong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Weak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79603830"/>
                  </a:ext>
                </a:extLst>
              </a:tr>
              <a:tr h="105071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Long-Term vs. Short-Term Orientation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Long-Term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Short-Term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6274069"/>
                  </a:ext>
                </a:extLst>
              </a:tr>
              <a:tr h="735502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Indulgence vs. Restraint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Restraint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Indulgent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154062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58577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EA49A-DC7C-9C4F-2F9A-564E195C5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6879" y="868680"/>
            <a:ext cx="5248656" cy="2157984"/>
          </a:xfrm>
        </p:spPr>
        <p:txBody>
          <a:bodyPr anchor="t"/>
          <a:lstStyle/>
          <a:p>
            <a:r>
              <a:rPr lang="en-GB" dirty="0"/>
              <a:t>China – Culture, Tradition and Globalization</a:t>
            </a:r>
          </a:p>
        </p:txBody>
      </p:sp>
      <p:pic>
        <p:nvPicPr>
          <p:cNvPr id="23" name="Picture Placeholder 22" descr="View of city skyscrapers looking up">
            <a:extLst>
              <a:ext uri="{FF2B5EF4-FFF2-40B4-BE49-F238E27FC236}">
                <a16:creationId xmlns:a16="http://schemas.microsoft.com/office/drawing/2014/main" id="{EA0720B9-8012-11BC-9281-4F57A58FAD3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523" r="523"/>
          <a:stretch/>
        </p:blipFill>
        <p:spPr>
          <a:xfrm>
            <a:off x="0" y="3159126"/>
            <a:ext cx="4577463" cy="3698875"/>
          </a:xfrm>
        </p:spPr>
      </p:pic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A4B6E0DA-DEBF-CAD7-638D-5FAC6A83CE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716512" y="6382510"/>
            <a:ext cx="566928" cy="384048"/>
          </a:xfrm>
        </p:spPr>
        <p:txBody>
          <a:bodyPr/>
          <a:lstStyle/>
          <a:p>
            <a:fld id="{09A01C0A-2BB6-49E7-91A3-DCB9F9F59583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3B5704EA-7A65-5CC2-D428-F28396B0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81346" y="2724345"/>
            <a:ext cx="1292298" cy="1292298"/>
          </a:xfrm>
          <a:prstGeom prst="ellipse">
            <a:avLst/>
          </a:prstGeom>
          <a:solidFill>
            <a:schemeClr val="accent1">
              <a:alpha val="76078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09E209-AD31-5955-7246-4786BEC629CE}"/>
              </a:ext>
            </a:extLst>
          </p:cNvPr>
          <p:cNvSpPr txBox="1"/>
          <p:nvPr/>
        </p:nvSpPr>
        <p:spPr>
          <a:xfrm>
            <a:off x="6903720" y="868680"/>
            <a:ext cx="402640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i="1" dirty="0"/>
              <a:t> </a:t>
            </a:r>
            <a:r>
              <a:rPr lang="en-GB" b="1" i="1" dirty="0"/>
              <a:t>China</a:t>
            </a:r>
            <a:r>
              <a:rPr lang="en-GB" dirty="0"/>
              <a:t>: High-context communication relying on implicit messages, body language, and relationships.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i="1" dirty="0"/>
              <a:t> </a:t>
            </a:r>
            <a:r>
              <a:rPr lang="en-GB" b="1" i="1" dirty="0"/>
              <a:t>UK</a:t>
            </a:r>
            <a:r>
              <a:rPr lang="en-GB" dirty="0"/>
              <a:t>: Low-context communication focusing on directness and clarity.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CD1EB9-5D44-33D8-3F73-93577DC2949D}"/>
              </a:ext>
            </a:extLst>
          </p:cNvPr>
          <p:cNvSpPr txBox="1"/>
          <p:nvPr/>
        </p:nvSpPr>
        <p:spPr>
          <a:xfrm>
            <a:off x="5269230" y="3297342"/>
            <a:ext cx="6112764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i="1" dirty="0"/>
              <a:t> Guanxi</a:t>
            </a:r>
            <a:r>
              <a:rPr lang="en-GB" dirty="0"/>
              <a:t>: Importance of personal connections and trust in Chinese business culture.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 </a:t>
            </a:r>
            <a:r>
              <a:rPr lang="en-GB" b="1" i="1" dirty="0" err="1"/>
              <a:t>Mianzi</a:t>
            </a:r>
            <a:r>
              <a:rPr lang="en-GB" b="1" i="1" dirty="0"/>
              <a:t>:</a:t>
            </a:r>
            <a:r>
              <a:rPr lang="en-GB" dirty="0"/>
              <a:t> Importance of face, preserving dignity and avoiding “losing face” is crucial.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Respect for </a:t>
            </a:r>
            <a:r>
              <a:rPr lang="en-GB" b="1" dirty="0"/>
              <a:t>seniority and hierarchical approval </a:t>
            </a:r>
            <a:r>
              <a:rPr lang="en-GB" dirty="0"/>
              <a:t>in decision-making.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UK’s preference for </a:t>
            </a:r>
            <a:r>
              <a:rPr lang="en-GB" b="1" dirty="0"/>
              <a:t>merit-based</a:t>
            </a:r>
            <a:r>
              <a:rPr lang="en-GB" dirty="0"/>
              <a:t>, individual negotiations may clash with this approach.</a:t>
            </a:r>
          </a:p>
        </p:txBody>
      </p:sp>
    </p:spTree>
    <p:extLst>
      <p:ext uri="{BB962C8B-B14F-4D97-AF65-F5344CB8AC3E}">
        <p14:creationId xmlns:p14="http://schemas.microsoft.com/office/powerpoint/2010/main" val="13237600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7B9D3-A88A-5F79-3CD7-7112379E4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392" y="0"/>
            <a:ext cx="10122632" cy="1307592"/>
          </a:xfrm>
        </p:spPr>
        <p:txBody>
          <a:bodyPr/>
          <a:lstStyle/>
          <a:p>
            <a:r>
              <a:rPr lang="en-US" dirty="0"/>
              <a:t>Negotiation Strategies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F096C5E-DC1F-D26B-A71E-5322020B8A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716512" y="6382510"/>
            <a:ext cx="566928" cy="384048"/>
          </a:xfrm>
        </p:spPr>
        <p:txBody>
          <a:bodyPr/>
          <a:lstStyle/>
          <a:p>
            <a:fld id="{09A01C0A-2BB6-49E7-91A3-DCB9F9F59583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9F78C6-8E64-B0FF-0392-C225A7E9C549}"/>
              </a:ext>
            </a:extLst>
          </p:cNvPr>
          <p:cNvSpPr txBox="1"/>
          <p:nvPr/>
        </p:nvSpPr>
        <p:spPr>
          <a:xfrm>
            <a:off x="850392" y="1997837"/>
            <a:ext cx="306324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Preparation Phase</a:t>
            </a:r>
          </a:p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Conduct research on Chinese cultural norms and practices.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Build trust through formal relationship-building efforts (</a:t>
            </a:r>
            <a:r>
              <a:rPr lang="en-GB" i="1" dirty="0"/>
              <a:t>guanxi</a:t>
            </a:r>
            <a:r>
              <a:rPr lang="en-GB" dirty="0"/>
              <a:t>).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Hire local consultants or interpreters to ensure clear communication.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219F6A7-91CD-983C-6CB7-CA7FD7708499}"/>
              </a:ext>
            </a:extLst>
          </p:cNvPr>
          <p:cNvSpPr txBox="1"/>
          <p:nvPr/>
        </p:nvSpPr>
        <p:spPr>
          <a:xfrm>
            <a:off x="7424928" y="1859338"/>
            <a:ext cx="391668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Execution Phase</a:t>
            </a:r>
          </a:p>
          <a:p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Demonstrate respect for hierarchy: Address senior representatives and align with cultural expectations.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Be patient and avoid pressuring for quick decisions.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Focus on mutual benefits and long-term collaboration.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Use indirect communication for sensitive topics.</a:t>
            </a:r>
          </a:p>
        </p:txBody>
      </p:sp>
      <p:pic>
        <p:nvPicPr>
          <p:cNvPr id="15" name="Picture 14" descr="A hands shaking with a flag&#10;&#10;Description automatically generated">
            <a:extLst>
              <a:ext uri="{FF2B5EF4-FFF2-40B4-BE49-F238E27FC236}">
                <a16:creationId xmlns:a16="http://schemas.microsoft.com/office/drawing/2014/main" id="{49AE4AD1-0636-1057-8E2E-7E7C034425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8962" y="2921817"/>
            <a:ext cx="3280636" cy="1845358"/>
          </a:xfrm>
          <a:prstGeom prst="ellipse">
            <a:avLst/>
          </a:prstGeom>
          <a:ln>
            <a:noFill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8529830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1BA8B96-A97F-34F3-6F87-24039CBE0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392" y="365760"/>
            <a:ext cx="10085832" cy="978408"/>
          </a:xfrm>
        </p:spPr>
        <p:txBody>
          <a:bodyPr/>
          <a:lstStyle/>
          <a:p>
            <a:r>
              <a:rPr lang="en-US" dirty="0"/>
              <a:t>summary</a:t>
            </a:r>
          </a:p>
        </p:txBody>
      </p:sp>
      <p:pic>
        <p:nvPicPr>
          <p:cNvPr id="32" name="Picture Placeholder 31" descr="Close up of skyscrapers">
            <a:extLst>
              <a:ext uri="{FF2B5EF4-FFF2-40B4-BE49-F238E27FC236}">
                <a16:creationId xmlns:a16="http://schemas.microsoft.com/office/drawing/2014/main" id="{24A9B74D-E2A1-3529-BC0C-6F3E582BA96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52" b="52"/>
          <a:stretch/>
        </p:blipFill>
        <p:spPr>
          <a:xfrm>
            <a:off x="6812280" y="4242816"/>
            <a:ext cx="4123944" cy="2615184"/>
          </a:xfr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F1F300-07D0-6B39-2D9D-ACA25BCE9EC4}"/>
              </a:ext>
            </a:extLst>
          </p:cNvPr>
          <p:cNvSpPr>
            <a:spLocks noGrp="1"/>
          </p:cNvSpPr>
          <p:nvPr>
            <p:ph type="sldNum" sz="quarter" idx="35"/>
          </p:nvPr>
        </p:nvSpPr>
        <p:spPr>
          <a:xfrm rot="16200000">
            <a:off x="11716512" y="6382510"/>
            <a:ext cx="566928" cy="384048"/>
          </a:xfrm>
        </p:spPr>
        <p:txBody>
          <a:bodyPr/>
          <a:lstStyle/>
          <a:p>
            <a:fld id="{09A01C0A-2BB6-49E7-91A3-DCB9F9F59583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45A16232-26A5-5976-4EB0-BDA2944D37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>
            <a:off x="3870445" y="2819362"/>
            <a:ext cx="1088802" cy="6988486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FDA69-D2CE-8BC1-6755-B4B2965DD753}"/>
              </a:ext>
            </a:extLst>
          </p:cNvPr>
          <p:cNvSpPr>
            <a:spLocks noGrp="1"/>
          </p:cNvSpPr>
          <p:nvPr>
            <p:ph sz="half" idx="36"/>
          </p:nvPr>
        </p:nvSpPr>
        <p:spPr>
          <a:xfrm>
            <a:off x="6504434" y="1837944"/>
            <a:ext cx="4453128" cy="1911096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Recap</a:t>
            </a:r>
            <a:r>
              <a:rPr lang="en-GB" dirty="0"/>
              <a:t>: Understanding culture is pivotal to overcoming challenges in UK-China negotiations.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Recommendation</a:t>
            </a:r>
            <a:r>
              <a:rPr lang="en-GB" dirty="0"/>
              <a:t>: Provide cross-cultural training to employees and invest in relationship-building activities.</a:t>
            </a:r>
          </a:p>
          <a:p>
            <a:endParaRPr lang="en-GB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868114F-AF1D-B9DA-AEE2-A2BC5C001AF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Understanding cultural nuances fosters trust and credibility.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Flexibility in adapting strategies reduces conflicts.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Long-term partnerships thrive on respect for cultural diversity.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Success depends on patience, respect, and adaptability.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979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FB9C5-183A-3556-D047-215BDB00B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392" y="0"/>
            <a:ext cx="10122632" cy="1307592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0003034-4367-3A30-B08B-22F07E87A6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716512" y="6382510"/>
            <a:ext cx="566928" cy="384048"/>
          </a:xfrm>
        </p:spPr>
        <p:txBody>
          <a:bodyPr/>
          <a:lstStyle/>
          <a:p>
            <a:fld id="{09A01C0A-2BB6-49E7-91A3-DCB9F9F59583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D18CA4-A6AC-9673-C1F1-05C27B75EED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Barclays, n.d.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About Us. 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https://search.jobs.barclays/about-us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14 12 2024].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Chen, Y., 2009.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Introduction of the Postal Savings Bank of China. 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https://postfi.wordpress.com/wp-content/uploads/2009/11/15-introduction-of-the-postal-savings-bank-of-chinaby-chen-ying.pdf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14 12 2024].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Commisceo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Global, n.d. </a:t>
            </a:r>
            <a:r>
              <a:rPr lang="en-GB" sz="18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Mianzi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– The Concept of Face in Chinese Culture. 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https://www.commisceo-global.com/blog/mianzi-the-concept-of-face-in-chinese-culture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14 12 2024].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Hofstede, G., n.d.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Country comparison graphs. 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https://geerthofstede.com/country-comparison-graphs/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14 12 2024].</a:t>
            </a:r>
          </a:p>
        </p:txBody>
      </p:sp>
    </p:spTree>
    <p:extLst>
      <p:ext uri="{BB962C8B-B14F-4D97-AF65-F5344CB8AC3E}">
        <p14:creationId xmlns:p14="http://schemas.microsoft.com/office/powerpoint/2010/main" val="2263397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0F3849-4E5B-1D7B-9821-605D3B38D3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CC0051-9517-73C0-5DC5-B1A03EB7B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392" y="0"/>
            <a:ext cx="10122632" cy="1307592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58537AC-5904-2A92-2FB2-BBC6B520EA6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716512" y="6382510"/>
            <a:ext cx="566928" cy="384048"/>
          </a:xfrm>
        </p:spPr>
        <p:txBody>
          <a:bodyPr/>
          <a:lstStyle/>
          <a:p>
            <a:fld id="{09A01C0A-2BB6-49E7-91A3-DCB9F9F59583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2CCCB4-D527-CA9A-8E2F-3EC5D02F2F4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Kenton, W., 2024.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Guanxi: What it is, History, How it Works, FAQ. 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https://www.investopedia.com/terms/g/guanxi.asp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14 12 2024].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Language Insight, 2024.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Does Culture Affect International Business. 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https://www.greenbook.org/insights/international-market-research/how-does-culture-affect-international-business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14 12 2024].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Management Study Guide Content Team, n.d.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Hofstede’s Cultural Framework as Applied to China. 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https://www.managementstudyguide.com/hofstedes-cultural-framework-as-applied-to-china.htm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14 12 2024].</a:t>
            </a:r>
          </a:p>
        </p:txBody>
      </p:sp>
    </p:spTree>
    <p:extLst>
      <p:ext uri="{BB962C8B-B14F-4D97-AF65-F5344CB8AC3E}">
        <p14:creationId xmlns:p14="http://schemas.microsoft.com/office/powerpoint/2010/main" val="32276514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81BE57-0C4C-4EAE-A181-DC2CEE5D58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B9E56-0F0B-7157-031D-FA2D486668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0392" y="0"/>
            <a:ext cx="10122632" cy="1307592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06C1D50-486B-1186-6042-4C68FE19FD3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 rot="16200000">
            <a:off x="11716512" y="6382510"/>
            <a:ext cx="566928" cy="384048"/>
          </a:xfrm>
        </p:spPr>
        <p:txBody>
          <a:bodyPr/>
          <a:lstStyle/>
          <a:p>
            <a:fld id="{09A01C0A-2BB6-49E7-91A3-DCB9F9F59583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1E21E4-7F45-F886-1E85-D0421636326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Pappas, S. &amp; McKelvie, C., 2022.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culture?. 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https://www.livescience.com/21478-what-is-culture-definition-of-culture.html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14 12 2024].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PB Pressbook, n.d.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Elements of Culture. </a:t>
            </a: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https://pressbooks.howardcc.edu/soci101/chapter/3-2-the-elements-of-culture/</a:t>
            </a:r>
            <a:b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14 12 2024].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Rebello, K. P., 2021. </a:t>
            </a:r>
            <a:r>
              <a:rPr lang="en-GB" sz="18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Impact Of Culture In The Workplace. </a:t>
            </a: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[Online] </a:t>
            </a: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800" u="sng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https://www.forbes.com/councils/forbesbusinessdevelopmentcouncil/2021/12/01/the-impact-of-culture-in-the-workplace/</a:t>
            </a:r>
            <a:b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[Accessed 14 12 2024].</a:t>
            </a: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81068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66A12F8-DD2F-AE73-677F-D5310D6D52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0581" y="2388243"/>
            <a:ext cx="3624924" cy="810903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91AF693-3675-52A5-9E8E-C071048A1A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07197" y="4078224"/>
            <a:ext cx="3268308" cy="1033272"/>
          </a:xfrm>
        </p:spPr>
        <p:txBody>
          <a:bodyPr/>
          <a:lstStyle/>
          <a:p>
            <a:r>
              <a:rPr lang="en-US" dirty="0"/>
              <a:t>Yavor Petrov</a:t>
            </a:r>
          </a:p>
          <a:p>
            <a:r>
              <a:rPr lang="en-US" dirty="0"/>
              <a:t>2110946@student.uwtsd.ac.uk</a:t>
            </a:r>
          </a:p>
          <a:p>
            <a:endParaRPr lang="en-US" dirty="0"/>
          </a:p>
        </p:txBody>
      </p:sp>
      <p:pic>
        <p:nvPicPr>
          <p:cNvPr id="3" name="Picture 2" descr="A red circle with a star and numbers&#10;&#10;Description automatically generated">
            <a:extLst>
              <a:ext uri="{FF2B5EF4-FFF2-40B4-BE49-F238E27FC236}">
                <a16:creationId xmlns:a16="http://schemas.microsoft.com/office/drawing/2014/main" id="{D38502D7-1250-B197-6C3F-D6B91C1AAF7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840" t="10832" r="18832" b="11088"/>
          <a:stretch/>
        </p:blipFill>
        <p:spPr>
          <a:xfrm>
            <a:off x="5833872" y="2388243"/>
            <a:ext cx="2825496" cy="278892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23783487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8">
      <a:dk1>
        <a:srgbClr val="36393B"/>
      </a:dk1>
      <a:lt1>
        <a:srgbClr val="FFFFFF"/>
      </a:lt1>
      <a:dk2>
        <a:srgbClr val="4D62EF"/>
      </a:dk2>
      <a:lt2>
        <a:srgbClr val="E7E4E6"/>
      </a:lt2>
      <a:accent1>
        <a:srgbClr val="3AEFCC"/>
      </a:accent1>
      <a:accent2>
        <a:srgbClr val="62D382"/>
      </a:accent2>
      <a:accent3>
        <a:srgbClr val="FDED60"/>
      </a:accent3>
      <a:accent4>
        <a:srgbClr val="FD4C00"/>
      </a:accent4>
      <a:accent5>
        <a:srgbClr val="FE2701"/>
      </a:accent5>
      <a:accent6>
        <a:srgbClr val="CA54FB"/>
      </a:accent6>
      <a:hlink>
        <a:srgbClr val="4D62EF"/>
      </a:hlink>
      <a:folHlink>
        <a:srgbClr val="FC4C00"/>
      </a:folHlink>
    </a:clrScheme>
    <a:fontScheme name="Custom 19">
      <a:majorFont>
        <a:latin typeface="Arial Black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56051434_win32_KB_V2" id="{58ACA827-3819-46BF-9F1B-29C93E1280DF}" vid="{26F0C15B-5100-493D-AFA2-F4BC413732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F6D4D42E-C7BD-4080-9A83-56BA58F91A9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A0E3FE2-6B9B-4C9A-84D9-AD118750DE6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CD1C4F3-182B-4FFD-86F3-85933C0520B9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6410</TotalTime>
  <Words>863</Words>
  <Application>Microsoft Office PowerPoint</Application>
  <PresentationFormat>Widescreen</PresentationFormat>
  <Paragraphs>122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Arial Black</vt:lpstr>
      <vt:lpstr>Avenir Next LT Pro</vt:lpstr>
      <vt:lpstr>Avenir Next LT Pro Light</vt:lpstr>
      <vt:lpstr>Calibri</vt:lpstr>
      <vt:lpstr>Custom</vt:lpstr>
      <vt:lpstr>International Business Communications Lcbb6001</vt:lpstr>
      <vt:lpstr>Outline</vt:lpstr>
      <vt:lpstr>Introduction</vt:lpstr>
      <vt:lpstr>Defining Culture</vt:lpstr>
      <vt:lpstr>Cultural Elements</vt:lpstr>
      <vt:lpstr>Cultural Impact</vt:lpstr>
      <vt:lpstr>Theoretical Framework</vt:lpstr>
      <vt:lpstr>China – Culture, Tradition and Globalization</vt:lpstr>
      <vt:lpstr>Negotiation Strategies</vt:lpstr>
      <vt:lpstr>summary</vt:lpstr>
      <vt:lpstr>References</vt:lpstr>
      <vt:lpstr>References</vt:lpstr>
      <vt:lpstr>References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Yavor Petrov</cp:lastModifiedBy>
  <cp:revision>1</cp:revision>
  <dcterms:created xsi:type="dcterms:W3CDTF">2022-06-22T01:27:02Z</dcterms:created>
  <dcterms:modified xsi:type="dcterms:W3CDTF">2024-12-14T18:15:51Z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