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80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handoutMaster" Target="handoutMasters/handoutMaster1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6BCACA-D5A1-4781-9717-01E4D6BC2EA4}" type="datetimeFigureOut">
              <a:rPr lang="en-GB" smtClean="0"/>
              <a:pPr/>
              <a:t>06/10/2014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45ADD-62C3-4B12-A064-816245FACB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295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95A93E3-2B0B-AE45-8D06-8F2F3FC4A7E3}" type="datetimeFigureOut">
              <a:rPr lang="en-US" smtClean="0"/>
              <a:pPr/>
              <a:t>06/10/2014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a </a:t>
            </a:r>
            <a:r>
              <a:rPr lang="en-US" dirty="0" err="1" smtClean="0"/>
              <a:t>Christnogaeth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r>
              <a:rPr lang="en-US" dirty="0" err="1" smtClean="0"/>
              <a:t>Gristnogol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2733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Adfent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Disgwyl</a:t>
            </a:r>
            <a:r>
              <a:rPr lang="en-US" dirty="0" smtClean="0"/>
              <a:t> a </a:t>
            </a:r>
            <a:r>
              <a:rPr lang="en-US" dirty="0" err="1" smtClean="0"/>
              <a:t>pharatoi</a:t>
            </a:r>
            <a:r>
              <a:rPr lang="en-US" dirty="0" smtClean="0"/>
              <a:t> am</a:t>
            </a:r>
            <a:r>
              <a:rPr lang="en-US" dirty="0" smtClean="0"/>
              <a:t> </a:t>
            </a:r>
            <a:r>
              <a:rPr lang="en-US" dirty="0" smtClean="0"/>
              <a:t>‘</a:t>
            </a:r>
            <a:r>
              <a:rPr lang="en-US" dirty="0" err="1" smtClean="0"/>
              <a:t>adventus</a:t>
            </a:r>
            <a:r>
              <a:rPr lang="en-US" dirty="0" smtClean="0"/>
              <a:t>’ – </a:t>
            </a:r>
            <a:r>
              <a:rPr lang="en-US" dirty="0" err="1" smtClean="0"/>
              <a:t>dyfodiad</a:t>
            </a:r>
            <a:endParaRPr lang="en-US" dirty="0" smtClean="0"/>
          </a:p>
          <a:p>
            <a:r>
              <a:rPr lang="en-US" dirty="0" err="1" smtClean="0"/>
              <a:t>Pedwar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25 </a:t>
            </a:r>
            <a:r>
              <a:rPr lang="en-US" dirty="0" err="1" smtClean="0"/>
              <a:t>Rhagfyr</a:t>
            </a:r>
            <a:endParaRPr lang="en-US" dirty="0" smtClean="0"/>
          </a:p>
          <a:p>
            <a:r>
              <a:rPr lang="en-US" dirty="0" err="1" smtClean="0"/>
              <a:t>Patriarchiaid</a:t>
            </a:r>
            <a:r>
              <a:rPr lang="en-US" dirty="0" smtClean="0"/>
              <a:t> (Y </a:t>
            </a:r>
            <a:r>
              <a:rPr lang="en-US" dirty="0" err="1" smtClean="0"/>
              <a:t>Tadau</a:t>
            </a:r>
            <a:r>
              <a:rPr lang="en-US" dirty="0" smtClean="0"/>
              <a:t>) – </a:t>
            </a:r>
            <a:r>
              <a:rPr lang="en-US" dirty="0" err="1" smtClean="0"/>
              <a:t>Gobaith</a:t>
            </a:r>
            <a:endParaRPr lang="en-US" dirty="0" smtClean="0"/>
          </a:p>
          <a:p>
            <a:r>
              <a:rPr lang="en-US" dirty="0" err="1" smtClean="0"/>
              <a:t>Proffwydoliaeth</a:t>
            </a:r>
            <a:r>
              <a:rPr lang="en-US" dirty="0" smtClean="0"/>
              <a:t> am </a:t>
            </a:r>
            <a:r>
              <a:rPr lang="en-US" dirty="0" err="1" smtClean="0"/>
              <a:t>eni</a:t>
            </a:r>
            <a:r>
              <a:rPr lang="en-US" dirty="0" smtClean="0"/>
              <a:t> Crist </a:t>
            </a:r>
            <a:r>
              <a:rPr lang="en-US" dirty="0" smtClean="0"/>
              <a:t>– Bethlehem</a:t>
            </a:r>
          </a:p>
          <a:p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Gaudete</a:t>
            </a:r>
            <a:r>
              <a:rPr lang="en-US" dirty="0" smtClean="0"/>
              <a:t> – </a:t>
            </a:r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err="1" smtClean="0"/>
              <a:t>Fedyddiwr</a:t>
            </a:r>
            <a:endParaRPr lang="en-US" dirty="0" smtClean="0"/>
          </a:p>
          <a:p>
            <a:r>
              <a:rPr lang="en-US" dirty="0" err="1" smtClean="0"/>
              <a:t>Cyfarch</a:t>
            </a:r>
            <a:r>
              <a:rPr lang="en-US" dirty="0" smtClean="0"/>
              <a:t> </a:t>
            </a:r>
            <a:r>
              <a:rPr lang="en-US" dirty="0" err="1" smtClean="0"/>
              <a:t>Mair</a:t>
            </a:r>
            <a:r>
              <a:rPr lang="en-US" dirty="0" smtClean="0"/>
              <a:t> </a:t>
            </a:r>
            <a:r>
              <a:rPr lang="en-US" dirty="0" smtClean="0"/>
              <a:t>– Angel</a:t>
            </a:r>
          </a:p>
          <a:p>
            <a:r>
              <a:rPr lang="en-US" dirty="0" err="1" smtClean="0"/>
              <a:t>Cannwyl</a:t>
            </a:r>
            <a:r>
              <a:rPr lang="en-US" dirty="0" smtClean="0"/>
              <a:t> y Crist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406089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1812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Gorllewin</a:t>
            </a:r>
            <a:r>
              <a:rPr lang="en-US" dirty="0" smtClean="0"/>
              <a:t> (</a:t>
            </a:r>
            <a:r>
              <a:rPr lang="en-US" dirty="0" err="1" smtClean="0"/>
              <a:t>Lladin</a:t>
            </a:r>
            <a:r>
              <a:rPr lang="en-US" dirty="0" smtClean="0"/>
              <a:t>) </a:t>
            </a:r>
            <a:r>
              <a:rPr lang="en-US" dirty="0" err="1" smtClean="0"/>
              <a:t>dethlir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Adfent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dechrau’r</a:t>
            </a:r>
            <a:r>
              <a:rPr lang="en-US" dirty="0" smtClean="0"/>
              <a:t>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r>
              <a:rPr lang="en-US" dirty="0" err="1" smtClean="0"/>
              <a:t>Gristnogol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Dwyrain</a:t>
            </a:r>
            <a:r>
              <a:rPr lang="en-US" dirty="0" smtClean="0"/>
              <a:t> (</a:t>
            </a:r>
            <a:r>
              <a:rPr lang="en-US" dirty="0" err="1" smtClean="0"/>
              <a:t>Uniongred</a:t>
            </a:r>
            <a:r>
              <a:rPr lang="en-US" dirty="0" smtClean="0"/>
              <a:t>), </a:t>
            </a:r>
            <a:r>
              <a:rPr lang="en-US" dirty="0" err="1" smtClean="0"/>
              <a:t>gelwir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Adfent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GB" dirty="0" err="1" smtClean="0"/>
              <a:t>Ympryd</a:t>
            </a:r>
            <a:r>
              <a:rPr lang="en-GB" dirty="0" smtClean="0"/>
              <a:t> y </a:t>
            </a:r>
            <a:r>
              <a:rPr lang="en-GB" dirty="0" err="1" smtClean="0"/>
              <a:t>Geni</a:t>
            </a:r>
            <a:r>
              <a:rPr lang="en-US" dirty="0" smtClean="0"/>
              <a:t> (</a:t>
            </a:r>
            <a:r>
              <a:rPr lang="en-US" dirty="0" err="1" smtClean="0"/>
              <a:t>Dechreuir</a:t>
            </a:r>
            <a:r>
              <a:rPr lang="en-US" dirty="0" smtClean="0"/>
              <a:t> y </a:t>
            </a:r>
            <a:r>
              <a:rPr lang="en-US" dirty="0" err="1" smtClean="0"/>
              <a:t>flwyddyn</a:t>
            </a:r>
            <a:r>
              <a:rPr lang="en-US" dirty="0" smtClean="0"/>
              <a:t> </a:t>
            </a:r>
            <a:r>
              <a:rPr lang="en-US" dirty="0" err="1" smtClean="0"/>
              <a:t>Gristnogol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1 </a:t>
            </a:r>
            <a:r>
              <a:rPr lang="en-US" dirty="0" err="1" smtClean="0"/>
              <a:t>Medi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8076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Nadolig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Adfent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ben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o 12 </a:t>
            </a:r>
            <a:r>
              <a:rPr lang="en-US" dirty="0" err="1" smtClean="0"/>
              <a:t>diwrnod</a:t>
            </a:r>
            <a:r>
              <a:rPr lang="en-US" dirty="0" smtClean="0"/>
              <a:t> a </a:t>
            </a:r>
            <a:r>
              <a:rPr lang="en-US" dirty="0" err="1" smtClean="0"/>
              <a:t>gysylltir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Nadolig</a:t>
            </a:r>
            <a:endParaRPr lang="en-US" dirty="0" smtClean="0"/>
          </a:p>
          <a:p>
            <a:r>
              <a:rPr lang="en-US" dirty="0" err="1" smtClean="0"/>
              <a:t>Erbyn</a:t>
            </a:r>
            <a:r>
              <a:rPr lang="en-US" dirty="0" smtClean="0"/>
              <a:t> y 4</a:t>
            </a:r>
            <a:r>
              <a:rPr lang="en-US" baseline="30000" dirty="0" smtClean="0"/>
              <a:t>edd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gysylltiedig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smtClean="0"/>
              <a:t>25 </a:t>
            </a:r>
            <a:r>
              <a:rPr lang="en-US" dirty="0" err="1" smtClean="0"/>
              <a:t>Rhagfyr</a:t>
            </a:r>
            <a:endParaRPr lang="en-US" dirty="0" smtClean="0"/>
          </a:p>
          <a:p>
            <a:r>
              <a:rPr lang="en-US" dirty="0" err="1" smtClean="0"/>
              <a:t>Nifer</a:t>
            </a:r>
            <a:r>
              <a:rPr lang="en-US" dirty="0" smtClean="0"/>
              <a:t> o </a:t>
            </a:r>
            <a:r>
              <a:rPr lang="en-US" dirty="0" err="1" smtClean="0"/>
              <a:t>Egwysi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dathlu’r</a:t>
            </a:r>
            <a:r>
              <a:rPr lang="en-US" dirty="0" smtClean="0"/>
              <a:t> </a:t>
            </a:r>
            <a:r>
              <a:rPr lang="en-US" dirty="0" err="1" smtClean="0"/>
              <a:t>Nadolig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7 </a:t>
            </a:r>
            <a:r>
              <a:rPr lang="en-US" dirty="0" err="1" smtClean="0"/>
              <a:t>Ionawr</a:t>
            </a:r>
            <a:r>
              <a:rPr lang="en-US" dirty="0" smtClean="0"/>
              <a:t> (</a:t>
            </a:r>
            <a:r>
              <a:rPr lang="en-US" dirty="0" smtClean="0"/>
              <a:t>Ethiopia, </a:t>
            </a:r>
            <a:r>
              <a:rPr lang="en-US" dirty="0" err="1" smtClean="0"/>
              <a:t>Rwsia</a:t>
            </a:r>
            <a:r>
              <a:rPr lang="en-US" dirty="0" smtClean="0"/>
              <a:t>, Georgia, </a:t>
            </a:r>
            <a:r>
              <a:rPr lang="en-US" dirty="0" err="1" smtClean="0"/>
              <a:t>Wcr</a:t>
            </a:r>
            <a:r>
              <a:rPr lang="en-US" dirty="0" err="1" smtClean="0"/>
              <a:t>á</a:t>
            </a:r>
            <a:r>
              <a:rPr lang="en-GB" dirty="0" smtClean="0"/>
              <a:t>in</a:t>
            </a:r>
            <a:r>
              <a:rPr lang="en-US" dirty="0" smtClean="0"/>
              <a:t>, </a:t>
            </a:r>
            <a:r>
              <a:rPr lang="en-US" dirty="0" smtClean="0"/>
              <a:t>Serbia, </a:t>
            </a:r>
            <a:r>
              <a:rPr lang="en-US" dirty="0" smtClean="0"/>
              <a:t>Macedonia)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58168"/>
            <a:ext cx="3899816" cy="381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3268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Nadolig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Saturnalia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Dathlu</a:t>
            </a:r>
            <a:r>
              <a:rPr lang="en-US" dirty="0" smtClean="0"/>
              <a:t> </a:t>
            </a:r>
            <a:r>
              <a:rPr lang="en-US" dirty="0" err="1" smtClean="0"/>
              <a:t>anghyfraith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hen </a:t>
            </a:r>
            <a:r>
              <a:rPr lang="en-US" dirty="0" err="1" smtClean="0"/>
              <a:t>ddinas</a:t>
            </a:r>
            <a:r>
              <a:rPr lang="en-US" dirty="0" smtClean="0"/>
              <a:t> </a:t>
            </a:r>
            <a:r>
              <a:rPr lang="en-US" dirty="0" err="1" smtClean="0"/>
              <a:t>Rhufain</a:t>
            </a:r>
            <a:r>
              <a:rPr lang="en-US" dirty="0" smtClean="0"/>
              <a:t> </a:t>
            </a:r>
            <a:r>
              <a:rPr lang="en-US" dirty="0" smtClean="0"/>
              <a:t>(17-</a:t>
            </a:r>
            <a:r>
              <a:rPr lang="en-US" dirty="0" smtClean="0"/>
              <a:t>15 </a:t>
            </a:r>
            <a:r>
              <a:rPr lang="en-US" dirty="0" err="1" smtClean="0"/>
              <a:t>Rhagfyr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err="1" smtClean="0"/>
              <a:t>Llysoedd</a:t>
            </a:r>
            <a:r>
              <a:rPr lang="en-US" dirty="0" smtClean="0"/>
              <a:t> y </a:t>
            </a:r>
            <a:r>
              <a:rPr lang="en-US" dirty="0" err="1" smtClean="0"/>
              <a:t>Gyfraith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gau</a:t>
            </a:r>
            <a:r>
              <a:rPr lang="en-US" dirty="0" smtClean="0"/>
              <a:t>; </a:t>
            </a:r>
            <a:r>
              <a:rPr lang="en-US" dirty="0" err="1" smtClean="0"/>
              <a:t>rhywun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ddewis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r>
              <a:rPr lang="en-US" dirty="0" smtClean="0"/>
              <a:t> </a:t>
            </a:r>
            <a:r>
              <a:rPr lang="en-US" dirty="0" err="1" smtClean="0"/>
              <a:t>bywyd</a:t>
            </a:r>
            <a:r>
              <a:rPr lang="en-US" dirty="0" smtClean="0"/>
              <a:t> </a:t>
            </a:r>
            <a:r>
              <a:rPr lang="en-US" dirty="0" err="1" smtClean="0"/>
              <a:t>ymblesergar</a:t>
            </a:r>
            <a:r>
              <a:rPr lang="en-US" dirty="0" smtClean="0"/>
              <a:t> ac 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aberthu</a:t>
            </a:r>
            <a:endParaRPr lang="en-US" dirty="0" smtClean="0"/>
          </a:p>
          <a:p>
            <a:r>
              <a:rPr lang="en-US" dirty="0" err="1" smtClean="0"/>
              <a:t>Cymerodd</a:t>
            </a:r>
            <a:r>
              <a:rPr lang="en-US" dirty="0" smtClean="0"/>
              <a:t> y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Ŵyl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chysylltu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geni</a:t>
            </a:r>
            <a:r>
              <a:rPr lang="en-US" dirty="0" smtClean="0"/>
              <a:t> Crist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cyfiawnhau’r</a:t>
            </a:r>
            <a:r>
              <a:rPr lang="en-US" dirty="0" smtClean="0"/>
              <a:t> </a:t>
            </a:r>
            <a:r>
              <a:rPr lang="en-US" dirty="0" err="1" smtClean="0"/>
              <a:t>dathlu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 smtClean="0"/>
              <a:t>Ffurfiau</a:t>
            </a:r>
            <a:r>
              <a:rPr lang="en-US" dirty="0" smtClean="0"/>
              <a:t> modern o </a:t>
            </a:r>
            <a:r>
              <a:rPr lang="en-US" dirty="0" err="1" smtClean="0"/>
              <a:t>ddathlu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anrhegion</a:t>
            </a:r>
            <a:endParaRPr lang="en-US" dirty="0" smtClean="0"/>
          </a:p>
          <a:p>
            <a:r>
              <a:rPr lang="en-US" dirty="0" err="1" smtClean="0"/>
              <a:t>Anfon</a:t>
            </a:r>
            <a:r>
              <a:rPr lang="en-US" dirty="0" smtClean="0"/>
              <a:t> </a:t>
            </a:r>
            <a:r>
              <a:rPr lang="en-US" dirty="0" err="1" smtClean="0"/>
              <a:t>cardiau</a:t>
            </a:r>
            <a:endParaRPr lang="en-US" dirty="0" smtClean="0"/>
          </a:p>
          <a:p>
            <a:r>
              <a:rPr lang="en-US" dirty="0" err="1" smtClean="0"/>
              <a:t>Pryd</a:t>
            </a:r>
            <a:r>
              <a:rPr lang="en-US" dirty="0" smtClean="0"/>
              <a:t> </a:t>
            </a:r>
            <a:r>
              <a:rPr lang="en-US" dirty="0" err="1" smtClean="0"/>
              <a:t>bwyd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endParaRPr lang="en-US" dirty="0" smtClean="0"/>
          </a:p>
          <a:p>
            <a:r>
              <a:rPr lang="en-US" dirty="0" err="1" smtClean="0"/>
              <a:t>Addurniadau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coed, </a:t>
            </a:r>
            <a:r>
              <a:rPr lang="en-US" dirty="0" err="1" smtClean="0"/>
              <a:t>goleuadau</a:t>
            </a:r>
            <a:r>
              <a:rPr lang="en-US" dirty="0" smtClean="0"/>
              <a:t>, </a:t>
            </a:r>
            <a:r>
              <a:rPr lang="en-US" dirty="0" err="1" smtClean="0"/>
              <a:t>coronblethau</a:t>
            </a:r>
            <a:r>
              <a:rPr lang="en-US" dirty="0" smtClean="0"/>
              <a:t>, </a:t>
            </a:r>
            <a:r>
              <a:rPr lang="en-US" dirty="0" err="1" smtClean="0"/>
              <a:t>uchelwydd</a:t>
            </a:r>
            <a:r>
              <a:rPr lang="en-US" dirty="0" smtClean="0"/>
              <a:t>, </a:t>
            </a:r>
            <a:r>
              <a:rPr lang="en-US" dirty="0" err="1" smtClean="0"/>
              <a:t>celyn</a:t>
            </a:r>
            <a:endParaRPr lang="en-US" dirty="0" smtClean="0"/>
          </a:p>
          <a:p>
            <a:endParaRPr lang="en-US" dirty="0"/>
          </a:p>
          <a:p>
            <a:r>
              <a:rPr lang="en-US" dirty="0" err="1" smtClean="0"/>
              <a:t>Carolau</a:t>
            </a:r>
            <a:endParaRPr lang="en-US" dirty="0" smtClean="0"/>
          </a:p>
          <a:p>
            <a:r>
              <a:rPr lang="en-US" dirty="0" err="1" smtClean="0"/>
              <a:t>Gwasanathau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081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Twelve </a:t>
            </a:r>
            <a:r>
              <a:rPr lang="en-US" dirty="0" smtClean="0"/>
              <a:t>DIWRNODs </a:t>
            </a:r>
            <a:r>
              <a:rPr lang="en-US" dirty="0" smtClean="0"/>
              <a:t>of Christmastide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DIWRNOD </a:t>
            </a:r>
            <a:r>
              <a:rPr lang="en-US" dirty="0" smtClean="0"/>
              <a:t>1</a:t>
            </a:r>
          </a:p>
          <a:p>
            <a:pPr lvl="1"/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Nadolig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2</a:t>
            </a:r>
          </a:p>
          <a:p>
            <a:pPr lvl="1"/>
            <a:r>
              <a:rPr lang="en-US" dirty="0" err="1" smtClean="0"/>
              <a:t>G</a:t>
            </a:r>
            <a:r>
              <a:rPr lang="en-US" dirty="0" err="1" smtClean="0"/>
              <a:t>ŵ</a:t>
            </a:r>
            <a:r>
              <a:rPr lang="en-GB" dirty="0" err="1" smtClean="0"/>
              <a:t>yl</a:t>
            </a:r>
            <a:r>
              <a:rPr lang="en-GB" dirty="0" smtClean="0"/>
              <a:t> San </a:t>
            </a:r>
            <a:r>
              <a:rPr lang="en-GB" dirty="0" err="1" smtClean="0"/>
              <a:t>Steffan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3</a:t>
            </a:r>
          </a:p>
          <a:p>
            <a:pPr lvl="1"/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Efengylwr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4</a:t>
            </a:r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Gwirioniaid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5</a:t>
            </a:r>
          </a:p>
          <a:p>
            <a:pPr lvl="1"/>
            <a:r>
              <a:rPr lang="en-US" dirty="0" smtClean="0"/>
              <a:t>St Thomas Becket</a:t>
            </a:r>
          </a:p>
          <a:p>
            <a:r>
              <a:rPr lang="en-US" dirty="0" smtClean="0"/>
              <a:t>DIWRNOD </a:t>
            </a:r>
            <a:r>
              <a:rPr lang="en-US" dirty="0" smtClean="0"/>
              <a:t>6</a:t>
            </a:r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Teulu</a:t>
            </a:r>
            <a:r>
              <a:rPr lang="en-US" dirty="0" smtClean="0"/>
              <a:t> </a:t>
            </a:r>
            <a:r>
              <a:rPr lang="en-US" dirty="0" err="1" smtClean="0"/>
              <a:t>Sanctaidd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DIWRNOD </a:t>
            </a:r>
            <a:r>
              <a:rPr lang="en-US" dirty="0" smtClean="0"/>
              <a:t>7</a:t>
            </a:r>
          </a:p>
          <a:p>
            <a:pPr lvl="1"/>
            <a:r>
              <a:rPr lang="en-US" dirty="0" smtClean="0"/>
              <a:t>St </a:t>
            </a:r>
            <a:r>
              <a:rPr lang="en-US" dirty="0" err="1" smtClean="0"/>
              <a:t>Silfester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8</a:t>
            </a:r>
          </a:p>
          <a:p>
            <a:pPr lvl="1"/>
            <a:r>
              <a:rPr lang="en-US" dirty="0" err="1" smtClean="0"/>
              <a:t>Mair</a:t>
            </a:r>
            <a:r>
              <a:rPr lang="en-US" dirty="0" smtClean="0"/>
              <a:t>, Mam </a:t>
            </a:r>
            <a:r>
              <a:rPr lang="en-US" dirty="0" err="1" smtClean="0"/>
              <a:t>Duw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9</a:t>
            </a:r>
          </a:p>
          <a:p>
            <a:pPr lvl="1"/>
            <a:r>
              <a:rPr lang="en-US" dirty="0" smtClean="0"/>
              <a:t>Basil </a:t>
            </a:r>
            <a:r>
              <a:rPr lang="en-US" dirty="0" smtClean="0"/>
              <a:t>a </a:t>
            </a:r>
            <a:r>
              <a:rPr lang="en-US" dirty="0" err="1" smtClean="0"/>
              <a:t>Grigor</a:t>
            </a:r>
            <a:endParaRPr lang="en-US" dirty="0" smtClean="0"/>
          </a:p>
          <a:p>
            <a:r>
              <a:rPr lang="en-US" dirty="0" smtClean="0"/>
              <a:t>DIWRNOD </a:t>
            </a:r>
            <a:r>
              <a:rPr lang="en-US" dirty="0" smtClean="0"/>
              <a:t>10</a:t>
            </a:r>
          </a:p>
          <a:p>
            <a:pPr lvl="1"/>
            <a:r>
              <a:rPr lang="en-US" dirty="0" smtClean="0"/>
              <a:t>St Genevieve</a:t>
            </a:r>
          </a:p>
          <a:p>
            <a:r>
              <a:rPr lang="en-US" dirty="0" smtClean="0"/>
              <a:t>DIWRNOD </a:t>
            </a:r>
            <a:r>
              <a:rPr lang="en-US" dirty="0" smtClean="0"/>
              <a:t>11</a:t>
            </a:r>
          </a:p>
          <a:p>
            <a:pPr lvl="1"/>
            <a:r>
              <a:rPr lang="en-US" dirty="0" smtClean="0"/>
              <a:t>St Elizabeth Ann Seton (Simon </a:t>
            </a:r>
            <a:r>
              <a:rPr lang="en-US" dirty="0" err="1" smtClean="0"/>
              <a:t>Stylites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DIWRNOD </a:t>
            </a:r>
            <a:r>
              <a:rPr lang="en-US" dirty="0" smtClean="0"/>
              <a:t>12</a:t>
            </a:r>
          </a:p>
          <a:p>
            <a:pPr lvl="1"/>
            <a:r>
              <a:rPr lang="en-US" dirty="0" smtClean="0"/>
              <a:t>Edward </a:t>
            </a:r>
            <a:r>
              <a:rPr lang="en-US" dirty="0" err="1" smtClean="0"/>
              <a:t>Gyffeswr</a:t>
            </a:r>
            <a:r>
              <a:rPr lang="en-US" dirty="0" smtClean="0"/>
              <a:t> </a:t>
            </a:r>
            <a:r>
              <a:rPr lang="en-US" dirty="0" smtClean="0"/>
              <a:t>(Julian </a:t>
            </a:r>
            <a:r>
              <a:rPr lang="en-US" dirty="0" err="1" smtClean="0"/>
              <a:t>Ysbyt</a:t>
            </a:r>
            <a:r>
              <a:rPr lang="en-US" dirty="0" err="1"/>
              <a:t>y</a:t>
            </a:r>
            <a:r>
              <a:rPr lang="en-US" dirty="0" err="1" smtClean="0"/>
              <a:t>wr</a:t>
            </a:r>
            <a:r>
              <a:rPr lang="en-US" dirty="0" smtClean="0"/>
              <a:t>; </a:t>
            </a:r>
            <a:r>
              <a:rPr lang="en-US" dirty="0" smtClean="0"/>
              <a:t>St </a:t>
            </a:r>
            <a:r>
              <a:rPr lang="en-US" dirty="0" err="1" smtClean="0"/>
              <a:t>Ioan</a:t>
            </a:r>
            <a:r>
              <a:rPr lang="en-US" dirty="0" smtClean="0"/>
              <a:t> </a:t>
            </a:r>
            <a:r>
              <a:rPr lang="en-US" dirty="0" smtClean="0"/>
              <a:t>Neumann)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7689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49" y="452254"/>
            <a:ext cx="7655647" cy="600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89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Deuddeg</a:t>
            </a:r>
            <a:r>
              <a:rPr lang="en-US" dirty="0" smtClean="0"/>
              <a:t> </a:t>
            </a:r>
            <a:r>
              <a:rPr lang="en-US" dirty="0" err="1" smtClean="0"/>
              <a:t>Diwrnod</a:t>
            </a:r>
            <a:r>
              <a:rPr lang="en-US" dirty="0" smtClean="0"/>
              <a:t> </a:t>
            </a:r>
            <a:r>
              <a:rPr lang="en-US" dirty="0" err="1" smtClean="0"/>
              <a:t>Nadolig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 smtClean="0"/>
              <a:t>Cariad</a:t>
            </a:r>
            <a:endParaRPr lang="en-US" dirty="0" smtClean="0"/>
          </a:p>
          <a:p>
            <a:pPr lvl="1"/>
            <a:r>
              <a:rPr lang="en-US" dirty="0" err="1" smtClean="0"/>
              <a:t>Duw</a:t>
            </a:r>
            <a:endParaRPr lang="en-US" dirty="0"/>
          </a:p>
          <a:p>
            <a:r>
              <a:rPr lang="en-US" dirty="0" smtClean="0"/>
              <a:t>fi</a:t>
            </a:r>
            <a:endParaRPr lang="en-US" dirty="0" smtClean="0"/>
          </a:p>
          <a:p>
            <a:pPr lvl="1"/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Cristion</a:t>
            </a:r>
            <a:endParaRPr lang="en-US" dirty="0" smtClean="0"/>
          </a:p>
          <a:p>
            <a:r>
              <a:rPr lang="en-US" dirty="0" err="1" smtClean="0"/>
              <a:t>Petrisen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gellygbren</a:t>
            </a:r>
            <a:endParaRPr lang="en-US" dirty="0" smtClean="0"/>
          </a:p>
          <a:p>
            <a:pPr lvl="1"/>
            <a:r>
              <a:rPr lang="en-US" dirty="0" err="1" smtClean="0"/>
              <a:t>Iesu</a:t>
            </a:r>
            <a:endParaRPr lang="en-US" dirty="0" smtClean="0"/>
          </a:p>
          <a:p>
            <a:r>
              <a:rPr lang="en-US" dirty="0" smtClean="0"/>
              <a:t>2 </a:t>
            </a:r>
            <a:r>
              <a:rPr lang="en-US" dirty="0" err="1" smtClean="0"/>
              <a:t>durtur</a:t>
            </a:r>
            <a:r>
              <a:rPr lang="en-US" dirty="0" smtClean="0"/>
              <a:t> (</a:t>
            </a:r>
            <a:r>
              <a:rPr lang="en-US" dirty="0" err="1" smtClean="0"/>
              <a:t>golomen</a:t>
            </a:r>
            <a:r>
              <a:rPr lang="en-US" dirty="0" smtClean="0"/>
              <a:t> </a:t>
            </a:r>
            <a:r>
              <a:rPr lang="en-US" dirty="0"/>
              <a:t>F</a:t>
            </a:r>
            <a:r>
              <a:rPr lang="en-US" dirty="0" smtClean="0"/>
              <a:t>air)</a:t>
            </a:r>
            <a:endParaRPr lang="en-US" dirty="0" smtClean="0"/>
          </a:p>
          <a:p>
            <a:pPr lvl="1"/>
            <a:r>
              <a:rPr lang="en-US" dirty="0" smtClean="0"/>
              <a:t>Hen </a:t>
            </a:r>
            <a:r>
              <a:rPr lang="en-US" dirty="0" err="1" smtClean="0"/>
              <a:t>Destament</a:t>
            </a:r>
            <a:r>
              <a:rPr lang="en-US" dirty="0" smtClean="0"/>
              <a:t> </a:t>
            </a:r>
            <a:r>
              <a:rPr lang="en-US" dirty="0" err="1" smtClean="0"/>
              <a:t>a’</a:t>
            </a:r>
            <a:r>
              <a:rPr lang="en-US" dirty="0" err="1" smtClean="0"/>
              <a:t>r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endParaRPr lang="en-US" dirty="0" smtClean="0"/>
          </a:p>
          <a:p>
            <a:r>
              <a:rPr lang="en-US" dirty="0" smtClean="0"/>
              <a:t>3 </a:t>
            </a:r>
            <a:r>
              <a:rPr lang="en-US" dirty="0" err="1" smtClean="0"/>
              <a:t>iâ</a:t>
            </a:r>
            <a:r>
              <a:rPr lang="en-GB" dirty="0" smtClean="0"/>
              <a:t>r </a:t>
            </a:r>
            <a:r>
              <a:rPr lang="en-GB" dirty="0" err="1" smtClean="0"/>
              <a:t>Ffrengig</a:t>
            </a:r>
            <a:endParaRPr lang="en-US" dirty="0" smtClean="0"/>
          </a:p>
          <a:p>
            <a:pPr lvl="1"/>
            <a:r>
              <a:rPr lang="en-US" dirty="0" err="1" smtClean="0"/>
              <a:t>Rhinweddau</a:t>
            </a:r>
            <a:r>
              <a:rPr lang="en-US" dirty="0" smtClean="0"/>
              <a:t>: </a:t>
            </a:r>
            <a:r>
              <a:rPr lang="en-US" dirty="0" err="1" smtClean="0"/>
              <a:t>ffydd</a:t>
            </a:r>
            <a:r>
              <a:rPr lang="en-US" dirty="0" smtClean="0"/>
              <a:t>, </a:t>
            </a:r>
            <a:r>
              <a:rPr lang="en-US" dirty="0" err="1" smtClean="0"/>
              <a:t>gobaith</a:t>
            </a:r>
            <a:r>
              <a:rPr lang="en-US" dirty="0" smtClean="0"/>
              <a:t> a </a:t>
            </a:r>
            <a:r>
              <a:rPr lang="en-US" dirty="0" err="1" smtClean="0"/>
              <a:t>chariad</a:t>
            </a:r>
            <a:endParaRPr lang="en-US" dirty="0" smtClean="0"/>
          </a:p>
          <a:p>
            <a:r>
              <a:rPr lang="en-US" dirty="0" smtClean="0"/>
              <a:t>4 </a:t>
            </a:r>
            <a:r>
              <a:rPr lang="en-US" dirty="0" err="1" smtClean="0"/>
              <a:t>aderyn</a:t>
            </a:r>
            <a:r>
              <a:rPr lang="en-US" dirty="0" smtClean="0"/>
              <a:t> du</a:t>
            </a:r>
            <a:endParaRPr lang="en-US" dirty="0" smtClean="0"/>
          </a:p>
          <a:p>
            <a:pPr lvl="1"/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efengylau</a:t>
            </a:r>
            <a:endParaRPr lang="en-US" dirty="0" smtClean="0"/>
          </a:p>
          <a:p>
            <a:r>
              <a:rPr lang="en-US" dirty="0" smtClean="0"/>
              <a:t>5 </a:t>
            </a:r>
            <a:r>
              <a:rPr lang="en-US" dirty="0" err="1" smtClean="0"/>
              <a:t>modrwy</a:t>
            </a:r>
            <a:r>
              <a:rPr lang="en-US" dirty="0" smtClean="0"/>
              <a:t> </a:t>
            </a:r>
            <a:r>
              <a:rPr lang="en-US" dirty="0" err="1" smtClean="0"/>
              <a:t>aur</a:t>
            </a:r>
            <a:endParaRPr lang="en-US" dirty="0" smtClean="0"/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P</a:t>
            </a:r>
            <a:r>
              <a:rPr lang="en-US" dirty="0" err="1" smtClean="0"/>
              <a:t>umlyfr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6 </a:t>
            </a:r>
            <a:r>
              <a:rPr lang="en-US" dirty="0" err="1" smtClean="0"/>
              <a:t>g</a:t>
            </a:r>
            <a:r>
              <a:rPr lang="en-US" dirty="0" err="1" smtClean="0"/>
              <a:t>ŵydd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 </a:t>
            </a:r>
            <a:r>
              <a:rPr lang="en-US" dirty="0" err="1" smtClean="0"/>
              <a:t>dodwy</a:t>
            </a:r>
            <a:endParaRPr lang="en-US" dirty="0" smtClean="0"/>
          </a:p>
          <a:p>
            <a:pPr lvl="1"/>
            <a:r>
              <a:rPr lang="en-US" dirty="0" err="1" smtClean="0"/>
              <a:t>Dyddiau’r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endParaRPr lang="en-US" dirty="0" smtClean="0"/>
          </a:p>
          <a:p>
            <a:r>
              <a:rPr lang="en-US" dirty="0" smtClean="0"/>
              <a:t>7 </a:t>
            </a:r>
            <a:r>
              <a:rPr lang="en-US" dirty="0" err="1" smtClean="0"/>
              <a:t>alarch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nofio</a:t>
            </a:r>
            <a:endParaRPr lang="en-US" dirty="0" smtClean="0"/>
          </a:p>
          <a:p>
            <a:pPr lvl="1"/>
            <a:r>
              <a:rPr lang="en-US" dirty="0" err="1" smtClean="0"/>
              <a:t>Rhoddion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Ysbryd</a:t>
            </a:r>
            <a:r>
              <a:rPr lang="en-US" dirty="0" smtClean="0"/>
              <a:t> </a:t>
            </a:r>
            <a:r>
              <a:rPr lang="en-US" dirty="0" err="1" smtClean="0"/>
              <a:t>Gl</a:t>
            </a:r>
            <a:r>
              <a:rPr lang="en-US" dirty="0" err="1" smtClean="0"/>
              <a:t>ân</a:t>
            </a:r>
            <a:endParaRPr lang="en-US" dirty="0" smtClean="0"/>
          </a:p>
          <a:p>
            <a:r>
              <a:rPr lang="en-US" dirty="0" smtClean="0"/>
              <a:t>8 </a:t>
            </a:r>
            <a:r>
              <a:rPr lang="en-US" dirty="0" err="1" smtClean="0"/>
              <a:t>morwyn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godro</a:t>
            </a:r>
            <a:endParaRPr lang="en-US" dirty="0" smtClean="0"/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Gwynfydau</a:t>
            </a:r>
            <a:endParaRPr lang="en-US" dirty="0" smtClean="0"/>
          </a:p>
          <a:p>
            <a:r>
              <a:rPr lang="en-US" dirty="0" smtClean="0"/>
              <a:t>9 </a:t>
            </a:r>
            <a:r>
              <a:rPr lang="en-US" dirty="0" err="1" smtClean="0"/>
              <a:t>merched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dawnsio</a:t>
            </a:r>
            <a:endParaRPr lang="en-US" dirty="0" smtClean="0"/>
          </a:p>
          <a:p>
            <a:pPr lvl="1"/>
            <a:r>
              <a:rPr lang="en-US" dirty="0" err="1" smtClean="0"/>
              <a:t>Ffrwythau’r</a:t>
            </a:r>
            <a:r>
              <a:rPr lang="en-US" dirty="0" smtClean="0"/>
              <a:t> </a:t>
            </a:r>
            <a:r>
              <a:rPr lang="en-US" dirty="0" err="1" smtClean="0"/>
              <a:t>Ysbryd</a:t>
            </a:r>
            <a:r>
              <a:rPr lang="en-US" dirty="0" smtClean="0"/>
              <a:t> </a:t>
            </a:r>
            <a:r>
              <a:rPr lang="en-US" dirty="0" err="1" smtClean="0"/>
              <a:t>Gl</a:t>
            </a:r>
            <a:r>
              <a:rPr lang="en-US" dirty="0" err="1" smtClean="0"/>
              <a:t>ân</a:t>
            </a:r>
            <a:endParaRPr lang="en-US" dirty="0" smtClean="0"/>
          </a:p>
          <a:p>
            <a:r>
              <a:rPr lang="en-US" dirty="0" smtClean="0"/>
              <a:t>10 </a:t>
            </a:r>
            <a:r>
              <a:rPr lang="en-US" dirty="0" err="1" smtClean="0"/>
              <a:t>arglwyddi’n</a:t>
            </a:r>
            <a:r>
              <a:rPr lang="en-US" dirty="0" smtClean="0"/>
              <a:t> </a:t>
            </a:r>
            <a:r>
              <a:rPr lang="en-US" dirty="0" err="1" smtClean="0"/>
              <a:t>neidio</a:t>
            </a:r>
            <a:endParaRPr lang="en-US" dirty="0" smtClean="0"/>
          </a:p>
          <a:p>
            <a:pPr lvl="1"/>
            <a:r>
              <a:rPr lang="en-US" dirty="0" smtClean="0"/>
              <a:t>Y </a:t>
            </a:r>
            <a:r>
              <a:rPr lang="en-US" dirty="0" err="1" smtClean="0"/>
              <a:t>Deg</a:t>
            </a:r>
            <a:r>
              <a:rPr lang="en-US" dirty="0" smtClean="0"/>
              <a:t> </a:t>
            </a:r>
            <a:r>
              <a:rPr lang="en-US" dirty="0" err="1" smtClean="0"/>
              <a:t>Gorchymyn</a:t>
            </a:r>
            <a:endParaRPr lang="en-US" dirty="0" smtClean="0"/>
          </a:p>
          <a:p>
            <a:r>
              <a:rPr lang="en-US" dirty="0" smtClean="0"/>
              <a:t>11 </a:t>
            </a:r>
            <a:r>
              <a:rPr lang="en-US" dirty="0" err="1" smtClean="0"/>
              <a:t>Pibydd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canu</a:t>
            </a:r>
            <a:r>
              <a:rPr lang="en-US" dirty="0" smtClean="0"/>
              <a:t> </a:t>
            </a:r>
            <a:r>
              <a:rPr lang="en-US" dirty="0" err="1" smtClean="0"/>
              <a:t>pib</a:t>
            </a:r>
            <a:endParaRPr lang="en-US" dirty="0" smtClean="0"/>
          </a:p>
          <a:p>
            <a:pPr lvl="1"/>
            <a:r>
              <a:rPr lang="en-US" dirty="0" err="1" smtClean="0"/>
              <a:t>Disgybiion</a:t>
            </a:r>
            <a:r>
              <a:rPr lang="en-US" dirty="0" smtClean="0"/>
              <a:t> </a:t>
            </a:r>
            <a:r>
              <a:rPr lang="en-US" dirty="0" err="1" smtClean="0"/>
              <a:t>ffyddlon</a:t>
            </a:r>
            <a:endParaRPr lang="en-US" dirty="0" smtClean="0"/>
          </a:p>
          <a:p>
            <a:r>
              <a:rPr lang="en-US" dirty="0" smtClean="0"/>
              <a:t>12 </a:t>
            </a:r>
            <a:r>
              <a:rPr lang="en-US" dirty="0" err="1" smtClean="0"/>
              <a:t>Drymwr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drymian</a:t>
            </a:r>
            <a:endParaRPr lang="en-US" dirty="0" smtClean="0"/>
          </a:p>
          <a:p>
            <a:pPr lvl="1"/>
            <a:r>
              <a:rPr lang="en-US" dirty="0" err="1" smtClean="0"/>
              <a:t>Cymalau</a:t>
            </a:r>
            <a:r>
              <a:rPr lang="en-US" dirty="0" smtClean="0"/>
              <a:t> </a:t>
            </a:r>
            <a:r>
              <a:rPr lang="en-US" dirty="0" err="1" smtClean="0"/>
              <a:t>Credo’r</a:t>
            </a:r>
            <a:r>
              <a:rPr lang="en-US" dirty="0" smtClean="0"/>
              <a:t> </a:t>
            </a:r>
            <a:r>
              <a:rPr lang="en-US" dirty="0" err="1" smtClean="0"/>
              <a:t>Apostlion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39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Ystwyll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dwirnod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Nos</a:t>
            </a:r>
            <a:r>
              <a:rPr lang="en-US" dirty="0" smtClean="0"/>
              <a:t> </a:t>
            </a:r>
            <a:r>
              <a:rPr lang="en-US" dirty="0" err="1" smtClean="0"/>
              <a:t>Ystwyll</a:t>
            </a:r>
            <a:r>
              <a:rPr lang="en-GB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Ionawr</a:t>
            </a:r>
            <a:r>
              <a:rPr lang="en-US" dirty="0" smtClean="0"/>
              <a:t> </a:t>
            </a:r>
            <a:r>
              <a:rPr lang="en-US" dirty="0" smtClean="0"/>
              <a:t>6)</a:t>
            </a:r>
          </a:p>
          <a:p>
            <a:r>
              <a:rPr lang="en-US" dirty="0" err="1" smtClean="0"/>
              <a:t>Epiphaneia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ε</a:t>
            </a:r>
            <a:r>
              <a:rPr lang="en-US" dirty="0" smtClean="0"/>
              <a:t>π</a:t>
            </a:r>
            <a:r>
              <a:rPr lang="en-US" dirty="0" err="1" smtClean="0"/>
              <a:t>ιϕ</a:t>
            </a:r>
            <a:r>
              <a:rPr lang="en-US" dirty="0" smtClean="0"/>
              <a:t>α</a:t>
            </a:r>
            <a:r>
              <a:rPr lang="en-US" dirty="0" err="1" smtClean="0"/>
              <a:t>νει</a:t>
            </a:r>
            <a:r>
              <a:rPr lang="en-US" dirty="0" smtClean="0"/>
              <a:t>α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Doethion</a:t>
            </a:r>
            <a:endParaRPr lang="en-US" dirty="0" smtClean="0"/>
          </a:p>
          <a:p>
            <a:r>
              <a:rPr lang="en-US" dirty="0" err="1" smtClean="0"/>
              <a:t>Aur</a:t>
            </a:r>
            <a:r>
              <a:rPr lang="en-US" dirty="0" smtClean="0"/>
              <a:t>, thus, </a:t>
            </a:r>
            <a:r>
              <a:rPr lang="en-US" dirty="0" err="1" smtClean="0"/>
              <a:t>myrr</a:t>
            </a:r>
            <a:endParaRPr lang="en-US" dirty="0" smtClean="0"/>
          </a:p>
          <a:p>
            <a:r>
              <a:rPr lang="en-US" dirty="0" err="1" smtClean="0"/>
              <a:t>Zoroastriaeth</a:t>
            </a:r>
            <a:endParaRPr lang="en-US" dirty="0" smtClean="0"/>
          </a:p>
          <a:p>
            <a:r>
              <a:rPr lang="en-US" dirty="0" err="1" smtClean="0"/>
              <a:t>Datguddiad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cenedl-ddynion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82751"/>
            <a:ext cx="3886200" cy="378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344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Gweddnewidiad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Mathew </a:t>
            </a:r>
            <a:r>
              <a:rPr lang="en-US" dirty="0" smtClean="0"/>
              <a:t>17:1-9; </a:t>
            </a:r>
            <a:r>
              <a:rPr lang="en-US" dirty="0" smtClean="0"/>
              <a:t>Marc </a:t>
            </a:r>
            <a:r>
              <a:rPr lang="en-US" dirty="0" smtClean="0"/>
              <a:t>9:2-8; </a:t>
            </a:r>
            <a:r>
              <a:rPr lang="en-US" dirty="0" smtClean="0"/>
              <a:t>Luc </a:t>
            </a:r>
            <a:r>
              <a:rPr lang="en-US" dirty="0" smtClean="0"/>
              <a:t>9:28-36 </a:t>
            </a:r>
            <a:r>
              <a:rPr lang="en-US" dirty="0" smtClean="0"/>
              <a:t>(</a:t>
            </a:r>
            <a:r>
              <a:rPr lang="en-US" dirty="0" err="1" smtClean="0"/>
              <a:t>hefyd</a:t>
            </a:r>
            <a:r>
              <a:rPr lang="en-US" dirty="0" smtClean="0"/>
              <a:t> 2 </a:t>
            </a:r>
            <a:r>
              <a:rPr lang="en-US" dirty="0" err="1" smtClean="0"/>
              <a:t>Pedr</a:t>
            </a:r>
            <a:r>
              <a:rPr lang="en-US" dirty="0" smtClean="0"/>
              <a:t> </a:t>
            </a:r>
            <a:r>
              <a:rPr lang="en-US" dirty="0" smtClean="0"/>
              <a:t>1:16-18);</a:t>
            </a:r>
          </a:p>
          <a:p>
            <a:r>
              <a:rPr lang="en-US" dirty="0" err="1" smtClean="0"/>
              <a:t>Pedr</a:t>
            </a:r>
            <a:r>
              <a:rPr lang="en-US" dirty="0" smtClean="0"/>
              <a:t>, </a:t>
            </a:r>
            <a:r>
              <a:rPr lang="en-US" dirty="0" err="1" smtClean="0"/>
              <a:t>Iago</a:t>
            </a:r>
            <a:r>
              <a:rPr lang="en-US" dirty="0" smtClean="0"/>
              <a:t> ac </a:t>
            </a:r>
            <a:r>
              <a:rPr lang="en-US" dirty="0" err="1" smtClean="0"/>
              <a:t>Ioan</a:t>
            </a:r>
            <a:endParaRPr lang="en-US" dirty="0" smtClean="0"/>
          </a:p>
          <a:p>
            <a:r>
              <a:rPr lang="en-US" dirty="0" smtClean="0"/>
              <a:t>Moses </a:t>
            </a:r>
            <a:r>
              <a:rPr lang="en-US" dirty="0" smtClean="0"/>
              <a:t>ac Elias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Gyfraith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Proffwydi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gwrandewch</a:t>
            </a:r>
            <a:r>
              <a:rPr lang="en-US" dirty="0" smtClean="0"/>
              <a:t> </a:t>
            </a:r>
            <a:r>
              <a:rPr lang="en-US" dirty="0" err="1" smtClean="0"/>
              <a:t>arno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Dwyrain</a:t>
            </a:r>
            <a:r>
              <a:rPr lang="en-US" dirty="0" smtClean="0"/>
              <a:t>: </a:t>
            </a:r>
            <a:r>
              <a:rPr lang="en-US" dirty="0" err="1" smtClean="0"/>
              <a:t>mis</a:t>
            </a:r>
            <a:r>
              <a:rPr lang="en-US" dirty="0" smtClean="0"/>
              <a:t> </a:t>
            </a:r>
            <a:r>
              <a:rPr lang="en-US" dirty="0" err="1" smtClean="0"/>
              <a:t>Awst</a:t>
            </a:r>
            <a:endParaRPr lang="en-US" dirty="0"/>
          </a:p>
          <a:p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Gorllewin</a:t>
            </a:r>
            <a:r>
              <a:rPr lang="en-US" dirty="0" smtClean="0"/>
              <a:t>: </a:t>
            </a:r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Ystwyll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63" y="1600200"/>
            <a:ext cx="3433246" cy="452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8271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Grawys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Rhyw</a:t>
            </a:r>
            <a:r>
              <a:rPr lang="en-US" dirty="0" smtClean="0"/>
              <a:t> </a:t>
            </a:r>
            <a:r>
              <a:rPr lang="en-US" dirty="0" err="1" smtClean="0"/>
              <a:t>chwech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y </a:t>
            </a:r>
            <a:r>
              <a:rPr lang="en-US" dirty="0" err="1" smtClean="0"/>
              <a:t>Pasg</a:t>
            </a:r>
            <a:r>
              <a:rPr lang="en-US" dirty="0" smtClean="0"/>
              <a:t> </a:t>
            </a:r>
            <a:r>
              <a:rPr lang="en-US" dirty="0" smtClean="0"/>
              <a:t>– 40 </a:t>
            </a:r>
            <a:r>
              <a:rPr lang="en-US" dirty="0" err="1" smtClean="0"/>
              <a:t>diwrnod</a:t>
            </a:r>
            <a:endParaRPr lang="en-US" dirty="0" smtClean="0"/>
          </a:p>
          <a:p>
            <a:r>
              <a:rPr lang="en-US" dirty="0" err="1" smtClean="0"/>
              <a:t>Mawrth</a:t>
            </a:r>
            <a:r>
              <a:rPr lang="en-US" dirty="0" smtClean="0"/>
              <a:t> </a:t>
            </a:r>
            <a:r>
              <a:rPr lang="en-US" dirty="0" err="1" smtClean="0"/>
              <a:t>Ynyd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i="1" dirty="0" smtClean="0"/>
              <a:t>Mardi Gras</a:t>
            </a:r>
            <a:endParaRPr lang="en-US" dirty="0" smtClean="0"/>
          </a:p>
          <a:p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Mercher</a:t>
            </a:r>
            <a:r>
              <a:rPr lang="en-US" dirty="0" smtClean="0"/>
              <a:t> y </a:t>
            </a:r>
            <a:r>
              <a:rPr lang="en-US" dirty="0" err="1" smtClean="0"/>
              <a:t>Lludw</a:t>
            </a:r>
            <a:endParaRPr lang="en-US" dirty="0" smtClean="0"/>
          </a:p>
          <a:p>
            <a:r>
              <a:rPr lang="en-US" dirty="0" err="1" smtClean="0"/>
              <a:t>Gweddi</a:t>
            </a:r>
            <a:r>
              <a:rPr lang="en-US" dirty="0" smtClean="0"/>
              <a:t>, </a:t>
            </a:r>
            <a:r>
              <a:rPr lang="en-US" dirty="0" err="1" smtClean="0"/>
              <a:t>penyd</a:t>
            </a:r>
            <a:r>
              <a:rPr lang="en-US" dirty="0" smtClean="0"/>
              <a:t>, </a:t>
            </a:r>
            <a:r>
              <a:rPr lang="en-US" dirty="0" err="1" smtClean="0"/>
              <a:t>edifeirwch</a:t>
            </a:r>
            <a:r>
              <a:rPr lang="en-US" dirty="0" smtClean="0"/>
              <a:t>, </a:t>
            </a:r>
            <a:r>
              <a:rPr lang="en-US" dirty="0" err="1" smtClean="0"/>
              <a:t>elusengarwch</a:t>
            </a:r>
            <a:r>
              <a:rPr lang="en-US" dirty="0" smtClean="0"/>
              <a:t>, </a:t>
            </a:r>
            <a:r>
              <a:rPr lang="en-US" dirty="0" err="1" smtClean="0"/>
              <a:t>ymwadiad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5922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Sul</a:t>
            </a:r>
            <a:r>
              <a:rPr lang="en-US" dirty="0" smtClean="0"/>
              <a:t> y </a:t>
            </a:r>
            <a:r>
              <a:rPr lang="en-US" dirty="0" err="1" smtClean="0"/>
              <a:t>Blodau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y </a:t>
            </a:r>
            <a:r>
              <a:rPr lang="en-US" dirty="0" err="1" smtClean="0"/>
              <a:t>Pasg</a:t>
            </a:r>
            <a:endParaRPr lang="en-US" dirty="0" smtClean="0"/>
          </a:p>
          <a:p>
            <a:r>
              <a:rPr lang="en-US" dirty="0" err="1" smtClean="0"/>
              <a:t>Dyfodiad</a:t>
            </a:r>
            <a:r>
              <a:rPr lang="en-US" dirty="0" smtClean="0"/>
              <a:t> </a:t>
            </a:r>
            <a:r>
              <a:rPr lang="en-US" dirty="0" err="1" smtClean="0"/>
              <a:t>gorfoleddus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Jerusalem</a:t>
            </a:r>
            <a:endParaRPr lang="en-US" dirty="0" smtClean="0"/>
          </a:p>
          <a:p>
            <a:r>
              <a:rPr lang="en-US" dirty="0" err="1" smtClean="0"/>
              <a:t>Gorymdaith</a:t>
            </a:r>
            <a:r>
              <a:rPr lang="en-US" dirty="0" smtClean="0"/>
              <a:t> o </a:t>
            </a:r>
            <a:r>
              <a:rPr lang="en-US" dirty="0" err="1" smtClean="0"/>
              <a:t>Gristnogion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cario</a:t>
            </a:r>
            <a:r>
              <a:rPr lang="en-US" dirty="0" smtClean="0"/>
              <a:t> </a:t>
            </a:r>
            <a:r>
              <a:rPr lang="en-US" dirty="0" err="1" smtClean="0"/>
              <a:t>plamwydd</a:t>
            </a:r>
            <a:endParaRPr lang="en-US" dirty="0" smtClean="0"/>
          </a:p>
          <a:p>
            <a:r>
              <a:rPr lang="en-US" dirty="0" err="1" smtClean="0"/>
              <a:t>Arwain</a:t>
            </a:r>
            <a:r>
              <a:rPr lang="en-US" dirty="0" smtClean="0"/>
              <a:t> at </a:t>
            </a:r>
            <a:r>
              <a:rPr lang="en-US" dirty="0" err="1" smtClean="0"/>
              <a:t>Wythnos</a:t>
            </a:r>
            <a:r>
              <a:rPr lang="en-US" dirty="0" smtClean="0"/>
              <a:t> y </a:t>
            </a:r>
            <a:r>
              <a:rPr lang="en-US" dirty="0" err="1" smtClean="0"/>
              <a:t>Pasg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3769172" cy="4560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0357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Gwener</a:t>
            </a:r>
            <a:r>
              <a:rPr lang="en-US" dirty="0" smtClean="0"/>
              <a:t> y </a:t>
            </a:r>
            <a:r>
              <a:rPr lang="en-US" dirty="0" err="1" smtClean="0"/>
              <a:t>Groglith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Croesholiad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Diwrnod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y </a:t>
            </a:r>
            <a:r>
              <a:rPr lang="en-US" dirty="0" err="1" smtClean="0"/>
              <a:t>Saboth</a:t>
            </a:r>
            <a:endParaRPr lang="en-US" dirty="0" smtClean="0"/>
          </a:p>
          <a:p>
            <a:r>
              <a:rPr lang="en-US" dirty="0" err="1"/>
              <a:t>Gŵyl</a:t>
            </a:r>
            <a:r>
              <a:rPr lang="en-US" dirty="0"/>
              <a:t> </a:t>
            </a:r>
            <a:r>
              <a:rPr lang="en-US" dirty="0" smtClean="0"/>
              <a:t>y </a:t>
            </a:r>
            <a:r>
              <a:rPr lang="en-US" dirty="0"/>
              <a:t>Bara </a:t>
            </a:r>
            <a:r>
              <a:rPr lang="en-US" dirty="0" err="1"/>
              <a:t>Croyw</a:t>
            </a:r>
            <a:endParaRPr lang="en-US" dirty="0" smtClean="0"/>
          </a:p>
          <a:p>
            <a:r>
              <a:rPr lang="en-US" dirty="0" err="1" smtClean="0"/>
              <a:t>Gwasanaethau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a </a:t>
            </a:r>
            <a:r>
              <a:rPr lang="en-US" dirty="0" err="1" smtClean="0"/>
              <a:t>difrifol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ben am </a:t>
            </a:r>
            <a:r>
              <a:rPr lang="en-US" dirty="0" smtClean="0"/>
              <a:t>3.00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gloch</a:t>
            </a:r>
            <a:r>
              <a:rPr lang="en-US" dirty="0" smtClean="0"/>
              <a:t> y </a:t>
            </a:r>
            <a:r>
              <a:rPr lang="en-US" dirty="0" err="1" smtClean="0"/>
              <a:t>prynhawn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Paschal </a:t>
            </a:r>
            <a:r>
              <a:rPr lang="en-US" dirty="0" err="1" smtClean="0"/>
              <a:t>Triduum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31" y="1600200"/>
            <a:ext cx="3616146" cy="450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970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Sul</a:t>
            </a:r>
            <a:r>
              <a:rPr lang="en-US" dirty="0" smtClean="0"/>
              <a:t> y </a:t>
            </a:r>
            <a:r>
              <a:rPr lang="en-US" dirty="0" err="1" smtClean="0"/>
              <a:t>Pasg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Gwragedd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y </a:t>
            </a:r>
            <a:r>
              <a:rPr lang="en-US" dirty="0" err="1" smtClean="0"/>
              <a:t>bedd</a:t>
            </a:r>
            <a:r>
              <a:rPr lang="en-US" dirty="0" smtClean="0"/>
              <a:t> </a:t>
            </a:r>
            <a:r>
              <a:rPr lang="en-US" dirty="0" err="1" smtClean="0"/>
              <a:t>gwag</a:t>
            </a:r>
            <a:r>
              <a:rPr lang="en-US" dirty="0" smtClean="0"/>
              <a:t>; </a:t>
            </a:r>
            <a:r>
              <a:rPr lang="en-US" dirty="0" err="1" smtClean="0"/>
              <a:t>atgyfodiad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meirw</a:t>
            </a:r>
            <a:endParaRPr lang="en-US" dirty="0" smtClean="0"/>
          </a:p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Nicea</a:t>
            </a:r>
            <a:r>
              <a:rPr lang="en-US" dirty="0" smtClean="0"/>
              <a:t> </a:t>
            </a:r>
            <a:r>
              <a:rPr lang="en-US" dirty="0" smtClean="0"/>
              <a:t>(325) – </a:t>
            </a:r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</a:t>
            </a:r>
            <a:r>
              <a:rPr lang="en-GB" dirty="0" smtClean="0"/>
              <a:t>l y </a:t>
            </a:r>
            <a:r>
              <a:rPr lang="en-GB" dirty="0" err="1" smtClean="0"/>
              <a:t>lleuad</a:t>
            </a:r>
            <a:r>
              <a:rPr lang="en-GB" dirty="0" smtClean="0"/>
              <a:t> </a:t>
            </a:r>
            <a:r>
              <a:rPr lang="en-GB" dirty="0" err="1" smtClean="0"/>
              <a:t>llawn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/>
              <a:t> </a:t>
            </a:r>
            <a:r>
              <a:rPr lang="en-GB" dirty="0" err="1" smtClean="0"/>
              <a:t>cyhydnos</a:t>
            </a:r>
            <a:r>
              <a:rPr lang="en-GB" dirty="0" smtClean="0"/>
              <a:t> y </a:t>
            </a:r>
            <a:r>
              <a:rPr lang="en-GB" dirty="0" err="1" smtClean="0"/>
              <a:t>gwanwyn</a:t>
            </a:r>
            <a:r>
              <a:rPr lang="en-GB" dirty="0" smtClean="0"/>
              <a:t> (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Dwyrain</a:t>
            </a:r>
            <a:r>
              <a:rPr lang="en-GB" dirty="0" smtClean="0"/>
              <a:t>)</a:t>
            </a:r>
            <a:endParaRPr lang="en-US" dirty="0" smtClean="0"/>
          </a:p>
          <a:p>
            <a:r>
              <a:rPr lang="en-US" dirty="0" err="1" smtClean="0"/>
              <a:t>Wyau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endParaRPr lang="en-US" dirty="0" smtClean="0"/>
          </a:p>
          <a:p>
            <a:r>
              <a:rPr lang="en-US" dirty="0" err="1" smtClean="0"/>
              <a:t>Gwasnaethau</a:t>
            </a:r>
            <a:r>
              <a:rPr lang="en-US" dirty="0" smtClean="0"/>
              <a:t> ben bore</a:t>
            </a: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82459"/>
            <a:ext cx="3776337" cy="399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7782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Esgyniad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Actau</a:t>
            </a:r>
            <a:r>
              <a:rPr lang="en-US" dirty="0" smtClean="0"/>
              <a:t> </a:t>
            </a:r>
            <a:r>
              <a:rPr lang="en-US" dirty="0" smtClean="0"/>
              <a:t>1:9-11</a:t>
            </a:r>
          </a:p>
          <a:p>
            <a:r>
              <a:rPr lang="en-US" dirty="0" smtClean="0"/>
              <a:t>40 </a:t>
            </a:r>
            <a:r>
              <a:rPr lang="en-US" dirty="0" err="1" smtClean="0"/>
              <a:t>diwrnod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</a:t>
            </a:r>
            <a:r>
              <a:rPr lang="en-GB" dirty="0" smtClean="0"/>
              <a:t>l y </a:t>
            </a:r>
            <a:r>
              <a:rPr lang="en-GB" dirty="0" err="1" smtClean="0"/>
              <a:t>Pasg</a:t>
            </a:r>
            <a:endParaRPr lang="en-US" dirty="0" smtClean="0"/>
          </a:p>
          <a:p>
            <a:r>
              <a:rPr lang="en-US" dirty="0" err="1" smtClean="0"/>
              <a:t>Cyffes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: </a:t>
            </a:r>
            <a:r>
              <a:rPr lang="en-US" dirty="0" err="1" smtClean="0"/>
              <a:t>Credo’r</a:t>
            </a:r>
            <a:r>
              <a:rPr lang="en-US" dirty="0" smtClean="0"/>
              <a:t> </a:t>
            </a:r>
            <a:r>
              <a:rPr lang="en-US" dirty="0" err="1" smtClean="0"/>
              <a:t>Apostolion</a:t>
            </a:r>
            <a:r>
              <a:rPr lang="en-US" dirty="0" smtClean="0"/>
              <a:t> a </a:t>
            </a:r>
            <a:r>
              <a:rPr lang="en-US" dirty="0" err="1" smtClean="0"/>
              <a:t>Chredo</a:t>
            </a:r>
            <a:r>
              <a:rPr lang="en-US" dirty="0" smtClean="0"/>
              <a:t> </a:t>
            </a:r>
            <a:r>
              <a:rPr lang="en-US" dirty="0" err="1" smtClean="0"/>
              <a:t>Nicea</a:t>
            </a:r>
            <a:endParaRPr lang="en-US" dirty="0" smtClean="0"/>
          </a:p>
          <a:p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ddathlu</a:t>
            </a:r>
            <a:r>
              <a:rPr lang="en-US" dirty="0" smtClean="0"/>
              <a:t> </a:t>
            </a:r>
            <a:r>
              <a:rPr lang="en-US" dirty="0" err="1" smtClean="0"/>
              <a:t>ers</a:t>
            </a:r>
            <a:r>
              <a:rPr lang="en-US" dirty="0" smtClean="0"/>
              <a:t> y 4</a:t>
            </a:r>
            <a:r>
              <a:rPr lang="en-US" baseline="30000" dirty="0" smtClean="0"/>
              <a:t>edd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32" y="1600200"/>
            <a:ext cx="4103968" cy="490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5041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Pentecost (</a:t>
            </a:r>
            <a:r>
              <a:rPr lang="en-US" dirty="0" err="1" smtClean="0"/>
              <a:t>Sulgwyn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50 </a:t>
            </a:r>
            <a:r>
              <a:rPr lang="en-US" dirty="0" err="1" smtClean="0"/>
              <a:t>diwrnod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GB" dirty="0" smtClean="0"/>
              <a:t> </a:t>
            </a:r>
            <a:r>
              <a:rPr lang="en-US" dirty="0" err="1" smtClean="0"/>
              <a:t>Gŵyl</a:t>
            </a:r>
            <a:r>
              <a:rPr lang="en-US" dirty="0"/>
              <a:t> </a:t>
            </a:r>
            <a:r>
              <a:rPr lang="en-US" dirty="0" smtClean="0"/>
              <a:t>y </a:t>
            </a:r>
            <a:r>
              <a:rPr lang="en-US" dirty="0"/>
              <a:t>Bara </a:t>
            </a:r>
            <a:r>
              <a:rPr lang="en-US" dirty="0" err="1"/>
              <a:t>Croyw</a:t>
            </a:r>
            <a:endParaRPr lang="en-US" dirty="0" smtClean="0"/>
          </a:p>
          <a:p>
            <a:r>
              <a:rPr lang="en-US" dirty="0" err="1" smtClean="0"/>
              <a:t>Disgyniad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Ysbryd</a:t>
            </a:r>
            <a:r>
              <a:rPr lang="en-US" dirty="0" smtClean="0"/>
              <a:t> </a:t>
            </a:r>
            <a:r>
              <a:rPr lang="en-US" dirty="0" err="1" smtClean="0"/>
              <a:t>Glân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gredinwyr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Jerusalem – </a:t>
            </a:r>
            <a:r>
              <a:rPr lang="en-US" dirty="0" err="1" smtClean="0"/>
              <a:t>dechrau’r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 smtClean="0"/>
          </a:p>
          <a:p>
            <a:r>
              <a:rPr lang="en-US" dirty="0" err="1" smtClean="0"/>
              <a:t>Sulgwyn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42" y="1746475"/>
            <a:ext cx="4222602" cy="409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4349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Sul</a:t>
            </a:r>
            <a:r>
              <a:rPr lang="en-US" dirty="0" smtClean="0"/>
              <a:t> y </a:t>
            </a:r>
            <a:r>
              <a:rPr lang="en-US" dirty="0" err="1" smtClean="0"/>
              <a:t>Drindod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y </a:t>
            </a:r>
            <a:r>
              <a:rPr lang="en-US" dirty="0" smtClean="0"/>
              <a:t>Pentecost</a:t>
            </a:r>
            <a:endParaRPr lang="en-US" dirty="0" smtClean="0"/>
          </a:p>
          <a:p>
            <a:r>
              <a:rPr lang="en-US" dirty="0" err="1" smtClean="0"/>
              <a:t>Dathlu</a:t>
            </a:r>
            <a:r>
              <a:rPr lang="en-US" dirty="0" smtClean="0"/>
              <a:t> </a:t>
            </a:r>
            <a:r>
              <a:rPr lang="en-US" dirty="0" err="1" smtClean="0"/>
              <a:t>athrawiath</a:t>
            </a:r>
            <a:r>
              <a:rPr lang="en-US" dirty="0" smtClean="0"/>
              <a:t> y </a:t>
            </a:r>
            <a:r>
              <a:rPr lang="en-US" dirty="0" err="1" smtClean="0"/>
              <a:t>Drindod</a:t>
            </a:r>
            <a:r>
              <a:rPr lang="en-US" dirty="0" smtClean="0"/>
              <a:t>,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un </a:t>
            </a:r>
            <a:r>
              <a:rPr lang="en-US" dirty="0" err="1" smtClean="0"/>
              <a:t>sylwedd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dri</a:t>
            </a:r>
            <a:r>
              <a:rPr lang="en-US" dirty="0" smtClean="0"/>
              <a:t> </a:t>
            </a:r>
            <a:r>
              <a:rPr lang="en-US" dirty="0" err="1" smtClean="0"/>
              <a:t>pherson</a:t>
            </a:r>
            <a:r>
              <a:rPr lang="en-US" dirty="0" smtClean="0"/>
              <a:t>, Tad, </a:t>
            </a:r>
            <a:r>
              <a:rPr lang="en-US" dirty="0" err="1" smtClean="0"/>
              <a:t>Mab</a:t>
            </a:r>
            <a:r>
              <a:rPr lang="en-US" dirty="0" smtClean="0"/>
              <a:t> ac </a:t>
            </a:r>
            <a:r>
              <a:rPr lang="en-US" dirty="0" err="1" smtClean="0"/>
              <a:t>Ysbryd</a:t>
            </a:r>
            <a:r>
              <a:rPr lang="en-US" dirty="0" smtClean="0"/>
              <a:t> </a:t>
            </a:r>
            <a:r>
              <a:rPr lang="en-US" dirty="0" err="1" smtClean="0"/>
              <a:t>Gl</a:t>
            </a:r>
            <a:r>
              <a:rPr lang="en-US" dirty="0" err="1" smtClean="0"/>
              <a:t>â</a:t>
            </a:r>
            <a:r>
              <a:rPr lang="en-GB" dirty="0" smtClean="0"/>
              <a:t>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48" y="1776612"/>
            <a:ext cx="3768352" cy="4059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0940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Diolchgarwch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Medi</a:t>
            </a:r>
            <a:endParaRPr lang="en-US" dirty="0" smtClean="0"/>
          </a:p>
          <a:p>
            <a:r>
              <a:rPr lang="en-US" i="1" dirty="0" smtClean="0"/>
              <a:t>Sukkot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/>
              <a:t>Gŵyl</a:t>
            </a:r>
            <a:r>
              <a:rPr lang="en-US" dirty="0"/>
              <a:t> y </a:t>
            </a:r>
            <a:r>
              <a:rPr lang="en-US" dirty="0" err="1"/>
              <a:t>Cynnull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Diolchgarwch</a:t>
            </a:r>
            <a:r>
              <a:rPr lang="en-US" dirty="0" smtClean="0"/>
              <a:t>’</a:t>
            </a:r>
            <a:endParaRPr lang="en-US" dirty="0" smtClean="0"/>
          </a:p>
          <a:p>
            <a:r>
              <a:rPr lang="en-US" dirty="0" err="1" smtClean="0"/>
              <a:t>Arddangos</a:t>
            </a:r>
            <a:r>
              <a:rPr lang="en-US" dirty="0" smtClean="0"/>
              <a:t> </a:t>
            </a:r>
            <a:r>
              <a:rPr lang="en-US" dirty="0" err="1" smtClean="0"/>
              <a:t>cynnyrch</a:t>
            </a:r>
            <a:r>
              <a:rPr lang="en-US" dirty="0" smtClean="0"/>
              <a:t> y </a:t>
            </a:r>
            <a:r>
              <a:rPr lang="en-US" dirty="0" err="1" smtClean="0"/>
              <a:t>tir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965" y="1940527"/>
            <a:ext cx="4382235" cy="3828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2866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Gŵyl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Saint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Nos</a:t>
            </a:r>
            <a:r>
              <a:rPr lang="en-US" dirty="0" smtClean="0"/>
              <a:t> Galan </a:t>
            </a:r>
            <a:r>
              <a:rPr lang="en-US" dirty="0" err="1" smtClean="0"/>
              <a:t>Gaeaf</a:t>
            </a:r>
            <a:endParaRPr lang="en-US" dirty="0" smtClean="0"/>
          </a:p>
          <a:p>
            <a:r>
              <a:rPr lang="en-US" i="1" dirty="0" err="1" smtClean="0"/>
              <a:t>Souling</a:t>
            </a:r>
            <a:r>
              <a:rPr lang="en-US" i="1" dirty="0" smtClean="0"/>
              <a:t> </a:t>
            </a:r>
            <a:endParaRPr lang="en-US" dirty="0" smtClean="0"/>
          </a:p>
          <a:p>
            <a:r>
              <a:rPr lang="en-US" dirty="0" err="1" smtClean="0"/>
              <a:t>Tachwedd</a:t>
            </a:r>
            <a:r>
              <a:rPr lang="en-US" dirty="0" smtClean="0"/>
              <a:t> 1</a:t>
            </a:r>
            <a:endParaRPr lang="en-US" dirty="0" smtClean="0"/>
          </a:p>
          <a:p>
            <a:r>
              <a:rPr lang="en-US" dirty="0" smtClean="0"/>
              <a:t>(</a:t>
            </a:r>
            <a:r>
              <a:rPr lang="en-US" dirty="0" err="1" smtClean="0"/>
              <a:t>Eglwys</a:t>
            </a:r>
            <a:r>
              <a:rPr lang="en-US" dirty="0" smtClean="0"/>
              <a:t> y </a:t>
            </a:r>
            <a:r>
              <a:rPr lang="en-US" dirty="0" err="1" smtClean="0"/>
              <a:t>Dwyrain</a:t>
            </a:r>
            <a:r>
              <a:rPr lang="en-US" dirty="0" smtClean="0"/>
              <a:t> – </a:t>
            </a:r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</a:t>
            </a:r>
            <a:r>
              <a:rPr lang="en-GB" dirty="0" smtClean="0"/>
              <a:t>l Pentecost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Y </a:t>
            </a:r>
            <a:r>
              <a:rPr lang="en-US" dirty="0" err="1" smtClean="0"/>
              <a:t>Weledigaeth</a:t>
            </a:r>
            <a:r>
              <a:rPr lang="en-US" dirty="0" smtClean="0"/>
              <a:t> </a:t>
            </a:r>
            <a:r>
              <a:rPr lang="en-US" dirty="0" err="1" smtClean="0"/>
              <a:t>Wynfydedig</a:t>
            </a:r>
            <a:endParaRPr lang="en-US" dirty="0" smtClean="0"/>
          </a:p>
          <a:p>
            <a:r>
              <a:rPr lang="en-US" dirty="0" err="1" smtClean="0"/>
              <a:t>Wedyn</a:t>
            </a:r>
            <a:r>
              <a:rPr lang="en-US" dirty="0" smtClean="0"/>
              <a:t>, </a:t>
            </a:r>
            <a:r>
              <a:rPr lang="en-US" dirty="0" err="1" smtClean="0"/>
              <a:t>Gŵyl</a:t>
            </a:r>
            <a:r>
              <a:rPr lang="en-US" dirty="0" smtClean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smtClean="0"/>
              <a:t>Saint </a:t>
            </a:r>
            <a:r>
              <a:rPr lang="en-US" dirty="0" smtClean="0"/>
              <a:t>(y </a:t>
            </a:r>
            <a:r>
              <a:rPr lang="en-US" dirty="0" err="1" smtClean="0"/>
              <a:t>ffyddlon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y </a:t>
            </a:r>
            <a:r>
              <a:rPr lang="en-US" dirty="0" err="1" smtClean="0"/>
              <a:t>nefoedd</a:t>
            </a:r>
            <a:r>
              <a:rPr lang="en-US" dirty="0" smtClean="0"/>
              <a:t>)</a:t>
            </a:r>
            <a:endParaRPr lang="en-US" dirty="0" smtClean="0"/>
          </a:p>
          <a:p>
            <a:r>
              <a:rPr lang="en-US" dirty="0" smtClean="0"/>
              <a:t>‘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Cristion</a:t>
            </a:r>
            <a:r>
              <a:rPr lang="en-US" dirty="0" smtClean="0"/>
              <a:t>'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444532"/>
            <a:ext cx="3845257" cy="512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6285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654</TotalTime>
  <Words>743</Words>
  <Application>Microsoft Macintosh PowerPoint</Application>
  <PresentationFormat>On-screen Show (4:3)</PresentationFormat>
  <Paragraphs>143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Breeze</vt:lpstr>
      <vt:lpstr>Iddewiaeth a Christnogaeth</vt:lpstr>
      <vt:lpstr>Adfent</vt:lpstr>
      <vt:lpstr>PowerPoint Presentation</vt:lpstr>
      <vt:lpstr>Y Nadolig</vt:lpstr>
      <vt:lpstr>Nadolig</vt:lpstr>
      <vt:lpstr>Twelve DIWRNODs of Christmastide</vt:lpstr>
      <vt:lpstr>PowerPoint Presentation</vt:lpstr>
      <vt:lpstr>Deuddeg Diwrnod Nadolig</vt:lpstr>
      <vt:lpstr>Yr Ystwyll</vt:lpstr>
      <vt:lpstr>Y Gweddnewidiad</vt:lpstr>
      <vt:lpstr>Y Grawys</vt:lpstr>
      <vt:lpstr>Sul y Blodau</vt:lpstr>
      <vt:lpstr>Gwener y Groglith</vt:lpstr>
      <vt:lpstr>Sul y Pasg</vt:lpstr>
      <vt:lpstr>Esgyniad</vt:lpstr>
      <vt:lpstr>Pentecost (Sulgwyn)</vt:lpstr>
      <vt:lpstr>Sul y Drindod</vt:lpstr>
      <vt:lpstr>Diolchgarwch</vt:lpstr>
      <vt:lpstr>Gŵyl yr Holl Saint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 and Christianity</dc:title>
  <dc:creator>Microsoft Office User</dc:creator>
  <cp:lastModifiedBy>Microsoft Office User</cp:lastModifiedBy>
  <cp:revision>45</cp:revision>
  <dcterms:created xsi:type="dcterms:W3CDTF">2013-11-17T18:36:17Z</dcterms:created>
  <dcterms:modified xsi:type="dcterms:W3CDTF">2014-10-06T18:21:48Z</dcterms:modified>
</cp:coreProperties>
</file>