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owner\Desktop\Mihai.mp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609600"/>
            <a:ext cx="7772400" cy="3733800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/>
              <a:t>Foreign Languages &amp; Cultural Awareness</a:t>
            </a:r>
            <a:br>
              <a:rPr lang="en-US" sz="3200" dirty="0" smtClean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2400" b="1" dirty="0" smtClean="0"/>
              <a:t>Student Name: </a:t>
            </a:r>
            <a:r>
              <a:rPr lang="en-US" sz="2400" dirty="0" err="1" smtClean="0"/>
              <a:t>Mihai</a:t>
            </a:r>
            <a:r>
              <a:rPr lang="en-US" sz="2400" dirty="0" smtClean="0"/>
              <a:t> </a:t>
            </a:r>
            <a:r>
              <a:rPr lang="en-US" sz="2400" dirty="0" err="1" smtClean="0"/>
              <a:t>Diaconu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b="1" dirty="0" smtClean="0"/>
              <a:t>Student ID: </a:t>
            </a:r>
            <a:r>
              <a:rPr lang="en-US" sz="2400" dirty="0" smtClean="0"/>
              <a:t>2131599</a:t>
            </a:r>
            <a:br>
              <a:rPr lang="en-US" sz="2400" dirty="0" smtClean="0"/>
            </a:br>
            <a:r>
              <a:rPr lang="en-US" sz="2400" b="1" dirty="0" smtClean="0"/>
              <a:t>Module:</a:t>
            </a:r>
            <a:r>
              <a:rPr lang="en-US" sz="2400" dirty="0" smtClean="0"/>
              <a:t> BMIH5003</a:t>
            </a:r>
            <a:br>
              <a:rPr lang="en-US" sz="2400" dirty="0" smtClean="0"/>
            </a:br>
            <a:r>
              <a:rPr lang="en-US" sz="2400" b="1" dirty="0" smtClean="0"/>
              <a:t>Lecturer:</a:t>
            </a:r>
            <a:r>
              <a:rPr lang="en-US" sz="2400" dirty="0" smtClean="0"/>
              <a:t> Rodrigo Aguilera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ihai.mp4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43200" y="1143000"/>
            <a:ext cx="4114800" cy="51577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</Words>
  <Application>Microsoft Office PowerPoint</Application>
  <PresentationFormat>On-screen Show (4:3)</PresentationFormat>
  <Paragraphs>1</Paragraphs>
  <Slides>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Foreign Languages &amp; Cultural Awareness  Student Name: Mihai Diaconu Student ID: 2131599 Module: BMIH5003 Lecturer: Rodrigo Aguilera</vt:lpstr>
      <vt:lpstr>Slide 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 Student Name: Mihai Diaconu Student ID: 2131599 Module: BMIH5003 Lecturer: Rodrigo Aguilera</dc:title>
  <dc:creator>owner</dc:creator>
  <cp:lastModifiedBy>owner</cp:lastModifiedBy>
  <cp:revision>2</cp:revision>
  <dcterms:created xsi:type="dcterms:W3CDTF">2006-08-16T00:00:00Z</dcterms:created>
  <dcterms:modified xsi:type="dcterms:W3CDTF">2023-05-19T22:01:19Z</dcterms:modified>
</cp:coreProperties>
</file>