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AA0A8A3-2D45-409C-965B-B424CEE16B8B}" v="471" dt="2017-10-15T22:42:20.1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97" d="100"/>
          <a:sy n="97" d="100"/>
        </p:scale>
        <p:origin x="48" y="4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hryn Protheroe (1707346)" userId="cb9cee96-aea4-4e8d-8b5b-9e4b0684eea6" providerId="ADAL" clId="{4496D730-15EA-40DF-A633-780D9C1635D9}"/>
    <pc:docChg chg="undo custSel modSld">
      <pc:chgData name="Kathryn Protheroe (1707346)" userId="cb9cee96-aea4-4e8d-8b5b-9e4b0684eea6" providerId="ADAL" clId="{4496D730-15EA-40DF-A633-780D9C1635D9}" dt="2017-10-15T23:15:03.371" v="116" actId="1036"/>
      <pc:docMkLst>
        <pc:docMk/>
      </pc:docMkLst>
      <pc:sldChg chg="modSp">
        <pc:chgData name="Kathryn Protheroe (1707346)" userId="cb9cee96-aea4-4e8d-8b5b-9e4b0684eea6" providerId="ADAL" clId="{4496D730-15EA-40DF-A633-780D9C1635D9}" dt="2017-10-15T23:15:03.371" v="116" actId="1036"/>
        <pc:sldMkLst>
          <pc:docMk/>
          <pc:sldMk cId="275630246" sldId="256"/>
        </pc:sldMkLst>
        <pc:spChg chg="mod">
          <ac:chgData name="Kathryn Protheroe (1707346)" userId="cb9cee96-aea4-4e8d-8b5b-9e4b0684eea6" providerId="ADAL" clId="{4496D730-15EA-40DF-A633-780D9C1635D9}" dt="2017-10-15T23:08:58.546" v="13" actId="1036"/>
          <ac:spMkLst>
            <pc:docMk/>
            <pc:sldMk cId="275630246" sldId="256"/>
            <ac:spMk id="28" creationId="{664139B1-62DA-4A2E-BC31-7A26C452DE4F}"/>
          </ac:spMkLst>
        </pc:spChg>
        <pc:spChg chg="mod">
          <ac:chgData name="Kathryn Protheroe (1707346)" userId="cb9cee96-aea4-4e8d-8b5b-9e4b0684eea6" providerId="ADAL" clId="{4496D730-15EA-40DF-A633-780D9C1635D9}" dt="2017-10-15T23:14:21.264" v="114" actId="20577"/>
          <ac:spMkLst>
            <pc:docMk/>
            <pc:sldMk cId="275630246" sldId="256"/>
            <ac:spMk id="33" creationId="{A2C7C15F-68BB-4BD5-ACDA-3F98C99BED84}"/>
          </ac:spMkLst>
        </pc:spChg>
        <pc:spChg chg="mod">
          <ac:chgData name="Kathryn Protheroe (1707346)" userId="cb9cee96-aea4-4e8d-8b5b-9e4b0684eea6" providerId="ADAL" clId="{4496D730-15EA-40DF-A633-780D9C1635D9}" dt="2017-10-15T23:13:31.825" v="106" actId="20577"/>
          <ac:spMkLst>
            <pc:docMk/>
            <pc:sldMk cId="275630246" sldId="256"/>
            <ac:spMk id="38" creationId="{401736A5-2EDD-4AC4-B26A-D9843BF0AC62}"/>
          </ac:spMkLst>
        </pc:spChg>
        <pc:spChg chg="mod">
          <ac:chgData name="Kathryn Protheroe (1707346)" userId="cb9cee96-aea4-4e8d-8b5b-9e4b0684eea6" providerId="ADAL" clId="{4496D730-15EA-40DF-A633-780D9C1635D9}" dt="2017-10-15T23:15:03.371" v="116" actId="1036"/>
          <ac:spMkLst>
            <pc:docMk/>
            <pc:sldMk cId="275630246" sldId="256"/>
            <ac:spMk id="39" creationId="{858F62E4-EDD8-4F31-A74A-B66DA1CFA884}"/>
          </ac:spMkLst>
        </pc:spChg>
      </pc:sldChg>
      <pc:sldChg chg="addSp delSp modSp">
        <pc:chgData name="Kathryn Protheroe (1707346)" userId="cb9cee96-aea4-4e8d-8b5b-9e4b0684eea6" providerId="ADAL" clId="{4496D730-15EA-40DF-A633-780D9C1635D9}" dt="2017-10-15T23:11:26.084" v="79" actId="1076"/>
        <pc:sldMkLst>
          <pc:docMk/>
          <pc:sldMk cId="931131179" sldId="257"/>
        </pc:sldMkLst>
        <pc:spChg chg="mod">
          <ac:chgData name="Kathryn Protheroe (1707346)" userId="cb9cee96-aea4-4e8d-8b5b-9e4b0684eea6" providerId="ADAL" clId="{4496D730-15EA-40DF-A633-780D9C1635D9}" dt="2017-10-15T23:11:26.084" v="79" actId="1076"/>
          <ac:spMkLst>
            <pc:docMk/>
            <pc:sldMk cId="931131179" sldId="257"/>
            <ac:spMk id="3" creationId="{45ED0A56-3E01-45CF-87A7-2ED518F8D37C}"/>
          </ac:spMkLst>
        </pc:spChg>
        <pc:spChg chg="add del mod">
          <ac:chgData name="Kathryn Protheroe (1707346)" userId="cb9cee96-aea4-4e8d-8b5b-9e4b0684eea6" providerId="ADAL" clId="{4496D730-15EA-40DF-A633-780D9C1635D9}" dt="2017-10-15T23:11:13.480" v="78" actId="478"/>
          <ac:spMkLst>
            <pc:docMk/>
            <pc:sldMk cId="931131179" sldId="257"/>
            <ac:spMk id="4" creationId="{C569A472-B1CD-4248-8065-0A8C6DDC6C20}"/>
          </ac:spMkLst>
        </pc:spChg>
      </pc:sldChg>
    </pc:docChg>
  </pc:docChgLst>
  <pc:docChgLst>
    <pc:chgData name="Kathryn Protheroe (1707346)" userId="cb9cee96-aea4-4e8d-8b5b-9e4b0684eea6" providerId="ADAL" clId="{269BD97B-726D-49E0-95BB-1375EB48DFF2}"/>
    <pc:docChg chg="modSld">
      <pc:chgData name="Kathryn Protheroe (1707346)" userId="cb9cee96-aea4-4e8d-8b5b-9e4b0684eea6" providerId="ADAL" clId="{269BD97B-726D-49E0-95BB-1375EB48DFF2}" dt="2017-10-15T20:01:03.841" v="0"/>
      <pc:docMkLst>
        <pc:docMk/>
      </pc:docMkLst>
      <pc:sldChg chg="modSp">
        <pc:chgData name="Kathryn Protheroe (1707346)" userId="cb9cee96-aea4-4e8d-8b5b-9e4b0684eea6" providerId="ADAL" clId="{269BD97B-726D-49E0-95BB-1375EB48DFF2}" dt="2017-10-15T20:01:03.841" v="0"/>
        <pc:sldMkLst>
          <pc:docMk/>
          <pc:sldMk cId="275630246" sldId="256"/>
        </pc:sldMkLst>
        <pc:spChg chg="mod">
          <ac:chgData name="Kathryn Protheroe (1707346)" userId="cb9cee96-aea4-4e8d-8b5b-9e4b0684eea6" providerId="ADAL" clId="{269BD97B-726D-49E0-95BB-1375EB48DFF2}" dt="2017-10-15T20:01:03.841" v="0"/>
          <ac:spMkLst>
            <pc:docMk/>
            <pc:sldMk cId="275630246" sldId="256"/>
            <ac:spMk id="6" creationId="{BA933038-557D-4060-835B-CA761F0B7749}"/>
          </ac:spMkLst>
        </pc:spChg>
      </pc:sldChg>
    </pc:docChg>
  </pc:docChgLst>
  <pc:docChgLst>
    <pc:chgData name="Kathryn Protheroe (1707346)" userId="cb9cee96-aea4-4e8d-8b5b-9e4b0684eea6" providerId="ADAL" clId="{EAA0A8A3-2D45-409C-965B-B424CEE16B8B}"/>
    <pc:docChg chg="undo redo custSel addSld modSld">
      <pc:chgData name="Kathryn Protheroe (1707346)" userId="cb9cee96-aea4-4e8d-8b5b-9e4b0684eea6" providerId="ADAL" clId="{EAA0A8A3-2D45-409C-965B-B424CEE16B8B}" dt="2017-10-15T22:42:20.154" v="545" actId="1076"/>
      <pc:docMkLst>
        <pc:docMk/>
      </pc:docMkLst>
      <pc:sldChg chg="addSp delSp modSp">
        <pc:chgData name="Kathryn Protheroe (1707346)" userId="cb9cee96-aea4-4e8d-8b5b-9e4b0684eea6" providerId="ADAL" clId="{EAA0A8A3-2D45-409C-965B-B424CEE16B8B}" dt="2017-10-15T22:42:20.154" v="545" actId="1076"/>
        <pc:sldMkLst>
          <pc:docMk/>
          <pc:sldMk cId="275630246" sldId="256"/>
        </pc:sldMkLst>
        <pc:spChg chg="mod">
          <ac:chgData name="Kathryn Protheroe (1707346)" userId="cb9cee96-aea4-4e8d-8b5b-9e4b0684eea6" providerId="ADAL" clId="{EAA0A8A3-2D45-409C-965B-B424CEE16B8B}" dt="2017-10-15T20:41:31.871" v="258" actId="1036"/>
          <ac:spMkLst>
            <pc:docMk/>
            <pc:sldMk cId="275630246" sldId="256"/>
            <ac:spMk id="2" creationId="{DB6099E2-73F7-4972-960A-9D641C7683B6}"/>
          </ac:spMkLst>
        </pc:spChg>
        <pc:spChg chg="del">
          <ac:chgData name="Kathryn Protheroe (1707346)" userId="cb9cee96-aea4-4e8d-8b5b-9e4b0684eea6" providerId="ADAL" clId="{EAA0A8A3-2D45-409C-965B-B424CEE16B8B}" dt="2017-10-15T20:06:52.474" v="17" actId="478"/>
          <ac:spMkLst>
            <pc:docMk/>
            <pc:sldMk cId="275630246" sldId="256"/>
            <ac:spMk id="3" creationId="{523C3130-CEBD-492F-B6BF-DE024260B37F}"/>
          </ac:spMkLst>
        </pc:spChg>
        <pc:spChg chg="del mod">
          <ac:chgData name="Kathryn Protheroe (1707346)" userId="cb9cee96-aea4-4e8d-8b5b-9e4b0684eea6" providerId="ADAL" clId="{EAA0A8A3-2D45-409C-965B-B424CEE16B8B}" dt="2017-10-15T20:06:44.896" v="16" actId="478"/>
          <ac:spMkLst>
            <pc:docMk/>
            <pc:sldMk cId="275630246" sldId="256"/>
            <ac:spMk id="4" creationId="{6AE0C560-3FC1-4047-B38B-0B815AD0DD3C}"/>
          </ac:spMkLst>
        </pc:spChg>
        <pc:spChg chg="del">
          <ac:chgData name="Kathryn Protheroe (1707346)" userId="cb9cee96-aea4-4e8d-8b5b-9e4b0684eea6" providerId="ADAL" clId="{EAA0A8A3-2D45-409C-965B-B424CEE16B8B}" dt="2017-10-15T20:06:57.727" v="18" actId="478"/>
          <ac:spMkLst>
            <pc:docMk/>
            <pc:sldMk cId="275630246" sldId="256"/>
            <ac:spMk id="5" creationId="{E156C4FC-3E6A-4C78-A20D-73A61A6EACEE}"/>
          </ac:spMkLst>
        </pc:spChg>
        <pc:spChg chg="del mod">
          <ac:chgData name="Kathryn Protheroe (1707346)" userId="cb9cee96-aea4-4e8d-8b5b-9e4b0684eea6" providerId="ADAL" clId="{EAA0A8A3-2D45-409C-965B-B424CEE16B8B}" dt="2017-10-15T20:16:37.192" v="61" actId="478"/>
          <ac:spMkLst>
            <pc:docMk/>
            <pc:sldMk cId="275630246" sldId="256"/>
            <ac:spMk id="6" creationId="{BA933038-557D-4060-835B-CA761F0B7749}"/>
          </ac:spMkLst>
        </pc:spChg>
        <pc:spChg chg="add del">
          <ac:chgData name="Kathryn Protheroe (1707346)" userId="cb9cee96-aea4-4e8d-8b5b-9e4b0684eea6" providerId="ADAL" clId="{EAA0A8A3-2D45-409C-965B-B424CEE16B8B}" dt="2017-10-15T20:05:38.765" v="7" actId="1076"/>
          <ac:spMkLst>
            <pc:docMk/>
            <pc:sldMk cId="275630246" sldId="256"/>
            <ac:spMk id="7" creationId="{A290CE68-6D86-4E20-A875-8F12007519EE}"/>
          </ac:spMkLst>
        </pc:spChg>
        <pc:spChg chg="add del">
          <ac:chgData name="Kathryn Protheroe (1707346)" userId="cb9cee96-aea4-4e8d-8b5b-9e4b0684eea6" providerId="ADAL" clId="{EAA0A8A3-2D45-409C-965B-B424CEE16B8B}" dt="2017-10-15T20:05:38.765" v="7" actId="1076"/>
          <ac:spMkLst>
            <pc:docMk/>
            <pc:sldMk cId="275630246" sldId="256"/>
            <ac:spMk id="8" creationId="{FE997142-6A09-44A9-99F6-EDB9B8D82B15}"/>
          </ac:spMkLst>
        </pc:spChg>
        <pc:spChg chg="del mod">
          <ac:chgData name="Kathryn Protheroe (1707346)" userId="cb9cee96-aea4-4e8d-8b5b-9e4b0684eea6" providerId="ADAL" clId="{EAA0A8A3-2D45-409C-965B-B424CEE16B8B}" dt="2017-10-15T20:19:49.604" v="83" actId="478"/>
          <ac:spMkLst>
            <pc:docMk/>
            <pc:sldMk cId="275630246" sldId="256"/>
            <ac:spMk id="9" creationId="{1D370ABC-F38B-4851-85A9-28A7171CC71C}"/>
          </ac:spMkLst>
        </pc:spChg>
        <pc:spChg chg="add del">
          <ac:chgData name="Kathryn Protheroe (1707346)" userId="cb9cee96-aea4-4e8d-8b5b-9e4b0684eea6" providerId="ADAL" clId="{EAA0A8A3-2D45-409C-965B-B424CEE16B8B}" dt="2017-10-15T20:05:38.765" v="7" actId="1076"/>
          <ac:spMkLst>
            <pc:docMk/>
            <pc:sldMk cId="275630246" sldId="256"/>
            <ac:spMk id="10" creationId="{911A76E8-C6B3-4FDD-8CD7-C429540D7A83}"/>
          </ac:spMkLst>
        </pc:spChg>
        <pc:spChg chg="add del">
          <ac:chgData name="Kathryn Protheroe (1707346)" userId="cb9cee96-aea4-4e8d-8b5b-9e4b0684eea6" providerId="ADAL" clId="{EAA0A8A3-2D45-409C-965B-B424CEE16B8B}" dt="2017-10-15T20:05:45.620" v="9" actId="1076"/>
          <ac:spMkLst>
            <pc:docMk/>
            <pc:sldMk cId="275630246" sldId="256"/>
            <ac:spMk id="11" creationId="{F841BA41-4138-4170-9F5A-0D6C23F1FD60}"/>
          </ac:spMkLst>
        </pc:spChg>
        <pc:spChg chg="add del">
          <ac:chgData name="Kathryn Protheroe (1707346)" userId="cb9cee96-aea4-4e8d-8b5b-9e4b0684eea6" providerId="ADAL" clId="{EAA0A8A3-2D45-409C-965B-B424CEE16B8B}" dt="2017-10-15T20:05:45.620" v="9" actId="1076"/>
          <ac:spMkLst>
            <pc:docMk/>
            <pc:sldMk cId="275630246" sldId="256"/>
            <ac:spMk id="12" creationId="{3E97586E-08DB-4D75-8162-635B2C2AA5FB}"/>
          </ac:spMkLst>
        </pc:spChg>
        <pc:spChg chg="add del">
          <ac:chgData name="Kathryn Protheroe (1707346)" userId="cb9cee96-aea4-4e8d-8b5b-9e4b0684eea6" providerId="ADAL" clId="{EAA0A8A3-2D45-409C-965B-B424CEE16B8B}" dt="2017-10-15T20:05:45.620" v="9" actId="1076"/>
          <ac:spMkLst>
            <pc:docMk/>
            <pc:sldMk cId="275630246" sldId="256"/>
            <ac:spMk id="13" creationId="{C6DE736D-6255-41EA-948C-8E13A376DE0B}"/>
          </ac:spMkLst>
        </pc:spChg>
        <pc:spChg chg="add del mod">
          <ac:chgData name="Kathryn Protheroe (1707346)" userId="cb9cee96-aea4-4e8d-8b5b-9e4b0684eea6" providerId="ADAL" clId="{EAA0A8A3-2D45-409C-965B-B424CEE16B8B}" dt="2017-10-15T20:06:15.784" v="13" actId="1076"/>
          <ac:spMkLst>
            <pc:docMk/>
            <pc:sldMk cId="275630246" sldId="256"/>
            <ac:spMk id="14" creationId="{01F1A9CF-267D-4BB4-97EF-B2EAACCB4695}"/>
          </ac:spMkLst>
        </pc:spChg>
        <pc:spChg chg="add del mod">
          <ac:chgData name="Kathryn Protheroe (1707346)" userId="cb9cee96-aea4-4e8d-8b5b-9e4b0684eea6" providerId="ADAL" clId="{EAA0A8A3-2D45-409C-965B-B424CEE16B8B}" dt="2017-10-15T20:06:15.784" v="13" actId="1076"/>
          <ac:spMkLst>
            <pc:docMk/>
            <pc:sldMk cId="275630246" sldId="256"/>
            <ac:spMk id="15" creationId="{896F5F28-8F8F-455A-8820-F9C30348DB85}"/>
          </ac:spMkLst>
        </pc:spChg>
        <pc:spChg chg="add del mod">
          <ac:chgData name="Kathryn Protheroe (1707346)" userId="cb9cee96-aea4-4e8d-8b5b-9e4b0684eea6" providerId="ADAL" clId="{EAA0A8A3-2D45-409C-965B-B424CEE16B8B}" dt="2017-10-15T20:06:15.784" v="13" actId="1076"/>
          <ac:spMkLst>
            <pc:docMk/>
            <pc:sldMk cId="275630246" sldId="256"/>
            <ac:spMk id="16" creationId="{63AF110F-5C83-41C2-A340-644CF6B84912}"/>
          </ac:spMkLst>
        </pc:spChg>
        <pc:spChg chg="add del">
          <ac:chgData name="Kathryn Protheroe (1707346)" userId="cb9cee96-aea4-4e8d-8b5b-9e4b0684eea6" providerId="ADAL" clId="{EAA0A8A3-2D45-409C-965B-B424CEE16B8B}" dt="2017-10-15T20:06:37.092" v="15" actId="1076"/>
          <ac:spMkLst>
            <pc:docMk/>
            <pc:sldMk cId="275630246" sldId="256"/>
            <ac:spMk id="17" creationId="{9269522E-C8CB-48D4-ADCF-D4F18906C3AF}"/>
          </ac:spMkLst>
        </pc:spChg>
        <pc:spChg chg="add del">
          <ac:chgData name="Kathryn Protheroe (1707346)" userId="cb9cee96-aea4-4e8d-8b5b-9e4b0684eea6" providerId="ADAL" clId="{EAA0A8A3-2D45-409C-965B-B424CEE16B8B}" dt="2017-10-15T20:06:37.092" v="15" actId="1076"/>
          <ac:spMkLst>
            <pc:docMk/>
            <pc:sldMk cId="275630246" sldId="256"/>
            <ac:spMk id="18" creationId="{1C09D22D-3AEB-4C57-8148-EB6D5FB2035A}"/>
          </ac:spMkLst>
        </pc:spChg>
        <pc:spChg chg="add del">
          <ac:chgData name="Kathryn Protheroe (1707346)" userId="cb9cee96-aea4-4e8d-8b5b-9e4b0684eea6" providerId="ADAL" clId="{EAA0A8A3-2D45-409C-965B-B424CEE16B8B}" dt="2017-10-15T20:06:37.092" v="15" actId="1076"/>
          <ac:spMkLst>
            <pc:docMk/>
            <pc:sldMk cId="275630246" sldId="256"/>
            <ac:spMk id="19" creationId="{6EF0C24D-26AB-418B-AF6C-10FAF0A9E0A8}"/>
          </ac:spMkLst>
        </pc:spChg>
        <pc:spChg chg="add del mod">
          <ac:chgData name="Kathryn Protheroe (1707346)" userId="cb9cee96-aea4-4e8d-8b5b-9e4b0684eea6" providerId="ADAL" clId="{EAA0A8A3-2D45-409C-965B-B424CEE16B8B}" dt="2017-10-15T20:07:04.180" v="19" actId="478"/>
          <ac:spMkLst>
            <pc:docMk/>
            <pc:sldMk cId="275630246" sldId="256"/>
            <ac:spMk id="21" creationId="{46F8FE31-D2FB-4BB6-A9DB-B24810D63D96}"/>
          </ac:spMkLst>
        </pc:spChg>
        <pc:spChg chg="add del mod">
          <ac:chgData name="Kathryn Protheroe (1707346)" userId="cb9cee96-aea4-4e8d-8b5b-9e4b0684eea6" providerId="ADAL" clId="{EAA0A8A3-2D45-409C-965B-B424CEE16B8B}" dt="2017-10-15T20:50:09.375" v="313" actId="20577"/>
          <ac:spMkLst>
            <pc:docMk/>
            <pc:sldMk cId="275630246" sldId="256"/>
            <ac:spMk id="22" creationId="{4E0EF1B9-9105-4EB7-81CF-9593B9FB926C}"/>
          </ac:spMkLst>
        </pc:spChg>
        <pc:spChg chg="add del">
          <ac:chgData name="Kathryn Protheroe (1707346)" userId="cb9cee96-aea4-4e8d-8b5b-9e4b0684eea6" providerId="ADAL" clId="{EAA0A8A3-2D45-409C-965B-B424CEE16B8B}" dt="2017-10-15T20:07:26.089" v="23" actId="1076"/>
          <ac:spMkLst>
            <pc:docMk/>
            <pc:sldMk cId="275630246" sldId="256"/>
            <ac:spMk id="23" creationId="{CC666AD7-7B8C-49B1-BD42-58C9DF8FCFD1}"/>
          </ac:spMkLst>
        </pc:spChg>
        <pc:spChg chg="add del">
          <ac:chgData name="Kathryn Protheroe (1707346)" userId="cb9cee96-aea4-4e8d-8b5b-9e4b0684eea6" providerId="ADAL" clId="{EAA0A8A3-2D45-409C-965B-B424CEE16B8B}" dt="2017-10-15T20:07:26.089" v="23" actId="1076"/>
          <ac:spMkLst>
            <pc:docMk/>
            <pc:sldMk cId="275630246" sldId="256"/>
            <ac:spMk id="24" creationId="{A5BD0355-AE85-481F-835B-038718C8CFD3}"/>
          </ac:spMkLst>
        </pc:spChg>
        <pc:spChg chg="add del">
          <ac:chgData name="Kathryn Protheroe (1707346)" userId="cb9cee96-aea4-4e8d-8b5b-9e4b0684eea6" providerId="ADAL" clId="{EAA0A8A3-2D45-409C-965B-B424CEE16B8B}" dt="2017-10-15T20:07:26.089" v="23" actId="1076"/>
          <ac:spMkLst>
            <pc:docMk/>
            <pc:sldMk cId="275630246" sldId="256"/>
            <ac:spMk id="25" creationId="{BCE51529-CA5D-4A67-9199-7B1000988F33}"/>
          </ac:spMkLst>
        </pc:spChg>
        <pc:spChg chg="add mod">
          <ac:chgData name="Kathryn Protheroe (1707346)" userId="cb9cee96-aea4-4e8d-8b5b-9e4b0684eea6" providerId="ADAL" clId="{EAA0A8A3-2D45-409C-965B-B424CEE16B8B}" dt="2017-10-15T20:42:02.630" v="277" actId="1036"/>
          <ac:spMkLst>
            <pc:docMk/>
            <pc:sldMk cId="275630246" sldId="256"/>
            <ac:spMk id="26" creationId="{EFE133E8-32CD-40F9-86AE-94DC7BAA8471}"/>
          </ac:spMkLst>
        </pc:spChg>
        <pc:spChg chg="add mod">
          <ac:chgData name="Kathryn Protheroe (1707346)" userId="cb9cee96-aea4-4e8d-8b5b-9e4b0684eea6" providerId="ADAL" clId="{EAA0A8A3-2D45-409C-965B-B424CEE16B8B}" dt="2017-10-15T20:42:02.630" v="277" actId="1036"/>
          <ac:spMkLst>
            <pc:docMk/>
            <pc:sldMk cId="275630246" sldId="256"/>
            <ac:spMk id="27" creationId="{10583AFE-6044-4056-BA3D-61FF70ADE6D5}"/>
          </ac:spMkLst>
        </pc:spChg>
        <pc:spChg chg="add mod">
          <ac:chgData name="Kathryn Protheroe (1707346)" userId="cb9cee96-aea4-4e8d-8b5b-9e4b0684eea6" providerId="ADAL" clId="{EAA0A8A3-2D45-409C-965B-B424CEE16B8B}" dt="2017-10-15T20:46:47.408" v="293" actId="20577"/>
          <ac:spMkLst>
            <pc:docMk/>
            <pc:sldMk cId="275630246" sldId="256"/>
            <ac:spMk id="28" creationId="{664139B1-62DA-4A2E-BC31-7A26C452DE4F}"/>
          </ac:spMkLst>
        </pc:spChg>
        <pc:spChg chg="add mod">
          <ac:chgData name="Kathryn Protheroe (1707346)" userId="cb9cee96-aea4-4e8d-8b5b-9e4b0684eea6" providerId="ADAL" clId="{EAA0A8A3-2D45-409C-965B-B424CEE16B8B}" dt="2017-10-15T21:45:49.877" v="367" actId="1036"/>
          <ac:spMkLst>
            <pc:docMk/>
            <pc:sldMk cId="275630246" sldId="256"/>
            <ac:spMk id="29" creationId="{1B7BDDCF-A58B-4AAE-AC41-83774F3DC8B6}"/>
          </ac:spMkLst>
        </pc:spChg>
        <pc:spChg chg="add mod">
          <ac:chgData name="Kathryn Protheroe (1707346)" userId="cb9cee96-aea4-4e8d-8b5b-9e4b0684eea6" providerId="ADAL" clId="{EAA0A8A3-2D45-409C-965B-B424CEE16B8B}" dt="2017-10-15T21:08:43.766" v="344" actId="1036"/>
          <ac:spMkLst>
            <pc:docMk/>
            <pc:sldMk cId="275630246" sldId="256"/>
            <ac:spMk id="32" creationId="{C3444658-24C6-4AC8-BC14-04F6B0664FFF}"/>
          </ac:spMkLst>
        </pc:spChg>
        <pc:spChg chg="add mod">
          <ac:chgData name="Kathryn Protheroe (1707346)" userId="cb9cee96-aea4-4e8d-8b5b-9e4b0684eea6" providerId="ADAL" clId="{EAA0A8A3-2D45-409C-965B-B424CEE16B8B}" dt="2017-10-15T21:08:38.142" v="342" actId="1036"/>
          <ac:spMkLst>
            <pc:docMk/>
            <pc:sldMk cId="275630246" sldId="256"/>
            <ac:spMk id="33" creationId="{A2C7C15F-68BB-4BD5-ACDA-3F98C99BED84}"/>
          </ac:spMkLst>
        </pc:spChg>
        <pc:spChg chg="add mod">
          <ac:chgData name="Kathryn Protheroe (1707346)" userId="cb9cee96-aea4-4e8d-8b5b-9e4b0684eea6" providerId="ADAL" clId="{EAA0A8A3-2D45-409C-965B-B424CEE16B8B}" dt="2017-10-15T21:08:03.581" v="336" actId="1036"/>
          <ac:spMkLst>
            <pc:docMk/>
            <pc:sldMk cId="275630246" sldId="256"/>
            <ac:spMk id="36" creationId="{19DEF631-B827-4487-9AD3-48DFBACDD175}"/>
          </ac:spMkLst>
        </pc:spChg>
        <pc:spChg chg="add del mod">
          <ac:chgData name="Kathryn Protheroe (1707346)" userId="cb9cee96-aea4-4e8d-8b5b-9e4b0684eea6" providerId="ADAL" clId="{EAA0A8A3-2D45-409C-965B-B424CEE16B8B}" dt="2017-10-15T20:38:07.224" v="190" actId="1076"/>
          <ac:spMkLst>
            <pc:docMk/>
            <pc:sldMk cId="275630246" sldId="256"/>
            <ac:spMk id="37" creationId="{C575CE4C-052B-41D4-8794-5191FF076ED8}"/>
          </ac:spMkLst>
        </pc:spChg>
        <pc:spChg chg="add mod">
          <ac:chgData name="Kathryn Protheroe (1707346)" userId="cb9cee96-aea4-4e8d-8b5b-9e4b0684eea6" providerId="ADAL" clId="{EAA0A8A3-2D45-409C-965B-B424CEE16B8B}" dt="2017-10-15T21:07:53.559" v="334" actId="1036"/>
          <ac:spMkLst>
            <pc:docMk/>
            <pc:sldMk cId="275630246" sldId="256"/>
            <ac:spMk id="38" creationId="{401736A5-2EDD-4AC4-B26A-D9843BF0AC62}"/>
          </ac:spMkLst>
        </pc:spChg>
        <pc:spChg chg="add mod">
          <ac:chgData name="Kathryn Protheroe (1707346)" userId="cb9cee96-aea4-4e8d-8b5b-9e4b0684eea6" providerId="ADAL" clId="{EAA0A8A3-2D45-409C-965B-B424CEE16B8B}" dt="2017-10-15T21:44:27.775" v="358" actId="1035"/>
          <ac:spMkLst>
            <pc:docMk/>
            <pc:sldMk cId="275630246" sldId="256"/>
            <ac:spMk id="39" creationId="{858F62E4-EDD8-4F31-A74A-B66DA1CFA884}"/>
          </ac:spMkLst>
        </pc:spChg>
        <pc:spChg chg="add mod">
          <ac:chgData name="Kathryn Protheroe (1707346)" userId="cb9cee96-aea4-4e8d-8b5b-9e4b0684eea6" providerId="ADAL" clId="{EAA0A8A3-2D45-409C-965B-B424CEE16B8B}" dt="2017-10-15T21:08:23.450" v="338" actId="1036"/>
          <ac:spMkLst>
            <pc:docMk/>
            <pc:sldMk cId="275630246" sldId="256"/>
            <ac:spMk id="40" creationId="{ACECFF2D-3D5F-497D-9038-978F9A288F70}"/>
          </ac:spMkLst>
        </pc:spChg>
        <pc:spChg chg="add mod">
          <ac:chgData name="Kathryn Protheroe (1707346)" userId="cb9cee96-aea4-4e8d-8b5b-9e4b0684eea6" providerId="ADAL" clId="{EAA0A8A3-2D45-409C-965B-B424CEE16B8B}" dt="2017-10-15T21:06:36.086" v="325" actId="1076"/>
          <ac:spMkLst>
            <pc:docMk/>
            <pc:sldMk cId="275630246" sldId="256"/>
            <ac:spMk id="41" creationId="{55BA4911-9619-46C2-BB7C-50B8ACB92047}"/>
          </ac:spMkLst>
        </pc:spChg>
        <pc:spChg chg="add mod">
          <ac:chgData name="Kathryn Protheroe (1707346)" userId="cb9cee96-aea4-4e8d-8b5b-9e4b0684eea6" providerId="ADAL" clId="{EAA0A8A3-2D45-409C-965B-B424CEE16B8B}" dt="2017-10-15T21:08:57.679" v="346" actId="20577"/>
          <ac:spMkLst>
            <pc:docMk/>
            <pc:sldMk cId="275630246" sldId="256"/>
            <ac:spMk id="42" creationId="{B5DBBDF4-97B8-442B-A8EA-1FBF2E062837}"/>
          </ac:spMkLst>
        </pc:spChg>
        <pc:spChg chg="add mod">
          <ac:chgData name="Kathryn Protheroe (1707346)" userId="cb9cee96-aea4-4e8d-8b5b-9e4b0684eea6" providerId="ADAL" clId="{EAA0A8A3-2D45-409C-965B-B424CEE16B8B}" dt="2017-10-15T22:42:20.154" v="545" actId="1076"/>
          <ac:spMkLst>
            <pc:docMk/>
            <pc:sldMk cId="275630246" sldId="256"/>
            <ac:spMk id="43" creationId="{463978DF-7550-4D64-B1A7-1399A0ED1981}"/>
          </ac:spMkLst>
        </pc:spChg>
        <pc:picChg chg="add mod">
          <ac:chgData name="Kathryn Protheroe (1707346)" userId="cb9cee96-aea4-4e8d-8b5b-9e4b0684eea6" providerId="ADAL" clId="{EAA0A8A3-2D45-409C-965B-B424CEE16B8B}" dt="2017-10-15T20:48:52.467" v="308" actId="1076"/>
          <ac:picMkLst>
            <pc:docMk/>
            <pc:sldMk cId="275630246" sldId="256"/>
            <ac:picMk id="31" creationId="{19942464-E0C6-41FE-BC24-577C7CFBEAF8}"/>
          </ac:picMkLst>
        </pc:picChg>
        <pc:picChg chg="add mod">
          <ac:chgData name="Kathryn Protheroe (1707346)" userId="cb9cee96-aea4-4e8d-8b5b-9e4b0684eea6" providerId="ADAL" clId="{EAA0A8A3-2D45-409C-965B-B424CEE16B8B}" dt="2017-10-15T21:38:38.330" v="352" actId="1035"/>
          <ac:picMkLst>
            <pc:docMk/>
            <pc:sldMk cId="275630246" sldId="256"/>
            <ac:picMk id="35" creationId="{4CBA8FFF-A2F0-4897-8327-F8FDD0002251}"/>
          </ac:picMkLst>
        </pc:picChg>
      </pc:sldChg>
      <pc:sldChg chg="modSp add">
        <pc:chgData name="Kathryn Protheroe (1707346)" userId="cb9cee96-aea4-4e8d-8b5b-9e4b0684eea6" providerId="ADAL" clId="{EAA0A8A3-2D45-409C-965B-B424CEE16B8B}" dt="2017-10-15T22:11:51.445" v="503" actId="1035"/>
        <pc:sldMkLst>
          <pc:docMk/>
          <pc:sldMk cId="931131179" sldId="257"/>
        </pc:sldMkLst>
        <pc:spChg chg="mod">
          <ac:chgData name="Kathryn Protheroe (1707346)" userId="cb9cee96-aea4-4e8d-8b5b-9e4b0684eea6" providerId="ADAL" clId="{EAA0A8A3-2D45-409C-965B-B424CEE16B8B}" dt="2017-10-15T22:11:37.035" v="467" actId="20577"/>
          <ac:spMkLst>
            <pc:docMk/>
            <pc:sldMk cId="931131179" sldId="257"/>
            <ac:spMk id="2" creationId="{ED3C84E8-1919-46D9-969E-736C52436D86}"/>
          </ac:spMkLst>
        </pc:spChg>
        <pc:spChg chg="mod">
          <ac:chgData name="Kathryn Protheroe (1707346)" userId="cb9cee96-aea4-4e8d-8b5b-9e4b0684eea6" providerId="ADAL" clId="{EAA0A8A3-2D45-409C-965B-B424CEE16B8B}" dt="2017-10-15T22:11:51.445" v="503" actId="1035"/>
          <ac:spMkLst>
            <pc:docMk/>
            <pc:sldMk cId="931131179" sldId="257"/>
            <ac:spMk id="3" creationId="{45ED0A56-3E01-45CF-87A7-2ED518F8D37C}"/>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F9BA1-311B-4E01-8B91-13A2A934C72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D48C7F9-5557-4D2E-8B56-32F358C735B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DFC6F63-35DC-4E30-BC2A-139ECFCAB760}"/>
              </a:ext>
            </a:extLst>
          </p:cNvPr>
          <p:cNvSpPr>
            <a:spLocks noGrp="1"/>
          </p:cNvSpPr>
          <p:nvPr>
            <p:ph type="dt" sz="half" idx="10"/>
          </p:nvPr>
        </p:nvSpPr>
        <p:spPr/>
        <p:txBody>
          <a:bodyPr/>
          <a:lstStyle/>
          <a:p>
            <a:fld id="{3C13F08D-6959-419D-9D41-6306C1B847CA}" type="datetimeFigureOut">
              <a:rPr lang="en-GB" smtClean="0"/>
              <a:t>15/10/2017</a:t>
            </a:fld>
            <a:endParaRPr lang="en-GB"/>
          </a:p>
        </p:txBody>
      </p:sp>
      <p:sp>
        <p:nvSpPr>
          <p:cNvPr id="5" name="Footer Placeholder 4">
            <a:extLst>
              <a:ext uri="{FF2B5EF4-FFF2-40B4-BE49-F238E27FC236}">
                <a16:creationId xmlns:a16="http://schemas.microsoft.com/office/drawing/2014/main" id="{31D9D205-E03E-4993-9DE9-F476BB5FD2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870AD2-AC40-4AD5-9181-DB9BBC74B4F6}"/>
              </a:ext>
            </a:extLst>
          </p:cNvPr>
          <p:cNvSpPr>
            <a:spLocks noGrp="1"/>
          </p:cNvSpPr>
          <p:nvPr>
            <p:ph type="sldNum" sz="quarter" idx="12"/>
          </p:nvPr>
        </p:nvSpPr>
        <p:spPr/>
        <p:txBody>
          <a:bodyPr/>
          <a:lstStyle/>
          <a:p>
            <a:fld id="{69141D8D-11FA-4302-97CD-2EBF825B28A7}" type="slidenum">
              <a:rPr lang="en-GB" smtClean="0"/>
              <a:t>‹#›</a:t>
            </a:fld>
            <a:endParaRPr lang="en-GB"/>
          </a:p>
        </p:txBody>
      </p:sp>
    </p:spTree>
    <p:extLst>
      <p:ext uri="{BB962C8B-B14F-4D97-AF65-F5344CB8AC3E}">
        <p14:creationId xmlns:p14="http://schemas.microsoft.com/office/powerpoint/2010/main" val="12490936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9E23F-C636-4F4B-96A9-E86A45A8AC6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7524CAC-251B-4A2E-A240-1148F19CCD1C}"/>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29D872-6BE2-4E24-B6D8-47AB6E802E5F}"/>
              </a:ext>
            </a:extLst>
          </p:cNvPr>
          <p:cNvSpPr>
            <a:spLocks noGrp="1"/>
          </p:cNvSpPr>
          <p:nvPr>
            <p:ph type="dt" sz="half" idx="10"/>
          </p:nvPr>
        </p:nvSpPr>
        <p:spPr/>
        <p:txBody>
          <a:bodyPr/>
          <a:lstStyle/>
          <a:p>
            <a:fld id="{3C13F08D-6959-419D-9D41-6306C1B847CA}" type="datetimeFigureOut">
              <a:rPr lang="en-GB" smtClean="0"/>
              <a:t>15/10/2017</a:t>
            </a:fld>
            <a:endParaRPr lang="en-GB"/>
          </a:p>
        </p:txBody>
      </p:sp>
      <p:sp>
        <p:nvSpPr>
          <p:cNvPr id="5" name="Footer Placeholder 4">
            <a:extLst>
              <a:ext uri="{FF2B5EF4-FFF2-40B4-BE49-F238E27FC236}">
                <a16:creationId xmlns:a16="http://schemas.microsoft.com/office/drawing/2014/main" id="{80221576-517B-4FCD-9E25-B230DC3E9A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CDEBB1-2EEE-4640-9960-FFA417B4E9E6}"/>
              </a:ext>
            </a:extLst>
          </p:cNvPr>
          <p:cNvSpPr>
            <a:spLocks noGrp="1"/>
          </p:cNvSpPr>
          <p:nvPr>
            <p:ph type="sldNum" sz="quarter" idx="12"/>
          </p:nvPr>
        </p:nvSpPr>
        <p:spPr/>
        <p:txBody>
          <a:bodyPr/>
          <a:lstStyle/>
          <a:p>
            <a:fld id="{69141D8D-11FA-4302-97CD-2EBF825B28A7}" type="slidenum">
              <a:rPr lang="en-GB" smtClean="0"/>
              <a:t>‹#›</a:t>
            </a:fld>
            <a:endParaRPr lang="en-GB"/>
          </a:p>
        </p:txBody>
      </p:sp>
    </p:spTree>
    <p:extLst>
      <p:ext uri="{BB962C8B-B14F-4D97-AF65-F5344CB8AC3E}">
        <p14:creationId xmlns:p14="http://schemas.microsoft.com/office/powerpoint/2010/main" val="5032951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DC2F4-D399-4FAF-9D72-C8506D71F47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75EBB49-3D9D-4AC8-91F6-217A8142BE4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7E62ABC-AFC3-40FF-AC8D-78399E706E1D}"/>
              </a:ext>
            </a:extLst>
          </p:cNvPr>
          <p:cNvSpPr>
            <a:spLocks noGrp="1"/>
          </p:cNvSpPr>
          <p:nvPr>
            <p:ph type="dt" sz="half" idx="10"/>
          </p:nvPr>
        </p:nvSpPr>
        <p:spPr/>
        <p:txBody>
          <a:bodyPr/>
          <a:lstStyle/>
          <a:p>
            <a:fld id="{3C13F08D-6959-419D-9D41-6306C1B847CA}" type="datetimeFigureOut">
              <a:rPr lang="en-GB" smtClean="0"/>
              <a:t>15/10/2017</a:t>
            </a:fld>
            <a:endParaRPr lang="en-GB"/>
          </a:p>
        </p:txBody>
      </p:sp>
      <p:sp>
        <p:nvSpPr>
          <p:cNvPr id="5" name="Footer Placeholder 4">
            <a:extLst>
              <a:ext uri="{FF2B5EF4-FFF2-40B4-BE49-F238E27FC236}">
                <a16:creationId xmlns:a16="http://schemas.microsoft.com/office/drawing/2014/main" id="{9DB02ED4-8AC0-4334-8ECB-9499185012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813AA4-A4EF-4564-925F-5785A19ED561}"/>
              </a:ext>
            </a:extLst>
          </p:cNvPr>
          <p:cNvSpPr>
            <a:spLocks noGrp="1"/>
          </p:cNvSpPr>
          <p:nvPr>
            <p:ph type="sldNum" sz="quarter" idx="12"/>
          </p:nvPr>
        </p:nvSpPr>
        <p:spPr/>
        <p:txBody>
          <a:bodyPr/>
          <a:lstStyle/>
          <a:p>
            <a:fld id="{69141D8D-11FA-4302-97CD-2EBF825B28A7}" type="slidenum">
              <a:rPr lang="en-GB" smtClean="0"/>
              <a:t>‹#›</a:t>
            </a:fld>
            <a:endParaRPr lang="en-GB"/>
          </a:p>
        </p:txBody>
      </p:sp>
    </p:spTree>
    <p:extLst>
      <p:ext uri="{BB962C8B-B14F-4D97-AF65-F5344CB8AC3E}">
        <p14:creationId xmlns:p14="http://schemas.microsoft.com/office/powerpoint/2010/main" val="24346979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696E6-4692-4CD8-A1DA-3A19E8DA3B4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E671C94-7DC7-45E7-BC30-DA1A112BC0FC}"/>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DB19D84-3016-4D81-8473-5AE4C31A9EC0}"/>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E1D362F-E68F-412E-84FA-17A352D5A67B}"/>
              </a:ext>
            </a:extLst>
          </p:cNvPr>
          <p:cNvSpPr>
            <a:spLocks noGrp="1"/>
          </p:cNvSpPr>
          <p:nvPr>
            <p:ph type="dt" sz="half" idx="10"/>
          </p:nvPr>
        </p:nvSpPr>
        <p:spPr/>
        <p:txBody>
          <a:bodyPr/>
          <a:lstStyle/>
          <a:p>
            <a:fld id="{3C13F08D-6959-419D-9D41-6306C1B847CA}" type="datetimeFigureOut">
              <a:rPr lang="en-GB" smtClean="0"/>
              <a:t>15/10/2017</a:t>
            </a:fld>
            <a:endParaRPr lang="en-GB"/>
          </a:p>
        </p:txBody>
      </p:sp>
      <p:sp>
        <p:nvSpPr>
          <p:cNvPr id="6" name="Footer Placeholder 5">
            <a:extLst>
              <a:ext uri="{FF2B5EF4-FFF2-40B4-BE49-F238E27FC236}">
                <a16:creationId xmlns:a16="http://schemas.microsoft.com/office/drawing/2014/main" id="{23401450-EF15-4986-A97E-D1428C4B440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9EDF406-D839-4408-B729-0A9EF2C70584}"/>
              </a:ext>
            </a:extLst>
          </p:cNvPr>
          <p:cNvSpPr>
            <a:spLocks noGrp="1"/>
          </p:cNvSpPr>
          <p:nvPr>
            <p:ph type="sldNum" sz="quarter" idx="12"/>
          </p:nvPr>
        </p:nvSpPr>
        <p:spPr/>
        <p:txBody>
          <a:bodyPr/>
          <a:lstStyle/>
          <a:p>
            <a:fld id="{69141D8D-11FA-4302-97CD-2EBF825B28A7}" type="slidenum">
              <a:rPr lang="en-GB" smtClean="0"/>
              <a:t>‹#›</a:t>
            </a:fld>
            <a:endParaRPr lang="en-GB"/>
          </a:p>
        </p:txBody>
      </p:sp>
    </p:spTree>
    <p:extLst>
      <p:ext uri="{BB962C8B-B14F-4D97-AF65-F5344CB8AC3E}">
        <p14:creationId xmlns:p14="http://schemas.microsoft.com/office/powerpoint/2010/main" val="28753628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FE6FB7-703F-4B05-8C2A-62D9159BB9D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1958425-5997-4CA6-A763-A687FAEC529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57B68078-9D27-443B-8461-8125BF3FF5EA}"/>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36350E1-4E8C-4A95-A292-48BB922FD1F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AEE2D95C-F5B7-4F6E-84D0-5984A080F4A0}"/>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CA8C6AF-C987-4A8F-82AF-A3AE3D2A7D8E}"/>
              </a:ext>
            </a:extLst>
          </p:cNvPr>
          <p:cNvSpPr>
            <a:spLocks noGrp="1"/>
          </p:cNvSpPr>
          <p:nvPr>
            <p:ph type="dt" sz="half" idx="10"/>
          </p:nvPr>
        </p:nvSpPr>
        <p:spPr/>
        <p:txBody>
          <a:bodyPr/>
          <a:lstStyle/>
          <a:p>
            <a:fld id="{3C13F08D-6959-419D-9D41-6306C1B847CA}" type="datetimeFigureOut">
              <a:rPr lang="en-GB" smtClean="0"/>
              <a:t>15/10/2017</a:t>
            </a:fld>
            <a:endParaRPr lang="en-GB"/>
          </a:p>
        </p:txBody>
      </p:sp>
      <p:sp>
        <p:nvSpPr>
          <p:cNvPr id="8" name="Footer Placeholder 7">
            <a:extLst>
              <a:ext uri="{FF2B5EF4-FFF2-40B4-BE49-F238E27FC236}">
                <a16:creationId xmlns:a16="http://schemas.microsoft.com/office/drawing/2014/main" id="{BD3ECB35-F6A6-4787-AD18-847AF08F479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7D6A0D1-44DE-43B9-9411-28766FA085D8}"/>
              </a:ext>
            </a:extLst>
          </p:cNvPr>
          <p:cNvSpPr>
            <a:spLocks noGrp="1"/>
          </p:cNvSpPr>
          <p:nvPr>
            <p:ph type="sldNum" sz="quarter" idx="12"/>
          </p:nvPr>
        </p:nvSpPr>
        <p:spPr/>
        <p:txBody>
          <a:bodyPr/>
          <a:lstStyle/>
          <a:p>
            <a:fld id="{69141D8D-11FA-4302-97CD-2EBF825B28A7}" type="slidenum">
              <a:rPr lang="en-GB" smtClean="0"/>
              <a:t>‹#›</a:t>
            </a:fld>
            <a:endParaRPr lang="en-GB"/>
          </a:p>
        </p:txBody>
      </p:sp>
    </p:spTree>
    <p:extLst>
      <p:ext uri="{BB962C8B-B14F-4D97-AF65-F5344CB8AC3E}">
        <p14:creationId xmlns:p14="http://schemas.microsoft.com/office/powerpoint/2010/main" val="14075103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35766-E51B-4402-B9E2-0C1DE6607BF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26467D7-05E8-4142-BF55-E883C335B92B}"/>
              </a:ext>
            </a:extLst>
          </p:cNvPr>
          <p:cNvSpPr>
            <a:spLocks noGrp="1"/>
          </p:cNvSpPr>
          <p:nvPr>
            <p:ph type="dt" sz="half" idx="10"/>
          </p:nvPr>
        </p:nvSpPr>
        <p:spPr/>
        <p:txBody>
          <a:bodyPr/>
          <a:lstStyle/>
          <a:p>
            <a:fld id="{3C13F08D-6959-419D-9D41-6306C1B847CA}" type="datetimeFigureOut">
              <a:rPr lang="en-GB" smtClean="0"/>
              <a:t>15/10/2017</a:t>
            </a:fld>
            <a:endParaRPr lang="en-GB"/>
          </a:p>
        </p:txBody>
      </p:sp>
      <p:sp>
        <p:nvSpPr>
          <p:cNvPr id="4" name="Footer Placeholder 3">
            <a:extLst>
              <a:ext uri="{FF2B5EF4-FFF2-40B4-BE49-F238E27FC236}">
                <a16:creationId xmlns:a16="http://schemas.microsoft.com/office/drawing/2014/main" id="{BC7DF1D3-0DFC-41E4-95D1-85E80E913F9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7CCA384-DC52-498E-946A-64D2C4FE6042}"/>
              </a:ext>
            </a:extLst>
          </p:cNvPr>
          <p:cNvSpPr>
            <a:spLocks noGrp="1"/>
          </p:cNvSpPr>
          <p:nvPr>
            <p:ph type="sldNum" sz="quarter" idx="12"/>
          </p:nvPr>
        </p:nvSpPr>
        <p:spPr/>
        <p:txBody>
          <a:bodyPr/>
          <a:lstStyle/>
          <a:p>
            <a:fld id="{69141D8D-11FA-4302-97CD-2EBF825B28A7}" type="slidenum">
              <a:rPr lang="en-GB" smtClean="0"/>
              <a:t>‹#›</a:t>
            </a:fld>
            <a:endParaRPr lang="en-GB"/>
          </a:p>
        </p:txBody>
      </p:sp>
    </p:spTree>
    <p:extLst>
      <p:ext uri="{BB962C8B-B14F-4D97-AF65-F5344CB8AC3E}">
        <p14:creationId xmlns:p14="http://schemas.microsoft.com/office/powerpoint/2010/main" val="35105920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19DBF8-2E72-4041-9B66-64E9CC7AE1C0}"/>
              </a:ext>
            </a:extLst>
          </p:cNvPr>
          <p:cNvSpPr>
            <a:spLocks noGrp="1"/>
          </p:cNvSpPr>
          <p:nvPr>
            <p:ph type="dt" sz="half" idx="10"/>
          </p:nvPr>
        </p:nvSpPr>
        <p:spPr/>
        <p:txBody>
          <a:bodyPr/>
          <a:lstStyle/>
          <a:p>
            <a:fld id="{3C13F08D-6959-419D-9D41-6306C1B847CA}" type="datetimeFigureOut">
              <a:rPr lang="en-GB" smtClean="0"/>
              <a:t>15/10/2017</a:t>
            </a:fld>
            <a:endParaRPr lang="en-GB"/>
          </a:p>
        </p:txBody>
      </p:sp>
      <p:sp>
        <p:nvSpPr>
          <p:cNvPr id="3" name="Footer Placeholder 2">
            <a:extLst>
              <a:ext uri="{FF2B5EF4-FFF2-40B4-BE49-F238E27FC236}">
                <a16:creationId xmlns:a16="http://schemas.microsoft.com/office/drawing/2014/main" id="{E7C6B8DB-9556-4FD9-A641-C733FF21CC5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4949EA0-B7E6-4894-9D13-DEECE8BC32B1}"/>
              </a:ext>
            </a:extLst>
          </p:cNvPr>
          <p:cNvSpPr>
            <a:spLocks noGrp="1"/>
          </p:cNvSpPr>
          <p:nvPr>
            <p:ph type="sldNum" sz="quarter" idx="12"/>
          </p:nvPr>
        </p:nvSpPr>
        <p:spPr/>
        <p:txBody>
          <a:bodyPr/>
          <a:lstStyle/>
          <a:p>
            <a:fld id="{69141D8D-11FA-4302-97CD-2EBF825B28A7}" type="slidenum">
              <a:rPr lang="en-GB" smtClean="0"/>
              <a:t>‹#›</a:t>
            </a:fld>
            <a:endParaRPr lang="en-GB"/>
          </a:p>
        </p:txBody>
      </p:sp>
    </p:spTree>
    <p:extLst>
      <p:ext uri="{BB962C8B-B14F-4D97-AF65-F5344CB8AC3E}">
        <p14:creationId xmlns:p14="http://schemas.microsoft.com/office/powerpoint/2010/main" val="14900892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D6E6E-837B-490B-9831-75CF02DE76E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69857DE-7F7C-4743-99AA-811DC4BEF39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10385A9-6A21-48C5-AC32-7E1CD6431B3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315472A0-9ED6-4D41-B4AF-C47AA939D0F7}"/>
              </a:ext>
            </a:extLst>
          </p:cNvPr>
          <p:cNvSpPr>
            <a:spLocks noGrp="1"/>
          </p:cNvSpPr>
          <p:nvPr>
            <p:ph type="dt" sz="half" idx="10"/>
          </p:nvPr>
        </p:nvSpPr>
        <p:spPr/>
        <p:txBody>
          <a:bodyPr/>
          <a:lstStyle/>
          <a:p>
            <a:fld id="{3C13F08D-6959-419D-9D41-6306C1B847CA}" type="datetimeFigureOut">
              <a:rPr lang="en-GB" smtClean="0"/>
              <a:t>15/10/2017</a:t>
            </a:fld>
            <a:endParaRPr lang="en-GB"/>
          </a:p>
        </p:txBody>
      </p:sp>
      <p:sp>
        <p:nvSpPr>
          <p:cNvPr id="6" name="Footer Placeholder 5">
            <a:extLst>
              <a:ext uri="{FF2B5EF4-FFF2-40B4-BE49-F238E27FC236}">
                <a16:creationId xmlns:a16="http://schemas.microsoft.com/office/drawing/2014/main" id="{73D18E60-E95E-4F58-A865-7BA34C4E0BF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9FD54B7-9EED-4808-AF2A-7CC695BFEAB7}"/>
              </a:ext>
            </a:extLst>
          </p:cNvPr>
          <p:cNvSpPr>
            <a:spLocks noGrp="1"/>
          </p:cNvSpPr>
          <p:nvPr>
            <p:ph type="sldNum" sz="quarter" idx="12"/>
          </p:nvPr>
        </p:nvSpPr>
        <p:spPr/>
        <p:txBody>
          <a:bodyPr/>
          <a:lstStyle/>
          <a:p>
            <a:fld id="{69141D8D-11FA-4302-97CD-2EBF825B28A7}" type="slidenum">
              <a:rPr lang="en-GB" smtClean="0"/>
              <a:t>‹#›</a:t>
            </a:fld>
            <a:endParaRPr lang="en-GB"/>
          </a:p>
        </p:txBody>
      </p:sp>
    </p:spTree>
    <p:extLst>
      <p:ext uri="{BB962C8B-B14F-4D97-AF65-F5344CB8AC3E}">
        <p14:creationId xmlns:p14="http://schemas.microsoft.com/office/powerpoint/2010/main" val="12040887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B768C-0C10-470E-9910-3BD4AC534C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9C07132-0E94-4E15-A8FE-5FCB40986A5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411FBB7-F496-4271-AFDE-E8B5C50FB29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C0F7EAD-778F-4117-AA14-43B9BB1898AF}"/>
              </a:ext>
            </a:extLst>
          </p:cNvPr>
          <p:cNvSpPr>
            <a:spLocks noGrp="1"/>
          </p:cNvSpPr>
          <p:nvPr>
            <p:ph type="dt" sz="half" idx="10"/>
          </p:nvPr>
        </p:nvSpPr>
        <p:spPr/>
        <p:txBody>
          <a:bodyPr/>
          <a:lstStyle/>
          <a:p>
            <a:fld id="{3C13F08D-6959-419D-9D41-6306C1B847CA}" type="datetimeFigureOut">
              <a:rPr lang="en-GB" smtClean="0"/>
              <a:t>15/10/2017</a:t>
            </a:fld>
            <a:endParaRPr lang="en-GB"/>
          </a:p>
        </p:txBody>
      </p:sp>
      <p:sp>
        <p:nvSpPr>
          <p:cNvPr id="6" name="Footer Placeholder 5">
            <a:extLst>
              <a:ext uri="{FF2B5EF4-FFF2-40B4-BE49-F238E27FC236}">
                <a16:creationId xmlns:a16="http://schemas.microsoft.com/office/drawing/2014/main" id="{ECC23923-9A4E-408B-9235-6BFD80AB9E0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878877A-294D-4DEC-AA79-843E0E21BEEE}"/>
              </a:ext>
            </a:extLst>
          </p:cNvPr>
          <p:cNvSpPr>
            <a:spLocks noGrp="1"/>
          </p:cNvSpPr>
          <p:nvPr>
            <p:ph type="sldNum" sz="quarter" idx="12"/>
          </p:nvPr>
        </p:nvSpPr>
        <p:spPr/>
        <p:txBody>
          <a:bodyPr/>
          <a:lstStyle/>
          <a:p>
            <a:fld id="{69141D8D-11FA-4302-97CD-2EBF825B28A7}" type="slidenum">
              <a:rPr lang="en-GB" smtClean="0"/>
              <a:t>‹#›</a:t>
            </a:fld>
            <a:endParaRPr lang="en-GB"/>
          </a:p>
        </p:txBody>
      </p:sp>
    </p:spTree>
    <p:extLst>
      <p:ext uri="{BB962C8B-B14F-4D97-AF65-F5344CB8AC3E}">
        <p14:creationId xmlns:p14="http://schemas.microsoft.com/office/powerpoint/2010/main" val="42775294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90036-40C7-4950-B927-809077BF994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656D9D3-78BF-49DF-AEEF-5FF36C9FF348}"/>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D28B54-C562-4C85-80C0-15EDF77C77A2}"/>
              </a:ext>
            </a:extLst>
          </p:cNvPr>
          <p:cNvSpPr>
            <a:spLocks noGrp="1"/>
          </p:cNvSpPr>
          <p:nvPr>
            <p:ph type="dt" sz="half" idx="10"/>
          </p:nvPr>
        </p:nvSpPr>
        <p:spPr/>
        <p:txBody>
          <a:bodyPr/>
          <a:lstStyle/>
          <a:p>
            <a:fld id="{3C13F08D-6959-419D-9D41-6306C1B847CA}" type="datetimeFigureOut">
              <a:rPr lang="en-GB" smtClean="0"/>
              <a:t>15/10/2017</a:t>
            </a:fld>
            <a:endParaRPr lang="en-GB"/>
          </a:p>
        </p:txBody>
      </p:sp>
      <p:sp>
        <p:nvSpPr>
          <p:cNvPr id="5" name="Footer Placeholder 4">
            <a:extLst>
              <a:ext uri="{FF2B5EF4-FFF2-40B4-BE49-F238E27FC236}">
                <a16:creationId xmlns:a16="http://schemas.microsoft.com/office/drawing/2014/main" id="{01187FEA-FCB9-4AE5-9C1A-E75B0EDB86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B7267F-D309-466C-A232-C6840450B56E}"/>
              </a:ext>
            </a:extLst>
          </p:cNvPr>
          <p:cNvSpPr>
            <a:spLocks noGrp="1"/>
          </p:cNvSpPr>
          <p:nvPr>
            <p:ph type="sldNum" sz="quarter" idx="12"/>
          </p:nvPr>
        </p:nvSpPr>
        <p:spPr/>
        <p:txBody>
          <a:bodyPr/>
          <a:lstStyle/>
          <a:p>
            <a:fld id="{69141D8D-11FA-4302-97CD-2EBF825B28A7}" type="slidenum">
              <a:rPr lang="en-GB" smtClean="0"/>
              <a:t>‹#›</a:t>
            </a:fld>
            <a:endParaRPr lang="en-GB"/>
          </a:p>
        </p:txBody>
      </p:sp>
    </p:spTree>
    <p:extLst>
      <p:ext uri="{BB962C8B-B14F-4D97-AF65-F5344CB8AC3E}">
        <p14:creationId xmlns:p14="http://schemas.microsoft.com/office/powerpoint/2010/main" val="3186035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2025B70-4293-42D6-873A-2476D6B8F22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59E02B5-794C-492E-A81E-4764A36F3A2C}"/>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4DF1793-7EED-4ADE-BA26-DD976CB96EB3}"/>
              </a:ext>
            </a:extLst>
          </p:cNvPr>
          <p:cNvSpPr>
            <a:spLocks noGrp="1"/>
          </p:cNvSpPr>
          <p:nvPr>
            <p:ph type="dt" sz="half" idx="10"/>
          </p:nvPr>
        </p:nvSpPr>
        <p:spPr/>
        <p:txBody>
          <a:bodyPr/>
          <a:lstStyle/>
          <a:p>
            <a:fld id="{3C13F08D-6959-419D-9D41-6306C1B847CA}" type="datetimeFigureOut">
              <a:rPr lang="en-GB" smtClean="0"/>
              <a:t>15/10/2017</a:t>
            </a:fld>
            <a:endParaRPr lang="en-GB"/>
          </a:p>
        </p:txBody>
      </p:sp>
      <p:sp>
        <p:nvSpPr>
          <p:cNvPr id="5" name="Footer Placeholder 4">
            <a:extLst>
              <a:ext uri="{FF2B5EF4-FFF2-40B4-BE49-F238E27FC236}">
                <a16:creationId xmlns:a16="http://schemas.microsoft.com/office/drawing/2014/main" id="{103CC593-679C-44EF-9AF3-FE13287C55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7A24C5-33D7-4CE1-8561-F05F5B863288}"/>
              </a:ext>
            </a:extLst>
          </p:cNvPr>
          <p:cNvSpPr>
            <a:spLocks noGrp="1"/>
          </p:cNvSpPr>
          <p:nvPr>
            <p:ph type="sldNum" sz="quarter" idx="12"/>
          </p:nvPr>
        </p:nvSpPr>
        <p:spPr/>
        <p:txBody>
          <a:bodyPr/>
          <a:lstStyle/>
          <a:p>
            <a:fld id="{69141D8D-11FA-4302-97CD-2EBF825B28A7}" type="slidenum">
              <a:rPr lang="en-GB" smtClean="0"/>
              <a:t>‹#›</a:t>
            </a:fld>
            <a:endParaRPr lang="en-GB"/>
          </a:p>
        </p:txBody>
      </p:sp>
    </p:spTree>
    <p:extLst>
      <p:ext uri="{BB962C8B-B14F-4D97-AF65-F5344CB8AC3E}">
        <p14:creationId xmlns:p14="http://schemas.microsoft.com/office/powerpoint/2010/main" val="4682247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5663212-42E1-48B2-B46F-792803E7780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DE2C453-D844-4C0C-87D8-0F39BCA2B86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1196EBD-56BC-4B34-9C05-5412ADEADE1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13F08D-6959-419D-9D41-6306C1B847CA}" type="datetimeFigureOut">
              <a:rPr lang="en-GB" smtClean="0"/>
              <a:t>15/10/2017</a:t>
            </a:fld>
            <a:endParaRPr lang="en-GB"/>
          </a:p>
        </p:txBody>
      </p:sp>
      <p:sp>
        <p:nvSpPr>
          <p:cNvPr id="5" name="Footer Placeholder 4">
            <a:extLst>
              <a:ext uri="{FF2B5EF4-FFF2-40B4-BE49-F238E27FC236}">
                <a16:creationId xmlns:a16="http://schemas.microsoft.com/office/drawing/2014/main" id="{C8863452-45D4-49CC-B029-1DDF59EEA37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E8A72B4-E354-4A58-A23A-6D5038F247C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9141D8D-11FA-4302-97CD-2EBF825B28A7}" type="slidenum">
              <a:rPr lang="en-GB" smtClean="0"/>
              <a:t>‹#›</a:t>
            </a:fld>
            <a:endParaRPr lang="en-GB"/>
          </a:p>
        </p:txBody>
      </p:sp>
    </p:spTree>
    <p:extLst>
      <p:ext uri="{BB962C8B-B14F-4D97-AF65-F5344CB8AC3E}">
        <p14:creationId xmlns:p14="http://schemas.microsoft.com/office/powerpoint/2010/main" val="123634880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simplypsychology.org/learning-kolb.jpg" TargetMode="External"/><Relationship Id="rId2" Type="http://schemas.openxmlformats.org/officeDocument/2006/relationships/hyperlink" Target="http://www.ecoles.cfwb.be/archenee/djenglish/pattnote.jpg" TargetMode="External"/><Relationship Id="rId1" Type="http://schemas.openxmlformats.org/officeDocument/2006/relationships/slideLayout" Target="../slideLayouts/slideLayout2.xml"/><Relationship Id="rId4" Type="http://schemas.openxmlformats.org/officeDocument/2006/relationships/hyperlink" Target="http://www.sussex.ac.uk/skillshub/?id=30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6099E2-73F7-4972-960A-9D641C7683B6}"/>
              </a:ext>
            </a:extLst>
          </p:cNvPr>
          <p:cNvSpPr>
            <a:spLocks noGrp="1"/>
          </p:cNvSpPr>
          <p:nvPr>
            <p:ph type="ctrTitle"/>
          </p:nvPr>
        </p:nvSpPr>
        <p:spPr>
          <a:xfrm>
            <a:off x="13036" y="-417938"/>
            <a:ext cx="12032974" cy="1099932"/>
          </a:xfrm>
        </p:spPr>
        <p:txBody>
          <a:bodyPr>
            <a:normAutofit/>
          </a:bodyPr>
          <a:lstStyle/>
          <a:p>
            <a:r>
              <a:rPr lang="en-GB" sz="4000" b="1" u="sng" spc="600" dirty="0">
                <a:effectLst>
                  <a:outerShdw blurRad="38100" dist="38100" dir="2700000" algn="tl">
                    <a:srgbClr val="000000">
                      <a:alpha val="43137"/>
                    </a:srgbClr>
                  </a:outerShdw>
                </a:effectLst>
              </a:rPr>
              <a:t>Critical thinking in education</a:t>
            </a:r>
          </a:p>
        </p:txBody>
      </p:sp>
      <p:sp>
        <p:nvSpPr>
          <p:cNvPr id="22" name="TextBox 21">
            <a:extLst>
              <a:ext uri="{FF2B5EF4-FFF2-40B4-BE49-F238E27FC236}">
                <a16:creationId xmlns:a16="http://schemas.microsoft.com/office/drawing/2014/main" id="{4E0EF1B9-9105-4EB7-81CF-9593B9FB926C}"/>
              </a:ext>
            </a:extLst>
          </p:cNvPr>
          <p:cNvSpPr txBox="1"/>
          <p:nvPr/>
        </p:nvSpPr>
        <p:spPr>
          <a:xfrm>
            <a:off x="5153479" y="1515750"/>
            <a:ext cx="3209481" cy="1015663"/>
          </a:xfrm>
          <a:prstGeom prst="rect">
            <a:avLst/>
          </a:prstGeom>
          <a:noFill/>
        </p:spPr>
        <p:txBody>
          <a:bodyPr wrap="square" rtlCol="0">
            <a:spAutoFit/>
          </a:bodyPr>
          <a:lstStyle/>
          <a:p>
            <a:pPr algn="ctr"/>
            <a:r>
              <a:rPr lang="en-GB" sz="1000" b="1" u="sng" dirty="0"/>
              <a:t>Creative </a:t>
            </a:r>
          </a:p>
          <a:p>
            <a:pPr algn="just"/>
            <a:r>
              <a:rPr lang="en-GB" sz="1000" dirty="0"/>
              <a:t>‘The basis of creativity is curiosity’ (Stanley, 2004; no page). Children are naturally curious and instinctively question information and view it from many different perspectives. </a:t>
            </a:r>
          </a:p>
          <a:p>
            <a:pPr algn="just"/>
            <a:endParaRPr lang="en-GB" sz="1000" dirty="0"/>
          </a:p>
        </p:txBody>
      </p:sp>
      <p:sp>
        <p:nvSpPr>
          <p:cNvPr id="26" name="TextBox 25">
            <a:extLst>
              <a:ext uri="{FF2B5EF4-FFF2-40B4-BE49-F238E27FC236}">
                <a16:creationId xmlns:a16="http://schemas.microsoft.com/office/drawing/2014/main" id="{EFE133E8-32CD-40F9-86AE-94DC7BAA8471}"/>
              </a:ext>
            </a:extLst>
          </p:cNvPr>
          <p:cNvSpPr txBox="1"/>
          <p:nvPr/>
        </p:nvSpPr>
        <p:spPr>
          <a:xfrm>
            <a:off x="341075" y="1512556"/>
            <a:ext cx="4807974" cy="1785104"/>
          </a:xfrm>
          <a:prstGeom prst="rect">
            <a:avLst/>
          </a:prstGeom>
          <a:noFill/>
        </p:spPr>
        <p:txBody>
          <a:bodyPr wrap="square" rtlCol="0">
            <a:spAutoFit/>
          </a:bodyPr>
          <a:lstStyle/>
          <a:p>
            <a:pPr algn="ctr"/>
            <a:r>
              <a:rPr lang="en-GB" sz="1000" b="1" u="sng" dirty="0"/>
              <a:t>Notetaking</a:t>
            </a:r>
          </a:p>
          <a:p>
            <a:pPr algn="just"/>
            <a:r>
              <a:rPr lang="en-GB" sz="1000" dirty="0"/>
              <a:t>Notetaking is an engaging, active process that is an effective way to enable students to find, re-organise, understand and condense information - Actively taking control of their own learning. Notetaking is a way to evaluate what you already know, what you want to know, and what you have learnt. There are a variety of ways to take notes but the two main formats used are linear, which is written line by line down a page, in a neat and presentable style, which can be enhanced with highlighting and numbering to add structure and importance. This kind of note is clear and easy to refer to and also easy to add to at any point. However, they can be boring to read and often a risk of repeating what has already been written.</a:t>
            </a:r>
          </a:p>
          <a:p>
            <a:pPr algn="just"/>
            <a:endParaRPr lang="en-GB" sz="1000" dirty="0"/>
          </a:p>
        </p:txBody>
      </p:sp>
      <p:sp>
        <p:nvSpPr>
          <p:cNvPr id="27" name="TextBox 26">
            <a:extLst>
              <a:ext uri="{FF2B5EF4-FFF2-40B4-BE49-F238E27FC236}">
                <a16:creationId xmlns:a16="http://schemas.microsoft.com/office/drawing/2014/main" id="{10583AFE-6044-4056-BA3D-61FF70ADE6D5}"/>
              </a:ext>
            </a:extLst>
          </p:cNvPr>
          <p:cNvSpPr txBox="1"/>
          <p:nvPr/>
        </p:nvSpPr>
        <p:spPr>
          <a:xfrm>
            <a:off x="8362962" y="1515750"/>
            <a:ext cx="3425915" cy="1631216"/>
          </a:xfrm>
          <a:prstGeom prst="rect">
            <a:avLst/>
          </a:prstGeom>
          <a:noFill/>
        </p:spPr>
        <p:txBody>
          <a:bodyPr wrap="square" rtlCol="0">
            <a:spAutoFit/>
          </a:bodyPr>
          <a:lstStyle/>
          <a:p>
            <a:pPr algn="ctr"/>
            <a:r>
              <a:rPr lang="en-GB" sz="1000" b="1" u="sng" dirty="0"/>
              <a:t>Reflective </a:t>
            </a:r>
          </a:p>
          <a:p>
            <a:pPr algn="just"/>
            <a:r>
              <a:rPr lang="en-GB" sz="1000" dirty="0"/>
              <a:t>Reflection is a natural activity that occurs in everyday day life without being aware that it is happening. Frequently time is spent revisiting a situation or conversation and it is then given serious thought and consideration. Often this reflection helps us to see a situation from a different perspective. The ability to take a step back gives us the opportunity to see the bigger picture also to see it all with more clarity. seeing it like this often highlights what could have been said or done differently.</a:t>
            </a:r>
          </a:p>
          <a:p>
            <a:pPr algn="just"/>
            <a:endParaRPr lang="en-GB" sz="1000" dirty="0"/>
          </a:p>
        </p:txBody>
      </p:sp>
      <p:sp>
        <p:nvSpPr>
          <p:cNvPr id="28" name="TextBox 27">
            <a:extLst>
              <a:ext uri="{FF2B5EF4-FFF2-40B4-BE49-F238E27FC236}">
                <a16:creationId xmlns:a16="http://schemas.microsoft.com/office/drawing/2014/main" id="{664139B1-62DA-4A2E-BC31-7A26C452DE4F}"/>
              </a:ext>
            </a:extLst>
          </p:cNvPr>
          <p:cNvSpPr txBox="1"/>
          <p:nvPr/>
        </p:nvSpPr>
        <p:spPr>
          <a:xfrm>
            <a:off x="331950" y="773728"/>
            <a:ext cx="11456927" cy="861774"/>
          </a:xfrm>
          <a:prstGeom prst="rect">
            <a:avLst/>
          </a:prstGeom>
          <a:noFill/>
        </p:spPr>
        <p:txBody>
          <a:bodyPr wrap="square" rtlCol="0">
            <a:spAutoFit/>
          </a:bodyPr>
          <a:lstStyle/>
          <a:p>
            <a:pPr algn="ctr"/>
            <a:r>
              <a:rPr lang="en-GB" sz="1000" b="1" u="sng" dirty="0">
                <a:effectLst>
                  <a:outerShdw blurRad="38100" dist="38100" dir="2700000" algn="tl">
                    <a:srgbClr val="000000">
                      <a:alpha val="43137"/>
                    </a:srgbClr>
                  </a:outerShdw>
                </a:effectLst>
              </a:rPr>
              <a:t>Introduction</a:t>
            </a:r>
            <a:r>
              <a:rPr lang="en-GB" sz="1000" dirty="0"/>
              <a:t>	 </a:t>
            </a:r>
          </a:p>
          <a:p>
            <a:pPr algn="just"/>
            <a:r>
              <a:rPr lang="en-GB" sz="1000" dirty="0"/>
              <a:t>In terms of education, critical thinking describes a method of learning and thinking in order to gain greater results than just memorizing or recalling facts and figures. The term itself can be applied to many subject areas that will encompass such titles as, research, evaluation, analysis and interpretation amongst others. Building skills in critical thinking will help the student obtain stronger results when forming arguments, solving problems or decision making and often form a strong basis to great leadership and life skills. (Anon., </a:t>
            </a:r>
            <a:r>
              <a:rPr lang="en-GB" sz="1000" dirty="0" err="1"/>
              <a:t>n.d.</a:t>
            </a:r>
            <a:r>
              <a:rPr lang="en-GB" sz="1000" dirty="0"/>
              <a:t>)</a:t>
            </a:r>
          </a:p>
          <a:p>
            <a:pPr algn="just"/>
            <a:endParaRPr lang="en-GB" sz="1000" dirty="0"/>
          </a:p>
        </p:txBody>
      </p:sp>
      <p:sp>
        <p:nvSpPr>
          <p:cNvPr id="29" name="TextBox 28">
            <a:extLst>
              <a:ext uri="{FF2B5EF4-FFF2-40B4-BE49-F238E27FC236}">
                <a16:creationId xmlns:a16="http://schemas.microsoft.com/office/drawing/2014/main" id="{1B7BDDCF-A58B-4AAE-AC41-83774F3DC8B6}"/>
              </a:ext>
            </a:extLst>
          </p:cNvPr>
          <p:cNvSpPr txBox="1"/>
          <p:nvPr/>
        </p:nvSpPr>
        <p:spPr>
          <a:xfrm>
            <a:off x="341075" y="5679147"/>
            <a:ext cx="8017192" cy="677108"/>
          </a:xfrm>
          <a:prstGeom prst="rect">
            <a:avLst/>
          </a:prstGeom>
          <a:noFill/>
        </p:spPr>
        <p:txBody>
          <a:bodyPr wrap="square" rtlCol="0">
            <a:spAutoFit/>
          </a:bodyPr>
          <a:lstStyle/>
          <a:p>
            <a:pPr algn="ctr"/>
            <a:r>
              <a:rPr lang="en-GB" sz="1000" b="1" u="sng" dirty="0">
                <a:effectLst>
                  <a:outerShdw blurRad="38100" dist="38100" dir="2700000" algn="tl">
                    <a:srgbClr val="000000">
                      <a:alpha val="43137"/>
                    </a:srgbClr>
                  </a:outerShdw>
                </a:effectLst>
              </a:rPr>
              <a:t>Conclusion</a:t>
            </a:r>
          </a:p>
          <a:p>
            <a:pPr algn="just"/>
            <a:r>
              <a:rPr lang="en-GB" sz="1000" dirty="0"/>
              <a:t>Critical thinking is a self-taught skill. It teaches us to analysis, synthesize, evaluate and reflect all information presented to us. Giving the ability to constantly develop and continuously learn</a:t>
            </a:r>
            <a:r>
              <a:rPr lang="en-GB" dirty="0"/>
              <a:t>.</a:t>
            </a:r>
          </a:p>
        </p:txBody>
      </p:sp>
      <p:pic>
        <p:nvPicPr>
          <p:cNvPr id="31" name="Picture 30">
            <a:extLst>
              <a:ext uri="{FF2B5EF4-FFF2-40B4-BE49-F238E27FC236}">
                <a16:creationId xmlns:a16="http://schemas.microsoft.com/office/drawing/2014/main" id="{19942464-E0C6-41FE-BC24-577C7CFBEAF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06063" y="3063743"/>
            <a:ext cx="2038291" cy="1218801"/>
          </a:xfrm>
          <a:prstGeom prst="rect">
            <a:avLst/>
          </a:prstGeom>
        </p:spPr>
      </p:pic>
      <p:sp>
        <p:nvSpPr>
          <p:cNvPr id="32" name="TextBox 31">
            <a:extLst>
              <a:ext uri="{FF2B5EF4-FFF2-40B4-BE49-F238E27FC236}">
                <a16:creationId xmlns:a16="http://schemas.microsoft.com/office/drawing/2014/main" id="{C3444658-24C6-4AC8-BC14-04F6B0664FFF}"/>
              </a:ext>
            </a:extLst>
          </p:cNvPr>
          <p:cNvSpPr txBox="1"/>
          <p:nvPr/>
        </p:nvSpPr>
        <p:spPr>
          <a:xfrm>
            <a:off x="336380" y="3074376"/>
            <a:ext cx="2764988" cy="1631216"/>
          </a:xfrm>
          <a:prstGeom prst="rect">
            <a:avLst/>
          </a:prstGeom>
          <a:noFill/>
        </p:spPr>
        <p:txBody>
          <a:bodyPr wrap="square" rtlCol="0">
            <a:spAutoFit/>
          </a:bodyPr>
          <a:lstStyle/>
          <a:p>
            <a:pPr algn="just"/>
            <a:r>
              <a:rPr lang="en-GB" sz="1000" dirty="0"/>
              <a:t>Patterned notes are believed to be more interesting as they include pictures and are more visually appealing. They are formed by writing your title in the middle and adding related ideas. They are quick to add to and easy to understand not fixed in any order and you are less likely to repeat or write to much. The difficulty is that once you have filled the space adding more information is not possible.</a:t>
            </a:r>
          </a:p>
          <a:p>
            <a:pPr algn="just"/>
            <a:endParaRPr lang="en-GB" sz="1000" dirty="0"/>
          </a:p>
        </p:txBody>
      </p:sp>
      <p:sp>
        <p:nvSpPr>
          <p:cNvPr id="33" name="TextBox 32">
            <a:extLst>
              <a:ext uri="{FF2B5EF4-FFF2-40B4-BE49-F238E27FC236}">
                <a16:creationId xmlns:a16="http://schemas.microsoft.com/office/drawing/2014/main" id="{A2C7C15F-68BB-4BD5-ACDA-3F98C99BED84}"/>
              </a:ext>
            </a:extLst>
          </p:cNvPr>
          <p:cNvSpPr txBox="1"/>
          <p:nvPr/>
        </p:nvSpPr>
        <p:spPr>
          <a:xfrm>
            <a:off x="331950" y="4490454"/>
            <a:ext cx="4812404" cy="1323439"/>
          </a:xfrm>
          <a:prstGeom prst="rect">
            <a:avLst/>
          </a:prstGeom>
          <a:noFill/>
        </p:spPr>
        <p:txBody>
          <a:bodyPr wrap="square" rtlCol="0">
            <a:spAutoFit/>
          </a:bodyPr>
          <a:lstStyle/>
          <a:p>
            <a:pPr algn="just"/>
            <a:r>
              <a:rPr lang="en-GB" sz="1000" dirty="0"/>
              <a:t>Notes must consist of a good structure to enable them to be reviewed with ease and the information being documented understood. A good format would be to start with the name of the lecture or a title of a book. Sub headings and keywords. Include the source of information, use abbreviations and add some colour. It is recommended that you keep notes to the point and organised. Writing what is understood in a language easily understood. Leave plenty of space so that additional notes can be added at another occasion. (Burns and </a:t>
            </a:r>
            <a:r>
              <a:rPr lang="en-GB" sz="1000" dirty="0" err="1"/>
              <a:t>Sinfield</a:t>
            </a:r>
            <a:r>
              <a:rPr lang="en-GB" sz="1000" dirty="0"/>
              <a:t>, 2012; Cottrell, 2008). (sussex.ac.uk).</a:t>
            </a:r>
          </a:p>
          <a:p>
            <a:pPr algn="just"/>
            <a:endParaRPr lang="en-GB" sz="1000" dirty="0"/>
          </a:p>
        </p:txBody>
      </p:sp>
      <p:pic>
        <p:nvPicPr>
          <p:cNvPr id="35" name="Picture 34" descr="A screenshot of a cell phone&#10;&#10;Description generated with very high confidence">
            <a:extLst>
              <a:ext uri="{FF2B5EF4-FFF2-40B4-BE49-F238E27FC236}">
                <a16:creationId xmlns:a16="http://schemas.microsoft.com/office/drawing/2014/main" id="{4CBA8FFF-A2F0-4897-8327-F8FDD000225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58267" y="3031847"/>
            <a:ext cx="1950231" cy="1494207"/>
          </a:xfrm>
          <a:prstGeom prst="rect">
            <a:avLst/>
          </a:prstGeom>
        </p:spPr>
      </p:pic>
      <p:sp>
        <p:nvSpPr>
          <p:cNvPr id="36" name="TextBox 35">
            <a:extLst>
              <a:ext uri="{FF2B5EF4-FFF2-40B4-BE49-F238E27FC236}">
                <a16:creationId xmlns:a16="http://schemas.microsoft.com/office/drawing/2014/main" id="{19DEF631-B827-4487-9AD3-48DFBACDD175}"/>
              </a:ext>
            </a:extLst>
          </p:cNvPr>
          <p:cNvSpPr txBox="1"/>
          <p:nvPr/>
        </p:nvSpPr>
        <p:spPr>
          <a:xfrm>
            <a:off x="10305635" y="2960896"/>
            <a:ext cx="1483242" cy="1785104"/>
          </a:xfrm>
          <a:prstGeom prst="rect">
            <a:avLst/>
          </a:prstGeom>
          <a:noFill/>
        </p:spPr>
        <p:txBody>
          <a:bodyPr wrap="square" rtlCol="0">
            <a:spAutoFit/>
          </a:bodyPr>
          <a:lstStyle/>
          <a:p>
            <a:pPr algn="just"/>
            <a:r>
              <a:rPr lang="en-GB" sz="1000" dirty="0"/>
              <a:t>As a student looking at everything that is learnt from a different perspective will enable the ability for a more in depth understanding. When reflecting on information that has been obtained, asking simple questions such as, what are the facts? </a:t>
            </a:r>
          </a:p>
        </p:txBody>
      </p:sp>
      <p:sp>
        <p:nvSpPr>
          <p:cNvPr id="38" name="TextBox 37">
            <a:extLst>
              <a:ext uri="{FF2B5EF4-FFF2-40B4-BE49-F238E27FC236}">
                <a16:creationId xmlns:a16="http://schemas.microsoft.com/office/drawing/2014/main" id="{401736A5-2EDD-4AC4-B26A-D9843BF0AC62}"/>
              </a:ext>
            </a:extLst>
          </p:cNvPr>
          <p:cNvSpPr txBox="1"/>
          <p:nvPr/>
        </p:nvSpPr>
        <p:spPr>
          <a:xfrm>
            <a:off x="8358268" y="4704257"/>
            <a:ext cx="3430610" cy="1938992"/>
          </a:xfrm>
          <a:prstGeom prst="rect">
            <a:avLst/>
          </a:prstGeom>
          <a:noFill/>
        </p:spPr>
        <p:txBody>
          <a:bodyPr wrap="square" rtlCol="0">
            <a:spAutoFit/>
          </a:bodyPr>
          <a:lstStyle/>
          <a:p>
            <a:pPr algn="just"/>
            <a:r>
              <a:rPr lang="en-GB" sz="1000" dirty="0"/>
              <a:t>What is my opinion? Does this change my existing opinion? Will help the ability to reflect. As a university student it is important to develop a habit of reflection to assist with studies. Burns, </a:t>
            </a:r>
            <a:r>
              <a:rPr lang="en-GB" sz="1000" dirty="0" err="1"/>
              <a:t>Sinfield</a:t>
            </a:r>
            <a:r>
              <a:rPr lang="en-GB" sz="1000" dirty="0"/>
              <a:t> and Cottrell all suggest that keeping some form of learning journal for each module will help you reflect on what is learnt. Cottrell states ‘that the act of writing things down helps you to clarify your thoughts and emotions’ (Cottrell, 2008; 63). This will help you review your personal development and understanding of what is being learnt. (Burns and Sinfield,2012; Cottrell, 2008; Moore and Murphy, 2005; Stanley, 2004; Cottrell, 2015).</a:t>
            </a:r>
          </a:p>
          <a:p>
            <a:pPr algn="just"/>
            <a:endParaRPr lang="en-GB" sz="1000" dirty="0"/>
          </a:p>
        </p:txBody>
      </p:sp>
      <p:sp>
        <p:nvSpPr>
          <p:cNvPr id="39" name="TextBox 38">
            <a:extLst>
              <a:ext uri="{FF2B5EF4-FFF2-40B4-BE49-F238E27FC236}">
                <a16:creationId xmlns:a16="http://schemas.microsoft.com/office/drawing/2014/main" id="{858F62E4-EDD8-4F31-A74A-B66DA1CFA884}"/>
              </a:ext>
            </a:extLst>
          </p:cNvPr>
          <p:cNvSpPr txBox="1"/>
          <p:nvPr/>
        </p:nvSpPr>
        <p:spPr>
          <a:xfrm>
            <a:off x="5153478" y="4369337"/>
            <a:ext cx="3200093" cy="1169551"/>
          </a:xfrm>
          <a:prstGeom prst="rect">
            <a:avLst/>
          </a:prstGeom>
          <a:noFill/>
        </p:spPr>
        <p:txBody>
          <a:bodyPr wrap="square" rtlCol="0">
            <a:spAutoFit/>
          </a:bodyPr>
          <a:lstStyle/>
          <a:p>
            <a:pPr algn="just"/>
            <a:r>
              <a:rPr lang="en-GB" sz="1000" dirty="0"/>
              <a:t>Creative thinking makes education an enjoyable experience. A basic drawing can assist with recalling the content of what you have learnt. development and understanding of what is being learnt. (Burns and Sinfield,2012; Cottrell, 2008; Moore and Murphy, 2005; Stanley, 2004 ). </a:t>
            </a:r>
          </a:p>
          <a:p>
            <a:pPr algn="just"/>
            <a:endParaRPr lang="en-GB" sz="1000" dirty="0"/>
          </a:p>
        </p:txBody>
      </p:sp>
      <p:sp>
        <p:nvSpPr>
          <p:cNvPr id="40" name="TextBox 39">
            <a:extLst>
              <a:ext uri="{FF2B5EF4-FFF2-40B4-BE49-F238E27FC236}">
                <a16:creationId xmlns:a16="http://schemas.microsoft.com/office/drawing/2014/main" id="{ACECFF2D-3D5F-497D-9038-978F9A288F70}"/>
              </a:ext>
            </a:extLst>
          </p:cNvPr>
          <p:cNvSpPr txBox="1"/>
          <p:nvPr/>
        </p:nvSpPr>
        <p:spPr>
          <a:xfrm>
            <a:off x="5144354" y="2337199"/>
            <a:ext cx="3209218" cy="2246769"/>
          </a:xfrm>
          <a:prstGeom prst="rect">
            <a:avLst/>
          </a:prstGeom>
          <a:noFill/>
        </p:spPr>
        <p:txBody>
          <a:bodyPr wrap="square" rtlCol="0">
            <a:spAutoFit/>
          </a:bodyPr>
          <a:lstStyle/>
          <a:p>
            <a:pPr algn="just"/>
            <a:r>
              <a:rPr lang="en-GB" sz="1000" dirty="0"/>
              <a:t>As adults the word ‘creative’ is often perceived as ‘childish’ and ‘a waste of time’. Simply feeling incapable and restricted by their own inhabitations. Information does not mean knowledge, learning is a creative, active, engaged process. It is necessary to do something with the information acquired. Note taking or brainstorming are both interpreted as creative learning. Finding a way to link new information to words, pictures or pre-existing memories will make a meaningful association between what you are learning and what you know. Cottrell suggests that if there is a difficulty in understanding a piece of work to imagine you were a ‘professor’ and looking at it from a different perspective. </a:t>
            </a:r>
          </a:p>
          <a:p>
            <a:pPr algn="just"/>
            <a:endParaRPr lang="en-GB" sz="1000" dirty="0"/>
          </a:p>
        </p:txBody>
      </p:sp>
      <p:sp>
        <p:nvSpPr>
          <p:cNvPr id="41" name="TextBox 40">
            <a:extLst>
              <a:ext uri="{FF2B5EF4-FFF2-40B4-BE49-F238E27FC236}">
                <a16:creationId xmlns:a16="http://schemas.microsoft.com/office/drawing/2014/main" id="{55BA4911-9619-46C2-BB7C-50B8ACB92047}"/>
              </a:ext>
            </a:extLst>
          </p:cNvPr>
          <p:cNvSpPr txBox="1"/>
          <p:nvPr/>
        </p:nvSpPr>
        <p:spPr>
          <a:xfrm>
            <a:off x="3105798" y="4233148"/>
            <a:ext cx="1509823" cy="400110"/>
          </a:xfrm>
          <a:prstGeom prst="rect">
            <a:avLst/>
          </a:prstGeom>
          <a:noFill/>
        </p:spPr>
        <p:txBody>
          <a:bodyPr wrap="square" rtlCol="0">
            <a:spAutoFit/>
          </a:bodyPr>
          <a:lstStyle/>
          <a:p>
            <a:r>
              <a:rPr lang="en-GB" sz="1000" dirty="0"/>
              <a:t>(</a:t>
            </a:r>
            <a:r>
              <a:rPr lang="en-GB" sz="1000" i="1" dirty="0"/>
              <a:t>Pattern note</a:t>
            </a:r>
            <a:r>
              <a:rPr lang="en-GB" sz="1000" dirty="0"/>
              <a:t>, no date)</a:t>
            </a:r>
          </a:p>
          <a:p>
            <a:endParaRPr lang="en-GB" sz="1000" dirty="0"/>
          </a:p>
        </p:txBody>
      </p:sp>
      <p:sp>
        <p:nvSpPr>
          <p:cNvPr id="42" name="TextBox 41">
            <a:extLst>
              <a:ext uri="{FF2B5EF4-FFF2-40B4-BE49-F238E27FC236}">
                <a16:creationId xmlns:a16="http://schemas.microsoft.com/office/drawing/2014/main" id="{B5DBBDF4-97B8-442B-A8EA-1FBF2E062837}"/>
              </a:ext>
            </a:extLst>
          </p:cNvPr>
          <p:cNvSpPr txBox="1"/>
          <p:nvPr/>
        </p:nvSpPr>
        <p:spPr>
          <a:xfrm>
            <a:off x="8353571" y="4514639"/>
            <a:ext cx="2296633" cy="400110"/>
          </a:xfrm>
          <a:prstGeom prst="rect">
            <a:avLst/>
          </a:prstGeom>
          <a:noFill/>
        </p:spPr>
        <p:txBody>
          <a:bodyPr wrap="square" rtlCol="0">
            <a:spAutoFit/>
          </a:bodyPr>
          <a:lstStyle/>
          <a:p>
            <a:r>
              <a:rPr lang="en-GB" sz="1000" dirty="0"/>
              <a:t>(</a:t>
            </a:r>
            <a:r>
              <a:rPr lang="en-GB" sz="1000" i="1" dirty="0"/>
              <a:t>Kolb learning</a:t>
            </a:r>
            <a:r>
              <a:rPr lang="en-GB" sz="1000" dirty="0"/>
              <a:t>, no date)</a:t>
            </a:r>
          </a:p>
          <a:p>
            <a:endParaRPr lang="en-GB" sz="1000" dirty="0"/>
          </a:p>
        </p:txBody>
      </p:sp>
      <p:sp>
        <p:nvSpPr>
          <p:cNvPr id="43" name="TextBox 42">
            <a:extLst>
              <a:ext uri="{FF2B5EF4-FFF2-40B4-BE49-F238E27FC236}">
                <a16:creationId xmlns:a16="http://schemas.microsoft.com/office/drawing/2014/main" id="{463978DF-7550-4D64-B1A7-1399A0ED1981}"/>
              </a:ext>
            </a:extLst>
          </p:cNvPr>
          <p:cNvSpPr txBox="1"/>
          <p:nvPr/>
        </p:nvSpPr>
        <p:spPr>
          <a:xfrm>
            <a:off x="2759003" y="6379195"/>
            <a:ext cx="6602819" cy="369332"/>
          </a:xfrm>
          <a:prstGeom prst="rect">
            <a:avLst/>
          </a:prstGeom>
          <a:noFill/>
        </p:spPr>
        <p:txBody>
          <a:bodyPr wrap="square" rtlCol="0">
            <a:spAutoFit/>
          </a:bodyPr>
          <a:lstStyle/>
          <a:p>
            <a:pPr algn="ctr"/>
            <a:r>
              <a:rPr lang="en-GB" dirty="0"/>
              <a:t>Kathryn Protheroe 1707346 ECGE4001P</a:t>
            </a:r>
          </a:p>
        </p:txBody>
      </p:sp>
    </p:spTree>
    <p:extLst>
      <p:ext uri="{BB962C8B-B14F-4D97-AF65-F5344CB8AC3E}">
        <p14:creationId xmlns:p14="http://schemas.microsoft.com/office/powerpoint/2010/main" val="2756302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C84E8-1919-46D9-969E-736C52436D86}"/>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45ED0A56-3E01-45CF-87A7-2ED518F8D37C}"/>
              </a:ext>
            </a:extLst>
          </p:cNvPr>
          <p:cNvSpPr>
            <a:spLocks noGrp="1"/>
          </p:cNvSpPr>
          <p:nvPr>
            <p:ph idx="1"/>
          </p:nvPr>
        </p:nvSpPr>
        <p:spPr>
          <a:xfrm>
            <a:off x="769888" y="1552182"/>
            <a:ext cx="10515600" cy="5342860"/>
          </a:xfrm>
        </p:spPr>
        <p:txBody>
          <a:bodyPr>
            <a:normAutofit fontScale="77500" lnSpcReduction="20000"/>
          </a:bodyPr>
          <a:lstStyle/>
          <a:p>
            <a:r>
              <a:rPr lang="en-GB" dirty="0"/>
              <a:t>Anon., </a:t>
            </a:r>
            <a:r>
              <a:rPr lang="en-GB" dirty="0" err="1"/>
              <a:t>n.d.</a:t>
            </a:r>
            <a:r>
              <a:rPr lang="en-GB" dirty="0"/>
              <a:t> Critical Thinking: Where to Begin. [Online]</a:t>
            </a:r>
          </a:p>
          <a:p>
            <a:r>
              <a:rPr lang="en-GB" dirty="0"/>
              <a:t>Burns, T. </a:t>
            </a:r>
            <a:r>
              <a:rPr lang="en-GB" dirty="0" err="1"/>
              <a:t>Sinfield</a:t>
            </a:r>
            <a:r>
              <a:rPr lang="en-GB" dirty="0"/>
              <a:t>, S. (2012) </a:t>
            </a:r>
            <a:r>
              <a:rPr lang="en-GB" i="1" dirty="0"/>
              <a:t>Essential Study Skills</a:t>
            </a:r>
            <a:r>
              <a:rPr lang="en-GB" dirty="0"/>
              <a:t>. (3</a:t>
            </a:r>
            <a:r>
              <a:rPr lang="en-GB" baseline="30000" dirty="0"/>
              <a:t>rd</a:t>
            </a:r>
            <a:r>
              <a:rPr lang="en-GB" dirty="0"/>
              <a:t> </a:t>
            </a:r>
            <a:r>
              <a:rPr lang="en-GB" dirty="0" err="1"/>
              <a:t>ed</a:t>
            </a:r>
            <a:r>
              <a:rPr lang="en-GB" dirty="0"/>
              <a:t>). London: Sage.</a:t>
            </a:r>
          </a:p>
          <a:p>
            <a:r>
              <a:rPr lang="en-GB" dirty="0" err="1"/>
              <a:t>Burns,T</a:t>
            </a:r>
            <a:r>
              <a:rPr lang="en-GB" dirty="0"/>
              <a:t>. </a:t>
            </a:r>
            <a:r>
              <a:rPr lang="en-GB" dirty="0" err="1"/>
              <a:t>Sinfiel</a:t>
            </a:r>
            <a:r>
              <a:rPr lang="en-GB" dirty="0"/>
              <a:t>, S. (2003) Essential Study Skills The complete guide to success @ university. (1</a:t>
            </a:r>
            <a:r>
              <a:rPr lang="en-GB" baseline="30000" dirty="0"/>
              <a:t>st</a:t>
            </a:r>
            <a:r>
              <a:rPr lang="en-GB" dirty="0"/>
              <a:t> </a:t>
            </a:r>
            <a:r>
              <a:rPr lang="en-GB" dirty="0" err="1"/>
              <a:t>ed</a:t>
            </a:r>
            <a:r>
              <a:rPr lang="en-GB" dirty="0"/>
              <a:t>). London: Sage.</a:t>
            </a:r>
          </a:p>
          <a:p>
            <a:r>
              <a:rPr lang="en-GB" dirty="0" err="1"/>
              <a:t>Cotrell</a:t>
            </a:r>
            <a:r>
              <a:rPr lang="en-GB" dirty="0"/>
              <a:t>, S. (2015) </a:t>
            </a:r>
            <a:r>
              <a:rPr lang="en-GB" i="1" dirty="0"/>
              <a:t>Skills For Success Personal Development And Employability.</a:t>
            </a:r>
            <a:r>
              <a:rPr lang="en-GB" dirty="0"/>
              <a:t> (3</a:t>
            </a:r>
            <a:r>
              <a:rPr lang="en-GB" baseline="30000" dirty="0"/>
              <a:t>rd</a:t>
            </a:r>
            <a:r>
              <a:rPr lang="en-GB" dirty="0"/>
              <a:t> </a:t>
            </a:r>
            <a:r>
              <a:rPr lang="en-GB" dirty="0" err="1"/>
              <a:t>ed</a:t>
            </a:r>
            <a:r>
              <a:rPr lang="en-GB" dirty="0"/>
              <a:t>). England: Palgrave </a:t>
            </a:r>
            <a:r>
              <a:rPr lang="en-GB" dirty="0" err="1"/>
              <a:t>Macmilan</a:t>
            </a:r>
            <a:endParaRPr lang="en-GB" dirty="0"/>
          </a:p>
          <a:p>
            <a:r>
              <a:rPr lang="en-GB" dirty="0"/>
              <a:t>Cottrell, S. (2011) </a:t>
            </a:r>
            <a:r>
              <a:rPr lang="en-GB" i="1" dirty="0"/>
              <a:t>Critical thinking skills developing effective analysis and argument. London: Palgrave </a:t>
            </a:r>
            <a:r>
              <a:rPr lang="en-GB" i="1" dirty="0" err="1"/>
              <a:t>Macmilan</a:t>
            </a:r>
            <a:r>
              <a:rPr lang="en-GB" i="1" dirty="0"/>
              <a:t>.</a:t>
            </a:r>
            <a:endParaRPr lang="en-GB" dirty="0"/>
          </a:p>
          <a:p>
            <a:r>
              <a:rPr lang="en-GB" dirty="0"/>
              <a:t>Cottrell, S. (2008) </a:t>
            </a:r>
            <a:r>
              <a:rPr lang="en-GB" i="1" dirty="0"/>
              <a:t>The Study Skills Handbook</a:t>
            </a:r>
            <a:r>
              <a:rPr lang="en-GB" dirty="0"/>
              <a:t>. (3</a:t>
            </a:r>
            <a:r>
              <a:rPr lang="en-GB" baseline="30000" dirty="0"/>
              <a:t>rd</a:t>
            </a:r>
            <a:r>
              <a:rPr lang="en-GB" dirty="0"/>
              <a:t> </a:t>
            </a:r>
            <a:r>
              <a:rPr lang="en-GB" dirty="0" err="1"/>
              <a:t>ed</a:t>
            </a:r>
            <a:r>
              <a:rPr lang="en-GB" dirty="0"/>
              <a:t>). England: Palgrave </a:t>
            </a:r>
            <a:r>
              <a:rPr lang="en-GB" dirty="0" err="1"/>
              <a:t>Macmilan</a:t>
            </a:r>
            <a:r>
              <a:rPr lang="en-GB" dirty="0"/>
              <a:t>.</a:t>
            </a:r>
          </a:p>
          <a:p>
            <a:r>
              <a:rPr lang="en-GB" dirty="0"/>
              <a:t>Moore, S. Murphy, M. (2005) </a:t>
            </a:r>
            <a:r>
              <a:rPr lang="en-GB" i="1" dirty="0"/>
              <a:t>How to be a student</a:t>
            </a:r>
            <a:r>
              <a:rPr lang="en-GB" dirty="0"/>
              <a:t>. England: Open university press.</a:t>
            </a:r>
          </a:p>
          <a:p>
            <a:r>
              <a:rPr lang="en-GB" dirty="0"/>
              <a:t>Pattern notes, (</a:t>
            </a:r>
            <a:r>
              <a:rPr lang="en-GB" u="sng" dirty="0">
                <a:hlinkClick r:id="rId2"/>
              </a:rPr>
              <a:t>http://www.ecoles.cfwb.be/archenee/djenglish/pattnote.jpg</a:t>
            </a:r>
            <a:r>
              <a:rPr lang="en-GB" dirty="0"/>
              <a:t>) [15/10/17]</a:t>
            </a:r>
          </a:p>
          <a:p>
            <a:r>
              <a:rPr lang="en-GB" dirty="0"/>
              <a:t>Kolb learning cycle, ( </a:t>
            </a:r>
            <a:r>
              <a:rPr lang="en-GB" u="sng" dirty="0">
                <a:hlinkClick r:id="rId3"/>
              </a:rPr>
              <a:t>https://www.simplypsychology.org/learning-kolb.jpg</a:t>
            </a:r>
            <a:r>
              <a:rPr lang="en-GB" dirty="0"/>
              <a:t>) [15/10/17]</a:t>
            </a:r>
          </a:p>
          <a:p>
            <a:r>
              <a:rPr lang="en-GB" dirty="0"/>
              <a:t>Stanley, S. </a:t>
            </a:r>
            <a:r>
              <a:rPr lang="en-GB" dirty="0" err="1"/>
              <a:t>Bowkett</a:t>
            </a:r>
            <a:r>
              <a:rPr lang="en-GB" dirty="0"/>
              <a:t>, S. (2004) </a:t>
            </a:r>
            <a:r>
              <a:rPr lang="en-GB" i="1" dirty="0"/>
              <a:t>but why?.</a:t>
            </a:r>
            <a:r>
              <a:rPr lang="en-GB" dirty="0"/>
              <a:t> Stafford: network Educational press ltd.</a:t>
            </a:r>
          </a:p>
          <a:p>
            <a:r>
              <a:rPr lang="en-GB" i="1" dirty="0"/>
              <a:t>University of Sussex, (2016) ‘note-making styles’ (</a:t>
            </a:r>
            <a:r>
              <a:rPr lang="en-GB" u="sng" dirty="0">
                <a:hlinkClick r:id="rId4"/>
              </a:rPr>
              <a:t>http://www.sussex.ac.uk/skillshub/?id=305</a:t>
            </a:r>
            <a:r>
              <a:rPr lang="en-GB" i="1" dirty="0"/>
              <a:t>) [15/10/17]</a:t>
            </a:r>
            <a:endParaRPr lang="en-GB" dirty="0"/>
          </a:p>
        </p:txBody>
      </p:sp>
    </p:spTree>
    <p:extLst>
      <p:ext uri="{BB962C8B-B14F-4D97-AF65-F5344CB8AC3E}">
        <p14:creationId xmlns:p14="http://schemas.microsoft.com/office/powerpoint/2010/main" val="93113117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7582</TotalTime>
  <Words>1135</Words>
  <Application>Microsoft Office PowerPoint</Application>
  <PresentationFormat>Widescreen</PresentationFormat>
  <Paragraphs>32</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Critical thinking in education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importance of Critical thinking in education.</dc:title>
  <dc:creator>Kathryn Protheroe (1707346)</dc:creator>
  <cp:lastModifiedBy>Kathryn Protheroe (1707346)</cp:lastModifiedBy>
  <cp:revision>9</cp:revision>
  <dcterms:created xsi:type="dcterms:W3CDTF">2017-10-10T16:38:05Z</dcterms:created>
  <dcterms:modified xsi:type="dcterms:W3CDTF">2017-10-15T23:15:13Z</dcterms:modified>
</cp:coreProperties>
</file>