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32"/>
  </p:notesMasterIdLst>
  <p:sldIdLst>
    <p:sldId id="645" r:id="rId3"/>
    <p:sldId id="341" r:id="rId4"/>
    <p:sldId id="342" r:id="rId5"/>
    <p:sldId id="671" r:id="rId6"/>
    <p:sldId id="679" r:id="rId7"/>
    <p:sldId id="682" r:id="rId8"/>
    <p:sldId id="673" r:id="rId9"/>
    <p:sldId id="680" r:id="rId10"/>
    <p:sldId id="681" r:id="rId11"/>
    <p:sldId id="672" r:id="rId12"/>
    <p:sldId id="701" r:id="rId13"/>
    <p:sldId id="711" r:id="rId14"/>
    <p:sldId id="667" r:id="rId15"/>
    <p:sldId id="704" r:id="rId16"/>
    <p:sldId id="710" r:id="rId17"/>
    <p:sldId id="259" r:id="rId18"/>
    <p:sldId id="258" r:id="rId19"/>
    <p:sldId id="440" r:id="rId20"/>
    <p:sldId id="703" r:id="rId21"/>
    <p:sldId id="308" r:id="rId22"/>
    <p:sldId id="678" r:id="rId23"/>
    <p:sldId id="676" r:id="rId24"/>
    <p:sldId id="685" r:id="rId25"/>
    <p:sldId id="684" r:id="rId26"/>
    <p:sldId id="260" r:id="rId27"/>
    <p:sldId id="705" r:id="rId28"/>
    <p:sldId id="291" r:id="rId29"/>
    <p:sldId id="675" r:id="rId30"/>
    <p:sldId id="70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6C5CF4-8A3D-455C-BB1F-DA30C675E882}" v="466" dt="2025-01-29T11:37:13.0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oshima Dugguh" userId="0fbc176b-922c-4ffb-abdd-26ea6e164066" providerId="ADAL" clId="{C66C5CF4-8A3D-455C-BB1F-DA30C675E882}"/>
    <pc:docChg chg="custSel addSld delSld modSld">
      <pc:chgData name="Dooshima Dugguh" userId="0fbc176b-922c-4ffb-abdd-26ea6e164066" providerId="ADAL" clId="{C66C5CF4-8A3D-455C-BB1F-DA30C675E882}" dt="2025-01-29T11:37:06.401" v="493" actId="2696"/>
      <pc:docMkLst>
        <pc:docMk/>
      </pc:docMkLst>
      <pc:sldChg chg="modSp mod modAnim">
        <pc:chgData name="Dooshima Dugguh" userId="0fbc176b-922c-4ffb-abdd-26ea6e164066" providerId="ADAL" clId="{C66C5CF4-8A3D-455C-BB1F-DA30C675E882}" dt="2025-01-28T15:28:48.098" v="78" actId="20577"/>
        <pc:sldMkLst>
          <pc:docMk/>
          <pc:sldMk cId="1634530497" sldId="671"/>
        </pc:sldMkLst>
        <pc:spChg chg="mod">
          <ac:chgData name="Dooshima Dugguh" userId="0fbc176b-922c-4ffb-abdd-26ea6e164066" providerId="ADAL" clId="{C66C5CF4-8A3D-455C-BB1F-DA30C675E882}" dt="2025-01-28T15:28:48.098" v="78" actId="20577"/>
          <ac:spMkLst>
            <pc:docMk/>
            <pc:sldMk cId="1634530497" sldId="671"/>
            <ac:spMk id="6" creationId="{BB6B9756-9673-CC63-2B3A-F17F7923D2E8}"/>
          </ac:spMkLst>
        </pc:spChg>
      </pc:sldChg>
      <pc:sldChg chg="modSp mod modAnim">
        <pc:chgData name="Dooshima Dugguh" userId="0fbc176b-922c-4ffb-abdd-26ea6e164066" providerId="ADAL" clId="{C66C5CF4-8A3D-455C-BB1F-DA30C675E882}" dt="2025-01-28T15:31:08.688" v="209" actId="27636"/>
        <pc:sldMkLst>
          <pc:docMk/>
          <pc:sldMk cId="529432736" sldId="679"/>
        </pc:sldMkLst>
        <pc:spChg chg="mod">
          <ac:chgData name="Dooshima Dugguh" userId="0fbc176b-922c-4ffb-abdd-26ea6e164066" providerId="ADAL" clId="{C66C5CF4-8A3D-455C-BB1F-DA30C675E882}" dt="2025-01-28T15:29:27.595" v="110" actId="113"/>
          <ac:spMkLst>
            <pc:docMk/>
            <pc:sldMk cId="529432736" sldId="679"/>
            <ac:spMk id="2" creationId="{00000000-0000-0000-0000-000000000000}"/>
          </ac:spMkLst>
        </pc:spChg>
        <pc:spChg chg="mod">
          <ac:chgData name="Dooshima Dugguh" userId="0fbc176b-922c-4ffb-abdd-26ea6e164066" providerId="ADAL" clId="{C66C5CF4-8A3D-455C-BB1F-DA30C675E882}" dt="2025-01-28T15:31:08.688" v="209" actId="27636"/>
          <ac:spMkLst>
            <pc:docMk/>
            <pc:sldMk cId="529432736" sldId="679"/>
            <ac:spMk id="3" creationId="{00000000-0000-0000-0000-000000000000}"/>
          </ac:spMkLst>
        </pc:spChg>
      </pc:sldChg>
      <pc:sldChg chg="modSp mod">
        <pc:chgData name="Dooshima Dugguh" userId="0fbc176b-922c-4ffb-abdd-26ea6e164066" providerId="ADAL" clId="{C66C5CF4-8A3D-455C-BB1F-DA30C675E882}" dt="2025-01-28T15:31:39.600" v="213" actId="14100"/>
        <pc:sldMkLst>
          <pc:docMk/>
          <pc:sldMk cId="2648606360" sldId="681"/>
        </pc:sldMkLst>
        <pc:picChg chg="mod">
          <ac:chgData name="Dooshima Dugguh" userId="0fbc176b-922c-4ffb-abdd-26ea6e164066" providerId="ADAL" clId="{C66C5CF4-8A3D-455C-BB1F-DA30C675E882}" dt="2025-01-28T15:31:39.600" v="213" actId="14100"/>
          <ac:picMkLst>
            <pc:docMk/>
            <pc:sldMk cId="2648606360" sldId="681"/>
            <ac:picMk id="5" creationId="{3D79CFF9-5866-4BEF-867D-ABFDA1BC8324}"/>
          </ac:picMkLst>
        </pc:picChg>
      </pc:sldChg>
      <pc:sldChg chg="modSp modAnim">
        <pc:chgData name="Dooshima Dugguh" userId="0fbc176b-922c-4ffb-abdd-26ea6e164066" providerId="ADAL" clId="{C66C5CF4-8A3D-455C-BB1F-DA30C675E882}" dt="2025-01-28T14:09:14.181" v="66" actId="20577"/>
        <pc:sldMkLst>
          <pc:docMk/>
          <pc:sldMk cId="3372008784" sldId="702"/>
        </pc:sldMkLst>
        <pc:spChg chg="mod">
          <ac:chgData name="Dooshima Dugguh" userId="0fbc176b-922c-4ffb-abdd-26ea6e164066" providerId="ADAL" clId="{C66C5CF4-8A3D-455C-BB1F-DA30C675E882}" dt="2025-01-28T14:09:14.181" v="66" actId="20577"/>
          <ac:spMkLst>
            <pc:docMk/>
            <pc:sldMk cId="3372008784" sldId="702"/>
            <ac:spMk id="3" creationId="{CEB71CEE-5ED5-2148-39D2-CAE20519FCB0}"/>
          </ac:spMkLst>
        </pc:spChg>
      </pc:sldChg>
      <pc:sldChg chg="del">
        <pc:chgData name="Dooshima Dugguh" userId="0fbc176b-922c-4ffb-abdd-26ea6e164066" providerId="ADAL" clId="{C66C5CF4-8A3D-455C-BB1F-DA30C675E882}" dt="2025-01-29T11:37:06.401" v="493" actId="2696"/>
        <pc:sldMkLst>
          <pc:docMk/>
          <pc:sldMk cId="282673648" sldId="711"/>
        </pc:sldMkLst>
      </pc:sldChg>
      <pc:sldChg chg="modSp add del mod modAnim">
        <pc:chgData name="Dooshima Dugguh" userId="0fbc176b-922c-4ffb-abdd-26ea6e164066" providerId="ADAL" clId="{C66C5CF4-8A3D-455C-BB1F-DA30C675E882}" dt="2025-01-29T11:36:53.791" v="492" actId="2696"/>
        <pc:sldMkLst>
          <pc:docMk/>
          <pc:sldMk cId="3159996483" sldId="711"/>
        </pc:sldMkLst>
        <pc:spChg chg="mod">
          <ac:chgData name="Dooshima Dugguh" userId="0fbc176b-922c-4ffb-abdd-26ea6e164066" providerId="ADAL" clId="{C66C5CF4-8A3D-455C-BB1F-DA30C675E882}" dt="2025-01-29T11:36:28.135" v="491" actId="20577"/>
          <ac:spMkLst>
            <pc:docMk/>
            <pc:sldMk cId="3159996483" sldId="711"/>
            <ac:spMk id="3" creationId="{789A950B-D100-D267-45CC-746ADC9B9E9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CF1103-E75A-4A20-A600-87ADACBE5A8A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6D27AA-90F9-498B-B7C0-A7C96B84A6D8}">
      <dgm:prSet phldrT="[Text]"/>
      <dgm:spPr>
        <a:solidFill>
          <a:schemeClr val="accent6">
            <a:lumMod val="75000"/>
          </a:schemeClr>
        </a:solidFill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 text Citation</a:t>
          </a:r>
        </a:p>
      </dgm:t>
    </dgm:pt>
    <dgm:pt modelId="{311D2345-EF6F-4E6F-A30D-AF44DE3F5CD8}" type="parTrans" cxnId="{DDBB3ED9-06C2-40C2-958F-D6C6E0BF5FA7}">
      <dgm:prSet/>
      <dgm:spPr/>
      <dgm:t>
        <a:bodyPr/>
        <a:lstStyle/>
        <a:p>
          <a:endParaRPr lang="en-GB"/>
        </a:p>
      </dgm:t>
    </dgm:pt>
    <dgm:pt modelId="{ADF3A247-0662-46E1-9483-6FD546B1651E}" type="sibTrans" cxnId="{DDBB3ED9-06C2-40C2-958F-D6C6E0BF5FA7}">
      <dgm:prSet/>
      <dgm:spPr/>
      <dgm:t>
        <a:bodyPr/>
        <a:lstStyle/>
        <a:p>
          <a:endParaRPr lang="en-GB"/>
        </a:p>
      </dgm:t>
    </dgm:pt>
    <dgm:pt modelId="{24396B1F-AF99-4E8B-95DA-D6F1FDEEE182}">
      <dgm:prSet phldrT="[Text]"/>
      <dgm:spPr>
        <a:solidFill>
          <a:schemeClr val="accent6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The </a:t>
          </a:r>
          <a:r>
            <a:rPr lang="en-GB" b="1" i="1" u="sng" dirty="0"/>
            <a:t>in-text citation</a:t>
          </a:r>
          <a:r>
            <a:rPr lang="en-GB" dirty="0"/>
            <a:t> allows you to provide brief information about the source you have used </a:t>
          </a:r>
          <a:r>
            <a:rPr lang="en-GB" dirty="0" err="1"/>
            <a:t>i.e</a:t>
          </a:r>
          <a:r>
            <a:rPr lang="en-GB" dirty="0"/>
            <a:t> author’s name, page n#, and/or year of publication.</a:t>
          </a:r>
        </a:p>
      </dgm:t>
    </dgm:pt>
    <dgm:pt modelId="{32084348-5701-4BC0-A97F-CA92FCC0034E}" type="parTrans" cxnId="{D5D612F0-8A47-4B84-8784-52AA8E4E5C52}">
      <dgm:prSet/>
      <dgm:spPr/>
      <dgm:t>
        <a:bodyPr/>
        <a:lstStyle/>
        <a:p>
          <a:endParaRPr lang="en-GB"/>
        </a:p>
      </dgm:t>
    </dgm:pt>
    <dgm:pt modelId="{0B761F36-38FE-4998-BC65-5D8C1E7FF485}" type="sibTrans" cxnId="{D5D612F0-8A47-4B84-8784-52AA8E4E5C52}">
      <dgm:prSet/>
      <dgm:spPr/>
      <dgm:t>
        <a:bodyPr/>
        <a:lstStyle/>
        <a:p>
          <a:endParaRPr lang="en-GB"/>
        </a:p>
      </dgm:t>
    </dgm:pt>
    <dgm:pt modelId="{98D9F4F5-79C7-482E-9009-578076AE21D9}">
      <dgm:prSet phldrT="[Text]"/>
      <dgm:spPr>
        <a:solidFill>
          <a:schemeClr val="tx2">
            <a:lumMod val="60000"/>
            <a:lumOff val="40000"/>
          </a:schemeClr>
        </a:solidFill>
        <a:scene3d>
          <a:camera prst="isometricOffAxis2Left"/>
          <a:lightRig rig="threePt" dir="t"/>
        </a:scene3d>
        <a:sp3d>
          <a:bevelT prst="angle"/>
        </a:sp3d>
      </dgm:spPr>
      <dgm:t>
        <a:bodyPr/>
        <a:lstStyle/>
        <a:p>
          <a:r>
            <a:rPr lang="en-GB" dirty="0"/>
            <a:t>Reference List</a:t>
          </a:r>
        </a:p>
      </dgm:t>
    </dgm:pt>
    <dgm:pt modelId="{5062A6C6-6B45-4CF9-8E42-1F6110E892F7}" type="parTrans" cxnId="{BEFA3885-C6D4-44E7-83B1-6CEFC9CC5C65}">
      <dgm:prSet/>
      <dgm:spPr/>
      <dgm:t>
        <a:bodyPr/>
        <a:lstStyle/>
        <a:p>
          <a:endParaRPr lang="en-GB"/>
        </a:p>
      </dgm:t>
    </dgm:pt>
    <dgm:pt modelId="{CD3ADE0B-9FEA-4550-B4DB-33BB7F8A15EB}" type="sibTrans" cxnId="{BEFA3885-C6D4-44E7-83B1-6CEFC9CC5C65}">
      <dgm:prSet/>
      <dgm:spPr/>
      <dgm:t>
        <a:bodyPr/>
        <a:lstStyle/>
        <a:p>
          <a:endParaRPr lang="en-GB"/>
        </a:p>
      </dgm:t>
    </dgm:pt>
    <dgm:pt modelId="{69EEA8E9-4571-404B-9F06-B74671D7C98F}">
      <dgm:prSet phldrT="[Text]"/>
      <dgm:spPr>
        <a:solidFill>
          <a:schemeClr val="accent5">
            <a:lumMod val="20000"/>
            <a:lumOff val="80000"/>
            <a:alpha val="90000"/>
          </a:schemeClr>
        </a:solidFill>
        <a:scene3d>
          <a:camera prst="orthographicFront"/>
          <a:lightRig rig="threePt" dir="t"/>
        </a:scene3d>
        <a:sp3d>
          <a:bevelT/>
        </a:sp3d>
      </dgm:spPr>
      <dgm:t>
        <a:bodyPr/>
        <a:lstStyle/>
        <a:p>
          <a:r>
            <a:rPr lang="en-GB" dirty="0"/>
            <a:t>This is where you provide the full information of the source you have used/ referenced in the intext citation.</a:t>
          </a:r>
        </a:p>
      </dgm:t>
    </dgm:pt>
    <dgm:pt modelId="{F0EC2319-E286-4A02-9A70-31240CC97483}" type="parTrans" cxnId="{4E9E11F8-1CCC-4BE5-8B3E-B3BBB2C3BBBA}">
      <dgm:prSet/>
      <dgm:spPr/>
      <dgm:t>
        <a:bodyPr/>
        <a:lstStyle/>
        <a:p>
          <a:endParaRPr lang="en-GB"/>
        </a:p>
      </dgm:t>
    </dgm:pt>
    <dgm:pt modelId="{F71F3C65-9B09-4388-BB30-A94586288914}" type="sibTrans" cxnId="{4E9E11F8-1CCC-4BE5-8B3E-B3BBB2C3BBBA}">
      <dgm:prSet/>
      <dgm:spPr/>
      <dgm:t>
        <a:bodyPr/>
        <a:lstStyle/>
        <a:p>
          <a:endParaRPr lang="en-GB"/>
        </a:p>
      </dgm:t>
    </dgm:pt>
    <dgm:pt modelId="{76154530-BF02-4A59-AC06-B2DE35CDB81D}" type="pres">
      <dgm:prSet presAssocID="{47CF1103-E75A-4A20-A600-87ADACBE5A8A}" presName="Name0" presStyleCnt="0">
        <dgm:presLayoutVars>
          <dgm:dir/>
          <dgm:animLvl val="lvl"/>
          <dgm:resizeHandles/>
        </dgm:presLayoutVars>
      </dgm:prSet>
      <dgm:spPr/>
    </dgm:pt>
    <dgm:pt modelId="{4D836A9A-0FFF-436B-889C-80E12D7FF49D}" type="pres">
      <dgm:prSet presAssocID="{886D27AA-90F9-498B-B7C0-A7C96B84A6D8}" presName="linNode" presStyleCnt="0"/>
      <dgm:spPr/>
    </dgm:pt>
    <dgm:pt modelId="{A2CF7BF9-9A18-4977-89F9-8F5F3630287D}" type="pres">
      <dgm:prSet presAssocID="{886D27AA-90F9-498B-B7C0-A7C96B84A6D8}" presName="parentShp" presStyleLbl="node1" presStyleIdx="0" presStyleCnt="2" custScaleX="62069" custScaleY="85418" custLinFactNeighborX="-3923" custLinFactNeighborY="2230">
        <dgm:presLayoutVars>
          <dgm:bulletEnabled val="1"/>
        </dgm:presLayoutVars>
      </dgm:prSet>
      <dgm:spPr/>
    </dgm:pt>
    <dgm:pt modelId="{18FBE548-460A-4551-9EE0-ADDA0E06AB93}" type="pres">
      <dgm:prSet presAssocID="{886D27AA-90F9-498B-B7C0-A7C96B84A6D8}" presName="childShp" presStyleLbl="bgAccFollowNode1" presStyleIdx="0" presStyleCnt="2" custLinFactNeighborY="6104">
        <dgm:presLayoutVars>
          <dgm:bulletEnabled val="1"/>
        </dgm:presLayoutVars>
      </dgm:prSet>
      <dgm:spPr/>
    </dgm:pt>
    <dgm:pt modelId="{9EA5DD10-602D-4E93-8385-01F454D946E9}" type="pres">
      <dgm:prSet presAssocID="{ADF3A247-0662-46E1-9483-6FD546B1651E}" presName="spacing" presStyleCnt="0"/>
      <dgm:spPr/>
    </dgm:pt>
    <dgm:pt modelId="{AA4B401F-BE11-476A-86D0-CE316FF5CDFA}" type="pres">
      <dgm:prSet presAssocID="{98D9F4F5-79C7-482E-9009-578076AE21D9}" presName="linNode" presStyleCnt="0"/>
      <dgm:spPr/>
    </dgm:pt>
    <dgm:pt modelId="{D1B46331-AA1B-4434-AC85-B72629CC2144}" type="pres">
      <dgm:prSet presAssocID="{98D9F4F5-79C7-482E-9009-578076AE21D9}" presName="parentShp" presStyleLbl="node1" presStyleIdx="1" presStyleCnt="2" custScaleX="59247" custScaleY="91558" custLinFactNeighborX="-4522" custLinFactNeighborY="-466">
        <dgm:presLayoutVars>
          <dgm:bulletEnabled val="1"/>
        </dgm:presLayoutVars>
      </dgm:prSet>
      <dgm:spPr/>
    </dgm:pt>
    <dgm:pt modelId="{DA4A9ED8-09E2-49BD-8B9B-3A715EEC0C15}" type="pres">
      <dgm:prSet presAssocID="{98D9F4F5-79C7-482E-9009-578076AE21D9}" presName="childShp" presStyleLbl="bgAccFollowNode1" presStyleIdx="1" presStyleCnt="2" custScaleX="99694" custScaleY="94795">
        <dgm:presLayoutVars>
          <dgm:bulletEnabled val="1"/>
        </dgm:presLayoutVars>
      </dgm:prSet>
      <dgm:spPr/>
    </dgm:pt>
  </dgm:ptLst>
  <dgm:cxnLst>
    <dgm:cxn modelId="{0D1F073A-F099-4681-BA39-70470CE94F11}" type="presOf" srcId="{69EEA8E9-4571-404B-9F06-B74671D7C98F}" destId="{DA4A9ED8-09E2-49BD-8B9B-3A715EEC0C15}" srcOrd="0" destOrd="0" presId="urn:microsoft.com/office/officeart/2005/8/layout/vList6"/>
    <dgm:cxn modelId="{AA15D77C-B2D8-4FDE-B4AE-9D97C638E939}" type="presOf" srcId="{24396B1F-AF99-4E8B-95DA-D6F1FDEEE182}" destId="{18FBE548-460A-4551-9EE0-ADDA0E06AB93}" srcOrd="0" destOrd="0" presId="urn:microsoft.com/office/officeart/2005/8/layout/vList6"/>
    <dgm:cxn modelId="{BEFA3885-C6D4-44E7-83B1-6CEFC9CC5C65}" srcId="{47CF1103-E75A-4A20-A600-87ADACBE5A8A}" destId="{98D9F4F5-79C7-482E-9009-578076AE21D9}" srcOrd="1" destOrd="0" parTransId="{5062A6C6-6B45-4CF9-8E42-1F6110E892F7}" sibTransId="{CD3ADE0B-9FEA-4550-B4DB-33BB7F8A15EB}"/>
    <dgm:cxn modelId="{B8544E94-5CE9-4685-A657-864B7E08454C}" type="presOf" srcId="{886D27AA-90F9-498B-B7C0-A7C96B84A6D8}" destId="{A2CF7BF9-9A18-4977-89F9-8F5F3630287D}" srcOrd="0" destOrd="0" presId="urn:microsoft.com/office/officeart/2005/8/layout/vList6"/>
    <dgm:cxn modelId="{369956CD-8D68-4261-9719-B05FACB6B6C7}" type="presOf" srcId="{98D9F4F5-79C7-482E-9009-578076AE21D9}" destId="{D1B46331-AA1B-4434-AC85-B72629CC2144}" srcOrd="0" destOrd="0" presId="urn:microsoft.com/office/officeart/2005/8/layout/vList6"/>
    <dgm:cxn modelId="{DDBB3ED9-06C2-40C2-958F-D6C6E0BF5FA7}" srcId="{47CF1103-E75A-4A20-A600-87ADACBE5A8A}" destId="{886D27AA-90F9-498B-B7C0-A7C96B84A6D8}" srcOrd="0" destOrd="0" parTransId="{311D2345-EF6F-4E6F-A30D-AF44DE3F5CD8}" sibTransId="{ADF3A247-0662-46E1-9483-6FD546B1651E}"/>
    <dgm:cxn modelId="{39E675EB-6D3F-4649-9863-B42D22FE3367}" type="presOf" srcId="{47CF1103-E75A-4A20-A600-87ADACBE5A8A}" destId="{76154530-BF02-4A59-AC06-B2DE35CDB81D}" srcOrd="0" destOrd="0" presId="urn:microsoft.com/office/officeart/2005/8/layout/vList6"/>
    <dgm:cxn modelId="{D5D612F0-8A47-4B84-8784-52AA8E4E5C52}" srcId="{886D27AA-90F9-498B-B7C0-A7C96B84A6D8}" destId="{24396B1F-AF99-4E8B-95DA-D6F1FDEEE182}" srcOrd="0" destOrd="0" parTransId="{32084348-5701-4BC0-A97F-CA92FCC0034E}" sibTransId="{0B761F36-38FE-4998-BC65-5D8C1E7FF485}"/>
    <dgm:cxn modelId="{4E9E11F8-1CCC-4BE5-8B3E-B3BBB2C3BBBA}" srcId="{98D9F4F5-79C7-482E-9009-578076AE21D9}" destId="{69EEA8E9-4571-404B-9F06-B74671D7C98F}" srcOrd="0" destOrd="0" parTransId="{F0EC2319-E286-4A02-9A70-31240CC97483}" sibTransId="{F71F3C65-9B09-4388-BB30-A94586288914}"/>
    <dgm:cxn modelId="{326D8B0E-9026-4B22-B92F-179AA83644F5}" type="presParOf" srcId="{76154530-BF02-4A59-AC06-B2DE35CDB81D}" destId="{4D836A9A-0FFF-436B-889C-80E12D7FF49D}" srcOrd="0" destOrd="0" presId="urn:microsoft.com/office/officeart/2005/8/layout/vList6"/>
    <dgm:cxn modelId="{7B0F63EE-C783-4997-BF31-0B43A624670F}" type="presParOf" srcId="{4D836A9A-0FFF-436B-889C-80E12D7FF49D}" destId="{A2CF7BF9-9A18-4977-89F9-8F5F3630287D}" srcOrd="0" destOrd="0" presId="urn:microsoft.com/office/officeart/2005/8/layout/vList6"/>
    <dgm:cxn modelId="{505DE455-61DE-4E7F-8199-0FDAC78C0348}" type="presParOf" srcId="{4D836A9A-0FFF-436B-889C-80E12D7FF49D}" destId="{18FBE548-460A-4551-9EE0-ADDA0E06AB93}" srcOrd="1" destOrd="0" presId="urn:microsoft.com/office/officeart/2005/8/layout/vList6"/>
    <dgm:cxn modelId="{06F5748E-151D-4111-824F-459476743CFE}" type="presParOf" srcId="{76154530-BF02-4A59-AC06-B2DE35CDB81D}" destId="{9EA5DD10-602D-4E93-8385-01F454D946E9}" srcOrd="1" destOrd="0" presId="urn:microsoft.com/office/officeart/2005/8/layout/vList6"/>
    <dgm:cxn modelId="{61F5405F-19D7-4978-9E2E-D135086882C0}" type="presParOf" srcId="{76154530-BF02-4A59-AC06-B2DE35CDB81D}" destId="{AA4B401F-BE11-476A-86D0-CE316FF5CDFA}" srcOrd="2" destOrd="0" presId="urn:microsoft.com/office/officeart/2005/8/layout/vList6"/>
    <dgm:cxn modelId="{99291533-2B62-4483-AEBB-ECC7943D6007}" type="presParOf" srcId="{AA4B401F-BE11-476A-86D0-CE316FF5CDFA}" destId="{D1B46331-AA1B-4434-AC85-B72629CC2144}" srcOrd="0" destOrd="0" presId="urn:microsoft.com/office/officeart/2005/8/layout/vList6"/>
    <dgm:cxn modelId="{2456036D-71F8-40FE-83AC-33B3D1565E6E}" type="presParOf" srcId="{AA4B401F-BE11-476A-86D0-CE316FF5CDFA}" destId="{DA4A9ED8-09E2-49BD-8B9B-3A715EEC0C1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DFEA41-2CAA-47D7-9CC7-BBA3159F39EE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FE63866-5729-4944-BD07-C6F73784D555}">
      <dgm:prSet phldrT="[Text]" phldr="0"/>
      <dgm:spPr/>
      <dgm:t>
        <a:bodyPr/>
        <a:lstStyle/>
        <a:p>
          <a:pPr rtl="0"/>
          <a:r>
            <a:rPr lang="en-US" b="1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gm:t>
    </dgm:pt>
    <dgm:pt modelId="{8D2B36E1-B7C2-4DC2-8327-ABA26056C371}" type="parTrans" cxnId="{FFA82E36-BE5C-43D2-9D28-8EBAA37928E5}">
      <dgm:prSet/>
      <dgm:spPr/>
      <dgm:t>
        <a:bodyPr/>
        <a:lstStyle/>
        <a:p>
          <a:endParaRPr lang="en-US"/>
        </a:p>
      </dgm:t>
    </dgm:pt>
    <dgm:pt modelId="{0075D49A-DC19-4F28-A3E1-7EB287749CC5}" type="sibTrans" cxnId="{FFA82E36-BE5C-43D2-9D28-8EBAA37928E5}">
      <dgm:prSet/>
      <dgm:spPr/>
      <dgm:t>
        <a:bodyPr/>
        <a:lstStyle/>
        <a:p>
          <a:endParaRPr lang="en-US"/>
        </a:p>
      </dgm:t>
    </dgm:pt>
    <dgm:pt modelId="{FC162FD7-0953-4D03-B6D3-9DEF49A0E9B5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gm:t>
    </dgm:pt>
    <dgm:pt modelId="{2ED83E51-4BAE-425A-AA46-F0C2493424C4}" type="parTrans" cxnId="{3AB3E8D9-B025-40EB-81D4-3F20A1DC5225}">
      <dgm:prSet/>
      <dgm:spPr/>
      <dgm:t>
        <a:bodyPr/>
        <a:lstStyle/>
        <a:p>
          <a:endParaRPr lang="en-US"/>
        </a:p>
      </dgm:t>
    </dgm:pt>
    <dgm:pt modelId="{6B3A40A3-BAEF-4E19-A4B3-653478C3C95C}" type="sibTrans" cxnId="{3AB3E8D9-B025-40EB-81D4-3F20A1DC5225}">
      <dgm:prSet/>
      <dgm:spPr/>
      <dgm:t>
        <a:bodyPr/>
        <a:lstStyle/>
        <a:p>
          <a:endParaRPr lang="en-US"/>
        </a:p>
      </dgm:t>
    </dgm:pt>
    <dgm:pt modelId="{68881390-2054-424F-A5F7-E1F2C75DA44D}">
      <dgm:prSet phldrT="[Text]"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gm:t>
    </dgm:pt>
    <dgm:pt modelId="{BD238748-B5C8-499F-9528-F0330DED872A}" type="parTrans" cxnId="{335CE3D3-09DA-4350-B981-D4BDFB9D668A}">
      <dgm:prSet/>
      <dgm:spPr/>
      <dgm:t>
        <a:bodyPr/>
        <a:lstStyle/>
        <a:p>
          <a:endParaRPr lang="en-US"/>
        </a:p>
      </dgm:t>
    </dgm:pt>
    <dgm:pt modelId="{7C55F562-393D-4FF6-90A9-2403CC08307A}" type="sibTrans" cxnId="{335CE3D3-09DA-4350-B981-D4BDFB9D668A}">
      <dgm:prSet/>
      <dgm:spPr/>
      <dgm:t>
        <a:bodyPr/>
        <a:lstStyle/>
        <a:p>
          <a:endParaRPr lang="en-US"/>
        </a:p>
      </dgm:t>
    </dgm:pt>
    <dgm:pt modelId="{F75CC33E-9261-4871-A731-14548E358CF4}">
      <dgm:prSet phldr="0" custT="1"/>
      <dgm:spPr/>
      <dgm:t>
        <a:bodyPr/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gm:t>
    </dgm:pt>
    <dgm:pt modelId="{D02335F6-7CCC-4402-8BAC-F74DADB9688F}" type="parTrans" cxnId="{8E665A09-52DB-4455-9287-05CB320C12AD}">
      <dgm:prSet/>
      <dgm:spPr/>
      <dgm:t>
        <a:bodyPr/>
        <a:lstStyle/>
        <a:p>
          <a:endParaRPr lang="en-GB"/>
        </a:p>
      </dgm:t>
    </dgm:pt>
    <dgm:pt modelId="{AFC0E9BA-F5ED-4416-9D39-7390139F5F6A}" type="sibTrans" cxnId="{8E665A09-52DB-4455-9287-05CB320C12AD}">
      <dgm:prSet/>
      <dgm:spPr/>
      <dgm:t>
        <a:bodyPr/>
        <a:lstStyle/>
        <a:p>
          <a:endParaRPr lang="en-GB"/>
        </a:p>
      </dgm:t>
    </dgm:pt>
    <dgm:pt modelId="{3AD2DA5E-11A3-4DD7-AF0C-B83C6DF561DF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</dgm:t>
    </dgm:pt>
    <dgm:pt modelId="{1A588C24-A565-4606-86B7-A94CFFCBECD1}" type="parTrans" cxnId="{D7437A7D-ED11-4BF4-AF2B-B328DAFE01C0}">
      <dgm:prSet/>
      <dgm:spPr/>
      <dgm:t>
        <a:bodyPr/>
        <a:lstStyle/>
        <a:p>
          <a:endParaRPr lang="en-GB"/>
        </a:p>
      </dgm:t>
    </dgm:pt>
    <dgm:pt modelId="{578E868C-FAC0-4CB8-8522-AB26A5AEEEBB}" type="sibTrans" cxnId="{D7437A7D-ED11-4BF4-AF2B-B328DAFE01C0}">
      <dgm:prSet/>
      <dgm:spPr/>
      <dgm:t>
        <a:bodyPr/>
        <a:lstStyle/>
        <a:p>
          <a:endParaRPr lang="en-GB"/>
        </a:p>
      </dgm:t>
    </dgm:pt>
    <dgm:pt modelId="{01FD04A4-BBB2-41E1-8477-28E3BACCEB0E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</dgm:t>
    </dgm:pt>
    <dgm:pt modelId="{7A881131-E49C-4307-A584-B77D5EF030ED}" type="parTrans" cxnId="{A34C27A9-5468-4197-B5E4-E14C01C0F936}">
      <dgm:prSet/>
      <dgm:spPr/>
      <dgm:t>
        <a:bodyPr/>
        <a:lstStyle/>
        <a:p>
          <a:endParaRPr lang="en-GB"/>
        </a:p>
      </dgm:t>
    </dgm:pt>
    <dgm:pt modelId="{4E74C66E-CC2F-417D-BE6B-204FDAE7F702}" type="sibTrans" cxnId="{A34C27A9-5468-4197-B5E4-E14C01C0F936}">
      <dgm:prSet/>
      <dgm:spPr/>
      <dgm:t>
        <a:bodyPr/>
        <a:lstStyle/>
        <a:p>
          <a:endParaRPr lang="en-GB"/>
        </a:p>
      </dgm:t>
    </dgm:pt>
    <dgm:pt modelId="{102F5E22-BA2E-4473-AD7E-DB812A684B10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gm:t>
    </dgm:pt>
    <dgm:pt modelId="{E338EC5A-D8C0-469F-8612-07150C2AC150}" type="parTrans" cxnId="{A1C1B56E-69B3-4614-8D9E-C5F61124BD34}">
      <dgm:prSet/>
      <dgm:spPr/>
      <dgm:t>
        <a:bodyPr/>
        <a:lstStyle/>
        <a:p>
          <a:endParaRPr lang="en-GB"/>
        </a:p>
      </dgm:t>
    </dgm:pt>
    <dgm:pt modelId="{36DAD2C0-E945-409F-B62F-978BE61CC9CB}" type="sibTrans" cxnId="{A1C1B56E-69B3-4614-8D9E-C5F61124BD34}">
      <dgm:prSet/>
      <dgm:spPr/>
      <dgm:t>
        <a:bodyPr/>
        <a:lstStyle/>
        <a:p>
          <a:endParaRPr lang="en-GB"/>
        </a:p>
      </dgm:t>
    </dgm:pt>
    <dgm:pt modelId="{F59619EB-1B6B-4761-B097-5AB23B8AE786}">
      <dgm:prSet phldr="0"/>
      <dgm:spPr/>
      <dgm:t>
        <a:bodyPr/>
        <a:lstStyle/>
        <a:p>
          <a:pPr rtl="0"/>
          <a:r>
            <a:rPr lang="en-US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</dgm:t>
    </dgm:pt>
    <dgm:pt modelId="{25F2B957-542E-4D25-83A2-B71E31716647}" type="parTrans" cxnId="{FA59FB23-D1F5-4FD6-BCB7-272845F87BD1}">
      <dgm:prSet/>
      <dgm:spPr/>
      <dgm:t>
        <a:bodyPr/>
        <a:lstStyle/>
        <a:p>
          <a:endParaRPr lang="en-GB"/>
        </a:p>
      </dgm:t>
    </dgm:pt>
    <dgm:pt modelId="{D4B5B7ED-B211-4A86-A159-765C2E4B250A}" type="sibTrans" cxnId="{FA59FB23-D1F5-4FD6-BCB7-272845F87BD1}">
      <dgm:prSet/>
      <dgm:spPr/>
      <dgm:t>
        <a:bodyPr/>
        <a:lstStyle/>
        <a:p>
          <a:endParaRPr lang="en-GB"/>
        </a:p>
      </dgm:t>
    </dgm:pt>
    <dgm:pt modelId="{0993B58E-B8B9-4471-9730-237D5494A38B}" type="pres">
      <dgm:prSet presAssocID="{76DFEA41-2CAA-47D7-9CC7-BBA3159F39EE}" presName="Name0" presStyleCnt="0">
        <dgm:presLayoutVars>
          <dgm:dir/>
          <dgm:animLvl val="lvl"/>
          <dgm:resizeHandles val="exact"/>
        </dgm:presLayoutVars>
      </dgm:prSet>
      <dgm:spPr/>
    </dgm:pt>
    <dgm:pt modelId="{B1F9BAB0-E605-4346-BE78-DA1E38E76721}" type="pres">
      <dgm:prSet presAssocID="{AFE63866-5729-4944-BD07-C6F73784D555}" presName="composite" presStyleCnt="0"/>
      <dgm:spPr/>
    </dgm:pt>
    <dgm:pt modelId="{D8678B3E-C5C2-43B0-BF64-E41A0A74BE51}" type="pres">
      <dgm:prSet presAssocID="{AFE63866-5729-4944-BD07-C6F73784D555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758E57F6-697F-480C-8EB7-97CA7CC026AC}" type="pres">
      <dgm:prSet presAssocID="{AFE63866-5729-4944-BD07-C6F73784D555}" presName="desTx" presStyleLbl="alignAccFollowNode1" presStyleIdx="0" presStyleCnt="4">
        <dgm:presLayoutVars>
          <dgm:bulletEnabled val="1"/>
        </dgm:presLayoutVars>
      </dgm:prSet>
      <dgm:spPr/>
    </dgm:pt>
    <dgm:pt modelId="{58231C65-EF61-4577-B8FD-A783C187285C}" type="pres">
      <dgm:prSet presAssocID="{0075D49A-DC19-4F28-A3E1-7EB287749CC5}" presName="space" presStyleCnt="0"/>
      <dgm:spPr/>
    </dgm:pt>
    <dgm:pt modelId="{FB8B266A-A299-4551-8DF4-D665C4FECE1F}" type="pres">
      <dgm:prSet presAssocID="{FC162FD7-0953-4D03-B6D3-9DEF49A0E9B5}" presName="composite" presStyleCnt="0"/>
      <dgm:spPr/>
    </dgm:pt>
    <dgm:pt modelId="{97BA485A-B54B-4383-B139-B0654F2FB8E7}" type="pres">
      <dgm:prSet presAssocID="{FC162FD7-0953-4D03-B6D3-9DEF49A0E9B5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B3F0D4B4-3234-4346-8A44-6FA0ADFC4DEC}" type="pres">
      <dgm:prSet presAssocID="{FC162FD7-0953-4D03-B6D3-9DEF49A0E9B5}" presName="desTx" presStyleLbl="alignAccFollowNode1" presStyleIdx="1" presStyleCnt="4">
        <dgm:presLayoutVars>
          <dgm:bulletEnabled val="1"/>
        </dgm:presLayoutVars>
      </dgm:prSet>
      <dgm:spPr/>
    </dgm:pt>
    <dgm:pt modelId="{90875A88-5206-4B70-96B2-A00F746F7EAA}" type="pres">
      <dgm:prSet presAssocID="{6B3A40A3-BAEF-4E19-A4B3-653478C3C95C}" presName="space" presStyleCnt="0"/>
      <dgm:spPr/>
    </dgm:pt>
    <dgm:pt modelId="{4A54F4DD-CB81-42BC-94A8-DF56F9EDDE09}" type="pres">
      <dgm:prSet presAssocID="{68881390-2054-424F-A5F7-E1F2C75DA44D}" presName="composite" presStyleCnt="0"/>
      <dgm:spPr/>
    </dgm:pt>
    <dgm:pt modelId="{BECAA542-FADF-4AD1-992B-7BE7ECCA4428}" type="pres">
      <dgm:prSet presAssocID="{68881390-2054-424F-A5F7-E1F2C75DA44D}" presName="parTx" presStyleLbl="alignNode1" presStyleIdx="2" presStyleCnt="4" custLinFactNeighborY="-604">
        <dgm:presLayoutVars>
          <dgm:chMax val="0"/>
          <dgm:chPref val="0"/>
          <dgm:bulletEnabled val="1"/>
        </dgm:presLayoutVars>
      </dgm:prSet>
      <dgm:spPr/>
    </dgm:pt>
    <dgm:pt modelId="{7E3CEAD6-4BE2-413D-A71E-DCE0F8028940}" type="pres">
      <dgm:prSet presAssocID="{68881390-2054-424F-A5F7-E1F2C75DA44D}" presName="desTx" presStyleLbl="alignAccFollowNode1" presStyleIdx="2" presStyleCnt="4">
        <dgm:presLayoutVars>
          <dgm:bulletEnabled val="1"/>
        </dgm:presLayoutVars>
      </dgm:prSet>
      <dgm:spPr/>
    </dgm:pt>
    <dgm:pt modelId="{618E36F4-510D-477C-A2B7-9CF83755BB3C}" type="pres">
      <dgm:prSet presAssocID="{7C55F562-393D-4FF6-90A9-2403CC08307A}" presName="space" presStyleCnt="0"/>
      <dgm:spPr/>
    </dgm:pt>
    <dgm:pt modelId="{04CD5E31-1E6B-4DE1-B9D1-A353160F86D9}" type="pres">
      <dgm:prSet presAssocID="{F75CC33E-9261-4871-A731-14548E358CF4}" presName="composite" presStyleCnt="0"/>
      <dgm:spPr/>
    </dgm:pt>
    <dgm:pt modelId="{1256EA7E-696D-4F09-88D8-316FD1B6779C}" type="pres">
      <dgm:prSet presAssocID="{F75CC33E-9261-4871-A731-14548E358CF4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9344247C-1509-4776-B3CD-5EE6AA12F5E0}" type="pres">
      <dgm:prSet presAssocID="{F75CC33E-9261-4871-A731-14548E358CF4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8E665A09-52DB-4455-9287-05CB320C12AD}" srcId="{76DFEA41-2CAA-47D7-9CC7-BBA3159F39EE}" destId="{F75CC33E-9261-4871-A731-14548E358CF4}" srcOrd="3" destOrd="0" parTransId="{D02335F6-7CCC-4402-8BAC-F74DADB9688F}" sibTransId="{AFC0E9BA-F5ED-4416-9D39-7390139F5F6A}"/>
    <dgm:cxn modelId="{FA59FB23-D1F5-4FD6-BCB7-272845F87BD1}" srcId="{F75CC33E-9261-4871-A731-14548E358CF4}" destId="{F59619EB-1B6B-4761-B097-5AB23B8AE786}" srcOrd="2" destOrd="0" parTransId="{25F2B957-542E-4D25-83A2-B71E31716647}" sibTransId="{D4B5B7ED-B211-4A86-A159-765C2E4B250A}"/>
    <dgm:cxn modelId="{FFA82E36-BE5C-43D2-9D28-8EBAA37928E5}" srcId="{76DFEA41-2CAA-47D7-9CC7-BBA3159F39EE}" destId="{AFE63866-5729-4944-BD07-C6F73784D555}" srcOrd="0" destOrd="0" parTransId="{8D2B36E1-B7C2-4DC2-8327-ABA26056C371}" sibTransId="{0075D49A-DC19-4F28-A3E1-7EB287749CC5}"/>
    <dgm:cxn modelId="{C87D4A3A-C132-4472-8261-FEE288CDD6EE}" type="presOf" srcId="{F59619EB-1B6B-4761-B097-5AB23B8AE786}" destId="{9344247C-1509-4776-B3CD-5EE6AA12F5E0}" srcOrd="0" destOrd="2" presId="urn:microsoft.com/office/officeart/2005/8/layout/hList1"/>
    <dgm:cxn modelId="{A1C1B56E-69B3-4614-8D9E-C5F61124BD34}" srcId="{F75CC33E-9261-4871-A731-14548E358CF4}" destId="{102F5E22-BA2E-4473-AD7E-DB812A684B10}" srcOrd="3" destOrd="0" parTransId="{E338EC5A-D8C0-469F-8612-07150C2AC150}" sibTransId="{36DAD2C0-E945-409F-B62F-978BE61CC9CB}"/>
    <dgm:cxn modelId="{C553CE70-E67D-498F-B1E2-C93F4D432CF1}" type="presOf" srcId="{AFE63866-5729-4944-BD07-C6F73784D555}" destId="{D8678B3E-C5C2-43B0-BF64-E41A0A74BE51}" srcOrd="0" destOrd="0" presId="urn:microsoft.com/office/officeart/2005/8/layout/hList1"/>
    <dgm:cxn modelId="{C8E87D71-E962-4577-8547-95E7790E2937}" type="presOf" srcId="{F75CC33E-9261-4871-A731-14548E358CF4}" destId="{1256EA7E-696D-4F09-88D8-316FD1B6779C}" srcOrd="0" destOrd="0" presId="urn:microsoft.com/office/officeart/2005/8/layout/hList1"/>
    <dgm:cxn modelId="{A7330772-FBAB-4F0B-8660-7355737DCB63}" type="presOf" srcId="{3AD2DA5E-11A3-4DD7-AF0C-B83C6DF561DF}" destId="{9344247C-1509-4776-B3CD-5EE6AA12F5E0}" srcOrd="0" destOrd="0" presId="urn:microsoft.com/office/officeart/2005/8/layout/hList1"/>
    <dgm:cxn modelId="{090A797C-54C2-423B-B397-2A5C84A43240}" type="presOf" srcId="{76DFEA41-2CAA-47D7-9CC7-BBA3159F39EE}" destId="{0993B58E-B8B9-4471-9730-237D5494A38B}" srcOrd="0" destOrd="0" presId="urn:microsoft.com/office/officeart/2005/8/layout/hList1"/>
    <dgm:cxn modelId="{D7437A7D-ED11-4BF4-AF2B-B328DAFE01C0}" srcId="{F75CC33E-9261-4871-A731-14548E358CF4}" destId="{3AD2DA5E-11A3-4DD7-AF0C-B83C6DF561DF}" srcOrd="0" destOrd="0" parTransId="{1A588C24-A565-4606-86B7-A94CFFCBECD1}" sibTransId="{578E868C-FAC0-4CB8-8522-AB26A5AEEEBB}"/>
    <dgm:cxn modelId="{251C8992-D6C8-4B81-9EF9-DA14F6E8685E}" type="presOf" srcId="{68881390-2054-424F-A5F7-E1F2C75DA44D}" destId="{BECAA542-FADF-4AD1-992B-7BE7ECCA4428}" srcOrd="0" destOrd="0" presId="urn:microsoft.com/office/officeart/2005/8/layout/hList1"/>
    <dgm:cxn modelId="{220F98A5-5CFD-4AA4-99B2-80788EF3BD4E}" type="presOf" srcId="{FC162FD7-0953-4D03-B6D3-9DEF49A0E9B5}" destId="{97BA485A-B54B-4383-B139-B0654F2FB8E7}" srcOrd="0" destOrd="0" presId="urn:microsoft.com/office/officeart/2005/8/layout/hList1"/>
    <dgm:cxn modelId="{A34C27A9-5468-4197-B5E4-E14C01C0F936}" srcId="{F75CC33E-9261-4871-A731-14548E358CF4}" destId="{01FD04A4-BBB2-41E1-8477-28E3BACCEB0E}" srcOrd="1" destOrd="0" parTransId="{7A881131-E49C-4307-A584-B77D5EF030ED}" sibTransId="{4E74C66E-CC2F-417D-BE6B-204FDAE7F702}"/>
    <dgm:cxn modelId="{D21E70B5-6137-495F-81A1-F8BEA3B459E5}" type="presOf" srcId="{01FD04A4-BBB2-41E1-8477-28E3BACCEB0E}" destId="{9344247C-1509-4776-B3CD-5EE6AA12F5E0}" srcOrd="0" destOrd="1" presId="urn:microsoft.com/office/officeart/2005/8/layout/hList1"/>
    <dgm:cxn modelId="{1A1785C5-907D-4910-98D1-F1B5AFC639D4}" type="presOf" srcId="{102F5E22-BA2E-4473-AD7E-DB812A684B10}" destId="{9344247C-1509-4776-B3CD-5EE6AA12F5E0}" srcOrd="0" destOrd="3" presId="urn:microsoft.com/office/officeart/2005/8/layout/hList1"/>
    <dgm:cxn modelId="{335CE3D3-09DA-4350-B981-D4BDFB9D668A}" srcId="{76DFEA41-2CAA-47D7-9CC7-BBA3159F39EE}" destId="{68881390-2054-424F-A5F7-E1F2C75DA44D}" srcOrd="2" destOrd="0" parTransId="{BD238748-B5C8-499F-9528-F0330DED872A}" sibTransId="{7C55F562-393D-4FF6-90A9-2403CC08307A}"/>
    <dgm:cxn modelId="{3AB3E8D9-B025-40EB-81D4-3F20A1DC5225}" srcId="{76DFEA41-2CAA-47D7-9CC7-BBA3159F39EE}" destId="{FC162FD7-0953-4D03-B6D3-9DEF49A0E9B5}" srcOrd="1" destOrd="0" parTransId="{2ED83E51-4BAE-425A-AA46-F0C2493424C4}" sibTransId="{6B3A40A3-BAEF-4E19-A4B3-653478C3C95C}"/>
    <dgm:cxn modelId="{EF76EACF-E489-4A0C-9F34-B6B65DAFA0B6}" type="presParOf" srcId="{0993B58E-B8B9-4471-9730-237D5494A38B}" destId="{B1F9BAB0-E605-4346-BE78-DA1E38E76721}" srcOrd="0" destOrd="0" presId="urn:microsoft.com/office/officeart/2005/8/layout/hList1"/>
    <dgm:cxn modelId="{CF4C77C5-333A-48B5-8DA7-E2477E90124B}" type="presParOf" srcId="{B1F9BAB0-E605-4346-BE78-DA1E38E76721}" destId="{D8678B3E-C5C2-43B0-BF64-E41A0A74BE51}" srcOrd="0" destOrd="0" presId="urn:microsoft.com/office/officeart/2005/8/layout/hList1"/>
    <dgm:cxn modelId="{95FECE2A-6C3B-412F-9E13-C5E20AF67556}" type="presParOf" srcId="{B1F9BAB0-E605-4346-BE78-DA1E38E76721}" destId="{758E57F6-697F-480C-8EB7-97CA7CC026AC}" srcOrd="1" destOrd="0" presId="urn:microsoft.com/office/officeart/2005/8/layout/hList1"/>
    <dgm:cxn modelId="{513A6EA6-58C3-460D-A459-0EFC6C118E09}" type="presParOf" srcId="{0993B58E-B8B9-4471-9730-237D5494A38B}" destId="{58231C65-EF61-4577-B8FD-A783C187285C}" srcOrd="1" destOrd="0" presId="urn:microsoft.com/office/officeart/2005/8/layout/hList1"/>
    <dgm:cxn modelId="{6CC048B4-A8F3-415D-868A-B4BA7DEFB133}" type="presParOf" srcId="{0993B58E-B8B9-4471-9730-237D5494A38B}" destId="{FB8B266A-A299-4551-8DF4-D665C4FECE1F}" srcOrd="2" destOrd="0" presId="urn:microsoft.com/office/officeart/2005/8/layout/hList1"/>
    <dgm:cxn modelId="{F5ECD1EA-D6EE-4F0F-A06F-606823906592}" type="presParOf" srcId="{FB8B266A-A299-4551-8DF4-D665C4FECE1F}" destId="{97BA485A-B54B-4383-B139-B0654F2FB8E7}" srcOrd="0" destOrd="0" presId="urn:microsoft.com/office/officeart/2005/8/layout/hList1"/>
    <dgm:cxn modelId="{AF9A7B10-C5C0-4D22-8BF6-35C87669B6ED}" type="presParOf" srcId="{FB8B266A-A299-4551-8DF4-D665C4FECE1F}" destId="{B3F0D4B4-3234-4346-8A44-6FA0ADFC4DEC}" srcOrd="1" destOrd="0" presId="urn:microsoft.com/office/officeart/2005/8/layout/hList1"/>
    <dgm:cxn modelId="{2D4EEC52-6EE3-4AA4-92E2-A86170D3D5AD}" type="presParOf" srcId="{0993B58E-B8B9-4471-9730-237D5494A38B}" destId="{90875A88-5206-4B70-96B2-A00F746F7EAA}" srcOrd="3" destOrd="0" presId="urn:microsoft.com/office/officeart/2005/8/layout/hList1"/>
    <dgm:cxn modelId="{61FEBEEE-1677-4D0B-AD9B-FF00EFEAA327}" type="presParOf" srcId="{0993B58E-B8B9-4471-9730-237D5494A38B}" destId="{4A54F4DD-CB81-42BC-94A8-DF56F9EDDE09}" srcOrd="4" destOrd="0" presId="urn:microsoft.com/office/officeart/2005/8/layout/hList1"/>
    <dgm:cxn modelId="{A1BF26F0-FA44-4215-845E-0078A7DEC58F}" type="presParOf" srcId="{4A54F4DD-CB81-42BC-94A8-DF56F9EDDE09}" destId="{BECAA542-FADF-4AD1-992B-7BE7ECCA4428}" srcOrd="0" destOrd="0" presId="urn:microsoft.com/office/officeart/2005/8/layout/hList1"/>
    <dgm:cxn modelId="{14876CDE-1D3B-41F2-A0FB-D2D607236FD2}" type="presParOf" srcId="{4A54F4DD-CB81-42BC-94A8-DF56F9EDDE09}" destId="{7E3CEAD6-4BE2-413D-A71E-DCE0F8028940}" srcOrd="1" destOrd="0" presId="urn:microsoft.com/office/officeart/2005/8/layout/hList1"/>
    <dgm:cxn modelId="{4EBBE581-A2E4-43DE-B217-BC3B836CEDB9}" type="presParOf" srcId="{0993B58E-B8B9-4471-9730-237D5494A38B}" destId="{618E36F4-510D-477C-A2B7-9CF83755BB3C}" srcOrd="5" destOrd="0" presId="urn:microsoft.com/office/officeart/2005/8/layout/hList1"/>
    <dgm:cxn modelId="{54FFDA02-6537-4184-8A2E-DD4CE0823861}" type="presParOf" srcId="{0993B58E-B8B9-4471-9730-237D5494A38B}" destId="{04CD5E31-1E6B-4DE1-B9D1-A353160F86D9}" srcOrd="6" destOrd="0" presId="urn:microsoft.com/office/officeart/2005/8/layout/hList1"/>
    <dgm:cxn modelId="{6937C3E6-177F-4E48-9E08-8181C1339259}" type="presParOf" srcId="{04CD5E31-1E6B-4DE1-B9D1-A353160F86D9}" destId="{1256EA7E-696D-4F09-88D8-316FD1B6779C}" srcOrd="0" destOrd="0" presId="urn:microsoft.com/office/officeart/2005/8/layout/hList1"/>
    <dgm:cxn modelId="{B254B730-369F-4B90-9B63-66EF987B7FF8}" type="presParOf" srcId="{04CD5E31-1E6B-4DE1-B9D1-A353160F86D9}" destId="{9344247C-1509-4776-B3CD-5EE6AA12F5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FBE548-460A-4551-9EE0-ADDA0E06AB93}">
      <dsp:nvSpPr>
        <dsp:cNvPr id="0" name=""/>
        <dsp:cNvSpPr/>
      </dsp:nvSpPr>
      <dsp:spPr>
        <a:xfrm>
          <a:off x="3713050" y="133624"/>
          <a:ext cx="6873091" cy="2188233"/>
        </a:xfrm>
        <a:prstGeom prst="rightArrow">
          <a:avLst>
            <a:gd name="adj1" fmla="val 75000"/>
            <a:gd name="adj2" fmla="val 50000"/>
          </a:avLst>
        </a:prstGeom>
        <a:solidFill>
          <a:schemeClr val="accent6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The </a:t>
          </a:r>
          <a:r>
            <a:rPr lang="en-GB" sz="2500" b="1" i="1" u="sng" kern="1200" dirty="0"/>
            <a:t>in-text citation</a:t>
          </a:r>
          <a:r>
            <a:rPr lang="en-GB" sz="2500" kern="1200" dirty="0"/>
            <a:t> allows you to provide brief information about the source you have used </a:t>
          </a:r>
          <a:r>
            <a:rPr lang="en-GB" sz="2500" kern="1200" dirty="0" err="1"/>
            <a:t>i.e</a:t>
          </a:r>
          <a:r>
            <a:rPr lang="en-GB" sz="2500" kern="1200" dirty="0"/>
            <a:t> author’s name, page n#, and/or year of publication.</a:t>
          </a:r>
        </a:p>
      </dsp:txBody>
      <dsp:txXfrm>
        <a:off x="3713050" y="407153"/>
        <a:ext cx="6052504" cy="1641175"/>
      </dsp:txXfrm>
    </dsp:sp>
    <dsp:sp modelId="{A2CF7BF9-9A18-4977-89F9-8F5F3630287D}">
      <dsp:nvSpPr>
        <dsp:cNvPr id="0" name=""/>
        <dsp:cNvSpPr/>
      </dsp:nvSpPr>
      <dsp:spPr>
        <a:xfrm>
          <a:off x="599379" y="208396"/>
          <a:ext cx="2844039" cy="1869145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>
              <a:solidFill>
                <a:schemeClr val="tx1"/>
              </a:solidFill>
            </a:rPr>
            <a:t>In text Citation</a:t>
          </a:r>
        </a:p>
      </dsp:txBody>
      <dsp:txXfrm>
        <a:off x="690623" y="299640"/>
        <a:ext cx="2661551" cy="1686657"/>
      </dsp:txXfrm>
    </dsp:sp>
    <dsp:sp modelId="{DA4A9ED8-09E2-49BD-8B9B-3A715EEC0C15}">
      <dsp:nvSpPr>
        <dsp:cNvPr id="0" name=""/>
        <dsp:cNvSpPr/>
      </dsp:nvSpPr>
      <dsp:spPr>
        <a:xfrm>
          <a:off x="3658913" y="2407111"/>
          <a:ext cx="6852060" cy="207433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lumMod val="20000"/>
            <a:lumOff val="80000"/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/>
        </a:scene3d>
        <a:sp3d>
          <a:bevelT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75" tIns="15875" rIns="15875" bIns="15875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This is where you provide the full information of the source you have used/ referenced in the intext citation.</a:t>
          </a:r>
        </a:p>
      </dsp:txBody>
      <dsp:txXfrm>
        <a:off x="3658913" y="2666403"/>
        <a:ext cx="6074184" cy="1555752"/>
      </dsp:txXfrm>
    </dsp:sp>
    <dsp:sp modelId="{D1B46331-AA1B-4434-AC85-B72629CC2144}">
      <dsp:nvSpPr>
        <dsp:cNvPr id="0" name=""/>
        <dsp:cNvSpPr/>
      </dsp:nvSpPr>
      <dsp:spPr>
        <a:xfrm>
          <a:off x="633378" y="2432331"/>
          <a:ext cx="2714733" cy="2003503"/>
        </a:xfrm>
        <a:prstGeom prst="roundRect">
          <a:avLst/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isometricOffAxis2Left"/>
          <a:lightRig rig="threePt" dir="t"/>
        </a:scene3d>
        <a:sp3d>
          <a:bevelT prst="angle"/>
        </a:sp3d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74295" rIns="148590" bIns="74295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Reference List</a:t>
          </a:r>
        </a:p>
      </dsp:txBody>
      <dsp:txXfrm>
        <a:off x="731181" y="2530134"/>
        <a:ext cx="2519127" cy="18078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78B3E-C5C2-43B0-BF64-E41A0A74BE51}">
      <dsp:nvSpPr>
        <dsp:cNvPr id="0" name=""/>
        <dsp:cNvSpPr/>
      </dsp:nvSpPr>
      <dsp:spPr>
        <a:xfrm>
          <a:off x="4299" y="1055991"/>
          <a:ext cx="2585180" cy="100544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Calibri" panose="020F0502020204030204" pitchFamily="34" charset="0"/>
            </a:rPr>
            <a:t>Academic Integrity and Avoiding Plagiarism.</a:t>
          </a:r>
        </a:p>
      </dsp:txBody>
      <dsp:txXfrm>
        <a:off x="4299" y="1055991"/>
        <a:ext cx="2585180" cy="1005442"/>
      </dsp:txXfrm>
    </dsp:sp>
    <dsp:sp modelId="{758E57F6-697F-480C-8EB7-97CA7CC026AC}">
      <dsp:nvSpPr>
        <dsp:cNvPr id="0" name=""/>
        <dsp:cNvSpPr/>
      </dsp:nvSpPr>
      <dsp:spPr>
        <a:xfrm>
          <a:off x="4299" y="2061434"/>
          <a:ext cx="2585180" cy="153719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A485A-B54B-4383-B139-B0654F2FB8E7}">
      <dsp:nvSpPr>
        <dsp:cNvPr id="0" name=""/>
        <dsp:cNvSpPr/>
      </dsp:nvSpPr>
      <dsp:spPr>
        <a:xfrm>
          <a:off x="2951404" y="1055991"/>
          <a:ext cx="2585180" cy="100544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Managing Information.</a:t>
          </a:r>
        </a:p>
      </dsp:txBody>
      <dsp:txXfrm>
        <a:off x="2951404" y="1055991"/>
        <a:ext cx="2585180" cy="1005442"/>
      </dsp:txXfrm>
    </dsp:sp>
    <dsp:sp modelId="{B3F0D4B4-3234-4346-8A44-6FA0ADFC4DEC}">
      <dsp:nvSpPr>
        <dsp:cNvPr id="0" name=""/>
        <dsp:cNvSpPr/>
      </dsp:nvSpPr>
      <dsp:spPr>
        <a:xfrm>
          <a:off x="2951404" y="2061434"/>
          <a:ext cx="2585180" cy="1537199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AA542-FADF-4AD1-992B-7BE7ECCA4428}">
      <dsp:nvSpPr>
        <dsp:cNvPr id="0" name=""/>
        <dsp:cNvSpPr/>
      </dsp:nvSpPr>
      <dsp:spPr>
        <a:xfrm>
          <a:off x="5898510" y="1049918"/>
          <a:ext cx="2585180" cy="100544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Basics.</a:t>
          </a:r>
        </a:p>
      </dsp:txBody>
      <dsp:txXfrm>
        <a:off x="5898510" y="1049918"/>
        <a:ext cx="2585180" cy="1005442"/>
      </dsp:txXfrm>
    </dsp:sp>
    <dsp:sp modelId="{7E3CEAD6-4BE2-413D-A71E-DCE0F8028940}">
      <dsp:nvSpPr>
        <dsp:cNvPr id="0" name=""/>
        <dsp:cNvSpPr/>
      </dsp:nvSpPr>
      <dsp:spPr>
        <a:xfrm>
          <a:off x="5898510" y="2061434"/>
          <a:ext cx="2585180" cy="153719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56EA7E-696D-4F09-88D8-316FD1B6779C}">
      <dsp:nvSpPr>
        <dsp:cNvPr id="0" name=""/>
        <dsp:cNvSpPr/>
      </dsp:nvSpPr>
      <dsp:spPr>
        <a:xfrm>
          <a:off x="8845616" y="1055991"/>
          <a:ext cx="2585180" cy="100544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01600" rIns="177800" bIns="101600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>
              <a:solidFill>
                <a:prstClr val="white"/>
              </a:solidFill>
              <a:latin typeface="Calibri" panose="020F0502020204030204" pitchFamily="34" charset="0"/>
              <a:ea typeface="+mn-ea"/>
              <a:cs typeface="Calibri" panose="020F0502020204030204" pitchFamily="34" charset="0"/>
            </a:rPr>
            <a:t>Referencing: The Mechanics.</a:t>
          </a:r>
        </a:p>
      </dsp:txBody>
      <dsp:txXfrm>
        <a:off x="8845616" y="1055991"/>
        <a:ext cx="2585180" cy="1005442"/>
      </dsp:txXfrm>
    </dsp:sp>
    <dsp:sp modelId="{9344247C-1509-4776-B3CD-5EE6AA12F5E0}">
      <dsp:nvSpPr>
        <dsp:cNvPr id="0" name=""/>
        <dsp:cNvSpPr/>
      </dsp:nvSpPr>
      <dsp:spPr>
        <a:xfrm>
          <a:off x="8845616" y="2061434"/>
          <a:ext cx="2585180" cy="153719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APA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Harvard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IEEE</a:t>
          </a:r>
        </a:p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Calibri" panose="020F0502020204030204" pitchFamily="34" charset="0"/>
            </a:rPr>
            <a:t>MHRA</a:t>
          </a:r>
        </a:p>
      </dsp:txBody>
      <dsp:txXfrm>
        <a:off x="8845616" y="2061434"/>
        <a:ext cx="2585180" cy="15371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4E67F7-C067-43AF-9BF9-D85F9EECB63A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A0473-A857-48FD-BAE9-D126A0CA33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66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video?docid=CTR_6301695154001&amp;tocid=CTR_file_6301695154001&amp;st=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video?docid=CTR_6301695154001&amp;tocid=CTR_file_6301695154001&amp;st=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2" TargetMode="External"/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https://youtu.be/bug1zm3dVPY?feature=shared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watch this video https://www-citethemrightonline-com.ezproxy.uwtsd.ac.uk/video?docid=CTR_6301824067001&amp;tocid=CTR_file_6301824067001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082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00433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Please, highlight to the students the location of both the intext citation and reference list. Where they can learn more about referencing too – cite them right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969694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336270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Here is an example of a reference list for a student report. Note the style of reference, the order of presentation, punctuations etc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0893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let students know that they need to practice how to reference books with 2 or more authors as well as journal articles with one, two or several authors. </a:t>
            </a:r>
            <a:r>
              <a:rPr lang="en-GB"/>
              <a:t>See referencing activity </a:t>
            </a:r>
            <a:r>
              <a:rPr lang="en-GB" dirty="0"/>
              <a:t>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97104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to </a:t>
            </a:r>
            <a:r>
              <a:rPr lang="en-GB" sz="1200" dirty="0">
                <a:hlinkClick r:id="rId3"/>
              </a:rPr>
              <a:t>Cite Them Right - Elements of a reference (uwtsd.ac.uk)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5756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C84789-E3A5-F523-C692-CC501D33D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5B1837-6F77-758D-6897-D8E143A48EE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40E4B3-37FC-5417-66FA-10480BAAEE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Link to </a:t>
            </a:r>
            <a:r>
              <a:rPr lang="en-GB" sz="1200" dirty="0">
                <a:hlinkClick r:id="rId3"/>
              </a:rPr>
              <a:t>Cite Them Right - Elements of a reference (uwtsd.ac.uk)</a:t>
            </a: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D40DE-9691-5C96-EF2C-9DD786B535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217888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19541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56F5D-0E7F-48EF-A6C3-66DBF9F692C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1895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26705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https://youtu.be/HHSwBxkqzpk?feature=shared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40575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Document on non-academic misconduct. Please, quickly brush through these as well.  https://www.uwtsd.ac.uk/sites/default/files/2024-01/Non%20Academic%20Misconduct%20Policy%202023-24.pdf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E7BDCB2-71B7-4360-93FC-30EC7B6E6F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83635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video plays when you go into slide show.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827970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56F5D-0E7F-48EF-A6C3-66DBF9F692C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662240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encouraged to visit this website </a:t>
            </a:r>
            <a:r>
              <a:rPr lang="en-GB" sz="1200" dirty="0">
                <a:hlinkClick r:id="rId3"/>
              </a:rPr>
              <a:t>Course: Library </a:t>
            </a:r>
            <a:r>
              <a:rPr lang="en-GB" sz="1200" dirty="0" err="1">
                <a:hlinkClick r:id="rId3"/>
              </a:rPr>
              <a:t>Infoskills</a:t>
            </a:r>
            <a:r>
              <a:rPr lang="en-GB" sz="1200" dirty="0">
                <a:hlinkClick r:id="rId3"/>
              </a:rPr>
              <a:t>, Tile: Referencing (uwtsd.ac.uk)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A5E76B-657B-4414-8AFE-946DD58DA800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3411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6801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67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163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7843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6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47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82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32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1821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29/01/2025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891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01/29/2025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39066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E7381-8B75-B68A-DCF6-BC8D5BB2D0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6551F0-5CBF-8C58-D376-FF59E36854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BEC59-4C99-2126-8B42-CCFDD528A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03809-CF90-1C31-529D-E2E593116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0D2A63-1702-C5A3-FE68-D17FFA69A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606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2C5B-9709-6D77-4DAE-C90A3D44DB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738FD1-6247-D83C-D8C7-36922D483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1ED16-339E-0B32-03D5-E131EF9050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902FD0-E565-1089-75E9-875CB7B59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F8ACE-3184-AA7B-CEDE-08126105D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42012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8A1A3-F3B8-D6AF-C21F-5AB0E76ADB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A213A2-8719-0EC6-3CCB-89B8B80BC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042E1-D88F-8665-3597-AE1582346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8ACAB-9634-64FB-FF1F-47AD78EDA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224EF-6036-7E71-243B-6422BA82E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4670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7D925-D49E-1230-139E-C54FC03826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AB316-5FE1-A7D0-A749-A3D5E76009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245FF2-C085-06D5-B0C5-B09B284F8A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8E5B2F-212E-8B17-DD13-F95FE90C4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0B6F80-36F3-8D87-2829-2F2248686B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24B79-886A-576E-3AEE-BB001AACEB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5444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D52FC-0FE9-4B46-A5EB-8B445CF74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A2D904-48B8-AC5C-7E82-4895D73E3D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A6DBF-1970-C24B-5E30-97E2C55AD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03A639-C329-1206-9680-88CF2CC5FA8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0512F2-FFAF-A13A-497D-AE948B0F15A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B7FE06-3ECD-7AB3-EE6E-4B3B8EA94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E40D3E-7451-52A6-269C-5E976D6B7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821021-DAA2-2A8D-5A30-16C17F2CA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2784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B2B2C-5C2C-A84A-53B6-4043ACE0F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AAB7CAF-F32B-B93F-0636-9C6DCEE7B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BC0893-C91B-81E9-8314-C3068195E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896AFE-729A-7432-7C5F-16EFB825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4306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2FB58B-5556-0378-DAC4-AE879BE82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0F5DAE-7FC6-2F33-675E-236D8385A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90FEB5-6208-134C-CAFF-DD3AB59D1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551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80A92-D291-A09D-F1CA-72067C13F5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37F76-04D5-4DE8-AEB7-6CA0BAC2E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5AA193-49F4-4D63-91F6-48C844D488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908BD3-2252-62DE-B830-14EF94546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C3A2C-0460-8D8E-907F-DD23BCFB6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3AC159-7BCD-7DD7-1309-C7C0B36A3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0679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0F0AC-7222-D6ED-6ADE-5A3E3EF70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5CE941-D21A-EEEE-76C5-F5B778548A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4EAA4-1385-AA66-DCE9-EE31FD897E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0D6A14-B1AF-7D11-9E9E-E342EB533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9FBD3-8CF4-02F3-92C4-F258848A4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62932B-3DC1-6BCA-F1BB-9A0454B03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46107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A7D3C-2688-323D-3F87-013D79664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7467D-C19F-CB8D-0F4E-7C8B76EBDD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975F8D-8939-3F7D-E364-32618D309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82926-CBC1-5756-CB36-3B75A79EA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7D4E7-BB3E-54D1-736C-61E6CC0F7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9652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202033-F60E-B522-39EA-801B997100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A7A290-D51B-816C-20C5-2A87D679DD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C31E7-0B17-D9DA-7715-7A6B4BCCA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00505-167E-D2F0-A817-1CBA16FEF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058682-0965-3C76-EFFE-5CCA1A92C2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0402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14127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3579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1070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816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A9895F-1CFC-09A4-631D-31333C408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70CB5E-50F9-C14E-8CCC-E09304FA67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C665CA-A000-12FB-E855-A798E8957B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77AB619-7BEE-47A5-A45A-6F25391E5ADB}" type="datetimeFigureOut">
              <a:rPr lang="en-GB" smtClean="0"/>
              <a:t>29/01/2025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6E7154-2208-7229-C73E-989E4C7C66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D480D5-D187-CD1D-D036-79B8146162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507EBE-4FAA-4007-BACE-32FA529777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6848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g1zm3dVPY?feature=oembed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s://youtu.be/bug1zm3dVPY?feature=share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ixabay.com/en/book-education-books-reference-25155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ethemrightonline.com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xerte.plymouth.ac.uk/xerte/play.php?template_id=107#page1" TargetMode="External"/><Relationship Id="rId4" Type="http://schemas.openxmlformats.org/officeDocument/2006/relationships/hyperlink" Target="mailto:234589@student.uwtsd.ac.uk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6&amp;currentorg=articulate_rise&amp;scoid=16122&amp;sesskey=lmHNnrTvlS&amp;display=popup&amp;mode=norma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hyperlink" Target="https://moodle.uwtsd.ac.uk/mod/scorm/player.php?a=7385&amp;currentorg=articulate_rise&amp;scoid=16140&amp;sesskey=fiSHR9WZNM&amp;display=popup&amp;mode=normal&amp;mode=normal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moodle.uwtsd.ac.uk/mod/scorm/player.php?a=7378&amp;currentorg=articulate_rise&amp;scoid=16126&amp;sesskey=8lTY5SBgOC&amp;display=popup&amp;mode=norma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esternsydney.edu.au/studysmart/hom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HHSwBxkqzpk?feature=oembed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s://youtu.be/HHSwBxkqzpk?feature=shared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feature=oembed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s://youtu.be/PgG6tINads8?feature=shared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westernsydney.edu.au/studysmart/home" TargetMode="Externa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scorm/player.php?a=7377&amp;currentorg=articulate_rise&amp;scoid=16124&amp;sesskey=8lTY5SBgOC&amp;display=popup&amp;mode=normal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academic-skills-kit/good-academic-practice/referencing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oodle.uwtsd.ac.uk/course/view.php?id=11455&amp;section=2" TargetMode="External"/><Relationship Id="rId5" Type="http://schemas.openxmlformats.org/officeDocument/2006/relationships/hyperlink" Target="https://www.youtube.com/watch?v=HHSwBxkqzpk&amp;t=8s" TargetMode="External"/><Relationship Id="rId4" Type="http://schemas.openxmlformats.org/officeDocument/2006/relationships/hyperlink" Target="https://tsdsu.unioncloud.org/articles/don-t-do-it-buying-selling-essays%20Accessed%2020/07/24" TargetMode="Externa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s/emoticono-sonrisa-emoji-feliz-2120024/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922FDDA-0D6E-49AD-AB27-0923E7B95F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0012" y="1005390"/>
            <a:ext cx="9738817" cy="46085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dirty="0"/>
              <a:t>Certificate of Higher Education</a:t>
            </a:r>
            <a:br>
              <a:rPr lang="en-GB" altLang="en-US" sz="3200" dirty="0"/>
            </a:br>
            <a:r>
              <a:rPr lang="en-GB" altLang="en-US" sz="3200" dirty="0"/>
              <a:t>Business Skills for the Workplace</a:t>
            </a:r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Skills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4001)</a:t>
            </a: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6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Session 4-  Referencing, Academic misconduct, and</a:t>
            </a:r>
            <a:br>
              <a:rPr lang="en-GB" sz="3200" b="1" dirty="0">
                <a:solidFill>
                  <a:srgbClr val="92D050"/>
                </a:solidFill>
              </a:rPr>
            </a:br>
            <a:r>
              <a:rPr lang="en-GB" sz="3200" b="1" dirty="0">
                <a:solidFill>
                  <a:srgbClr val="92D050"/>
                </a:solidFill>
              </a:rPr>
              <a:t>Mock Quiz</a:t>
            </a:r>
            <a:endParaRPr lang="en-GB" sz="3200" dirty="0">
              <a:solidFill>
                <a:srgbClr val="92D050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29/01/2025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24256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/>
              <a:t>Last week’s recap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320225"/>
            <a:ext cx="10121728" cy="319700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We did the following:</a:t>
            </a:r>
          </a:p>
          <a:p>
            <a:r>
              <a:rPr lang="en-GB" dirty="0"/>
              <a:t>Discussed Reading and Note taking</a:t>
            </a:r>
          </a:p>
          <a:p>
            <a:r>
              <a:rPr lang="en-GB" dirty="0"/>
              <a:t>Importance of note taking</a:t>
            </a:r>
          </a:p>
          <a:p>
            <a:r>
              <a:rPr lang="en-GB" dirty="0"/>
              <a:t>Strategies for note taking</a:t>
            </a:r>
          </a:p>
          <a:p>
            <a:r>
              <a:rPr lang="en-GB" dirty="0"/>
              <a:t>Factors that could impede note taking</a:t>
            </a:r>
          </a:p>
          <a:p>
            <a:r>
              <a:rPr lang="en-GB" dirty="0"/>
              <a:t>Tips for effective note taking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04AABE-1F8E-8F2A-0209-7D2C42C86AEF}"/>
              </a:ext>
            </a:extLst>
          </p:cNvPr>
          <p:cNvSpPr txBox="1"/>
          <p:nvPr/>
        </p:nvSpPr>
        <p:spPr>
          <a:xfrm>
            <a:off x="9480294" y="3648377"/>
            <a:ext cx="2302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Myriad Pro"/>
                <a:ea typeface="+mn-ea"/>
                <a:cs typeface="+mn-cs"/>
              </a:rPr>
              <a:t>Recap Quiz QR Code</a:t>
            </a:r>
          </a:p>
        </p:txBody>
      </p:sp>
      <p:pic>
        <p:nvPicPr>
          <p:cNvPr id="1026" name="Picture 2" descr="QRCode for Last week's recap">
            <a:extLst>
              <a:ext uri="{FF2B5EF4-FFF2-40B4-BE49-F238E27FC236}">
                <a16:creationId xmlns:a16="http://schemas.microsoft.com/office/drawing/2014/main" id="{A8AC03F1-28A6-A99A-09ED-62C07F08D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0375" y="1340767"/>
            <a:ext cx="2222271" cy="22222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169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7017C-E9A9-0820-EBA5-D2B598E4C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Today’s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A4F57-B9A0-350D-3265-1534C8C89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7000" b="1" dirty="0"/>
              <a:t>The session will be divided into 3 parts:</a:t>
            </a:r>
            <a:endParaRPr lang="en-GB" sz="7400" dirty="0"/>
          </a:p>
          <a:p>
            <a:pPr marL="0" indent="0">
              <a:lnSpc>
                <a:spcPct val="90000"/>
              </a:lnSpc>
              <a:buNone/>
            </a:pPr>
            <a:endParaRPr lang="en-GB" sz="74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1- Referencing</a:t>
            </a:r>
            <a:endParaRPr lang="en-US" sz="6000" dirty="0"/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2- Academic misconduct/integrity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US" sz="7400" dirty="0"/>
              <a:t>3- Mock Quiz</a:t>
            </a:r>
            <a:br>
              <a:rPr lang="en-GB" sz="6000" b="1" dirty="0"/>
            </a:br>
            <a:endParaRPr lang="en-GB" sz="6000" b="1" dirty="0"/>
          </a:p>
        </p:txBody>
      </p:sp>
      <p:pic>
        <p:nvPicPr>
          <p:cNvPr id="5" name="Picture 4" descr="A logo of a book&#10;&#10;Description automatically generated">
            <a:extLst>
              <a:ext uri="{FF2B5EF4-FFF2-40B4-BE49-F238E27FC236}">
                <a16:creationId xmlns:a16="http://schemas.microsoft.com/office/drawing/2014/main" id="{D96A2B2C-07D1-924F-5444-6A227FCFBC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96400" y="281761"/>
            <a:ext cx="1490980" cy="105506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27421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What is referencing?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B6B9756-9673-CC63-2B3A-F17F7923D2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470" y="1611045"/>
            <a:ext cx="6806753" cy="3995812"/>
          </a:xfrm>
        </p:spPr>
        <p:txBody>
          <a:bodyPr>
            <a:no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</a:rPr>
              <a:t>Referencing simply refers to how we acknowledge the sources that we have used in our essay/research.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100" dirty="0">
                <a:ea typeface="Calibri" panose="020F0502020204030204" pitchFamily="34" charset="0"/>
                <a:cs typeface="Arial" panose="020B0604020202020204" pitchFamily="34" charset="0"/>
              </a:rPr>
              <a:t>Newcastle University 2024 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11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200" dirty="0">
                <a:latin typeface="Myriad Pro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Managing information and academic reference- Video</a:t>
            </a:r>
            <a:endParaRPr lang="en-GB" sz="3200" dirty="0">
              <a:latin typeface="Myriad Pro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ASK Online Learning Resources 3.1: Managing Information - What is referencing?">
            <a:hlinkClick r:id="" action="ppaction://media"/>
            <a:extLst>
              <a:ext uri="{FF2B5EF4-FFF2-40B4-BE49-F238E27FC236}">
                <a16:creationId xmlns:a16="http://schemas.microsoft.com/office/drawing/2014/main" id="{E48F07FE-2901-F037-B0C3-7257AAD21D1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186690" y="1062680"/>
            <a:ext cx="4815840" cy="3212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530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9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4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ptos" panose="020B0004020202020204" pitchFamily="34" charset="0"/>
              </a:rPr>
              <a:t>Importance of Referencing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561700"/>
            <a:ext cx="10972800" cy="3917032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It allows you to give credit to the people whose sources and ideas you have used in your write-up.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It allows you to provide useful information to the reader of your work who might be interested in finding and reading the source.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It enables you to demonstrate you have read widely and developed your knowledge and skills based on suitable sources of information.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4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2943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>
                <a:latin typeface="Arial Rounded MT Bold" panose="020F070403050403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What do you need to reference?</a:t>
            </a:r>
            <a:br>
              <a:rPr lang="en-GB" dirty="0">
                <a:latin typeface="Arial Rounded MT Bold" panose="020F0704030504030204" pitchFamily="34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marL="0" indent="0" fontAlgn="base">
              <a:buNone/>
            </a:pPr>
            <a:r>
              <a:rPr lang="en-GB" dirty="0"/>
              <a:t>You need to reference every time you use the work of others. This could include:</a:t>
            </a:r>
          </a:p>
          <a:p>
            <a:pPr fontAlgn="base"/>
            <a:r>
              <a:rPr lang="en-GB" dirty="0"/>
              <a:t>ideas</a:t>
            </a:r>
          </a:p>
          <a:p>
            <a:pPr fontAlgn="base"/>
            <a:r>
              <a:rPr lang="en-GB" dirty="0"/>
              <a:t>words</a:t>
            </a:r>
          </a:p>
          <a:p>
            <a:pPr fontAlgn="base"/>
            <a:r>
              <a:rPr lang="en-GB" dirty="0"/>
              <a:t>data</a:t>
            </a:r>
          </a:p>
          <a:p>
            <a:pPr fontAlgn="base"/>
            <a:r>
              <a:rPr lang="en-GB" dirty="0"/>
              <a:t>designs</a:t>
            </a:r>
          </a:p>
          <a:p>
            <a:pPr fontAlgn="base"/>
            <a:r>
              <a:rPr lang="en-GB" dirty="0"/>
              <a:t>images</a:t>
            </a:r>
          </a:p>
          <a:p>
            <a:pPr fontAlgn="base"/>
            <a:r>
              <a:rPr lang="en-GB" dirty="0"/>
              <a:t>music</a:t>
            </a:r>
          </a:p>
          <a:p>
            <a:pPr fontAlgn="base"/>
            <a:r>
              <a:rPr lang="en-GB" dirty="0"/>
              <a:t>computer code</a:t>
            </a:r>
          </a:p>
          <a:p>
            <a:pPr fontAlgn="base"/>
            <a:r>
              <a:rPr lang="en-GB" dirty="0"/>
              <a:t>Whatever the information source: website, textbook, journal article, etc. If you have quoted, paraphrased or summarised another person’s work, you need to reference 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dirty="0"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een book with red bookmark&#10;&#10;Description automatically generated">
            <a:extLst>
              <a:ext uri="{FF2B5EF4-FFF2-40B4-BE49-F238E27FC236}">
                <a16:creationId xmlns:a16="http://schemas.microsoft.com/office/drawing/2014/main" id="{800EECB9-C9A7-B32E-9A8F-3E3FBDAD9C2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185692" y="226144"/>
            <a:ext cx="1396708" cy="111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54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384"/>
            <a:ext cx="10972800" cy="890057"/>
          </a:xfrm>
        </p:spPr>
        <p:txBody>
          <a:bodyPr>
            <a:normAutofit/>
          </a:bodyPr>
          <a:lstStyle/>
          <a:p>
            <a:r>
              <a:rPr lang="en-GB" dirty="0"/>
              <a:t>Referencing in your work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6FE6F1B-3DDB-27EC-FD6C-11E24F8C3E27}"/>
              </a:ext>
            </a:extLst>
          </p:cNvPr>
          <p:cNvGraphicFramePr/>
          <p:nvPr/>
        </p:nvGraphicFramePr>
        <p:xfrm>
          <a:off x="609600" y="1164695"/>
          <a:ext cx="11455153" cy="4481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5935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u="sng" dirty="0"/>
              <a:t>In-text citation </a:t>
            </a:r>
            <a:r>
              <a:rPr lang="en-GB" dirty="0"/>
              <a:t>is provided within the write up.</a:t>
            </a:r>
          </a:p>
          <a:p>
            <a:pPr marL="0" indent="0">
              <a:buNone/>
            </a:pPr>
            <a:r>
              <a:rPr lang="en-GB" dirty="0"/>
              <a:t>In this sentence, the student got this idea about teamwork from reading the book written by Cottrell. </a:t>
            </a:r>
          </a:p>
          <a:p>
            <a:pPr marL="0" indent="0">
              <a:buNone/>
            </a:pPr>
            <a:r>
              <a:rPr lang="en-GB" dirty="0"/>
              <a:t>Teamwork depends on a wide range of other skills including listening, speaking up, and giving and receiving feedback (</a:t>
            </a:r>
            <a:r>
              <a:rPr lang="en-GB" b="1" dirty="0"/>
              <a:t>Cottrell, 2019)</a:t>
            </a:r>
            <a:r>
              <a:rPr lang="en-GB" dirty="0"/>
              <a:t>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r>
              <a:rPr lang="en-GB" b="1" i="1" u="sng" dirty="0"/>
              <a:t> Full long reference list</a:t>
            </a:r>
            <a:r>
              <a:rPr lang="en-GB" b="1" i="1" dirty="0"/>
              <a:t> </a:t>
            </a:r>
            <a:r>
              <a:rPr lang="en-GB" dirty="0"/>
              <a:t>is provided at the end of your work. It contains full details of all sources mentioned in the in-text citation. The full long reference looks like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Cottrell, S. (2019) </a:t>
            </a:r>
            <a:r>
              <a:rPr lang="en-GB" b="1" i="1" dirty="0"/>
              <a:t>The Study Skills Handbook</a:t>
            </a:r>
            <a:r>
              <a:rPr lang="en-GB" b="1" dirty="0"/>
              <a:t>. 5th </a:t>
            </a:r>
            <a:r>
              <a:rPr lang="en-GB" b="1" dirty="0" err="1"/>
              <a:t>edn</a:t>
            </a:r>
            <a:r>
              <a:rPr lang="en-GB" b="1" dirty="0"/>
              <a:t>. London: Red Globe Press.</a:t>
            </a:r>
          </a:p>
        </p:txBody>
      </p:sp>
    </p:spTree>
    <p:extLst>
      <p:ext uri="{BB962C8B-B14F-4D97-AF65-F5344CB8AC3E}">
        <p14:creationId xmlns:p14="http://schemas.microsoft.com/office/powerpoint/2010/main" val="248363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D79CFF9-5866-4BEF-867D-ABFDA1BC83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9730" y="276447"/>
            <a:ext cx="10157800" cy="5348175"/>
          </a:xfrm>
          <a:prstGeom prst="rect">
            <a:avLst/>
          </a:prstGeom>
          <a:ln>
            <a:solidFill>
              <a:schemeClr val="tx2"/>
            </a:solidFill>
          </a:ln>
        </p:spPr>
      </p:pic>
    </p:spTree>
    <p:extLst>
      <p:ext uri="{BB962C8B-B14F-4D97-AF65-F5344CB8AC3E}">
        <p14:creationId xmlns:p14="http://schemas.microsoft.com/office/powerpoint/2010/main" val="2648606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6FC4204-E871-65B2-DE5F-374AE203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1466" y="350045"/>
            <a:ext cx="8818562" cy="760469"/>
          </a:xfrm>
        </p:spPr>
        <p:txBody>
          <a:bodyPr>
            <a:noAutofit/>
          </a:bodyPr>
          <a:lstStyle/>
          <a:p>
            <a:r>
              <a:rPr lang="en-GB" altLang="en-US" b="1" dirty="0">
                <a:ln>
                  <a:noFill/>
                </a:ln>
                <a:effectLst/>
                <a:latin typeface="+mn-lt"/>
                <a:cs typeface="Arial" panose="020B0604020202020204" pitchFamily="34" charset="0"/>
              </a:rPr>
              <a:t>Referencing a book (one author)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1A64290-0447-BC45-77BD-3A0A5CB86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8346" y="2085766"/>
            <a:ext cx="8135126" cy="188993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sz="3000" dirty="0">
                <a:highlight>
                  <a:srgbClr val="00FF00"/>
                </a:highlight>
              </a:rPr>
              <a:t>Glasby, J. </a:t>
            </a:r>
            <a:r>
              <a:rPr lang="en-GB" altLang="en-US" sz="3000" dirty="0">
                <a:highlight>
                  <a:srgbClr val="00FFFF"/>
                </a:highlight>
              </a:rPr>
              <a:t>(2017) </a:t>
            </a:r>
            <a:r>
              <a:rPr lang="en-GB" altLang="en-US" sz="3000" i="1" dirty="0">
                <a:highlight>
                  <a:srgbClr val="FF00FF"/>
                </a:highlight>
              </a:rPr>
              <a:t>Understanding Health and Social Care. </a:t>
            </a:r>
            <a:r>
              <a:rPr lang="en-GB" altLang="en-US" sz="3000" dirty="0">
                <a:highlight>
                  <a:srgbClr val="C0C0C0"/>
                </a:highlight>
              </a:rPr>
              <a:t>3</a:t>
            </a:r>
            <a:r>
              <a:rPr lang="en-GB" altLang="en-US" sz="3000" baseline="30000" dirty="0">
                <a:highlight>
                  <a:srgbClr val="C0C0C0"/>
                </a:highlight>
              </a:rPr>
              <a:t>rd</a:t>
            </a:r>
            <a:r>
              <a:rPr lang="en-GB" altLang="en-US" sz="3000" dirty="0">
                <a:highlight>
                  <a:srgbClr val="C0C0C0"/>
                </a:highlight>
              </a:rPr>
              <a:t> </a:t>
            </a:r>
            <a:r>
              <a:rPr lang="en-GB" altLang="en-US" sz="3000" dirty="0" err="1">
                <a:highlight>
                  <a:srgbClr val="C0C0C0"/>
                </a:highlight>
              </a:rPr>
              <a:t>edn</a:t>
            </a:r>
            <a:r>
              <a:rPr lang="en-GB" altLang="en-US" sz="3000" dirty="0">
                <a:highlight>
                  <a:srgbClr val="C0C0C0"/>
                </a:highlight>
              </a:rPr>
              <a:t>. </a:t>
            </a:r>
            <a:r>
              <a:rPr lang="en-GB" altLang="en-US" sz="3000" dirty="0">
                <a:highlight>
                  <a:srgbClr val="FFFF00"/>
                </a:highlight>
              </a:rPr>
              <a:t>Bristol:</a:t>
            </a:r>
            <a:r>
              <a:rPr lang="en-GB" altLang="en-US" sz="3000" dirty="0"/>
              <a:t> </a:t>
            </a:r>
            <a:r>
              <a:rPr lang="en-GB" altLang="en-US" sz="3000" dirty="0">
                <a:highlight>
                  <a:srgbClr val="808000"/>
                </a:highlight>
              </a:rPr>
              <a:t>Policy Press.</a:t>
            </a:r>
            <a:endParaRPr lang="en-GB" altLang="en-US" dirty="0">
              <a:highlight>
                <a:srgbClr val="808000"/>
              </a:highlight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99FE1A2-EB33-E149-FD83-29780DC0C567}"/>
              </a:ext>
            </a:extLst>
          </p:cNvPr>
          <p:cNvCxnSpPr>
            <a:cxnSpLocks/>
          </p:cNvCxnSpPr>
          <p:nvPr/>
        </p:nvCxnSpPr>
        <p:spPr>
          <a:xfrm>
            <a:off x="3171782" y="1910800"/>
            <a:ext cx="0" cy="8638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6">
            <a:extLst>
              <a:ext uri="{FF2B5EF4-FFF2-40B4-BE49-F238E27FC236}">
                <a16:creationId xmlns:a16="http://schemas.microsoft.com/office/drawing/2014/main" id="{638459BE-459F-9536-C213-D990AB28E8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89940" y="1352171"/>
            <a:ext cx="2997949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Surname  comma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Initial  full stop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0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1690DC-DB28-2E15-6B4F-E56E10AFBF75}"/>
              </a:ext>
            </a:extLst>
          </p:cNvPr>
          <p:cNvCxnSpPr>
            <a:cxnSpLocks/>
          </p:cNvCxnSpPr>
          <p:nvPr/>
        </p:nvCxnSpPr>
        <p:spPr>
          <a:xfrm>
            <a:off x="4602825" y="2378306"/>
            <a:ext cx="0" cy="5406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9">
            <a:extLst>
              <a:ext uri="{FF2B5EF4-FFF2-40B4-BE49-F238E27FC236}">
                <a16:creationId xmlns:a16="http://schemas.microsoft.com/office/drawing/2014/main" id="{2FDD0AD5-778D-09BA-F622-E87A665F7F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3951" y="1382444"/>
            <a:ext cx="194468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Year of p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ublication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00FFFF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in brackets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3EBD302A-E1DF-6A10-227E-58461937FE23}"/>
              </a:ext>
            </a:extLst>
          </p:cNvPr>
          <p:cNvCxnSpPr>
            <a:cxnSpLocks/>
          </p:cNvCxnSpPr>
          <p:nvPr/>
        </p:nvCxnSpPr>
        <p:spPr>
          <a:xfrm>
            <a:off x="7732876" y="1981914"/>
            <a:ext cx="0" cy="7927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2">
            <a:extLst>
              <a:ext uri="{FF2B5EF4-FFF2-40B4-BE49-F238E27FC236}">
                <a16:creationId xmlns:a16="http://schemas.microsoft.com/office/drawing/2014/main" id="{AEC6C7E8-056C-FE11-78A5-9CA25D28D5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7351" y="1343763"/>
            <a:ext cx="230630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Title in italics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00FF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6D319C0-431A-244E-D16D-6EF659889478}"/>
              </a:ext>
            </a:extLst>
          </p:cNvPr>
          <p:cNvCxnSpPr>
            <a:cxnSpLocks/>
          </p:cNvCxnSpPr>
          <p:nvPr/>
        </p:nvCxnSpPr>
        <p:spPr>
          <a:xfrm flipV="1">
            <a:off x="4190824" y="3863511"/>
            <a:ext cx="0" cy="533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5">
            <a:extLst>
              <a:ext uri="{FF2B5EF4-FFF2-40B4-BE49-F238E27FC236}">
                <a16:creationId xmlns:a16="http://schemas.microsoft.com/office/drawing/2014/main" id="{91535EE6-1BEE-1329-FDEF-B0D8152ED84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2789" y="4523886"/>
            <a:ext cx="21717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Place of publication (followed by a colon)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5B80731B-91B2-A8F3-2280-1160E660BDFF}"/>
              </a:ext>
            </a:extLst>
          </p:cNvPr>
          <p:cNvCxnSpPr>
            <a:cxnSpLocks/>
          </p:cNvCxnSpPr>
          <p:nvPr/>
        </p:nvCxnSpPr>
        <p:spPr>
          <a:xfrm flipV="1">
            <a:off x="7547317" y="4133602"/>
            <a:ext cx="0" cy="5273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2FB8908-A895-1576-12D5-765857FC94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5268" y="4867906"/>
            <a:ext cx="326548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Publisher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8080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3E891CCE-3CA4-AF80-20B0-00819BF4DFA0}"/>
              </a:ext>
            </a:extLst>
          </p:cNvPr>
          <p:cNvCxnSpPr>
            <a:cxnSpLocks/>
          </p:cNvCxnSpPr>
          <p:nvPr/>
        </p:nvCxnSpPr>
        <p:spPr>
          <a:xfrm flipH="1" flipV="1">
            <a:off x="5500517" y="3910838"/>
            <a:ext cx="1" cy="45092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1">
            <a:extLst>
              <a:ext uri="{FF2B5EF4-FFF2-40B4-BE49-F238E27FC236}">
                <a16:creationId xmlns:a16="http://schemas.microsoft.com/office/drawing/2014/main" id="{4B55C779-79B0-720C-AC9A-3B866F0C3B9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21262" y="4179217"/>
            <a:ext cx="13000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colon</a:t>
            </a:r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9ED67052-4D0D-4C1C-D00D-A75F2CEEF1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23317" y="4361766"/>
            <a:ext cx="2306306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Edition information – write 3</a:t>
            </a:r>
            <a:r>
              <a:rPr kumimoji="0" lang="en-GB" altLang="en-US" sz="1800" b="1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rd</a:t>
            </a: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 not t</a:t>
            </a:r>
            <a:r>
              <a:rPr kumimoji="0" lang="en-GB" altLang="en-US" sz="1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hird</a:t>
            </a: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C0C0C0"/>
              </a:highlight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(end with a full stop)</a:t>
            </a:r>
          </a:p>
        </p:txBody>
      </p:sp>
    </p:spTree>
    <p:extLst>
      <p:ext uri="{BB962C8B-B14F-4D97-AF65-F5344CB8AC3E}">
        <p14:creationId xmlns:p14="http://schemas.microsoft.com/office/powerpoint/2010/main" val="90204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3" grpId="0"/>
      <p:bldP spid="15" grpId="0"/>
      <p:bldP spid="19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169524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1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60" y="1600201"/>
            <a:ext cx="10109200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Write the in-text citation and full long reference for this book: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Title:				The short guide to health and social care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Author:			Jon Glasby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Publisher:			Policy Press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Year of publication:		2019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Place of publication:		Bristol</a:t>
            </a: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088DD300-26BF-0205-7B99-FCC6AD2D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7759" y="303647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78086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A804D9-3CF7-2B98-5310-47630A047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A950B-D100-D267-45CC-746ADC9B9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94967"/>
            <a:ext cx="10271051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>
                <a:solidFill>
                  <a:srgbClr val="002060"/>
                </a:solidFill>
              </a:rPr>
              <a:t>Visit the 1</a:t>
            </a:r>
            <a:r>
              <a:rPr lang="en-GB" sz="5400" b="1" baseline="30000" dirty="0">
                <a:solidFill>
                  <a:srgbClr val="002060"/>
                </a:solidFill>
              </a:rPr>
              <a:t>st</a:t>
            </a:r>
            <a:r>
              <a:rPr lang="en-GB" sz="5400" b="1" dirty="0">
                <a:solidFill>
                  <a:srgbClr val="002060"/>
                </a:solidFill>
              </a:rPr>
              <a:t> tile on Moodle – Additional Learning resources&gt; Download LinkedIn Training Slides&gt; Scan QR Code and register for LinkedIn webinar Series </a:t>
            </a:r>
          </a:p>
          <a:p>
            <a:pPr marL="0" indent="0" algn="ctr">
              <a:buNone/>
            </a:pPr>
            <a:r>
              <a:rPr lang="en-GB" sz="5400" b="1" dirty="0"/>
              <a:t>😊</a:t>
            </a:r>
          </a:p>
        </p:txBody>
      </p:sp>
    </p:spTree>
    <p:extLst>
      <p:ext uri="{BB962C8B-B14F-4D97-AF65-F5344CB8AC3E}">
        <p14:creationId xmlns:p14="http://schemas.microsoft.com/office/powerpoint/2010/main" val="1051608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42900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83D5AA-B5EE-A5C0-41B8-F41C74204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C2E6E-91AC-3B2E-811C-0BE0536F7F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169524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Activity 2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69F638-8944-CE4A-1978-A684E50FEC93}"/>
              </a:ext>
            </a:extLst>
          </p:cNvPr>
          <p:cNvSpPr txBox="1">
            <a:spLocks/>
          </p:cNvSpPr>
          <p:nvPr/>
        </p:nvSpPr>
        <p:spPr>
          <a:xfrm>
            <a:off x="873760" y="1312523"/>
            <a:ext cx="10109200" cy="445032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2400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Myriad Pro"/>
              </a:rPr>
              <a:t>Go to Moodle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&gt;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Myriad Pro"/>
              </a:rPr>
              <a:t>Find the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Myriad Pro"/>
              </a:rPr>
              <a:t> Library </a:t>
            </a:r>
            <a:r>
              <a:rPr lang="en-GB" sz="3200" dirty="0" err="1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lnfoSkills</a:t>
            </a:r>
            <a:r>
              <a:rPr lang="en-GB" sz="3200" dirty="0">
                <a:solidFill>
                  <a:prstClr val="black"/>
                </a:solidFill>
                <a:highlight>
                  <a:srgbClr val="00FFFF"/>
                </a:highlight>
                <a:latin typeface="Myriad Pro"/>
              </a:rPr>
              <a:t> Module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FF"/>
                </a:highlight>
                <a:uLnTx/>
                <a:uFillTx/>
                <a:latin typeface="Myriad Pro"/>
              </a:rPr>
              <a:t> 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&gt; Sign in (if required) &gt; 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C0C0C0"/>
                </a:highlight>
                <a:uLnTx/>
                <a:uFillTx/>
                <a:latin typeface="Myriad Pro"/>
              </a:rPr>
              <a:t>Go to the section on Referencing</a:t>
            </a: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 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200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</a:rPr>
              <a:t>Read Unit 1, Unit 3, and Unit 4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>
                <a:solidFill>
                  <a:prstClr val="black"/>
                </a:solidFill>
                <a:highlight>
                  <a:srgbClr val="FFFF00"/>
                </a:highlight>
                <a:latin typeface="Myriad Pro"/>
              </a:rPr>
              <a:t>Or – </a:t>
            </a:r>
            <a:r>
              <a:rPr lang="en-GB" sz="3200" dirty="0">
                <a:solidFill>
                  <a:prstClr val="black"/>
                </a:solidFill>
                <a:highlight>
                  <a:srgbClr val="FF00FF"/>
                </a:highlight>
                <a:latin typeface="Myriad Pro"/>
              </a:rPr>
              <a:t>Scan the QR Codes in the next 2 Slides to arrive on the same page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3200" dirty="0">
              <a:solidFill>
                <a:prstClr val="black"/>
              </a:solidFill>
              <a:latin typeface="Myriad Pro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3200" dirty="0">
                <a:solidFill>
                  <a:prstClr val="black"/>
                </a:solidFill>
                <a:latin typeface="Myriad Pro"/>
              </a:rPr>
              <a:t>Take 30mins on this activity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</a:endParaRPr>
          </a:p>
        </p:txBody>
      </p:sp>
      <p:pic>
        <p:nvPicPr>
          <p:cNvPr id="7172" name="Picture 4" descr="Group Work - Meaning, Benefits, and Implementation | Marketing91">
            <a:extLst>
              <a:ext uri="{FF2B5EF4-FFF2-40B4-BE49-F238E27FC236}">
                <a16:creationId xmlns:a16="http://schemas.microsoft.com/office/drawing/2014/main" id="{D70839D8-9C5E-5687-3C58-E71B1977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87759" y="303647"/>
            <a:ext cx="1551241" cy="108498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52987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18FE0-BCB7-24F4-AEDA-5E612FB68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910" y="301271"/>
            <a:ext cx="11816179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 dirty="0"/>
              <a:t>Questions to attempt - 4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A8B3765-1EF6-0A99-A3CA-67D51D92F626}"/>
              </a:ext>
            </a:extLst>
          </p:cNvPr>
          <p:cNvSpPr txBox="1">
            <a:spLocks/>
          </p:cNvSpPr>
          <p:nvPr/>
        </p:nvSpPr>
        <p:spPr>
          <a:xfrm>
            <a:off x="873759" y="1600201"/>
            <a:ext cx="10728305" cy="3989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Can you try your reference skills? Can you reference a book with one author?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00FF00"/>
                </a:highlight>
                <a:uLnTx/>
                <a:uFillTx/>
                <a:latin typeface="Myriad Pro"/>
                <a:ea typeface="+mj-ea"/>
                <a:cs typeface="+mj-cs"/>
              </a:rPr>
              <a:t>To practice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:Visit 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3"/>
              </a:rPr>
              <a:t>https://www.citethemrightonline.com/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  Login using your student details.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4"/>
              </a:rPr>
              <a:t>234589@student.uwtsd.ac.uk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Password – dob01.01.21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Practice using this link below as well.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Reference skills test </a:t>
            </a:r>
            <a:r>
              <a:rPr kumimoji="0" lang="en-GB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Univ</a:t>
            </a:r>
            <a: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  <a:hlinkClick r:id="rId5"/>
              </a:rPr>
              <a:t> Plymouth</a:t>
            </a: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80054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8983"/>
            <a:ext cx="10515600" cy="1325563"/>
          </a:xfrm>
        </p:spPr>
        <p:txBody>
          <a:bodyPr/>
          <a:lstStyle/>
          <a:p>
            <a:r>
              <a:rPr lang="en-GB" dirty="0"/>
              <a:t>Online </a:t>
            </a:r>
            <a:r>
              <a:rPr lang="en-GB" dirty="0" err="1"/>
              <a:t>Infoskills</a:t>
            </a:r>
            <a:r>
              <a:rPr lang="en-GB" dirty="0"/>
              <a:t> Programme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49" y="1464546"/>
            <a:ext cx="11163915" cy="5073906"/>
          </a:xfrm>
        </p:spPr>
        <p:txBody>
          <a:bodyPr>
            <a:normAutofit/>
          </a:bodyPr>
          <a:lstStyle/>
          <a:p>
            <a:r>
              <a:rPr lang="en-GB" sz="1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Please, sign into the </a:t>
            </a:r>
            <a:r>
              <a:rPr lang="en-GB" sz="1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lang="en-GB" sz="1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page on </a:t>
            </a:r>
            <a:r>
              <a:rPr lang="en-GB" sz="1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moodle</a:t>
            </a:r>
            <a:r>
              <a:rPr lang="en-GB" sz="1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go to </a:t>
            </a:r>
            <a:r>
              <a:rPr lang="en-GB" sz="18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Referencing Unit 4 – The Mechanics</a:t>
            </a:r>
          </a:p>
          <a:p>
            <a:endParaRPr lang="en-GB" sz="18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hlinkClick r:id="rId3"/>
              </a:rPr>
              <a:t>moodle.uwtsd.ac.uk/mod/</a:t>
            </a:r>
            <a:r>
              <a:rPr lang="en-GB" sz="1800" dirty="0" err="1">
                <a:hlinkClick r:id="rId3"/>
              </a:rPr>
              <a:t>scorm</a:t>
            </a:r>
            <a:r>
              <a:rPr lang="en-GB" sz="1800" dirty="0">
                <a:hlinkClick r:id="rId3"/>
              </a:rPr>
              <a:t>/</a:t>
            </a:r>
            <a:r>
              <a:rPr lang="en-GB" sz="1800" dirty="0" err="1">
                <a:hlinkClick r:id="rId3"/>
              </a:rPr>
              <a:t>player.php?a</a:t>
            </a:r>
            <a:r>
              <a:rPr lang="en-GB" sz="1800" dirty="0">
                <a:hlinkClick r:id="rId3"/>
              </a:rPr>
              <a:t>=7376&amp;currentorg=</a:t>
            </a:r>
            <a:r>
              <a:rPr lang="en-GB" sz="1800" dirty="0" err="1">
                <a:hlinkClick r:id="rId3"/>
              </a:rPr>
              <a:t>articulate_rise&amp;scoid</a:t>
            </a:r>
            <a:r>
              <a:rPr lang="en-GB" sz="1800" dirty="0">
                <a:hlinkClick r:id="rId3"/>
              </a:rPr>
              <a:t>=16122&amp;sesskey=</a:t>
            </a:r>
            <a:r>
              <a:rPr lang="en-GB" sz="1800" dirty="0" err="1">
                <a:hlinkClick r:id="rId3"/>
              </a:rPr>
              <a:t>lmHNnrTvlS&amp;display</a:t>
            </a:r>
            <a:r>
              <a:rPr lang="en-GB" sz="1800" dirty="0">
                <a:hlinkClick r:id="rId3"/>
              </a:rPr>
              <a:t>=</a:t>
            </a:r>
            <a:r>
              <a:rPr lang="en-GB" sz="1800" dirty="0" err="1">
                <a:hlinkClick r:id="rId3"/>
              </a:rPr>
              <a:t>popup&amp;mode</a:t>
            </a:r>
            <a:r>
              <a:rPr lang="en-GB" sz="1800" dirty="0">
                <a:hlinkClick r:id="rId3"/>
              </a:rPr>
              <a:t>=normal</a:t>
            </a:r>
            <a:r>
              <a:rPr lang="en-GB" sz="18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(Harvard Referencing)</a:t>
            </a:r>
          </a:p>
          <a:p>
            <a:endParaRPr lang="en-GB" sz="18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8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hlinkClick r:id="rId4"/>
              </a:rPr>
              <a:t>moodle.uwtsd.ac.uk/mod/</a:t>
            </a:r>
            <a:r>
              <a:rPr lang="en-GB" sz="1800" dirty="0" err="1">
                <a:hlinkClick r:id="rId4"/>
              </a:rPr>
              <a:t>scorm</a:t>
            </a:r>
            <a:r>
              <a:rPr lang="en-GB" sz="1800" dirty="0">
                <a:hlinkClick r:id="rId4"/>
              </a:rPr>
              <a:t>/</a:t>
            </a:r>
            <a:r>
              <a:rPr lang="en-GB" sz="1800" dirty="0" err="1">
                <a:hlinkClick r:id="rId4"/>
              </a:rPr>
              <a:t>player.php?a</a:t>
            </a:r>
            <a:r>
              <a:rPr lang="en-GB" sz="1800" dirty="0">
                <a:hlinkClick r:id="rId4"/>
              </a:rPr>
              <a:t>=7385&amp;currentorg=</a:t>
            </a:r>
            <a:r>
              <a:rPr lang="en-GB" sz="1800" dirty="0" err="1">
                <a:hlinkClick r:id="rId4"/>
              </a:rPr>
              <a:t>articulate_rise&amp;scoid</a:t>
            </a:r>
            <a:r>
              <a:rPr lang="en-GB" sz="1800" dirty="0">
                <a:hlinkClick r:id="rId4"/>
              </a:rPr>
              <a:t>=16140&amp;sesskey=fiSHR9WZNM&amp;display=</a:t>
            </a:r>
            <a:r>
              <a:rPr lang="en-GB" sz="1800" dirty="0" err="1">
                <a:hlinkClick r:id="rId4"/>
              </a:rPr>
              <a:t>popup&amp;mode</a:t>
            </a:r>
            <a:r>
              <a:rPr lang="en-GB" sz="1800" dirty="0">
                <a:hlinkClick r:id="rId4"/>
              </a:rPr>
              <a:t>=</a:t>
            </a:r>
            <a:r>
              <a:rPr lang="en-GB" sz="1800" dirty="0" err="1">
                <a:hlinkClick r:id="rId4"/>
              </a:rPr>
              <a:t>normal&amp;mode</a:t>
            </a:r>
            <a:r>
              <a:rPr lang="en-GB" sz="1800" dirty="0">
                <a:hlinkClick r:id="rId4"/>
              </a:rPr>
              <a:t>=normal</a:t>
            </a:r>
            <a:r>
              <a:rPr lang="en-GB" sz="18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(IEEE Referencing)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0EA3A5-E234-CBD1-C9B7-854329E2A6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074" t="23333" r="19136" b="52963"/>
          <a:stretch/>
        </p:blipFill>
        <p:spPr>
          <a:xfrm>
            <a:off x="10013745" y="2775514"/>
            <a:ext cx="17272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481B728-CAAA-30BB-8393-9785B0C2AB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3950" t="22963" r="19260" b="53333"/>
          <a:stretch/>
        </p:blipFill>
        <p:spPr>
          <a:xfrm>
            <a:off x="9721850" y="4686300"/>
            <a:ext cx="1727200" cy="162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325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</a:t>
            </a:r>
            <a:r>
              <a:rPr lang="en-GB" dirty="0" err="1"/>
              <a:t>Infoskills</a:t>
            </a:r>
            <a:r>
              <a:rPr lang="en-GB" dirty="0"/>
              <a:t> Programme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0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Please, sign into the </a:t>
            </a:r>
            <a:r>
              <a:rPr lang="en-GB" sz="20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lang="en-GB" sz="20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page on </a:t>
            </a:r>
            <a:r>
              <a:rPr lang="en-GB" sz="20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moodle</a:t>
            </a:r>
            <a:r>
              <a:rPr lang="en-GB" sz="20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go to </a:t>
            </a:r>
            <a:r>
              <a:rPr lang="en-GB" sz="20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Referencing Unit 3: The Basics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0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000" dirty="0">
                <a:hlinkClick r:id="rId2"/>
              </a:rPr>
              <a:t>moodle.uwtsd.ac.uk/mod/</a:t>
            </a:r>
            <a:r>
              <a:rPr lang="en-GB" sz="2000" dirty="0" err="1">
                <a:hlinkClick r:id="rId2"/>
              </a:rPr>
              <a:t>scorm</a:t>
            </a:r>
            <a:r>
              <a:rPr lang="en-GB" sz="2000" dirty="0">
                <a:hlinkClick r:id="rId2"/>
              </a:rPr>
              <a:t>/</a:t>
            </a:r>
            <a:r>
              <a:rPr lang="en-GB" sz="2000" dirty="0" err="1">
                <a:hlinkClick r:id="rId2"/>
              </a:rPr>
              <a:t>player.php?a</a:t>
            </a:r>
            <a:r>
              <a:rPr lang="en-GB" sz="2000" dirty="0">
                <a:hlinkClick r:id="rId2"/>
              </a:rPr>
              <a:t>=7378&amp;currentorg=</a:t>
            </a:r>
            <a:r>
              <a:rPr lang="en-GB" sz="2000" dirty="0" err="1">
                <a:hlinkClick r:id="rId2"/>
              </a:rPr>
              <a:t>articulate_rise&amp;scoid</a:t>
            </a:r>
            <a:r>
              <a:rPr lang="en-GB" sz="2000" dirty="0">
                <a:hlinkClick r:id="rId2"/>
              </a:rPr>
              <a:t>=16126&amp;sesskey=8lTY5SBgOC&amp;display=</a:t>
            </a:r>
            <a:r>
              <a:rPr lang="en-GB" sz="2000" dirty="0" err="1">
                <a:hlinkClick r:id="rId2"/>
              </a:rPr>
              <a:t>popup&amp;mode</a:t>
            </a:r>
            <a:r>
              <a:rPr lang="en-GB" sz="2000" dirty="0">
                <a:hlinkClick r:id="rId2"/>
              </a:rPr>
              <a:t>=normal</a:t>
            </a: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84A683-EF37-94CC-242E-BA311E27DF0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3457" t="21667" r="19136" b="53333"/>
          <a:stretch/>
        </p:blipFill>
        <p:spPr>
          <a:xfrm>
            <a:off x="8835656" y="3060586"/>
            <a:ext cx="2746744" cy="2629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372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EA36-712E-5E56-E742-CA4BEB7F2F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579" y="0"/>
            <a:ext cx="10795518" cy="1003916"/>
          </a:xfrm>
        </p:spPr>
        <p:txBody>
          <a:bodyPr/>
          <a:lstStyle/>
          <a:p>
            <a:r>
              <a:rPr lang="en-US" dirty="0">
                <a:latin typeface="Calibri" panose="020F0502020204030204" pitchFamily="34" charset="0"/>
                <a:cs typeface="Calibri" panose="020F0502020204030204" pitchFamily="34" charset="0"/>
              </a:rPr>
              <a:t>Level 4 - Referencing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BF1DAD-ACFC-35CF-D4C0-A08E9F292951}"/>
              </a:ext>
            </a:extLst>
          </p:cNvPr>
          <p:cNvGraphicFramePr>
            <a:graphicFrameLocks noGrp="1"/>
          </p:cNvGraphicFramePr>
          <p:nvPr>
            <p:ph sz="quarter" idx="10"/>
          </p:nvPr>
        </p:nvGraphicFramePr>
        <p:xfrm>
          <a:off x="457579" y="1472895"/>
          <a:ext cx="11435096" cy="4654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5975821-0881-CAFE-9F0C-2A33BBD34836}"/>
              </a:ext>
            </a:extLst>
          </p:cNvPr>
          <p:cNvSpPr txBox="1"/>
          <p:nvPr/>
        </p:nvSpPr>
        <p:spPr>
          <a:xfrm>
            <a:off x="457579" y="1990788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1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FD1386-35C0-A1E7-8119-A4F6086F398E}"/>
              </a:ext>
            </a:extLst>
          </p:cNvPr>
          <p:cNvSpPr txBox="1"/>
          <p:nvPr/>
        </p:nvSpPr>
        <p:spPr>
          <a:xfrm>
            <a:off x="3446518" y="1990788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2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F4DB24-EC40-09E3-2143-E288364E9487}"/>
              </a:ext>
            </a:extLst>
          </p:cNvPr>
          <p:cNvSpPr txBox="1"/>
          <p:nvPr/>
        </p:nvSpPr>
        <p:spPr>
          <a:xfrm>
            <a:off x="6389722" y="1990788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3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EF499F-DBD4-5DCA-5B3F-C247D424C9BE}"/>
              </a:ext>
            </a:extLst>
          </p:cNvPr>
          <p:cNvSpPr txBox="1"/>
          <p:nvPr/>
        </p:nvSpPr>
        <p:spPr>
          <a:xfrm>
            <a:off x="9332926" y="1990788"/>
            <a:ext cx="1029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Unit 4 </a:t>
            </a:r>
          </a:p>
        </p:txBody>
      </p:sp>
    </p:spTree>
    <p:extLst>
      <p:ext uri="{BB962C8B-B14F-4D97-AF65-F5344CB8AC3E}">
        <p14:creationId xmlns:p14="http://schemas.microsoft.com/office/powerpoint/2010/main" val="1285621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  <p:bldP spid="3" grpId="0"/>
      <p:bldP spid="5" grpId="0"/>
      <p:bldP spid="6" grpId="0"/>
      <p:bldP spid="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48FB6-F02F-AA89-7754-D1A41FA18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9A2EE-BBE2-6F01-36C1-C1FE636B8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b="1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820104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88641"/>
            <a:ext cx="8784976" cy="5328593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/>
              <a:t>Part 2</a:t>
            </a:r>
          </a:p>
          <a:p>
            <a:pPr marL="0" indent="0" algn="ctr">
              <a:buNone/>
            </a:pPr>
            <a:r>
              <a:rPr lang="en-US" sz="5400" b="1" dirty="0"/>
              <a:t>Academic Misconduct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476500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is academic misconduct?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 misconduct is simply any attempt to gain an undue advantage over other students. 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r">
              <a:buNone/>
            </a:pPr>
            <a:endParaRPr lang="en-GB" sz="1600" dirty="0"/>
          </a:p>
          <a:p>
            <a:pPr marL="0" indent="0" algn="r">
              <a:buNone/>
            </a:pPr>
            <a:r>
              <a:rPr lang="en-GB" sz="1600" dirty="0"/>
              <a:t>Coventry University, 2022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491537" y="561949"/>
            <a:ext cx="1174282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594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4 Main types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Plagiarism</a:t>
            </a:r>
          </a:p>
          <a:p>
            <a:r>
              <a:rPr lang="en-GB" dirty="0"/>
              <a:t>Collusion</a:t>
            </a:r>
          </a:p>
          <a:p>
            <a:r>
              <a:rPr lang="en-GB" dirty="0"/>
              <a:t>Contract cheating</a:t>
            </a:r>
          </a:p>
          <a:p>
            <a:r>
              <a:rPr lang="en-GB" dirty="0"/>
              <a:t>Deliberate cheating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Understanding Academic Misconduct </a:t>
            </a:r>
            <a:r>
              <a:rPr lang="en-GB" dirty="0"/>
              <a:t> </a:t>
            </a:r>
          </a:p>
        </p:txBody>
      </p:sp>
      <p:pic>
        <p:nvPicPr>
          <p:cNvPr id="5" name="Online Media 4" title="Academic Integrity  - Academic Misconduct Jan 2022">
            <a:hlinkClick r:id="" action="ppaction://media"/>
            <a:extLst>
              <a:ext uri="{FF2B5EF4-FFF2-40B4-BE49-F238E27FC236}">
                <a16:creationId xmlns:a16="http://schemas.microsoft.com/office/drawing/2014/main" id="{1C4A6CDE-AABD-8563-741A-ED4B06E2058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97600" y="2073515"/>
            <a:ext cx="5384800" cy="30424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675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8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Consequences of Academic misconduct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7080985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Failure of the course</a:t>
            </a:r>
          </a:p>
          <a:p>
            <a:r>
              <a:rPr lang="en-GB" dirty="0"/>
              <a:t>Incidence noted on students record</a:t>
            </a:r>
          </a:p>
          <a:p>
            <a:r>
              <a:rPr lang="en-GB" dirty="0"/>
              <a:t>Harassment and blackmail</a:t>
            </a:r>
          </a:p>
          <a:p>
            <a:r>
              <a:rPr lang="en-GB" dirty="0"/>
              <a:t>Expulsion amongst others.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600" dirty="0">
                <a:hlinkClick r:id="rId4"/>
              </a:rPr>
              <a:t>UWTSD Student Union video on Academic Misconduct</a:t>
            </a:r>
            <a:endParaRPr lang="en-GB" sz="1600" dirty="0"/>
          </a:p>
        </p:txBody>
      </p:sp>
      <p:pic>
        <p:nvPicPr>
          <p:cNvPr id="5" name="Online Media 4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05FFD1F3-04BF-514E-E6AC-7CBB40A75DB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7905750" y="1600201"/>
            <a:ext cx="4116388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66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9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4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Screen Recording 3">
            <a:hlinkClick r:id="" action="ppaction://media"/>
            <a:extLst>
              <a:ext uri="{FF2B5EF4-FFF2-40B4-BE49-F238E27FC236}">
                <a16:creationId xmlns:a16="http://schemas.microsoft.com/office/drawing/2014/main" id="{53BA8943-E066-7BB4-7F7E-F64E4F8C5F96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st="55171" end="27047.3"/>
                </p14:media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96981" y="1295814"/>
            <a:ext cx="6940550" cy="3916363"/>
          </a:xfr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CF1A4F1F-4322-4936-9F5F-66F59DAB6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7993"/>
            <a:ext cx="10972800" cy="1143000"/>
          </a:xfrm>
        </p:spPr>
        <p:txBody>
          <a:bodyPr>
            <a:normAutofit/>
          </a:bodyPr>
          <a:lstStyle/>
          <a:p>
            <a:pPr algn="l"/>
            <a:r>
              <a:rPr lang="en-GB" b="1" dirty="0"/>
              <a:t>How to avoid academic misconduct?</a:t>
            </a:r>
          </a:p>
        </p:txBody>
      </p:sp>
      <p:pic>
        <p:nvPicPr>
          <p:cNvPr id="8" name="Picture 7" descr="A red background with white text&#10;&#10;Description automatically generated">
            <a:extLst>
              <a:ext uri="{FF2B5EF4-FFF2-40B4-BE49-F238E27FC236}">
                <a16:creationId xmlns:a16="http://schemas.microsoft.com/office/drawing/2014/main" id="{F1E049A0-4E28-0B0E-E679-39846681E88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221210" y="747923"/>
            <a:ext cx="1538171" cy="56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723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vol="10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</a:t>
            </a:r>
            <a:r>
              <a:rPr lang="en-GB" dirty="0" err="1"/>
              <a:t>Infoskills</a:t>
            </a:r>
            <a:r>
              <a:rPr lang="en-GB" dirty="0"/>
              <a:t> Programme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287432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Please, sign into the </a:t>
            </a:r>
            <a:r>
              <a:rPr lang="en-GB" sz="2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Infoskills</a:t>
            </a: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page on </a:t>
            </a:r>
            <a:r>
              <a:rPr lang="en-GB" sz="2800" kern="100" dirty="0" err="1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moodle</a:t>
            </a:r>
            <a:r>
              <a:rPr lang="en-GB" sz="28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and go to  </a:t>
            </a:r>
            <a:r>
              <a:rPr lang="en-GB" sz="2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Referencing Unit 1: Academic Integrity &amp; Avoiding Plagiarism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280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2800" dirty="0">
                <a:hlinkClick r:id="rId3"/>
              </a:rPr>
              <a:t>moodle.uwtsd.ac.uk/mod/</a:t>
            </a:r>
            <a:r>
              <a:rPr lang="en-GB" sz="2800" dirty="0" err="1">
                <a:hlinkClick r:id="rId3"/>
              </a:rPr>
              <a:t>scorm</a:t>
            </a:r>
            <a:r>
              <a:rPr lang="en-GB" sz="2800" dirty="0">
                <a:hlinkClick r:id="rId3"/>
              </a:rPr>
              <a:t>/</a:t>
            </a:r>
            <a:r>
              <a:rPr lang="en-GB" sz="2800" dirty="0" err="1">
                <a:hlinkClick r:id="rId3"/>
              </a:rPr>
              <a:t>player.php?a</a:t>
            </a:r>
            <a:r>
              <a:rPr lang="en-GB" sz="2800" dirty="0">
                <a:hlinkClick r:id="rId3"/>
              </a:rPr>
              <a:t>=7377&amp;currentorg=</a:t>
            </a:r>
            <a:r>
              <a:rPr lang="en-GB" sz="2800" dirty="0" err="1">
                <a:hlinkClick r:id="rId3"/>
              </a:rPr>
              <a:t>articulate_rise&amp;scoid</a:t>
            </a:r>
            <a:r>
              <a:rPr lang="en-GB" sz="2800" dirty="0">
                <a:hlinkClick r:id="rId3"/>
              </a:rPr>
              <a:t>=16124&amp;sesskey=8lTY5SBgOC&amp;display=</a:t>
            </a:r>
            <a:r>
              <a:rPr lang="en-GB" sz="2800" dirty="0" err="1">
                <a:hlinkClick r:id="rId3"/>
              </a:rPr>
              <a:t>popup&amp;mode</a:t>
            </a:r>
            <a:r>
              <a:rPr lang="en-GB" sz="2800" dirty="0">
                <a:hlinkClick r:id="rId3"/>
              </a:rPr>
              <a:t>=normal</a:t>
            </a: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F0DBF0-A295-BCBA-D57F-B8A0C5B39B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568" t="21852" r="19753" b="54444"/>
          <a:stretch/>
        </p:blipFill>
        <p:spPr>
          <a:xfrm>
            <a:off x="9573752" y="2067637"/>
            <a:ext cx="2224958" cy="2242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16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203617"/>
            <a:ext cx="10972800" cy="861704"/>
          </a:xfrm>
        </p:spPr>
        <p:txBody>
          <a:bodyPr/>
          <a:lstStyle/>
          <a:p>
            <a:r>
              <a:rPr lang="en-GB" b="1" dirty="0"/>
              <a:t>Mock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15" y="1417638"/>
            <a:ext cx="10972799" cy="3950716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Students should all return to Moodle and click on the quiz test to attempt the Quiz teaser.</a:t>
            </a:r>
          </a:p>
          <a:p>
            <a:pPr marL="0" indent="0" algn="ctr">
              <a:buNone/>
            </a:pPr>
            <a:r>
              <a:rPr lang="en-GB" sz="4000" dirty="0"/>
              <a:t>This gives the students an idea of how the Task 1- Quiz will be delivered.</a:t>
            </a:r>
          </a:p>
          <a:p>
            <a:pPr marL="0" indent="0" algn="ctr">
              <a:buNone/>
            </a:pPr>
            <a:r>
              <a:rPr lang="en-GB" sz="4000" dirty="0"/>
              <a:t>next week.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20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1372"/>
            <a:ext cx="109728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84784"/>
            <a:ext cx="9634392" cy="3883570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University of Newcastle. (2024) Academic Skills Kit. Available at </a:t>
            </a:r>
            <a:r>
              <a:rPr lang="en-GB" sz="1600" dirty="0">
                <a:hlinkClick r:id="rId3"/>
              </a:rPr>
              <a:t>https://www.ncl.ac.uk/academic-skills-kit/good-academic-practice/referencing/</a:t>
            </a:r>
            <a:r>
              <a:rPr lang="en-GB" sz="1600" dirty="0"/>
              <a:t>. Accessed 22/07/24</a:t>
            </a: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r>
              <a:rPr lang="en-GB" sz="1600" dirty="0"/>
              <a:t>University of Wales Trinity Saint David Student Union (2021) ‘Don’t do it: Buying and selling essays’. Available at : </a:t>
            </a:r>
            <a:r>
              <a:rPr lang="en-GB" sz="1600" dirty="0">
                <a:hlinkClick r:id="rId4"/>
              </a:rPr>
              <a:t>https://tsdsu.unioncloud.org/articles/don-t-do-it-buying-selling-essays </a:t>
            </a:r>
            <a:r>
              <a:rPr lang="en-GB" sz="1600" dirty="0"/>
              <a:t>Accessed 20/07/24.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Coventry University. (2022) Academic misconduct. ’. Available at :</a:t>
            </a:r>
            <a:r>
              <a:rPr lang="en-GB" sz="1600" dirty="0">
                <a:hlinkClick r:id="rId5"/>
              </a:rPr>
              <a:t> Academic Integrity - Academic Misconduct Jan 2022 (youtube.com)</a:t>
            </a:r>
            <a:r>
              <a:rPr lang="en-GB" sz="1600" dirty="0"/>
              <a:t> .Accessed 20/07/24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University of Wales Trinity Saint David. Library Info Skills </a:t>
            </a:r>
            <a:r>
              <a:rPr lang="en-GB" sz="1600" dirty="0">
                <a:hlinkClick r:id="rId6"/>
              </a:rPr>
              <a:t>Course: Library </a:t>
            </a:r>
            <a:r>
              <a:rPr lang="en-GB" sz="1600" dirty="0" err="1">
                <a:hlinkClick r:id="rId6"/>
              </a:rPr>
              <a:t>Infoskills</a:t>
            </a:r>
            <a:r>
              <a:rPr lang="en-GB" sz="1600" dirty="0">
                <a:hlinkClick r:id="rId6"/>
              </a:rPr>
              <a:t>, Tile: Referencing (uwtsd.ac.uk)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215" y="1417638"/>
            <a:ext cx="10972799" cy="3950716"/>
          </a:xfrm>
          <a:noFill/>
          <a:effectLst>
            <a:softEdge rad="127000"/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Today we </a:t>
            </a:r>
          </a:p>
          <a:p>
            <a:pPr marL="0" indent="0">
              <a:buNone/>
            </a:pPr>
            <a:r>
              <a:rPr lang="en-GB" dirty="0"/>
              <a:t>Looked at referencing</a:t>
            </a:r>
          </a:p>
          <a:p>
            <a:pPr marL="0" indent="0">
              <a:buNone/>
            </a:pPr>
            <a:r>
              <a:rPr lang="en-GB" dirty="0"/>
              <a:t>Shared tips for continuous practice and support resources</a:t>
            </a:r>
          </a:p>
          <a:p>
            <a:pPr marL="0" indent="0">
              <a:buNone/>
            </a:pPr>
            <a:r>
              <a:rPr lang="en-GB" dirty="0"/>
              <a:t>Academic misconduct and consequences</a:t>
            </a:r>
          </a:p>
          <a:p>
            <a:pPr marL="0" indent="0">
              <a:buNone/>
            </a:pPr>
            <a:r>
              <a:rPr lang="en-GB" dirty="0"/>
              <a:t>Shared tips on how to avoid academic misconduct</a:t>
            </a:r>
          </a:p>
          <a:p>
            <a:pPr marL="0" indent="0">
              <a:buNone/>
            </a:pPr>
            <a:endParaRPr lang="en-GB" sz="2800" b="1" dirty="0"/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854B19BA-5A4F-875C-BA0A-06DA26B08EA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63951" y="4237703"/>
            <a:ext cx="1428593" cy="1474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83372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76FFB-6672-D702-C959-9A032D462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session…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71CEE-5ED5-2148-39D2-CAE20519FC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Complete Task 1 – Academic Skills Practice </a:t>
            </a:r>
            <a:r>
              <a:rPr lang="en-GB" dirty="0">
                <a:highlight>
                  <a:srgbClr val="00FFFF"/>
                </a:highlight>
              </a:rPr>
              <a:t>(Please note, this MUST be completed and submitted in class.)</a:t>
            </a:r>
          </a:p>
          <a:p>
            <a:r>
              <a:rPr lang="en-US" dirty="0"/>
              <a:t>Structuring </a:t>
            </a:r>
            <a:r>
              <a:rPr lang="en-US"/>
              <a:t>Academic Paragraphs</a:t>
            </a:r>
            <a:endParaRPr lang="en-US" dirty="0"/>
          </a:p>
          <a:p>
            <a:pPr marL="0" indent="0">
              <a:buNone/>
            </a:pPr>
            <a:br>
              <a:rPr lang="en-US" dirty="0"/>
            </a:br>
            <a:r>
              <a:rPr lang="en-GB" dirty="0"/>
              <a:t>Don’t forget to revise </a:t>
            </a:r>
          </a:p>
        </p:txBody>
      </p:sp>
      <p:pic>
        <p:nvPicPr>
          <p:cNvPr id="5" name="Picture 4" descr="A yellow smiley face with black background&#10;&#10;Description automatically generated">
            <a:extLst>
              <a:ext uri="{FF2B5EF4-FFF2-40B4-BE49-F238E27FC236}">
                <a16:creationId xmlns:a16="http://schemas.microsoft.com/office/drawing/2014/main" id="{CB5B821E-25BD-A1F0-92D6-D72DD6F012E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82545" y="3490957"/>
            <a:ext cx="1728192" cy="1766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008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1561</Words>
  <Application>Microsoft Office PowerPoint</Application>
  <PresentationFormat>Widescreen</PresentationFormat>
  <Paragraphs>213</Paragraphs>
  <Slides>29</Slides>
  <Notes>17</Notes>
  <HiddenSlides>0</HiddenSlides>
  <MMClips>4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7" baseType="lpstr">
      <vt:lpstr>Myriad Pro</vt:lpstr>
      <vt:lpstr>Aptos</vt:lpstr>
      <vt:lpstr>Aptos Display</vt:lpstr>
      <vt:lpstr>Arial</vt:lpstr>
      <vt:lpstr>Arial Rounded MT Bold</vt:lpstr>
      <vt:lpstr>Calibri</vt:lpstr>
      <vt:lpstr>20140311PresentationUWTSDTemplate</vt:lpstr>
      <vt:lpstr>1_Office Theme</vt:lpstr>
      <vt:lpstr>Certificate of Higher Education Business Skills for the Workplace  Academic Skills (LCLM 4001)  Session 4-  Referencing, Academic misconduct, and Mock Quiz</vt:lpstr>
      <vt:lpstr>Last week’s recap </vt:lpstr>
      <vt:lpstr>Today’s session</vt:lpstr>
      <vt:lpstr> What is referencing? </vt:lpstr>
      <vt:lpstr>Importance of Referencing</vt:lpstr>
      <vt:lpstr> What do you need to reference? </vt:lpstr>
      <vt:lpstr>Referencing in your work</vt:lpstr>
      <vt:lpstr>Examples</vt:lpstr>
      <vt:lpstr>PowerPoint Presentation</vt:lpstr>
      <vt:lpstr>Referencing a book (one author)</vt:lpstr>
      <vt:lpstr>Activity 1</vt:lpstr>
      <vt:lpstr>PowerPoint Presentation</vt:lpstr>
      <vt:lpstr>PowerPoint Presentation</vt:lpstr>
      <vt:lpstr>Activity 2</vt:lpstr>
      <vt:lpstr>Questions to attempt - 4</vt:lpstr>
      <vt:lpstr>Online Infoskills Programme</vt:lpstr>
      <vt:lpstr>Online Infoskills Programme</vt:lpstr>
      <vt:lpstr>Level 4 - Referencing</vt:lpstr>
      <vt:lpstr>PowerPoint Presentation</vt:lpstr>
      <vt:lpstr>PowerPoint Presentation</vt:lpstr>
      <vt:lpstr>What is academic misconduct?</vt:lpstr>
      <vt:lpstr>4 Main types of Academic misconduct</vt:lpstr>
      <vt:lpstr>Consequences of Academic misconduct</vt:lpstr>
      <vt:lpstr>How to avoid academic misconduct?</vt:lpstr>
      <vt:lpstr>Online Infoskills Programme</vt:lpstr>
      <vt:lpstr>Mock Quiz</vt:lpstr>
      <vt:lpstr>References</vt:lpstr>
      <vt:lpstr>Summary</vt:lpstr>
      <vt:lpstr>Next session…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Dooshima Dugguh</dc:creator>
  <cp:lastModifiedBy>Dooshima Dugguh</cp:lastModifiedBy>
  <cp:revision>2</cp:revision>
  <dcterms:created xsi:type="dcterms:W3CDTF">2025-01-28T09:52:31Z</dcterms:created>
  <dcterms:modified xsi:type="dcterms:W3CDTF">2025-01-29T11:37:13Z</dcterms:modified>
</cp:coreProperties>
</file>