
<file path=[Content_Types].xml><?xml version="1.0" encoding="utf-8"?>
<Types xmlns="http://schemas.openxmlformats.org/package/2006/content-types">
  <Default Extension="jp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9"/>
  </p:notesMasterIdLst>
  <p:handoutMasterIdLst>
    <p:handoutMasterId r:id="rId10"/>
  </p:handoutMasterIdLst>
  <p:sldIdLst>
    <p:sldId id="256" r:id="rId2"/>
    <p:sldId id="277" r:id="rId3"/>
    <p:sldId id="259" r:id="rId4"/>
    <p:sldId id="285" r:id="rId5"/>
    <p:sldId id="286" r:id="rId6"/>
    <p:sldId id="280" r:id="rId7"/>
    <p:sldId id="27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pos="597"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F3F3F"/>
    <a:srgbClr val="014067"/>
    <a:srgbClr val="014E7D"/>
    <a:srgbClr val="013657"/>
    <a:srgbClr val="01456F"/>
    <a:srgbClr val="014B79"/>
    <a:srgbClr val="0937C9"/>
    <a:srgbClr val="002774"/>
    <a:srgbClr val="929A4A"/>
    <a:srgbClr val="EAB2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83" autoAdjust="0"/>
    <p:restoredTop sz="82323" autoAdjust="0"/>
  </p:normalViewPr>
  <p:slideViewPr>
    <p:cSldViewPr snapToGrid="0" showGuides="1">
      <p:cViewPr varScale="1">
        <p:scale>
          <a:sx n="69" d="100"/>
          <a:sy n="69" d="100"/>
        </p:scale>
        <p:origin x="360" y="58"/>
      </p:cViewPr>
      <p:guideLst>
        <p:guide pos="3840"/>
        <p:guide pos="597"/>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63" d="100"/>
          <a:sy n="63" d="100"/>
        </p:scale>
        <p:origin x="3134"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handoutMaster" Target="handoutMasters/handoutMaster1.xml" /><Relationship Id="rId4" Type="http://schemas.openxmlformats.org/officeDocument/2006/relationships/slide" Target="slides/slide3.xml" /><Relationship Id="rId9" Type="http://schemas.openxmlformats.org/officeDocument/2006/relationships/notesMaster" Target="notesMasters/notesMaster1.xml" /><Relationship Id="rId14"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1653AF-4CC5-4C13-80CF-A21DEB1B9DF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B730408-6E8B-44B9-9425-8953AD21407D}">
      <dgm:prSet/>
      <dgm:spPr/>
      <dgm:t>
        <a:bodyPr/>
        <a:lstStyle/>
        <a:p>
          <a:r>
            <a:rPr lang="en-US" dirty="0"/>
            <a:t>- High staff turnover means responsibility for organizations is expensive (Aman-Ullah et al., 2020)</a:t>
          </a:r>
        </a:p>
      </dgm:t>
    </dgm:pt>
    <dgm:pt modelId="{8612882F-2993-4174-BB3B-0343305678C6}" type="parTrans" cxnId="{B7673293-0D2A-4562-91E6-383335B8CE09}">
      <dgm:prSet/>
      <dgm:spPr/>
      <dgm:t>
        <a:bodyPr/>
        <a:lstStyle/>
        <a:p>
          <a:endParaRPr lang="en-US"/>
        </a:p>
      </dgm:t>
    </dgm:pt>
    <dgm:pt modelId="{3506BA5F-4402-4B95-B573-A4B6A782A66B}" type="sibTrans" cxnId="{B7673293-0D2A-4562-91E6-383335B8CE09}">
      <dgm:prSet/>
      <dgm:spPr/>
      <dgm:t>
        <a:bodyPr/>
        <a:lstStyle/>
        <a:p>
          <a:endParaRPr lang="en-US"/>
        </a:p>
      </dgm:t>
    </dgm:pt>
    <dgm:pt modelId="{945247FA-A697-49C0-9780-D30DEC34A98F}">
      <dgm:prSet/>
      <dgm:spPr/>
      <dgm:t>
        <a:bodyPr/>
        <a:lstStyle/>
        <a:p>
          <a:r>
            <a:rPr lang="en-US"/>
            <a:t>- It creates short of skills and brain drain.</a:t>
          </a:r>
        </a:p>
      </dgm:t>
    </dgm:pt>
    <dgm:pt modelId="{3D28701E-5487-4BE2-AEBC-B0FB7C7EF768}" type="parTrans" cxnId="{1B8D5303-3A75-4EAB-BDA6-F57626E4D162}">
      <dgm:prSet/>
      <dgm:spPr/>
      <dgm:t>
        <a:bodyPr/>
        <a:lstStyle/>
        <a:p>
          <a:endParaRPr lang="en-US"/>
        </a:p>
      </dgm:t>
    </dgm:pt>
    <dgm:pt modelId="{A95F4D09-9A47-4069-992F-28EE965B6795}" type="sibTrans" cxnId="{1B8D5303-3A75-4EAB-BDA6-F57626E4D162}">
      <dgm:prSet/>
      <dgm:spPr/>
      <dgm:t>
        <a:bodyPr/>
        <a:lstStyle/>
        <a:p>
          <a:endParaRPr lang="en-US"/>
        </a:p>
      </dgm:t>
    </dgm:pt>
    <dgm:pt modelId="{10060357-7041-40A3-ADC2-2AAB305EA765}" type="pres">
      <dgm:prSet presAssocID="{061653AF-4CC5-4C13-80CF-A21DEB1B9DFE}" presName="linear" presStyleCnt="0">
        <dgm:presLayoutVars>
          <dgm:animLvl val="lvl"/>
          <dgm:resizeHandles val="exact"/>
        </dgm:presLayoutVars>
      </dgm:prSet>
      <dgm:spPr/>
    </dgm:pt>
    <dgm:pt modelId="{49A026FD-4E5C-4B41-9CF8-718C6168FCCE}" type="pres">
      <dgm:prSet presAssocID="{4B730408-6E8B-44B9-9425-8953AD21407D}" presName="parentText" presStyleLbl="node1" presStyleIdx="0" presStyleCnt="2">
        <dgm:presLayoutVars>
          <dgm:chMax val="0"/>
          <dgm:bulletEnabled val="1"/>
        </dgm:presLayoutVars>
      </dgm:prSet>
      <dgm:spPr/>
    </dgm:pt>
    <dgm:pt modelId="{BEB22676-3767-4153-98BB-8417937C4B0A}" type="pres">
      <dgm:prSet presAssocID="{3506BA5F-4402-4B95-B573-A4B6A782A66B}" presName="spacer" presStyleCnt="0"/>
      <dgm:spPr/>
    </dgm:pt>
    <dgm:pt modelId="{9A3F8DC6-D8E3-4C18-917C-D29515669AB7}" type="pres">
      <dgm:prSet presAssocID="{945247FA-A697-49C0-9780-D30DEC34A98F}" presName="parentText" presStyleLbl="node1" presStyleIdx="1" presStyleCnt="2">
        <dgm:presLayoutVars>
          <dgm:chMax val="0"/>
          <dgm:bulletEnabled val="1"/>
        </dgm:presLayoutVars>
      </dgm:prSet>
      <dgm:spPr/>
    </dgm:pt>
  </dgm:ptLst>
  <dgm:cxnLst>
    <dgm:cxn modelId="{1B8D5303-3A75-4EAB-BDA6-F57626E4D162}" srcId="{061653AF-4CC5-4C13-80CF-A21DEB1B9DFE}" destId="{945247FA-A697-49C0-9780-D30DEC34A98F}" srcOrd="1" destOrd="0" parTransId="{3D28701E-5487-4BE2-AEBC-B0FB7C7EF768}" sibTransId="{A95F4D09-9A47-4069-992F-28EE965B6795}"/>
    <dgm:cxn modelId="{0DDD9A12-EFC2-408B-B50A-CF94C459DF1A}" type="presOf" srcId="{945247FA-A697-49C0-9780-D30DEC34A98F}" destId="{9A3F8DC6-D8E3-4C18-917C-D29515669AB7}" srcOrd="0" destOrd="0" presId="urn:microsoft.com/office/officeart/2005/8/layout/vList2"/>
    <dgm:cxn modelId="{A16EA676-26EB-4529-8431-F304B96A621B}" type="presOf" srcId="{4B730408-6E8B-44B9-9425-8953AD21407D}" destId="{49A026FD-4E5C-4B41-9CF8-718C6168FCCE}" srcOrd="0" destOrd="0" presId="urn:microsoft.com/office/officeart/2005/8/layout/vList2"/>
    <dgm:cxn modelId="{B7673293-0D2A-4562-91E6-383335B8CE09}" srcId="{061653AF-4CC5-4C13-80CF-A21DEB1B9DFE}" destId="{4B730408-6E8B-44B9-9425-8953AD21407D}" srcOrd="0" destOrd="0" parTransId="{8612882F-2993-4174-BB3B-0343305678C6}" sibTransId="{3506BA5F-4402-4B95-B573-A4B6A782A66B}"/>
    <dgm:cxn modelId="{016D5394-24F7-4FA6-A0EB-D38D8A78D201}" type="presOf" srcId="{061653AF-4CC5-4C13-80CF-A21DEB1B9DFE}" destId="{10060357-7041-40A3-ADC2-2AAB305EA765}" srcOrd="0" destOrd="0" presId="urn:microsoft.com/office/officeart/2005/8/layout/vList2"/>
    <dgm:cxn modelId="{549A972C-0212-4DD1-9FCD-4405D7769E82}" type="presParOf" srcId="{10060357-7041-40A3-ADC2-2AAB305EA765}" destId="{49A026FD-4E5C-4B41-9CF8-718C6168FCCE}" srcOrd="0" destOrd="0" presId="urn:microsoft.com/office/officeart/2005/8/layout/vList2"/>
    <dgm:cxn modelId="{CEF29BBD-0ACA-4A53-BAF8-9EA03E2D0BE0}" type="presParOf" srcId="{10060357-7041-40A3-ADC2-2AAB305EA765}" destId="{BEB22676-3767-4153-98BB-8417937C4B0A}" srcOrd="1" destOrd="0" presId="urn:microsoft.com/office/officeart/2005/8/layout/vList2"/>
    <dgm:cxn modelId="{C04E75E5-9B55-484F-8996-67AF2BED1A2B}" type="presParOf" srcId="{10060357-7041-40A3-ADC2-2AAB305EA765}" destId="{9A3F8DC6-D8E3-4C18-917C-D29515669AB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FFFA12-A616-4874-B505-22FD85781F7A}"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3A4A404A-FD19-4138-BCCE-B67D5CF9C535}">
      <dgm:prSet/>
      <dgm:spPr/>
      <dgm:t>
        <a:bodyPr/>
        <a:lstStyle/>
        <a:p>
          <a:r>
            <a:rPr lang="en-US" dirty="0"/>
            <a:t>- Know what makes the employees switch jobs.</a:t>
          </a:r>
        </a:p>
      </dgm:t>
    </dgm:pt>
    <dgm:pt modelId="{84267583-012B-4378-B09E-50196B6C612D}" type="parTrans" cxnId="{5447878B-9CAC-42D1-AFBB-AD249B17A91C}">
      <dgm:prSet/>
      <dgm:spPr/>
      <dgm:t>
        <a:bodyPr/>
        <a:lstStyle/>
        <a:p>
          <a:endParaRPr lang="en-US"/>
        </a:p>
      </dgm:t>
    </dgm:pt>
    <dgm:pt modelId="{5DFDF6A0-5032-43C3-A14D-7E256F00C775}" type="sibTrans" cxnId="{5447878B-9CAC-42D1-AFBB-AD249B17A91C}">
      <dgm:prSet/>
      <dgm:spPr/>
      <dgm:t>
        <a:bodyPr/>
        <a:lstStyle/>
        <a:p>
          <a:endParaRPr lang="en-US"/>
        </a:p>
      </dgm:t>
    </dgm:pt>
    <dgm:pt modelId="{212327A8-A467-491C-B5F6-D38FE870CE0B}">
      <dgm:prSet/>
      <dgm:spPr/>
      <dgm:t>
        <a:bodyPr/>
        <a:lstStyle/>
        <a:p>
          <a:r>
            <a:rPr lang="en-US" dirty="0"/>
            <a:t>- Conduct exit interviews (</a:t>
          </a:r>
          <a:r>
            <a:rPr lang="en-US" dirty="0" err="1"/>
            <a:t>Elsafty</a:t>
          </a:r>
          <a:r>
            <a:rPr lang="en-US" dirty="0"/>
            <a:t> and </a:t>
          </a:r>
          <a:r>
            <a:rPr lang="en-US" dirty="0" err="1"/>
            <a:t>Oraby</a:t>
          </a:r>
          <a:r>
            <a:rPr lang="en-US" dirty="0"/>
            <a:t>, 2022)</a:t>
          </a:r>
        </a:p>
      </dgm:t>
    </dgm:pt>
    <dgm:pt modelId="{0B4AD921-DAD7-45E5-8F24-B2FFF7EBF30E}" type="parTrans" cxnId="{7AA181A3-E152-4990-892D-663D9CF22A4F}">
      <dgm:prSet/>
      <dgm:spPr/>
      <dgm:t>
        <a:bodyPr/>
        <a:lstStyle/>
        <a:p>
          <a:endParaRPr lang="en-US"/>
        </a:p>
      </dgm:t>
    </dgm:pt>
    <dgm:pt modelId="{91116BB7-7815-43BE-BC5C-FAE152007BC5}" type="sibTrans" cxnId="{7AA181A3-E152-4990-892D-663D9CF22A4F}">
      <dgm:prSet/>
      <dgm:spPr/>
      <dgm:t>
        <a:bodyPr/>
        <a:lstStyle/>
        <a:p>
          <a:endParaRPr lang="en-US"/>
        </a:p>
      </dgm:t>
    </dgm:pt>
    <dgm:pt modelId="{8851193E-28BC-40B1-B5C1-61FFDE0561CE}">
      <dgm:prSet/>
      <dgm:spPr/>
      <dgm:t>
        <a:bodyPr/>
        <a:lstStyle/>
        <a:p>
          <a:r>
            <a:rPr lang="en-US"/>
            <a:t>- Track turnover metrics</a:t>
          </a:r>
        </a:p>
      </dgm:t>
    </dgm:pt>
    <dgm:pt modelId="{167CCC3C-9E7C-4CDD-BC67-413CD8450FC1}" type="parTrans" cxnId="{92442AB4-7612-49DD-B7ED-1F359C0A9D8A}">
      <dgm:prSet/>
      <dgm:spPr/>
      <dgm:t>
        <a:bodyPr/>
        <a:lstStyle/>
        <a:p>
          <a:endParaRPr lang="en-US"/>
        </a:p>
      </dgm:t>
    </dgm:pt>
    <dgm:pt modelId="{23FC00E8-C83B-48E1-90B7-83425EEC2B1C}" type="sibTrans" cxnId="{92442AB4-7612-49DD-B7ED-1F359C0A9D8A}">
      <dgm:prSet/>
      <dgm:spPr/>
      <dgm:t>
        <a:bodyPr/>
        <a:lstStyle/>
        <a:p>
          <a:endParaRPr lang="en-US"/>
        </a:p>
      </dgm:t>
    </dgm:pt>
    <dgm:pt modelId="{B52D1C86-1F54-415B-B38D-5E5E9E2FD916}" type="pres">
      <dgm:prSet presAssocID="{4DFFFA12-A616-4874-B505-22FD85781F7A}" presName="Name0" presStyleCnt="0">
        <dgm:presLayoutVars>
          <dgm:dir/>
          <dgm:animLvl val="lvl"/>
          <dgm:resizeHandles val="exact"/>
        </dgm:presLayoutVars>
      </dgm:prSet>
      <dgm:spPr/>
    </dgm:pt>
    <dgm:pt modelId="{AC113B5E-345C-40F8-A900-B9F74BE21B4B}" type="pres">
      <dgm:prSet presAssocID="{3A4A404A-FD19-4138-BCCE-B67D5CF9C535}" presName="linNode" presStyleCnt="0"/>
      <dgm:spPr/>
    </dgm:pt>
    <dgm:pt modelId="{E3583D6A-5A2F-41E6-973F-4B2D984DAEAD}" type="pres">
      <dgm:prSet presAssocID="{3A4A404A-FD19-4138-BCCE-B67D5CF9C535}" presName="parentText" presStyleLbl="node1" presStyleIdx="0" presStyleCnt="3">
        <dgm:presLayoutVars>
          <dgm:chMax val="1"/>
          <dgm:bulletEnabled val="1"/>
        </dgm:presLayoutVars>
      </dgm:prSet>
      <dgm:spPr/>
    </dgm:pt>
    <dgm:pt modelId="{19DB81B7-16FD-474C-99EB-53C5F810FC20}" type="pres">
      <dgm:prSet presAssocID="{5DFDF6A0-5032-43C3-A14D-7E256F00C775}" presName="sp" presStyleCnt="0"/>
      <dgm:spPr/>
    </dgm:pt>
    <dgm:pt modelId="{93D7E9FE-1584-4BFA-85E7-AE54B5139E54}" type="pres">
      <dgm:prSet presAssocID="{212327A8-A467-491C-B5F6-D38FE870CE0B}" presName="linNode" presStyleCnt="0"/>
      <dgm:spPr/>
    </dgm:pt>
    <dgm:pt modelId="{4A84D7EF-CE04-491F-BF71-63BA4953AF6B}" type="pres">
      <dgm:prSet presAssocID="{212327A8-A467-491C-B5F6-D38FE870CE0B}" presName="parentText" presStyleLbl="node1" presStyleIdx="1" presStyleCnt="3">
        <dgm:presLayoutVars>
          <dgm:chMax val="1"/>
          <dgm:bulletEnabled val="1"/>
        </dgm:presLayoutVars>
      </dgm:prSet>
      <dgm:spPr/>
    </dgm:pt>
    <dgm:pt modelId="{E7B1A4D2-172F-48A6-95CF-8C64B601AD82}" type="pres">
      <dgm:prSet presAssocID="{91116BB7-7815-43BE-BC5C-FAE152007BC5}" presName="sp" presStyleCnt="0"/>
      <dgm:spPr/>
    </dgm:pt>
    <dgm:pt modelId="{455BCF6B-1EA8-42CB-AEDC-C30AB6154A4B}" type="pres">
      <dgm:prSet presAssocID="{8851193E-28BC-40B1-B5C1-61FFDE0561CE}" presName="linNode" presStyleCnt="0"/>
      <dgm:spPr/>
    </dgm:pt>
    <dgm:pt modelId="{B7B41CF9-8BCA-4987-952E-12214184A7D0}" type="pres">
      <dgm:prSet presAssocID="{8851193E-28BC-40B1-B5C1-61FFDE0561CE}" presName="parentText" presStyleLbl="node1" presStyleIdx="2" presStyleCnt="3">
        <dgm:presLayoutVars>
          <dgm:chMax val="1"/>
          <dgm:bulletEnabled val="1"/>
        </dgm:presLayoutVars>
      </dgm:prSet>
      <dgm:spPr/>
    </dgm:pt>
  </dgm:ptLst>
  <dgm:cxnLst>
    <dgm:cxn modelId="{D7E5C909-B4AB-4A89-9116-A8C6543FA230}" type="presOf" srcId="{3A4A404A-FD19-4138-BCCE-B67D5CF9C535}" destId="{E3583D6A-5A2F-41E6-973F-4B2D984DAEAD}" srcOrd="0" destOrd="0" presId="urn:microsoft.com/office/officeart/2005/8/layout/vList5"/>
    <dgm:cxn modelId="{5C336453-A21E-4500-9919-67FCC84B9E5D}" type="presOf" srcId="{8851193E-28BC-40B1-B5C1-61FFDE0561CE}" destId="{B7B41CF9-8BCA-4987-952E-12214184A7D0}" srcOrd="0" destOrd="0" presId="urn:microsoft.com/office/officeart/2005/8/layout/vList5"/>
    <dgm:cxn modelId="{5447878B-9CAC-42D1-AFBB-AD249B17A91C}" srcId="{4DFFFA12-A616-4874-B505-22FD85781F7A}" destId="{3A4A404A-FD19-4138-BCCE-B67D5CF9C535}" srcOrd="0" destOrd="0" parTransId="{84267583-012B-4378-B09E-50196B6C612D}" sibTransId="{5DFDF6A0-5032-43C3-A14D-7E256F00C775}"/>
    <dgm:cxn modelId="{F334249C-3E15-403D-AE91-B09EB582039C}" type="presOf" srcId="{212327A8-A467-491C-B5F6-D38FE870CE0B}" destId="{4A84D7EF-CE04-491F-BF71-63BA4953AF6B}" srcOrd="0" destOrd="0" presId="urn:microsoft.com/office/officeart/2005/8/layout/vList5"/>
    <dgm:cxn modelId="{7AA181A3-E152-4990-892D-663D9CF22A4F}" srcId="{4DFFFA12-A616-4874-B505-22FD85781F7A}" destId="{212327A8-A467-491C-B5F6-D38FE870CE0B}" srcOrd="1" destOrd="0" parTransId="{0B4AD921-DAD7-45E5-8F24-B2FFF7EBF30E}" sibTransId="{91116BB7-7815-43BE-BC5C-FAE152007BC5}"/>
    <dgm:cxn modelId="{6F2B5DAC-E968-4E3B-B074-535422CB330F}" type="presOf" srcId="{4DFFFA12-A616-4874-B505-22FD85781F7A}" destId="{B52D1C86-1F54-415B-B38D-5E5E9E2FD916}" srcOrd="0" destOrd="0" presId="urn:microsoft.com/office/officeart/2005/8/layout/vList5"/>
    <dgm:cxn modelId="{92442AB4-7612-49DD-B7ED-1F359C0A9D8A}" srcId="{4DFFFA12-A616-4874-B505-22FD85781F7A}" destId="{8851193E-28BC-40B1-B5C1-61FFDE0561CE}" srcOrd="2" destOrd="0" parTransId="{167CCC3C-9E7C-4CDD-BC67-413CD8450FC1}" sibTransId="{23FC00E8-C83B-48E1-90B7-83425EEC2B1C}"/>
    <dgm:cxn modelId="{E3F4A5A2-EA5B-44B3-A87A-9033AF3AD46D}" type="presParOf" srcId="{B52D1C86-1F54-415B-B38D-5E5E9E2FD916}" destId="{AC113B5E-345C-40F8-A900-B9F74BE21B4B}" srcOrd="0" destOrd="0" presId="urn:microsoft.com/office/officeart/2005/8/layout/vList5"/>
    <dgm:cxn modelId="{6A295C98-2A7D-499A-A56E-40D4076BCDD8}" type="presParOf" srcId="{AC113B5E-345C-40F8-A900-B9F74BE21B4B}" destId="{E3583D6A-5A2F-41E6-973F-4B2D984DAEAD}" srcOrd="0" destOrd="0" presId="urn:microsoft.com/office/officeart/2005/8/layout/vList5"/>
    <dgm:cxn modelId="{7925FB16-E978-48DF-9425-A392E804FE21}" type="presParOf" srcId="{B52D1C86-1F54-415B-B38D-5E5E9E2FD916}" destId="{19DB81B7-16FD-474C-99EB-53C5F810FC20}" srcOrd="1" destOrd="0" presId="urn:microsoft.com/office/officeart/2005/8/layout/vList5"/>
    <dgm:cxn modelId="{EC3BBB0B-EFFD-41E1-A405-2109BE4B5935}" type="presParOf" srcId="{B52D1C86-1F54-415B-B38D-5E5E9E2FD916}" destId="{93D7E9FE-1584-4BFA-85E7-AE54B5139E54}" srcOrd="2" destOrd="0" presId="urn:microsoft.com/office/officeart/2005/8/layout/vList5"/>
    <dgm:cxn modelId="{FA173C56-2B88-4408-99B2-3575C7F124F6}" type="presParOf" srcId="{93D7E9FE-1584-4BFA-85E7-AE54B5139E54}" destId="{4A84D7EF-CE04-491F-BF71-63BA4953AF6B}" srcOrd="0" destOrd="0" presId="urn:microsoft.com/office/officeart/2005/8/layout/vList5"/>
    <dgm:cxn modelId="{F4A7305A-53AB-4057-9B9D-A41B4C8BD992}" type="presParOf" srcId="{B52D1C86-1F54-415B-B38D-5E5E9E2FD916}" destId="{E7B1A4D2-172F-48A6-95CF-8C64B601AD82}" srcOrd="3" destOrd="0" presId="urn:microsoft.com/office/officeart/2005/8/layout/vList5"/>
    <dgm:cxn modelId="{27F4F9C6-DF8C-40F6-92EB-F00FF517777A}" type="presParOf" srcId="{B52D1C86-1F54-415B-B38D-5E5E9E2FD916}" destId="{455BCF6B-1EA8-42CB-AEDC-C30AB6154A4B}" srcOrd="4" destOrd="0" presId="urn:microsoft.com/office/officeart/2005/8/layout/vList5"/>
    <dgm:cxn modelId="{A9511072-E293-43E6-A809-E02B7072511A}" type="presParOf" srcId="{455BCF6B-1EA8-42CB-AEDC-C30AB6154A4B}" destId="{B7B41CF9-8BCA-4987-952E-12214184A7D0}"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AB7C52-9CAB-4221-8DBE-8EF1810BBE8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B06FC0D-5F08-4E02-9B1D-4B761AE6534C}">
      <dgm:prSet/>
      <dgm:spPr/>
      <dgm:t>
        <a:bodyPr/>
        <a:lstStyle/>
        <a:p>
          <a:r>
            <a:rPr lang="en-US"/>
            <a:t>- Offer competitive compensation</a:t>
          </a:r>
        </a:p>
      </dgm:t>
    </dgm:pt>
    <dgm:pt modelId="{AF83766F-0D5A-4F35-A242-FC0D3961B889}" type="parTrans" cxnId="{3A1D0F34-A9B3-456F-AF35-AE2C2914A2E5}">
      <dgm:prSet/>
      <dgm:spPr/>
      <dgm:t>
        <a:bodyPr/>
        <a:lstStyle/>
        <a:p>
          <a:endParaRPr lang="en-US"/>
        </a:p>
      </dgm:t>
    </dgm:pt>
    <dgm:pt modelId="{1DF6D6B8-2FB3-4A15-8B68-A75197E204ED}" type="sibTrans" cxnId="{3A1D0F34-A9B3-456F-AF35-AE2C2914A2E5}">
      <dgm:prSet/>
      <dgm:spPr/>
      <dgm:t>
        <a:bodyPr/>
        <a:lstStyle/>
        <a:p>
          <a:endParaRPr lang="en-US"/>
        </a:p>
      </dgm:t>
    </dgm:pt>
    <dgm:pt modelId="{5CC4D843-7AD4-4EDE-8BAA-979956FFAF05}">
      <dgm:prSet/>
      <dgm:spPr/>
      <dgm:t>
        <a:bodyPr/>
        <a:lstStyle/>
        <a:p>
          <a:r>
            <a:rPr lang="en-US" dirty="0"/>
            <a:t>- Accompanying these procedures should be internal mobility routes, which, would help the employees achieve career goals (Kurdi, and </a:t>
          </a:r>
          <a:r>
            <a:rPr lang="en-US" dirty="0" err="1"/>
            <a:t>Alshurideh</a:t>
          </a:r>
          <a:r>
            <a:rPr lang="en-US" dirty="0"/>
            <a:t>, 2020).</a:t>
          </a:r>
        </a:p>
      </dgm:t>
    </dgm:pt>
    <dgm:pt modelId="{729EFCCA-2975-4402-8A8A-E50DEE4C9667}" type="parTrans" cxnId="{A0F23E2D-6604-436A-806F-0D817848DA2D}">
      <dgm:prSet/>
      <dgm:spPr/>
      <dgm:t>
        <a:bodyPr/>
        <a:lstStyle/>
        <a:p>
          <a:endParaRPr lang="en-US"/>
        </a:p>
      </dgm:t>
    </dgm:pt>
    <dgm:pt modelId="{4AABCF67-0DAF-4543-AE18-29A01F5BCB2D}" type="sibTrans" cxnId="{A0F23E2D-6604-436A-806F-0D817848DA2D}">
      <dgm:prSet/>
      <dgm:spPr/>
      <dgm:t>
        <a:bodyPr/>
        <a:lstStyle/>
        <a:p>
          <a:endParaRPr lang="en-US"/>
        </a:p>
      </dgm:t>
    </dgm:pt>
    <dgm:pt modelId="{6F2DCC45-999F-4982-8DB3-0612DFB8B1B2}">
      <dgm:prSet/>
      <dgm:spPr/>
      <dgm:t>
        <a:bodyPr/>
        <a:lstStyle/>
        <a:p>
          <a:r>
            <a:rPr lang="en-US"/>
            <a:t>- Build up a good company culture</a:t>
          </a:r>
        </a:p>
      </dgm:t>
    </dgm:pt>
    <dgm:pt modelId="{A15D3884-74A1-43FA-875F-E58FB8E31CE8}" type="parTrans" cxnId="{4872A64D-4467-4CAE-B3DA-37B9CDBCCCA9}">
      <dgm:prSet/>
      <dgm:spPr/>
      <dgm:t>
        <a:bodyPr/>
        <a:lstStyle/>
        <a:p>
          <a:endParaRPr lang="en-US"/>
        </a:p>
      </dgm:t>
    </dgm:pt>
    <dgm:pt modelId="{EFBAA5EF-6737-4B8D-A99C-5A5C3A49ADBA}" type="sibTrans" cxnId="{4872A64D-4467-4CAE-B3DA-37B9CDBCCCA9}">
      <dgm:prSet/>
      <dgm:spPr/>
      <dgm:t>
        <a:bodyPr/>
        <a:lstStyle/>
        <a:p>
          <a:endParaRPr lang="en-US"/>
        </a:p>
      </dgm:t>
    </dgm:pt>
    <dgm:pt modelId="{AA5BA1A9-E797-494C-BCEB-788711C77B38}" type="pres">
      <dgm:prSet presAssocID="{2EAB7C52-9CAB-4221-8DBE-8EF1810BBE83}" presName="linear" presStyleCnt="0">
        <dgm:presLayoutVars>
          <dgm:animLvl val="lvl"/>
          <dgm:resizeHandles val="exact"/>
        </dgm:presLayoutVars>
      </dgm:prSet>
      <dgm:spPr/>
    </dgm:pt>
    <dgm:pt modelId="{5F534BB0-2D44-4653-BBBF-86A8F800B5FA}" type="pres">
      <dgm:prSet presAssocID="{2B06FC0D-5F08-4E02-9B1D-4B761AE6534C}" presName="parentText" presStyleLbl="node1" presStyleIdx="0" presStyleCnt="3">
        <dgm:presLayoutVars>
          <dgm:chMax val="0"/>
          <dgm:bulletEnabled val="1"/>
        </dgm:presLayoutVars>
      </dgm:prSet>
      <dgm:spPr/>
    </dgm:pt>
    <dgm:pt modelId="{03DE1CAB-4957-41E5-BB40-39BEABEF3F5F}" type="pres">
      <dgm:prSet presAssocID="{1DF6D6B8-2FB3-4A15-8B68-A75197E204ED}" presName="spacer" presStyleCnt="0"/>
      <dgm:spPr/>
    </dgm:pt>
    <dgm:pt modelId="{C1573202-6602-4A83-9365-70533C3482E7}" type="pres">
      <dgm:prSet presAssocID="{5CC4D843-7AD4-4EDE-8BAA-979956FFAF05}" presName="parentText" presStyleLbl="node1" presStyleIdx="1" presStyleCnt="3">
        <dgm:presLayoutVars>
          <dgm:chMax val="0"/>
          <dgm:bulletEnabled val="1"/>
        </dgm:presLayoutVars>
      </dgm:prSet>
      <dgm:spPr/>
    </dgm:pt>
    <dgm:pt modelId="{C5C8058A-B4D2-4B72-B4B1-6126ADF5A3B9}" type="pres">
      <dgm:prSet presAssocID="{4AABCF67-0DAF-4543-AE18-29A01F5BCB2D}" presName="spacer" presStyleCnt="0"/>
      <dgm:spPr/>
    </dgm:pt>
    <dgm:pt modelId="{60B18154-ACEB-4BBB-992B-8CEBE721CD75}" type="pres">
      <dgm:prSet presAssocID="{6F2DCC45-999F-4982-8DB3-0612DFB8B1B2}" presName="parentText" presStyleLbl="node1" presStyleIdx="2" presStyleCnt="3">
        <dgm:presLayoutVars>
          <dgm:chMax val="0"/>
          <dgm:bulletEnabled val="1"/>
        </dgm:presLayoutVars>
      </dgm:prSet>
      <dgm:spPr/>
    </dgm:pt>
  </dgm:ptLst>
  <dgm:cxnLst>
    <dgm:cxn modelId="{A0F23E2D-6604-436A-806F-0D817848DA2D}" srcId="{2EAB7C52-9CAB-4221-8DBE-8EF1810BBE83}" destId="{5CC4D843-7AD4-4EDE-8BAA-979956FFAF05}" srcOrd="1" destOrd="0" parTransId="{729EFCCA-2975-4402-8A8A-E50DEE4C9667}" sibTransId="{4AABCF67-0DAF-4543-AE18-29A01F5BCB2D}"/>
    <dgm:cxn modelId="{3A1D0F34-A9B3-456F-AF35-AE2C2914A2E5}" srcId="{2EAB7C52-9CAB-4221-8DBE-8EF1810BBE83}" destId="{2B06FC0D-5F08-4E02-9B1D-4B761AE6534C}" srcOrd="0" destOrd="0" parTransId="{AF83766F-0D5A-4F35-A242-FC0D3961B889}" sibTransId="{1DF6D6B8-2FB3-4A15-8B68-A75197E204ED}"/>
    <dgm:cxn modelId="{4872A64D-4467-4CAE-B3DA-37B9CDBCCCA9}" srcId="{2EAB7C52-9CAB-4221-8DBE-8EF1810BBE83}" destId="{6F2DCC45-999F-4982-8DB3-0612DFB8B1B2}" srcOrd="2" destOrd="0" parTransId="{A15D3884-74A1-43FA-875F-E58FB8E31CE8}" sibTransId="{EFBAA5EF-6737-4B8D-A99C-5A5C3A49ADBA}"/>
    <dgm:cxn modelId="{6CF114C5-5DDC-42ED-9329-BB365224E011}" type="presOf" srcId="{6F2DCC45-999F-4982-8DB3-0612DFB8B1B2}" destId="{60B18154-ACEB-4BBB-992B-8CEBE721CD75}" srcOrd="0" destOrd="0" presId="urn:microsoft.com/office/officeart/2005/8/layout/vList2"/>
    <dgm:cxn modelId="{52028DDB-FD24-451D-ABB3-17CD65BAB580}" type="presOf" srcId="{5CC4D843-7AD4-4EDE-8BAA-979956FFAF05}" destId="{C1573202-6602-4A83-9365-70533C3482E7}" srcOrd="0" destOrd="0" presId="urn:microsoft.com/office/officeart/2005/8/layout/vList2"/>
    <dgm:cxn modelId="{3CB542E2-EFA3-4B49-B6EA-ED9AEE966A30}" type="presOf" srcId="{2B06FC0D-5F08-4E02-9B1D-4B761AE6534C}" destId="{5F534BB0-2D44-4653-BBBF-86A8F800B5FA}" srcOrd="0" destOrd="0" presId="urn:microsoft.com/office/officeart/2005/8/layout/vList2"/>
    <dgm:cxn modelId="{34C011E5-933E-45C0-8A63-5DC82DFE1758}" type="presOf" srcId="{2EAB7C52-9CAB-4221-8DBE-8EF1810BBE83}" destId="{AA5BA1A9-E797-494C-BCEB-788711C77B38}" srcOrd="0" destOrd="0" presId="urn:microsoft.com/office/officeart/2005/8/layout/vList2"/>
    <dgm:cxn modelId="{E4C2663E-0595-44FA-8BAD-62D4FBA2F2E1}" type="presParOf" srcId="{AA5BA1A9-E797-494C-BCEB-788711C77B38}" destId="{5F534BB0-2D44-4653-BBBF-86A8F800B5FA}" srcOrd="0" destOrd="0" presId="urn:microsoft.com/office/officeart/2005/8/layout/vList2"/>
    <dgm:cxn modelId="{83A58D63-DD20-4776-B981-9C0C1C42F435}" type="presParOf" srcId="{AA5BA1A9-E797-494C-BCEB-788711C77B38}" destId="{03DE1CAB-4957-41E5-BB40-39BEABEF3F5F}" srcOrd="1" destOrd="0" presId="urn:microsoft.com/office/officeart/2005/8/layout/vList2"/>
    <dgm:cxn modelId="{5ADF03CC-D6A2-4ACB-A2B9-26D762CCEB23}" type="presParOf" srcId="{AA5BA1A9-E797-494C-BCEB-788711C77B38}" destId="{C1573202-6602-4A83-9365-70533C3482E7}" srcOrd="2" destOrd="0" presId="urn:microsoft.com/office/officeart/2005/8/layout/vList2"/>
    <dgm:cxn modelId="{373BFC52-B878-4D5A-9E38-9711D0FAD8F8}" type="presParOf" srcId="{AA5BA1A9-E797-494C-BCEB-788711C77B38}" destId="{C5C8058A-B4D2-4B72-B4B1-6126ADF5A3B9}" srcOrd="3" destOrd="0" presId="urn:microsoft.com/office/officeart/2005/8/layout/vList2"/>
    <dgm:cxn modelId="{80056191-548C-48ED-8B48-AA8F1C89EEB8}" type="presParOf" srcId="{AA5BA1A9-E797-494C-BCEB-788711C77B38}" destId="{60B18154-ACEB-4BBB-992B-8CEBE721CD7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B84751-30E3-488D-ADB5-88FBE80BD5C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3ABE132-2CDA-4734-B23B-CE19EFAF92EB}">
      <dgm:prSet/>
      <dgm:spPr/>
      <dgm:t>
        <a:bodyPr/>
        <a:lstStyle/>
        <a:p>
          <a:r>
            <a:rPr lang="en-US"/>
            <a:t>- Draw joint managers of teams into coaching and support work.</a:t>
          </a:r>
        </a:p>
      </dgm:t>
    </dgm:pt>
    <dgm:pt modelId="{3617C747-27E5-4163-9774-44CEDF7FD6E6}" type="parTrans" cxnId="{55ED5D6A-95ED-4834-BB99-9ABC266E36DC}">
      <dgm:prSet/>
      <dgm:spPr/>
      <dgm:t>
        <a:bodyPr/>
        <a:lstStyle/>
        <a:p>
          <a:endParaRPr lang="en-US"/>
        </a:p>
      </dgm:t>
    </dgm:pt>
    <dgm:pt modelId="{76059FB1-6EE3-433A-A3E2-8814097B5277}" type="sibTrans" cxnId="{55ED5D6A-95ED-4834-BB99-9ABC266E36DC}">
      <dgm:prSet/>
      <dgm:spPr/>
      <dgm:t>
        <a:bodyPr/>
        <a:lstStyle/>
        <a:p>
          <a:endParaRPr lang="en-US"/>
        </a:p>
      </dgm:t>
    </dgm:pt>
    <dgm:pt modelId="{E9AB2843-C70E-43D6-B772-259BDFE19F0A}">
      <dgm:prSet/>
      <dgm:spPr/>
      <dgm:t>
        <a:bodyPr/>
        <a:lstStyle/>
        <a:p>
          <a:r>
            <a:rPr lang="en-US" dirty="0"/>
            <a:t>- Provide learning/training programs (Susanto and Rony, 2023)</a:t>
          </a:r>
        </a:p>
      </dgm:t>
    </dgm:pt>
    <dgm:pt modelId="{A0707FF7-9E22-42DC-9F8A-CECB681A1A02}" type="parTrans" cxnId="{6C2A3658-EB2B-468E-8C28-0102BB574CCD}">
      <dgm:prSet/>
      <dgm:spPr/>
      <dgm:t>
        <a:bodyPr/>
        <a:lstStyle/>
        <a:p>
          <a:endParaRPr lang="en-US"/>
        </a:p>
      </dgm:t>
    </dgm:pt>
    <dgm:pt modelId="{060E240F-B263-4792-9DC8-827C61410A58}" type="sibTrans" cxnId="{6C2A3658-EB2B-468E-8C28-0102BB574CCD}">
      <dgm:prSet/>
      <dgm:spPr/>
      <dgm:t>
        <a:bodyPr/>
        <a:lstStyle/>
        <a:p>
          <a:endParaRPr lang="en-US"/>
        </a:p>
      </dgm:t>
    </dgm:pt>
    <dgm:pt modelId="{5D68D919-AD7C-4070-BEFE-1B7E5F5B27EC}">
      <dgm:prSet/>
      <dgm:spPr/>
      <dgm:t>
        <a:bodyPr/>
        <a:lstStyle/>
        <a:p>
          <a:r>
            <a:rPr lang="en-US"/>
            <a:t>- Promote work/life balance</a:t>
          </a:r>
        </a:p>
      </dgm:t>
    </dgm:pt>
    <dgm:pt modelId="{123F3D0A-349C-47F0-8C54-FA355A6240A8}" type="parTrans" cxnId="{C4397C2A-070D-4F90-B332-6F6F2E7E9589}">
      <dgm:prSet/>
      <dgm:spPr/>
      <dgm:t>
        <a:bodyPr/>
        <a:lstStyle/>
        <a:p>
          <a:endParaRPr lang="en-US"/>
        </a:p>
      </dgm:t>
    </dgm:pt>
    <dgm:pt modelId="{1F1A2CBE-780E-4025-B9B6-599D812EEA27}" type="sibTrans" cxnId="{C4397C2A-070D-4F90-B332-6F6F2E7E9589}">
      <dgm:prSet/>
      <dgm:spPr/>
      <dgm:t>
        <a:bodyPr/>
        <a:lstStyle/>
        <a:p>
          <a:endParaRPr lang="en-US"/>
        </a:p>
      </dgm:t>
    </dgm:pt>
    <dgm:pt modelId="{C9E61B23-DE1C-4056-B036-C61222ED746E}" type="pres">
      <dgm:prSet presAssocID="{D1B84751-30E3-488D-ADB5-88FBE80BD5CF}" presName="linear" presStyleCnt="0">
        <dgm:presLayoutVars>
          <dgm:animLvl val="lvl"/>
          <dgm:resizeHandles val="exact"/>
        </dgm:presLayoutVars>
      </dgm:prSet>
      <dgm:spPr/>
    </dgm:pt>
    <dgm:pt modelId="{0948B78A-5FD8-42C7-8AB1-EEA81A814368}" type="pres">
      <dgm:prSet presAssocID="{C3ABE132-2CDA-4734-B23B-CE19EFAF92EB}" presName="parentText" presStyleLbl="node1" presStyleIdx="0" presStyleCnt="3">
        <dgm:presLayoutVars>
          <dgm:chMax val="0"/>
          <dgm:bulletEnabled val="1"/>
        </dgm:presLayoutVars>
      </dgm:prSet>
      <dgm:spPr/>
    </dgm:pt>
    <dgm:pt modelId="{C24618AB-D0BB-4EDB-A811-DCBB8F4A5CBE}" type="pres">
      <dgm:prSet presAssocID="{76059FB1-6EE3-433A-A3E2-8814097B5277}" presName="spacer" presStyleCnt="0"/>
      <dgm:spPr/>
    </dgm:pt>
    <dgm:pt modelId="{AB2213D9-769A-4806-93D7-19D2C744D6F9}" type="pres">
      <dgm:prSet presAssocID="{E9AB2843-C70E-43D6-B772-259BDFE19F0A}" presName="parentText" presStyleLbl="node1" presStyleIdx="1" presStyleCnt="3">
        <dgm:presLayoutVars>
          <dgm:chMax val="0"/>
          <dgm:bulletEnabled val="1"/>
        </dgm:presLayoutVars>
      </dgm:prSet>
      <dgm:spPr/>
    </dgm:pt>
    <dgm:pt modelId="{BD68EA03-E417-4099-8A3D-1A931B352F21}" type="pres">
      <dgm:prSet presAssocID="{060E240F-B263-4792-9DC8-827C61410A58}" presName="spacer" presStyleCnt="0"/>
      <dgm:spPr/>
    </dgm:pt>
    <dgm:pt modelId="{50318E26-0F8B-49CF-B5E6-798BA497849B}" type="pres">
      <dgm:prSet presAssocID="{5D68D919-AD7C-4070-BEFE-1B7E5F5B27EC}" presName="parentText" presStyleLbl="node1" presStyleIdx="2" presStyleCnt="3">
        <dgm:presLayoutVars>
          <dgm:chMax val="0"/>
          <dgm:bulletEnabled val="1"/>
        </dgm:presLayoutVars>
      </dgm:prSet>
      <dgm:spPr/>
    </dgm:pt>
  </dgm:ptLst>
  <dgm:cxnLst>
    <dgm:cxn modelId="{B32BAA1F-1EBC-425F-8D32-EAB1110FB4AE}" type="presOf" srcId="{5D68D919-AD7C-4070-BEFE-1B7E5F5B27EC}" destId="{50318E26-0F8B-49CF-B5E6-798BA497849B}" srcOrd="0" destOrd="0" presId="urn:microsoft.com/office/officeart/2005/8/layout/vList2"/>
    <dgm:cxn modelId="{C4397C2A-070D-4F90-B332-6F6F2E7E9589}" srcId="{D1B84751-30E3-488D-ADB5-88FBE80BD5CF}" destId="{5D68D919-AD7C-4070-BEFE-1B7E5F5B27EC}" srcOrd="2" destOrd="0" parTransId="{123F3D0A-349C-47F0-8C54-FA355A6240A8}" sibTransId="{1F1A2CBE-780E-4025-B9B6-599D812EEA27}"/>
    <dgm:cxn modelId="{55ED5D6A-95ED-4834-BB99-9ABC266E36DC}" srcId="{D1B84751-30E3-488D-ADB5-88FBE80BD5CF}" destId="{C3ABE132-2CDA-4734-B23B-CE19EFAF92EB}" srcOrd="0" destOrd="0" parTransId="{3617C747-27E5-4163-9774-44CEDF7FD6E6}" sibTransId="{76059FB1-6EE3-433A-A3E2-8814097B5277}"/>
    <dgm:cxn modelId="{F594034F-B85B-4A85-9F87-9038F53A04BC}" type="presOf" srcId="{C3ABE132-2CDA-4734-B23B-CE19EFAF92EB}" destId="{0948B78A-5FD8-42C7-8AB1-EEA81A814368}" srcOrd="0" destOrd="0" presId="urn:microsoft.com/office/officeart/2005/8/layout/vList2"/>
    <dgm:cxn modelId="{6C2A3658-EB2B-468E-8C28-0102BB574CCD}" srcId="{D1B84751-30E3-488D-ADB5-88FBE80BD5CF}" destId="{E9AB2843-C70E-43D6-B772-259BDFE19F0A}" srcOrd="1" destOrd="0" parTransId="{A0707FF7-9E22-42DC-9F8A-CECB681A1A02}" sibTransId="{060E240F-B263-4792-9DC8-827C61410A58}"/>
    <dgm:cxn modelId="{CA57D48C-B730-45B4-9F2C-7E0104BFFD77}" type="presOf" srcId="{D1B84751-30E3-488D-ADB5-88FBE80BD5CF}" destId="{C9E61B23-DE1C-4056-B036-C61222ED746E}" srcOrd="0" destOrd="0" presId="urn:microsoft.com/office/officeart/2005/8/layout/vList2"/>
    <dgm:cxn modelId="{D58CCDAD-A6ED-4768-B893-4B3E283197F0}" type="presOf" srcId="{E9AB2843-C70E-43D6-B772-259BDFE19F0A}" destId="{AB2213D9-769A-4806-93D7-19D2C744D6F9}" srcOrd="0" destOrd="0" presId="urn:microsoft.com/office/officeart/2005/8/layout/vList2"/>
    <dgm:cxn modelId="{92A05A32-42D7-4A8E-BD0B-3CC03C9A41C8}" type="presParOf" srcId="{C9E61B23-DE1C-4056-B036-C61222ED746E}" destId="{0948B78A-5FD8-42C7-8AB1-EEA81A814368}" srcOrd="0" destOrd="0" presId="urn:microsoft.com/office/officeart/2005/8/layout/vList2"/>
    <dgm:cxn modelId="{07F6FE26-48BD-4B4C-9841-71E889DB0A8D}" type="presParOf" srcId="{C9E61B23-DE1C-4056-B036-C61222ED746E}" destId="{C24618AB-D0BB-4EDB-A811-DCBB8F4A5CBE}" srcOrd="1" destOrd="0" presId="urn:microsoft.com/office/officeart/2005/8/layout/vList2"/>
    <dgm:cxn modelId="{99030A93-2F2F-465E-8192-CC4DB961E0B7}" type="presParOf" srcId="{C9E61B23-DE1C-4056-B036-C61222ED746E}" destId="{AB2213D9-769A-4806-93D7-19D2C744D6F9}" srcOrd="2" destOrd="0" presId="urn:microsoft.com/office/officeart/2005/8/layout/vList2"/>
    <dgm:cxn modelId="{BE651BEC-8DE4-442E-908C-DA4B5743C81F}" type="presParOf" srcId="{C9E61B23-DE1C-4056-B036-C61222ED746E}" destId="{BD68EA03-E417-4099-8A3D-1A931B352F21}" srcOrd="3" destOrd="0" presId="urn:microsoft.com/office/officeart/2005/8/layout/vList2"/>
    <dgm:cxn modelId="{AF63DFD5-CF62-4BE0-AEA2-0EADAD5B94A0}" type="presParOf" srcId="{C9E61B23-DE1C-4056-B036-C61222ED746E}" destId="{50318E26-0F8B-49CF-B5E6-798BA497849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C3E23A2-CE80-428B-A817-D79B7F485111}"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6321B111-EF6A-49D4-8B7F-1817E788A38C}">
      <dgm:prSet/>
      <dgm:spPr/>
      <dgm:t>
        <a:bodyPr/>
        <a:lstStyle/>
        <a:p>
          <a:r>
            <a:rPr lang="en-US"/>
            <a:t>- Measure retention initiatives</a:t>
          </a:r>
        </a:p>
      </dgm:t>
    </dgm:pt>
    <dgm:pt modelId="{FA80AE4A-5BEF-44E2-8E62-56EAC527B4DB}" type="parTrans" cxnId="{87722829-13DE-4D95-95DF-40772C5515EB}">
      <dgm:prSet/>
      <dgm:spPr/>
      <dgm:t>
        <a:bodyPr/>
        <a:lstStyle/>
        <a:p>
          <a:endParaRPr lang="en-US"/>
        </a:p>
      </dgm:t>
    </dgm:pt>
    <dgm:pt modelId="{3FA7E091-F981-44E6-AC57-B60FED1C32B5}" type="sibTrans" cxnId="{87722829-13DE-4D95-95DF-40772C5515EB}">
      <dgm:prSet/>
      <dgm:spPr/>
      <dgm:t>
        <a:bodyPr/>
        <a:lstStyle/>
        <a:p>
          <a:endParaRPr lang="en-US"/>
        </a:p>
      </dgm:t>
    </dgm:pt>
    <dgm:pt modelId="{FF84FD9F-E4B5-4CAF-A114-20AE3306028F}">
      <dgm:prSet/>
      <dgm:spPr/>
      <dgm:t>
        <a:bodyPr/>
        <a:lstStyle/>
        <a:p>
          <a:r>
            <a:rPr lang="en-US" dirty="0"/>
            <a:t>- Continue surveying employees</a:t>
          </a:r>
        </a:p>
      </dgm:t>
    </dgm:pt>
    <dgm:pt modelId="{C6E226A0-FC99-48C0-82D8-7591F7B8FB9E}" type="parTrans" cxnId="{FECAC1BB-4AD6-4C62-A2E6-8A926B9189D8}">
      <dgm:prSet/>
      <dgm:spPr/>
      <dgm:t>
        <a:bodyPr/>
        <a:lstStyle/>
        <a:p>
          <a:endParaRPr lang="en-US"/>
        </a:p>
      </dgm:t>
    </dgm:pt>
    <dgm:pt modelId="{C108BA4B-1A55-40B6-A9B6-A85EDC66C66D}" type="sibTrans" cxnId="{FECAC1BB-4AD6-4C62-A2E6-8A926B9189D8}">
      <dgm:prSet/>
      <dgm:spPr/>
      <dgm:t>
        <a:bodyPr/>
        <a:lstStyle/>
        <a:p>
          <a:endParaRPr lang="en-US"/>
        </a:p>
      </dgm:t>
    </dgm:pt>
    <dgm:pt modelId="{905C54A8-C031-497F-829A-65969A3EFFED}">
      <dgm:prSet/>
      <dgm:spPr/>
      <dgm:t>
        <a:bodyPr/>
        <a:lstStyle/>
        <a:p>
          <a:r>
            <a:rPr lang="en-US"/>
            <a:t>- Refine retention strategies</a:t>
          </a:r>
        </a:p>
      </dgm:t>
    </dgm:pt>
    <dgm:pt modelId="{025ABFC0-C35E-4757-8D6F-482281A74B40}" type="parTrans" cxnId="{D4C127B4-E0FC-4173-B6C7-726FD315B607}">
      <dgm:prSet/>
      <dgm:spPr/>
      <dgm:t>
        <a:bodyPr/>
        <a:lstStyle/>
        <a:p>
          <a:endParaRPr lang="en-US"/>
        </a:p>
      </dgm:t>
    </dgm:pt>
    <dgm:pt modelId="{0FED13C3-99D7-4D07-8273-12E11C4E3B0F}" type="sibTrans" cxnId="{D4C127B4-E0FC-4173-B6C7-726FD315B607}">
      <dgm:prSet/>
      <dgm:spPr/>
      <dgm:t>
        <a:bodyPr/>
        <a:lstStyle/>
        <a:p>
          <a:endParaRPr lang="en-US"/>
        </a:p>
      </dgm:t>
    </dgm:pt>
    <dgm:pt modelId="{B3F57728-DC8A-4D95-ACBE-9F68A4403751}" type="pres">
      <dgm:prSet presAssocID="{4C3E23A2-CE80-428B-A817-D79B7F485111}" presName="Name0" presStyleCnt="0">
        <dgm:presLayoutVars>
          <dgm:dir/>
          <dgm:animLvl val="lvl"/>
          <dgm:resizeHandles val="exact"/>
        </dgm:presLayoutVars>
      </dgm:prSet>
      <dgm:spPr/>
    </dgm:pt>
    <dgm:pt modelId="{B442BB35-008D-406E-A821-15F9365565E0}" type="pres">
      <dgm:prSet presAssocID="{6321B111-EF6A-49D4-8B7F-1817E788A38C}" presName="linNode" presStyleCnt="0"/>
      <dgm:spPr/>
    </dgm:pt>
    <dgm:pt modelId="{0B3EE91D-4ED0-4D90-864B-83A6D6B70E3D}" type="pres">
      <dgm:prSet presAssocID="{6321B111-EF6A-49D4-8B7F-1817E788A38C}" presName="parentText" presStyleLbl="node1" presStyleIdx="0" presStyleCnt="3">
        <dgm:presLayoutVars>
          <dgm:chMax val="1"/>
          <dgm:bulletEnabled val="1"/>
        </dgm:presLayoutVars>
      </dgm:prSet>
      <dgm:spPr/>
    </dgm:pt>
    <dgm:pt modelId="{C9216F80-48CE-4A96-AD49-B12760355B50}" type="pres">
      <dgm:prSet presAssocID="{3FA7E091-F981-44E6-AC57-B60FED1C32B5}" presName="sp" presStyleCnt="0"/>
      <dgm:spPr/>
    </dgm:pt>
    <dgm:pt modelId="{1477972D-C92A-4A1E-B737-B3859CC5F744}" type="pres">
      <dgm:prSet presAssocID="{FF84FD9F-E4B5-4CAF-A114-20AE3306028F}" presName="linNode" presStyleCnt="0"/>
      <dgm:spPr/>
    </dgm:pt>
    <dgm:pt modelId="{C900C59E-B9B5-44AB-A1E1-A94CC409F5EC}" type="pres">
      <dgm:prSet presAssocID="{FF84FD9F-E4B5-4CAF-A114-20AE3306028F}" presName="parentText" presStyleLbl="node1" presStyleIdx="1" presStyleCnt="3">
        <dgm:presLayoutVars>
          <dgm:chMax val="1"/>
          <dgm:bulletEnabled val="1"/>
        </dgm:presLayoutVars>
      </dgm:prSet>
      <dgm:spPr/>
    </dgm:pt>
    <dgm:pt modelId="{417993F1-8D80-43DB-BE0F-69CAD3E1E481}" type="pres">
      <dgm:prSet presAssocID="{C108BA4B-1A55-40B6-A9B6-A85EDC66C66D}" presName="sp" presStyleCnt="0"/>
      <dgm:spPr/>
    </dgm:pt>
    <dgm:pt modelId="{B38727EE-AAD4-4A5C-B9C6-76C3EB18A0EA}" type="pres">
      <dgm:prSet presAssocID="{905C54A8-C031-497F-829A-65969A3EFFED}" presName="linNode" presStyleCnt="0"/>
      <dgm:spPr/>
    </dgm:pt>
    <dgm:pt modelId="{EDAC47A5-41CD-4ABD-A95D-BA64B9414F4E}" type="pres">
      <dgm:prSet presAssocID="{905C54A8-C031-497F-829A-65969A3EFFED}" presName="parentText" presStyleLbl="node1" presStyleIdx="2" presStyleCnt="3">
        <dgm:presLayoutVars>
          <dgm:chMax val="1"/>
          <dgm:bulletEnabled val="1"/>
        </dgm:presLayoutVars>
      </dgm:prSet>
      <dgm:spPr/>
    </dgm:pt>
  </dgm:ptLst>
  <dgm:cxnLst>
    <dgm:cxn modelId="{5A1A7822-48CA-4056-8E4E-3C4AF5800650}" type="presOf" srcId="{6321B111-EF6A-49D4-8B7F-1817E788A38C}" destId="{0B3EE91D-4ED0-4D90-864B-83A6D6B70E3D}" srcOrd="0" destOrd="0" presId="urn:microsoft.com/office/officeart/2005/8/layout/vList5"/>
    <dgm:cxn modelId="{87722829-13DE-4D95-95DF-40772C5515EB}" srcId="{4C3E23A2-CE80-428B-A817-D79B7F485111}" destId="{6321B111-EF6A-49D4-8B7F-1817E788A38C}" srcOrd="0" destOrd="0" parTransId="{FA80AE4A-5BEF-44E2-8E62-56EAC527B4DB}" sibTransId="{3FA7E091-F981-44E6-AC57-B60FED1C32B5}"/>
    <dgm:cxn modelId="{7A6A6F9B-F11B-4C6F-B80D-BC744E7169C4}" type="presOf" srcId="{FF84FD9F-E4B5-4CAF-A114-20AE3306028F}" destId="{C900C59E-B9B5-44AB-A1E1-A94CC409F5EC}" srcOrd="0" destOrd="0" presId="urn:microsoft.com/office/officeart/2005/8/layout/vList5"/>
    <dgm:cxn modelId="{D4C127B4-E0FC-4173-B6C7-726FD315B607}" srcId="{4C3E23A2-CE80-428B-A817-D79B7F485111}" destId="{905C54A8-C031-497F-829A-65969A3EFFED}" srcOrd="2" destOrd="0" parTransId="{025ABFC0-C35E-4757-8D6F-482281A74B40}" sibTransId="{0FED13C3-99D7-4D07-8273-12E11C4E3B0F}"/>
    <dgm:cxn modelId="{FECAC1BB-4AD6-4C62-A2E6-8A926B9189D8}" srcId="{4C3E23A2-CE80-428B-A817-D79B7F485111}" destId="{FF84FD9F-E4B5-4CAF-A114-20AE3306028F}" srcOrd="1" destOrd="0" parTransId="{C6E226A0-FC99-48C0-82D8-7591F7B8FB9E}" sibTransId="{C108BA4B-1A55-40B6-A9B6-A85EDC66C66D}"/>
    <dgm:cxn modelId="{662F9FC7-8696-4FD5-9028-E5380203DDD3}" type="presOf" srcId="{4C3E23A2-CE80-428B-A817-D79B7F485111}" destId="{B3F57728-DC8A-4D95-ACBE-9F68A4403751}" srcOrd="0" destOrd="0" presId="urn:microsoft.com/office/officeart/2005/8/layout/vList5"/>
    <dgm:cxn modelId="{AFFE62D4-F25A-474A-A308-0C0309195E2D}" type="presOf" srcId="{905C54A8-C031-497F-829A-65969A3EFFED}" destId="{EDAC47A5-41CD-4ABD-A95D-BA64B9414F4E}" srcOrd="0" destOrd="0" presId="urn:microsoft.com/office/officeart/2005/8/layout/vList5"/>
    <dgm:cxn modelId="{31550F0E-635C-46AA-A1E9-FCF9D55A251F}" type="presParOf" srcId="{B3F57728-DC8A-4D95-ACBE-9F68A4403751}" destId="{B442BB35-008D-406E-A821-15F9365565E0}" srcOrd="0" destOrd="0" presId="urn:microsoft.com/office/officeart/2005/8/layout/vList5"/>
    <dgm:cxn modelId="{C52EC4EA-A405-4359-91F4-9182ED965710}" type="presParOf" srcId="{B442BB35-008D-406E-A821-15F9365565E0}" destId="{0B3EE91D-4ED0-4D90-864B-83A6D6B70E3D}" srcOrd="0" destOrd="0" presId="urn:microsoft.com/office/officeart/2005/8/layout/vList5"/>
    <dgm:cxn modelId="{E6A7BBB3-8F25-46D8-89F0-FB86AE628CB4}" type="presParOf" srcId="{B3F57728-DC8A-4D95-ACBE-9F68A4403751}" destId="{C9216F80-48CE-4A96-AD49-B12760355B50}" srcOrd="1" destOrd="0" presId="urn:microsoft.com/office/officeart/2005/8/layout/vList5"/>
    <dgm:cxn modelId="{AF2386D5-B0A6-4C26-B662-11323C078AE3}" type="presParOf" srcId="{B3F57728-DC8A-4D95-ACBE-9F68A4403751}" destId="{1477972D-C92A-4A1E-B737-B3859CC5F744}" srcOrd="2" destOrd="0" presId="urn:microsoft.com/office/officeart/2005/8/layout/vList5"/>
    <dgm:cxn modelId="{B6CE3FF6-416D-48BB-9413-B313315C9300}" type="presParOf" srcId="{1477972D-C92A-4A1E-B737-B3859CC5F744}" destId="{C900C59E-B9B5-44AB-A1E1-A94CC409F5EC}" srcOrd="0" destOrd="0" presId="urn:microsoft.com/office/officeart/2005/8/layout/vList5"/>
    <dgm:cxn modelId="{0BC4CBCE-5492-4998-B08B-486EA7AD3913}" type="presParOf" srcId="{B3F57728-DC8A-4D95-ACBE-9F68A4403751}" destId="{417993F1-8D80-43DB-BE0F-69CAD3E1E481}" srcOrd="3" destOrd="0" presId="urn:microsoft.com/office/officeart/2005/8/layout/vList5"/>
    <dgm:cxn modelId="{A9ABCFA5-1B16-4047-B9F7-436B301D402F}" type="presParOf" srcId="{B3F57728-DC8A-4D95-ACBE-9F68A4403751}" destId="{B38727EE-AAD4-4A5C-B9C6-76C3EB18A0EA}" srcOrd="4" destOrd="0" presId="urn:microsoft.com/office/officeart/2005/8/layout/vList5"/>
    <dgm:cxn modelId="{41778B32-71DD-4FA0-8890-1853D1EE0647}" type="presParOf" srcId="{B38727EE-AAD4-4A5C-B9C6-76C3EB18A0EA}" destId="{EDAC47A5-41CD-4ABD-A95D-BA64B9414F4E}"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A026FD-4E5C-4B41-9CF8-718C6168FCCE}">
      <dsp:nvSpPr>
        <dsp:cNvPr id="0" name=""/>
        <dsp:cNvSpPr/>
      </dsp:nvSpPr>
      <dsp:spPr>
        <a:xfrm>
          <a:off x="0" y="450734"/>
          <a:ext cx="5280402" cy="14297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 High staff turnover means responsibility for organizations is expensive (Aman-Ullah et al., 2020)</a:t>
          </a:r>
        </a:p>
      </dsp:txBody>
      <dsp:txXfrm>
        <a:off x="69794" y="520528"/>
        <a:ext cx="5140814" cy="1290152"/>
      </dsp:txXfrm>
    </dsp:sp>
    <dsp:sp modelId="{9A3F8DC6-D8E3-4C18-917C-D29515669AB7}">
      <dsp:nvSpPr>
        <dsp:cNvPr id="0" name=""/>
        <dsp:cNvSpPr/>
      </dsp:nvSpPr>
      <dsp:spPr>
        <a:xfrm>
          <a:off x="0" y="1955354"/>
          <a:ext cx="5280402" cy="14297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 It creates short of skills and brain drain.</a:t>
          </a:r>
        </a:p>
      </dsp:txBody>
      <dsp:txXfrm>
        <a:off x="69794" y="2025148"/>
        <a:ext cx="5140814" cy="1290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583D6A-5A2F-41E6-973F-4B2D984DAEAD}">
      <dsp:nvSpPr>
        <dsp:cNvPr id="0" name=""/>
        <dsp:cNvSpPr/>
      </dsp:nvSpPr>
      <dsp:spPr>
        <a:xfrm>
          <a:off x="1943239" y="2047"/>
          <a:ext cx="2186143" cy="13512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 Know what makes the employees switch jobs.</a:t>
          </a:r>
        </a:p>
      </dsp:txBody>
      <dsp:txXfrm>
        <a:off x="2009202" y="68010"/>
        <a:ext cx="2054217" cy="1219337"/>
      </dsp:txXfrm>
    </dsp:sp>
    <dsp:sp modelId="{4A84D7EF-CE04-491F-BF71-63BA4953AF6B}">
      <dsp:nvSpPr>
        <dsp:cNvPr id="0" name=""/>
        <dsp:cNvSpPr/>
      </dsp:nvSpPr>
      <dsp:spPr>
        <a:xfrm>
          <a:off x="1943239" y="1420874"/>
          <a:ext cx="2186143" cy="13512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 Conduct exit interviews (</a:t>
          </a:r>
          <a:r>
            <a:rPr lang="en-US" sz="2000" kern="1200" dirty="0" err="1"/>
            <a:t>Elsafty</a:t>
          </a:r>
          <a:r>
            <a:rPr lang="en-US" sz="2000" kern="1200" dirty="0"/>
            <a:t> and </a:t>
          </a:r>
          <a:r>
            <a:rPr lang="en-US" sz="2000" kern="1200" dirty="0" err="1"/>
            <a:t>Oraby</a:t>
          </a:r>
          <a:r>
            <a:rPr lang="en-US" sz="2000" kern="1200" dirty="0"/>
            <a:t>, 2022)</a:t>
          </a:r>
        </a:p>
      </dsp:txBody>
      <dsp:txXfrm>
        <a:off x="2009202" y="1486837"/>
        <a:ext cx="2054217" cy="1219337"/>
      </dsp:txXfrm>
    </dsp:sp>
    <dsp:sp modelId="{B7B41CF9-8BCA-4987-952E-12214184A7D0}">
      <dsp:nvSpPr>
        <dsp:cNvPr id="0" name=""/>
        <dsp:cNvSpPr/>
      </dsp:nvSpPr>
      <dsp:spPr>
        <a:xfrm>
          <a:off x="1943239" y="2839701"/>
          <a:ext cx="2186143" cy="13512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 Track turnover metrics</a:t>
          </a:r>
        </a:p>
      </dsp:txBody>
      <dsp:txXfrm>
        <a:off x="2009202" y="2905664"/>
        <a:ext cx="2054217" cy="12193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534BB0-2D44-4653-BBBF-86A8F800B5FA}">
      <dsp:nvSpPr>
        <dsp:cNvPr id="0" name=""/>
        <dsp:cNvSpPr/>
      </dsp:nvSpPr>
      <dsp:spPr>
        <a:xfrm>
          <a:off x="0" y="352244"/>
          <a:ext cx="4942828" cy="9429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 Offer competitive compensation</a:t>
          </a:r>
        </a:p>
      </dsp:txBody>
      <dsp:txXfrm>
        <a:off x="46029" y="398273"/>
        <a:ext cx="4850770" cy="850852"/>
      </dsp:txXfrm>
    </dsp:sp>
    <dsp:sp modelId="{C1573202-6602-4A83-9365-70533C3482E7}">
      <dsp:nvSpPr>
        <dsp:cNvPr id="0" name=""/>
        <dsp:cNvSpPr/>
      </dsp:nvSpPr>
      <dsp:spPr>
        <a:xfrm>
          <a:off x="0" y="1344114"/>
          <a:ext cx="4942828" cy="9429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 Accompanying these procedures should be internal mobility routes, which, would help the employees achieve career goals (Kurdi, and </a:t>
          </a:r>
          <a:r>
            <a:rPr lang="en-US" sz="1700" kern="1200" dirty="0" err="1"/>
            <a:t>Alshurideh</a:t>
          </a:r>
          <a:r>
            <a:rPr lang="en-US" sz="1700" kern="1200" dirty="0"/>
            <a:t>, 2020).</a:t>
          </a:r>
        </a:p>
      </dsp:txBody>
      <dsp:txXfrm>
        <a:off x="46029" y="1390143"/>
        <a:ext cx="4850770" cy="850852"/>
      </dsp:txXfrm>
    </dsp:sp>
    <dsp:sp modelId="{60B18154-ACEB-4BBB-992B-8CEBE721CD75}">
      <dsp:nvSpPr>
        <dsp:cNvPr id="0" name=""/>
        <dsp:cNvSpPr/>
      </dsp:nvSpPr>
      <dsp:spPr>
        <a:xfrm>
          <a:off x="0" y="2335985"/>
          <a:ext cx="4942828" cy="9429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 Build up a good company culture</a:t>
          </a:r>
        </a:p>
      </dsp:txBody>
      <dsp:txXfrm>
        <a:off x="46029" y="2382014"/>
        <a:ext cx="4850770" cy="8508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48B78A-5FD8-42C7-8AB1-EEA81A814368}">
      <dsp:nvSpPr>
        <dsp:cNvPr id="0" name=""/>
        <dsp:cNvSpPr/>
      </dsp:nvSpPr>
      <dsp:spPr>
        <a:xfrm>
          <a:off x="0" y="52324"/>
          <a:ext cx="6141279"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 Draw joint managers of teams into coaching and support work.</a:t>
          </a:r>
        </a:p>
      </dsp:txBody>
      <dsp:txXfrm>
        <a:off x="48547" y="100871"/>
        <a:ext cx="6044185" cy="897406"/>
      </dsp:txXfrm>
    </dsp:sp>
    <dsp:sp modelId="{AB2213D9-769A-4806-93D7-19D2C744D6F9}">
      <dsp:nvSpPr>
        <dsp:cNvPr id="0" name=""/>
        <dsp:cNvSpPr/>
      </dsp:nvSpPr>
      <dsp:spPr>
        <a:xfrm>
          <a:off x="0" y="1118824"/>
          <a:ext cx="6141279"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 Provide learning/training programs (Susanto and Rony, 2023)</a:t>
          </a:r>
        </a:p>
      </dsp:txBody>
      <dsp:txXfrm>
        <a:off x="48547" y="1167371"/>
        <a:ext cx="6044185" cy="897406"/>
      </dsp:txXfrm>
    </dsp:sp>
    <dsp:sp modelId="{50318E26-0F8B-49CF-B5E6-798BA497849B}">
      <dsp:nvSpPr>
        <dsp:cNvPr id="0" name=""/>
        <dsp:cNvSpPr/>
      </dsp:nvSpPr>
      <dsp:spPr>
        <a:xfrm>
          <a:off x="0" y="2185324"/>
          <a:ext cx="6141279"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 Promote work/life balance</a:t>
          </a:r>
        </a:p>
      </dsp:txBody>
      <dsp:txXfrm>
        <a:off x="48547" y="2233871"/>
        <a:ext cx="6044185" cy="8974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EE91D-4ED0-4D90-864B-83A6D6B70E3D}">
      <dsp:nvSpPr>
        <dsp:cNvPr id="0" name=""/>
        <dsp:cNvSpPr/>
      </dsp:nvSpPr>
      <dsp:spPr>
        <a:xfrm>
          <a:off x="1804415" y="1852"/>
          <a:ext cx="2029968" cy="12226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 Measure retention initiatives</a:t>
          </a:r>
        </a:p>
      </dsp:txBody>
      <dsp:txXfrm>
        <a:off x="1864100" y="61537"/>
        <a:ext cx="1910598" cy="1103274"/>
      </dsp:txXfrm>
    </dsp:sp>
    <dsp:sp modelId="{C900C59E-B9B5-44AB-A1E1-A94CC409F5EC}">
      <dsp:nvSpPr>
        <dsp:cNvPr id="0" name=""/>
        <dsp:cNvSpPr/>
      </dsp:nvSpPr>
      <dsp:spPr>
        <a:xfrm>
          <a:off x="1804415" y="1285629"/>
          <a:ext cx="2029968" cy="12226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 Continue surveying employees</a:t>
          </a:r>
        </a:p>
      </dsp:txBody>
      <dsp:txXfrm>
        <a:off x="1864100" y="1345314"/>
        <a:ext cx="1910598" cy="1103274"/>
      </dsp:txXfrm>
    </dsp:sp>
    <dsp:sp modelId="{EDAC47A5-41CD-4ABD-A95D-BA64B9414F4E}">
      <dsp:nvSpPr>
        <dsp:cNvPr id="0" name=""/>
        <dsp:cNvSpPr/>
      </dsp:nvSpPr>
      <dsp:spPr>
        <a:xfrm>
          <a:off x="1804415" y="2569406"/>
          <a:ext cx="2029968" cy="12226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 Refine retention strategies</a:t>
          </a:r>
        </a:p>
      </dsp:txBody>
      <dsp:txXfrm>
        <a:off x="1864100" y="2629091"/>
        <a:ext cx="1910598" cy="11032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BEDA40-91A9-49DC-B402-0EBE674AAEA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a:extLst>
              <a:ext uri="{FF2B5EF4-FFF2-40B4-BE49-F238E27FC236}">
                <a16:creationId xmlns:a16="http://schemas.microsoft.com/office/drawing/2014/main" id="{E8CBB508-5589-42E7-A433-D119AC0FFB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2BFC85-49E4-447A-A7E3-16153CB2FE2A}" type="datetimeFigureOut">
              <a:rPr lang="en-IN" smtClean="0"/>
              <a:t>07-04-2024</a:t>
            </a:fld>
            <a:endParaRPr lang="en-IN" dirty="0"/>
          </a:p>
        </p:txBody>
      </p:sp>
      <p:sp>
        <p:nvSpPr>
          <p:cNvPr id="4" name="Footer Placeholder 3">
            <a:extLst>
              <a:ext uri="{FF2B5EF4-FFF2-40B4-BE49-F238E27FC236}">
                <a16:creationId xmlns:a16="http://schemas.microsoft.com/office/drawing/2014/main" id="{E9232ABA-B33A-4B3B-8412-C1773FBF3DB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5" name="Slide Number Placeholder 4">
            <a:extLst>
              <a:ext uri="{FF2B5EF4-FFF2-40B4-BE49-F238E27FC236}">
                <a16:creationId xmlns:a16="http://schemas.microsoft.com/office/drawing/2014/main" id="{BAB1832E-3B48-42CB-80A7-CD8E48D52D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1072A3-100F-40A9-915F-8D2D9E6962D8}" type="slidenum">
              <a:rPr lang="en-IN" smtClean="0"/>
              <a:t>‹#›</a:t>
            </a:fld>
            <a:endParaRPr lang="en-IN" dirty="0"/>
          </a:p>
        </p:txBody>
      </p:sp>
    </p:spTree>
    <p:extLst>
      <p:ext uri="{BB962C8B-B14F-4D97-AF65-F5344CB8AC3E}">
        <p14:creationId xmlns:p14="http://schemas.microsoft.com/office/powerpoint/2010/main" val="5135371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71B50E-4C60-4F9E-B773-52059170945B}" type="datetimeFigureOut">
              <a:rPr lang="en-IN" smtClean="0"/>
              <a:t>07-04-2024</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30CFA-805A-4FD3-B3A0-DAAA5993DA17}" type="slidenum">
              <a:rPr lang="en-IN" smtClean="0"/>
              <a:t>‹#›</a:t>
            </a:fld>
            <a:endParaRPr lang="en-IN" dirty="0"/>
          </a:p>
        </p:txBody>
      </p:sp>
    </p:spTree>
    <p:extLst>
      <p:ext uri="{BB962C8B-B14F-4D97-AF65-F5344CB8AC3E}">
        <p14:creationId xmlns:p14="http://schemas.microsoft.com/office/powerpoint/2010/main" val="798927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230CFA-805A-4FD3-B3A0-DAAA5993DA17}" type="slidenum">
              <a:rPr lang="en-IN" smtClean="0"/>
              <a:t>1</a:t>
            </a:fld>
            <a:endParaRPr lang="en-IN" dirty="0"/>
          </a:p>
        </p:txBody>
      </p:sp>
    </p:spTree>
    <p:extLst>
      <p:ext uri="{BB962C8B-B14F-4D97-AF65-F5344CB8AC3E}">
        <p14:creationId xmlns:p14="http://schemas.microsoft.com/office/powerpoint/2010/main" val="817942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6B7280"/>
                </a:solidFill>
                <a:effectLst/>
                <a:latin typeface="Axiforma"/>
              </a:rPr>
              <a:t>Employee retention is usually synonymous with the systems, strategies, and methodologies the firms employ to retain important employees from leaving their jobs. In addition to the costly processes of recruiting, hiring, and training substitutes for the lost candidates, high turnover is also a big expense. Organizations are constantly in pursuit of this elusive talent and the intentions are to retain the best performers who in return help maintain their productivity and competitive edge.</a:t>
            </a:r>
            <a:endParaRPr lang="en-US" dirty="0"/>
          </a:p>
        </p:txBody>
      </p:sp>
      <p:sp>
        <p:nvSpPr>
          <p:cNvPr id="4" name="Slide Number Placeholder 3"/>
          <p:cNvSpPr>
            <a:spLocks noGrp="1"/>
          </p:cNvSpPr>
          <p:nvPr>
            <p:ph type="sldNum" sz="quarter" idx="10"/>
          </p:nvPr>
        </p:nvSpPr>
        <p:spPr/>
        <p:txBody>
          <a:bodyPr/>
          <a:lstStyle/>
          <a:p>
            <a:fld id="{79230CFA-805A-4FD3-B3A0-DAAA5993DA17}" type="slidenum">
              <a:rPr lang="en-IN" smtClean="0"/>
              <a:t>2</a:t>
            </a:fld>
            <a:endParaRPr lang="en-IN" dirty="0"/>
          </a:p>
        </p:txBody>
      </p:sp>
    </p:spTree>
    <p:extLst>
      <p:ext uri="{BB962C8B-B14F-4D97-AF65-F5344CB8AC3E}">
        <p14:creationId xmlns:p14="http://schemas.microsoft.com/office/powerpoint/2010/main" val="10074205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6B7280"/>
                </a:solidFill>
                <a:effectLst/>
                <a:latin typeface="Axiforma"/>
              </a:rPr>
              <a:t>In order to fight with low rates of retention, HR department must recognize those factors that make employees with a desire to work decide to leave the company. Disengagement interviews redefined the reasons for the exit and a level of fulfilment by the employee. HR should be member of human tracking team (for example) in order to notice if there any trends and problems.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9230CFA-805A-4FD3-B3A0-DAAA5993DA17}" type="slidenum">
              <a:rPr lang="en-IN" smtClean="0"/>
              <a:t>3</a:t>
            </a:fld>
            <a:endParaRPr lang="en-IN" dirty="0"/>
          </a:p>
        </p:txBody>
      </p:sp>
    </p:spTree>
    <p:extLst>
      <p:ext uri="{BB962C8B-B14F-4D97-AF65-F5344CB8AC3E}">
        <p14:creationId xmlns:p14="http://schemas.microsoft.com/office/powerpoint/2010/main" val="1746290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6B7280"/>
                </a:solidFill>
                <a:effectLst/>
                <a:latin typeface="Axiforma"/>
              </a:rPr>
              <a:t>The winners of this competition would be announced in five days’ time and the awarding would take place at the MSA hall. Organizations are expected to survey the pay and fringes of their employees and develop compensation plans, which will engage the employees and fight off the turnover rate. Similarly, promotion prospects of employees help retain employees who are on the hunt of their career growth. As well as this, the employees' culture and the working environment must be suitable to increase their engagement and satisfaction.</a:t>
            </a:r>
            <a:endParaRPr lang="en-AU" dirty="0"/>
          </a:p>
        </p:txBody>
      </p:sp>
      <p:sp>
        <p:nvSpPr>
          <p:cNvPr id="4" name="Slide Number Placeholder 3"/>
          <p:cNvSpPr>
            <a:spLocks noGrp="1"/>
          </p:cNvSpPr>
          <p:nvPr>
            <p:ph type="sldNum" sz="quarter" idx="10"/>
          </p:nvPr>
        </p:nvSpPr>
        <p:spPr/>
        <p:txBody>
          <a:bodyPr/>
          <a:lstStyle/>
          <a:p>
            <a:fld id="{79230CFA-805A-4FD3-B3A0-DAAA5993DA17}" type="slidenum">
              <a:rPr lang="en-IN" smtClean="0"/>
              <a:t>4</a:t>
            </a:fld>
            <a:endParaRPr lang="en-IN" dirty="0"/>
          </a:p>
        </p:txBody>
      </p:sp>
    </p:spTree>
    <p:extLst>
      <p:ext uri="{BB962C8B-B14F-4D97-AF65-F5344CB8AC3E}">
        <p14:creationId xmlns:p14="http://schemas.microsoft.com/office/powerpoint/2010/main" val="9745435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6B7280"/>
                </a:solidFill>
                <a:effectLst/>
                <a:latin typeface="Axiforma"/>
              </a:rPr>
              <a:t>Another thing that managers can do to keep workers happy is provide job satisfaction. HR should guide managers on how to handle staff right thereby ensuring when they are employed they are coached, supported and developed. Investment in the in-house training of employees symbolizes the value and cultural growth of the organization. Work/life balance policies can ease pressure and stress associated with work-related demands through employees' proper management.</a:t>
            </a:r>
            <a:endParaRPr lang="en-AU" dirty="0"/>
          </a:p>
        </p:txBody>
      </p:sp>
      <p:sp>
        <p:nvSpPr>
          <p:cNvPr id="4" name="Slide Number Placeholder 3"/>
          <p:cNvSpPr>
            <a:spLocks noGrp="1"/>
          </p:cNvSpPr>
          <p:nvPr>
            <p:ph type="sldNum" sz="quarter" idx="10"/>
          </p:nvPr>
        </p:nvSpPr>
        <p:spPr/>
        <p:txBody>
          <a:bodyPr/>
          <a:lstStyle/>
          <a:p>
            <a:fld id="{79230CFA-805A-4FD3-B3A0-DAAA5993DA17}" type="slidenum">
              <a:rPr lang="en-IN" smtClean="0"/>
              <a:t>5</a:t>
            </a:fld>
            <a:endParaRPr lang="en-IN" dirty="0"/>
          </a:p>
        </p:txBody>
      </p:sp>
    </p:spTree>
    <p:extLst>
      <p:ext uri="{BB962C8B-B14F-4D97-AF65-F5344CB8AC3E}">
        <p14:creationId xmlns:p14="http://schemas.microsoft.com/office/powerpoint/2010/main" val="801234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6B7280"/>
                </a:solidFill>
                <a:effectLst/>
                <a:latin typeface="Axiforma"/>
              </a:rPr>
              <a:t>In parallel with the data analysis strategy, the HR should be researching and piloting different retention initiatives, tracking participation and effectiveness as well as conducting surveys to improve the approach. A retention strategy must encompass continuous collection of data and study of the workforce and retargeted approaches with that information, if need be.</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9230CFA-805A-4FD3-B3A0-DAAA5993DA17}" type="slidenum">
              <a:rPr lang="en-IN" smtClean="0"/>
              <a:t>6</a:t>
            </a:fld>
            <a:endParaRPr lang="en-IN" dirty="0"/>
          </a:p>
        </p:txBody>
      </p:sp>
    </p:spTree>
    <p:extLst>
      <p:ext uri="{BB962C8B-B14F-4D97-AF65-F5344CB8AC3E}">
        <p14:creationId xmlns:p14="http://schemas.microsoft.com/office/powerpoint/2010/main" val="28326650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9230CFA-805A-4FD3-B3A0-DAAA5993DA17}" type="slidenum">
              <a:rPr lang="en-IN" smtClean="0"/>
              <a:t>7</a:t>
            </a:fld>
            <a:endParaRPr lang="en-IN" dirty="0"/>
          </a:p>
        </p:txBody>
      </p:sp>
    </p:spTree>
    <p:extLst>
      <p:ext uri="{BB962C8B-B14F-4D97-AF65-F5344CB8AC3E}">
        <p14:creationId xmlns:p14="http://schemas.microsoft.com/office/powerpoint/2010/main" val="12662435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id="{73B47EE6-EDE6-4881-B456-B37D9C1ADE3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bg2"/>
                </a:solidFill>
              </a:defRPr>
            </a:lvl1pPr>
          </a:lstStyle>
          <a:p>
            <a:r>
              <a:rPr lang="en-US"/>
              <a:t>Click icon to add picture</a:t>
            </a:r>
            <a:endParaRPr lang="en-IN" dirty="0"/>
          </a:p>
        </p:txBody>
      </p: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IN" dirty="0"/>
              <a:t>Click To Edit Master Title Style</a:t>
            </a:r>
            <a:endParaRPr lang="en-US" dirty="0"/>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tx1"/>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N" dirty="0"/>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004501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7537" userDrawn="1">
          <p15:clr>
            <a:srgbClr val="FBAE40"/>
          </p15:clr>
        </p15:guide>
        <p15:guide id="3" pos="138" userDrawn="1">
          <p15:clr>
            <a:srgbClr val="FBAE40"/>
          </p15:clr>
        </p15:guide>
        <p15:guide id="4" orient="horz" pos="4178" userDrawn="1">
          <p15:clr>
            <a:srgbClr val="FBAE40"/>
          </p15:clr>
        </p15:guide>
        <p15:guide id="5" orient="horz" pos="142" userDrawn="1">
          <p15:clr>
            <a:srgbClr val="FBAE40"/>
          </p15:clr>
        </p15:guide>
        <p15:guide id="6" pos="2457" userDrawn="1">
          <p15:clr>
            <a:srgbClr val="FBAE40"/>
          </p15:clr>
        </p15:guide>
        <p15:guide id="7" pos="43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3B31A5E-1244-4689-B513-C78E3C4E53B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IN" dirty="0"/>
              <a:t>Click To Edit Master Title Style</a:t>
            </a:r>
            <a:endParaRPr lang="en-US" dirty="0"/>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tx1"/>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7" name="Picture Placeholder 26">
            <a:extLst>
              <a:ext uri="{FF2B5EF4-FFF2-40B4-BE49-F238E27FC236}">
                <a16:creationId xmlns:a16="http://schemas.microsoft.com/office/drawing/2014/main" id="{95572AA9-EFAE-4771-B1EE-47E36117377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bg2"/>
                </a:solidFill>
              </a:defRPr>
            </a:lvl1pPr>
          </a:lstStyle>
          <a:p>
            <a:r>
              <a:rPr lang="en-US"/>
              <a:t>Click icon to add picture</a:t>
            </a:r>
            <a:endParaRPr lang="en-IN" dirty="0"/>
          </a:p>
        </p:txBody>
      </p: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1123998309"/>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guide id="3" pos="143" userDrawn="1">
          <p15:clr>
            <a:srgbClr val="FBAE40"/>
          </p15:clr>
        </p15:guide>
        <p15:guide id="4" orient="horz" pos="4170" userDrawn="1">
          <p15:clr>
            <a:srgbClr val="FBAE40"/>
          </p15:clr>
        </p15:guide>
        <p15:guide id="5" pos="7537" userDrawn="1">
          <p15:clr>
            <a:srgbClr val="FBAE40"/>
          </p15:clr>
        </p15:guide>
        <p15:guide id="6" orient="horz" pos="14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29540"/>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dirty="0"/>
          </a:p>
        </p:txBody>
      </p:sp>
      <p:sp>
        <p:nvSpPr>
          <p:cNvPr id="24" name="Right Triangle 23">
            <a:extLst>
              <a:ext uri="{FF2B5EF4-FFF2-40B4-BE49-F238E27FC236}">
                <a16:creationId xmlns:a16="http://schemas.microsoft.com/office/drawing/2014/main" id="{BD6ACE60-499D-41AB-89C4-D537D7C3D22A}"/>
              </a:ext>
            </a:extLst>
          </p:cNvPr>
          <p:cNvSpPr/>
          <p:nvPr userDrawn="1"/>
        </p:nvSpPr>
        <p:spPr>
          <a:xfrm flipH="1" flipV="1">
            <a:off x="1839686" y="-6"/>
            <a:ext cx="10352314" cy="5638806"/>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6375400" y="5047077"/>
            <a:ext cx="1524574" cy="18034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496102"/>
            <a:ext cx="7342631" cy="608895"/>
          </a:xfrm>
          <a:prstGeom prst="rect">
            <a:avLst/>
          </a:prstGeom>
        </p:spPr>
        <p:txBody>
          <a:bodyPr/>
          <a:lstStyle>
            <a:lvl1pPr marL="0" indent="0">
              <a:buNone/>
              <a:defRPr sz="2000" spc="300">
                <a:solidFill>
                  <a:schemeClr val="bg2">
                    <a:lumMod val="50000"/>
                  </a:schemeClr>
                </a:solidFill>
              </a:defRPr>
            </a:lvl1pPr>
            <a:lvl2pPr marL="457200" indent="0">
              <a:buNone/>
              <a:defRPr/>
            </a:lvl2pPr>
          </a:lstStyle>
          <a:p>
            <a:pPr lvl="0"/>
            <a:r>
              <a:rPr lang="en-US" dirty="0"/>
              <a:t>CLICK TO SUBTITLE STYLE</a:t>
            </a:r>
          </a:p>
        </p:txBody>
      </p:sp>
      <p:sp>
        <p:nvSpPr>
          <p:cNvPr id="2" name="Title 1" title="Title ">
            <a:extLst>
              <a:ext uri="{FF2B5EF4-FFF2-40B4-BE49-F238E27FC236}">
                <a16:creationId xmlns:a16="http://schemas.microsoft.com/office/drawing/2014/main" id="{20237B57-91C6-4F8B-8AA0-18FA50B0FD1D}"/>
              </a:ext>
            </a:extLst>
          </p:cNvPr>
          <p:cNvSpPr>
            <a:spLocks noGrp="1"/>
          </p:cNvSpPr>
          <p:nvPr userDrawn="1">
            <p:ph type="title" hasCustomPrompt="1"/>
          </p:nvPr>
        </p:nvSpPr>
        <p:spPr>
          <a:xfrm>
            <a:off x="531378" y="1241109"/>
            <a:ext cx="7342622" cy="1215566"/>
          </a:xfrm>
          <a:prstGeom prst="rect">
            <a:avLst/>
          </a:prstGeom>
        </p:spPr>
        <p:txBody>
          <a:bodyPr anchor="b">
            <a:normAutofit/>
          </a:bodyPr>
          <a:lstStyle>
            <a:lvl1pPr>
              <a:defRPr sz="4400" b="1">
                <a:solidFill>
                  <a:schemeClr val="accent1"/>
                </a:solidFill>
              </a:defRPr>
            </a:lvl1pPr>
          </a:lstStyle>
          <a:p>
            <a:r>
              <a:rPr lang="en-US" dirty="0"/>
              <a:t>Click to Edit </a:t>
            </a:r>
            <a:br>
              <a:rPr lang="en-US" dirty="0"/>
            </a:br>
            <a:r>
              <a:rPr lang="en-US" dirty="0"/>
              <a:t>Master Title Style </a:t>
            </a:r>
            <a:endParaRPr lang="en-IN" dirty="0"/>
          </a:p>
        </p:txBody>
      </p:sp>
      <p:sp>
        <p:nvSpPr>
          <p:cNvPr id="15" name="Picture Placeholder 14">
            <a:extLst>
              <a:ext uri="{FF2B5EF4-FFF2-40B4-BE49-F238E27FC236}">
                <a16:creationId xmlns:a16="http://schemas.microsoft.com/office/drawing/2014/main"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bg1"/>
                </a:solidFill>
              </a:defRPr>
            </a:lvl1pPr>
          </a:lstStyle>
          <a:p>
            <a:r>
              <a:rPr lang="en-US"/>
              <a:t>Click icon to add picture</a:t>
            </a:r>
            <a:endParaRPr lang="en-IN" dirty="0"/>
          </a:p>
        </p:txBody>
      </p:sp>
      <p:sp>
        <p:nvSpPr>
          <p:cNvPr id="4" name="Footer Placeholder 3">
            <a:extLst>
              <a:ext uri="{FF2B5EF4-FFF2-40B4-BE49-F238E27FC236}">
                <a16:creationId xmlns:a16="http://schemas.microsoft.com/office/drawing/2014/main" id="{5ADB14A5-A767-774C-85B8-68EF914689F6}"/>
              </a:ext>
            </a:extLst>
          </p:cNvPr>
          <p:cNvSpPr>
            <a:spLocks noGrp="1"/>
          </p:cNvSpPr>
          <p:nvPr>
            <p:ph type="ftr" sz="quarter" idx="14"/>
          </p:nvPr>
        </p:nvSpPr>
        <p:spPr/>
        <p:txBody>
          <a:bodyPr/>
          <a:lstStyle/>
          <a:p>
            <a:r>
              <a:rPr lang="en-IN" dirty="0"/>
              <a:t>Add a footer</a:t>
            </a:r>
          </a:p>
        </p:txBody>
      </p:sp>
      <p:sp>
        <p:nvSpPr>
          <p:cNvPr id="6" name="Slide Number Placeholder 5">
            <a:extLst>
              <a:ext uri="{FF2B5EF4-FFF2-40B4-BE49-F238E27FC236}">
                <a16:creationId xmlns:a16="http://schemas.microsoft.com/office/drawing/2014/main" id="{D4B9B51B-EAA9-4B4D-A4F6-470CD95DAA79}"/>
              </a:ext>
            </a:extLst>
          </p:cNvPr>
          <p:cNvSpPr>
            <a:spLocks noGrp="1"/>
          </p:cNvSpPr>
          <p:nvPr>
            <p:ph type="sldNum" sz="quarter" idx="15"/>
          </p:nvPr>
        </p:nvSpPr>
        <p:spPr/>
        <p:txBody>
          <a:bodyPr/>
          <a:lstStyle/>
          <a:p>
            <a:fld id="{8699F50C-BE38-4BD0-BA84-9B090E1F2B9B}" type="slidenum">
              <a:rPr lang="en-IN" smtClean="0"/>
              <a:t>‹#›</a:t>
            </a:fld>
            <a:endParaRPr lang="en-IN" dirty="0"/>
          </a:p>
        </p:txBody>
      </p:sp>
    </p:spTree>
    <p:extLst>
      <p:ext uri="{BB962C8B-B14F-4D97-AF65-F5344CB8AC3E}">
        <p14:creationId xmlns:p14="http://schemas.microsoft.com/office/powerpoint/2010/main" val="3442230584"/>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02">
    <p:spTree>
      <p:nvGrpSpPr>
        <p:cNvPr id="1" name=""/>
        <p:cNvGrpSpPr/>
        <p:nvPr/>
      </p:nvGrpSpPr>
      <p:grpSpPr>
        <a:xfrm>
          <a:off x="0" y="0"/>
          <a:ext cx="0" cy="0"/>
          <a:chOff x="0" y="0"/>
          <a:chExt cx="0" cy="0"/>
        </a:xfrm>
      </p:grpSpPr>
      <p:sp>
        <p:nvSpPr>
          <p:cNvPr id="35" name="Right Triangle 34">
            <a:extLst>
              <a:ext uri="{FF2B5EF4-FFF2-40B4-BE49-F238E27FC236}">
                <a16:creationId xmlns:a16="http://schemas.microsoft.com/office/drawing/2014/main" id="{805F1696-7D6B-4055-94C3-E4C179F63596}"/>
              </a:ext>
            </a:extLst>
          </p:cNvPr>
          <p:cNvSpPr/>
          <p:nvPr userDrawn="1"/>
        </p:nvSpPr>
        <p:spPr>
          <a:xfrm flipH="1" flipV="1">
            <a:off x="1839686" y="-6"/>
            <a:ext cx="10352314" cy="5638806"/>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8" name="Picture Placeholder 17">
            <a:extLst>
              <a:ext uri="{FF2B5EF4-FFF2-40B4-BE49-F238E27FC236}">
                <a16:creationId xmlns:a16="http://schemas.microsoft.com/office/drawing/2014/main" id="{8B9EC3A9-7039-403A-9414-429521308AE7}"/>
              </a:ext>
            </a:extLst>
          </p:cNvPr>
          <p:cNvSpPr>
            <a:spLocks noGrp="1"/>
          </p:cNvSpPr>
          <p:nvPr>
            <p:ph type="pic" sz="quarter" idx="14"/>
          </p:nvPr>
        </p:nvSpPr>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solidFill>
            <a:schemeClr val="bg1">
              <a:lumMod val="85000"/>
            </a:schemeClr>
          </a:solidFill>
        </p:spPr>
        <p:txBody>
          <a:bodyPr wrap="square" rIns="457200" anchor="ctr">
            <a:noAutofit/>
          </a:bodyPr>
          <a:lstStyle>
            <a:lvl1pPr marL="0" indent="0" algn="r">
              <a:buNone/>
              <a:defRPr>
                <a:solidFill>
                  <a:schemeClr val="tx1"/>
                </a:solidFill>
              </a:defRPr>
            </a:lvl1pPr>
          </a:lstStyle>
          <a:p>
            <a:r>
              <a:rPr lang="en-US" dirty="0"/>
              <a:t>Click icon to add picture</a:t>
            </a:r>
            <a:endParaRPr lang="en-IN" dirty="0"/>
          </a:p>
        </p:txBody>
      </p:sp>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29540"/>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dirty="0"/>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10352314" y="1185452"/>
            <a:ext cx="1839685" cy="1633948"/>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496102"/>
            <a:ext cx="7342621" cy="608895"/>
          </a:xfrm>
          <a:prstGeom prst="rect">
            <a:avLst/>
          </a:prstGeom>
        </p:spPr>
        <p:txBody>
          <a:bodyPr/>
          <a:lstStyle>
            <a:lvl1pPr marL="0" indent="0">
              <a:buNone/>
              <a:defRPr sz="2000" spc="300">
                <a:solidFill>
                  <a:schemeClr val="bg2">
                    <a:lumMod val="50000"/>
                  </a:schemeClr>
                </a:solidFill>
              </a:defRPr>
            </a:lvl1pPr>
            <a:lvl2pPr marL="457200" indent="0">
              <a:buNone/>
              <a:defRPr/>
            </a:lvl2pPr>
          </a:lstStyle>
          <a:p>
            <a:pPr lvl="0"/>
            <a:r>
              <a:rPr lang="en-US" dirty="0"/>
              <a:t>CLICK TO SUBTITLE STYLE</a:t>
            </a:r>
          </a:p>
        </p:txBody>
      </p:sp>
      <p:sp>
        <p:nvSpPr>
          <p:cNvPr id="19" name="Title 1" title="Title ">
            <a:extLst>
              <a:ext uri="{FF2B5EF4-FFF2-40B4-BE49-F238E27FC236}">
                <a16:creationId xmlns:a16="http://schemas.microsoft.com/office/drawing/2014/main" id="{2DB9D671-9FC8-4306-96B7-D9D585694B83}"/>
              </a:ext>
            </a:extLst>
          </p:cNvPr>
          <p:cNvSpPr>
            <a:spLocks noGrp="1"/>
          </p:cNvSpPr>
          <p:nvPr>
            <p:ph type="title" hasCustomPrompt="1"/>
          </p:nvPr>
        </p:nvSpPr>
        <p:spPr>
          <a:xfrm>
            <a:off x="531378" y="1241109"/>
            <a:ext cx="7342622" cy="1215566"/>
          </a:xfrm>
          <a:prstGeom prst="rect">
            <a:avLst/>
          </a:prstGeom>
        </p:spPr>
        <p:txBody>
          <a:bodyPr anchor="b">
            <a:normAutofit/>
          </a:bodyPr>
          <a:lstStyle>
            <a:lvl1pPr>
              <a:defRPr sz="4400" b="1">
                <a:solidFill>
                  <a:schemeClr val="accent1"/>
                </a:solidFill>
              </a:defRPr>
            </a:lvl1pPr>
          </a:lstStyle>
          <a:p>
            <a:r>
              <a:rPr lang="en-US" dirty="0"/>
              <a:t>Click to Edit </a:t>
            </a:r>
            <a:br>
              <a:rPr lang="en-US" dirty="0"/>
            </a:br>
            <a:r>
              <a:rPr lang="en-US" dirty="0"/>
              <a:t>Master Title Style </a:t>
            </a:r>
            <a:endParaRPr lang="en-IN" dirty="0"/>
          </a:p>
        </p:txBody>
      </p:sp>
      <p:sp>
        <p:nvSpPr>
          <p:cNvPr id="2" name="Footer Placeholder 1">
            <a:extLst>
              <a:ext uri="{FF2B5EF4-FFF2-40B4-BE49-F238E27FC236}">
                <a16:creationId xmlns:a16="http://schemas.microsoft.com/office/drawing/2014/main" id="{6E55A0B9-F639-8643-9C4D-B93B8EE21A79}"/>
              </a:ext>
            </a:extLst>
          </p:cNvPr>
          <p:cNvSpPr>
            <a:spLocks noGrp="1"/>
          </p:cNvSpPr>
          <p:nvPr>
            <p:ph type="ftr" sz="quarter" idx="15"/>
          </p:nvPr>
        </p:nvSpPr>
        <p:spPr/>
        <p:txBody>
          <a:bodyPr/>
          <a:lstStyle/>
          <a:p>
            <a:r>
              <a:rPr lang="en-IN" dirty="0"/>
              <a:t>Add a footer</a:t>
            </a:r>
          </a:p>
        </p:txBody>
      </p:sp>
      <p:sp>
        <p:nvSpPr>
          <p:cNvPr id="4" name="Slide Number Placeholder 3">
            <a:extLst>
              <a:ext uri="{FF2B5EF4-FFF2-40B4-BE49-F238E27FC236}">
                <a16:creationId xmlns:a16="http://schemas.microsoft.com/office/drawing/2014/main" id="{D0C29282-8AC7-494D-9A8E-A26C7F69948F}"/>
              </a:ext>
            </a:extLst>
          </p:cNvPr>
          <p:cNvSpPr>
            <a:spLocks noGrp="1"/>
          </p:cNvSpPr>
          <p:nvPr>
            <p:ph type="sldNum" sz="quarter" idx="16"/>
          </p:nvPr>
        </p:nvSpPr>
        <p:spPr/>
        <p:txBody>
          <a:bodyPr/>
          <a:lstStyle/>
          <a:p>
            <a:fld id="{8699F50C-BE38-4BD0-BA84-9B090E1F2B9B}" type="slidenum">
              <a:rPr lang="en-IN" smtClean="0"/>
              <a:t>‹#›</a:t>
            </a:fld>
            <a:endParaRPr lang="en-IN" dirty="0"/>
          </a:p>
        </p:txBody>
      </p:sp>
    </p:spTree>
    <p:extLst>
      <p:ext uri="{BB962C8B-B14F-4D97-AF65-F5344CB8AC3E}">
        <p14:creationId xmlns:p14="http://schemas.microsoft.com/office/powerpoint/2010/main" val="4283110927"/>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ion with Subtitle">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sp>
        <p:nvSpPr>
          <p:cNvPr id="17" name="Text Placeholder 2">
            <a:extLst>
              <a:ext uri="{FF2B5EF4-FFF2-40B4-BE49-F238E27FC236}">
                <a16:creationId xmlns:a16="http://schemas.microsoft.com/office/drawing/2014/main" id="{B2E19FBD-2379-4B3B-910D-F51E007CB63F}"/>
              </a:ext>
            </a:extLst>
          </p:cNvPr>
          <p:cNvSpPr>
            <a:spLocks noGrp="1"/>
          </p:cNvSpPr>
          <p:nvPr userDrawn="1">
            <p:ph type="body" idx="1"/>
          </p:nvPr>
        </p:nvSpPr>
        <p:spPr>
          <a:xfrm>
            <a:off x="520698" y="2104888"/>
            <a:ext cx="5475290" cy="781188"/>
          </a:xfrm>
          <a:prstGeom prst="rect">
            <a:avLst/>
          </a:prstGeom>
        </p:spPr>
        <p:txBody>
          <a:bodyPr anchor="b">
            <a:normAutofit/>
          </a:bodyPr>
          <a:lstStyle>
            <a:lvl1pPr marL="0" indent="0">
              <a:lnSpc>
                <a:spcPct val="100000"/>
              </a:lnSpc>
              <a:spcBef>
                <a:spcPts val="0"/>
              </a:spcBef>
              <a:buNone/>
              <a:defRPr sz="2800" b="1">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Content Placeholder 3" title="Bullet Points">
            <a:extLst>
              <a:ext uri="{FF2B5EF4-FFF2-40B4-BE49-F238E27FC236}">
                <a16:creationId xmlns:a16="http://schemas.microsoft.com/office/drawing/2014/main" id="{8715E757-6584-4841-8154-C92E70E0CD6B}"/>
              </a:ext>
            </a:extLst>
          </p:cNvPr>
          <p:cNvSpPr>
            <a:spLocks noGrp="1"/>
          </p:cNvSpPr>
          <p:nvPr userDrawn="1">
            <p:ph sz="half" idx="13"/>
          </p:nvPr>
        </p:nvSpPr>
        <p:spPr>
          <a:xfrm>
            <a:off x="520698" y="2886076"/>
            <a:ext cx="5475290" cy="3232149"/>
          </a:xfrm>
          <a:prstGeom prst="rect">
            <a:avLst/>
          </a:prstGeom>
        </p:spPr>
        <p:txBody>
          <a:bodyPr>
            <a:normAutofit/>
          </a:bodyPr>
          <a:lstStyle>
            <a:lvl1pPr>
              <a:defRPr lang="en-US" dirty="0">
                <a:solidFill>
                  <a:schemeClr val="bg1"/>
                </a:solidFill>
              </a:defRPr>
            </a:lvl1pPr>
            <a:lvl2pPr>
              <a:defRPr lang="en-US" dirty="0">
                <a:solidFill>
                  <a:schemeClr val="bg1"/>
                </a:solidFill>
              </a:defRPr>
            </a:lvl2pPr>
            <a:lvl3pPr>
              <a:defRPr lang="en-US" dirty="0">
                <a:solidFill>
                  <a:schemeClr val="bg1"/>
                </a:solidFill>
              </a:defRPr>
            </a:lvl3pPr>
            <a:lvl4pPr>
              <a:defRPr lang="en-US" dirty="0">
                <a:solidFill>
                  <a:schemeClr val="bg1"/>
                </a:solidFill>
              </a:defRPr>
            </a:lvl4pPr>
            <a:lvl5pPr>
              <a:defRPr lang="en-IN" dirty="0">
                <a:solidFill>
                  <a:schemeClr val="bg1"/>
                </a:solidFill>
              </a:defRPr>
            </a:lvl5pPr>
          </a:lstStyle>
          <a:p>
            <a:pPr lvl="0">
              <a:buClr>
                <a:schemeClr val="accent2"/>
              </a:buClr>
            </a:pPr>
            <a:r>
              <a:rPr lang="en-US"/>
              <a:t>Click to edit Master text styles</a:t>
            </a:r>
          </a:p>
          <a:p>
            <a:pPr lvl="1">
              <a:buClr>
                <a:schemeClr val="accent2"/>
              </a:buClr>
            </a:pPr>
            <a:r>
              <a:rPr lang="en-US"/>
              <a:t>Second level</a:t>
            </a:r>
          </a:p>
          <a:p>
            <a:pPr lvl="2">
              <a:buClr>
                <a:schemeClr val="accent2"/>
              </a:buClr>
            </a:pPr>
            <a:r>
              <a:rPr lang="en-US"/>
              <a:t>Third level</a:t>
            </a:r>
          </a:p>
          <a:p>
            <a:pPr lvl="3">
              <a:buClr>
                <a:schemeClr val="accent2"/>
              </a:buClr>
            </a:pPr>
            <a:r>
              <a:rPr lang="en-US"/>
              <a:t>Fourth level</a:t>
            </a:r>
          </a:p>
          <a:p>
            <a:pPr lvl="4">
              <a:buClr>
                <a:schemeClr val="accent2"/>
              </a:buClr>
            </a:pPr>
            <a:r>
              <a:rPr lang="en-US"/>
              <a:t>Fifth level</a:t>
            </a:r>
            <a:endParaRPr lang="en-IN" dirty="0"/>
          </a:p>
        </p:txBody>
      </p:sp>
      <p:sp>
        <p:nvSpPr>
          <p:cNvPr id="19" name="Text Placeholder 4">
            <a:extLst>
              <a:ext uri="{FF2B5EF4-FFF2-40B4-BE49-F238E27FC236}">
                <a16:creationId xmlns:a16="http://schemas.microsoft.com/office/drawing/2014/main" id="{47CDC5A2-8836-4ED3-8E78-18C24853D882}"/>
              </a:ext>
            </a:extLst>
          </p:cNvPr>
          <p:cNvSpPr>
            <a:spLocks noGrp="1"/>
          </p:cNvSpPr>
          <p:nvPr userDrawn="1">
            <p:ph type="body" sz="quarter" idx="14"/>
          </p:nvPr>
        </p:nvSpPr>
        <p:spPr>
          <a:xfrm>
            <a:off x="6186713" y="2104888"/>
            <a:ext cx="5475600" cy="781188"/>
          </a:xfrm>
          <a:prstGeom prst="rect">
            <a:avLst/>
          </a:prstGeom>
        </p:spPr>
        <p:txBody>
          <a:bodyPr anchor="b">
            <a:normAutofit/>
          </a:bodyPr>
          <a:lstStyle>
            <a:lvl1pPr marL="0" indent="0">
              <a:lnSpc>
                <a:spcPct val="100000"/>
              </a:lnSpc>
              <a:buNone/>
              <a:defRPr sz="2800" b="1">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Content Placeholder 5" title="Bullet Points">
            <a:extLst>
              <a:ext uri="{FF2B5EF4-FFF2-40B4-BE49-F238E27FC236}">
                <a16:creationId xmlns:a16="http://schemas.microsoft.com/office/drawing/2014/main" id="{D957FBD7-2C3C-4DD1-954F-DF1E007BE590}"/>
              </a:ext>
            </a:extLst>
          </p:cNvPr>
          <p:cNvSpPr>
            <a:spLocks noGrp="1"/>
          </p:cNvSpPr>
          <p:nvPr userDrawn="1">
            <p:ph sz="quarter" idx="15"/>
          </p:nvPr>
        </p:nvSpPr>
        <p:spPr>
          <a:xfrm>
            <a:off x="6186713" y="2886076"/>
            <a:ext cx="5475600" cy="3232149"/>
          </a:xfrm>
          <a:prstGeom prst="rect">
            <a:avLst/>
          </a:prstGeom>
        </p:spPr>
        <p:txBody>
          <a:bodyPr>
            <a:normAutofit/>
          </a:bodyPr>
          <a:lstStyle>
            <a:lvl1pPr>
              <a:defRPr lang="en-US" dirty="0">
                <a:solidFill>
                  <a:schemeClr val="bg1"/>
                </a:solidFill>
              </a:defRPr>
            </a:lvl1pPr>
            <a:lvl2pPr>
              <a:defRPr lang="en-US" dirty="0">
                <a:solidFill>
                  <a:schemeClr val="bg1"/>
                </a:solidFill>
              </a:defRPr>
            </a:lvl2pPr>
            <a:lvl3pPr>
              <a:defRPr lang="en-US" dirty="0">
                <a:solidFill>
                  <a:schemeClr val="bg1"/>
                </a:solidFill>
              </a:defRPr>
            </a:lvl3pPr>
            <a:lvl4pPr>
              <a:defRPr lang="en-US" dirty="0">
                <a:solidFill>
                  <a:schemeClr val="bg1"/>
                </a:solidFill>
              </a:defRPr>
            </a:lvl4pPr>
            <a:lvl5pPr>
              <a:defRPr lang="en-IN" dirty="0">
                <a:solidFill>
                  <a:schemeClr val="bg1"/>
                </a:solidFill>
              </a:defRPr>
            </a:lvl5pPr>
          </a:lstStyle>
          <a:p>
            <a:pPr lvl="0">
              <a:buClr>
                <a:schemeClr val="accent2"/>
              </a:buClr>
            </a:pPr>
            <a:r>
              <a:rPr lang="en-US"/>
              <a:t>Click to edit Master text styles</a:t>
            </a:r>
          </a:p>
          <a:p>
            <a:pPr lvl="1">
              <a:buClr>
                <a:schemeClr val="accent2"/>
              </a:buClr>
            </a:pPr>
            <a:r>
              <a:rPr lang="en-US"/>
              <a:t>Second level</a:t>
            </a:r>
          </a:p>
          <a:p>
            <a:pPr lvl="2">
              <a:buClr>
                <a:schemeClr val="accent2"/>
              </a:buClr>
            </a:pPr>
            <a:r>
              <a:rPr lang="en-US"/>
              <a:t>Third level</a:t>
            </a:r>
          </a:p>
          <a:p>
            <a:pPr lvl="3">
              <a:buClr>
                <a:schemeClr val="accent2"/>
              </a:buClr>
            </a:pPr>
            <a:r>
              <a:rPr lang="en-US"/>
              <a:t>Fourth level</a:t>
            </a:r>
          </a:p>
          <a:p>
            <a:pPr lvl="4">
              <a:buClr>
                <a:schemeClr val="accent2"/>
              </a:buClr>
            </a:pPr>
            <a:r>
              <a:rPr lang="en-US"/>
              <a:t>Fifth level</a:t>
            </a:r>
            <a:endParaRPr lang="en-IN" dirty="0"/>
          </a:p>
        </p:txBody>
      </p:sp>
      <p:sp>
        <p:nvSpPr>
          <p:cNvPr id="24" name="Text Placeholder 4" title="Subtitle">
            <a:extLst>
              <a:ext uri="{FF2B5EF4-FFF2-40B4-BE49-F238E27FC236}">
                <a16:creationId xmlns:a16="http://schemas.microsoft.com/office/drawing/2014/main" id="{77DB65FF-A89E-4562-8251-2BB63EFDD28E}"/>
              </a:ext>
            </a:extLst>
          </p:cNvPr>
          <p:cNvSpPr>
            <a:spLocks noGrp="1"/>
          </p:cNvSpPr>
          <p:nvPr userDrawn="1">
            <p:ph type="body" sz="quarter" idx="16" hasCustomPrompt="1"/>
          </p:nvPr>
        </p:nvSpPr>
        <p:spPr>
          <a:xfrm>
            <a:off x="520493" y="1376932"/>
            <a:ext cx="7368596" cy="608895"/>
          </a:xfrm>
          <a:prstGeom prst="rect">
            <a:avLst/>
          </a:prstGeom>
        </p:spPr>
        <p:txBody>
          <a:bodyPr/>
          <a:lstStyle>
            <a:lvl1pPr marL="0" indent="0">
              <a:buNone/>
              <a:defRPr sz="2000" spc="300">
                <a:solidFill>
                  <a:schemeClr val="bg1"/>
                </a:solidFill>
              </a:defRPr>
            </a:lvl1pPr>
            <a:lvl2pPr marL="457200" indent="0">
              <a:buNone/>
              <a:defRPr/>
            </a:lvl2pPr>
          </a:lstStyle>
          <a:p>
            <a:pPr lvl="0"/>
            <a:r>
              <a:rPr lang="en-US" dirty="0"/>
              <a:t>CLICK TO SUBTITLE STYLE</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IN"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IN"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IN" smtClean="0"/>
              <a:t>‹#›</a:t>
            </a:fld>
            <a:endParaRPr lang="en-IN"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userDrawn="1">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dirty="0"/>
              <a:t>Click to Edit Master Title Style </a:t>
            </a:r>
            <a:endParaRPr lang="en-IN" dirty="0"/>
          </a:p>
        </p:txBody>
      </p:sp>
    </p:spTree>
    <p:extLst>
      <p:ext uri="{BB962C8B-B14F-4D97-AF65-F5344CB8AC3E}">
        <p14:creationId xmlns:p14="http://schemas.microsoft.com/office/powerpoint/2010/main" val="325654026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hart">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FB39FF5-7AF5-4963-9346-2640496A3302}"/>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nvGrpSpPr>
          <p:cNvPr id="28" name="Group 27">
            <a:extLst>
              <a:ext uri="{FF2B5EF4-FFF2-40B4-BE49-F238E27FC236}">
                <a16:creationId xmlns:a16="http://schemas.microsoft.com/office/drawing/2014/main" id="{5806E656-313A-47B1-B381-D004200F7A01}"/>
              </a:ext>
            </a:extLst>
          </p:cNvPr>
          <p:cNvGrpSpPr/>
          <p:nvPr userDrawn="1"/>
        </p:nvGrpSpPr>
        <p:grpSpPr>
          <a:xfrm flipH="1">
            <a:off x="7561328" y="0"/>
            <a:ext cx="4831840" cy="3541007"/>
            <a:chOff x="-192127" y="-2"/>
            <a:chExt cx="4831840" cy="3367272"/>
          </a:xfrm>
        </p:grpSpPr>
        <p:sp>
          <p:nvSpPr>
            <p:cNvPr id="29" name="Diagonal Stripe 28">
              <a:extLst>
                <a:ext uri="{FF2B5EF4-FFF2-40B4-BE49-F238E27FC236}">
                  <a16:creationId xmlns:a16="http://schemas.microsoft.com/office/drawing/2014/main" id="{65F8E2DA-4BB4-4421-9172-A11AF38DFEF4}"/>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endParaRPr>
            </a:p>
          </p:txBody>
        </p:sp>
        <p:cxnSp>
          <p:nvCxnSpPr>
            <p:cNvPr id="30" name="Straight Connector 29">
              <a:extLst>
                <a:ext uri="{FF2B5EF4-FFF2-40B4-BE49-F238E27FC236}">
                  <a16:creationId xmlns:a16="http://schemas.microsoft.com/office/drawing/2014/main" id="{6EDB47F2-B6A7-40B4-8A2C-06719F75C085}"/>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Parallelogram 30">
              <a:extLst>
                <a:ext uri="{FF2B5EF4-FFF2-40B4-BE49-F238E27FC236}">
                  <a16:creationId xmlns:a16="http://schemas.microsoft.com/office/drawing/2014/main" id="{B188E7A9-2351-4B68-98B8-10099CB39CD2}"/>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sp>
        <p:nvSpPr>
          <p:cNvPr id="33" name="Parallelogram 32">
            <a:extLst>
              <a:ext uri="{FF2B5EF4-FFF2-40B4-BE49-F238E27FC236}">
                <a16:creationId xmlns:a16="http://schemas.microsoft.com/office/drawing/2014/main" id="{F088C182-BF10-45B2-B159-7702E00D31D4}"/>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IN" dirty="0"/>
          </a:p>
        </p:txBody>
      </p:sp>
      <p:sp>
        <p:nvSpPr>
          <p:cNvPr id="34" name="Text Placeholder 4" title="Subtitle">
            <a:extLst>
              <a:ext uri="{FF2B5EF4-FFF2-40B4-BE49-F238E27FC236}">
                <a16:creationId xmlns:a16="http://schemas.microsoft.com/office/drawing/2014/main" id="{FB561B16-2788-452A-B7AF-A482256DCDF2}"/>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bg1"/>
                </a:solidFill>
              </a:defRPr>
            </a:lvl1pPr>
            <a:lvl2pPr marL="457200" indent="0">
              <a:buNone/>
              <a:defRPr/>
            </a:lvl2pPr>
          </a:lstStyle>
          <a:p>
            <a:pPr lvl="0"/>
            <a:r>
              <a:rPr lang="en-US" dirty="0"/>
              <a:t>CLICK TO SUBTITLE STYLE</a:t>
            </a:r>
          </a:p>
        </p:txBody>
      </p:sp>
      <p:sp>
        <p:nvSpPr>
          <p:cNvPr id="2" name="Footer Placeholder 1">
            <a:extLst>
              <a:ext uri="{FF2B5EF4-FFF2-40B4-BE49-F238E27FC236}">
                <a16:creationId xmlns:a16="http://schemas.microsoft.com/office/drawing/2014/main" id="{D6990C03-1647-2044-B335-6F5F19E4E5FC}"/>
              </a:ext>
            </a:extLst>
          </p:cNvPr>
          <p:cNvSpPr>
            <a:spLocks noGrp="1"/>
          </p:cNvSpPr>
          <p:nvPr>
            <p:ph type="ftr" sz="quarter" idx="17"/>
          </p:nvPr>
        </p:nvSpPr>
        <p:spPr/>
        <p:txBody>
          <a:bodyPr/>
          <a:lstStyle/>
          <a:p>
            <a:r>
              <a:rPr lang="en-IN" dirty="0"/>
              <a:t>Add a footer</a:t>
            </a:r>
          </a:p>
        </p:txBody>
      </p:sp>
      <p:sp>
        <p:nvSpPr>
          <p:cNvPr id="3" name="Slide Number Placeholder 2">
            <a:extLst>
              <a:ext uri="{FF2B5EF4-FFF2-40B4-BE49-F238E27FC236}">
                <a16:creationId xmlns:a16="http://schemas.microsoft.com/office/drawing/2014/main" id="{4F03A7CC-E6DC-1544-BE55-15EC1718B77C}"/>
              </a:ext>
            </a:extLst>
          </p:cNvPr>
          <p:cNvSpPr>
            <a:spLocks noGrp="1"/>
          </p:cNvSpPr>
          <p:nvPr>
            <p:ph type="sldNum" sz="quarter" idx="18"/>
          </p:nvPr>
        </p:nvSpPr>
        <p:spPr/>
        <p:txBody>
          <a:bodyPr/>
          <a:lstStyle/>
          <a:p>
            <a:fld id="{8699F50C-BE38-4BD0-BA84-9B090E1F2B9B}" type="slidenum">
              <a:rPr lang="en-IN" smtClean="0"/>
              <a:t>‹#›</a:t>
            </a:fld>
            <a:endParaRPr lang="en-IN" dirty="0"/>
          </a:p>
        </p:txBody>
      </p:sp>
      <p:sp>
        <p:nvSpPr>
          <p:cNvPr id="17" name="Title 1" title="Title ">
            <a:extLst>
              <a:ext uri="{FF2B5EF4-FFF2-40B4-BE49-F238E27FC236}">
                <a16:creationId xmlns:a16="http://schemas.microsoft.com/office/drawing/2014/main" id="{BDEC780E-6412-1344-A62E-6B84E9CCB678}"/>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dirty="0"/>
              <a:t>Click to Edit Master Title Style </a:t>
            </a:r>
            <a:endParaRPr lang="en-IN" dirty="0"/>
          </a:p>
        </p:txBody>
      </p:sp>
      <p:sp>
        <p:nvSpPr>
          <p:cNvPr id="5" name="Text Placeholder 4">
            <a:extLst>
              <a:ext uri="{FF2B5EF4-FFF2-40B4-BE49-F238E27FC236}">
                <a16:creationId xmlns:a16="http://schemas.microsoft.com/office/drawing/2014/main" id="{2C82AC85-33B6-2B49-8BF4-08414444375C}"/>
              </a:ext>
            </a:extLst>
          </p:cNvPr>
          <p:cNvSpPr>
            <a:spLocks noGrp="1"/>
          </p:cNvSpPr>
          <p:nvPr>
            <p:ph type="body" sz="quarter" idx="19" hasCustomPrompt="1"/>
          </p:nvPr>
        </p:nvSpPr>
        <p:spPr>
          <a:xfrm>
            <a:off x="531814" y="2005762"/>
            <a:ext cx="5225764" cy="4083888"/>
          </a:xfrm>
          <a:prstGeom prst="rect">
            <a:avLst/>
          </a:prstGeom>
        </p:spPr>
        <p:txBody>
          <a:bodyPr/>
          <a:lstStyle>
            <a:lvl1pPr marL="0" indent="0">
              <a:buNone/>
              <a:defRPr sz="2400">
                <a:solidFill>
                  <a:schemeClr val="bg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dirty="0"/>
              <a:t>Text here</a:t>
            </a:r>
          </a:p>
        </p:txBody>
      </p:sp>
      <p:sp>
        <p:nvSpPr>
          <p:cNvPr id="20" name="Chart Placeholder 2" title="Chart">
            <a:extLst>
              <a:ext uri="{FF2B5EF4-FFF2-40B4-BE49-F238E27FC236}">
                <a16:creationId xmlns:a16="http://schemas.microsoft.com/office/drawing/2014/main" id="{0EF0FD2A-B62A-4931-846D-2602DED26606}"/>
              </a:ext>
            </a:extLst>
          </p:cNvPr>
          <p:cNvSpPr>
            <a:spLocks noGrp="1"/>
          </p:cNvSpPr>
          <p:nvPr>
            <p:ph type="chart" sz="quarter" idx="10"/>
          </p:nvPr>
        </p:nvSpPr>
        <p:spPr>
          <a:xfrm>
            <a:off x="5796114" y="2005762"/>
            <a:ext cx="5719397" cy="4084470"/>
          </a:xfrm>
          <a:prstGeom prst="rect">
            <a:avLst/>
          </a:prstGeom>
        </p:spPr>
        <p:txBody>
          <a:bodyPr vert="horz" lIns="91420" tIns="45710" rIns="91420" bIns="45710">
            <a:noAutofit/>
          </a:bodyPr>
          <a:lstStyle>
            <a:lvl1pPr marL="0" indent="0" algn="ctr">
              <a:buNone/>
              <a:defRPr sz="2000" b="0" i="0">
                <a:solidFill>
                  <a:schemeClr val="bg1"/>
                </a:solidFill>
                <a:latin typeface="+mn-lt"/>
                <a:cs typeface="CiscoSans ExtraLight"/>
              </a:defRPr>
            </a:lvl1pPr>
          </a:lstStyle>
          <a:p>
            <a:pPr lvl="0"/>
            <a:r>
              <a:rPr lang="en-US" noProof="0"/>
              <a:t>Click icon to add chart</a:t>
            </a:r>
            <a:endParaRPr lang="en-US" noProof="0" dirty="0"/>
          </a:p>
        </p:txBody>
      </p:sp>
    </p:spTree>
    <p:extLst>
      <p:ext uri="{BB962C8B-B14F-4D97-AF65-F5344CB8AC3E}">
        <p14:creationId xmlns:p14="http://schemas.microsoft.com/office/powerpoint/2010/main" val="2200477079"/>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9EF72CE-34D2-4581-98D2-89218BC1B4E4}"/>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nvGrpSpPr>
          <p:cNvPr id="26" name="Group 25">
            <a:extLst>
              <a:ext uri="{FF2B5EF4-FFF2-40B4-BE49-F238E27FC236}">
                <a16:creationId xmlns:a16="http://schemas.microsoft.com/office/drawing/2014/main" id="{36C8A74F-FDDF-48E8-AC2B-A5BD59D7D6A3}"/>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2D5247F3-E6EB-4003-B1FD-F6200F0738E5}"/>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endParaRPr>
            </a:p>
          </p:txBody>
        </p:sp>
        <p:cxnSp>
          <p:nvCxnSpPr>
            <p:cNvPr id="28" name="Straight Connector 27">
              <a:extLst>
                <a:ext uri="{FF2B5EF4-FFF2-40B4-BE49-F238E27FC236}">
                  <a16:creationId xmlns:a16="http://schemas.microsoft.com/office/drawing/2014/main" id="{E9B7D995-9FB8-4461-8AAA-FA8B9A145B6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id="{849B962F-68BC-4B89-B4D8-D862517534DF}"/>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sp>
        <p:nvSpPr>
          <p:cNvPr id="36" name="Parallelogram 35">
            <a:extLst>
              <a:ext uri="{FF2B5EF4-FFF2-40B4-BE49-F238E27FC236}">
                <a16:creationId xmlns:a16="http://schemas.microsoft.com/office/drawing/2014/main" id="{8006416B-866C-47E5-8480-109B40F9EAA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37" name="Text Placeholder 4" title="Subtitle">
            <a:extLst>
              <a:ext uri="{FF2B5EF4-FFF2-40B4-BE49-F238E27FC236}">
                <a16:creationId xmlns:a16="http://schemas.microsoft.com/office/drawing/2014/main" id="{FE79FAE9-2A8C-46BA-8738-44CBCF7294A9}"/>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bg1"/>
                </a:solidFill>
              </a:defRPr>
            </a:lvl1pPr>
            <a:lvl2pPr marL="457200" indent="0">
              <a:buNone/>
              <a:defRPr/>
            </a:lvl2pPr>
          </a:lstStyle>
          <a:p>
            <a:pPr lvl="0"/>
            <a:r>
              <a:rPr lang="en-US" dirty="0"/>
              <a:t>CLICK TO SUBTITLE STYLE</a:t>
            </a:r>
          </a:p>
        </p:txBody>
      </p:sp>
      <p:sp>
        <p:nvSpPr>
          <p:cNvPr id="2" name="Footer Placeholder 1">
            <a:extLst>
              <a:ext uri="{FF2B5EF4-FFF2-40B4-BE49-F238E27FC236}">
                <a16:creationId xmlns:a16="http://schemas.microsoft.com/office/drawing/2014/main" id="{5750A33E-CEFE-4D43-9554-513B01B1D3D9}"/>
              </a:ext>
            </a:extLst>
          </p:cNvPr>
          <p:cNvSpPr>
            <a:spLocks noGrp="1"/>
          </p:cNvSpPr>
          <p:nvPr>
            <p:ph type="ftr" sz="quarter" idx="17"/>
          </p:nvPr>
        </p:nvSpPr>
        <p:spPr/>
        <p:txBody>
          <a:bodyPr/>
          <a:lstStyle/>
          <a:p>
            <a:r>
              <a:rPr lang="en-IN" dirty="0"/>
              <a:t>Add a footer</a:t>
            </a:r>
          </a:p>
        </p:txBody>
      </p:sp>
      <p:sp>
        <p:nvSpPr>
          <p:cNvPr id="3" name="Slide Number Placeholder 2">
            <a:extLst>
              <a:ext uri="{FF2B5EF4-FFF2-40B4-BE49-F238E27FC236}">
                <a16:creationId xmlns:a16="http://schemas.microsoft.com/office/drawing/2014/main" id="{4A960C75-8FA7-5740-9388-2B5112B2C5B9}"/>
              </a:ext>
            </a:extLst>
          </p:cNvPr>
          <p:cNvSpPr>
            <a:spLocks noGrp="1"/>
          </p:cNvSpPr>
          <p:nvPr>
            <p:ph type="sldNum" sz="quarter" idx="18"/>
          </p:nvPr>
        </p:nvSpPr>
        <p:spPr/>
        <p:txBody>
          <a:bodyPr/>
          <a:lstStyle/>
          <a:p>
            <a:fld id="{8699F50C-BE38-4BD0-BA84-9B090E1F2B9B}" type="slidenum">
              <a:rPr lang="en-IN" smtClean="0"/>
              <a:t>‹#›</a:t>
            </a:fld>
            <a:endParaRPr lang="en-IN" dirty="0"/>
          </a:p>
        </p:txBody>
      </p:sp>
      <p:sp>
        <p:nvSpPr>
          <p:cNvPr id="17" name="Title 1" title="Title ">
            <a:extLst>
              <a:ext uri="{FF2B5EF4-FFF2-40B4-BE49-F238E27FC236}">
                <a16:creationId xmlns:a16="http://schemas.microsoft.com/office/drawing/2014/main" id="{0F525D04-A814-7A4D-9732-11097EA76257}"/>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dirty="0"/>
              <a:t>Click to Edit Master Title Style </a:t>
            </a:r>
            <a:endParaRPr lang="en-IN" dirty="0"/>
          </a:p>
        </p:txBody>
      </p:sp>
      <p:sp>
        <p:nvSpPr>
          <p:cNvPr id="15" name="Table Placeholder 11" title="Table">
            <a:extLst>
              <a:ext uri="{FF2B5EF4-FFF2-40B4-BE49-F238E27FC236}">
                <a16:creationId xmlns:a16="http://schemas.microsoft.com/office/drawing/2014/main" id="{7CD3E31F-0AF8-4EB8-B6FA-BD95A2EDA63B}"/>
              </a:ext>
            </a:extLst>
          </p:cNvPr>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bg1"/>
                </a:solidFill>
                <a:latin typeface="+mn-lt"/>
              </a:defRPr>
            </a:lvl1pPr>
          </a:lstStyle>
          <a:p>
            <a:pPr lvl="0"/>
            <a:r>
              <a:rPr lang="en-US" noProof="0"/>
              <a:t>Click icon to add table</a:t>
            </a:r>
            <a:endParaRPr lang="en-GB" noProof="0" dirty="0"/>
          </a:p>
        </p:txBody>
      </p:sp>
    </p:spTree>
    <p:extLst>
      <p:ext uri="{BB962C8B-B14F-4D97-AF65-F5344CB8AC3E}">
        <p14:creationId xmlns:p14="http://schemas.microsoft.com/office/powerpoint/2010/main" val="3415060917"/>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AFD81C-E6E5-4292-828B-BD147E6DEAB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4" name="Right Triangle 3">
            <a:extLst>
              <a:ext uri="{FF2B5EF4-FFF2-40B4-BE49-F238E27FC236}">
                <a16:creationId xmlns:a16="http://schemas.microsoft.com/office/drawing/2014/main" id="{79ED029D-F488-47E5-B064-0E35B31D23A5}"/>
              </a:ext>
            </a:extLst>
          </p:cNvPr>
          <p:cNvSpPr/>
          <p:nvPr userDrawn="1"/>
        </p:nvSpPr>
        <p:spPr>
          <a:xfrm flipV="1">
            <a:off x="0" y="-5"/>
            <a:ext cx="11747500" cy="6299203"/>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5" name="Picture Placeholder 31" title="Image">
            <a:extLst>
              <a:ext uri="{FF2B5EF4-FFF2-40B4-BE49-F238E27FC236}">
                <a16:creationId xmlns:a16="http://schemas.microsoft.com/office/drawing/2014/main" id="{D683190A-95C6-428D-AEE4-FC8350C3246D}"/>
              </a:ext>
            </a:extLst>
          </p:cNvPr>
          <p:cNvSpPr>
            <a:spLocks noGrp="1"/>
          </p:cNvSpPr>
          <p:nvPr>
            <p:ph type="pic" sz="quarter" idx="13" hasCustomPrompt="1"/>
          </p:nvPr>
        </p:nvSpPr>
        <p:spPr>
          <a:xfrm>
            <a:off x="359229" y="326570"/>
            <a:ext cx="11473542" cy="6204859"/>
          </a:xfrm>
          <a:prstGeom prst="rect">
            <a:avLst/>
          </a:prstGeom>
          <a:solidFill>
            <a:schemeClr val="bg1">
              <a:lumMod val="85000"/>
            </a:schemeClr>
          </a:solidFill>
        </p:spPr>
        <p:txBody>
          <a:bodyPr lIns="0" tIns="0" anchor="ctr"/>
          <a:lstStyle>
            <a:lvl1pPr marL="0" indent="0" algn="ctr">
              <a:buNone/>
              <a:defRPr sz="1100" i="1">
                <a:latin typeface="Times New Roman" panose="02020603050405020304" pitchFamily="18" charset="0"/>
                <a:cs typeface="Times New Roman" panose="02020603050405020304" pitchFamily="18" charset="0"/>
              </a:defRPr>
            </a:lvl1pPr>
          </a:lstStyle>
          <a:p>
            <a:r>
              <a:rPr lang="en-ZA" dirty="0"/>
              <a:t>Insert or Drag and Drop Image Here</a:t>
            </a:r>
          </a:p>
        </p:txBody>
      </p:sp>
      <p:cxnSp>
        <p:nvCxnSpPr>
          <p:cNvPr id="6" name="Straight Connector 5">
            <a:extLst>
              <a:ext uri="{FF2B5EF4-FFF2-40B4-BE49-F238E27FC236}">
                <a16:creationId xmlns:a16="http://schemas.microsoft.com/office/drawing/2014/main" id="{F78F4957-6DDE-40CE-9D33-00B1434FA085}"/>
              </a:ext>
            </a:extLst>
          </p:cNvPr>
          <p:cNvCxnSpPr>
            <a:cxnSpLocks/>
          </p:cNvCxnSpPr>
          <p:nvPr userDrawn="1"/>
        </p:nvCxnSpPr>
        <p:spPr>
          <a:xfrm flipV="1">
            <a:off x="0" y="5344886"/>
            <a:ext cx="2362200" cy="1240972"/>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9" name="Title 1" title="Title ">
            <a:extLst>
              <a:ext uri="{FF2B5EF4-FFF2-40B4-BE49-F238E27FC236}">
                <a16:creationId xmlns:a16="http://schemas.microsoft.com/office/drawing/2014/main" id="{D9A8085F-72C4-4DFB-813E-C5666B0CCF3A}"/>
              </a:ext>
            </a:extLst>
          </p:cNvPr>
          <p:cNvSpPr>
            <a:spLocks noGrp="1"/>
          </p:cNvSpPr>
          <p:nvPr>
            <p:ph type="title" hasCustomPrompt="1"/>
          </p:nvPr>
        </p:nvSpPr>
        <p:spPr>
          <a:xfrm>
            <a:off x="359229" y="558802"/>
            <a:ext cx="8333222" cy="939798"/>
          </a:xfrm>
          <a:prstGeom prst="rect">
            <a:avLst/>
          </a:prstGeom>
          <a:solidFill>
            <a:schemeClr val="bg1">
              <a:alpha val="90000"/>
            </a:schemeClr>
          </a:solidFill>
        </p:spPr>
        <p:txBody>
          <a:bodyPr lIns="288000" anchor="ctr">
            <a:normAutofit/>
          </a:bodyPr>
          <a:lstStyle>
            <a:lvl1pPr>
              <a:defRPr sz="3600" b="1">
                <a:solidFill>
                  <a:schemeClr val="tx1"/>
                </a:solidFill>
              </a:defRPr>
            </a:lvl1pPr>
          </a:lstStyle>
          <a:p>
            <a:r>
              <a:rPr lang="en-US" dirty="0"/>
              <a:t>Add Caption Here</a:t>
            </a:r>
            <a:endParaRPr lang="en-IN" dirty="0"/>
          </a:p>
        </p:txBody>
      </p:sp>
    </p:spTree>
    <p:extLst>
      <p:ext uri="{BB962C8B-B14F-4D97-AF65-F5344CB8AC3E}">
        <p14:creationId xmlns:p14="http://schemas.microsoft.com/office/powerpoint/2010/main" val="423757677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40A6720D-B182-4290-BD91-1D1E4D930603}"/>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9" name="Text Placeholder 3">
            <a:extLst>
              <a:ext uri="{FF2B5EF4-FFF2-40B4-BE49-F238E27FC236}">
                <a16:creationId xmlns:a16="http://schemas.microsoft.com/office/drawing/2014/main" id="{A488AB73-8058-4FB5-9619-FCECCA9F3941}"/>
              </a:ext>
            </a:extLst>
          </p:cNvPr>
          <p:cNvSpPr>
            <a:spLocks noGrp="1"/>
          </p:cNvSpPr>
          <p:nvPr>
            <p:ph type="body" sz="quarter" idx="15" hasCustomPrompt="1"/>
          </p:nvPr>
        </p:nvSpPr>
        <p:spPr>
          <a:xfrm>
            <a:off x="6822929" y="3461163"/>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ZA" dirty="0"/>
              <a:t>Name</a:t>
            </a:r>
          </a:p>
        </p:txBody>
      </p:sp>
      <p:sp>
        <p:nvSpPr>
          <p:cNvPr id="10" name="Text Placeholder 4">
            <a:extLst>
              <a:ext uri="{FF2B5EF4-FFF2-40B4-BE49-F238E27FC236}">
                <a16:creationId xmlns:a16="http://schemas.microsoft.com/office/drawing/2014/main" id="{359BE165-3EB5-4C11-8B53-6E98C0BC2E65}"/>
              </a:ext>
            </a:extLst>
          </p:cNvPr>
          <p:cNvSpPr>
            <a:spLocks noGrp="1"/>
          </p:cNvSpPr>
          <p:nvPr>
            <p:ph type="body" sz="quarter" idx="16" hasCustomPrompt="1"/>
          </p:nvPr>
        </p:nvSpPr>
        <p:spPr>
          <a:xfrm>
            <a:off x="6822929" y="3839451"/>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ZA" dirty="0"/>
              <a:t>Phone Number</a:t>
            </a:r>
          </a:p>
        </p:txBody>
      </p:sp>
      <p:sp>
        <p:nvSpPr>
          <p:cNvPr id="11" name="Text Placeholder 5">
            <a:extLst>
              <a:ext uri="{FF2B5EF4-FFF2-40B4-BE49-F238E27FC236}">
                <a16:creationId xmlns:a16="http://schemas.microsoft.com/office/drawing/2014/main" id="{79D05293-35AD-495F-A7AE-942398090B15}"/>
              </a:ext>
            </a:extLst>
          </p:cNvPr>
          <p:cNvSpPr>
            <a:spLocks noGrp="1"/>
          </p:cNvSpPr>
          <p:nvPr>
            <p:ph type="body" sz="quarter" idx="17" hasCustomPrompt="1"/>
          </p:nvPr>
        </p:nvSpPr>
        <p:spPr>
          <a:xfrm>
            <a:off x="6822928" y="4216669"/>
            <a:ext cx="3445783" cy="289070"/>
          </a:xfrm>
          <a:prstGeom prst="rect">
            <a:avLst/>
          </a:prstGeom>
        </p:spPr>
        <p:txBody>
          <a:bodyPr/>
          <a:lstStyle>
            <a:lvl1pPr marL="0" indent="0">
              <a:buNone/>
              <a:defRPr sz="1800">
                <a:latin typeface="+mn-lt"/>
                <a:cs typeface="Calibri Light" panose="020F0302020204030204" pitchFamily="34" charset="0"/>
              </a:defRPr>
            </a:lvl1pPr>
          </a:lstStyle>
          <a:p>
            <a:r>
              <a:rPr lang="en-ZA" dirty="0"/>
              <a:t>Email </a:t>
            </a:r>
          </a:p>
        </p:txBody>
      </p:sp>
      <p:sp>
        <p:nvSpPr>
          <p:cNvPr id="13" name="Text Placeholder 21">
            <a:extLst>
              <a:ext uri="{FF2B5EF4-FFF2-40B4-BE49-F238E27FC236}">
                <a16:creationId xmlns:a16="http://schemas.microsoft.com/office/drawing/2014/main" id="{997A03F2-8D8A-4425-9F56-66DB33CE11A1}"/>
              </a:ext>
            </a:extLst>
          </p:cNvPr>
          <p:cNvSpPr>
            <a:spLocks noGrp="1"/>
          </p:cNvSpPr>
          <p:nvPr>
            <p:ph type="body" sz="quarter" idx="18" hasCustomPrompt="1"/>
          </p:nvPr>
        </p:nvSpPr>
        <p:spPr>
          <a:xfrm>
            <a:off x="6822929" y="4594957"/>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ZA" dirty="0"/>
              <a:t>Company Website</a:t>
            </a:r>
          </a:p>
        </p:txBody>
      </p:sp>
      <p:sp>
        <p:nvSpPr>
          <p:cNvPr id="14" name="Shape 4157">
            <a:extLst>
              <a:ext uri="{FF2B5EF4-FFF2-40B4-BE49-F238E27FC236}">
                <a16:creationId xmlns:a16="http://schemas.microsoft.com/office/drawing/2014/main" id="{A30A8F28-98F4-425F-A750-78192A157DF4}"/>
              </a:ext>
            </a:extLst>
          </p:cNvPr>
          <p:cNvSpPr/>
          <p:nvPr userDrawn="1"/>
        </p:nvSpPr>
        <p:spPr>
          <a:xfrm>
            <a:off x="6458938" y="3505247"/>
            <a:ext cx="258875" cy="258875"/>
          </a:xfrm>
          <a:custGeom>
            <a:avLst/>
            <a:gdLst/>
            <a:ahLst/>
            <a:cxnLst>
              <a:cxn ang="0">
                <a:pos x="wd2" y="hd2"/>
              </a:cxn>
              <a:cxn ang="5400000">
                <a:pos x="wd2" y="hd2"/>
              </a:cxn>
              <a:cxn ang="10800000">
                <a:pos x="wd2" y="hd2"/>
              </a:cxn>
              <a:cxn ang="16200000">
                <a:pos x="wd2" y="hd2"/>
              </a:cxn>
            </a:cxnLst>
            <a:rect l="0" t="0" r="r" b="b"/>
            <a:pathLst>
              <a:path w="21600" h="21600" extrusionOk="0">
                <a:moveTo>
                  <a:pt x="17958" y="17505"/>
                </a:moveTo>
                <a:cubicBezTo>
                  <a:pt x="17372" y="16944"/>
                  <a:pt x="16242" y="15945"/>
                  <a:pt x="15117" y="15413"/>
                </a:cubicBezTo>
                <a:cubicBezTo>
                  <a:pt x="14189" y="14975"/>
                  <a:pt x="13657" y="14531"/>
                  <a:pt x="13491" y="14057"/>
                </a:cubicBezTo>
                <a:cubicBezTo>
                  <a:pt x="13377" y="13728"/>
                  <a:pt x="13428" y="13351"/>
                  <a:pt x="13649" y="12904"/>
                </a:cubicBezTo>
                <a:cubicBezTo>
                  <a:pt x="13815" y="12567"/>
                  <a:pt x="13972" y="12286"/>
                  <a:pt x="14117" y="12028"/>
                </a:cubicBezTo>
                <a:cubicBezTo>
                  <a:pt x="14730" y="10934"/>
                  <a:pt x="15203" y="10145"/>
                  <a:pt x="15203" y="7348"/>
                </a:cubicBezTo>
                <a:cubicBezTo>
                  <a:pt x="15203" y="3162"/>
                  <a:pt x="12787" y="2951"/>
                  <a:pt x="12309" y="2951"/>
                </a:cubicBezTo>
                <a:cubicBezTo>
                  <a:pt x="11917" y="2951"/>
                  <a:pt x="11672" y="3037"/>
                  <a:pt x="11435" y="3121"/>
                </a:cubicBezTo>
                <a:cubicBezTo>
                  <a:pt x="11175" y="3213"/>
                  <a:pt x="10907" y="3309"/>
                  <a:pt x="10296" y="3319"/>
                </a:cubicBezTo>
                <a:cubicBezTo>
                  <a:pt x="9190" y="3337"/>
                  <a:pt x="6873" y="3375"/>
                  <a:pt x="6873" y="7226"/>
                </a:cubicBezTo>
                <a:cubicBezTo>
                  <a:pt x="6873" y="9919"/>
                  <a:pt x="7574" y="11156"/>
                  <a:pt x="8125" y="12150"/>
                </a:cubicBezTo>
                <a:cubicBezTo>
                  <a:pt x="8266" y="12404"/>
                  <a:pt x="8399" y="12645"/>
                  <a:pt x="8505" y="12885"/>
                </a:cubicBezTo>
                <a:cubicBezTo>
                  <a:pt x="8973" y="13949"/>
                  <a:pt x="8631" y="14693"/>
                  <a:pt x="7426" y="15224"/>
                </a:cubicBezTo>
                <a:cubicBezTo>
                  <a:pt x="5905" y="15897"/>
                  <a:pt x="5188" y="16247"/>
                  <a:pt x="3693" y="17562"/>
                </a:cubicBezTo>
                <a:cubicBezTo>
                  <a:pt x="2017" y="15800"/>
                  <a:pt x="982" y="13423"/>
                  <a:pt x="982" y="10800"/>
                </a:cubicBezTo>
                <a:cubicBezTo>
                  <a:pt x="982" y="5377"/>
                  <a:pt x="5377" y="982"/>
                  <a:pt x="10800" y="982"/>
                </a:cubicBezTo>
                <a:cubicBezTo>
                  <a:pt x="16223" y="982"/>
                  <a:pt x="20618" y="5377"/>
                  <a:pt x="20618" y="10800"/>
                </a:cubicBezTo>
                <a:cubicBezTo>
                  <a:pt x="20618" y="13395"/>
                  <a:pt x="19603" y="15749"/>
                  <a:pt x="17958" y="17505"/>
                </a:cubicBezTo>
                <a:moveTo>
                  <a:pt x="10800" y="20618"/>
                </a:moveTo>
                <a:cubicBezTo>
                  <a:pt x="8356" y="20618"/>
                  <a:pt x="6125" y="19720"/>
                  <a:pt x="4407" y="18242"/>
                </a:cubicBezTo>
                <a:cubicBezTo>
                  <a:pt x="5730" y="17084"/>
                  <a:pt x="6362" y="16767"/>
                  <a:pt x="7823" y="16122"/>
                </a:cubicBezTo>
                <a:cubicBezTo>
                  <a:pt x="9515" y="15375"/>
                  <a:pt x="10091" y="14051"/>
                  <a:pt x="9403" y="12489"/>
                </a:cubicBezTo>
                <a:cubicBezTo>
                  <a:pt x="9279" y="12208"/>
                  <a:pt x="9136" y="11949"/>
                  <a:pt x="8984" y="11674"/>
                </a:cubicBezTo>
                <a:cubicBezTo>
                  <a:pt x="8461" y="10732"/>
                  <a:pt x="7855" y="9665"/>
                  <a:pt x="7855" y="7226"/>
                </a:cubicBezTo>
                <a:cubicBezTo>
                  <a:pt x="7855" y="4341"/>
                  <a:pt x="9224" y="4318"/>
                  <a:pt x="10312" y="4300"/>
                </a:cubicBezTo>
                <a:cubicBezTo>
                  <a:pt x="11084" y="4287"/>
                  <a:pt x="11461" y="4154"/>
                  <a:pt x="11763" y="4047"/>
                </a:cubicBezTo>
                <a:cubicBezTo>
                  <a:pt x="11964" y="3975"/>
                  <a:pt x="12086" y="3933"/>
                  <a:pt x="12309" y="3933"/>
                </a:cubicBezTo>
                <a:cubicBezTo>
                  <a:pt x="13218" y="3933"/>
                  <a:pt x="14221" y="4830"/>
                  <a:pt x="14221" y="7348"/>
                </a:cubicBezTo>
                <a:cubicBezTo>
                  <a:pt x="14221" y="9888"/>
                  <a:pt x="13840" y="10513"/>
                  <a:pt x="13261" y="11548"/>
                </a:cubicBezTo>
                <a:cubicBezTo>
                  <a:pt x="13108" y="11820"/>
                  <a:pt x="12943" y="12115"/>
                  <a:pt x="12768" y="12470"/>
                </a:cubicBezTo>
                <a:cubicBezTo>
                  <a:pt x="12430" y="13155"/>
                  <a:pt x="12362" y="13798"/>
                  <a:pt x="12565" y="14380"/>
                </a:cubicBezTo>
                <a:cubicBezTo>
                  <a:pt x="12825" y="15126"/>
                  <a:pt x="13502" y="15737"/>
                  <a:pt x="14696" y="16302"/>
                </a:cubicBezTo>
                <a:cubicBezTo>
                  <a:pt x="15675" y="16764"/>
                  <a:pt x="16700" y="17667"/>
                  <a:pt x="17251" y="18189"/>
                </a:cubicBezTo>
                <a:cubicBezTo>
                  <a:pt x="15525" y="19697"/>
                  <a:pt x="13272" y="20618"/>
                  <a:pt x="10800" y="20618"/>
                </a:cubicBezTo>
                <a:moveTo>
                  <a:pt x="10800" y="0"/>
                </a:moveTo>
                <a:cubicBezTo>
                  <a:pt x="4835" y="0"/>
                  <a:pt x="0" y="4835"/>
                  <a:pt x="0" y="10800"/>
                </a:cubicBezTo>
                <a:cubicBezTo>
                  <a:pt x="0" y="16764"/>
                  <a:pt x="4835" y="21600"/>
                  <a:pt x="10800" y="21600"/>
                </a:cubicBezTo>
                <a:cubicBezTo>
                  <a:pt x="16765" y="21600"/>
                  <a:pt x="21600" y="16764"/>
                  <a:pt x="21600" y="10800"/>
                </a:cubicBezTo>
                <a:cubicBezTo>
                  <a:pt x="21600" y="4835"/>
                  <a:pt x="16765"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dirty="0"/>
          </a:p>
        </p:txBody>
      </p:sp>
      <p:sp>
        <p:nvSpPr>
          <p:cNvPr id="15" name="Shape 4186">
            <a:extLst>
              <a:ext uri="{FF2B5EF4-FFF2-40B4-BE49-F238E27FC236}">
                <a16:creationId xmlns:a16="http://schemas.microsoft.com/office/drawing/2014/main" id="{2F84D399-8148-4E86-A1E4-BE7D1D81383A}"/>
              </a:ext>
            </a:extLst>
          </p:cNvPr>
          <p:cNvSpPr/>
          <p:nvPr userDrawn="1"/>
        </p:nvSpPr>
        <p:spPr>
          <a:xfrm>
            <a:off x="6507622" y="3897986"/>
            <a:ext cx="161507" cy="296095"/>
          </a:xfrm>
          <a:custGeom>
            <a:avLst/>
            <a:gdLst/>
            <a:ahLst/>
            <a:cxnLst>
              <a:cxn ang="0">
                <a:pos x="wd2" y="hd2"/>
              </a:cxn>
              <a:cxn ang="5400000">
                <a:pos x="wd2" y="hd2"/>
              </a:cxn>
              <a:cxn ang="10800000">
                <a:pos x="wd2" y="hd2"/>
              </a:cxn>
              <a:cxn ang="16200000">
                <a:pos x="wd2" y="hd2"/>
              </a:cxn>
            </a:cxnLst>
            <a:rect l="0" t="0" r="r" b="b"/>
            <a:pathLst>
              <a:path w="21600" h="21600" extrusionOk="0">
                <a:moveTo>
                  <a:pt x="11700" y="1473"/>
                </a:moveTo>
                <a:lnTo>
                  <a:pt x="9900" y="1473"/>
                </a:lnTo>
                <a:cubicBezTo>
                  <a:pt x="9403" y="1473"/>
                  <a:pt x="9000" y="1692"/>
                  <a:pt x="9000" y="1964"/>
                </a:cubicBezTo>
                <a:cubicBezTo>
                  <a:pt x="9000" y="2235"/>
                  <a:pt x="9403" y="2455"/>
                  <a:pt x="9900" y="2455"/>
                </a:cubicBezTo>
                <a:lnTo>
                  <a:pt x="11700" y="2455"/>
                </a:lnTo>
                <a:cubicBezTo>
                  <a:pt x="12197" y="2455"/>
                  <a:pt x="12600" y="2235"/>
                  <a:pt x="12600" y="1964"/>
                </a:cubicBezTo>
                <a:cubicBezTo>
                  <a:pt x="12600" y="1692"/>
                  <a:pt x="12197" y="1473"/>
                  <a:pt x="11700" y="1473"/>
                </a:cubicBezTo>
                <a:moveTo>
                  <a:pt x="19800" y="2945"/>
                </a:moveTo>
                <a:lnTo>
                  <a:pt x="1800" y="2945"/>
                </a:lnTo>
                <a:lnTo>
                  <a:pt x="1800" y="1964"/>
                </a:lnTo>
                <a:cubicBezTo>
                  <a:pt x="1800" y="1422"/>
                  <a:pt x="2605" y="982"/>
                  <a:pt x="3600" y="982"/>
                </a:cubicBezTo>
                <a:lnTo>
                  <a:pt x="18000" y="982"/>
                </a:lnTo>
                <a:cubicBezTo>
                  <a:pt x="18993" y="982"/>
                  <a:pt x="19800" y="1422"/>
                  <a:pt x="19800" y="1964"/>
                </a:cubicBezTo>
                <a:cubicBezTo>
                  <a:pt x="19800" y="1964"/>
                  <a:pt x="19800" y="2945"/>
                  <a:pt x="19800" y="2945"/>
                </a:cubicBezTo>
                <a:close/>
                <a:moveTo>
                  <a:pt x="19800" y="17673"/>
                </a:moveTo>
                <a:lnTo>
                  <a:pt x="1800" y="17673"/>
                </a:lnTo>
                <a:lnTo>
                  <a:pt x="1800" y="3927"/>
                </a:lnTo>
                <a:lnTo>
                  <a:pt x="19800" y="3927"/>
                </a:lnTo>
                <a:cubicBezTo>
                  <a:pt x="19800" y="3927"/>
                  <a:pt x="19800" y="17673"/>
                  <a:pt x="19800" y="17673"/>
                </a:cubicBezTo>
                <a:close/>
                <a:moveTo>
                  <a:pt x="19800" y="19636"/>
                </a:moveTo>
                <a:cubicBezTo>
                  <a:pt x="19800" y="20179"/>
                  <a:pt x="18993" y="20618"/>
                  <a:pt x="18000" y="20618"/>
                </a:cubicBezTo>
                <a:lnTo>
                  <a:pt x="3600" y="20618"/>
                </a:lnTo>
                <a:cubicBezTo>
                  <a:pt x="2605" y="20618"/>
                  <a:pt x="1800" y="20179"/>
                  <a:pt x="1800" y="19636"/>
                </a:cubicBezTo>
                <a:lnTo>
                  <a:pt x="1800" y="18655"/>
                </a:lnTo>
                <a:lnTo>
                  <a:pt x="19800" y="18655"/>
                </a:lnTo>
                <a:cubicBezTo>
                  <a:pt x="19800" y="18655"/>
                  <a:pt x="19800" y="19636"/>
                  <a:pt x="19800" y="19636"/>
                </a:cubicBezTo>
                <a:close/>
                <a:moveTo>
                  <a:pt x="18000" y="0"/>
                </a:moveTo>
                <a:lnTo>
                  <a:pt x="3600" y="0"/>
                </a:lnTo>
                <a:cubicBezTo>
                  <a:pt x="1612" y="0"/>
                  <a:pt x="0" y="879"/>
                  <a:pt x="0" y="1964"/>
                </a:cubicBezTo>
                <a:lnTo>
                  <a:pt x="0" y="19636"/>
                </a:lnTo>
                <a:cubicBezTo>
                  <a:pt x="0" y="20721"/>
                  <a:pt x="1612" y="21600"/>
                  <a:pt x="3600" y="21600"/>
                </a:cubicBezTo>
                <a:lnTo>
                  <a:pt x="18000" y="21600"/>
                </a:lnTo>
                <a:cubicBezTo>
                  <a:pt x="19988" y="21600"/>
                  <a:pt x="21600" y="20721"/>
                  <a:pt x="21600" y="19636"/>
                </a:cubicBezTo>
                <a:lnTo>
                  <a:pt x="21600" y="1964"/>
                </a:lnTo>
                <a:cubicBezTo>
                  <a:pt x="21600" y="879"/>
                  <a:pt x="19988" y="0"/>
                  <a:pt x="18000" y="0"/>
                </a:cubicBezTo>
                <a:moveTo>
                  <a:pt x="10800" y="20127"/>
                </a:moveTo>
                <a:cubicBezTo>
                  <a:pt x="11297" y="20127"/>
                  <a:pt x="11700" y="19908"/>
                  <a:pt x="11700" y="19636"/>
                </a:cubicBezTo>
                <a:cubicBezTo>
                  <a:pt x="11700" y="19366"/>
                  <a:pt x="11297" y="19145"/>
                  <a:pt x="10800" y="19145"/>
                </a:cubicBezTo>
                <a:cubicBezTo>
                  <a:pt x="10303" y="19145"/>
                  <a:pt x="9900" y="19366"/>
                  <a:pt x="9900" y="19636"/>
                </a:cubicBezTo>
                <a:cubicBezTo>
                  <a:pt x="9900" y="19908"/>
                  <a:pt x="10303" y="20127"/>
                  <a:pt x="10800" y="20127"/>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dirty="0"/>
          </a:p>
        </p:txBody>
      </p:sp>
      <p:sp>
        <p:nvSpPr>
          <p:cNvPr id="19" name="Shape 4379">
            <a:extLst>
              <a:ext uri="{FF2B5EF4-FFF2-40B4-BE49-F238E27FC236}">
                <a16:creationId xmlns:a16="http://schemas.microsoft.com/office/drawing/2014/main" id="{E4408FF8-E342-42F8-BBE9-1220822B5E99}"/>
              </a:ext>
            </a:extLst>
          </p:cNvPr>
          <p:cNvSpPr/>
          <p:nvPr userDrawn="1"/>
        </p:nvSpPr>
        <p:spPr>
          <a:xfrm>
            <a:off x="6458938" y="4327945"/>
            <a:ext cx="258875" cy="188273"/>
          </a:xfrm>
          <a:custGeom>
            <a:avLst/>
            <a:gdLst/>
            <a:ahLst/>
            <a:cxnLst>
              <a:cxn ang="0">
                <a:pos x="wd2" y="hd2"/>
              </a:cxn>
              <a:cxn ang="5400000">
                <a:pos x="wd2" y="hd2"/>
              </a:cxn>
              <a:cxn ang="10800000">
                <a:pos x="wd2" y="hd2"/>
              </a:cxn>
              <a:cxn ang="16200000">
                <a:pos x="wd2" y="hd2"/>
              </a:cxn>
            </a:cxnLst>
            <a:rect l="0" t="0" r="r" b="b"/>
            <a:pathLst>
              <a:path w="21600" h="21600" extrusionOk="0">
                <a:moveTo>
                  <a:pt x="20618" y="18900"/>
                </a:moveTo>
                <a:cubicBezTo>
                  <a:pt x="20618" y="18980"/>
                  <a:pt x="20611" y="19058"/>
                  <a:pt x="20601" y="19135"/>
                </a:cubicBezTo>
                <a:lnTo>
                  <a:pt x="14539" y="10800"/>
                </a:lnTo>
                <a:lnTo>
                  <a:pt x="20601" y="2465"/>
                </a:lnTo>
                <a:cubicBezTo>
                  <a:pt x="20611" y="2542"/>
                  <a:pt x="20618" y="2620"/>
                  <a:pt x="20618" y="2700"/>
                </a:cubicBezTo>
                <a:cubicBezTo>
                  <a:pt x="20618" y="2700"/>
                  <a:pt x="20618" y="18900"/>
                  <a:pt x="20618" y="18900"/>
                </a:cubicBezTo>
                <a:close/>
                <a:moveTo>
                  <a:pt x="19636" y="20250"/>
                </a:moveTo>
                <a:lnTo>
                  <a:pt x="1964" y="20250"/>
                </a:lnTo>
                <a:cubicBezTo>
                  <a:pt x="1849" y="20250"/>
                  <a:pt x="1739" y="20218"/>
                  <a:pt x="1637" y="20168"/>
                </a:cubicBezTo>
                <a:lnTo>
                  <a:pt x="7755" y="11754"/>
                </a:lnTo>
                <a:lnTo>
                  <a:pt x="9440" y="14072"/>
                </a:lnTo>
                <a:cubicBezTo>
                  <a:pt x="9816" y="14589"/>
                  <a:pt x="10308" y="14847"/>
                  <a:pt x="10800" y="14847"/>
                </a:cubicBezTo>
                <a:cubicBezTo>
                  <a:pt x="11292" y="14847"/>
                  <a:pt x="11784" y="14589"/>
                  <a:pt x="12159" y="14072"/>
                </a:cubicBezTo>
                <a:lnTo>
                  <a:pt x="13845" y="11754"/>
                </a:lnTo>
                <a:lnTo>
                  <a:pt x="19964" y="20168"/>
                </a:lnTo>
                <a:cubicBezTo>
                  <a:pt x="19861" y="20218"/>
                  <a:pt x="19752" y="20250"/>
                  <a:pt x="19636" y="20250"/>
                </a:cubicBezTo>
                <a:moveTo>
                  <a:pt x="982" y="18900"/>
                </a:moveTo>
                <a:lnTo>
                  <a:pt x="982" y="2700"/>
                </a:lnTo>
                <a:cubicBezTo>
                  <a:pt x="982" y="2620"/>
                  <a:pt x="989" y="2542"/>
                  <a:pt x="999" y="2465"/>
                </a:cubicBezTo>
                <a:lnTo>
                  <a:pt x="7061" y="10800"/>
                </a:lnTo>
                <a:lnTo>
                  <a:pt x="999" y="19135"/>
                </a:lnTo>
                <a:cubicBezTo>
                  <a:pt x="989" y="19058"/>
                  <a:pt x="982" y="18980"/>
                  <a:pt x="982" y="18900"/>
                </a:cubicBezTo>
                <a:moveTo>
                  <a:pt x="1964" y="1350"/>
                </a:moveTo>
                <a:lnTo>
                  <a:pt x="19636" y="1350"/>
                </a:lnTo>
                <a:cubicBezTo>
                  <a:pt x="19752" y="1350"/>
                  <a:pt x="19861" y="1382"/>
                  <a:pt x="19964" y="1433"/>
                </a:cubicBezTo>
                <a:lnTo>
                  <a:pt x="11465" y="13118"/>
                </a:lnTo>
                <a:cubicBezTo>
                  <a:pt x="11288" y="13362"/>
                  <a:pt x="11051" y="13497"/>
                  <a:pt x="10800" y="13497"/>
                </a:cubicBezTo>
                <a:cubicBezTo>
                  <a:pt x="10549" y="13497"/>
                  <a:pt x="10312" y="13362"/>
                  <a:pt x="10134" y="13118"/>
                </a:cubicBezTo>
                <a:lnTo>
                  <a:pt x="1637" y="1433"/>
                </a:lnTo>
                <a:cubicBezTo>
                  <a:pt x="1739" y="1382"/>
                  <a:pt x="1849" y="1350"/>
                  <a:pt x="1964" y="1350"/>
                </a:cubicBezTo>
                <a:moveTo>
                  <a:pt x="19636" y="0"/>
                </a:moveTo>
                <a:lnTo>
                  <a:pt x="1964" y="0"/>
                </a:lnTo>
                <a:cubicBezTo>
                  <a:pt x="879" y="0"/>
                  <a:pt x="0" y="1209"/>
                  <a:pt x="0" y="2700"/>
                </a:cubicBezTo>
                <a:lnTo>
                  <a:pt x="0" y="18900"/>
                </a:lnTo>
                <a:cubicBezTo>
                  <a:pt x="0" y="20391"/>
                  <a:pt x="879" y="21600"/>
                  <a:pt x="1964" y="21600"/>
                </a:cubicBezTo>
                <a:lnTo>
                  <a:pt x="19636" y="21600"/>
                </a:lnTo>
                <a:cubicBezTo>
                  <a:pt x="20721" y="21600"/>
                  <a:pt x="21600" y="20391"/>
                  <a:pt x="21600" y="18900"/>
                </a:cubicBezTo>
                <a:lnTo>
                  <a:pt x="21600" y="2700"/>
                </a:lnTo>
                <a:cubicBezTo>
                  <a:pt x="21600" y="1209"/>
                  <a:pt x="20721" y="0"/>
                  <a:pt x="19636"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dirty="0"/>
          </a:p>
        </p:txBody>
      </p:sp>
      <p:sp>
        <p:nvSpPr>
          <p:cNvPr id="20" name="Shape 4487">
            <a:extLst>
              <a:ext uri="{FF2B5EF4-FFF2-40B4-BE49-F238E27FC236}">
                <a16:creationId xmlns:a16="http://schemas.microsoft.com/office/drawing/2014/main" id="{11D27456-C005-4109-9E74-0B692200A0B3}"/>
              </a:ext>
            </a:extLst>
          </p:cNvPr>
          <p:cNvSpPr/>
          <p:nvPr userDrawn="1"/>
        </p:nvSpPr>
        <p:spPr>
          <a:xfrm>
            <a:off x="6471716" y="4650082"/>
            <a:ext cx="233318" cy="233318"/>
          </a:xfrm>
          <a:custGeom>
            <a:avLst/>
            <a:gdLst/>
            <a:ahLst/>
            <a:cxnLst>
              <a:cxn ang="0">
                <a:pos x="wd2" y="hd2"/>
              </a:cxn>
              <a:cxn ang="5400000">
                <a:pos x="wd2" y="hd2"/>
              </a:cxn>
              <a:cxn ang="10800000">
                <a:pos x="wd2" y="hd2"/>
              </a:cxn>
              <a:cxn ang="16200000">
                <a:pos x="wd2" y="hd2"/>
              </a:cxn>
            </a:cxnLst>
            <a:rect l="0" t="0" r="r" b="b"/>
            <a:pathLst>
              <a:path w="21600" h="21600" extrusionOk="0">
                <a:moveTo>
                  <a:pt x="17850" y="17620"/>
                </a:moveTo>
                <a:cubicBezTo>
                  <a:pt x="17270" y="17122"/>
                  <a:pt x="16604" y="16682"/>
                  <a:pt x="15855" y="16324"/>
                </a:cubicBezTo>
                <a:cubicBezTo>
                  <a:pt x="15868" y="16284"/>
                  <a:pt x="15882" y="16244"/>
                  <a:pt x="15896" y="16203"/>
                </a:cubicBezTo>
                <a:cubicBezTo>
                  <a:pt x="16131" y="15456"/>
                  <a:pt x="16320" y="14656"/>
                  <a:pt x="16454" y="13811"/>
                </a:cubicBezTo>
                <a:cubicBezTo>
                  <a:pt x="16471" y="13704"/>
                  <a:pt x="16484" y="13596"/>
                  <a:pt x="16499" y="13488"/>
                </a:cubicBezTo>
                <a:cubicBezTo>
                  <a:pt x="16544" y="13166"/>
                  <a:pt x="16581" y="12839"/>
                  <a:pt x="16610" y="12507"/>
                </a:cubicBezTo>
                <a:cubicBezTo>
                  <a:pt x="16621" y="12383"/>
                  <a:pt x="16632" y="12260"/>
                  <a:pt x="16641" y="12135"/>
                </a:cubicBezTo>
                <a:cubicBezTo>
                  <a:pt x="16660" y="11858"/>
                  <a:pt x="16664" y="11574"/>
                  <a:pt x="16673" y="11291"/>
                </a:cubicBezTo>
                <a:lnTo>
                  <a:pt x="20598" y="11291"/>
                </a:lnTo>
                <a:cubicBezTo>
                  <a:pt x="20476" y="13747"/>
                  <a:pt x="19450" y="15962"/>
                  <a:pt x="17850" y="17620"/>
                </a:cubicBezTo>
                <a:moveTo>
                  <a:pt x="13714" y="20178"/>
                </a:moveTo>
                <a:cubicBezTo>
                  <a:pt x="13925" y="19957"/>
                  <a:pt x="14127" y="19710"/>
                  <a:pt x="14321" y="19444"/>
                </a:cubicBezTo>
                <a:cubicBezTo>
                  <a:pt x="14339" y="19419"/>
                  <a:pt x="14357" y="19394"/>
                  <a:pt x="14375" y="19369"/>
                </a:cubicBezTo>
                <a:cubicBezTo>
                  <a:pt x="14764" y="18822"/>
                  <a:pt x="15116" y="18192"/>
                  <a:pt x="15420" y="17488"/>
                </a:cubicBezTo>
                <a:cubicBezTo>
                  <a:pt x="15436" y="17450"/>
                  <a:pt x="15451" y="17410"/>
                  <a:pt x="15467" y="17372"/>
                </a:cubicBezTo>
                <a:cubicBezTo>
                  <a:pt x="15485" y="17329"/>
                  <a:pt x="15499" y="17282"/>
                  <a:pt x="15517" y="17239"/>
                </a:cubicBezTo>
                <a:cubicBezTo>
                  <a:pt x="16123" y="17535"/>
                  <a:pt x="16665" y="17890"/>
                  <a:pt x="17142" y="18285"/>
                </a:cubicBezTo>
                <a:cubicBezTo>
                  <a:pt x="16149" y="19129"/>
                  <a:pt x="14989" y="19782"/>
                  <a:pt x="13714" y="20178"/>
                </a:cubicBezTo>
                <a:moveTo>
                  <a:pt x="11291" y="20569"/>
                </a:moveTo>
                <a:lnTo>
                  <a:pt x="11291" y="16221"/>
                </a:lnTo>
                <a:cubicBezTo>
                  <a:pt x="12498" y="16271"/>
                  <a:pt x="13638" y="16493"/>
                  <a:pt x="14652" y="16869"/>
                </a:cubicBezTo>
                <a:cubicBezTo>
                  <a:pt x="13850" y="18909"/>
                  <a:pt x="12654" y="20298"/>
                  <a:pt x="11291" y="20569"/>
                </a:cubicBezTo>
                <a:moveTo>
                  <a:pt x="11291" y="11291"/>
                </a:moveTo>
                <a:lnTo>
                  <a:pt x="15697" y="11291"/>
                </a:lnTo>
                <a:cubicBezTo>
                  <a:pt x="15655" y="12995"/>
                  <a:pt x="15392" y="14581"/>
                  <a:pt x="14971" y="15948"/>
                </a:cubicBezTo>
                <a:cubicBezTo>
                  <a:pt x="13855" y="15534"/>
                  <a:pt x="12608" y="15291"/>
                  <a:pt x="11291" y="15240"/>
                </a:cubicBezTo>
                <a:cubicBezTo>
                  <a:pt x="11291" y="15240"/>
                  <a:pt x="11291" y="11291"/>
                  <a:pt x="11291" y="11291"/>
                </a:cubicBezTo>
                <a:close/>
                <a:moveTo>
                  <a:pt x="11291" y="6360"/>
                </a:moveTo>
                <a:cubicBezTo>
                  <a:pt x="12608" y="6309"/>
                  <a:pt x="13855" y="6066"/>
                  <a:pt x="14971" y="5652"/>
                </a:cubicBezTo>
                <a:cubicBezTo>
                  <a:pt x="15392" y="7019"/>
                  <a:pt x="15655" y="8605"/>
                  <a:pt x="15697" y="10309"/>
                </a:cubicBezTo>
                <a:lnTo>
                  <a:pt x="11291" y="10309"/>
                </a:lnTo>
                <a:cubicBezTo>
                  <a:pt x="11291" y="10309"/>
                  <a:pt x="11291" y="6360"/>
                  <a:pt x="11291" y="6360"/>
                </a:cubicBezTo>
                <a:close/>
                <a:moveTo>
                  <a:pt x="11291" y="1031"/>
                </a:moveTo>
                <a:cubicBezTo>
                  <a:pt x="12654" y="1302"/>
                  <a:pt x="13850" y="2691"/>
                  <a:pt x="14652" y="4731"/>
                </a:cubicBezTo>
                <a:cubicBezTo>
                  <a:pt x="13638" y="5107"/>
                  <a:pt x="12498" y="5329"/>
                  <a:pt x="11291" y="5379"/>
                </a:cubicBezTo>
                <a:cubicBezTo>
                  <a:pt x="11291" y="5379"/>
                  <a:pt x="11291" y="1031"/>
                  <a:pt x="11291" y="1031"/>
                </a:cubicBezTo>
                <a:close/>
                <a:moveTo>
                  <a:pt x="17142" y="3315"/>
                </a:moveTo>
                <a:cubicBezTo>
                  <a:pt x="16665" y="3711"/>
                  <a:pt x="16123" y="4065"/>
                  <a:pt x="15517" y="4361"/>
                </a:cubicBezTo>
                <a:cubicBezTo>
                  <a:pt x="15499" y="4318"/>
                  <a:pt x="15485" y="4271"/>
                  <a:pt x="15467" y="4229"/>
                </a:cubicBezTo>
                <a:cubicBezTo>
                  <a:pt x="15451" y="4190"/>
                  <a:pt x="15436" y="4151"/>
                  <a:pt x="15420" y="4112"/>
                </a:cubicBezTo>
                <a:cubicBezTo>
                  <a:pt x="15116" y="3408"/>
                  <a:pt x="14764" y="2778"/>
                  <a:pt x="14375" y="2231"/>
                </a:cubicBezTo>
                <a:cubicBezTo>
                  <a:pt x="14357" y="2206"/>
                  <a:pt x="14339" y="2181"/>
                  <a:pt x="14321" y="2156"/>
                </a:cubicBezTo>
                <a:cubicBezTo>
                  <a:pt x="14127" y="1890"/>
                  <a:pt x="13925" y="1643"/>
                  <a:pt x="13714" y="1422"/>
                </a:cubicBezTo>
                <a:cubicBezTo>
                  <a:pt x="14989" y="1818"/>
                  <a:pt x="16149" y="2471"/>
                  <a:pt x="17142" y="3315"/>
                </a:cubicBezTo>
                <a:moveTo>
                  <a:pt x="20598" y="10309"/>
                </a:moveTo>
                <a:lnTo>
                  <a:pt x="16673" y="10309"/>
                </a:lnTo>
                <a:cubicBezTo>
                  <a:pt x="16664" y="10027"/>
                  <a:pt x="16660" y="9742"/>
                  <a:pt x="16641" y="9465"/>
                </a:cubicBezTo>
                <a:cubicBezTo>
                  <a:pt x="16632" y="9340"/>
                  <a:pt x="16621" y="9217"/>
                  <a:pt x="16610" y="9093"/>
                </a:cubicBezTo>
                <a:cubicBezTo>
                  <a:pt x="16581" y="8761"/>
                  <a:pt x="16544" y="8434"/>
                  <a:pt x="16499" y="8112"/>
                </a:cubicBezTo>
                <a:cubicBezTo>
                  <a:pt x="16484" y="8005"/>
                  <a:pt x="16471" y="7896"/>
                  <a:pt x="16454" y="7789"/>
                </a:cubicBezTo>
                <a:cubicBezTo>
                  <a:pt x="16320" y="6944"/>
                  <a:pt x="16131" y="6144"/>
                  <a:pt x="15896" y="5397"/>
                </a:cubicBezTo>
                <a:cubicBezTo>
                  <a:pt x="15882" y="5357"/>
                  <a:pt x="15868" y="5317"/>
                  <a:pt x="15855" y="5276"/>
                </a:cubicBezTo>
                <a:cubicBezTo>
                  <a:pt x="16604" y="4918"/>
                  <a:pt x="17270" y="4478"/>
                  <a:pt x="17850" y="3981"/>
                </a:cubicBezTo>
                <a:cubicBezTo>
                  <a:pt x="19450" y="5638"/>
                  <a:pt x="20476" y="7853"/>
                  <a:pt x="20598" y="10309"/>
                </a:cubicBezTo>
                <a:moveTo>
                  <a:pt x="10309" y="5379"/>
                </a:moveTo>
                <a:cubicBezTo>
                  <a:pt x="9101" y="5329"/>
                  <a:pt x="7961" y="5107"/>
                  <a:pt x="6947" y="4731"/>
                </a:cubicBezTo>
                <a:cubicBezTo>
                  <a:pt x="7749" y="2691"/>
                  <a:pt x="8945" y="1302"/>
                  <a:pt x="10309" y="1031"/>
                </a:cubicBezTo>
                <a:cubicBezTo>
                  <a:pt x="10309" y="1031"/>
                  <a:pt x="10309" y="5379"/>
                  <a:pt x="10309" y="5379"/>
                </a:cubicBezTo>
                <a:close/>
                <a:moveTo>
                  <a:pt x="10309" y="10309"/>
                </a:moveTo>
                <a:lnTo>
                  <a:pt x="5903" y="10309"/>
                </a:lnTo>
                <a:cubicBezTo>
                  <a:pt x="5945" y="8605"/>
                  <a:pt x="6207" y="7019"/>
                  <a:pt x="6629" y="5652"/>
                </a:cubicBezTo>
                <a:cubicBezTo>
                  <a:pt x="7745" y="6066"/>
                  <a:pt x="8991" y="6309"/>
                  <a:pt x="10309" y="6360"/>
                </a:cubicBezTo>
                <a:cubicBezTo>
                  <a:pt x="10309" y="6360"/>
                  <a:pt x="10309" y="10309"/>
                  <a:pt x="10309" y="10309"/>
                </a:cubicBezTo>
                <a:close/>
                <a:moveTo>
                  <a:pt x="10309" y="15240"/>
                </a:moveTo>
                <a:cubicBezTo>
                  <a:pt x="8991" y="15291"/>
                  <a:pt x="7745" y="15534"/>
                  <a:pt x="6629" y="15948"/>
                </a:cubicBezTo>
                <a:cubicBezTo>
                  <a:pt x="6207" y="14581"/>
                  <a:pt x="5945" y="12995"/>
                  <a:pt x="5903" y="11291"/>
                </a:cubicBezTo>
                <a:lnTo>
                  <a:pt x="10309" y="11291"/>
                </a:lnTo>
                <a:cubicBezTo>
                  <a:pt x="10309" y="11291"/>
                  <a:pt x="10309" y="15240"/>
                  <a:pt x="10309" y="15240"/>
                </a:cubicBezTo>
                <a:close/>
                <a:moveTo>
                  <a:pt x="10309" y="20569"/>
                </a:moveTo>
                <a:cubicBezTo>
                  <a:pt x="8945" y="20298"/>
                  <a:pt x="7749" y="18909"/>
                  <a:pt x="6947" y="16869"/>
                </a:cubicBezTo>
                <a:cubicBezTo>
                  <a:pt x="7961" y="16493"/>
                  <a:pt x="9101" y="16271"/>
                  <a:pt x="10309" y="16221"/>
                </a:cubicBezTo>
                <a:cubicBezTo>
                  <a:pt x="10309" y="16221"/>
                  <a:pt x="10309" y="20569"/>
                  <a:pt x="10309" y="20569"/>
                </a:cubicBezTo>
                <a:close/>
                <a:moveTo>
                  <a:pt x="4458" y="18285"/>
                </a:moveTo>
                <a:cubicBezTo>
                  <a:pt x="4934" y="17890"/>
                  <a:pt x="5476" y="17535"/>
                  <a:pt x="6083" y="17239"/>
                </a:cubicBezTo>
                <a:cubicBezTo>
                  <a:pt x="6100" y="17282"/>
                  <a:pt x="6115" y="17329"/>
                  <a:pt x="6132" y="17372"/>
                </a:cubicBezTo>
                <a:cubicBezTo>
                  <a:pt x="6149" y="17410"/>
                  <a:pt x="6163" y="17450"/>
                  <a:pt x="6180" y="17488"/>
                </a:cubicBezTo>
                <a:cubicBezTo>
                  <a:pt x="6484" y="18192"/>
                  <a:pt x="6835" y="18822"/>
                  <a:pt x="7224" y="19369"/>
                </a:cubicBezTo>
                <a:cubicBezTo>
                  <a:pt x="7242" y="19394"/>
                  <a:pt x="7261" y="19419"/>
                  <a:pt x="7279" y="19444"/>
                </a:cubicBezTo>
                <a:cubicBezTo>
                  <a:pt x="7472" y="19710"/>
                  <a:pt x="7674" y="19957"/>
                  <a:pt x="7886" y="20178"/>
                </a:cubicBezTo>
                <a:cubicBezTo>
                  <a:pt x="6610" y="19782"/>
                  <a:pt x="5451" y="19129"/>
                  <a:pt x="4458" y="18285"/>
                </a:cubicBezTo>
                <a:moveTo>
                  <a:pt x="1002" y="11291"/>
                </a:moveTo>
                <a:lnTo>
                  <a:pt x="4927" y="11291"/>
                </a:lnTo>
                <a:cubicBezTo>
                  <a:pt x="4935" y="11574"/>
                  <a:pt x="4940" y="11858"/>
                  <a:pt x="4958" y="12135"/>
                </a:cubicBezTo>
                <a:cubicBezTo>
                  <a:pt x="4967" y="12260"/>
                  <a:pt x="4979" y="12383"/>
                  <a:pt x="4989" y="12507"/>
                </a:cubicBezTo>
                <a:cubicBezTo>
                  <a:pt x="5018" y="12839"/>
                  <a:pt x="5055" y="13166"/>
                  <a:pt x="5100" y="13488"/>
                </a:cubicBezTo>
                <a:cubicBezTo>
                  <a:pt x="5116" y="13596"/>
                  <a:pt x="5129" y="13704"/>
                  <a:pt x="5146" y="13811"/>
                </a:cubicBezTo>
                <a:cubicBezTo>
                  <a:pt x="5280" y="14656"/>
                  <a:pt x="5468" y="15456"/>
                  <a:pt x="5704" y="16203"/>
                </a:cubicBezTo>
                <a:cubicBezTo>
                  <a:pt x="5718" y="16244"/>
                  <a:pt x="5731" y="16284"/>
                  <a:pt x="5744" y="16324"/>
                </a:cubicBezTo>
                <a:cubicBezTo>
                  <a:pt x="4996" y="16682"/>
                  <a:pt x="4330" y="17122"/>
                  <a:pt x="3749" y="17620"/>
                </a:cubicBezTo>
                <a:cubicBezTo>
                  <a:pt x="2150" y="15962"/>
                  <a:pt x="1123" y="13747"/>
                  <a:pt x="1002" y="11291"/>
                </a:cubicBezTo>
                <a:moveTo>
                  <a:pt x="3749" y="3981"/>
                </a:moveTo>
                <a:cubicBezTo>
                  <a:pt x="4330" y="4478"/>
                  <a:pt x="4996" y="4918"/>
                  <a:pt x="5744" y="5276"/>
                </a:cubicBezTo>
                <a:cubicBezTo>
                  <a:pt x="5731" y="5317"/>
                  <a:pt x="5718" y="5357"/>
                  <a:pt x="5704" y="5397"/>
                </a:cubicBezTo>
                <a:cubicBezTo>
                  <a:pt x="5469" y="6144"/>
                  <a:pt x="5280" y="6944"/>
                  <a:pt x="5146" y="7789"/>
                </a:cubicBezTo>
                <a:cubicBezTo>
                  <a:pt x="5129" y="7896"/>
                  <a:pt x="5116" y="8005"/>
                  <a:pt x="5100" y="8112"/>
                </a:cubicBezTo>
                <a:cubicBezTo>
                  <a:pt x="5055" y="8434"/>
                  <a:pt x="5018" y="8761"/>
                  <a:pt x="4989" y="9093"/>
                </a:cubicBezTo>
                <a:cubicBezTo>
                  <a:pt x="4979" y="9217"/>
                  <a:pt x="4967" y="9340"/>
                  <a:pt x="4958" y="9465"/>
                </a:cubicBezTo>
                <a:cubicBezTo>
                  <a:pt x="4940" y="9742"/>
                  <a:pt x="4935" y="10027"/>
                  <a:pt x="4927" y="10309"/>
                </a:cubicBezTo>
                <a:lnTo>
                  <a:pt x="1002" y="10309"/>
                </a:lnTo>
                <a:cubicBezTo>
                  <a:pt x="1123" y="7853"/>
                  <a:pt x="2150" y="5638"/>
                  <a:pt x="3749" y="3981"/>
                </a:cubicBezTo>
                <a:moveTo>
                  <a:pt x="7886" y="1422"/>
                </a:moveTo>
                <a:cubicBezTo>
                  <a:pt x="7674" y="1643"/>
                  <a:pt x="7472" y="1890"/>
                  <a:pt x="7279" y="2156"/>
                </a:cubicBezTo>
                <a:cubicBezTo>
                  <a:pt x="7261" y="2181"/>
                  <a:pt x="7242" y="2206"/>
                  <a:pt x="7224" y="2231"/>
                </a:cubicBezTo>
                <a:cubicBezTo>
                  <a:pt x="6835" y="2778"/>
                  <a:pt x="6484" y="3408"/>
                  <a:pt x="6180" y="4112"/>
                </a:cubicBezTo>
                <a:cubicBezTo>
                  <a:pt x="6163" y="4151"/>
                  <a:pt x="6149" y="4190"/>
                  <a:pt x="6132" y="4229"/>
                </a:cubicBezTo>
                <a:cubicBezTo>
                  <a:pt x="6115" y="4271"/>
                  <a:pt x="6100" y="4318"/>
                  <a:pt x="6083" y="4361"/>
                </a:cubicBezTo>
                <a:cubicBezTo>
                  <a:pt x="5476" y="4065"/>
                  <a:pt x="4934" y="3711"/>
                  <a:pt x="4458" y="3315"/>
                </a:cubicBezTo>
                <a:cubicBezTo>
                  <a:pt x="5451" y="2471"/>
                  <a:pt x="6610" y="1818"/>
                  <a:pt x="7886" y="1422"/>
                </a:cubicBezTo>
                <a:moveTo>
                  <a:pt x="10800" y="0"/>
                </a:moveTo>
                <a:cubicBezTo>
                  <a:pt x="4835" y="0"/>
                  <a:pt x="0" y="4835"/>
                  <a:pt x="0" y="10800"/>
                </a:cubicBezTo>
                <a:cubicBezTo>
                  <a:pt x="0" y="16765"/>
                  <a:pt x="4835" y="21600"/>
                  <a:pt x="10800" y="21600"/>
                </a:cubicBezTo>
                <a:cubicBezTo>
                  <a:pt x="16764" y="21600"/>
                  <a:pt x="21600" y="16765"/>
                  <a:pt x="21600" y="10800"/>
                </a:cubicBezTo>
                <a:cubicBezTo>
                  <a:pt x="21600" y="4835"/>
                  <a:pt x="16764"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dirty="0"/>
          </a:p>
        </p:txBody>
      </p:sp>
      <p:sp>
        <p:nvSpPr>
          <p:cNvPr id="21" name="Right Triangle 20">
            <a:extLst>
              <a:ext uri="{FF2B5EF4-FFF2-40B4-BE49-F238E27FC236}">
                <a16:creationId xmlns:a16="http://schemas.microsoft.com/office/drawing/2014/main" id="{FDDD2B84-3CB9-4567-8C91-C538E8A1C89F}"/>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22" name="Straight Connector 21">
            <a:extLst>
              <a:ext uri="{FF2B5EF4-FFF2-40B4-BE49-F238E27FC236}">
                <a16:creationId xmlns:a16="http://schemas.microsoft.com/office/drawing/2014/main" id="{34EF3020-1476-41B1-9FE7-B476A25C53D3}"/>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1B64EC3-B232-415D-8E27-EB3E24D13922}"/>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261CE2F-F199-4242-AC6C-692676B81FF1}"/>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Picture Placeholder 24">
            <a:extLst>
              <a:ext uri="{FF2B5EF4-FFF2-40B4-BE49-F238E27FC236}">
                <a16:creationId xmlns:a16="http://schemas.microsoft.com/office/drawing/2014/main" id="{89C0506D-0CA6-4583-9D04-24E7F4D16AD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oAutofit/>
          </a:bodyPr>
          <a:lstStyle>
            <a:lvl1pPr marL="0" indent="0">
              <a:buNone/>
              <a:defRPr>
                <a:solidFill>
                  <a:schemeClr val="bg1"/>
                </a:solidFill>
              </a:defRPr>
            </a:lvl1pPr>
          </a:lstStyle>
          <a:p>
            <a:r>
              <a:rPr lang="en-US"/>
              <a:t>Click icon to add picture</a:t>
            </a:r>
            <a:endParaRPr lang="en-IN" dirty="0"/>
          </a:p>
        </p:txBody>
      </p: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1821022"/>
            <a:ext cx="4853573" cy="1616252"/>
          </a:xfrm>
          <a:prstGeom prst="rect">
            <a:avLst/>
          </a:prstGeom>
        </p:spPr>
        <p:txBody>
          <a:bodyPr anchor="b">
            <a:normAutofit/>
          </a:bodyPr>
          <a:lstStyle>
            <a:lvl1pPr algn="l">
              <a:defRPr sz="4300" b="1">
                <a:solidFill>
                  <a:schemeClr val="accent1"/>
                </a:solidFill>
              </a:defRPr>
            </a:lvl1pPr>
          </a:lstStyle>
          <a:p>
            <a:r>
              <a:rPr lang="en-IN" dirty="0"/>
              <a:t>Click To Edit Master Title Style</a:t>
            </a:r>
            <a:endParaRPr lang="en-US" dirty="0"/>
          </a:p>
        </p:txBody>
      </p:sp>
    </p:spTree>
    <p:extLst>
      <p:ext uri="{BB962C8B-B14F-4D97-AF65-F5344CB8AC3E}">
        <p14:creationId xmlns:p14="http://schemas.microsoft.com/office/powerpoint/2010/main" val="3839051282"/>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IN" dirty="0"/>
              <a:t>Click To Edit Master Title Style</a:t>
            </a:r>
            <a:endParaRPr lang="en-US" dirty="0"/>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tx1"/>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N" dirty="0"/>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920470"/>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3B31A5E-1244-4689-B513-C78E3C4E53B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IN" dirty="0"/>
              <a:t>Click To Edit Master Title Style</a:t>
            </a:r>
            <a:endParaRPr lang="en-US" dirty="0"/>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tx1"/>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3289179159"/>
      </p:ext>
    </p:extLst>
  </p:cSld>
  <p:clrMapOvr>
    <a:masterClrMapping/>
  </p:clrMapOvr>
  <p:extLst>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IN"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IN"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IN" smtClean="0"/>
              <a:t>‹#›</a:t>
            </a:fld>
            <a:endParaRPr lang="en-IN"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dirty="0"/>
              <a:t>Click to Edit Master Title Style </a:t>
            </a:r>
            <a:endParaRPr lang="en-IN" dirty="0"/>
          </a:p>
        </p:txBody>
      </p:sp>
      <p:sp>
        <p:nvSpPr>
          <p:cNvPr id="29" name="Content Placeholder 2">
            <a:extLst>
              <a:ext uri="{FF2B5EF4-FFF2-40B4-BE49-F238E27FC236}">
                <a16:creationId xmlns:a16="http://schemas.microsoft.com/office/drawing/2014/main" id="{1FAE0C34-9220-45F0-9FC2-9FE7C994E7BD}"/>
              </a:ext>
            </a:extLst>
          </p:cNvPr>
          <p:cNvSpPr>
            <a:spLocks noGrp="1"/>
          </p:cNvSpPr>
          <p:nvPr>
            <p:ph idx="1"/>
          </p:nvPr>
        </p:nvSpPr>
        <p:spPr>
          <a:xfrm>
            <a:off x="518678" y="1671924"/>
            <a:ext cx="10835122" cy="4505039"/>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7459636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IN"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IN"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IN" smtClean="0"/>
              <a:t>‹#›</a:t>
            </a:fld>
            <a:endParaRPr lang="en-IN"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dirty="0"/>
              <a:t>Click to Edit Master Title Style </a:t>
            </a:r>
            <a:endParaRPr lang="en-IN" dirty="0"/>
          </a:p>
        </p:txBody>
      </p:sp>
      <p:sp>
        <p:nvSpPr>
          <p:cNvPr id="14" name="Content Placeholder 2">
            <a:extLst>
              <a:ext uri="{FF2B5EF4-FFF2-40B4-BE49-F238E27FC236}">
                <a16:creationId xmlns:a16="http://schemas.microsoft.com/office/drawing/2014/main" id="{217F9213-0142-420B-A84D-C5627A0C81E4}"/>
              </a:ext>
            </a:extLst>
          </p:cNvPr>
          <p:cNvSpPr>
            <a:spLocks noGrp="1"/>
          </p:cNvSpPr>
          <p:nvPr>
            <p:ph sz="half" idx="1"/>
          </p:nvPr>
        </p:nvSpPr>
        <p:spPr>
          <a:xfrm>
            <a:off x="529687" y="1651044"/>
            <a:ext cx="5181600" cy="4525919"/>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3">
            <a:extLst>
              <a:ext uri="{FF2B5EF4-FFF2-40B4-BE49-F238E27FC236}">
                <a16:creationId xmlns:a16="http://schemas.microsoft.com/office/drawing/2014/main" id="{8014328B-D576-4B5C-A4AE-CF98318929FE}"/>
              </a:ext>
            </a:extLst>
          </p:cNvPr>
          <p:cNvSpPr>
            <a:spLocks noGrp="1"/>
          </p:cNvSpPr>
          <p:nvPr>
            <p:ph sz="half" idx="2"/>
          </p:nvPr>
        </p:nvSpPr>
        <p:spPr>
          <a:xfrm>
            <a:off x="6172200" y="1651044"/>
            <a:ext cx="5181600" cy="4525919"/>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4737700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IN"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IN"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IN" smtClean="0"/>
              <a:t>‹#›</a:t>
            </a:fld>
            <a:endParaRPr lang="en-IN"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dirty="0"/>
              <a:t>Click to Edit Master Title Style </a:t>
            </a:r>
            <a:endParaRPr lang="en-IN" dirty="0"/>
          </a:p>
        </p:txBody>
      </p:sp>
      <p:sp>
        <p:nvSpPr>
          <p:cNvPr id="18" name="Text Placeholder 2">
            <a:extLst>
              <a:ext uri="{FF2B5EF4-FFF2-40B4-BE49-F238E27FC236}">
                <a16:creationId xmlns:a16="http://schemas.microsoft.com/office/drawing/2014/main" id="{82BFF385-445D-4DBB-9773-F99669415884}"/>
              </a:ext>
            </a:extLst>
          </p:cNvPr>
          <p:cNvSpPr>
            <a:spLocks noGrp="1"/>
          </p:cNvSpPr>
          <p:nvPr>
            <p:ph type="body" idx="1"/>
          </p:nvPr>
        </p:nvSpPr>
        <p:spPr>
          <a:xfrm>
            <a:off x="518678" y="1681163"/>
            <a:ext cx="5382501" cy="823912"/>
          </a:xfrm>
          <a:prstGeom prst="rect">
            <a:avLst/>
          </a:prstGeom>
        </p:spPr>
        <p:txBody>
          <a:bodyPr anchor="b"/>
          <a:lstStyle>
            <a:lvl1pPr marL="0" indent="0">
              <a:buNone/>
              <a:defRPr lang="en-US" b="1" dirty="0">
                <a:solidFill>
                  <a:schemeClr val="bg1"/>
                </a:solidFill>
              </a:defRPr>
            </a:lvl1pPr>
          </a:lstStyle>
          <a:p>
            <a:pPr marL="228600" lvl="0" indent="-228600"/>
            <a:r>
              <a:rPr lang="en-US"/>
              <a:t>Click to edit Master text styles</a:t>
            </a:r>
          </a:p>
        </p:txBody>
      </p:sp>
      <p:sp>
        <p:nvSpPr>
          <p:cNvPr id="20" name="Text Placeholder 4">
            <a:extLst>
              <a:ext uri="{FF2B5EF4-FFF2-40B4-BE49-F238E27FC236}">
                <a16:creationId xmlns:a16="http://schemas.microsoft.com/office/drawing/2014/main" id="{311B1CFE-1B35-4B5C-B40A-DC5ADF211B5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5">
            <a:extLst>
              <a:ext uri="{FF2B5EF4-FFF2-40B4-BE49-F238E27FC236}">
                <a16:creationId xmlns:a16="http://schemas.microsoft.com/office/drawing/2014/main" id="{1CE840E8-D596-479D-AE97-E88F42DC1B13}"/>
              </a:ext>
            </a:extLst>
          </p:cNvPr>
          <p:cNvSpPr>
            <a:spLocks noGrp="1"/>
          </p:cNvSpPr>
          <p:nvPr>
            <p:ph sz="quarter" idx="4"/>
          </p:nvPr>
        </p:nvSpPr>
        <p:spPr>
          <a:xfrm>
            <a:off x="6172200" y="2505075"/>
            <a:ext cx="5183188" cy="3684588"/>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B9A68D25-B19E-4E84-B65D-596EE8382DAD}"/>
              </a:ext>
            </a:extLst>
          </p:cNvPr>
          <p:cNvSpPr>
            <a:spLocks noGrp="1"/>
          </p:cNvSpPr>
          <p:nvPr>
            <p:ph sz="half" idx="2"/>
          </p:nvPr>
        </p:nvSpPr>
        <p:spPr>
          <a:xfrm>
            <a:off x="518678" y="2505075"/>
            <a:ext cx="5391749" cy="3684588"/>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6069503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IN" dirty="0"/>
              <a:t>Click To Edit Master Title Style</a:t>
            </a:r>
            <a:endParaRPr lang="en-US" dirty="0"/>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Content Placeholder 2">
            <a:extLst>
              <a:ext uri="{FF2B5EF4-FFF2-40B4-BE49-F238E27FC236}">
                <a16:creationId xmlns:a16="http://schemas.microsoft.com/office/drawing/2014/main" id="{C9A1E80C-1A76-4D3E-92A1-846866867DE1}"/>
              </a:ext>
            </a:extLst>
          </p:cNvPr>
          <p:cNvSpPr>
            <a:spLocks noGrp="1"/>
          </p:cNvSpPr>
          <p:nvPr>
            <p:ph idx="1"/>
          </p:nvPr>
        </p:nvSpPr>
        <p:spPr>
          <a:xfrm>
            <a:off x="6161316" y="2290713"/>
            <a:ext cx="5803672" cy="4341862"/>
          </a:xfrm>
          <a:prstGeom prst="rect">
            <a:avLst/>
          </a:prstGeom>
        </p:spPr>
        <p:txBody>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00659753"/>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IN" dirty="0"/>
              <a:t>Click To Edit Master Title Style</a:t>
            </a:r>
            <a:endParaRPr lang="en-US" dirty="0"/>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2">
            <a:extLst>
              <a:ext uri="{FF2B5EF4-FFF2-40B4-BE49-F238E27FC236}">
                <a16:creationId xmlns:a16="http://schemas.microsoft.com/office/drawing/2014/main" id="{22728E0A-430E-4C6A-BF56-06FA8510F29F}"/>
              </a:ext>
            </a:extLst>
          </p:cNvPr>
          <p:cNvSpPr>
            <a:spLocks noGrp="1"/>
          </p:cNvSpPr>
          <p:nvPr>
            <p:ph type="pic" idx="1"/>
          </p:nvPr>
        </p:nvSpPr>
        <p:spPr>
          <a:xfrm>
            <a:off x="6249970" y="2271860"/>
            <a:ext cx="5715017" cy="436071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390840366"/>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37A5C384-78D0-4088-9411-AB6790574770}"/>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nvGrpSpPr>
          <p:cNvPr id="26" name="Group 25">
            <a:extLst>
              <a:ext uri="{FF2B5EF4-FFF2-40B4-BE49-F238E27FC236}">
                <a16:creationId xmlns:a16="http://schemas.microsoft.com/office/drawing/2014/main" id="{8A0030CD-8C9E-4AA5-8C5D-F9B2EDB7E17A}"/>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872EE65E-EE50-4A3E-861E-1D6C241CB8EA}"/>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endParaRPr>
            </a:p>
          </p:txBody>
        </p:sp>
        <p:cxnSp>
          <p:nvCxnSpPr>
            <p:cNvPr id="28" name="Straight Connector 27">
              <a:extLst>
                <a:ext uri="{FF2B5EF4-FFF2-40B4-BE49-F238E27FC236}">
                  <a16:creationId xmlns:a16="http://schemas.microsoft.com/office/drawing/2014/main" id="{E76AD1EF-E06C-4D3C-9693-26844D01C83C}"/>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Parallelogram 28">
              <a:extLst>
                <a:ext uri="{FF2B5EF4-FFF2-40B4-BE49-F238E27FC236}">
                  <a16:creationId xmlns:a16="http://schemas.microsoft.com/office/drawing/2014/main" id="{57D44C42-44C0-420A-A125-9B1A979D4F56}"/>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sp>
        <p:nvSpPr>
          <p:cNvPr id="30" name="Parallelogram 29">
            <a:extLst>
              <a:ext uri="{FF2B5EF4-FFF2-40B4-BE49-F238E27FC236}">
                <a16:creationId xmlns:a16="http://schemas.microsoft.com/office/drawing/2014/main" id="{406089BB-36DC-4E23-B215-527A8A18FCFB}"/>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IN" dirty="0"/>
          </a:p>
        </p:txBody>
      </p:sp>
      <p:sp>
        <p:nvSpPr>
          <p:cNvPr id="2" name="Footer Placeholder 1">
            <a:extLst>
              <a:ext uri="{FF2B5EF4-FFF2-40B4-BE49-F238E27FC236}">
                <a16:creationId xmlns:a16="http://schemas.microsoft.com/office/drawing/2014/main" id="{578C43A6-50C6-704E-BADC-6D83BADE7316}"/>
              </a:ext>
            </a:extLst>
          </p:cNvPr>
          <p:cNvSpPr>
            <a:spLocks noGrp="1"/>
          </p:cNvSpPr>
          <p:nvPr>
            <p:ph type="ftr" sz="quarter" idx="10"/>
          </p:nvPr>
        </p:nvSpPr>
        <p:spPr/>
        <p:txBody>
          <a:bodyPr/>
          <a:lstStyle/>
          <a:p>
            <a:r>
              <a:rPr lang="en-IN" dirty="0"/>
              <a:t>Add a footer</a:t>
            </a:r>
          </a:p>
        </p:txBody>
      </p:sp>
      <p:sp>
        <p:nvSpPr>
          <p:cNvPr id="3" name="Slide Number Placeholder 2">
            <a:extLst>
              <a:ext uri="{FF2B5EF4-FFF2-40B4-BE49-F238E27FC236}">
                <a16:creationId xmlns:a16="http://schemas.microsoft.com/office/drawing/2014/main" id="{ED91439B-965F-3548-AF77-89501B24F600}"/>
              </a:ext>
            </a:extLst>
          </p:cNvPr>
          <p:cNvSpPr>
            <a:spLocks noGrp="1"/>
          </p:cNvSpPr>
          <p:nvPr>
            <p:ph type="sldNum" sz="quarter" idx="11"/>
          </p:nvPr>
        </p:nvSpPr>
        <p:spPr/>
        <p:txBody>
          <a:bodyPr/>
          <a:lstStyle/>
          <a:p>
            <a:fld id="{8699F50C-BE38-4BD0-BA84-9B090E1F2B9B}" type="slidenum">
              <a:rPr lang="en-IN" smtClean="0"/>
              <a:t>‹#›</a:t>
            </a:fld>
            <a:endParaRPr lang="en-IN" dirty="0"/>
          </a:p>
        </p:txBody>
      </p:sp>
    </p:spTree>
    <p:extLst>
      <p:ext uri="{BB962C8B-B14F-4D97-AF65-F5344CB8AC3E}">
        <p14:creationId xmlns:p14="http://schemas.microsoft.com/office/powerpoint/2010/main" val="3419906843"/>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5BB0367-1AFD-4191-AB6F-E9815D136F63}"/>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nvGrpSpPr>
          <p:cNvPr id="27" name="Group 26">
            <a:extLst>
              <a:ext uri="{FF2B5EF4-FFF2-40B4-BE49-F238E27FC236}">
                <a16:creationId xmlns:a16="http://schemas.microsoft.com/office/drawing/2014/main"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id="{4F2E2158-1E6E-4E0D-BDAB-B20041C73615}"/>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endParaRPr>
            </a:p>
          </p:txBody>
        </p:sp>
        <p:cxnSp>
          <p:nvCxnSpPr>
            <p:cNvPr id="29" name="Straight Connector 28">
              <a:extLst>
                <a:ext uri="{FF2B5EF4-FFF2-40B4-BE49-F238E27FC236}">
                  <a16:creationId xmlns:a16="http://schemas.microsoft.com/office/drawing/2014/main"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sp>
        <p:nvSpPr>
          <p:cNvPr id="31" name="Parallelogram 30">
            <a:extLst>
              <a:ext uri="{FF2B5EF4-FFF2-40B4-BE49-F238E27FC236}">
                <a16:creationId xmlns:a16="http://schemas.microsoft.com/office/drawing/2014/main" id="{41E23981-B12A-4AC3-A030-337BBBA5E45B}"/>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IN" dirty="0"/>
          </a:p>
        </p:txBody>
      </p:sp>
      <p:sp>
        <p:nvSpPr>
          <p:cNvPr id="2" name="Footer Placeholder 1">
            <a:extLst>
              <a:ext uri="{FF2B5EF4-FFF2-40B4-BE49-F238E27FC236}">
                <a16:creationId xmlns:a16="http://schemas.microsoft.com/office/drawing/2014/main" id="{CB69A007-934D-7A4B-9EFA-82044EF4DC33}"/>
              </a:ext>
            </a:extLst>
          </p:cNvPr>
          <p:cNvSpPr>
            <a:spLocks noGrp="1"/>
          </p:cNvSpPr>
          <p:nvPr>
            <p:ph type="ftr" sz="quarter" idx="10"/>
          </p:nvPr>
        </p:nvSpPr>
        <p:spPr/>
        <p:txBody>
          <a:bodyPr/>
          <a:lstStyle/>
          <a:p>
            <a:r>
              <a:rPr lang="en-IN" dirty="0"/>
              <a:t>Add a footer</a:t>
            </a:r>
          </a:p>
        </p:txBody>
      </p:sp>
      <p:sp>
        <p:nvSpPr>
          <p:cNvPr id="3" name="Slide Number Placeholder 2">
            <a:extLst>
              <a:ext uri="{FF2B5EF4-FFF2-40B4-BE49-F238E27FC236}">
                <a16:creationId xmlns:a16="http://schemas.microsoft.com/office/drawing/2014/main" id="{5A154DC2-98C7-4D4B-A17A-AA4731217F17}"/>
              </a:ext>
            </a:extLst>
          </p:cNvPr>
          <p:cNvSpPr>
            <a:spLocks noGrp="1"/>
          </p:cNvSpPr>
          <p:nvPr>
            <p:ph type="sldNum" sz="quarter" idx="11"/>
          </p:nvPr>
        </p:nvSpPr>
        <p:spPr/>
        <p:txBody>
          <a:bodyPr/>
          <a:lstStyle/>
          <a:p>
            <a:fld id="{8699F50C-BE38-4BD0-BA84-9B090E1F2B9B}" type="slidenum">
              <a:rPr lang="en-IN" smtClean="0"/>
              <a:t>‹#›</a:t>
            </a:fld>
            <a:endParaRPr lang="en-IN" dirty="0"/>
          </a:p>
        </p:txBody>
      </p:sp>
      <p:sp>
        <p:nvSpPr>
          <p:cNvPr id="4" name="Title 3">
            <a:extLst>
              <a:ext uri="{FF2B5EF4-FFF2-40B4-BE49-F238E27FC236}">
                <a16:creationId xmlns:a16="http://schemas.microsoft.com/office/drawing/2014/main" id="{64D604A2-C574-42DB-B0C4-99715CAA10A7}"/>
              </a:ext>
            </a:extLst>
          </p:cNvPr>
          <p:cNvSpPr>
            <a:spLocks noGrp="1"/>
          </p:cNvSpPr>
          <p:nvPr>
            <p:ph type="title"/>
          </p:nvPr>
        </p:nvSpPr>
        <p:spPr>
          <a:xfrm>
            <a:off x="518678" y="209029"/>
            <a:ext cx="8330184" cy="1147968"/>
          </a:xfrm>
        </p:spPr>
        <p:txBody>
          <a:bodyPr/>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658419099"/>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AB3FE-9015-40FD-A870-D81B5A86A5D9}"/>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58918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theme" Target="../theme/theme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BDB16155-303B-403D-8B49-D4CEE47D6863}"/>
              </a:ext>
            </a:extLst>
          </p:cNvPr>
          <p:cNvSpPr>
            <a:spLocks noGrp="1"/>
          </p:cNvSpPr>
          <p:nvPr>
            <p:ph type="ftr" sz="quarter" idx="3"/>
          </p:nvPr>
        </p:nvSpPr>
        <p:spPr>
          <a:xfrm>
            <a:off x="338530" y="6356350"/>
            <a:ext cx="4114800" cy="365125"/>
          </a:xfrm>
          <a:prstGeom prst="rect">
            <a:avLst/>
          </a:prstGeom>
        </p:spPr>
        <p:txBody>
          <a:bodyPr vert="horz" lIns="91440" tIns="45720" rIns="91440" bIns="45720" rtlCol="0" anchor="ctr"/>
          <a:lstStyle>
            <a:lvl1pPr algn="l">
              <a:defRPr sz="1200">
                <a:solidFill>
                  <a:schemeClr val="bg2"/>
                </a:solidFill>
              </a:defRPr>
            </a:lvl1pPr>
          </a:lstStyle>
          <a:p>
            <a:r>
              <a:rPr lang="en-IN" dirty="0"/>
              <a:t>Add a footer</a:t>
            </a:r>
          </a:p>
        </p:txBody>
      </p:sp>
      <p:sp>
        <p:nvSpPr>
          <p:cNvPr id="6" name="Slide Number Placeholder 5">
            <a:extLst>
              <a:ext uri="{FF2B5EF4-FFF2-40B4-BE49-F238E27FC236}">
                <a16:creationId xmlns:a16="http://schemas.microsoft.com/office/drawing/2014/main" id="{6B915EF5-4ABE-4759-AC09-679CD6083A55}"/>
              </a:ext>
            </a:extLst>
          </p:cNvPr>
          <p:cNvSpPr>
            <a:spLocks noGrp="1"/>
          </p:cNvSpPr>
          <p:nvPr>
            <p:ph type="sldNum" sz="quarter" idx="4"/>
          </p:nvPr>
        </p:nvSpPr>
        <p:spPr>
          <a:xfrm>
            <a:off x="11146971" y="6356350"/>
            <a:ext cx="740227" cy="365125"/>
          </a:xfrm>
          <a:prstGeom prst="rect">
            <a:avLst/>
          </a:prstGeom>
        </p:spPr>
        <p:txBody>
          <a:bodyPr vert="horz" lIns="91440" tIns="45720" rIns="91440" bIns="45720" rtlCol="0" anchor="ctr"/>
          <a:lstStyle>
            <a:lvl1pPr algn="r">
              <a:defRPr sz="1200">
                <a:solidFill>
                  <a:schemeClr val="bg2"/>
                </a:solidFill>
              </a:defRPr>
            </a:lvl1pPr>
          </a:lstStyle>
          <a:p>
            <a:fld id="{8699F50C-BE38-4BD0-BA84-9B090E1F2B9B}" type="slidenum">
              <a:rPr lang="en-IN" smtClean="0"/>
              <a:pPr/>
              <a:t>‹#›</a:t>
            </a:fld>
            <a:endParaRPr lang="en-IN" dirty="0"/>
          </a:p>
        </p:txBody>
      </p:sp>
      <p:sp>
        <p:nvSpPr>
          <p:cNvPr id="9" name="Title Placeholder 8">
            <a:extLst>
              <a:ext uri="{FF2B5EF4-FFF2-40B4-BE49-F238E27FC236}">
                <a16:creationId xmlns:a16="http://schemas.microsoft.com/office/drawing/2014/main" id="{AA2D2B61-D240-024D-AD60-4162EF1528B9}"/>
              </a:ext>
            </a:extLst>
          </p:cNvPr>
          <p:cNvSpPr>
            <a:spLocks noGrp="1"/>
          </p:cNvSpPr>
          <p:nvPr>
            <p:ph type="title"/>
          </p:nvPr>
        </p:nvSpPr>
        <p:spPr>
          <a:xfrm>
            <a:off x="518678" y="209029"/>
            <a:ext cx="10835122" cy="1147968"/>
          </a:xfrm>
          <a:prstGeom prst="rect">
            <a:avLst/>
          </a:prstGeom>
        </p:spPr>
        <p:txBody>
          <a:bodyPr vert="horz" lIns="91440" tIns="45720" rIns="91440" bIns="0" rtlCol="0" anchor="b">
            <a:normAutofit/>
          </a:bodyPr>
          <a:lstStyle/>
          <a:p>
            <a:r>
              <a:rPr lang="en-US"/>
              <a:t>Click to edit Master title style</a:t>
            </a:r>
            <a:endParaRPr lang="en-US" dirty="0"/>
          </a:p>
        </p:txBody>
      </p:sp>
    </p:spTree>
    <p:extLst>
      <p:ext uri="{BB962C8B-B14F-4D97-AF65-F5344CB8AC3E}">
        <p14:creationId xmlns:p14="http://schemas.microsoft.com/office/powerpoint/2010/main" val="1564885083"/>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85" r:id="rId3"/>
    <p:sldLayoutId id="2147483706" r:id="rId4"/>
    <p:sldLayoutId id="2147483708" r:id="rId5"/>
    <p:sldLayoutId id="2147483704" r:id="rId6"/>
    <p:sldLayoutId id="2147483689" r:id="rId7"/>
    <p:sldLayoutId id="2147483668" r:id="rId8"/>
    <p:sldLayoutId id="2147483707" r:id="rId9"/>
    <p:sldLayoutId id="2147483710" r:id="rId10"/>
    <p:sldLayoutId id="2147483709" r:id="rId11"/>
    <p:sldLayoutId id="2147483711" r:id="rId12"/>
    <p:sldLayoutId id="2147483712" r:id="rId13"/>
    <p:sldLayoutId id="2147483713" r:id="rId14"/>
    <p:sldLayoutId id="2147483714" r:id="rId15"/>
    <p:sldLayoutId id="2147483715" r:id="rId16"/>
    <p:sldLayoutId id="2147483692" r:id="rId17"/>
    <p:sldLayoutId id="2147483697" r:id="rId18"/>
    <p:sldLayoutId id="2147483674" r:id="rId19"/>
  </p:sldLayoutIdLst>
  <p:hf hdr="0"/>
  <p:txStyles>
    <p:titleStyle>
      <a:lvl1pPr algn="l" defTabSz="914400" rtl="0" eaLnBrk="1" latinLnBrk="0" hangingPunct="1">
        <a:lnSpc>
          <a:spcPct val="90000"/>
        </a:lnSpc>
        <a:spcBef>
          <a:spcPct val="0"/>
        </a:spcBef>
        <a:buNone/>
        <a:defRPr lang="en-IN" sz="4400" b="1"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2E7A40"/>
        </a:buClr>
        <a:buFont typeface="Arial" panose="020B0604020202020204" pitchFamily="34" charset="0"/>
        <a:buChar char="•"/>
        <a:defRPr lang="en-US"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Clr>
          <a:srgbClr val="2E7A40"/>
        </a:buClr>
        <a:buFont typeface="Arial" panose="020B0604020202020204" pitchFamily="34" charset="0"/>
        <a:buChar char="•"/>
        <a:defRPr lang="en-US" sz="20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2E7A40"/>
        </a:buClr>
        <a:buFont typeface="Arial" panose="020B0604020202020204" pitchFamily="34" charset="0"/>
        <a:buChar char="•"/>
        <a:defRPr lang="en-US" sz="18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2E7A40"/>
        </a:buClr>
        <a:buFont typeface="Arial" panose="020B0604020202020204" pitchFamily="34" charset="0"/>
        <a:buChar char="•"/>
        <a:defRPr lang="en-US" sz="1600" kern="1200" dirty="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2E7A40"/>
        </a:buClr>
        <a:buFont typeface="Arial" panose="020B0604020202020204" pitchFamily="34" charset="0"/>
        <a:buChar char="•"/>
        <a:defRPr lang="en-IN"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openxmlformats.org/officeDocument/2006/relationships/image" Target="../media/image2.jp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4.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 Id="rId9" Type="http://schemas.openxmlformats.org/officeDocument/2006/relationships/image" Target="../media/image3.tmp" /></Relationships>
</file>

<file path=ppt/slides/_rels/slide3.xml.rels><?xml version="1.0" encoding="UTF-8" standalone="yes"?>
<Relationships xmlns="http://schemas.openxmlformats.org/package/2006/relationships"><Relationship Id="rId8" Type="http://schemas.openxmlformats.org/officeDocument/2006/relationships/image" Target="../media/image2.jpg"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3.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 Id="rId9" Type="http://schemas.openxmlformats.org/officeDocument/2006/relationships/image" Target="../media/image4.tmp" /></Relationships>
</file>

<file path=ppt/slides/_rels/slide4.xml.rels><?xml version="1.0" encoding="UTF-8" standalone="yes"?>
<Relationships xmlns="http://schemas.openxmlformats.org/package/2006/relationships"><Relationship Id="rId8" Type="http://schemas.openxmlformats.org/officeDocument/2006/relationships/image" Target="../media/image5.tmp" /><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4.xml" /><Relationship Id="rId1" Type="http://schemas.openxmlformats.org/officeDocument/2006/relationships/slideLayout" Target="../slideLayouts/slideLayout4.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5.xml.rels><?xml version="1.0" encoding="UTF-8" standalone="yes"?>
<Relationships xmlns="http://schemas.openxmlformats.org/package/2006/relationships"><Relationship Id="rId8" Type="http://schemas.openxmlformats.org/officeDocument/2006/relationships/image" Target="../media/image6.tmp" /><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5.xml" /><Relationship Id="rId1" Type="http://schemas.openxmlformats.org/officeDocument/2006/relationships/slideLayout" Target="../slideLayouts/slideLayout4.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6.xml.rels><?xml version="1.0" encoding="UTF-8" standalone="yes"?>
<Relationships xmlns="http://schemas.openxmlformats.org/package/2006/relationships"><Relationship Id="rId8" Type="http://schemas.openxmlformats.org/officeDocument/2006/relationships/image" Target="../media/image7.jpg" /><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6.xml" /><Relationship Id="rId1" Type="http://schemas.openxmlformats.org/officeDocument/2006/relationships/slideLayout" Target="../slideLayouts/slideLayout4.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 Id="rId9" Type="http://schemas.openxmlformats.org/officeDocument/2006/relationships/image" Target="../media/image8.tmp" /></Relationships>
</file>

<file path=ppt/slides/_rels/slide7.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7.xml" /><Relationship Id="rId1" Type="http://schemas.openxmlformats.org/officeDocument/2006/relationships/slideLayout" Target="../slideLayouts/slideLayout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title="Building image">
            <a:extLst>
              <a:ext uri="{FF2B5EF4-FFF2-40B4-BE49-F238E27FC236}">
                <a16:creationId xmlns:a16="http://schemas.microsoft.com/office/drawing/2014/main" id="{257F6BCE-75BB-4ECD-BEA5-21C36A9CC0E9}"/>
              </a:ext>
            </a:extLst>
          </p:cNvPr>
          <p:cNvPicPr>
            <a:picLocks noGrp="1" noChangeAspect="1"/>
          </p:cNvPicPr>
          <p:nvPr>
            <p:ph type="pic" sz="quarter" idx="13"/>
          </p:nvPr>
        </p:nvPicPr>
        <p:blipFill>
          <a:blip r:embed="rId3"/>
          <a:srcRect l="20743" r="20743"/>
          <a:stretch>
            <a:fillRect/>
          </a:stretch>
        </p:blipFill>
        <p:spPr/>
      </p:pic>
      <p:sp>
        <p:nvSpPr>
          <p:cNvPr id="18" name="Hexagon 17" descr="Solid dark colored hexagon in the middle of image accent">
            <a:extLst>
              <a:ext uri="{FF2B5EF4-FFF2-40B4-BE49-F238E27FC236}">
                <a16:creationId xmlns:a16="http://schemas.microsoft.com/office/drawing/2014/main" id="{0E6B042D-E9CB-40E0-AAE9-6AD11F53E044}"/>
              </a:ext>
            </a:extLst>
          </p:cNvPr>
          <p:cNvSpPr/>
          <p:nvPr/>
        </p:nvSpPr>
        <p:spPr>
          <a:xfrm rot="16200000">
            <a:off x="2679702" y="2388914"/>
            <a:ext cx="2412998" cy="2080172"/>
          </a:xfrm>
          <a:prstGeom prst="hexagon">
            <a:avLst/>
          </a:prstGeom>
          <a:solidFill>
            <a:srgbClr val="0019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nvGrpSpPr>
          <p:cNvPr id="19" name="Group 18" descr="Company name and logo group of information&#10;">
            <a:extLst>
              <a:ext uri="{FF2B5EF4-FFF2-40B4-BE49-F238E27FC236}">
                <a16:creationId xmlns:a16="http://schemas.microsoft.com/office/drawing/2014/main" id="{5B07AEC6-55AE-4E18-BEEA-A226E87C7897}"/>
              </a:ext>
            </a:extLst>
          </p:cNvPr>
          <p:cNvGrpSpPr/>
          <p:nvPr/>
        </p:nvGrpSpPr>
        <p:grpSpPr>
          <a:xfrm>
            <a:off x="2971906" y="2814210"/>
            <a:ext cx="1954381" cy="1210972"/>
            <a:chOff x="2971906" y="2860865"/>
            <a:chExt cx="1954381" cy="1210972"/>
          </a:xfrm>
        </p:grpSpPr>
        <p:sp>
          <p:nvSpPr>
            <p:cNvPr id="20" name="TextBox 19">
              <a:extLst>
                <a:ext uri="{FF2B5EF4-FFF2-40B4-BE49-F238E27FC236}">
                  <a16:creationId xmlns:a16="http://schemas.microsoft.com/office/drawing/2014/main" id="{94DF2E04-7632-4FED-B0BF-8FB243D982A3}"/>
                </a:ext>
              </a:extLst>
            </p:cNvPr>
            <p:cNvSpPr txBox="1"/>
            <p:nvPr/>
          </p:nvSpPr>
          <p:spPr>
            <a:xfrm>
              <a:off x="2971906" y="2860865"/>
              <a:ext cx="1954381" cy="923330"/>
            </a:xfrm>
            <a:prstGeom prst="rect">
              <a:avLst/>
            </a:prstGeom>
            <a:noFill/>
          </p:spPr>
          <p:txBody>
            <a:bodyPr wrap="none" rtlCol="0">
              <a:spAutoFit/>
            </a:bodyPr>
            <a:lstStyle/>
            <a:p>
              <a:r>
                <a:rPr lang="en-US" sz="5400" b="1" dirty="0">
                  <a:solidFill>
                    <a:schemeClr val="bg1"/>
                  </a:solidFill>
                  <a:latin typeface="Arial Black" panose="020B0A04020102020204" pitchFamily="34" charset="0"/>
                </a:rPr>
                <a:t>HRM</a:t>
              </a:r>
              <a:endParaRPr lang="en-IN" sz="5400" b="1" dirty="0">
                <a:solidFill>
                  <a:schemeClr val="bg1"/>
                </a:solidFill>
                <a:latin typeface="Arial Black" panose="020B0A04020102020204" pitchFamily="34" charset="0"/>
              </a:endParaRPr>
            </a:p>
          </p:txBody>
        </p:sp>
        <p:sp>
          <p:nvSpPr>
            <p:cNvPr id="21" name="TextBox 20">
              <a:extLst>
                <a:ext uri="{FF2B5EF4-FFF2-40B4-BE49-F238E27FC236}">
                  <a16:creationId xmlns:a16="http://schemas.microsoft.com/office/drawing/2014/main" id="{FC9A1C71-347B-44A9-88B4-692D9731582D}"/>
                </a:ext>
              </a:extLst>
            </p:cNvPr>
            <p:cNvSpPr txBox="1"/>
            <p:nvPr/>
          </p:nvSpPr>
          <p:spPr>
            <a:xfrm>
              <a:off x="3503500" y="3764060"/>
              <a:ext cx="184731" cy="307777"/>
            </a:xfrm>
            <a:prstGeom prst="rect">
              <a:avLst/>
            </a:prstGeom>
            <a:noFill/>
          </p:spPr>
          <p:txBody>
            <a:bodyPr wrap="none" rtlCol="0">
              <a:spAutoFit/>
            </a:bodyPr>
            <a:lstStyle/>
            <a:p>
              <a:endParaRPr lang="en-IN" sz="1400" dirty="0">
                <a:solidFill>
                  <a:schemeClr val="bg1"/>
                </a:solidFill>
                <a:latin typeface="Calibri Light" panose="020F0302020204030204" pitchFamily="34" charset="0"/>
                <a:cs typeface="Calibri Light" panose="020F0302020204030204" pitchFamily="34" charset="0"/>
              </a:endParaRPr>
            </a:p>
          </p:txBody>
        </p:sp>
      </p:grpSp>
      <p:sp>
        <p:nvSpPr>
          <p:cNvPr id="2" name="Title 1">
            <a:extLst>
              <a:ext uri="{FF2B5EF4-FFF2-40B4-BE49-F238E27FC236}">
                <a16:creationId xmlns:a16="http://schemas.microsoft.com/office/drawing/2014/main" id="{3D638ACE-163E-40EB-A458-E794C67EA2A6}"/>
              </a:ext>
            </a:extLst>
          </p:cNvPr>
          <p:cNvSpPr>
            <a:spLocks noGrp="1"/>
          </p:cNvSpPr>
          <p:nvPr>
            <p:ph type="ctrTitle"/>
          </p:nvPr>
        </p:nvSpPr>
        <p:spPr>
          <a:xfrm>
            <a:off x="6375721" y="2006084"/>
            <a:ext cx="5691588" cy="1616252"/>
          </a:xfrm>
        </p:spPr>
        <p:txBody>
          <a:bodyPr>
            <a:normAutofit/>
          </a:bodyPr>
          <a:lstStyle/>
          <a:p>
            <a:r>
              <a:rPr lang="en-US" dirty="0"/>
              <a:t>Employee Retention In HRM</a:t>
            </a:r>
            <a:endParaRPr lang="en-IN" b="0" dirty="0"/>
          </a:p>
        </p:txBody>
      </p:sp>
    </p:spTree>
    <p:extLst>
      <p:ext uri="{BB962C8B-B14F-4D97-AF65-F5344CB8AC3E}">
        <p14:creationId xmlns:p14="http://schemas.microsoft.com/office/powerpoint/2010/main" val="3980699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88AC4575-E06F-5D33-5ACD-2558898F97F5}"/>
              </a:ext>
            </a:extLst>
          </p:cNvPr>
          <p:cNvGraphicFramePr>
            <a:graphicFrameLocks noGrp="1"/>
          </p:cNvGraphicFramePr>
          <p:nvPr>
            <p:ph idx="1"/>
            <p:extLst>
              <p:ext uri="{D42A27DB-BD31-4B8C-83A1-F6EECF244321}">
                <p14:modId xmlns:p14="http://schemas.microsoft.com/office/powerpoint/2010/main" val="2075137142"/>
              </p:ext>
            </p:extLst>
          </p:nvPr>
        </p:nvGraphicFramePr>
        <p:xfrm>
          <a:off x="584974" y="2615770"/>
          <a:ext cx="5280403" cy="38358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p:cNvSpPr>
            <a:spLocks noGrp="1"/>
          </p:cNvSpPr>
          <p:nvPr>
            <p:ph type="body" sz="quarter" idx="13"/>
          </p:nvPr>
        </p:nvSpPr>
        <p:spPr>
          <a:xfrm>
            <a:off x="584974" y="1793446"/>
            <a:ext cx="7342621" cy="608895"/>
          </a:xfrm>
        </p:spPr>
        <p:txBody>
          <a:bodyPr/>
          <a:lstStyle/>
          <a:p>
            <a:r>
              <a:rPr lang="en-US" sz="4400" b="1" dirty="0">
                <a:solidFill>
                  <a:schemeClr val="accent1"/>
                </a:solidFill>
                <a:latin typeface="+mj-lt"/>
                <a:ea typeface="+mj-ea"/>
                <a:cs typeface="+mj-cs"/>
              </a:rPr>
              <a:t>Introduction</a:t>
            </a:r>
          </a:p>
        </p:txBody>
      </p:sp>
      <p:sp>
        <p:nvSpPr>
          <p:cNvPr id="6" name="Footer Placeholder 5"/>
          <p:cNvSpPr>
            <a:spLocks noGrp="1"/>
          </p:cNvSpPr>
          <p:nvPr>
            <p:ph type="ftr" sz="quarter" idx="15"/>
          </p:nvPr>
        </p:nvSpPr>
        <p:spPr/>
        <p:txBody>
          <a:bodyPr/>
          <a:lstStyle/>
          <a:p>
            <a:r>
              <a:rPr lang="en-IN"/>
              <a:t>Add a footer</a:t>
            </a:r>
            <a:endParaRPr lang="en-IN" dirty="0"/>
          </a:p>
        </p:txBody>
      </p:sp>
      <p:sp>
        <p:nvSpPr>
          <p:cNvPr id="7" name="Slide Number Placeholder 6"/>
          <p:cNvSpPr>
            <a:spLocks noGrp="1"/>
          </p:cNvSpPr>
          <p:nvPr>
            <p:ph type="sldNum" sz="quarter" idx="16"/>
          </p:nvPr>
        </p:nvSpPr>
        <p:spPr/>
        <p:txBody>
          <a:bodyPr/>
          <a:lstStyle/>
          <a:p>
            <a:fld id="{8699F50C-BE38-4BD0-BA84-9B090E1F2B9B}" type="slidenum">
              <a:rPr lang="en-IN" smtClean="0"/>
              <a:t>2</a:t>
            </a:fld>
            <a:endParaRPr lang="en-IN" dirty="0"/>
          </a:p>
        </p:txBody>
      </p:sp>
      <p:pic>
        <p:nvPicPr>
          <p:cNvPr id="8" name="Picture Placeholder 12" title="Skyline">
            <a:extLst>
              <a:ext uri="{FF2B5EF4-FFF2-40B4-BE49-F238E27FC236}">
                <a16:creationId xmlns:a16="http://schemas.microsoft.com/office/drawing/2014/main" id="{066FE296-3466-420F-AD6C-D3A37B973B7D}"/>
              </a:ext>
            </a:extLst>
          </p:cNvPr>
          <p:cNvPicPr>
            <a:picLocks noGrp="1" noChangeAspect="1"/>
          </p:cNvPicPr>
          <p:nvPr>
            <p:ph type="pic" sz="quarter" idx="14"/>
          </p:nvPr>
        </p:nvPicPr>
        <p:blipFill rotWithShape="1">
          <a:blip r:embed="rId8"/>
          <a:srcRect l="13492" r="13492"/>
          <a:stretch/>
        </p:blipFill>
        <p:spPr/>
      </p:pic>
      <p:pic>
        <p:nvPicPr>
          <p:cNvPr id="11" name="Picture 10">
            <a:extLst>
              <a:ext uri="{FF2B5EF4-FFF2-40B4-BE49-F238E27FC236}">
                <a16:creationId xmlns:a16="http://schemas.microsoft.com/office/drawing/2014/main" id="{F79DF645-79FA-FC4B-840A-78DBB7CA7F7B}"/>
              </a:ext>
            </a:extLst>
          </p:cNvPr>
          <p:cNvPicPr>
            <a:picLocks noChangeAspect="1"/>
          </p:cNvPicPr>
          <p:nvPr/>
        </p:nvPicPr>
        <p:blipFill>
          <a:blip r:embed="rId9"/>
          <a:stretch>
            <a:fillRect/>
          </a:stretch>
        </p:blipFill>
        <p:spPr>
          <a:xfrm>
            <a:off x="6010068" y="1347599"/>
            <a:ext cx="6021821" cy="5008751"/>
          </a:xfrm>
          <a:prstGeom prst="rect">
            <a:avLst/>
          </a:prstGeom>
        </p:spPr>
      </p:pic>
    </p:spTree>
    <p:extLst>
      <p:ext uri="{BB962C8B-B14F-4D97-AF65-F5344CB8AC3E}">
        <p14:creationId xmlns:p14="http://schemas.microsoft.com/office/powerpoint/2010/main" val="437132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BE11BF-33A5-4653-A144-CCCBACF58C30}"/>
              </a:ext>
            </a:extLst>
          </p:cNvPr>
          <p:cNvSpPr>
            <a:spLocks noGrp="1"/>
          </p:cNvSpPr>
          <p:nvPr>
            <p:ph type="title"/>
          </p:nvPr>
        </p:nvSpPr>
        <p:spPr>
          <a:xfrm>
            <a:off x="0" y="828514"/>
            <a:ext cx="7342622" cy="1215566"/>
          </a:xfrm>
        </p:spPr>
        <p:txBody>
          <a:bodyPr>
            <a:normAutofit/>
          </a:bodyPr>
          <a:lstStyle/>
          <a:p>
            <a:r>
              <a:rPr lang="en-IN" sz="4000" dirty="0"/>
              <a:t>Importance and need</a:t>
            </a:r>
            <a:endParaRPr lang="en-IN" sz="4000" b="0" dirty="0"/>
          </a:p>
        </p:txBody>
      </p:sp>
      <p:graphicFrame>
        <p:nvGraphicFramePr>
          <p:cNvPr id="2" name="Content Placeholder 1">
            <a:extLst>
              <a:ext uri="{FF2B5EF4-FFF2-40B4-BE49-F238E27FC236}">
                <a16:creationId xmlns:a16="http://schemas.microsoft.com/office/drawing/2014/main" id="{9BB3D372-51A9-821D-941F-4335437F9FE5}"/>
              </a:ext>
            </a:extLst>
          </p:cNvPr>
          <p:cNvGraphicFramePr>
            <a:graphicFrameLocks noGrp="1"/>
          </p:cNvGraphicFramePr>
          <p:nvPr>
            <p:ph idx="1"/>
            <p:extLst>
              <p:ext uri="{D42A27DB-BD31-4B8C-83A1-F6EECF244321}">
                <p14:modId xmlns:p14="http://schemas.microsoft.com/office/powerpoint/2010/main" val="3324520858"/>
              </p:ext>
            </p:extLst>
          </p:nvPr>
        </p:nvGraphicFramePr>
        <p:xfrm>
          <a:off x="-1115793" y="2163337"/>
          <a:ext cx="6072622" cy="41930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 name="Picture Placeholder 12" title="Skyline">
            <a:extLst>
              <a:ext uri="{FF2B5EF4-FFF2-40B4-BE49-F238E27FC236}">
                <a16:creationId xmlns:a16="http://schemas.microsoft.com/office/drawing/2014/main" id="{066FE296-3466-420F-AD6C-D3A37B973B7D}"/>
              </a:ext>
            </a:extLst>
          </p:cNvPr>
          <p:cNvPicPr>
            <a:picLocks noGrp="1" noChangeAspect="1"/>
          </p:cNvPicPr>
          <p:nvPr>
            <p:ph type="pic" sz="quarter" idx="10"/>
          </p:nvPr>
        </p:nvPicPr>
        <p:blipFill rotWithShape="1">
          <a:blip r:embed="rId8"/>
          <a:srcRect l="23313" r="23313"/>
          <a:stretch/>
        </p:blipFill>
        <p:spPr>
          <a:xfrm>
            <a:off x="6604000" y="0"/>
            <a:ext cx="5588000" cy="6872249"/>
          </a:xfrm>
        </p:spPr>
      </p:pic>
      <p:sp>
        <p:nvSpPr>
          <p:cNvPr id="11" name="Footer Placeholder 10">
            <a:extLst>
              <a:ext uri="{FF2B5EF4-FFF2-40B4-BE49-F238E27FC236}">
                <a16:creationId xmlns:a16="http://schemas.microsoft.com/office/drawing/2014/main" id="{47F4D2C2-B71A-4089-A3FE-603C32706CA6}"/>
              </a:ext>
            </a:extLst>
          </p:cNvPr>
          <p:cNvSpPr>
            <a:spLocks noGrp="1"/>
          </p:cNvSpPr>
          <p:nvPr>
            <p:ph type="ftr" sz="quarter" idx="14"/>
          </p:nvPr>
        </p:nvSpPr>
        <p:spPr/>
        <p:txBody>
          <a:bodyPr/>
          <a:lstStyle/>
          <a:p>
            <a:r>
              <a:rPr lang="en-IN" dirty="0"/>
              <a:t>Add a footer</a:t>
            </a:r>
          </a:p>
        </p:txBody>
      </p:sp>
      <p:sp>
        <p:nvSpPr>
          <p:cNvPr id="12" name="Slide Number Placeholder 11">
            <a:extLst>
              <a:ext uri="{FF2B5EF4-FFF2-40B4-BE49-F238E27FC236}">
                <a16:creationId xmlns:a16="http://schemas.microsoft.com/office/drawing/2014/main" id="{FBA1BB58-7555-4382-B178-7ED04E137E77}"/>
              </a:ext>
            </a:extLst>
          </p:cNvPr>
          <p:cNvSpPr>
            <a:spLocks noGrp="1"/>
          </p:cNvSpPr>
          <p:nvPr>
            <p:ph type="sldNum" sz="quarter" idx="15"/>
          </p:nvPr>
        </p:nvSpPr>
        <p:spPr/>
        <p:txBody>
          <a:bodyPr/>
          <a:lstStyle/>
          <a:p>
            <a:fld id="{8699F50C-BE38-4BD0-BA84-9B090E1F2B9B}" type="slidenum">
              <a:rPr lang="en-IN" smtClean="0"/>
              <a:pPr/>
              <a:t>3</a:t>
            </a:fld>
            <a:endParaRPr lang="en-IN" dirty="0"/>
          </a:p>
        </p:txBody>
      </p:sp>
      <p:pic>
        <p:nvPicPr>
          <p:cNvPr id="10" name="Picture 9">
            <a:extLst>
              <a:ext uri="{FF2B5EF4-FFF2-40B4-BE49-F238E27FC236}">
                <a16:creationId xmlns:a16="http://schemas.microsoft.com/office/drawing/2014/main" id="{521DA915-CC84-82B2-33C4-1476016EA003}"/>
              </a:ext>
            </a:extLst>
          </p:cNvPr>
          <p:cNvPicPr>
            <a:picLocks noChangeAspect="1"/>
          </p:cNvPicPr>
          <p:nvPr/>
        </p:nvPicPr>
        <p:blipFill>
          <a:blip r:embed="rId9"/>
          <a:stretch>
            <a:fillRect/>
          </a:stretch>
        </p:blipFill>
        <p:spPr>
          <a:xfrm>
            <a:off x="4795023" y="1998157"/>
            <a:ext cx="7396977" cy="4031329"/>
          </a:xfrm>
          <a:prstGeom prst="rect">
            <a:avLst/>
          </a:prstGeom>
        </p:spPr>
      </p:pic>
    </p:spTree>
    <p:extLst>
      <p:ext uri="{BB962C8B-B14F-4D97-AF65-F5344CB8AC3E}">
        <p14:creationId xmlns:p14="http://schemas.microsoft.com/office/powerpoint/2010/main" val="972005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5"/>
          <p:cNvSpPr>
            <a:spLocks noGrp="1"/>
          </p:cNvSpPr>
          <p:nvPr>
            <p:ph type="ftr" sz="quarter" idx="15"/>
          </p:nvPr>
        </p:nvSpPr>
        <p:spPr/>
        <p:txBody>
          <a:bodyPr/>
          <a:lstStyle/>
          <a:p>
            <a:r>
              <a:rPr lang="en-IN"/>
              <a:t>Add a footer</a:t>
            </a:r>
            <a:endParaRPr lang="en-IN" dirty="0"/>
          </a:p>
        </p:txBody>
      </p:sp>
      <p:sp>
        <p:nvSpPr>
          <p:cNvPr id="7" name="Slide Number Placeholder 6"/>
          <p:cNvSpPr>
            <a:spLocks noGrp="1"/>
          </p:cNvSpPr>
          <p:nvPr>
            <p:ph type="sldNum" sz="quarter" idx="16"/>
          </p:nvPr>
        </p:nvSpPr>
        <p:spPr/>
        <p:txBody>
          <a:bodyPr/>
          <a:lstStyle/>
          <a:p>
            <a:fld id="{8699F50C-BE38-4BD0-BA84-9B090E1F2B9B}" type="slidenum">
              <a:rPr lang="en-IN" smtClean="0"/>
              <a:t>4</a:t>
            </a:fld>
            <a:endParaRPr lang="en-IN" dirty="0"/>
          </a:p>
        </p:txBody>
      </p:sp>
      <p:sp>
        <p:nvSpPr>
          <p:cNvPr id="8" name="Title 3">
            <a:extLst>
              <a:ext uri="{FF2B5EF4-FFF2-40B4-BE49-F238E27FC236}">
                <a16:creationId xmlns:a16="http://schemas.microsoft.com/office/drawing/2014/main" id="{1ABD613F-111C-41D6-9F8E-8B2C42A5E047}"/>
              </a:ext>
            </a:extLst>
          </p:cNvPr>
          <p:cNvSpPr>
            <a:spLocks noGrp="1"/>
          </p:cNvSpPr>
          <p:nvPr>
            <p:ph type="title"/>
          </p:nvPr>
        </p:nvSpPr>
        <p:spPr>
          <a:xfrm>
            <a:off x="531378" y="1241109"/>
            <a:ext cx="4942829" cy="1215566"/>
          </a:xfrm>
        </p:spPr>
        <p:txBody>
          <a:bodyPr>
            <a:normAutofit/>
          </a:bodyPr>
          <a:lstStyle/>
          <a:p>
            <a:r>
              <a:rPr lang="en-IN" dirty="0"/>
              <a:t>Solutions </a:t>
            </a:r>
            <a:endParaRPr lang="en-IN" b="0" dirty="0"/>
          </a:p>
        </p:txBody>
      </p:sp>
      <p:graphicFrame>
        <p:nvGraphicFramePr>
          <p:cNvPr id="2" name="Content Placeholder 1">
            <a:extLst>
              <a:ext uri="{FF2B5EF4-FFF2-40B4-BE49-F238E27FC236}">
                <a16:creationId xmlns:a16="http://schemas.microsoft.com/office/drawing/2014/main" id="{E810F27C-B607-702B-EBC2-E2F65FA582C1}"/>
              </a:ext>
            </a:extLst>
          </p:cNvPr>
          <p:cNvGraphicFramePr>
            <a:graphicFrameLocks noGrp="1"/>
          </p:cNvGraphicFramePr>
          <p:nvPr>
            <p:ph idx="1"/>
            <p:extLst>
              <p:ext uri="{D42A27DB-BD31-4B8C-83A1-F6EECF244321}">
                <p14:modId xmlns:p14="http://schemas.microsoft.com/office/powerpoint/2010/main" val="3240017935"/>
              </p:ext>
            </p:extLst>
          </p:nvPr>
        </p:nvGraphicFramePr>
        <p:xfrm>
          <a:off x="531378" y="2456676"/>
          <a:ext cx="4942829" cy="36311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DD7E9F98-71E7-A807-2B93-78183D0F7E3E}"/>
              </a:ext>
            </a:extLst>
          </p:cNvPr>
          <p:cNvPicPr>
            <a:picLocks noChangeAspect="1"/>
          </p:cNvPicPr>
          <p:nvPr/>
        </p:nvPicPr>
        <p:blipFill>
          <a:blip r:embed="rId8"/>
          <a:stretch>
            <a:fillRect/>
          </a:stretch>
        </p:blipFill>
        <p:spPr>
          <a:xfrm>
            <a:off x="5564458" y="1241109"/>
            <a:ext cx="6523464" cy="5274527"/>
          </a:xfrm>
          <a:prstGeom prst="rect">
            <a:avLst/>
          </a:prstGeom>
        </p:spPr>
      </p:pic>
    </p:spTree>
    <p:extLst>
      <p:ext uri="{BB962C8B-B14F-4D97-AF65-F5344CB8AC3E}">
        <p14:creationId xmlns:p14="http://schemas.microsoft.com/office/powerpoint/2010/main" val="2354967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5"/>
          <p:cNvSpPr>
            <a:spLocks noGrp="1"/>
          </p:cNvSpPr>
          <p:nvPr>
            <p:ph type="ftr" sz="quarter" idx="15"/>
          </p:nvPr>
        </p:nvSpPr>
        <p:spPr/>
        <p:txBody>
          <a:bodyPr/>
          <a:lstStyle/>
          <a:p>
            <a:r>
              <a:rPr lang="en-IN"/>
              <a:t>Add a footer</a:t>
            </a:r>
            <a:endParaRPr lang="en-IN" dirty="0"/>
          </a:p>
        </p:txBody>
      </p:sp>
      <p:sp>
        <p:nvSpPr>
          <p:cNvPr id="7" name="Slide Number Placeholder 6"/>
          <p:cNvSpPr>
            <a:spLocks noGrp="1"/>
          </p:cNvSpPr>
          <p:nvPr>
            <p:ph type="sldNum" sz="quarter" idx="16"/>
          </p:nvPr>
        </p:nvSpPr>
        <p:spPr/>
        <p:txBody>
          <a:bodyPr/>
          <a:lstStyle/>
          <a:p>
            <a:fld id="{8699F50C-BE38-4BD0-BA84-9B090E1F2B9B}" type="slidenum">
              <a:rPr lang="en-IN" smtClean="0"/>
              <a:t>5</a:t>
            </a:fld>
            <a:endParaRPr lang="en-IN" dirty="0"/>
          </a:p>
        </p:txBody>
      </p:sp>
      <p:sp>
        <p:nvSpPr>
          <p:cNvPr id="8" name="Title 13">
            <a:extLst>
              <a:ext uri="{FF2B5EF4-FFF2-40B4-BE49-F238E27FC236}">
                <a16:creationId xmlns:a16="http://schemas.microsoft.com/office/drawing/2014/main" id="{E3E5EE03-FBF6-46F5-8085-716AC6CE1C8C}"/>
              </a:ext>
            </a:extLst>
          </p:cNvPr>
          <p:cNvSpPr>
            <a:spLocks noGrp="1"/>
          </p:cNvSpPr>
          <p:nvPr>
            <p:ph type="title"/>
          </p:nvPr>
        </p:nvSpPr>
        <p:spPr>
          <a:xfrm>
            <a:off x="-78059" y="677382"/>
            <a:ext cx="8333222" cy="1147969"/>
          </a:xfrm>
        </p:spPr>
        <p:txBody>
          <a:bodyPr>
            <a:normAutofit/>
          </a:bodyPr>
          <a:lstStyle/>
          <a:p>
            <a:r>
              <a:rPr lang="en-GB" sz="3200" dirty="0"/>
              <a:t>More Recommendations</a:t>
            </a:r>
          </a:p>
        </p:txBody>
      </p:sp>
      <p:graphicFrame>
        <p:nvGraphicFramePr>
          <p:cNvPr id="2" name="Diagram 1">
            <a:extLst>
              <a:ext uri="{FF2B5EF4-FFF2-40B4-BE49-F238E27FC236}">
                <a16:creationId xmlns:a16="http://schemas.microsoft.com/office/drawing/2014/main" id="{D4795269-52F8-8D1F-C7AA-DEFAC4623F63}"/>
              </a:ext>
            </a:extLst>
          </p:cNvPr>
          <p:cNvGraphicFramePr/>
          <p:nvPr>
            <p:extLst>
              <p:ext uri="{D42A27DB-BD31-4B8C-83A1-F6EECF244321}">
                <p14:modId xmlns:p14="http://schemas.microsoft.com/office/powerpoint/2010/main" val="3503613601"/>
              </p:ext>
            </p:extLst>
          </p:nvPr>
        </p:nvGraphicFramePr>
        <p:xfrm>
          <a:off x="264465" y="2711451"/>
          <a:ext cx="6141279" cy="32321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D79ADB1F-5F5D-DB5C-E17E-E2CF4526B8E8}"/>
              </a:ext>
            </a:extLst>
          </p:cNvPr>
          <p:cNvPicPr>
            <a:picLocks noChangeAspect="1"/>
          </p:cNvPicPr>
          <p:nvPr/>
        </p:nvPicPr>
        <p:blipFill>
          <a:blip r:embed="rId8"/>
          <a:stretch>
            <a:fillRect/>
          </a:stretch>
        </p:blipFill>
        <p:spPr>
          <a:xfrm>
            <a:off x="8255163" y="677382"/>
            <a:ext cx="3781315" cy="5901838"/>
          </a:xfrm>
          <a:prstGeom prst="rect">
            <a:avLst/>
          </a:prstGeom>
        </p:spPr>
      </p:pic>
    </p:spTree>
    <p:extLst>
      <p:ext uri="{BB962C8B-B14F-4D97-AF65-F5344CB8AC3E}">
        <p14:creationId xmlns:p14="http://schemas.microsoft.com/office/powerpoint/2010/main" val="3308338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itle 3">
            <a:extLst>
              <a:ext uri="{FF2B5EF4-FFF2-40B4-BE49-F238E27FC236}">
                <a16:creationId xmlns:a16="http://schemas.microsoft.com/office/drawing/2014/main" id="{1ABD613F-111C-41D6-9F8E-8B2C42A5E047}"/>
              </a:ext>
            </a:extLst>
          </p:cNvPr>
          <p:cNvSpPr>
            <a:spLocks noGrp="1"/>
          </p:cNvSpPr>
          <p:nvPr>
            <p:ph type="title"/>
          </p:nvPr>
        </p:nvSpPr>
        <p:spPr>
          <a:xfrm>
            <a:off x="252598" y="962019"/>
            <a:ext cx="4942829" cy="1215566"/>
          </a:xfrm>
        </p:spPr>
        <p:txBody>
          <a:bodyPr>
            <a:normAutofit/>
          </a:bodyPr>
          <a:lstStyle/>
          <a:p>
            <a:r>
              <a:rPr lang="en-US" b="0" dirty="0"/>
              <a:t>Conclusion</a:t>
            </a:r>
            <a:endParaRPr lang="en-IN" b="0" dirty="0"/>
          </a:p>
        </p:txBody>
      </p:sp>
      <p:graphicFrame>
        <p:nvGraphicFramePr>
          <p:cNvPr id="2" name="Content Placeholder 1">
            <a:extLst>
              <a:ext uri="{FF2B5EF4-FFF2-40B4-BE49-F238E27FC236}">
                <a16:creationId xmlns:a16="http://schemas.microsoft.com/office/drawing/2014/main" id="{64055CAE-750B-2E91-6E22-C238D7A40676}"/>
              </a:ext>
            </a:extLst>
          </p:cNvPr>
          <p:cNvGraphicFramePr>
            <a:graphicFrameLocks noGrp="1"/>
          </p:cNvGraphicFramePr>
          <p:nvPr>
            <p:ph idx="1"/>
            <p:extLst>
              <p:ext uri="{D42A27DB-BD31-4B8C-83A1-F6EECF244321}">
                <p14:modId xmlns:p14="http://schemas.microsoft.com/office/powerpoint/2010/main" val="2415246313"/>
              </p:ext>
            </p:extLst>
          </p:nvPr>
        </p:nvGraphicFramePr>
        <p:xfrm>
          <a:off x="531377" y="2430967"/>
          <a:ext cx="5638800" cy="37939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9" name="Picture Placeholder 58" title="Buildings">
            <a:extLst>
              <a:ext uri="{FF2B5EF4-FFF2-40B4-BE49-F238E27FC236}">
                <a16:creationId xmlns:a16="http://schemas.microsoft.com/office/drawing/2014/main" id="{3FCCC668-2247-4814-9CC5-9C5D4B447AA3}"/>
              </a:ext>
            </a:extLst>
          </p:cNvPr>
          <p:cNvPicPr>
            <a:picLocks noGrp="1" noChangeAspect="1"/>
          </p:cNvPicPr>
          <p:nvPr>
            <p:ph type="pic" sz="quarter" idx="14"/>
          </p:nvPr>
        </p:nvPicPr>
        <p:blipFill>
          <a:blip r:embed="rId8"/>
          <a:srcRect l="13492" r="13492"/>
          <a:stretch>
            <a:fillRect/>
          </a:stretch>
        </p:blipFill>
        <p:spPr/>
      </p:pic>
      <p:sp>
        <p:nvSpPr>
          <p:cNvPr id="35" name="Footer Placeholder 34">
            <a:extLst>
              <a:ext uri="{FF2B5EF4-FFF2-40B4-BE49-F238E27FC236}">
                <a16:creationId xmlns:a16="http://schemas.microsoft.com/office/drawing/2014/main" id="{6390A22B-EC07-E942-A46F-F36FDD7FDB9D}"/>
              </a:ext>
            </a:extLst>
          </p:cNvPr>
          <p:cNvSpPr>
            <a:spLocks noGrp="1"/>
          </p:cNvSpPr>
          <p:nvPr>
            <p:ph type="ftr" sz="quarter" idx="15"/>
          </p:nvPr>
        </p:nvSpPr>
        <p:spPr/>
        <p:txBody>
          <a:bodyPr/>
          <a:lstStyle/>
          <a:p>
            <a:r>
              <a:rPr lang="en-IN" dirty="0"/>
              <a:t>Add a footer</a:t>
            </a:r>
          </a:p>
        </p:txBody>
      </p:sp>
      <p:sp>
        <p:nvSpPr>
          <p:cNvPr id="10" name="Slide Number Placeholder 9">
            <a:extLst>
              <a:ext uri="{FF2B5EF4-FFF2-40B4-BE49-F238E27FC236}">
                <a16:creationId xmlns:a16="http://schemas.microsoft.com/office/drawing/2014/main" id="{A267D224-5586-43DC-82CA-8605E158298B}"/>
              </a:ext>
            </a:extLst>
          </p:cNvPr>
          <p:cNvSpPr>
            <a:spLocks noGrp="1"/>
          </p:cNvSpPr>
          <p:nvPr>
            <p:ph type="sldNum" sz="quarter" idx="16"/>
          </p:nvPr>
        </p:nvSpPr>
        <p:spPr/>
        <p:txBody>
          <a:bodyPr/>
          <a:lstStyle/>
          <a:p>
            <a:fld id="{8699F50C-BE38-4BD0-BA84-9B090E1F2B9B}" type="slidenum">
              <a:rPr lang="en-IN" smtClean="0"/>
              <a:pPr/>
              <a:t>6</a:t>
            </a:fld>
            <a:endParaRPr lang="en-IN" dirty="0"/>
          </a:p>
        </p:txBody>
      </p:sp>
      <p:pic>
        <p:nvPicPr>
          <p:cNvPr id="4" name="Picture 3">
            <a:extLst>
              <a:ext uri="{FF2B5EF4-FFF2-40B4-BE49-F238E27FC236}">
                <a16:creationId xmlns:a16="http://schemas.microsoft.com/office/drawing/2014/main" id="{9D26D114-2956-1751-B67B-260294C277A5}"/>
              </a:ext>
            </a:extLst>
          </p:cNvPr>
          <p:cNvPicPr>
            <a:picLocks noChangeAspect="1"/>
          </p:cNvPicPr>
          <p:nvPr/>
        </p:nvPicPr>
        <p:blipFill>
          <a:blip r:embed="rId9"/>
          <a:stretch>
            <a:fillRect/>
          </a:stretch>
        </p:blipFill>
        <p:spPr>
          <a:xfrm>
            <a:off x="5195427" y="1281839"/>
            <a:ext cx="6996573" cy="5227773"/>
          </a:xfrm>
          <a:prstGeom prst="rect">
            <a:avLst/>
          </a:prstGeom>
        </p:spPr>
      </p:pic>
    </p:spTree>
    <p:extLst>
      <p:ext uri="{BB962C8B-B14F-4D97-AF65-F5344CB8AC3E}">
        <p14:creationId xmlns:p14="http://schemas.microsoft.com/office/powerpoint/2010/main" val="15925209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BE11BF-33A5-4653-A144-CCCBACF58C30}"/>
              </a:ext>
            </a:extLst>
          </p:cNvPr>
          <p:cNvSpPr>
            <a:spLocks noGrp="1"/>
          </p:cNvSpPr>
          <p:nvPr>
            <p:ph type="title"/>
          </p:nvPr>
        </p:nvSpPr>
        <p:spPr>
          <a:xfrm>
            <a:off x="0" y="0"/>
            <a:ext cx="7342622" cy="1215566"/>
          </a:xfrm>
        </p:spPr>
        <p:txBody>
          <a:bodyPr/>
          <a:lstStyle/>
          <a:p>
            <a:r>
              <a:rPr lang="en-IN" dirty="0"/>
              <a:t>References</a:t>
            </a:r>
            <a:endParaRPr lang="en-IN" b="0" dirty="0"/>
          </a:p>
        </p:txBody>
      </p:sp>
      <p:sp>
        <p:nvSpPr>
          <p:cNvPr id="7" name="Content Placeholder 6">
            <a:extLst>
              <a:ext uri="{FF2B5EF4-FFF2-40B4-BE49-F238E27FC236}">
                <a16:creationId xmlns:a16="http://schemas.microsoft.com/office/drawing/2014/main" id="{2482DBEC-EE72-4155-ACC5-87E80C5606A9}"/>
              </a:ext>
            </a:extLst>
          </p:cNvPr>
          <p:cNvSpPr>
            <a:spLocks noGrp="1"/>
          </p:cNvSpPr>
          <p:nvPr>
            <p:ph idx="1"/>
          </p:nvPr>
        </p:nvSpPr>
        <p:spPr>
          <a:xfrm>
            <a:off x="100208" y="2598235"/>
            <a:ext cx="7342622" cy="3758116"/>
          </a:xfrm>
        </p:spPr>
        <p:txBody>
          <a:bodyPr>
            <a:normAutofit fontScale="62500" lnSpcReduction="20000"/>
          </a:bodyPr>
          <a:lstStyle/>
          <a:p>
            <a:pPr marL="0" indent="0">
              <a:buNone/>
            </a:pPr>
            <a:r>
              <a:rPr lang="en-US" b="0" i="0" dirty="0">
                <a:solidFill>
                  <a:srgbClr val="222222"/>
                </a:solidFill>
                <a:effectLst/>
                <a:latin typeface="Arial" panose="020B0604020202020204" pitchFamily="34" charset="0"/>
              </a:rPr>
              <a:t>Aman-Ullah, A., Aziz, A. and Ibrahim, H., 2020. A systematic review of employee retention: what’s next in Pakistan?. </a:t>
            </a:r>
            <a:r>
              <a:rPr lang="en-US" b="0" i="1" dirty="0">
                <a:solidFill>
                  <a:srgbClr val="222222"/>
                </a:solidFill>
                <a:effectLst/>
                <a:latin typeface="Arial" panose="020B0604020202020204" pitchFamily="34" charset="0"/>
              </a:rPr>
              <a:t>Journal of Contemporary Issues and Thought</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10</a:t>
            </a:r>
            <a:r>
              <a:rPr lang="en-US" b="0" i="0" dirty="0">
                <a:solidFill>
                  <a:srgbClr val="222222"/>
                </a:solidFill>
                <a:effectLst/>
                <a:latin typeface="Arial" panose="020B0604020202020204" pitchFamily="34" charset="0"/>
              </a:rPr>
              <a:t>, pp.36-45.</a:t>
            </a:r>
          </a:p>
          <a:p>
            <a:pPr marL="0" indent="0">
              <a:buNone/>
            </a:pPr>
            <a:r>
              <a:rPr lang="en-US" b="0" i="0" dirty="0" err="1">
                <a:solidFill>
                  <a:srgbClr val="222222"/>
                </a:solidFill>
                <a:effectLst/>
                <a:latin typeface="Arial" panose="020B0604020202020204" pitchFamily="34" charset="0"/>
              </a:rPr>
              <a:t>Elsafty</a:t>
            </a:r>
            <a:r>
              <a:rPr lang="en-US" b="0" i="0" dirty="0">
                <a:solidFill>
                  <a:srgbClr val="222222"/>
                </a:solidFill>
                <a:effectLst/>
                <a:latin typeface="Arial" panose="020B0604020202020204" pitchFamily="34" charset="0"/>
              </a:rPr>
              <a:t>, A. and </a:t>
            </a:r>
            <a:r>
              <a:rPr lang="en-US" b="0" i="0" dirty="0" err="1">
                <a:solidFill>
                  <a:srgbClr val="222222"/>
                </a:solidFill>
                <a:effectLst/>
                <a:latin typeface="Arial" panose="020B0604020202020204" pitchFamily="34" charset="0"/>
              </a:rPr>
              <a:t>Oraby</a:t>
            </a:r>
            <a:r>
              <a:rPr lang="en-US" b="0" i="0" dirty="0">
                <a:solidFill>
                  <a:srgbClr val="222222"/>
                </a:solidFill>
                <a:effectLst/>
                <a:latin typeface="Arial" panose="020B0604020202020204" pitchFamily="34" charset="0"/>
              </a:rPr>
              <a:t>, M., 2022. The impact of training on employee retention: An empirical research on the private sector in Egypt. </a:t>
            </a:r>
            <a:r>
              <a:rPr lang="en-US" b="0" i="1" dirty="0">
                <a:solidFill>
                  <a:srgbClr val="222222"/>
                </a:solidFill>
                <a:effectLst/>
                <a:latin typeface="Arial" panose="020B0604020202020204" pitchFamily="34" charset="0"/>
              </a:rPr>
              <a:t>International Journal of Business and Management</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17</a:t>
            </a:r>
            <a:r>
              <a:rPr lang="en-US" b="0" i="0" dirty="0">
                <a:solidFill>
                  <a:srgbClr val="222222"/>
                </a:solidFill>
                <a:effectLst/>
                <a:latin typeface="Arial" panose="020B0604020202020204" pitchFamily="34" charset="0"/>
              </a:rPr>
              <a:t>(5), pp.58-74.</a:t>
            </a:r>
          </a:p>
          <a:p>
            <a:pPr marL="0" indent="0">
              <a:buNone/>
            </a:pPr>
            <a:r>
              <a:rPr lang="en-US" b="0" i="0" dirty="0">
                <a:solidFill>
                  <a:srgbClr val="222222"/>
                </a:solidFill>
                <a:effectLst/>
                <a:latin typeface="Arial" panose="020B0604020202020204" pitchFamily="34" charset="0"/>
              </a:rPr>
              <a:t>Ghani, B., Zada, M., Memon, K.R., Ullah, R., Khattak, A., Han, H., Ariza-Montes, A. and Araya-Castillo, L., 2022. Challenges and strategies for employee retention in the hospitality industry: A review. </a:t>
            </a:r>
            <a:r>
              <a:rPr lang="en-US" b="0" i="1" dirty="0">
                <a:solidFill>
                  <a:srgbClr val="222222"/>
                </a:solidFill>
                <a:effectLst/>
                <a:latin typeface="Arial" panose="020B0604020202020204" pitchFamily="34" charset="0"/>
              </a:rPr>
              <a:t>Sustainability</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14</a:t>
            </a:r>
            <a:r>
              <a:rPr lang="en-US" b="0" i="0" dirty="0">
                <a:solidFill>
                  <a:srgbClr val="222222"/>
                </a:solidFill>
                <a:effectLst/>
                <a:latin typeface="Arial" panose="020B0604020202020204" pitchFamily="34" charset="0"/>
              </a:rPr>
              <a:t>(5), p.2885.</a:t>
            </a:r>
          </a:p>
          <a:p>
            <a:pPr marL="0" indent="0">
              <a:buNone/>
            </a:pPr>
            <a:r>
              <a:rPr lang="en-US" b="0" i="0" dirty="0">
                <a:solidFill>
                  <a:srgbClr val="222222"/>
                </a:solidFill>
                <a:effectLst/>
                <a:latin typeface="Arial" panose="020B0604020202020204" pitchFamily="34" charset="0"/>
              </a:rPr>
              <a:t>Kurdi, B. and </a:t>
            </a:r>
            <a:r>
              <a:rPr lang="en-US" b="0" i="0" dirty="0" err="1">
                <a:solidFill>
                  <a:srgbClr val="222222"/>
                </a:solidFill>
                <a:effectLst/>
                <a:latin typeface="Arial" panose="020B0604020202020204" pitchFamily="34" charset="0"/>
              </a:rPr>
              <a:t>Alshurideh</a:t>
            </a:r>
            <a:r>
              <a:rPr lang="en-US" b="0" i="0" dirty="0">
                <a:solidFill>
                  <a:srgbClr val="222222"/>
                </a:solidFill>
                <a:effectLst/>
                <a:latin typeface="Arial" panose="020B0604020202020204" pitchFamily="34" charset="0"/>
              </a:rPr>
              <a:t>, M., 2020. Employee retention and organizational performance: Evidence from banking industry. </a:t>
            </a:r>
            <a:r>
              <a:rPr lang="en-US" b="0" i="1" dirty="0">
                <a:solidFill>
                  <a:srgbClr val="222222"/>
                </a:solidFill>
                <a:effectLst/>
                <a:latin typeface="Arial" panose="020B0604020202020204" pitchFamily="34" charset="0"/>
              </a:rPr>
              <a:t>Management Science Letters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10</a:t>
            </a:r>
            <a:r>
              <a:rPr lang="en-US" b="0" i="0" dirty="0">
                <a:solidFill>
                  <a:srgbClr val="222222"/>
                </a:solidFill>
                <a:effectLst/>
                <a:latin typeface="Arial" panose="020B0604020202020204" pitchFamily="34" charset="0"/>
              </a:rPr>
              <a:t>(16), pp.3981-3990.</a:t>
            </a:r>
          </a:p>
          <a:p>
            <a:pPr marL="0" indent="0">
              <a:buNone/>
            </a:pPr>
            <a:r>
              <a:rPr lang="en-US" b="0" i="0" dirty="0">
                <a:solidFill>
                  <a:srgbClr val="222222"/>
                </a:solidFill>
                <a:effectLst/>
                <a:latin typeface="Arial" panose="020B0604020202020204" pitchFamily="34" charset="0"/>
              </a:rPr>
              <a:t>Susanto, P.C. and Rony, Z.T., 2023. Analysis of Employee Retention Programs and Talent Engagement to Prevent Employee Turnover in Organizations (Systematic Literature Review). </a:t>
            </a:r>
            <a:r>
              <a:rPr lang="en-US" b="0" i="1" dirty="0">
                <a:solidFill>
                  <a:srgbClr val="222222"/>
                </a:solidFill>
                <a:effectLst/>
                <a:latin typeface="Arial" panose="020B0604020202020204" pitchFamily="34" charset="0"/>
              </a:rPr>
              <a:t>Asian Journal of Community Services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2</a:t>
            </a:r>
            <a:r>
              <a:rPr lang="en-US" b="0" i="0" dirty="0">
                <a:solidFill>
                  <a:srgbClr val="222222"/>
                </a:solidFill>
                <a:effectLst/>
                <a:latin typeface="Arial" panose="020B0604020202020204" pitchFamily="34" charset="0"/>
              </a:rPr>
              <a:t>(6), pp.489-500.</a:t>
            </a:r>
            <a:endParaRPr lang="en-US" dirty="0"/>
          </a:p>
        </p:txBody>
      </p:sp>
      <p:pic>
        <p:nvPicPr>
          <p:cNvPr id="13" name="Picture Placeholder 12" title="Skyline">
            <a:extLst>
              <a:ext uri="{FF2B5EF4-FFF2-40B4-BE49-F238E27FC236}">
                <a16:creationId xmlns:a16="http://schemas.microsoft.com/office/drawing/2014/main" id="{066FE296-3466-420F-AD6C-D3A37B973B7D}"/>
              </a:ext>
            </a:extLst>
          </p:cNvPr>
          <p:cNvPicPr>
            <a:picLocks noGrp="1" noChangeAspect="1"/>
          </p:cNvPicPr>
          <p:nvPr>
            <p:ph type="pic" sz="quarter" idx="10"/>
          </p:nvPr>
        </p:nvPicPr>
        <p:blipFill rotWithShape="1">
          <a:blip r:embed="rId3"/>
          <a:srcRect l="23313" r="23313"/>
          <a:stretch/>
        </p:blipFill>
        <p:spPr>
          <a:xfrm>
            <a:off x="6604000" y="0"/>
            <a:ext cx="5588000" cy="6872249"/>
          </a:xfrm>
        </p:spPr>
      </p:pic>
      <p:sp>
        <p:nvSpPr>
          <p:cNvPr id="11" name="Footer Placeholder 10">
            <a:extLst>
              <a:ext uri="{FF2B5EF4-FFF2-40B4-BE49-F238E27FC236}">
                <a16:creationId xmlns:a16="http://schemas.microsoft.com/office/drawing/2014/main" id="{47F4D2C2-B71A-4089-A3FE-603C32706CA6}"/>
              </a:ext>
            </a:extLst>
          </p:cNvPr>
          <p:cNvSpPr>
            <a:spLocks noGrp="1"/>
          </p:cNvSpPr>
          <p:nvPr>
            <p:ph type="ftr" sz="quarter" idx="14"/>
          </p:nvPr>
        </p:nvSpPr>
        <p:spPr/>
        <p:txBody>
          <a:bodyPr/>
          <a:lstStyle/>
          <a:p>
            <a:r>
              <a:rPr lang="en-IN" dirty="0"/>
              <a:t>Add a footer</a:t>
            </a:r>
          </a:p>
        </p:txBody>
      </p:sp>
      <p:sp>
        <p:nvSpPr>
          <p:cNvPr id="12" name="Slide Number Placeholder 11">
            <a:extLst>
              <a:ext uri="{FF2B5EF4-FFF2-40B4-BE49-F238E27FC236}">
                <a16:creationId xmlns:a16="http://schemas.microsoft.com/office/drawing/2014/main" id="{FBA1BB58-7555-4382-B178-7ED04E137E77}"/>
              </a:ext>
            </a:extLst>
          </p:cNvPr>
          <p:cNvSpPr>
            <a:spLocks noGrp="1"/>
          </p:cNvSpPr>
          <p:nvPr>
            <p:ph type="sldNum" sz="quarter" idx="15"/>
          </p:nvPr>
        </p:nvSpPr>
        <p:spPr/>
        <p:txBody>
          <a:bodyPr/>
          <a:lstStyle/>
          <a:p>
            <a:fld id="{8699F50C-BE38-4BD0-BA84-9B090E1F2B9B}" type="slidenum">
              <a:rPr lang="en-IN" smtClean="0"/>
              <a:pPr/>
              <a:t>7</a:t>
            </a:fld>
            <a:endParaRPr lang="en-IN" dirty="0"/>
          </a:p>
        </p:txBody>
      </p:sp>
    </p:spTree>
    <p:extLst>
      <p:ext uri="{BB962C8B-B14F-4D97-AF65-F5344CB8AC3E}">
        <p14:creationId xmlns:p14="http://schemas.microsoft.com/office/powerpoint/2010/main" val="3963631801"/>
      </p:ext>
    </p:extLst>
  </p:cSld>
  <p:clrMapOvr>
    <a:masterClrMapping/>
  </p:clrMapOvr>
</p:sld>
</file>

<file path=ppt/theme/theme1.xml><?xml version="1.0" encoding="utf-8"?>
<a:theme xmlns:a="http://schemas.openxmlformats.org/drawingml/2006/main" name="Office Theme">
  <a:themeElements>
    <a:clrScheme name="Custom 13">
      <a:dk1>
        <a:srgbClr val="3F3F3F"/>
      </a:dk1>
      <a:lt1>
        <a:srgbClr val="FFFFFF"/>
      </a:lt1>
      <a:dk2>
        <a:srgbClr val="F2F2F2"/>
      </a:dk2>
      <a:lt2>
        <a:srgbClr val="A5A5A5"/>
      </a:lt2>
      <a:accent1>
        <a:srgbClr val="00194C"/>
      </a:accent1>
      <a:accent2>
        <a:srgbClr val="EAB200"/>
      </a:accent2>
      <a:accent3>
        <a:srgbClr val="F2F2F2"/>
      </a:accent3>
      <a:accent4>
        <a:srgbClr val="954F72"/>
      </a:accent4>
      <a:accent5>
        <a:srgbClr val="00843B"/>
      </a:accent5>
      <a:accent6>
        <a:srgbClr val="014067"/>
      </a:accent6>
      <a:hlink>
        <a:srgbClr val="00194C"/>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rk-03 Presentation Layout_CA -v6.potx" id="{9FD5D463-2B33-42F3-81B0-0B3C3C07F674}" vid="{A96E6666-7943-4E22-B401-67432B4C0C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Hexagon presentation dark</Template>
  <TotalTime>0</TotalTime>
  <Words>776</Words>
  <Application>Microsoft Office PowerPoint</Application>
  <PresentationFormat>Widescreen</PresentationFormat>
  <Paragraphs>51</Paragraphs>
  <Slides>7</Slides>
  <Notes>7</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Employee Retention In HRM</vt:lpstr>
      <vt:lpstr>PowerPoint Presentation</vt:lpstr>
      <vt:lpstr>Importance and need</vt:lpstr>
      <vt:lpstr>Solutions </vt:lpstr>
      <vt:lpstr>More 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Retention In HRM</dc:title>
  <dc:creator/>
  <cp:lastModifiedBy>Katerina Sugarova</cp:lastModifiedBy>
  <cp:revision>2</cp:revision>
  <dcterms:created xsi:type="dcterms:W3CDTF">2019-03-15T06:36:34Z</dcterms:created>
  <dcterms:modified xsi:type="dcterms:W3CDTF">2024-04-07T08:51:18Z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42aa342-8706-4288-bd11-ebb85995028c_Enabled">
    <vt:lpwstr>True</vt:lpwstr>
  </property>
  <property fmtid="{D5CDD505-2E9C-101B-9397-08002B2CF9AE}" pid="3" name="MSIP_Label_f42aa342-8706-4288-bd11-ebb85995028c_SiteId">
    <vt:lpwstr>72f988bf-86f1-41af-91ab-2d7cd011db47</vt:lpwstr>
  </property>
  <property fmtid="{D5CDD505-2E9C-101B-9397-08002B2CF9AE}" pid="4" name="MSIP_Label_f42aa342-8706-4288-bd11-ebb85995028c_Owner">
    <vt:lpwstr>v-abdarl@microsoft.com</vt:lpwstr>
  </property>
  <property fmtid="{D5CDD505-2E9C-101B-9397-08002B2CF9AE}" pid="5" name="MSIP_Label_f42aa342-8706-4288-bd11-ebb85995028c_SetDate">
    <vt:lpwstr>2018-08-01T18:19:24.2566460Z</vt:lpwstr>
  </property>
  <property fmtid="{D5CDD505-2E9C-101B-9397-08002B2CF9AE}" pid="6" name="MSIP_Label_f42aa342-8706-4288-bd11-ebb85995028c_Name">
    <vt:lpwstr>General</vt:lpwstr>
  </property>
  <property fmtid="{D5CDD505-2E9C-101B-9397-08002B2CF9AE}" pid="7" name="MSIP_Label_f42aa342-8706-4288-bd11-ebb85995028c_Application">
    <vt:lpwstr>Microsoft Azure Information Protection</vt:lpwstr>
  </property>
  <property fmtid="{D5CDD505-2E9C-101B-9397-08002B2CF9AE}" pid="8" name="MSIP_Label_f42aa342-8706-4288-bd11-ebb85995028c_Extended_MSFT_Method">
    <vt:lpwstr>Automatic</vt:lpwstr>
  </property>
  <property fmtid="{D5CDD505-2E9C-101B-9397-08002B2CF9AE}" pid="9" name="Sensitivity">
    <vt:lpwstr>General</vt:lpwstr>
  </property>
</Properties>
</file>