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61" r:id="rId6"/>
  </p:sldMasterIdLst>
  <p:notesMasterIdLst>
    <p:notesMasterId r:id="rId33"/>
  </p:notesMasterIdLst>
  <p:sldIdLst>
    <p:sldId id="719" r:id="rId7"/>
    <p:sldId id="301" r:id="rId8"/>
    <p:sldId id="302" r:id="rId9"/>
    <p:sldId id="331" r:id="rId10"/>
    <p:sldId id="745" r:id="rId11"/>
    <p:sldId id="729" r:id="rId12"/>
    <p:sldId id="746" r:id="rId13"/>
    <p:sldId id="730" r:id="rId14"/>
    <p:sldId id="732" r:id="rId15"/>
    <p:sldId id="749" r:id="rId16"/>
    <p:sldId id="731" r:id="rId17"/>
    <p:sldId id="747" r:id="rId18"/>
    <p:sldId id="259" r:id="rId19"/>
    <p:sldId id="267" r:id="rId20"/>
    <p:sldId id="734" r:id="rId21"/>
    <p:sldId id="750" r:id="rId22"/>
    <p:sldId id="735" r:id="rId23"/>
    <p:sldId id="737" r:id="rId24"/>
    <p:sldId id="738" r:id="rId25"/>
    <p:sldId id="740" r:id="rId26"/>
    <p:sldId id="744" r:id="rId27"/>
    <p:sldId id="741" r:id="rId28"/>
    <p:sldId id="742" r:id="rId29"/>
    <p:sldId id="743" r:id="rId30"/>
    <p:sldId id="739" r:id="rId31"/>
    <p:sldId id="748"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9E20B3-76DA-4A54-A761-D113838A079C}" v="54" dt="2025-01-27T13:51:24.12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782"/>
    <p:restoredTop sz="74287" autoAdjust="0"/>
  </p:normalViewPr>
  <p:slideViewPr>
    <p:cSldViewPr snapToGrid="0">
      <p:cViewPr varScale="1">
        <p:scale>
          <a:sx n="45" d="100"/>
          <a:sy n="45" d="100"/>
        </p:scale>
        <p:origin x="36" y="6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microsoft.com/office/2015/10/relationships/revisionInfo" Target="revisionInfo.xml"/><Relationship Id="rId21" Type="http://schemas.openxmlformats.org/officeDocument/2006/relationships/slide" Target="slides/slide15.xml"/><Relationship Id="rId34" Type="http://schemas.openxmlformats.org/officeDocument/2006/relationships/presProps" Target="presProp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theme" Target="theme/theme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viewProps" Target="viewProps.xml"/><Relationship Id="rId8" Type="http://schemas.openxmlformats.org/officeDocument/2006/relationships/slide" Target="slides/slide2.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15C3B07D-500B-41AE-B030-1FBE4667C8E0}"/>
    <pc:docChg chg="undo custSel addSld delSld modSld sldOrd">
      <pc:chgData name="Stalin Jacob Wilson Packia Dhas" userId="050d7d71-3621-4503-95e8-1c9a9d962492" providerId="ADAL" clId="{15C3B07D-500B-41AE-B030-1FBE4667C8E0}" dt="2024-01-29T12:57:31.514" v="1985" actId="47"/>
      <pc:docMkLst>
        <pc:docMk/>
      </pc:docMkLst>
      <pc:sldChg chg="addSp delSp modSp add del mod setBg modAnim">
        <pc:chgData name="Stalin Jacob Wilson Packia Dhas" userId="050d7d71-3621-4503-95e8-1c9a9d962492" providerId="ADAL" clId="{15C3B07D-500B-41AE-B030-1FBE4667C8E0}" dt="2023-02-06T01:59:27.761" v="614" actId="1076"/>
        <pc:sldMkLst>
          <pc:docMk/>
          <pc:sldMk cId="3196254158" sldId="259"/>
        </pc:sldMkLst>
      </pc:sldChg>
      <pc:sldChg chg="addSp modSp add mod">
        <pc:chgData name="Stalin Jacob Wilson Packia Dhas" userId="050d7d71-3621-4503-95e8-1c9a9d962492" providerId="ADAL" clId="{15C3B07D-500B-41AE-B030-1FBE4667C8E0}" dt="2023-02-07T11:50:47.774" v="1547" actId="1076"/>
        <pc:sldMkLst>
          <pc:docMk/>
          <pc:sldMk cId="2807112699" sldId="267"/>
        </pc:sldMkLst>
      </pc:sldChg>
      <pc:sldChg chg="del">
        <pc:chgData name="Stalin Jacob Wilson Packia Dhas" userId="050d7d71-3621-4503-95e8-1c9a9d962492" providerId="ADAL" clId="{15C3B07D-500B-41AE-B030-1FBE4667C8E0}" dt="2023-02-06T02:34:07.705" v="919" actId="47"/>
        <pc:sldMkLst>
          <pc:docMk/>
          <pc:sldMk cId="376590867" sldId="293"/>
        </pc:sldMkLst>
      </pc:sldChg>
      <pc:sldChg chg="modSp add del mod ord">
        <pc:chgData name="Stalin Jacob Wilson Packia Dhas" userId="050d7d71-3621-4503-95e8-1c9a9d962492" providerId="ADAL" clId="{15C3B07D-500B-41AE-B030-1FBE4667C8E0}" dt="2023-02-06T09:00:32.044" v="1421" actId="20577"/>
        <pc:sldMkLst>
          <pc:docMk/>
          <pc:sldMk cId="3657130640" sldId="301"/>
        </pc:sldMkLst>
      </pc:sldChg>
      <pc:sldChg chg="modSp add del mod ord">
        <pc:chgData name="Stalin Jacob Wilson Packia Dhas" userId="050d7d71-3621-4503-95e8-1c9a9d962492" providerId="ADAL" clId="{15C3B07D-500B-41AE-B030-1FBE4667C8E0}" dt="2023-02-06T08:52:53.053" v="1102" actId="20577"/>
        <pc:sldMkLst>
          <pc:docMk/>
          <pc:sldMk cId="3192266062" sldId="302"/>
        </pc:sldMkLst>
      </pc:sldChg>
      <pc:sldChg chg="modSp mod">
        <pc:chgData name="Stalin Jacob Wilson Packia Dhas" userId="050d7d71-3621-4503-95e8-1c9a9d962492" providerId="ADAL" clId="{15C3B07D-500B-41AE-B030-1FBE4667C8E0}" dt="2024-01-29T05:53:12.051" v="1756" actId="27636"/>
        <pc:sldMkLst>
          <pc:docMk/>
          <pc:sldMk cId="1572649805" sldId="331"/>
        </pc:sldMkLst>
      </pc:sldChg>
      <pc:sldChg chg="del">
        <pc:chgData name="Stalin Jacob Wilson Packia Dhas" userId="050d7d71-3621-4503-95e8-1c9a9d962492" providerId="ADAL" clId="{15C3B07D-500B-41AE-B030-1FBE4667C8E0}" dt="2023-02-05T22:38:26.060" v="25" actId="47"/>
        <pc:sldMkLst>
          <pc:docMk/>
          <pc:sldMk cId="3581411444" sldId="715"/>
        </pc:sldMkLst>
      </pc:sldChg>
      <pc:sldChg chg="del">
        <pc:chgData name="Stalin Jacob Wilson Packia Dhas" userId="050d7d71-3621-4503-95e8-1c9a9d962492" providerId="ADAL" clId="{15C3B07D-500B-41AE-B030-1FBE4667C8E0}" dt="2023-02-06T02:34:08.340" v="920" actId="47"/>
        <pc:sldMkLst>
          <pc:docMk/>
          <pc:sldMk cId="3531350373" sldId="716"/>
        </pc:sldMkLst>
      </pc:sldChg>
      <pc:sldChg chg="modSp del mod">
        <pc:chgData name="Stalin Jacob Wilson Packia Dhas" userId="050d7d71-3621-4503-95e8-1c9a9d962492" providerId="ADAL" clId="{15C3B07D-500B-41AE-B030-1FBE4667C8E0}" dt="2024-01-29T12:57:31.514" v="1985" actId="47"/>
        <pc:sldMkLst>
          <pc:docMk/>
          <pc:sldMk cId="1608782815" sldId="721"/>
        </pc:sldMkLst>
      </pc:sldChg>
      <pc:sldChg chg="del">
        <pc:chgData name="Stalin Jacob Wilson Packia Dhas" userId="050d7d71-3621-4503-95e8-1c9a9d962492" providerId="ADAL" clId="{15C3B07D-500B-41AE-B030-1FBE4667C8E0}" dt="2023-02-06T02:34:08.698" v="921" actId="47"/>
        <pc:sldMkLst>
          <pc:docMk/>
          <pc:sldMk cId="1580573591" sldId="723"/>
        </pc:sldMkLst>
      </pc:sldChg>
      <pc:sldChg chg="del">
        <pc:chgData name="Stalin Jacob Wilson Packia Dhas" userId="050d7d71-3621-4503-95e8-1c9a9d962492" providerId="ADAL" clId="{15C3B07D-500B-41AE-B030-1FBE4667C8E0}" dt="2023-02-06T02:34:09.025" v="922" actId="47"/>
        <pc:sldMkLst>
          <pc:docMk/>
          <pc:sldMk cId="4130696742" sldId="724"/>
        </pc:sldMkLst>
      </pc:sldChg>
      <pc:sldChg chg="modSp del mod">
        <pc:chgData name="Stalin Jacob Wilson Packia Dhas" userId="050d7d71-3621-4503-95e8-1c9a9d962492" providerId="ADAL" clId="{15C3B07D-500B-41AE-B030-1FBE4667C8E0}" dt="2023-02-06T02:34:06.985" v="918" actId="47"/>
        <pc:sldMkLst>
          <pc:docMk/>
          <pc:sldMk cId="1286137602" sldId="727"/>
        </pc:sldMkLst>
      </pc:sldChg>
      <pc:sldChg chg="addSp modSp add mod">
        <pc:chgData name="Stalin Jacob Wilson Packia Dhas" userId="050d7d71-3621-4503-95e8-1c9a9d962492" providerId="ADAL" clId="{15C3B07D-500B-41AE-B030-1FBE4667C8E0}" dt="2023-02-05T23:27:59.723" v="29" actId="1076"/>
        <pc:sldMkLst>
          <pc:docMk/>
          <pc:sldMk cId="3394617832" sldId="728"/>
        </pc:sldMkLst>
      </pc:sldChg>
      <pc:sldChg chg="addSp delSp modSp add mod ord">
        <pc:chgData name="Stalin Jacob Wilson Packia Dhas" userId="050d7d71-3621-4503-95e8-1c9a9d962492" providerId="ADAL" clId="{15C3B07D-500B-41AE-B030-1FBE4667C8E0}" dt="2024-01-29T10:42:50.959" v="1980" actId="403"/>
        <pc:sldMkLst>
          <pc:docMk/>
          <pc:sldMk cId="3744114053" sldId="729"/>
        </pc:sldMkLst>
      </pc:sldChg>
      <pc:sldChg chg="delSp modSp add mod">
        <pc:chgData name="Stalin Jacob Wilson Packia Dhas" userId="050d7d71-3621-4503-95e8-1c9a9d962492" providerId="ADAL" clId="{15C3B07D-500B-41AE-B030-1FBE4667C8E0}" dt="2024-01-29T06:21:43.361" v="1928" actId="20577"/>
        <pc:sldMkLst>
          <pc:docMk/>
          <pc:sldMk cId="3942188032" sldId="730"/>
        </pc:sldMkLst>
      </pc:sldChg>
      <pc:sldChg chg="modSp add mod">
        <pc:chgData name="Stalin Jacob Wilson Packia Dhas" userId="050d7d71-3621-4503-95e8-1c9a9d962492" providerId="ADAL" clId="{15C3B07D-500B-41AE-B030-1FBE4667C8E0}" dt="2024-01-29T06:26:00.882" v="1943" actId="20577"/>
        <pc:sldMkLst>
          <pc:docMk/>
          <pc:sldMk cId="72321689" sldId="731"/>
        </pc:sldMkLst>
      </pc:sldChg>
      <pc:sldChg chg="modSp add mod ord">
        <pc:chgData name="Stalin Jacob Wilson Packia Dhas" userId="050d7d71-3621-4503-95e8-1c9a9d962492" providerId="ADAL" clId="{15C3B07D-500B-41AE-B030-1FBE4667C8E0}" dt="2024-01-29T06:24:15.496" v="1930" actId="113"/>
        <pc:sldMkLst>
          <pc:docMk/>
          <pc:sldMk cId="3131683920" sldId="732"/>
        </pc:sldMkLst>
      </pc:sldChg>
      <pc:sldChg chg="add del">
        <pc:chgData name="Stalin Jacob Wilson Packia Dhas" userId="050d7d71-3621-4503-95e8-1c9a9d962492" providerId="ADAL" clId="{15C3B07D-500B-41AE-B030-1FBE4667C8E0}" dt="2023-02-06T10:41:08.274" v="1518" actId="47"/>
        <pc:sldMkLst>
          <pc:docMk/>
          <pc:sldMk cId="4203427988" sldId="733"/>
        </pc:sldMkLst>
      </pc:sldChg>
      <pc:sldChg chg="addSp delSp modSp add mod">
        <pc:chgData name="Stalin Jacob Wilson Packia Dhas" userId="050d7d71-3621-4503-95e8-1c9a9d962492" providerId="ADAL" clId="{15C3B07D-500B-41AE-B030-1FBE4667C8E0}" dt="2023-02-08T19:18:03.856" v="1571" actId="1076"/>
        <pc:sldMkLst>
          <pc:docMk/>
          <pc:sldMk cId="3708947941" sldId="734"/>
        </pc:sldMkLst>
      </pc:sldChg>
      <pc:sldChg chg="addSp delSp modSp add mod">
        <pc:chgData name="Stalin Jacob Wilson Packia Dhas" userId="050d7d71-3621-4503-95e8-1c9a9d962492" providerId="ADAL" clId="{15C3B07D-500B-41AE-B030-1FBE4667C8E0}" dt="2023-02-08T19:31:03.096" v="1620" actId="14100"/>
        <pc:sldMkLst>
          <pc:docMk/>
          <pc:sldMk cId="2832555544" sldId="735"/>
        </pc:sldMkLst>
      </pc:sldChg>
      <pc:sldChg chg="delSp modSp add del mod">
        <pc:chgData name="Stalin Jacob Wilson Packia Dhas" userId="050d7d71-3621-4503-95e8-1c9a9d962492" providerId="ADAL" clId="{15C3B07D-500B-41AE-B030-1FBE4667C8E0}" dt="2023-02-06T08:46:07.857" v="923" actId="47"/>
        <pc:sldMkLst>
          <pc:docMk/>
          <pc:sldMk cId="3511492457" sldId="736"/>
        </pc:sldMkLst>
      </pc:sldChg>
      <pc:sldChg chg="addSp modSp add mod">
        <pc:chgData name="Stalin Jacob Wilson Packia Dhas" userId="050d7d71-3621-4503-95e8-1c9a9d962492" providerId="ADAL" clId="{15C3B07D-500B-41AE-B030-1FBE4667C8E0}" dt="2024-01-29T07:15:36.143" v="1944" actId="207"/>
        <pc:sldMkLst>
          <pc:docMk/>
          <pc:sldMk cId="4085152635" sldId="737"/>
        </pc:sldMkLst>
      </pc:sldChg>
      <pc:sldChg chg="addSp modSp add mod">
        <pc:chgData name="Stalin Jacob Wilson Packia Dhas" userId="050d7d71-3621-4503-95e8-1c9a9d962492" providerId="ADAL" clId="{15C3B07D-500B-41AE-B030-1FBE4667C8E0}" dt="2024-01-29T07:16:43.123" v="1946" actId="113"/>
        <pc:sldMkLst>
          <pc:docMk/>
          <pc:sldMk cId="3452213952" sldId="738"/>
        </pc:sldMkLst>
      </pc:sldChg>
      <pc:sldChg chg="addSp modSp add mod">
        <pc:chgData name="Stalin Jacob Wilson Packia Dhas" userId="050d7d71-3621-4503-95e8-1c9a9d962492" providerId="ADAL" clId="{15C3B07D-500B-41AE-B030-1FBE4667C8E0}" dt="2024-01-29T10:47:10.721" v="1982" actId="20577"/>
        <pc:sldMkLst>
          <pc:docMk/>
          <pc:sldMk cId="3923461483" sldId="739"/>
        </pc:sldMkLst>
      </pc:sldChg>
      <pc:sldChg chg="addSp delSp modSp add mod ord modNotesTx">
        <pc:chgData name="Stalin Jacob Wilson Packia Dhas" userId="050d7d71-3621-4503-95e8-1c9a9d962492" providerId="ADAL" clId="{15C3B07D-500B-41AE-B030-1FBE4667C8E0}" dt="2024-01-29T07:21:14.149" v="1955" actId="20577"/>
        <pc:sldMkLst>
          <pc:docMk/>
          <pc:sldMk cId="2904620765" sldId="740"/>
        </pc:sldMkLst>
      </pc:sldChg>
      <pc:sldChg chg="addSp delSp modSp add mod">
        <pc:chgData name="Stalin Jacob Wilson Packia Dhas" userId="050d7d71-3621-4503-95e8-1c9a9d962492" providerId="ADAL" clId="{15C3B07D-500B-41AE-B030-1FBE4667C8E0}" dt="2024-01-29T07:18:25.497" v="1948" actId="113"/>
        <pc:sldMkLst>
          <pc:docMk/>
          <pc:sldMk cId="2915364430" sldId="741"/>
        </pc:sldMkLst>
      </pc:sldChg>
      <pc:sldChg chg="addSp delSp modSp add mod">
        <pc:chgData name="Stalin Jacob Wilson Packia Dhas" userId="050d7d71-3621-4503-95e8-1c9a9d962492" providerId="ADAL" clId="{15C3B07D-500B-41AE-B030-1FBE4667C8E0}" dt="2023-02-08T19:45:39.772" v="1724" actId="20577"/>
        <pc:sldMkLst>
          <pc:docMk/>
          <pc:sldMk cId="2051536127" sldId="742"/>
        </pc:sldMkLst>
      </pc:sldChg>
      <pc:sldChg chg="addSp delSp modSp add mod">
        <pc:chgData name="Stalin Jacob Wilson Packia Dhas" userId="050d7d71-3621-4503-95e8-1c9a9d962492" providerId="ADAL" clId="{15C3B07D-500B-41AE-B030-1FBE4667C8E0}" dt="2023-02-07T11:49:24.820" v="1541" actId="14100"/>
        <pc:sldMkLst>
          <pc:docMk/>
          <pc:sldMk cId="4230370139" sldId="743"/>
        </pc:sldMkLst>
      </pc:sldChg>
      <pc:sldChg chg="addSp delSp modSp add del mod modAnim">
        <pc:chgData name="Stalin Jacob Wilson Packia Dhas" userId="050d7d71-3621-4503-95e8-1c9a9d962492" providerId="ADAL" clId="{15C3B07D-500B-41AE-B030-1FBE4667C8E0}" dt="2023-02-08T19:12:07.508" v="1565" actId="47"/>
        <pc:sldMkLst>
          <pc:docMk/>
          <pc:sldMk cId="640743756" sldId="744"/>
        </pc:sldMkLst>
      </pc:sldChg>
      <pc:sldChg chg="addSp modSp add mod">
        <pc:chgData name="Stalin Jacob Wilson Packia Dhas" userId="050d7d71-3621-4503-95e8-1c9a9d962492" providerId="ADAL" clId="{15C3B07D-500B-41AE-B030-1FBE4667C8E0}" dt="2023-02-08T19:35:39.157" v="1661" actId="1076"/>
        <pc:sldMkLst>
          <pc:docMk/>
          <pc:sldMk cId="2147261682" sldId="744"/>
        </pc:sldMkLst>
      </pc:sldChg>
      <pc:sldChg chg="delSp modSp add mod">
        <pc:chgData name="Stalin Jacob Wilson Packia Dhas" userId="050d7d71-3621-4503-95e8-1c9a9d962492" providerId="ADAL" clId="{15C3B07D-500B-41AE-B030-1FBE4667C8E0}" dt="2024-01-29T10:42:35.205" v="1979" actId="20577"/>
        <pc:sldMkLst>
          <pc:docMk/>
          <pc:sldMk cId="209534044" sldId="745"/>
        </pc:sldMkLst>
      </pc:sldChg>
      <pc:sldChg chg="addSp delSp modSp add mod">
        <pc:chgData name="Stalin Jacob Wilson Packia Dhas" userId="050d7d71-3621-4503-95e8-1c9a9d962492" providerId="ADAL" clId="{15C3B07D-500B-41AE-B030-1FBE4667C8E0}" dt="2024-01-29T06:15:51.521" v="1900" actId="20577"/>
        <pc:sldMkLst>
          <pc:docMk/>
          <pc:sldMk cId="4137354678" sldId="746"/>
        </pc:sldMkLst>
      </pc:sldChg>
      <pc:sldChg chg="modSp add mod">
        <pc:chgData name="Stalin Jacob Wilson Packia Dhas" userId="050d7d71-3621-4503-95e8-1c9a9d962492" providerId="ADAL" clId="{15C3B07D-500B-41AE-B030-1FBE4667C8E0}" dt="2024-01-29T06:25:50.302" v="1935" actId="27636"/>
        <pc:sldMkLst>
          <pc:docMk/>
          <pc:sldMk cId="3947509215" sldId="747"/>
        </pc:sldMkLst>
      </pc:sldChg>
      <pc:sldChg chg="add">
        <pc:chgData name="Stalin Jacob Wilson Packia Dhas" userId="050d7d71-3621-4503-95e8-1c9a9d962492" providerId="ADAL" clId="{15C3B07D-500B-41AE-B030-1FBE4667C8E0}" dt="2024-01-29T12:44:43.744" v="1983" actId="2890"/>
        <pc:sldMkLst>
          <pc:docMk/>
          <pc:sldMk cId="775938838" sldId="748"/>
        </pc:sldMkLst>
      </pc:sldChg>
      <pc:sldChg chg="add del">
        <pc:chgData name="Stalin Jacob Wilson Packia Dhas" userId="050d7d71-3621-4503-95e8-1c9a9d962492" providerId="ADAL" clId="{15C3B07D-500B-41AE-B030-1FBE4667C8E0}" dt="2023-02-06T01:00:42.558" v="286" actId="47"/>
        <pc:sldMkLst>
          <pc:docMk/>
          <pc:sldMk cId="1446179795" sldId="759"/>
        </pc:sldMkLst>
      </pc:sldChg>
    </pc:docChg>
  </pc:docChgLst>
  <pc:docChgLst>
    <pc:chgData name="Stalin Jacob Wilson Packia Dhas" userId="050d7d71-3621-4503-95e8-1c9a9d962492" providerId="ADAL" clId="{359E20B3-76DA-4A54-A761-D113838A079C}"/>
    <pc:docChg chg="undo custSel addSld delSld modSld">
      <pc:chgData name="Stalin Jacob Wilson Packia Dhas" userId="050d7d71-3621-4503-95e8-1c9a9d962492" providerId="ADAL" clId="{359E20B3-76DA-4A54-A761-D113838A079C}" dt="2025-01-27T15:11:58.019" v="1168" actId="27636"/>
      <pc:docMkLst>
        <pc:docMk/>
      </pc:docMkLst>
      <pc:sldChg chg="modNotesTx">
        <pc:chgData name="Stalin Jacob Wilson Packia Dhas" userId="050d7d71-3621-4503-95e8-1c9a9d962492" providerId="ADAL" clId="{359E20B3-76DA-4A54-A761-D113838A079C}" dt="2025-01-13T07:30:06.007" v="1143" actId="6549"/>
        <pc:sldMkLst>
          <pc:docMk/>
          <pc:sldMk cId="3196254158" sldId="259"/>
        </pc:sldMkLst>
      </pc:sldChg>
      <pc:sldChg chg="modSp mod">
        <pc:chgData name="Stalin Jacob Wilson Packia Dhas" userId="050d7d71-3621-4503-95e8-1c9a9d962492" providerId="ADAL" clId="{359E20B3-76DA-4A54-A761-D113838A079C}" dt="2025-01-12T19:18:24.682" v="0" actId="20577"/>
        <pc:sldMkLst>
          <pc:docMk/>
          <pc:sldMk cId="3657130640" sldId="301"/>
        </pc:sldMkLst>
        <pc:spChg chg="mod">
          <ac:chgData name="Stalin Jacob Wilson Packia Dhas" userId="050d7d71-3621-4503-95e8-1c9a9d962492" providerId="ADAL" clId="{359E20B3-76DA-4A54-A761-D113838A079C}" dt="2025-01-12T19:18:24.682" v="0" actId="20577"/>
          <ac:spMkLst>
            <pc:docMk/>
            <pc:sldMk cId="3657130640" sldId="301"/>
            <ac:spMk id="3" creationId="{00000000-0000-0000-0000-000000000000}"/>
          </ac:spMkLst>
        </pc:spChg>
      </pc:sldChg>
      <pc:sldChg chg="addSp modSp mod modNotesTx">
        <pc:chgData name="Stalin Jacob Wilson Packia Dhas" userId="050d7d71-3621-4503-95e8-1c9a9d962492" providerId="ADAL" clId="{359E20B3-76DA-4A54-A761-D113838A079C}" dt="2025-01-13T07:29:40.174" v="1138" actId="6549"/>
        <pc:sldMkLst>
          <pc:docMk/>
          <pc:sldMk cId="1572649805" sldId="331"/>
        </pc:sldMkLst>
        <pc:spChg chg="mod">
          <ac:chgData name="Stalin Jacob Wilson Packia Dhas" userId="050d7d71-3621-4503-95e8-1c9a9d962492" providerId="ADAL" clId="{359E20B3-76DA-4A54-A761-D113838A079C}" dt="2025-01-12T20:58:55.242" v="234" actId="113"/>
          <ac:spMkLst>
            <pc:docMk/>
            <pc:sldMk cId="1572649805" sldId="331"/>
            <ac:spMk id="3" creationId="{00000000-0000-0000-0000-000000000000}"/>
          </ac:spMkLst>
        </pc:spChg>
        <pc:picChg chg="add mod">
          <ac:chgData name="Stalin Jacob Wilson Packia Dhas" userId="050d7d71-3621-4503-95e8-1c9a9d962492" providerId="ADAL" clId="{359E20B3-76DA-4A54-A761-D113838A079C}" dt="2025-01-12T20:50:55.793" v="174" actId="1076"/>
          <ac:picMkLst>
            <pc:docMk/>
            <pc:sldMk cId="1572649805" sldId="331"/>
            <ac:picMk id="1026" creationId="{56929E9C-B2AA-7BE0-98D2-F4FC63493019}"/>
          </ac:picMkLst>
        </pc:picChg>
      </pc:sldChg>
      <pc:sldChg chg="delSp del mod">
        <pc:chgData name="Stalin Jacob Wilson Packia Dhas" userId="050d7d71-3621-4503-95e8-1c9a9d962492" providerId="ADAL" clId="{359E20B3-76DA-4A54-A761-D113838A079C}" dt="2025-01-12T20:27:45.618" v="43" actId="47"/>
        <pc:sldMkLst>
          <pc:docMk/>
          <pc:sldMk cId="3394617832" sldId="728"/>
        </pc:sldMkLst>
      </pc:sldChg>
      <pc:sldChg chg="addSp modSp mod modNotesTx">
        <pc:chgData name="Stalin Jacob Wilson Packia Dhas" userId="050d7d71-3621-4503-95e8-1c9a9d962492" providerId="ADAL" clId="{359E20B3-76DA-4A54-A761-D113838A079C}" dt="2025-01-13T07:29:47.861" v="1140" actId="6549"/>
        <pc:sldMkLst>
          <pc:docMk/>
          <pc:sldMk cId="3744114053" sldId="729"/>
        </pc:sldMkLst>
        <pc:spChg chg="mod">
          <ac:chgData name="Stalin Jacob Wilson Packia Dhas" userId="050d7d71-3621-4503-95e8-1c9a9d962492" providerId="ADAL" clId="{359E20B3-76DA-4A54-A761-D113838A079C}" dt="2025-01-12T22:48:53.776" v="570" actId="20577"/>
          <ac:spMkLst>
            <pc:docMk/>
            <pc:sldMk cId="3744114053" sldId="729"/>
            <ac:spMk id="3" creationId="{00000000-0000-0000-0000-000000000000}"/>
          </ac:spMkLst>
        </pc:spChg>
        <pc:picChg chg="add mod">
          <ac:chgData name="Stalin Jacob Wilson Packia Dhas" userId="050d7d71-3621-4503-95e8-1c9a9d962492" providerId="ADAL" clId="{359E20B3-76DA-4A54-A761-D113838A079C}" dt="2025-01-12T21:25:20.781" v="287" actId="1076"/>
          <ac:picMkLst>
            <pc:docMk/>
            <pc:sldMk cId="3744114053" sldId="729"/>
            <ac:picMk id="4" creationId="{5A090883-E2BE-53E7-6378-4D5DA49A862E}"/>
          </ac:picMkLst>
        </pc:picChg>
      </pc:sldChg>
      <pc:sldChg chg="modSp mod">
        <pc:chgData name="Stalin Jacob Wilson Packia Dhas" userId="050d7d71-3621-4503-95e8-1c9a9d962492" providerId="ADAL" clId="{359E20B3-76DA-4A54-A761-D113838A079C}" dt="2025-01-12T22:41:16.063" v="567" actId="20578"/>
        <pc:sldMkLst>
          <pc:docMk/>
          <pc:sldMk cId="3942188032" sldId="730"/>
        </pc:sldMkLst>
        <pc:spChg chg="mod">
          <ac:chgData name="Stalin Jacob Wilson Packia Dhas" userId="050d7d71-3621-4503-95e8-1c9a9d962492" providerId="ADAL" clId="{359E20B3-76DA-4A54-A761-D113838A079C}" dt="2025-01-12T22:41:16.063" v="567" actId="20578"/>
          <ac:spMkLst>
            <pc:docMk/>
            <pc:sldMk cId="3942188032" sldId="730"/>
            <ac:spMk id="3" creationId="{00000000-0000-0000-0000-000000000000}"/>
          </ac:spMkLst>
        </pc:spChg>
      </pc:sldChg>
      <pc:sldChg chg="modSp mod modNotesTx">
        <pc:chgData name="Stalin Jacob Wilson Packia Dhas" userId="050d7d71-3621-4503-95e8-1c9a9d962492" providerId="ADAL" clId="{359E20B3-76DA-4A54-A761-D113838A079C}" dt="2025-01-13T07:30:01.922" v="1142" actId="6549"/>
        <pc:sldMkLst>
          <pc:docMk/>
          <pc:sldMk cId="72321689" sldId="731"/>
        </pc:sldMkLst>
        <pc:spChg chg="mod">
          <ac:chgData name="Stalin Jacob Wilson Packia Dhas" userId="050d7d71-3621-4503-95e8-1c9a9d962492" providerId="ADAL" clId="{359E20B3-76DA-4A54-A761-D113838A079C}" dt="2025-01-13T00:03:25.734" v="679" actId="113"/>
          <ac:spMkLst>
            <pc:docMk/>
            <pc:sldMk cId="72321689" sldId="731"/>
            <ac:spMk id="3" creationId="{00000000-0000-0000-0000-000000000000}"/>
          </ac:spMkLst>
        </pc:spChg>
      </pc:sldChg>
      <pc:sldChg chg="modSp mod modNotesTx">
        <pc:chgData name="Stalin Jacob Wilson Packia Dhas" userId="050d7d71-3621-4503-95e8-1c9a9d962492" providerId="ADAL" clId="{359E20B3-76DA-4A54-A761-D113838A079C}" dt="2025-01-13T07:30:18.375" v="1156" actId="20577"/>
        <pc:sldMkLst>
          <pc:docMk/>
          <pc:sldMk cId="3131683920" sldId="732"/>
        </pc:sldMkLst>
        <pc:spChg chg="mod">
          <ac:chgData name="Stalin Jacob Wilson Packia Dhas" userId="050d7d71-3621-4503-95e8-1c9a9d962492" providerId="ADAL" clId="{359E20B3-76DA-4A54-A761-D113838A079C}" dt="2025-01-13T07:06:49.648" v="997" actId="20577"/>
          <ac:spMkLst>
            <pc:docMk/>
            <pc:sldMk cId="3131683920" sldId="732"/>
            <ac:spMk id="3" creationId="{00000000-0000-0000-0000-000000000000}"/>
          </ac:spMkLst>
        </pc:spChg>
      </pc:sldChg>
      <pc:sldChg chg="modSp mod">
        <pc:chgData name="Stalin Jacob Wilson Packia Dhas" userId="050d7d71-3621-4503-95e8-1c9a9d962492" providerId="ADAL" clId="{359E20B3-76DA-4A54-A761-D113838A079C}" dt="2025-01-13T00:32:27.294" v="731" actId="12"/>
        <pc:sldMkLst>
          <pc:docMk/>
          <pc:sldMk cId="3708947941" sldId="734"/>
        </pc:sldMkLst>
        <pc:spChg chg="mod">
          <ac:chgData name="Stalin Jacob Wilson Packia Dhas" userId="050d7d71-3621-4503-95e8-1c9a9d962492" providerId="ADAL" clId="{359E20B3-76DA-4A54-A761-D113838A079C}" dt="2025-01-13T00:29:43.782" v="729" actId="313"/>
          <ac:spMkLst>
            <pc:docMk/>
            <pc:sldMk cId="3708947941" sldId="734"/>
            <ac:spMk id="2" creationId="{931AE6C8-4F53-320C-F43E-3568AFACCE88}"/>
          </ac:spMkLst>
        </pc:spChg>
        <pc:spChg chg="mod">
          <ac:chgData name="Stalin Jacob Wilson Packia Dhas" userId="050d7d71-3621-4503-95e8-1c9a9d962492" providerId="ADAL" clId="{359E20B3-76DA-4A54-A761-D113838A079C}" dt="2025-01-13T00:32:27.294" v="731" actId="12"/>
          <ac:spMkLst>
            <pc:docMk/>
            <pc:sldMk cId="3708947941" sldId="734"/>
            <ac:spMk id="7" creationId="{3CB43161-8B04-AC42-7624-F01B055A7F49}"/>
          </ac:spMkLst>
        </pc:spChg>
      </pc:sldChg>
      <pc:sldChg chg="modSp mod modNotesTx">
        <pc:chgData name="Stalin Jacob Wilson Packia Dhas" userId="050d7d71-3621-4503-95e8-1c9a9d962492" providerId="ADAL" clId="{359E20B3-76DA-4A54-A761-D113838A079C}" dt="2025-01-13T00:56:01.082" v="865" actId="20577"/>
        <pc:sldMkLst>
          <pc:docMk/>
          <pc:sldMk cId="2832555544" sldId="735"/>
        </pc:sldMkLst>
        <pc:spChg chg="mod">
          <ac:chgData name="Stalin Jacob Wilson Packia Dhas" userId="050d7d71-3621-4503-95e8-1c9a9d962492" providerId="ADAL" clId="{359E20B3-76DA-4A54-A761-D113838A079C}" dt="2025-01-13T00:56:01.082" v="865" actId="20577"/>
          <ac:spMkLst>
            <pc:docMk/>
            <pc:sldMk cId="2832555544" sldId="735"/>
            <ac:spMk id="7" creationId="{3CB43161-8B04-AC42-7624-F01B055A7F49}"/>
          </ac:spMkLst>
        </pc:spChg>
      </pc:sldChg>
      <pc:sldChg chg="modSp mod modNotesTx">
        <pc:chgData name="Stalin Jacob Wilson Packia Dhas" userId="050d7d71-3621-4503-95e8-1c9a9d962492" providerId="ADAL" clId="{359E20B3-76DA-4A54-A761-D113838A079C}" dt="2025-01-13T07:30:41.723" v="1158" actId="20577"/>
        <pc:sldMkLst>
          <pc:docMk/>
          <pc:sldMk cId="4085152635" sldId="737"/>
        </pc:sldMkLst>
        <pc:spChg chg="mod">
          <ac:chgData name="Stalin Jacob Wilson Packia Dhas" userId="050d7d71-3621-4503-95e8-1c9a9d962492" providerId="ADAL" clId="{359E20B3-76DA-4A54-A761-D113838A079C}" dt="2025-01-13T00:59:53.875" v="937" actId="113"/>
          <ac:spMkLst>
            <pc:docMk/>
            <pc:sldMk cId="4085152635" sldId="737"/>
            <ac:spMk id="7" creationId="{3CB43161-8B04-AC42-7624-F01B055A7F49}"/>
          </ac:spMkLst>
        </pc:spChg>
      </pc:sldChg>
      <pc:sldChg chg="modSp mod">
        <pc:chgData name="Stalin Jacob Wilson Packia Dhas" userId="050d7d71-3621-4503-95e8-1c9a9d962492" providerId="ADAL" clId="{359E20B3-76DA-4A54-A761-D113838A079C}" dt="2025-01-27T15:11:58.019" v="1168" actId="27636"/>
        <pc:sldMkLst>
          <pc:docMk/>
          <pc:sldMk cId="3923461483" sldId="739"/>
        </pc:sldMkLst>
        <pc:spChg chg="mod">
          <ac:chgData name="Stalin Jacob Wilson Packia Dhas" userId="050d7d71-3621-4503-95e8-1c9a9d962492" providerId="ADAL" clId="{359E20B3-76DA-4A54-A761-D113838A079C}" dt="2025-01-27T15:11:58.019" v="1168" actId="27636"/>
          <ac:spMkLst>
            <pc:docMk/>
            <pc:sldMk cId="3923461483" sldId="739"/>
            <ac:spMk id="7" creationId="{3CB43161-8B04-AC42-7624-F01B055A7F49}"/>
          </ac:spMkLst>
        </pc:spChg>
      </pc:sldChg>
      <pc:sldChg chg="modSp mod modNotesTx">
        <pc:chgData name="Stalin Jacob Wilson Packia Dhas" userId="050d7d71-3621-4503-95e8-1c9a9d962492" providerId="ADAL" clId="{359E20B3-76DA-4A54-A761-D113838A079C}" dt="2025-01-13T07:30:46.432" v="1159" actId="20577"/>
        <pc:sldMkLst>
          <pc:docMk/>
          <pc:sldMk cId="2904620765" sldId="740"/>
        </pc:sldMkLst>
        <pc:spChg chg="mod">
          <ac:chgData name="Stalin Jacob Wilson Packia Dhas" userId="050d7d71-3621-4503-95e8-1c9a9d962492" providerId="ADAL" clId="{359E20B3-76DA-4A54-A761-D113838A079C}" dt="2025-01-13T07:07:05.627" v="999" actId="113"/>
          <ac:spMkLst>
            <pc:docMk/>
            <pc:sldMk cId="2904620765" sldId="740"/>
            <ac:spMk id="7" creationId="{3CB43161-8B04-AC42-7624-F01B055A7F49}"/>
          </ac:spMkLst>
        </pc:spChg>
      </pc:sldChg>
      <pc:sldChg chg="modSp mod modNotesTx">
        <pc:chgData name="Stalin Jacob Wilson Packia Dhas" userId="050d7d71-3621-4503-95e8-1c9a9d962492" providerId="ADAL" clId="{359E20B3-76DA-4A54-A761-D113838A079C}" dt="2025-01-13T07:30:55.062" v="1161" actId="6549"/>
        <pc:sldMkLst>
          <pc:docMk/>
          <pc:sldMk cId="2915364430" sldId="741"/>
        </pc:sldMkLst>
        <pc:spChg chg="mod">
          <ac:chgData name="Stalin Jacob Wilson Packia Dhas" userId="050d7d71-3621-4503-95e8-1c9a9d962492" providerId="ADAL" clId="{359E20B3-76DA-4A54-A761-D113838A079C}" dt="2025-01-13T01:05:31.050" v="984" actId="6549"/>
          <ac:spMkLst>
            <pc:docMk/>
            <pc:sldMk cId="2915364430" sldId="741"/>
            <ac:spMk id="7" creationId="{3CB43161-8B04-AC42-7624-F01B055A7F49}"/>
          </ac:spMkLst>
        </pc:spChg>
      </pc:sldChg>
      <pc:sldChg chg="modSp mod modNotesTx">
        <pc:chgData name="Stalin Jacob Wilson Packia Dhas" userId="050d7d71-3621-4503-95e8-1c9a9d962492" providerId="ADAL" clId="{359E20B3-76DA-4A54-A761-D113838A079C}" dt="2025-01-13T07:31:00.217" v="1162" actId="6549"/>
        <pc:sldMkLst>
          <pc:docMk/>
          <pc:sldMk cId="2051536127" sldId="742"/>
        </pc:sldMkLst>
        <pc:spChg chg="mod">
          <ac:chgData name="Stalin Jacob Wilson Packia Dhas" userId="050d7d71-3621-4503-95e8-1c9a9d962492" providerId="ADAL" clId="{359E20B3-76DA-4A54-A761-D113838A079C}" dt="2025-01-13T01:08:14.711" v="994" actId="20577"/>
          <ac:spMkLst>
            <pc:docMk/>
            <pc:sldMk cId="2051536127" sldId="742"/>
            <ac:spMk id="7" creationId="{3CB43161-8B04-AC42-7624-F01B055A7F49}"/>
          </ac:spMkLst>
        </pc:spChg>
      </pc:sldChg>
      <pc:sldChg chg="modNotesTx">
        <pc:chgData name="Stalin Jacob Wilson Packia Dhas" userId="050d7d71-3621-4503-95e8-1c9a9d962492" providerId="ADAL" clId="{359E20B3-76DA-4A54-A761-D113838A079C}" dt="2025-01-13T07:31:04.587" v="1163" actId="6549"/>
        <pc:sldMkLst>
          <pc:docMk/>
          <pc:sldMk cId="4230370139" sldId="743"/>
        </pc:sldMkLst>
      </pc:sldChg>
      <pc:sldChg chg="modNotesTx">
        <pc:chgData name="Stalin Jacob Wilson Packia Dhas" userId="050d7d71-3621-4503-95e8-1c9a9d962492" providerId="ADAL" clId="{359E20B3-76DA-4A54-A761-D113838A079C}" dt="2025-01-13T07:30:50.258" v="1160" actId="6549"/>
        <pc:sldMkLst>
          <pc:docMk/>
          <pc:sldMk cId="2147261682" sldId="744"/>
        </pc:sldMkLst>
      </pc:sldChg>
      <pc:sldChg chg="modSp mod modNotesTx">
        <pc:chgData name="Stalin Jacob Wilson Packia Dhas" userId="050d7d71-3621-4503-95e8-1c9a9d962492" providerId="ADAL" clId="{359E20B3-76DA-4A54-A761-D113838A079C}" dt="2025-01-13T07:29:44.210" v="1139" actId="6549"/>
        <pc:sldMkLst>
          <pc:docMk/>
          <pc:sldMk cId="209534044" sldId="745"/>
        </pc:sldMkLst>
        <pc:spChg chg="mod">
          <ac:chgData name="Stalin Jacob Wilson Packia Dhas" userId="050d7d71-3621-4503-95e8-1c9a9d962492" providerId="ADAL" clId="{359E20B3-76DA-4A54-A761-D113838A079C}" dt="2025-01-12T21:04:40.801" v="246" actId="20577"/>
          <ac:spMkLst>
            <pc:docMk/>
            <pc:sldMk cId="209534044" sldId="745"/>
            <ac:spMk id="3" creationId="{00000000-0000-0000-0000-000000000000}"/>
          </ac:spMkLst>
        </pc:spChg>
      </pc:sldChg>
      <pc:sldChg chg="delSp modSp mod modNotesTx">
        <pc:chgData name="Stalin Jacob Wilson Packia Dhas" userId="050d7d71-3621-4503-95e8-1c9a9d962492" providerId="ADAL" clId="{359E20B3-76DA-4A54-A761-D113838A079C}" dt="2025-01-27T13:51:11.438" v="1164"/>
        <pc:sldMkLst>
          <pc:docMk/>
          <pc:sldMk cId="4137354678" sldId="746"/>
        </pc:sldMkLst>
        <pc:spChg chg="mod">
          <ac:chgData name="Stalin Jacob Wilson Packia Dhas" userId="050d7d71-3621-4503-95e8-1c9a9d962492" providerId="ADAL" clId="{359E20B3-76DA-4A54-A761-D113838A079C}" dt="2025-01-27T13:51:11.438" v="1164"/>
          <ac:spMkLst>
            <pc:docMk/>
            <pc:sldMk cId="4137354678" sldId="746"/>
            <ac:spMk id="3" creationId="{00000000-0000-0000-0000-000000000000}"/>
          </ac:spMkLst>
        </pc:spChg>
      </pc:sldChg>
      <pc:sldChg chg="modSp mod modNotesTx">
        <pc:chgData name="Stalin Jacob Wilson Packia Dhas" userId="050d7d71-3621-4503-95e8-1c9a9d962492" providerId="ADAL" clId="{359E20B3-76DA-4A54-A761-D113838A079C}" dt="2025-01-13T07:30:26.424" v="1157" actId="6549"/>
        <pc:sldMkLst>
          <pc:docMk/>
          <pc:sldMk cId="3947509215" sldId="747"/>
        </pc:sldMkLst>
        <pc:spChg chg="mod">
          <ac:chgData name="Stalin Jacob Wilson Packia Dhas" userId="050d7d71-3621-4503-95e8-1c9a9d962492" providerId="ADAL" clId="{359E20B3-76DA-4A54-A761-D113838A079C}" dt="2025-01-13T00:07:23.107" v="691" actId="113"/>
          <ac:spMkLst>
            <pc:docMk/>
            <pc:sldMk cId="3947509215" sldId="747"/>
            <ac:spMk id="3" creationId="{00000000-0000-0000-0000-000000000000}"/>
          </ac:spMkLst>
        </pc:spChg>
      </pc:sldChg>
      <pc:sldChg chg="addSp delSp modSp add mod">
        <pc:chgData name="Stalin Jacob Wilson Packia Dhas" userId="050d7d71-3621-4503-95e8-1c9a9d962492" providerId="ADAL" clId="{359E20B3-76DA-4A54-A761-D113838A079C}" dt="2025-01-27T13:51:24.127" v="1166"/>
        <pc:sldMkLst>
          <pc:docMk/>
          <pc:sldMk cId="2816275676" sldId="749"/>
        </pc:sldMkLst>
        <pc:spChg chg="mod">
          <ac:chgData name="Stalin Jacob Wilson Packia Dhas" userId="050d7d71-3621-4503-95e8-1c9a9d962492" providerId="ADAL" clId="{359E20B3-76DA-4A54-A761-D113838A079C}" dt="2025-01-12T23:55:35.980" v="661" actId="27636"/>
          <ac:spMkLst>
            <pc:docMk/>
            <pc:sldMk cId="2816275676" sldId="749"/>
            <ac:spMk id="3" creationId="{F4DFEC45-7E7C-F97D-68FC-0C7C9B1C160C}"/>
          </ac:spMkLst>
        </pc:spChg>
        <pc:picChg chg="add mod">
          <ac:chgData name="Stalin Jacob Wilson Packia Dhas" userId="050d7d71-3621-4503-95e8-1c9a9d962492" providerId="ADAL" clId="{359E20B3-76DA-4A54-A761-D113838A079C}" dt="2025-01-27T13:51:24.127" v="1166"/>
          <ac:picMkLst>
            <pc:docMk/>
            <pc:sldMk cId="2816275676" sldId="749"/>
            <ac:picMk id="4" creationId="{5F5EF4FD-CFF0-6EA9-38C9-933E35FE748F}"/>
          </ac:picMkLst>
        </pc:picChg>
        <pc:picChg chg="add del mod">
          <ac:chgData name="Stalin Jacob Wilson Packia Dhas" userId="050d7d71-3621-4503-95e8-1c9a9d962492" providerId="ADAL" clId="{359E20B3-76DA-4A54-A761-D113838A079C}" dt="2025-01-27T13:51:23.601" v="1165" actId="478"/>
          <ac:picMkLst>
            <pc:docMk/>
            <pc:sldMk cId="2816275676" sldId="749"/>
            <ac:picMk id="2050" creationId="{42922D2E-6198-6744-9C1E-4C72D9DA3DCD}"/>
          </ac:picMkLst>
        </pc:picChg>
      </pc:sldChg>
      <pc:sldChg chg="addSp modSp add mod">
        <pc:chgData name="Stalin Jacob Wilson Packia Dhas" userId="050d7d71-3621-4503-95e8-1c9a9d962492" providerId="ADAL" clId="{359E20B3-76DA-4A54-A761-D113838A079C}" dt="2025-01-13T00:56:54.289" v="878" actId="20577"/>
        <pc:sldMkLst>
          <pc:docMk/>
          <pc:sldMk cId="2481370226" sldId="750"/>
        </pc:sldMkLst>
        <pc:spChg chg="mod">
          <ac:chgData name="Stalin Jacob Wilson Packia Dhas" userId="050d7d71-3621-4503-95e8-1c9a9d962492" providerId="ADAL" clId="{359E20B3-76DA-4A54-A761-D113838A079C}" dt="2025-01-13T00:56:54.289" v="878" actId="20577"/>
          <ac:spMkLst>
            <pc:docMk/>
            <pc:sldMk cId="2481370226" sldId="750"/>
            <ac:spMk id="7" creationId="{0804DEC1-879A-7CB7-9934-5152A3778301}"/>
          </ac:spMkLst>
        </pc:spChg>
      </pc:sldChg>
    </pc:docChg>
  </pc:docChgLst>
  <pc:docChgLst>
    <pc:chgData name="Stalin Jacob Wilson Packia Dhas" userId="050d7d71-3621-4503-95e8-1c9a9d962492" providerId="ADAL" clId="{9F1769DA-E88C-4DD8-AD9E-A7F86B129FA7}"/>
    <pc:docChg chg="custSel modSld delMainMaster">
      <pc:chgData name="Stalin Jacob Wilson Packia Dhas" userId="050d7d71-3621-4503-95e8-1c9a9d962492" providerId="ADAL" clId="{9F1769DA-E88C-4DD8-AD9E-A7F86B129FA7}" dt="2025-01-08T13:52:15.153" v="32" actId="478"/>
      <pc:docMkLst>
        <pc:docMk/>
      </pc:docMkLst>
      <pc:sldChg chg="addSp delSp modSp mod">
        <pc:chgData name="Stalin Jacob Wilson Packia Dhas" userId="050d7d71-3621-4503-95e8-1c9a9d962492" providerId="ADAL" clId="{9F1769DA-E88C-4DD8-AD9E-A7F86B129FA7}" dt="2025-01-08T13:52:15.153" v="32" actId="478"/>
        <pc:sldMkLst>
          <pc:docMk/>
          <pc:sldMk cId="2832555544" sldId="735"/>
        </pc:sldMkLst>
      </pc:sldChg>
      <pc:sldMasterChg chg="del delSldLayout">
        <pc:chgData name="Stalin Jacob Wilson Packia Dhas" userId="050d7d71-3621-4503-95e8-1c9a9d962492" providerId="ADAL" clId="{9F1769DA-E88C-4DD8-AD9E-A7F86B129FA7}" dt="2025-01-08T13:52:12.916" v="15"/>
        <pc:sldMasterMkLst>
          <pc:docMk/>
          <pc:sldMasterMk cId="3994187330" sldId="2147483650"/>
        </pc:sldMasterMkLst>
        <pc:sldLayoutChg chg="del">
          <pc:chgData name="Stalin Jacob Wilson Packia Dhas" userId="050d7d71-3621-4503-95e8-1c9a9d962492" providerId="ADAL" clId="{9F1769DA-E88C-4DD8-AD9E-A7F86B129FA7}" dt="2025-01-08T13:52:12.916" v="15"/>
          <pc:sldLayoutMkLst>
            <pc:docMk/>
            <pc:sldMasterMk cId="3994187330" sldId="2147483650"/>
            <pc:sldLayoutMk cId="4175462874" sldId="2147483675"/>
          </pc:sldLayoutMkLst>
        </pc:sldLayoutChg>
      </pc:sldMasterChg>
      <pc:sldMasterChg chg="del delSldLayout">
        <pc:chgData name="Stalin Jacob Wilson Packia Dhas" userId="050d7d71-3621-4503-95e8-1c9a9d962492" providerId="ADAL" clId="{9F1769DA-E88C-4DD8-AD9E-A7F86B129FA7}" dt="2025-01-08T13:52:12.921" v="16"/>
        <pc:sldMasterMkLst>
          <pc:docMk/>
          <pc:sldMasterMk cId="503966888" sldId="2147483653"/>
        </pc:sldMasterMkLst>
        <pc:sldLayoutChg chg="del">
          <pc:chgData name="Stalin Jacob Wilson Packia Dhas" userId="050d7d71-3621-4503-95e8-1c9a9d962492" providerId="ADAL" clId="{9F1769DA-E88C-4DD8-AD9E-A7F86B129FA7}" dt="2025-01-08T13:52:12.921" v="16"/>
          <pc:sldLayoutMkLst>
            <pc:docMk/>
            <pc:sldMasterMk cId="503966888" sldId="2147483653"/>
            <pc:sldLayoutMk cId="4216905086" sldId="2147483677"/>
          </pc:sldLayoutMkLst>
        </pc:sldLayoutChg>
        <pc:sldLayoutChg chg="del">
          <pc:chgData name="Stalin Jacob Wilson Packia Dhas" userId="050d7d71-3621-4503-95e8-1c9a9d962492" providerId="ADAL" clId="{9F1769DA-E88C-4DD8-AD9E-A7F86B129FA7}" dt="2025-01-08T13:52:12.921" v="16"/>
          <pc:sldLayoutMkLst>
            <pc:docMk/>
            <pc:sldMasterMk cId="503966888" sldId="2147483653"/>
            <pc:sldLayoutMk cId="3429399808" sldId="2147483786"/>
          </pc:sldLayoutMkLst>
        </pc:sldLayoutChg>
      </pc:sldMasterChg>
      <pc:sldMasterChg chg="del delSldLayout">
        <pc:chgData name="Stalin Jacob Wilson Packia Dhas" userId="050d7d71-3621-4503-95e8-1c9a9d962492" providerId="ADAL" clId="{9F1769DA-E88C-4DD8-AD9E-A7F86B129FA7}" dt="2025-01-08T13:52:12.921" v="17"/>
        <pc:sldMasterMkLst>
          <pc:docMk/>
          <pc:sldMasterMk cId="19418140" sldId="2147483654"/>
        </pc:sldMasterMkLst>
        <pc:sldLayoutChg chg="del">
          <pc:chgData name="Stalin Jacob Wilson Packia Dhas" userId="050d7d71-3621-4503-95e8-1c9a9d962492" providerId="ADAL" clId="{9F1769DA-E88C-4DD8-AD9E-A7F86B129FA7}" dt="2025-01-08T13:52:12.921" v="17"/>
          <pc:sldLayoutMkLst>
            <pc:docMk/>
            <pc:sldMasterMk cId="19418140" sldId="2147483654"/>
            <pc:sldLayoutMk cId="94923803" sldId="2147483678"/>
          </pc:sldLayoutMkLst>
        </pc:sldLayoutChg>
        <pc:sldLayoutChg chg="del">
          <pc:chgData name="Stalin Jacob Wilson Packia Dhas" userId="050d7d71-3621-4503-95e8-1c9a9d962492" providerId="ADAL" clId="{9F1769DA-E88C-4DD8-AD9E-A7F86B129FA7}" dt="2025-01-08T13:52:12.921" v="17"/>
          <pc:sldLayoutMkLst>
            <pc:docMk/>
            <pc:sldMasterMk cId="19418140" sldId="2147483654"/>
            <pc:sldLayoutMk cId="1921644782" sldId="2147483787"/>
          </pc:sldLayoutMkLst>
        </pc:sldLayoutChg>
      </pc:sldMasterChg>
      <pc:sldMasterChg chg="del delSldLayout">
        <pc:chgData name="Stalin Jacob Wilson Packia Dhas" userId="050d7d71-3621-4503-95e8-1c9a9d962492" providerId="ADAL" clId="{9F1769DA-E88C-4DD8-AD9E-A7F86B129FA7}" dt="2025-01-08T13:52:12.921" v="18"/>
        <pc:sldMasterMkLst>
          <pc:docMk/>
          <pc:sldMasterMk cId="1086982509" sldId="2147483655"/>
        </pc:sldMasterMkLst>
        <pc:sldLayoutChg chg="del">
          <pc:chgData name="Stalin Jacob Wilson Packia Dhas" userId="050d7d71-3621-4503-95e8-1c9a9d962492" providerId="ADAL" clId="{9F1769DA-E88C-4DD8-AD9E-A7F86B129FA7}" dt="2025-01-08T13:52:12.921" v="18"/>
          <pc:sldLayoutMkLst>
            <pc:docMk/>
            <pc:sldMasterMk cId="1086982509" sldId="2147483655"/>
            <pc:sldLayoutMk cId="408938655" sldId="2147483679"/>
          </pc:sldLayoutMkLst>
        </pc:sldLayoutChg>
        <pc:sldLayoutChg chg="del">
          <pc:chgData name="Stalin Jacob Wilson Packia Dhas" userId="050d7d71-3621-4503-95e8-1c9a9d962492" providerId="ADAL" clId="{9F1769DA-E88C-4DD8-AD9E-A7F86B129FA7}" dt="2025-01-08T13:52:12.921" v="18"/>
          <pc:sldLayoutMkLst>
            <pc:docMk/>
            <pc:sldMasterMk cId="1086982509" sldId="2147483655"/>
            <pc:sldLayoutMk cId="1520429917" sldId="2147483706"/>
          </pc:sldLayoutMkLst>
        </pc:sldLayoutChg>
        <pc:sldLayoutChg chg="del">
          <pc:chgData name="Stalin Jacob Wilson Packia Dhas" userId="050d7d71-3621-4503-95e8-1c9a9d962492" providerId="ADAL" clId="{9F1769DA-E88C-4DD8-AD9E-A7F86B129FA7}" dt="2025-01-08T13:52:12.921" v="18"/>
          <pc:sldLayoutMkLst>
            <pc:docMk/>
            <pc:sldMasterMk cId="1086982509" sldId="2147483655"/>
            <pc:sldLayoutMk cId="3604176099" sldId="2147483707"/>
          </pc:sldLayoutMkLst>
        </pc:sldLayoutChg>
        <pc:sldLayoutChg chg="del">
          <pc:chgData name="Stalin Jacob Wilson Packia Dhas" userId="050d7d71-3621-4503-95e8-1c9a9d962492" providerId="ADAL" clId="{9F1769DA-E88C-4DD8-AD9E-A7F86B129FA7}" dt="2025-01-08T13:52:12.921" v="18"/>
          <pc:sldLayoutMkLst>
            <pc:docMk/>
            <pc:sldMasterMk cId="1086982509" sldId="2147483655"/>
            <pc:sldLayoutMk cId="3372047442" sldId="2147483708"/>
          </pc:sldLayoutMkLst>
        </pc:sldLayoutChg>
        <pc:sldLayoutChg chg="del">
          <pc:chgData name="Stalin Jacob Wilson Packia Dhas" userId="050d7d71-3621-4503-95e8-1c9a9d962492" providerId="ADAL" clId="{9F1769DA-E88C-4DD8-AD9E-A7F86B129FA7}" dt="2025-01-08T13:52:12.921" v="18"/>
          <pc:sldLayoutMkLst>
            <pc:docMk/>
            <pc:sldMasterMk cId="1086982509" sldId="2147483655"/>
            <pc:sldLayoutMk cId="3732156385" sldId="2147483709"/>
          </pc:sldLayoutMkLst>
        </pc:sldLayoutChg>
        <pc:sldLayoutChg chg="del">
          <pc:chgData name="Stalin Jacob Wilson Packia Dhas" userId="050d7d71-3621-4503-95e8-1c9a9d962492" providerId="ADAL" clId="{9F1769DA-E88C-4DD8-AD9E-A7F86B129FA7}" dt="2025-01-08T13:52:12.921" v="18"/>
          <pc:sldLayoutMkLst>
            <pc:docMk/>
            <pc:sldMasterMk cId="1086982509" sldId="2147483655"/>
            <pc:sldLayoutMk cId="2955417579" sldId="2147483788"/>
          </pc:sldLayoutMkLst>
        </pc:sldLayoutChg>
      </pc:sldMasterChg>
      <pc:sldMasterChg chg="del delSldLayout">
        <pc:chgData name="Stalin Jacob Wilson Packia Dhas" userId="050d7d71-3621-4503-95e8-1c9a9d962492" providerId="ADAL" clId="{9F1769DA-E88C-4DD8-AD9E-A7F86B129FA7}" dt="2025-01-08T13:52:12.921" v="19"/>
        <pc:sldMasterMkLst>
          <pc:docMk/>
          <pc:sldMasterMk cId="537362470" sldId="2147483656"/>
        </pc:sldMasterMkLst>
        <pc:sldLayoutChg chg="del">
          <pc:chgData name="Stalin Jacob Wilson Packia Dhas" userId="050d7d71-3621-4503-95e8-1c9a9d962492" providerId="ADAL" clId="{9F1769DA-E88C-4DD8-AD9E-A7F86B129FA7}" dt="2025-01-08T13:52:12.921" v="19"/>
          <pc:sldLayoutMkLst>
            <pc:docMk/>
            <pc:sldMasterMk cId="537362470" sldId="2147483656"/>
            <pc:sldLayoutMk cId="3130719715" sldId="2147483680"/>
          </pc:sldLayoutMkLst>
        </pc:sldLayoutChg>
        <pc:sldLayoutChg chg="del">
          <pc:chgData name="Stalin Jacob Wilson Packia Dhas" userId="050d7d71-3621-4503-95e8-1c9a9d962492" providerId="ADAL" clId="{9F1769DA-E88C-4DD8-AD9E-A7F86B129FA7}" dt="2025-01-08T13:52:12.921" v="19"/>
          <pc:sldLayoutMkLst>
            <pc:docMk/>
            <pc:sldMasterMk cId="537362470" sldId="2147483656"/>
            <pc:sldLayoutMk cId="1227884356" sldId="2147483789"/>
          </pc:sldLayoutMkLst>
        </pc:sldLayoutChg>
      </pc:sldMasterChg>
      <pc:sldMasterChg chg="del delSldLayout">
        <pc:chgData name="Stalin Jacob Wilson Packia Dhas" userId="050d7d71-3621-4503-95e8-1c9a9d962492" providerId="ADAL" clId="{9F1769DA-E88C-4DD8-AD9E-A7F86B129FA7}" dt="2025-01-08T13:52:12.921" v="20"/>
        <pc:sldMasterMkLst>
          <pc:docMk/>
          <pc:sldMasterMk cId="3275634550" sldId="2147483657"/>
        </pc:sldMasterMkLst>
        <pc:sldLayoutChg chg="del">
          <pc:chgData name="Stalin Jacob Wilson Packia Dhas" userId="050d7d71-3621-4503-95e8-1c9a9d962492" providerId="ADAL" clId="{9F1769DA-E88C-4DD8-AD9E-A7F86B129FA7}" dt="2025-01-08T13:52:12.921" v="20"/>
          <pc:sldLayoutMkLst>
            <pc:docMk/>
            <pc:sldMasterMk cId="3275634550" sldId="2147483657"/>
            <pc:sldLayoutMk cId="2783529864" sldId="2147483681"/>
          </pc:sldLayoutMkLst>
        </pc:sldLayoutChg>
        <pc:sldLayoutChg chg="del">
          <pc:chgData name="Stalin Jacob Wilson Packia Dhas" userId="050d7d71-3621-4503-95e8-1c9a9d962492" providerId="ADAL" clId="{9F1769DA-E88C-4DD8-AD9E-A7F86B129FA7}" dt="2025-01-08T13:52:12.921" v="20"/>
          <pc:sldLayoutMkLst>
            <pc:docMk/>
            <pc:sldMasterMk cId="3275634550" sldId="2147483657"/>
            <pc:sldLayoutMk cId="2064262031" sldId="2147483790"/>
          </pc:sldLayoutMkLst>
        </pc:sldLayoutChg>
      </pc:sldMasterChg>
      <pc:sldMasterChg chg="del delSldLayout">
        <pc:chgData name="Stalin Jacob Wilson Packia Dhas" userId="050d7d71-3621-4503-95e8-1c9a9d962492" providerId="ADAL" clId="{9F1769DA-E88C-4DD8-AD9E-A7F86B129FA7}" dt="2025-01-08T13:52:12.939" v="21"/>
        <pc:sldMasterMkLst>
          <pc:docMk/>
          <pc:sldMasterMk cId="1384196811" sldId="2147483658"/>
        </pc:sldMasterMkLst>
        <pc:sldLayoutChg chg="del">
          <pc:chgData name="Stalin Jacob Wilson Packia Dhas" userId="050d7d71-3621-4503-95e8-1c9a9d962492" providerId="ADAL" clId="{9F1769DA-E88C-4DD8-AD9E-A7F86B129FA7}" dt="2025-01-08T13:52:12.939" v="21"/>
          <pc:sldLayoutMkLst>
            <pc:docMk/>
            <pc:sldMasterMk cId="1384196811" sldId="2147483658"/>
            <pc:sldLayoutMk cId="1556723426" sldId="2147483682"/>
          </pc:sldLayoutMkLst>
        </pc:sldLayoutChg>
        <pc:sldLayoutChg chg="del">
          <pc:chgData name="Stalin Jacob Wilson Packia Dhas" userId="050d7d71-3621-4503-95e8-1c9a9d962492" providerId="ADAL" clId="{9F1769DA-E88C-4DD8-AD9E-A7F86B129FA7}" dt="2025-01-08T13:52:12.939" v="21"/>
          <pc:sldLayoutMkLst>
            <pc:docMk/>
            <pc:sldMasterMk cId="1384196811" sldId="2147483658"/>
            <pc:sldLayoutMk cId="1714267788" sldId="2147483719"/>
          </pc:sldLayoutMkLst>
        </pc:sldLayoutChg>
        <pc:sldLayoutChg chg="del">
          <pc:chgData name="Stalin Jacob Wilson Packia Dhas" userId="050d7d71-3621-4503-95e8-1c9a9d962492" providerId="ADAL" clId="{9F1769DA-E88C-4DD8-AD9E-A7F86B129FA7}" dt="2025-01-08T13:52:12.939" v="21"/>
          <pc:sldLayoutMkLst>
            <pc:docMk/>
            <pc:sldMasterMk cId="1384196811" sldId="2147483658"/>
            <pc:sldLayoutMk cId="1640983984" sldId="2147483720"/>
          </pc:sldLayoutMkLst>
        </pc:sldLayoutChg>
        <pc:sldLayoutChg chg="del">
          <pc:chgData name="Stalin Jacob Wilson Packia Dhas" userId="050d7d71-3621-4503-95e8-1c9a9d962492" providerId="ADAL" clId="{9F1769DA-E88C-4DD8-AD9E-A7F86B129FA7}" dt="2025-01-08T13:52:12.939" v="21"/>
          <pc:sldLayoutMkLst>
            <pc:docMk/>
            <pc:sldMasterMk cId="1384196811" sldId="2147483658"/>
            <pc:sldLayoutMk cId="1240026675" sldId="2147483721"/>
          </pc:sldLayoutMkLst>
        </pc:sldLayoutChg>
        <pc:sldLayoutChg chg="del">
          <pc:chgData name="Stalin Jacob Wilson Packia Dhas" userId="050d7d71-3621-4503-95e8-1c9a9d962492" providerId="ADAL" clId="{9F1769DA-E88C-4DD8-AD9E-A7F86B129FA7}" dt="2025-01-08T13:52:12.939" v="21"/>
          <pc:sldLayoutMkLst>
            <pc:docMk/>
            <pc:sldMasterMk cId="1384196811" sldId="2147483658"/>
            <pc:sldLayoutMk cId="4068811434" sldId="2147483751"/>
          </pc:sldLayoutMkLst>
        </pc:sldLayoutChg>
        <pc:sldLayoutChg chg="del">
          <pc:chgData name="Stalin Jacob Wilson Packia Dhas" userId="050d7d71-3621-4503-95e8-1c9a9d962492" providerId="ADAL" clId="{9F1769DA-E88C-4DD8-AD9E-A7F86B129FA7}" dt="2025-01-08T13:52:12.939" v="21"/>
          <pc:sldLayoutMkLst>
            <pc:docMk/>
            <pc:sldMasterMk cId="1384196811" sldId="2147483658"/>
            <pc:sldLayoutMk cId="734961849" sldId="2147483783"/>
          </pc:sldLayoutMkLst>
        </pc:sldLayoutChg>
      </pc:sldMasterChg>
      <pc:sldMasterChg chg="del delSldLayout">
        <pc:chgData name="Stalin Jacob Wilson Packia Dhas" userId="050d7d71-3621-4503-95e8-1c9a9d962492" providerId="ADAL" clId="{9F1769DA-E88C-4DD8-AD9E-A7F86B129FA7}" dt="2025-01-08T13:52:12.948" v="23"/>
        <pc:sldMasterMkLst>
          <pc:docMk/>
          <pc:sldMasterMk cId="1800093731" sldId="2147483659"/>
        </pc:sldMasterMkLst>
        <pc:sldLayoutChg chg="del">
          <pc:chgData name="Stalin Jacob Wilson Packia Dhas" userId="050d7d71-3621-4503-95e8-1c9a9d962492" providerId="ADAL" clId="{9F1769DA-E88C-4DD8-AD9E-A7F86B129FA7}" dt="2025-01-08T13:52:12.948" v="23"/>
          <pc:sldLayoutMkLst>
            <pc:docMk/>
            <pc:sldMasterMk cId="1800093731" sldId="2147483659"/>
            <pc:sldLayoutMk cId="1597148504" sldId="2147483684"/>
          </pc:sldLayoutMkLst>
        </pc:sldLayoutChg>
        <pc:sldLayoutChg chg="del">
          <pc:chgData name="Stalin Jacob Wilson Packia Dhas" userId="050d7d71-3621-4503-95e8-1c9a9d962492" providerId="ADAL" clId="{9F1769DA-E88C-4DD8-AD9E-A7F86B129FA7}" dt="2025-01-08T13:52:12.948" v="23"/>
          <pc:sldLayoutMkLst>
            <pc:docMk/>
            <pc:sldMasterMk cId="1800093731" sldId="2147483659"/>
            <pc:sldLayoutMk cId="3399777694" sldId="2147483752"/>
          </pc:sldLayoutMkLst>
        </pc:sldLayoutChg>
        <pc:sldLayoutChg chg="del">
          <pc:chgData name="Stalin Jacob Wilson Packia Dhas" userId="050d7d71-3621-4503-95e8-1c9a9d962492" providerId="ADAL" clId="{9F1769DA-E88C-4DD8-AD9E-A7F86B129FA7}" dt="2025-01-08T13:52:12.948" v="23"/>
          <pc:sldLayoutMkLst>
            <pc:docMk/>
            <pc:sldMasterMk cId="1800093731" sldId="2147483659"/>
            <pc:sldLayoutMk cId="3188795946" sldId="2147483753"/>
          </pc:sldLayoutMkLst>
        </pc:sldLayoutChg>
        <pc:sldLayoutChg chg="del">
          <pc:chgData name="Stalin Jacob Wilson Packia Dhas" userId="050d7d71-3621-4503-95e8-1c9a9d962492" providerId="ADAL" clId="{9F1769DA-E88C-4DD8-AD9E-A7F86B129FA7}" dt="2025-01-08T13:52:12.948" v="23"/>
          <pc:sldLayoutMkLst>
            <pc:docMk/>
            <pc:sldMasterMk cId="1800093731" sldId="2147483659"/>
            <pc:sldLayoutMk cId="3599698923" sldId="2147483754"/>
          </pc:sldLayoutMkLst>
        </pc:sldLayoutChg>
      </pc:sldMasterChg>
      <pc:sldMasterChg chg="del delSldLayout">
        <pc:chgData name="Stalin Jacob Wilson Packia Dhas" userId="050d7d71-3621-4503-95e8-1c9a9d962492" providerId="ADAL" clId="{9F1769DA-E88C-4DD8-AD9E-A7F86B129FA7}" dt="2025-01-08T13:52:12.939" v="22"/>
        <pc:sldMasterMkLst>
          <pc:docMk/>
          <pc:sldMasterMk cId="2215794927" sldId="2147483660"/>
        </pc:sldMasterMkLst>
        <pc:sldLayoutChg chg="del">
          <pc:chgData name="Stalin Jacob Wilson Packia Dhas" userId="050d7d71-3621-4503-95e8-1c9a9d962492" providerId="ADAL" clId="{9F1769DA-E88C-4DD8-AD9E-A7F86B129FA7}" dt="2025-01-08T13:52:12.939" v="22"/>
          <pc:sldLayoutMkLst>
            <pc:docMk/>
            <pc:sldMasterMk cId="2215794927" sldId="2147483660"/>
            <pc:sldLayoutMk cId="3475296125" sldId="2147483683"/>
          </pc:sldLayoutMkLst>
        </pc:sldLayoutChg>
        <pc:sldLayoutChg chg="del">
          <pc:chgData name="Stalin Jacob Wilson Packia Dhas" userId="050d7d71-3621-4503-95e8-1c9a9d962492" providerId="ADAL" clId="{9F1769DA-E88C-4DD8-AD9E-A7F86B129FA7}" dt="2025-01-08T13:52:12.939" v="22"/>
          <pc:sldLayoutMkLst>
            <pc:docMk/>
            <pc:sldMasterMk cId="2215794927" sldId="2147483660"/>
            <pc:sldLayoutMk cId="4081925057" sldId="2147483716"/>
          </pc:sldLayoutMkLst>
        </pc:sldLayoutChg>
        <pc:sldLayoutChg chg="del">
          <pc:chgData name="Stalin Jacob Wilson Packia Dhas" userId="050d7d71-3621-4503-95e8-1c9a9d962492" providerId="ADAL" clId="{9F1769DA-E88C-4DD8-AD9E-A7F86B129FA7}" dt="2025-01-08T13:52:12.939" v="22"/>
          <pc:sldLayoutMkLst>
            <pc:docMk/>
            <pc:sldMasterMk cId="2215794927" sldId="2147483660"/>
            <pc:sldLayoutMk cId="4127137421" sldId="2147483717"/>
          </pc:sldLayoutMkLst>
        </pc:sldLayoutChg>
        <pc:sldLayoutChg chg="del">
          <pc:chgData name="Stalin Jacob Wilson Packia Dhas" userId="050d7d71-3621-4503-95e8-1c9a9d962492" providerId="ADAL" clId="{9F1769DA-E88C-4DD8-AD9E-A7F86B129FA7}" dt="2025-01-08T13:52:12.939" v="22"/>
          <pc:sldLayoutMkLst>
            <pc:docMk/>
            <pc:sldMasterMk cId="2215794927" sldId="2147483660"/>
            <pc:sldLayoutMk cId="3245223601" sldId="2147483718"/>
          </pc:sldLayoutMkLst>
        </pc:sldLayoutChg>
        <pc:sldLayoutChg chg="del">
          <pc:chgData name="Stalin Jacob Wilson Packia Dhas" userId="050d7d71-3621-4503-95e8-1c9a9d962492" providerId="ADAL" clId="{9F1769DA-E88C-4DD8-AD9E-A7F86B129FA7}" dt="2025-01-08T13:52:12.939" v="22"/>
          <pc:sldLayoutMkLst>
            <pc:docMk/>
            <pc:sldMasterMk cId="2215794927" sldId="2147483660"/>
            <pc:sldLayoutMk cId="414174743" sldId="2147483777"/>
          </pc:sldLayoutMkLst>
        </pc:sldLayoutChg>
      </pc:sldMasterChg>
      <pc:sldMasterChg chg="del delSldLayout">
        <pc:chgData name="Stalin Jacob Wilson Packia Dhas" userId="050d7d71-3621-4503-95e8-1c9a9d962492" providerId="ADAL" clId="{9F1769DA-E88C-4DD8-AD9E-A7F86B129FA7}" dt="2025-01-08T13:52:12.948" v="24"/>
        <pc:sldMasterMkLst>
          <pc:docMk/>
          <pc:sldMasterMk cId="2581267852" sldId="2147483662"/>
        </pc:sldMasterMkLst>
        <pc:sldLayoutChg chg="del">
          <pc:chgData name="Stalin Jacob Wilson Packia Dhas" userId="050d7d71-3621-4503-95e8-1c9a9d962492" providerId="ADAL" clId="{9F1769DA-E88C-4DD8-AD9E-A7F86B129FA7}" dt="2025-01-08T13:52:12.948" v="24"/>
          <pc:sldLayoutMkLst>
            <pc:docMk/>
            <pc:sldMasterMk cId="2581267852" sldId="2147483662"/>
            <pc:sldLayoutMk cId="196634507" sldId="2147483686"/>
          </pc:sldLayoutMkLst>
        </pc:sldLayoutChg>
      </pc:sldMasterChg>
      <pc:sldMasterChg chg="del delSldLayout">
        <pc:chgData name="Stalin Jacob Wilson Packia Dhas" userId="050d7d71-3621-4503-95e8-1c9a9d962492" providerId="ADAL" clId="{9F1769DA-E88C-4DD8-AD9E-A7F86B129FA7}" dt="2025-01-08T13:52:12.948" v="25"/>
        <pc:sldMasterMkLst>
          <pc:docMk/>
          <pc:sldMasterMk cId="1372220361" sldId="2147483663"/>
        </pc:sldMasterMkLst>
        <pc:sldLayoutChg chg="del">
          <pc:chgData name="Stalin Jacob Wilson Packia Dhas" userId="050d7d71-3621-4503-95e8-1c9a9d962492" providerId="ADAL" clId="{9F1769DA-E88C-4DD8-AD9E-A7F86B129FA7}" dt="2025-01-08T13:52:12.948" v="25"/>
          <pc:sldLayoutMkLst>
            <pc:docMk/>
            <pc:sldMasterMk cId="1372220361" sldId="2147483663"/>
            <pc:sldLayoutMk cId="2317885063" sldId="2147483687"/>
          </pc:sldLayoutMkLst>
        </pc:sldLayoutChg>
        <pc:sldLayoutChg chg="del">
          <pc:chgData name="Stalin Jacob Wilson Packia Dhas" userId="050d7d71-3621-4503-95e8-1c9a9d962492" providerId="ADAL" clId="{9F1769DA-E88C-4DD8-AD9E-A7F86B129FA7}" dt="2025-01-08T13:52:12.948" v="25"/>
          <pc:sldLayoutMkLst>
            <pc:docMk/>
            <pc:sldMasterMk cId="1372220361" sldId="2147483663"/>
            <pc:sldLayoutMk cId="3686166945" sldId="2147483772"/>
          </pc:sldLayoutMkLst>
        </pc:sldLayoutChg>
        <pc:sldLayoutChg chg="del">
          <pc:chgData name="Stalin Jacob Wilson Packia Dhas" userId="050d7d71-3621-4503-95e8-1c9a9d962492" providerId="ADAL" clId="{9F1769DA-E88C-4DD8-AD9E-A7F86B129FA7}" dt="2025-01-08T13:52:12.948" v="25"/>
          <pc:sldLayoutMkLst>
            <pc:docMk/>
            <pc:sldMasterMk cId="1372220361" sldId="2147483663"/>
            <pc:sldLayoutMk cId="3140485730" sldId="2147483773"/>
          </pc:sldLayoutMkLst>
        </pc:sldLayoutChg>
        <pc:sldLayoutChg chg="del">
          <pc:chgData name="Stalin Jacob Wilson Packia Dhas" userId="050d7d71-3621-4503-95e8-1c9a9d962492" providerId="ADAL" clId="{9F1769DA-E88C-4DD8-AD9E-A7F86B129FA7}" dt="2025-01-08T13:52:12.948" v="25"/>
          <pc:sldLayoutMkLst>
            <pc:docMk/>
            <pc:sldMasterMk cId="1372220361" sldId="2147483663"/>
            <pc:sldLayoutMk cId="3897876703" sldId="2147483774"/>
          </pc:sldLayoutMkLst>
        </pc:sldLayoutChg>
        <pc:sldLayoutChg chg="del">
          <pc:chgData name="Stalin Jacob Wilson Packia Dhas" userId="050d7d71-3621-4503-95e8-1c9a9d962492" providerId="ADAL" clId="{9F1769DA-E88C-4DD8-AD9E-A7F86B129FA7}" dt="2025-01-08T13:52:12.948" v="25"/>
          <pc:sldLayoutMkLst>
            <pc:docMk/>
            <pc:sldMasterMk cId="1372220361" sldId="2147483663"/>
            <pc:sldLayoutMk cId="1612919501" sldId="2147483775"/>
          </pc:sldLayoutMkLst>
        </pc:sldLayoutChg>
      </pc:sldMasterChg>
      <pc:sldMasterChg chg="del delSldLayout">
        <pc:chgData name="Stalin Jacob Wilson Packia Dhas" userId="050d7d71-3621-4503-95e8-1c9a9d962492" providerId="ADAL" clId="{9F1769DA-E88C-4DD8-AD9E-A7F86B129FA7}" dt="2025-01-08T13:52:12.948" v="26"/>
        <pc:sldMasterMkLst>
          <pc:docMk/>
          <pc:sldMasterMk cId="741040061" sldId="2147483664"/>
        </pc:sldMasterMkLst>
        <pc:sldLayoutChg chg="del">
          <pc:chgData name="Stalin Jacob Wilson Packia Dhas" userId="050d7d71-3621-4503-95e8-1c9a9d962492" providerId="ADAL" clId="{9F1769DA-E88C-4DD8-AD9E-A7F86B129FA7}" dt="2025-01-08T13:52:12.948" v="26"/>
          <pc:sldLayoutMkLst>
            <pc:docMk/>
            <pc:sldMasterMk cId="741040061" sldId="2147483664"/>
            <pc:sldLayoutMk cId="763020717" sldId="2147483688"/>
          </pc:sldLayoutMkLst>
        </pc:sldLayoutChg>
        <pc:sldLayoutChg chg="del">
          <pc:chgData name="Stalin Jacob Wilson Packia Dhas" userId="050d7d71-3621-4503-95e8-1c9a9d962492" providerId="ADAL" clId="{9F1769DA-E88C-4DD8-AD9E-A7F86B129FA7}" dt="2025-01-08T13:52:12.948" v="26"/>
          <pc:sldLayoutMkLst>
            <pc:docMk/>
            <pc:sldMasterMk cId="741040061" sldId="2147483664"/>
            <pc:sldLayoutMk cId="711080307" sldId="2147483768"/>
          </pc:sldLayoutMkLst>
        </pc:sldLayoutChg>
        <pc:sldLayoutChg chg="del">
          <pc:chgData name="Stalin Jacob Wilson Packia Dhas" userId="050d7d71-3621-4503-95e8-1c9a9d962492" providerId="ADAL" clId="{9F1769DA-E88C-4DD8-AD9E-A7F86B129FA7}" dt="2025-01-08T13:52:12.948" v="26"/>
          <pc:sldLayoutMkLst>
            <pc:docMk/>
            <pc:sldMasterMk cId="741040061" sldId="2147483664"/>
            <pc:sldLayoutMk cId="550498683" sldId="2147483769"/>
          </pc:sldLayoutMkLst>
        </pc:sldLayoutChg>
        <pc:sldLayoutChg chg="del">
          <pc:chgData name="Stalin Jacob Wilson Packia Dhas" userId="050d7d71-3621-4503-95e8-1c9a9d962492" providerId="ADAL" clId="{9F1769DA-E88C-4DD8-AD9E-A7F86B129FA7}" dt="2025-01-08T13:52:12.948" v="26"/>
          <pc:sldLayoutMkLst>
            <pc:docMk/>
            <pc:sldMasterMk cId="741040061" sldId="2147483664"/>
            <pc:sldLayoutMk cId="3641454918" sldId="2147483770"/>
          </pc:sldLayoutMkLst>
        </pc:sldLayoutChg>
        <pc:sldLayoutChg chg="del">
          <pc:chgData name="Stalin Jacob Wilson Packia Dhas" userId="050d7d71-3621-4503-95e8-1c9a9d962492" providerId="ADAL" clId="{9F1769DA-E88C-4DD8-AD9E-A7F86B129FA7}" dt="2025-01-08T13:52:12.948" v="26"/>
          <pc:sldLayoutMkLst>
            <pc:docMk/>
            <pc:sldMasterMk cId="741040061" sldId="2147483664"/>
            <pc:sldLayoutMk cId="3304689771" sldId="2147483771"/>
          </pc:sldLayoutMkLst>
        </pc:sldLayoutChg>
      </pc:sldMasterChg>
      <pc:sldMasterChg chg="del delSldLayout">
        <pc:chgData name="Stalin Jacob Wilson Packia Dhas" userId="050d7d71-3621-4503-95e8-1c9a9d962492" providerId="ADAL" clId="{9F1769DA-E88C-4DD8-AD9E-A7F86B129FA7}" dt="2025-01-08T13:52:12.948" v="27"/>
        <pc:sldMasterMkLst>
          <pc:docMk/>
          <pc:sldMasterMk cId="58822457" sldId="2147483665"/>
        </pc:sldMasterMkLst>
        <pc:sldLayoutChg chg="del">
          <pc:chgData name="Stalin Jacob Wilson Packia Dhas" userId="050d7d71-3621-4503-95e8-1c9a9d962492" providerId="ADAL" clId="{9F1769DA-E88C-4DD8-AD9E-A7F86B129FA7}" dt="2025-01-08T13:52:12.948" v="27"/>
          <pc:sldLayoutMkLst>
            <pc:docMk/>
            <pc:sldMasterMk cId="58822457" sldId="2147483665"/>
            <pc:sldLayoutMk cId="2624528723" sldId="2147483689"/>
          </pc:sldLayoutMkLst>
        </pc:sldLayoutChg>
        <pc:sldLayoutChg chg="del">
          <pc:chgData name="Stalin Jacob Wilson Packia Dhas" userId="050d7d71-3621-4503-95e8-1c9a9d962492" providerId="ADAL" clId="{9F1769DA-E88C-4DD8-AD9E-A7F86B129FA7}" dt="2025-01-08T13:52:12.948" v="27"/>
          <pc:sldLayoutMkLst>
            <pc:docMk/>
            <pc:sldMasterMk cId="58822457" sldId="2147483665"/>
            <pc:sldLayoutMk cId="1989207104" sldId="2147483764"/>
          </pc:sldLayoutMkLst>
        </pc:sldLayoutChg>
        <pc:sldLayoutChg chg="del">
          <pc:chgData name="Stalin Jacob Wilson Packia Dhas" userId="050d7d71-3621-4503-95e8-1c9a9d962492" providerId="ADAL" clId="{9F1769DA-E88C-4DD8-AD9E-A7F86B129FA7}" dt="2025-01-08T13:52:12.948" v="27"/>
          <pc:sldLayoutMkLst>
            <pc:docMk/>
            <pc:sldMasterMk cId="58822457" sldId="2147483665"/>
            <pc:sldLayoutMk cId="3162675532" sldId="2147483765"/>
          </pc:sldLayoutMkLst>
        </pc:sldLayoutChg>
        <pc:sldLayoutChg chg="del">
          <pc:chgData name="Stalin Jacob Wilson Packia Dhas" userId="050d7d71-3621-4503-95e8-1c9a9d962492" providerId="ADAL" clId="{9F1769DA-E88C-4DD8-AD9E-A7F86B129FA7}" dt="2025-01-08T13:52:12.948" v="27"/>
          <pc:sldLayoutMkLst>
            <pc:docMk/>
            <pc:sldMasterMk cId="58822457" sldId="2147483665"/>
            <pc:sldLayoutMk cId="671023767" sldId="2147483766"/>
          </pc:sldLayoutMkLst>
        </pc:sldLayoutChg>
        <pc:sldLayoutChg chg="del">
          <pc:chgData name="Stalin Jacob Wilson Packia Dhas" userId="050d7d71-3621-4503-95e8-1c9a9d962492" providerId="ADAL" clId="{9F1769DA-E88C-4DD8-AD9E-A7F86B129FA7}" dt="2025-01-08T13:52:12.948" v="27"/>
          <pc:sldLayoutMkLst>
            <pc:docMk/>
            <pc:sldMasterMk cId="58822457" sldId="2147483665"/>
            <pc:sldLayoutMk cId="3914582648" sldId="2147483767"/>
          </pc:sldLayoutMkLst>
        </pc:sldLayoutChg>
      </pc:sldMasterChg>
      <pc:sldMasterChg chg="del delSldLayout">
        <pc:chgData name="Stalin Jacob Wilson Packia Dhas" userId="050d7d71-3621-4503-95e8-1c9a9d962492" providerId="ADAL" clId="{9F1769DA-E88C-4DD8-AD9E-A7F86B129FA7}" dt="2025-01-08T13:52:12.948" v="28"/>
        <pc:sldMasterMkLst>
          <pc:docMk/>
          <pc:sldMasterMk cId="754378712" sldId="2147483666"/>
        </pc:sldMasterMkLst>
        <pc:sldLayoutChg chg="del">
          <pc:chgData name="Stalin Jacob Wilson Packia Dhas" userId="050d7d71-3621-4503-95e8-1c9a9d962492" providerId="ADAL" clId="{9F1769DA-E88C-4DD8-AD9E-A7F86B129FA7}" dt="2025-01-08T13:52:12.948" v="28"/>
          <pc:sldLayoutMkLst>
            <pc:docMk/>
            <pc:sldMasterMk cId="754378712" sldId="2147483666"/>
            <pc:sldLayoutMk cId="3132846485" sldId="2147483690"/>
          </pc:sldLayoutMkLst>
        </pc:sldLayoutChg>
        <pc:sldLayoutChg chg="del">
          <pc:chgData name="Stalin Jacob Wilson Packia Dhas" userId="050d7d71-3621-4503-95e8-1c9a9d962492" providerId="ADAL" clId="{9F1769DA-E88C-4DD8-AD9E-A7F86B129FA7}" dt="2025-01-08T13:52:12.948" v="28"/>
          <pc:sldLayoutMkLst>
            <pc:docMk/>
            <pc:sldMasterMk cId="754378712" sldId="2147483666"/>
            <pc:sldLayoutMk cId="1638318787" sldId="2147483698"/>
          </pc:sldLayoutMkLst>
        </pc:sldLayoutChg>
        <pc:sldLayoutChg chg="del">
          <pc:chgData name="Stalin Jacob Wilson Packia Dhas" userId="050d7d71-3621-4503-95e8-1c9a9d962492" providerId="ADAL" clId="{9F1769DA-E88C-4DD8-AD9E-A7F86B129FA7}" dt="2025-01-08T13:52:12.948" v="28"/>
          <pc:sldLayoutMkLst>
            <pc:docMk/>
            <pc:sldMasterMk cId="754378712" sldId="2147483666"/>
            <pc:sldLayoutMk cId="1988994691" sldId="2147483699"/>
          </pc:sldLayoutMkLst>
        </pc:sldLayoutChg>
        <pc:sldLayoutChg chg="del">
          <pc:chgData name="Stalin Jacob Wilson Packia Dhas" userId="050d7d71-3621-4503-95e8-1c9a9d962492" providerId="ADAL" clId="{9F1769DA-E88C-4DD8-AD9E-A7F86B129FA7}" dt="2025-01-08T13:52:12.948" v="28"/>
          <pc:sldLayoutMkLst>
            <pc:docMk/>
            <pc:sldMasterMk cId="754378712" sldId="2147483666"/>
            <pc:sldLayoutMk cId="1668414652" sldId="2147483700"/>
          </pc:sldLayoutMkLst>
        </pc:sldLayoutChg>
        <pc:sldLayoutChg chg="del">
          <pc:chgData name="Stalin Jacob Wilson Packia Dhas" userId="050d7d71-3621-4503-95e8-1c9a9d962492" providerId="ADAL" clId="{9F1769DA-E88C-4DD8-AD9E-A7F86B129FA7}" dt="2025-01-08T13:52:12.948" v="28"/>
          <pc:sldLayoutMkLst>
            <pc:docMk/>
            <pc:sldMasterMk cId="754378712" sldId="2147483666"/>
            <pc:sldLayoutMk cId="3376813219" sldId="2147483701"/>
          </pc:sldLayoutMkLst>
        </pc:sldLayoutChg>
        <pc:sldLayoutChg chg="del">
          <pc:chgData name="Stalin Jacob Wilson Packia Dhas" userId="050d7d71-3621-4503-95e8-1c9a9d962492" providerId="ADAL" clId="{9F1769DA-E88C-4DD8-AD9E-A7F86B129FA7}" dt="2025-01-08T13:52:12.948" v="28"/>
          <pc:sldLayoutMkLst>
            <pc:docMk/>
            <pc:sldMasterMk cId="754378712" sldId="2147483666"/>
            <pc:sldLayoutMk cId="1322761775" sldId="2147483703"/>
          </pc:sldLayoutMkLst>
        </pc:sldLayoutChg>
        <pc:sldLayoutChg chg="del">
          <pc:chgData name="Stalin Jacob Wilson Packia Dhas" userId="050d7d71-3621-4503-95e8-1c9a9d962492" providerId="ADAL" clId="{9F1769DA-E88C-4DD8-AD9E-A7F86B129FA7}" dt="2025-01-08T13:52:12.948" v="28"/>
          <pc:sldLayoutMkLst>
            <pc:docMk/>
            <pc:sldMasterMk cId="754378712" sldId="2147483666"/>
            <pc:sldLayoutMk cId="1402491513" sldId="2147483704"/>
          </pc:sldLayoutMkLst>
        </pc:sldLayoutChg>
        <pc:sldLayoutChg chg="del">
          <pc:chgData name="Stalin Jacob Wilson Packia Dhas" userId="050d7d71-3621-4503-95e8-1c9a9d962492" providerId="ADAL" clId="{9F1769DA-E88C-4DD8-AD9E-A7F86B129FA7}" dt="2025-01-08T13:52:12.948" v="28"/>
          <pc:sldLayoutMkLst>
            <pc:docMk/>
            <pc:sldMasterMk cId="754378712" sldId="2147483666"/>
            <pc:sldLayoutMk cId="2661865558" sldId="2147483705"/>
          </pc:sldLayoutMkLst>
        </pc:sldLayoutChg>
        <pc:sldLayoutChg chg="del">
          <pc:chgData name="Stalin Jacob Wilson Packia Dhas" userId="050d7d71-3621-4503-95e8-1c9a9d962492" providerId="ADAL" clId="{9F1769DA-E88C-4DD8-AD9E-A7F86B129FA7}" dt="2025-01-08T13:52:12.948" v="28"/>
          <pc:sldLayoutMkLst>
            <pc:docMk/>
            <pc:sldMasterMk cId="754378712" sldId="2147483666"/>
            <pc:sldLayoutMk cId="3007840193" sldId="2147483759"/>
          </pc:sldLayoutMkLst>
        </pc:sldLayoutChg>
        <pc:sldLayoutChg chg="del">
          <pc:chgData name="Stalin Jacob Wilson Packia Dhas" userId="050d7d71-3621-4503-95e8-1c9a9d962492" providerId="ADAL" clId="{9F1769DA-E88C-4DD8-AD9E-A7F86B129FA7}" dt="2025-01-08T13:52:12.948" v="28"/>
          <pc:sldLayoutMkLst>
            <pc:docMk/>
            <pc:sldMasterMk cId="754378712" sldId="2147483666"/>
            <pc:sldLayoutMk cId="2405973259" sldId="2147483760"/>
          </pc:sldLayoutMkLst>
        </pc:sldLayoutChg>
        <pc:sldLayoutChg chg="del">
          <pc:chgData name="Stalin Jacob Wilson Packia Dhas" userId="050d7d71-3621-4503-95e8-1c9a9d962492" providerId="ADAL" clId="{9F1769DA-E88C-4DD8-AD9E-A7F86B129FA7}" dt="2025-01-08T13:52:12.948" v="28"/>
          <pc:sldLayoutMkLst>
            <pc:docMk/>
            <pc:sldMasterMk cId="754378712" sldId="2147483666"/>
            <pc:sldLayoutMk cId="4035460473" sldId="2147483761"/>
          </pc:sldLayoutMkLst>
        </pc:sldLayoutChg>
        <pc:sldLayoutChg chg="del">
          <pc:chgData name="Stalin Jacob Wilson Packia Dhas" userId="050d7d71-3621-4503-95e8-1c9a9d962492" providerId="ADAL" clId="{9F1769DA-E88C-4DD8-AD9E-A7F86B129FA7}" dt="2025-01-08T13:52:12.948" v="28"/>
          <pc:sldLayoutMkLst>
            <pc:docMk/>
            <pc:sldMasterMk cId="754378712" sldId="2147483666"/>
            <pc:sldLayoutMk cId="871081314" sldId="2147483762"/>
          </pc:sldLayoutMkLst>
        </pc:sldLayoutChg>
        <pc:sldLayoutChg chg="del">
          <pc:chgData name="Stalin Jacob Wilson Packia Dhas" userId="050d7d71-3621-4503-95e8-1c9a9d962492" providerId="ADAL" clId="{9F1769DA-E88C-4DD8-AD9E-A7F86B129FA7}" dt="2025-01-08T13:52:12.948" v="28"/>
          <pc:sldLayoutMkLst>
            <pc:docMk/>
            <pc:sldMasterMk cId="754378712" sldId="2147483666"/>
            <pc:sldLayoutMk cId="1668421069" sldId="2147483763"/>
          </pc:sldLayoutMkLst>
        </pc:sldLayoutChg>
      </pc:sldMasterChg>
      <pc:sldMasterChg chg="del delSldLayout">
        <pc:chgData name="Stalin Jacob Wilson Packia Dhas" userId="050d7d71-3621-4503-95e8-1c9a9d962492" providerId="ADAL" clId="{9F1769DA-E88C-4DD8-AD9E-A7F86B129FA7}" dt="2025-01-08T13:52:12.967" v="30"/>
        <pc:sldMasterMkLst>
          <pc:docMk/>
          <pc:sldMasterMk cId="217095490" sldId="2147483670"/>
        </pc:sldMasterMkLst>
        <pc:sldLayoutChg chg="del">
          <pc:chgData name="Stalin Jacob Wilson Packia Dhas" userId="050d7d71-3621-4503-95e8-1c9a9d962492" providerId="ADAL" clId="{9F1769DA-E88C-4DD8-AD9E-A7F86B129FA7}" dt="2025-01-08T13:52:12.967" v="30"/>
          <pc:sldLayoutMkLst>
            <pc:docMk/>
            <pc:sldMasterMk cId="217095490" sldId="2147483670"/>
            <pc:sldLayoutMk cId="3583415931" sldId="2147483696"/>
          </pc:sldLayoutMkLst>
        </pc:sldLayoutChg>
        <pc:sldLayoutChg chg="del">
          <pc:chgData name="Stalin Jacob Wilson Packia Dhas" userId="050d7d71-3621-4503-95e8-1c9a9d962492" providerId="ADAL" clId="{9F1769DA-E88C-4DD8-AD9E-A7F86B129FA7}" dt="2025-01-08T13:52:12.967" v="30"/>
          <pc:sldLayoutMkLst>
            <pc:docMk/>
            <pc:sldMasterMk cId="217095490" sldId="2147483670"/>
            <pc:sldLayoutMk cId="1189107345" sldId="2147483722"/>
          </pc:sldLayoutMkLst>
        </pc:sldLayoutChg>
        <pc:sldLayoutChg chg="del">
          <pc:chgData name="Stalin Jacob Wilson Packia Dhas" userId="050d7d71-3621-4503-95e8-1c9a9d962492" providerId="ADAL" clId="{9F1769DA-E88C-4DD8-AD9E-A7F86B129FA7}" dt="2025-01-08T13:52:12.967" v="30"/>
          <pc:sldLayoutMkLst>
            <pc:docMk/>
            <pc:sldMasterMk cId="217095490" sldId="2147483670"/>
            <pc:sldLayoutMk cId="2437739104" sldId="2147483723"/>
          </pc:sldLayoutMkLst>
        </pc:sldLayoutChg>
        <pc:sldLayoutChg chg="del">
          <pc:chgData name="Stalin Jacob Wilson Packia Dhas" userId="050d7d71-3621-4503-95e8-1c9a9d962492" providerId="ADAL" clId="{9F1769DA-E88C-4DD8-AD9E-A7F86B129FA7}" dt="2025-01-08T13:52:12.967" v="30"/>
          <pc:sldLayoutMkLst>
            <pc:docMk/>
            <pc:sldMasterMk cId="217095490" sldId="2147483670"/>
            <pc:sldLayoutMk cId="2060480586" sldId="2147483724"/>
          </pc:sldLayoutMkLst>
        </pc:sldLayoutChg>
        <pc:sldLayoutChg chg="del">
          <pc:chgData name="Stalin Jacob Wilson Packia Dhas" userId="050d7d71-3621-4503-95e8-1c9a9d962492" providerId="ADAL" clId="{9F1769DA-E88C-4DD8-AD9E-A7F86B129FA7}" dt="2025-01-08T13:52:12.967" v="30"/>
          <pc:sldLayoutMkLst>
            <pc:docMk/>
            <pc:sldMasterMk cId="217095490" sldId="2147483670"/>
            <pc:sldLayoutMk cId="490812382" sldId="2147483725"/>
          </pc:sldLayoutMkLst>
        </pc:sldLayoutChg>
      </pc:sldMasterChg>
      <pc:sldMasterChg chg="del delSldLayout">
        <pc:chgData name="Stalin Jacob Wilson Packia Dhas" userId="050d7d71-3621-4503-95e8-1c9a9d962492" providerId="ADAL" clId="{9F1769DA-E88C-4DD8-AD9E-A7F86B129FA7}" dt="2025-01-08T13:52:12.967" v="31"/>
        <pc:sldMasterMkLst>
          <pc:docMk/>
          <pc:sldMasterMk cId="1743180627" sldId="2147483671"/>
        </pc:sldMasterMkLst>
        <pc:sldLayoutChg chg="del">
          <pc:chgData name="Stalin Jacob Wilson Packia Dhas" userId="050d7d71-3621-4503-95e8-1c9a9d962492" providerId="ADAL" clId="{9F1769DA-E88C-4DD8-AD9E-A7F86B129FA7}" dt="2025-01-08T13:52:12.967" v="31"/>
          <pc:sldLayoutMkLst>
            <pc:docMk/>
            <pc:sldMasterMk cId="1743180627" sldId="2147483671"/>
            <pc:sldLayoutMk cId="3714548059" sldId="2147483697"/>
          </pc:sldLayoutMkLst>
        </pc:sldLayoutChg>
      </pc:sldMasterChg>
      <pc:sldMasterChg chg="del delSldLayout">
        <pc:chgData name="Stalin Jacob Wilson Packia Dhas" userId="050d7d71-3621-4503-95e8-1c9a9d962492" providerId="ADAL" clId="{9F1769DA-E88C-4DD8-AD9E-A7F86B129FA7}" dt="2025-01-08T13:52:12.965" v="29"/>
        <pc:sldMasterMkLst>
          <pc:docMk/>
          <pc:sldMasterMk cId="130175223" sldId="2147483673"/>
        </pc:sldMasterMkLst>
        <pc:sldLayoutChg chg="del">
          <pc:chgData name="Stalin Jacob Wilson Packia Dhas" userId="050d7d71-3621-4503-95e8-1c9a9d962492" providerId="ADAL" clId="{9F1769DA-E88C-4DD8-AD9E-A7F86B129FA7}" dt="2025-01-08T13:52:12.965" v="29"/>
          <pc:sldLayoutMkLst>
            <pc:docMk/>
            <pc:sldMasterMk cId="130175223" sldId="2147483673"/>
            <pc:sldLayoutMk cId="324980695" sldId="2147483693"/>
          </pc:sldLayoutMkLst>
        </pc:sldLayoutChg>
        <pc:sldLayoutChg chg="del">
          <pc:chgData name="Stalin Jacob Wilson Packia Dhas" userId="050d7d71-3621-4503-95e8-1c9a9d962492" providerId="ADAL" clId="{9F1769DA-E88C-4DD8-AD9E-A7F86B129FA7}" dt="2025-01-08T13:52:12.965" v="29"/>
          <pc:sldLayoutMkLst>
            <pc:docMk/>
            <pc:sldMasterMk cId="130175223" sldId="2147483673"/>
            <pc:sldLayoutMk cId="663674427" sldId="2147483778"/>
          </pc:sldLayoutMkLst>
        </pc:sldLayoutChg>
        <pc:sldLayoutChg chg="del">
          <pc:chgData name="Stalin Jacob Wilson Packia Dhas" userId="050d7d71-3621-4503-95e8-1c9a9d962492" providerId="ADAL" clId="{9F1769DA-E88C-4DD8-AD9E-A7F86B129FA7}" dt="2025-01-08T13:52:12.965" v="29"/>
          <pc:sldLayoutMkLst>
            <pc:docMk/>
            <pc:sldMasterMk cId="130175223" sldId="2147483673"/>
            <pc:sldLayoutMk cId="2928645816" sldId="2147483779"/>
          </pc:sldLayoutMkLst>
        </pc:sldLayoutChg>
        <pc:sldLayoutChg chg="del">
          <pc:chgData name="Stalin Jacob Wilson Packia Dhas" userId="050d7d71-3621-4503-95e8-1c9a9d962492" providerId="ADAL" clId="{9F1769DA-E88C-4DD8-AD9E-A7F86B129FA7}" dt="2025-01-08T13:52:12.965" v="29"/>
          <pc:sldLayoutMkLst>
            <pc:docMk/>
            <pc:sldMasterMk cId="130175223" sldId="2147483673"/>
            <pc:sldLayoutMk cId="4277840142" sldId="2147483780"/>
          </pc:sldLayoutMkLst>
        </pc:sldLayoutChg>
        <pc:sldLayoutChg chg="del">
          <pc:chgData name="Stalin Jacob Wilson Packia Dhas" userId="050d7d71-3621-4503-95e8-1c9a9d962492" providerId="ADAL" clId="{9F1769DA-E88C-4DD8-AD9E-A7F86B129FA7}" dt="2025-01-08T13:52:12.965" v="29"/>
          <pc:sldLayoutMkLst>
            <pc:docMk/>
            <pc:sldMasterMk cId="130175223" sldId="2147483673"/>
            <pc:sldLayoutMk cId="951448030" sldId="2147483781"/>
          </pc:sldLayoutMkLst>
        </pc:sldLayoutChg>
        <pc:sldLayoutChg chg="del">
          <pc:chgData name="Stalin Jacob Wilson Packia Dhas" userId="050d7d71-3621-4503-95e8-1c9a9d962492" providerId="ADAL" clId="{9F1769DA-E88C-4DD8-AD9E-A7F86B129FA7}" dt="2025-01-08T13:52:12.965" v="29"/>
          <pc:sldLayoutMkLst>
            <pc:docMk/>
            <pc:sldMasterMk cId="130175223" sldId="2147483673"/>
            <pc:sldLayoutMk cId="2939912982" sldId="214748378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27/01/2025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b="1"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dirty="0"/>
          </a:p>
        </p:txBody>
      </p:sp>
    </p:spTree>
    <p:extLst>
      <p:ext uri="{BB962C8B-B14F-4D97-AF65-F5344CB8AC3E}">
        <p14:creationId xmlns:p14="http://schemas.microsoft.com/office/powerpoint/2010/main" val="18361164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b="1"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dirty="0"/>
          </a:p>
        </p:txBody>
      </p:sp>
    </p:spTree>
    <p:extLst>
      <p:ext uri="{BB962C8B-B14F-4D97-AF65-F5344CB8AC3E}">
        <p14:creationId xmlns:p14="http://schemas.microsoft.com/office/powerpoint/2010/main" val="22007292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b="1"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dirty="0"/>
          </a:p>
        </p:txBody>
      </p:sp>
    </p:spTree>
    <p:extLst>
      <p:ext uri="{BB962C8B-B14F-4D97-AF65-F5344CB8AC3E}">
        <p14:creationId xmlns:p14="http://schemas.microsoft.com/office/powerpoint/2010/main" val="11476608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dirty="0"/>
          </a:p>
        </p:txBody>
      </p:sp>
    </p:spTree>
    <p:extLst>
      <p:ext uri="{BB962C8B-B14F-4D97-AF65-F5344CB8AC3E}">
        <p14:creationId xmlns:p14="http://schemas.microsoft.com/office/powerpoint/2010/main" val="41165412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dirty="0"/>
          </a:p>
        </p:txBody>
      </p:sp>
    </p:spTree>
    <p:extLst>
      <p:ext uri="{BB962C8B-B14F-4D97-AF65-F5344CB8AC3E}">
        <p14:creationId xmlns:p14="http://schemas.microsoft.com/office/powerpoint/2010/main" val="32830721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3131A2-C3AD-48B3-E40B-FF79168F83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A480A2-8FA3-8CA0-53DA-FA22E940DA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AC98776-40BC-25C5-4468-CED2C0959C27}"/>
              </a:ext>
            </a:extLst>
          </p:cNvPr>
          <p:cNvSpPr>
            <a:spLocks noGrp="1"/>
          </p:cNvSpPr>
          <p:nvPr>
            <p:ph type="body" idx="1"/>
          </p:nvPr>
        </p:nvSpPr>
        <p:spPr/>
        <p:txBody>
          <a:bodyPr/>
          <a:lstStyle/>
          <a:p>
            <a:endParaRPr lang="en-IN"/>
          </a:p>
        </p:txBody>
      </p:sp>
      <p:sp>
        <p:nvSpPr>
          <p:cNvPr id="4" name="Header Placeholder 3">
            <a:extLst>
              <a:ext uri="{FF2B5EF4-FFF2-40B4-BE49-F238E27FC236}">
                <a16:creationId xmlns:a16="http://schemas.microsoft.com/office/drawing/2014/main" id="{285B1C43-F616-04FC-E402-ADDDB913312E}"/>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80C0B0E2-7E47-5980-E835-349D50F27F9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19C9FCD-55BB-9CD1-2988-FEDDD50DD35F}"/>
              </a:ext>
            </a:extLst>
          </p:cNvPr>
          <p:cNvSpPr>
            <a:spLocks noGrp="1"/>
          </p:cNvSpPr>
          <p:nvPr>
            <p:ph type="sldNum" sz="quarter" idx="12"/>
          </p:nvPr>
        </p:nvSpPr>
        <p:spPr/>
        <p:txBody>
          <a:bodyPr/>
          <a:lstStyle/>
          <a:p>
            <a:fld id="{68A8EEEA-B998-46F8-A39B-4B6111BDC670}" type="slidenum">
              <a:rPr lang="en-US" smtClean="0"/>
              <a:pPr/>
              <a:t>10</a:t>
            </a:fld>
            <a:endParaRPr lang="en-US" dirty="0"/>
          </a:p>
        </p:txBody>
      </p:sp>
    </p:spTree>
    <p:extLst>
      <p:ext uri="{BB962C8B-B14F-4D97-AF65-F5344CB8AC3E}">
        <p14:creationId xmlns:p14="http://schemas.microsoft.com/office/powerpoint/2010/main" val="7969659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dirty="0"/>
          </a:p>
        </p:txBody>
      </p:sp>
    </p:spTree>
    <p:extLst>
      <p:ext uri="{BB962C8B-B14F-4D97-AF65-F5344CB8AC3E}">
        <p14:creationId xmlns:p14="http://schemas.microsoft.com/office/powerpoint/2010/main" val="32845569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dirty="0"/>
          </a:p>
        </p:txBody>
      </p:sp>
    </p:spTree>
    <p:extLst>
      <p:ext uri="{BB962C8B-B14F-4D97-AF65-F5344CB8AC3E}">
        <p14:creationId xmlns:p14="http://schemas.microsoft.com/office/powerpoint/2010/main" val="24938492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13</a:t>
            </a:fld>
            <a:endParaRPr lang="en-GB"/>
          </a:p>
        </p:txBody>
      </p:sp>
    </p:spTree>
    <p:extLst>
      <p:ext uri="{BB962C8B-B14F-4D97-AF65-F5344CB8AC3E}">
        <p14:creationId xmlns:p14="http://schemas.microsoft.com/office/powerpoint/2010/main" val="32857372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Generator</a:t>
            </a:r>
          </a:p>
        </p:txBody>
      </p:sp>
      <p:sp>
        <p:nvSpPr>
          <p:cNvPr id="4" name="Slide Number Placeholder 3"/>
          <p:cNvSpPr>
            <a:spLocks noGrp="1"/>
          </p:cNvSpPr>
          <p:nvPr>
            <p:ph type="sldNum" sz="quarter" idx="5"/>
          </p:nvPr>
        </p:nvSpPr>
        <p:spPr/>
        <p:txBody>
          <a:bodyPr/>
          <a:lstStyle/>
          <a:p>
            <a:fld id="{8374F67A-0874-45E3-BD6B-71B178B0D08F}" type="slidenum">
              <a:rPr lang="en-GB" smtClean="0"/>
              <a:t>17</a:t>
            </a:fld>
            <a:endParaRPr lang="en-GB"/>
          </a:p>
        </p:txBody>
      </p:sp>
    </p:spTree>
    <p:extLst>
      <p:ext uri="{BB962C8B-B14F-4D97-AF65-F5344CB8AC3E}">
        <p14:creationId xmlns:p14="http://schemas.microsoft.com/office/powerpoint/2010/main" val="31584778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18</a:t>
            </a:fld>
            <a:endParaRPr lang="en-GB"/>
          </a:p>
        </p:txBody>
      </p:sp>
    </p:spTree>
    <p:extLst>
      <p:ext uri="{BB962C8B-B14F-4D97-AF65-F5344CB8AC3E}">
        <p14:creationId xmlns:p14="http://schemas.microsoft.com/office/powerpoint/2010/main" val="33815589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20</a:t>
            </a:fld>
            <a:endParaRPr lang="en-GB"/>
          </a:p>
        </p:txBody>
      </p:sp>
    </p:spTree>
    <p:extLst>
      <p:ext uri="{BB962C8B-B14F-4D97-AF65-F5344CB8AC3E}">
        <p14:creationId xmlns:p14="http://schemas.microsoft.com/office/powerpoint/2010/main" val="15863477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21</a:t>
            </a:fld>
            <a:endParaRPr lang="en-GB"/>
          </a:p>
        </p:txBody>
      </p:sp>
    </p:spTree>
    <p:extLst>
      <p:ext uri="{BB962C8B-B14F-4D97-AF65-F5344CB8AC3E}">
        <p14:creationId xmlns:p14="http://schemas.microsoft.com/office/powerpoint/2010/main" val="39550382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22</a:t>
            </a:fld>
            <a:endParaRPr lang="en-GB"/>
          </a:p>
        </p:txBody>
      </p:sp>
    </p:spTree>
    <p:extLst>
      <p:ext uri="{BB962C8B-B14F-4D97-AF65-F5344CB8AC3E}">
        <p14:creationId xmlns:p14="http://schemas.microsoft.com/office/powerpoint/2010/main" val="39347878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23</a:t>
            </a:fld>
            <a:endParaRPr lang="en-GB"/>
          </a:p>
        </p:txBody>
      </p:sp>
    </p:spTree>
    <p:extLst>
      <p:ext uri="{BB962C8B-B14F-4D97-AF65-F5344CB8AC3E}">
        <p14:creationId xmlns:p14="http://schemas.microsoft.com/office/powerpoint/2010/main" val="40416579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24</a:t>
            </a:fld>
            <a:endParaRPr lang="en-GB"/>
          </a:p>
        </p:txBody>
      </p:sp>
    </p:spTree>
    <p:extLst>
      <p:ext uri="{BB962C8B-B14F-4D97-AF65-F5344CB8AC3E}">
        <p14:creationId xmlns:p14="http://schemas.microsoft.com/office/powerpoint/2010/main" val="40663484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26</a:t>
            </a:fld>
            <a:endParaRPr lang="en-GB"/>
          </a:p>
        </p:txBody>
      </p:sp>
    </p:spTree>
    <p:extLst>
      <p:ext uri="{BB962C8B-B14F-4D97-AF65-F5344CB8AC3E}">
        <p14:creationId xmlns:p14="http://schemas.microsoft.com/office/powerpoint/2010/main" val="18088038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37C94D2-7E7A-404D-B427-080E18A0889F}" type="datetime1">
              <a:rPr lang="en-GB" smtClean="0"/>
              <a:t>27/01/2025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1845734"/>
            <a:ext cx="493776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BD86C52-371F-45F9-AC8A-53BC3BFA6D1E}" type="datetime1">
              <a:rPr lang="en-GB" smtClean="0"/>
              <a:t>27/01/2025</a:t>
            </a:fld>
            <a:endParaRPr lang="en-US"/>
          </a:p>
        </p:txBody>
      </p:sp>
      <p:sp>
        <p:nvSpPr>
          <p:cNvPr id="6" name="Footer Placeholder 5"/>
          <p:cNvSpPr>
            <a:spLocks noGrp="1"/>
          </p:cNvSpPr>
          <p:nvPr>
            <p:ph type="ftr" sz="quarter" idx="11"/>
          </p:nvPr>
        </p:nvSpPr>
        <p:spPr/>
        <p:txBody>
          <a:bodyPr/>
          <a:lstStyle/>
          <a:p>
            <a:r>
              <a:rPr lang="en-US"/>
              <a:t>Lecture - 1 / Electromagnetic Radiation</a:t>
            </a:r>
          </a:p>
        </p:txBody>
      </p:sp>
      <p:sp>
        <p:nvSpPr>
          <p:cNvPr id="7" name="Slide Number Placeholder 6"/>
          <p:cNvSpPr>
            <a:spLocks noGrp="1"/>
          </p:cNvSpPr>
          <p:nvPr>
            <p:ph type="sldNum" sz="quarter" idx="12"/>
          </p:nvPr>
        </p:nvSpPr>
        <p:spPr/>
        <p:txBody>
          <a:bodyPr/>
          <a:lstStyle/>
          <a:p>
            <a:fld id="{0EF9BE6B-3DEC-4507-BF47-B6D911D6E2E4}" type="slidenum">
              <a:rPr lang="en-US" smtClean="0"/>
              <a:t>‹#›</a:t>
            </a:fld>
            <a:endParaRPr lang="en-US"/>
          </a:p>
        </p:txBody>
      </p:sp>
    </p:spTree>
    <p:extLst>
      <p:ext uri="{BB962C8B-B14F-4D97-AF65-F5344CB8AC3E}">
        <p14:creationId xmlns:p14="http://schemas.microsoft.com/office/powerpoint/2010/main" val="50894609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3.png"/><Relationship Id="rId5" Type="http://schemas.openxmlformats.org/officeDocument/2006/relationships/theme" Target="../theme/theme3.xml"/><Relationship Id="rId4"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6"/>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 id="2147483791"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300.png"/><Relationship Id="rId2" Type="http://schemas.openxmlformats.org/officeDocument/2006/relationships/image" Target="../media/image8.gif"/><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9.xml"/><Relationship Id="rId1" Type="http://schemas.openxmlformats.org/officeDocument/2006/relationships/slideLayout" Target="../slideLayouts/slideLayout5.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Electromagnetic </a:t>
            </a:r>
          </a:p>
          <a:p>
            <a:r>
              <a:rPr lang="en-GB" sz="4800" dirty="0"/>
              <a:t>Radiation</a:t>
            </a:r>
          </a:p>
          <a:p>
            <a:r>
              <a:rPr lang="en-GB" sz="4800" dirty="0"/>
              <a:t>(ACDC5009)</a:t>
            </a:r>
          </a:p>
          <a:p>
            <a:r>
              <a:rPr lang="en-GB" sz="3600" i="1" dirty="0">
                <a:solidFill>
                  <a:srgbClr val="FFC000"/>
                </a:solidFill>
              </a:rPr>
              <a:t>Lecture -1</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29150" y="-77932"/>
            <a:ext cx="4707082" cy="1325563"/>
          </a:xfrm>
        </p:spPr>
        <p:txBody>
          <a:bodyPr>
            <a:normAutofit/>
          </a:bodyPr>
          <a:lstStyle/>
          <a:p>
            <a:pPr algn="l"/>
            <a:r>
              <a:rPr lang="en-IN" b="1" dirty="0">
                <a:solidFill>
                  <a:schemeClr val="bg1"/>
                </a:solidFill>
                <a:latin typeface="+mn-lt"/>
              </a:rPr>
              <a:t>Content</a:t>
            </a:r>
          </a:p>
        </p:txBody>
      </p:sp>
      <p:sp>
        <p:nvSpPr>
          <p:cNvPr id="3" name="Content Placeholder 2"/>
          <p:cNvSpPr>
            <a:spLocks noGrp="1"/>
          </p:cNvSpPr>
          <p:nvPr>
            <p:ph idx="1"/>
          </p:nvPr>
        </p:nvSpPr>
        <p:spPr>
          <a:xfrm>
            <a:off x="971380" y="1545700"/>
            <a:ext cx="10780808" cy="5230549"/>
          </a:xfrm>
        </p:spPr>
        <p:txBody>
          <a:bodyPr>
            <a:normAutofit/>
          </a:bodyPr>
          <a:lstStyle/>
          <a:p>
            <a:pPr marL="446088" indent="-357188"/>
            <a:r>
              <a:rPr lang="en-IN" sz="4000" dirty="0">
                <a:cs typeface="Times New Roman" panose="02020603050405020304" pitchFamily="18" charset="0"/>
              </a:rPr>
              <a:t>What is Electric Field?</a:t>
            </a:r>
          </a:p>
          <a:p>
            <a:pPr marL="446088" indent="-357188"/>
            <a:r>
              <a:rPr lang="en-IN" sz="4000" dirty="0">
                <a:cs typeface="Times New Roman" panose="02020603050405020304" pitchFamily="18" charset="0"/>
              </a:rPr>
              <a:t>What is Magnetic Field?</a:t>
            </a:r>
          </a:p>
          <a:p>
            <a:pPr marL="446088" indent="-357188"/>
            <a:r>
              <a:rPr lang="en-GB" sz="4000" dirty="0">
                <a:cs typeface="Times New Roman" panose="02020603050405020304" pitchFamily="18" charset="0"/>
              </a:rPr>
              <a:t>What is Electromagnetism?</a:t>
            </a:r>
          </a:p>
          <a:p>
            <a:pPr marL="446088" indent="-357188"/>
            <a:r>
              <a:rPr lang="en-GB" sz="4000" dirty="0">
                <a:cs typeface="Times New Roman" panose="02020603050405020304" pitchFamily="18" charset="0"/>
              </a:rPr>
              <a:t>What is Electromagnetic Radiation</a:t>
            </a:r>
          </a:p>
          <a:p>
            <a:pPr marL="446088" indent="-357188"/>
            <a:r>
              <a:rPr lang="en-GB" sz="4000" dirty="0">
                <a:cs typeface="Times New Roman" panose="02020603050405020304" pitchFamily="18" charset="0"/>
              </a:rPr>
              <a:t>Application of Electromagnetic waves</a:t>
            </a:r>
          </a:p>
          <a:p>
            <a:pPr marL="446088" indent="-357188"/>
            <a:endParaRPr lang="en-GB" sz="4000" dirty="0">
              <a:cs typeface="Times New Roman" panose="02020603050405020304" pitchFamily="18" charset="0"/>
            </a:endParaRPr>
          </a:p>
          <a:p>
            <a:pPr marL="446088" indent="-357188"/>
            <a:endParaRPr lang="en-IN" sz="3627" b="1"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a:xfrm>
            <a:off x="4175786" y="6461781"/>
            <a:ext cx="4432185" cy="365125"/>
          </a:xfrm>
        </p:spPr>
        <p:txBody>
          <a:bodyPr/>
          <a:lstStyle/>
          <a:p>
            <a:r>
              <a:rPr lang="en-GB" i="1"/>
              <a:t>Lecture - 1 / Electromagnetic Radiation</a:t>
            </a:r>
            <a:endParaRPr lang="en-GB" i="1" dirty="0"/>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200" b="1" dirty="0"/>
              <a:t>The student upon completion of the lecture will be able to:</a:t>
            </a:r>
          </a:p>
          <a:p>
            <a:pPr marL="514350"/>
            <a:r>
              <a:rPr lang="en-IN" sz="3200" dirty="0"/>
              <a:t>Define an Electromagnetic radiation.</a:t>
            </a:r>
          </a:p>
          <a:p>
            <a:pPr marL="514350"/>
            <a:r>
              <a:rPr lang="en-IN" sz="3200" dirty="0"/>
              <a:t>Describe the fundamentals of electromagnetic waves</a:t>
            </a:r>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a:xfrm>
            <a:off x="4175786" y="6461781"/>
            <a:ext cx="4413267" cy="365125"/>
          </a:xfrm>
        </p:spPr>
        <p:txBody>
          <a:bodyPr/>
          <a:lstStyle/>
          <a:p>
            <a:r>
              <a:rPr lang="en-GB"/>
              <a:t>Lecture - 1 / Electromagnetic Radiation</a:t>
            </a:r>
            <a:endParaRPr lang="en-GB" dirty="0"/>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What is an Electric field?</a:t>
            </a:r>
          </a:p>
        </p:txBody>
      </p:sp>
      <p:sp>
        <p:nvSpPr>
          <p:cNvPr id="3" name="Content Placeholder 2"/>
          <p:cNvSpPr>
            <a:spLocks noGrp="1"/>
          </p:cNvSpPr>
          <p:nvPr>
            <p:ph idx="1"/>
          </p:nvPr>
        </p:nvSpPr>
        <p:spPr>
          <a:xfrm>
            <a:off x="753289" y="1262462"/>
            <a:ext cx="10990610" cy="4073813"/>
          </a:xfrm>
        </p:spPr>
        <p:txBody>
          <a:bodyPr>
            <a:normAutofit fontScale="85000" lnSpcReduction="10000"/>
          </a:bodyPr>
          <a:lstStyle/>
          <a:p>
            <a:pPr>
              <a:lnSpc>
                <a:spcPct val="150000"/>
              </a:lnSpc>
            </a:pPr>
            <a:r>
              <a:rPr lang="en-GB" sz="3600" b="0" i="0" dirty="0">
                <a:effectLst/>
              </a:rPr>
              <a:t>An </a:t>
            </a:r>
            <a:r>
              <a:rPr lang="en-GB" sz="3600" b="1" i="0" dirty="0">
                <a:effectLst/>
              </a:rPr>
              <a:t>electric field </a:t>
            </a:r>
            <a:r>
              <a:rPr lang="en-GB" sz="3600" b="0" i="0" dirty="0">
                <a:effectLst/>
              </a:rPr>
              <a:t>is the </a:t>
            </a:r>
            <a:r>
              <a:rPr lang="en-GB" sz="3600" b="1" i="0" dirty="0">
                <a:effectLst/>
              </a:rPr>
              <a:t>space around a charged particle </a:t>
            </a:r>
            <a:r>
              <a:rPr lang="en-GB" sz="3600" b="0" i="0" dirty="0">
                <a:effectLst/>
              </a:rPr>
              <a:t>where it </a:t>
            </a:r>
            <a:r>
              <a:rPr lang="en-GB" sz="3600" b="1" i="0" dirty="0">
                <a:effectLst/>
              </a:rPr>
              <a:t>exerts a force on other charges</a:t>
            </a:r>
            <a:r>
              <a:rPr lang="en-GB" sz="3600" b="0" i="0" dirty="0">
                <a:effectLst/>
              </a:rPr>
              <a:t>.</a:t>
            </a:r>
          </a:p>
          <a:p>
            <a:pPr>
              <a:lnSpc>
                <a:spcPct val="150000"/>
              </a:lnSpc>
            </a:pPr>
            <a:r>
              <a:rPr lang="en-GB" sz="3600" dirty="0"/>
              <a:t>O</a:t>
            </a:r>
            <a:r>
              <a:rPr lang="en-GB" sz="3600" b="0" i="0" dirty="0">
                <a:effectLst/>
              </a:rPr>
              <a:t>pposite charges </a:t>
            </a:r>
            <a:r>
              <a:rPr lang="en-GB" sz="3600" b="1" i="0" dirty="0">
                <a:effectLst/>
              </a:rPr>
              <a:t>(+/-), attracts</a:t>
            </a:r>
            <a:r>
              <a:rPr lang="en-GB" sz="3600" dirty="0"/>
              <a:t>. S</a:t>
            </a:r>
            <a:r>
              <a:rPr lang="en-GB" sz="3600" b="0" i="0" dirty="0">
                <a:effectLst/>
              </a:rPr>
              <a:t>imilar charges </a:t>
            </a:r>
            <a:r>
              <a:rPr lang="en-GB" sz="3600" b="1" i="0" dirty="0">
                <a:effectLst/>
              </a:rPr>
              <a:t>(++ or --), repels.</a:t>
            </a:r>
          </a:p>
          <a:p>
            <a:pPr>
              <a:lnSpc>
                <a:spcPct val="150000"/>
              </a:lnSpc>
            </a:pPr>
            <a:r>
              <a:rPr lang="en-GB" sz="3600" b="0" i="0" dirty="0">
                <a:effectLst/>
              </a:rPr>
              <a:t>It is a vector field, meaning it has both </a:t>
            </a:r>
            <a:r>
              <a:rPr lang="en-GB" sz="3600" b="1" i="0" dirty="0">
                <a:effectLst/>
              </a:rPr>
              <a:t>magnitude and direction.</a:t>
            </a:r>
          </a:p>
          <a:p>
            <a:pPr>
              <a:lnSpc>
                <a:spcPct val="150000"/>
              </a:lnSpc>
            </a:pPr>
            <a:r>
              <a:rPr lang="en-GB" sz="3600" b="1" dirty="0"/>
              <a:t>Closer lines </a:t>
            </a:r>
            <a:r>
              <a:rPr lang="en-GB" sz="3600" dirty="0"/>
              <a:t>near the charges represent a </a:t>
            </a:r>
            <a:r>
              <a:rPr lang="en-GB" sz="3600" b="1" dirty="0"/>
              <a:t>stronger field</a:t>
            </a:r>
            <a:r>
              <a:rPr lang="en-GB" sz="3600" dirty="0"/>
              <a:t>.</a:t>
            </a:r>
          </a:p>
          <a:p>
            <a:pPr>
              <a:lnSpc>
                <a:spcPct val="150000"/>
              </a:lnSpc>
            </a:pPr>
            <a:endParaRPr lang="en-GB" sz="3600" b="1" i="0" dirty="0">
              <a:effectLst/>
            </a:endParaRPr>
          </a:p>
          <a:p>
            <a:pPr marL="0" indent="0">
              <a:buNone/>
            </a:pPr>
            <a:endParaRPr lang="en-GB" sz="3200" b="1" dirty="0">
              <a:effectLst/>
              <a:latin typeface="+mn-lt"/>
              <a:ea typeface="Times New Roman" panose="02020603050405020304" pitchFamily="18" charset="0"/>
            </a:endParaRPr>
          </a:p>
          <a:p>
            <a:endParaRPr lang="en-GB" sz="3200" dirty="0">
              <a:latin typeface="+mn-lt"/>
            </a:endParaRPr>
          </a:p>
        </p:txBody>
      </p:sp>
      <p:sp>
        <p:nvSpPr>
          <p:cNvPr id="7" name="Footer Placeholder 6"/>
          <p:cNvSpPr>
            <a:spLocks noGrp="1"/>
          </p:cNvSpPr>
          <p:nvPr>
            <p:ph type="ftr" sz="quarter" idx="11"/>
          </p:nvPr>
        </p:nvSpPr>
        <p:spPr/>
        <p:txBody>
          <a:bodyPr/>
          <a:lstStyle/>
          <a:p>
            <a:r>
              <a:rPr lang="fr-FR" dirty="0"/>
              <a:t>Lecture - 1 / </a:t>
            </a:r>
            <a:r>
              <a:rPr lang="fr-FR" dirty="0" err="1"/>
              <a:t>Electromagnetic</a:t>
            </a:r>
            <a:r>
              <a:rPr lang="fr-FR" dirty="0"/>
              <a:t>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a:t>
            </a:fld>
            <a:endParaRPr lang="en-US" dirty="0"/>
          </a:p>
        </p:txBody>
      </p:sp>
      <p:pic>
        <p:nvPicPr>
          <p:cNvPr id="1026" name="Picture 2" descr="Electric Field Lines: Introduction, Properties, Videos and Solved Examples">
            <a:extLst>
              <a:ext uri="{FF2B5EF4-FFF2-40B4-BE49-F238E27FC236}">
                <a16:creationId xmlns:a16="http://schemas.microsoft.com/office/drawing/2014/main" id="{56929E9C-B2AA-7BE0-98D2-F4FC634930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75787" y="5020834"/>
            <a:ext cx="3507475" cy="18371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26498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What is an Electric field?</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80030" y="1262462"/>
                <a:ext cx="11389761" cy="5256224"/>
              </a:xfrm>
            </p:spPr>
            <p:txBody>
              <a:bodyPr>
                <a:normAutofit/>
              </a:bodyPr>
              <a:lstStyle/>
              <a:p>
                <a:pPr algn="l">
                  <a:spcAft>
                    <a:spcPts val="600"/>
                  </a:spcAft>
                </a:pPr>
                <a:r>
                  <a:rPr lang="en-GB" sz="3200" dirty="0">
                    <a:solidFill>
                      <a:schemeClr val="tx1"/>
                    </a:solidFill>
                  </a:rPr>
                  <a:t>T</a:t>
                </a:r>
                <a:r>
                  <a:rPr lang="en-GB" sz="3200" b="0" i="0" dirty="0">
                    <a:solidFill>
                      <a:schemeClr val="tx1"/>
                    </a:solidFill>
                    <a:effectLst/>
                  </a:rPr>
                  <a:t>he electric field (</a:t>
                </a:r>
                <a:r>
                  <a:rPr lang="en-GB" sz="3200" b="0" i="1" dirty="0">
                    <a:solidFill>
                      <a:schemeClr val="tx1"/>
                    </a:solidFill>
                    <a:effectLst/>
                  </a:rPr>
                  <a:t>E</a:t>
                </a:r>
                <a:r>
                  <a:rPr lang="en-GB" sz="3200" b="0" i="0" dirty="0">
                    <a:solidFill>
                      <a:schemeClr val="tx1"/>
                    </a:solidFill>
                    <a:effectLst/>
                  </a:rPr>
                  <a:t>) at a point is defined as the </a:t>
                </a:r>
                <a:r>
                  <a:rPr lang="en-GB" sz="3200" b="1" i="0" dirty="0">
                    <a:solidFill>
                      <a:schemeClr val="tx1"/>
                    </a:solidFill>
                    <a:effectLst/>
                  </a:rPr>
                  <a:t>force (</a:t>
                </a:r>
                <a:r>
                  <a:rPr lang="en-GB" sz="3200" b="1" i="1" dirty="0">
                    <a:solidFill>
                      <a:schemeClr val="tx1"/>
                    </a:solidFill>
                    <a:effectLst/>
                  </a:rPr>
                  <a:t>F</a:t>
                </a:r>
                <a:r>
                  <a:rPr lang="en-GB" sz="3200" b="1" i="0" dirty="0">
                    <a:solidFill>
                      <a:schemeClr val="tx1"/>
                    </a:solidFill>
                    <a:effectLst/>
                  </a:rPr>
                  <a:t>) experienced </a:t>
                </a:r>
                <a:r>
                  <a:rPr lang="en-GB" sz="3200" i="0" dirty="0">
                    <a:solidFill>
                      <a:schemeClr val="tx1"/>
                    </a:solidFill>
                    <a:effectLst/>
                  </a:rPr>
                  <a:t>per</a:t>
                </a:r>
                <a:r>
                  <a:rPr lang="en-GB" sz="3200" b="1" i="0" dirty="0">
                    <a:solidFill>
                      <a:schemeClr val="tx1"/>
                    </a:solidFill>
                    <a:effectLst/>
                  </a:rPr>
                  <a:t> unit positive test charge (</a:t>
                </a:r>
                <a14:m>
                  <m:oMath xmlns:m="http://schemas.openxmlformats.org/officeDocument/2006/math">
                    <m:sSub>
                      <m:sSubPr>
                        <m:ctrlPr>
                          <a:rPr lang="en-GB" sz="3200" b="1" i="1" smtClean="0">
                            <a:solidFill>
                              <a:schemeClr val="tx1"/>
                            </a:solidFill>
                            <a:effectLst/>
                            <a:latin typeface="Cambria Math" panose="02040503050406030204" pitchFamily="18" charset="0"/>
                          </a:rPr>
                        </m:ctrlPr>
                      </m:sSubPr>
                      <m:e>
                        <m:r>
                          <a:rPr lang="en-GB" sz="3200" b="1" i="1" smtClean="0">
                            <a:solidFill>
                              <a:schemeClr val="tx1"/>
                            </a:solidFill>
                            <a:effectLst/>
                            <a:latin typeface="Cambria Math" panose="02040503050406030204" pitchFamily="18" charset="0"/>
                          </a:rPr>
                          <m:t>𝒒</m:t>
                        </m:r>
                      </m:e>
                      <m:sub>
                        <m:r>
                          <a:rPr lang="en-GB" sz="3200" b="1" i="1" smtClean="0">
                            <a:solidFill>
                              <a:schemeClr val="tx1"/>
                            </a:solidFill>
                            <a:effectLst/>
                            <a:latin typeface="Cambria Math" panose="02040503050406030204" pitchFamily="18" charset="0"/>
                          </a:rPr>
                          <m:t>𝟎</m:t>
                        </m:r>
                      </m:sub>
                    </m:sSub>
                  </m:oMath>
                </a14:m>
                <a:r>
                  <a:rPr lang="en-GB" sz="3200" b="1" i="0" dirty="0">
                    <a:solidFill>
                      <a:schemeClr val="tx1"/>
                    </a:solidFill>
                    <a:effectLst/>
                  </a:rPr>
                  <a:t>​)</a:t>
                </a:r>
                <a:r>
                  <a:rPr lang="en-GB" sz="3200" b="0" i="0" dirty="0">
                    <a:solidFill>
                      <a:schemeClr val="tx1"/>
                    </a:solidFill>
                    <a:effectLst/>
                  </a:rPr>
                  <a:t> placed at that point</a:t>
                </a:r>
                <a:r>
                  <a:rPr lang="en-GB" sz="3200" dirty="0"/>
                  <a:t>.</a:t>
                </a:r>
                <a:endParaRPr lang="en-GB" sz="3200" b="0" i="0" dirty="0">
                  <a:solidFill>
                    <a:schemeClr val="tx1"/>
                  </a:solidFill>
                  <a:effectLst/>
                </a:endParaRPr>
              </a:p>
              <a:p>
                <a:pPr>
                  <a:spcAft>
                    <a:spcPts val="600"/>
                  </a:spcAft>
                </a:pPr>
                <a14:m>
                  <m:oMath xmlns:m="http://schemas.openxmlformats.org/officeDocument/2006/math">
                    <m:r>
                      <a:rPr lang="en-GB" sz="3200" b="0" i="1" smtClean="0">
                        <a:solidFill>
                          <a:schemeClr val="tx1"/>
                        </a:solidFill>
                        <a:effectLst/>
                        <a:latin typeface="Cambria Math" panose="02040503050406030204" pitchFamily="18" charset="0"/>
                      </a:rPr>
                      <m:t>𝐸</m:t>
                    </m:r>
                    <m:r>
                      <a:rPr lang="en-GB" sz="3200" b="0" i="1" smtClean="0">
                        <a:solidFill>
                          <a:schemeClr val="tx1"/>
                        </a:solidFill>
                        <a:effectLst/>
                        <a:latin typeface="Cambria Math" panose="02040503050406030204" pitchFamily="18" charset="0"/>
                      </a:rPr>
                      <m:t>=</m:t>
                    </m:r>
                    <m:f>
                      <m:fPr>
                        <m:ctrlPr>
                          <a:rPr lang="en-GB" sz="3200" b="0" i="1" smtClean="0">
                            <a:solidFill>
                              <a:schemeClr val="tx1"/>
                            </a:solidFill>
                            <a:effectLst/>
                            <a:latin typeface="Cambria Math" panose="02040503050406030204" pitchFamily="18" charset="0"/>
                          </a:rPr>
                        </m:ctrlPr>
                      </m:fPr>
                      <m:num>
                        <m:r>
                          <a:rPr lang="en-GB" sz="3200" b="0" i="1" smtClean="0">
                            <a:solidFill>
                              <a:schemeClr val="tx1"/>
                            </a:solidFill>
                            <a:effectLst/>
                            <a:latin typeface="Cambria Math" panose="02040503050406030204" pitchFamily="18" charset="0"/>
                          </a:rPr>
                          <m:t>𝐹</m:t>
                        </m:r>
                      </m:num>
                      <m:den>
                        <m:sSub>
                          <m:sSubPr>
                            <m:ctrlPr>
                              <a:rPr lang="en-GB" sz="3200" i="1">
                                <a:solidFill>
                                  <a:schemeClr val="tx1"/>
                                </a:solidFill>
                                <a:latin typeface="Cambria Math" panose="02040503050406030204" pitchFamily="18" charset="0"/>
                              </a:rPr>
                            </m:ctrlPr>
                          </m:sSubPr>
                          <m:e>
                            <m:r>
                              <a:rPr lang="en-GB" sz="3200" i="1">
                                <a:solidFill>
                                  <a:schemeClr val="tx1"/>
                                </a:solidFill>
                                <a:latin typeface="Cambria Math" panose="02040503050406030204" pitchFamily="18" charset="0"/>
                              </a:rPr>
                              <m:t>𝑞</m:t>
                            </m:r>
                          </m:e>
                          <m:sub>
                            <m:r>
                              <a:rPr lang="en-GB" sz="3200" i="1">
                                <a:solidFill>
                                  <a:schemeClr val="tx1"/>
                                </a:solidFill>
                                <a:latin typeface="Cambria Math" panose="02040503050406030204" pitchFamily="18" charset="0"/>
                              </a:rPr>
                              <m:t>0</m:t>
                            </m:r>
                          </m:sub>
                        </m:sSub>
                      </m:den>
                    </m:f>
                  </m:oMath>
                </a14:m>
                <a:endParaRPr lang="en-GB" sz="3200" b="0" i="0" dirty="0">
                  <a:solidFill>
                    <a:schemeClr val="tx1"/>
                  </a:solidFill>
                  <a:effectLst/>
                </a:endParaRPr>
              </a:p>
              <a:p>
                <a:pPr algn="l">
                  <a:spcAft>
                    <a:spcPts val="600"/>
                  </a:spcAft>
                </a:pPr>
                <a:r>
                  <a:rPr lang="en-GB" sz="3200" b="0" i="0" dirty="0">
                    <a:solidFill>
                      <a:schemeClr val="tx1"/>
                    </a:solidFill>
                    <a:effectLst/>
                  </a:rPr>
                  <a:t>The electric field is measured in </a:t>
                </a:r>
                <a:r>
                  <a:rPr lang="en-GB" sz="3200" b="1" dirty="0"/>
                  <a:t>N</a:t>
                </a:r>
                <a:r>
                  <a:rPr lang="en-GB" sz="3200" b="1" i="0" dirty="0">
                    <a:solidFill>
                      <a:schemeClr val="tx1"/>
                    </a:solidFill>
                    <a:effectLst/>
                  </a:rPr>
                  <a:t>ewton per Coulomb </a:t>
                </a:r>
                <a:r>
                  <a:rPr lang="en-GB" sz="3200" b="0" i="0" dirty="0">
                    <a:solidFill>
                      <a:schemeClr val="tx1"/>
                    </a:solidFill>
                    <a:effectLst/>
                  </a:rPr>
                  <a:t>(N/C) or </a:t>
                </a:r>
                <a:r>
                  <a:rPr lang="en-GB" sz="3200" b="1" dirty="0"/>
                  <a:t>V</a:t>
                </a:r>
                <a:r>
                  <a:rPr lang="en-GB" sz="3200" b="1" i="0" dirty="0">
                    <a:solidFill>
                      <a:schemeClr val="tx1"/>
                    </a:solidFill>
                    <a:effectLst/>
                  </a:rPr>
                  <a:t>olts per Meter </a:t>
                </a:r>
                <a:r>
                  <a:rPr lang="en-GB" sz="3200" b="0" i="0" dirty="0">
                    <a:solidFill>
                      <a:schemeClr val="tx1"/>
                    </a:solidFill>
                    <a:effectLst/>
                  </a:rPr>
                  <a:t>(V/m).</a:t>
                </a:r>
                <a:endParaRPr lang="en-GB" sz="3200" dirty="0">
                  <a:latin typeface="+mn-lt"/>
                </a:endParaRP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80030" y="1262462"/>
                <a:ext cx="11389761" cy="5256224"/>
              </a:xfrm>
              <a:blipFill>
                <a:blip r:embed="rId3"/>
                <a:stretch>
                  <a:fillRect l="-1231" t="-2436"/>
                </a:stretch>
              </a:blipFill>
            </p:spPr>
            <p:txBody>
              <a:bodyPr/>
              <a:lstStyle/>
              <a:p>
                <a:r>
                  <a:rPr lang="en-GB">
                    <a:noFill/>
                  </a:rPr>
                  <a:t> </a:t>
                </a:r>
              </a:p>
            </p:txBody>
          </p:sp>
        </mc:Fallback>
      </mc:AlternateContent>
      <p:sp>
        <p:nvSpPr>
          <p:cNvPr id="7" name="Footer Placeholder 6"/>
          <p:cNvSpPr>
            <a:spLocks noGrp="1"/>
          </p:cNvSpPr>
          <p:nvPr>
            <p:ph type="ftr" sz="quarter" idx="11"/>
          </p:nvPr>
        </p:nvSpPr>
        <p:spPr/>
        <p:txBody>
          <a:bodyPr/>
          <a:lstStyle/>
          <a:p>
            <a:r>
              <a:rPr lang="fr-FR"/>
              <a:t>Lecture - 1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5</a:t>
            </a:fld>
            <a:endParaRPr lang="en-US" dirty="0"/>
          </a:p>
        </p:txBody>
      </p:sp>
    </p:spTree>
    <p:extLst>
      <p:ext uri="{BB962C8B-B14F-4D97-AF65-F5344CB8AC3E}">
        <p14:creationId xmlns:p14="http://schemas.microsoft.com/office/powerpoint/2010/main" val="2095340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fontScale="90000"/>
          </a:bodyPr>
          <a:lstStyle/>
          <a:p>
            <a:pPr algn="ctr"/>
            <a:r>
              <a:rPr lang="en-IN" b="1" dirty="0">
                <a:solidFill>
                  <a:schemeClr val="bg1"/>
                </a:solidFill>
              </a:rPr>
              <a:t>What is a Magnetic field?</a:t>
            </a:r>
          </a:p>
        </p:txBody>
      </p:sp>
      <p:sp>
        <p:nvSpPr>
          <p:cNvPr id="3" name="Content Placeholder 2"/>
          <p:cNvSpPr>
            <a:spLocks noGrp="1"/>
          </p:cNvSpPr>
          <p:nvPr>
            <p:ph idx="1"/>
          </p:nvPr>
        </p:nvSpPr>
        <p:spPr>
          <a:xfrm>
            <a:off x="753288" y="1404134"/>
            <a:ext cx="11216503" cy="5114551"/>
          </a:xfrm>
        </p:spPr>
        <p:txBody>
          <a:bodyPr>
            <a:normAutofit/>
          </a:bodyPr>
          <a:lstStyle/>
          <a:p>
            <a:pPr>
              <a:lnSpc>
                <a:spcPct val="100000"/>
              </a:lnSpc>
              <a:spcAft>
                <a:spcPts val="600"/>
              </a:spcAft>
            </a:pPr>
            <a:r>
              <a:rPr lang="en-GB" b="0" i="0" dirty="0">
                <a:effectLst/>
              </a:rPr>
              <a:t>A magnetic field is a </a:t>
            </a:r>
            <a:r>
              <a:rPr lang="en-GB" b="1" i="0" dirty="0">
                <a:effectLst/>
              </a:rPr>
              <a:t>region around a magnet</a:t>
            </a:r>
            <a:r>
              <a:rPr lang="en-GB" b="0" i="0" dirty="0">
                <a:effectLst/>
              </a:rPr>
              <a:t>, </a:t>
            </a:r>
            <a:r>
              <a:rPr lang="en-GB" b="1" i="0" dirty="0">
                <a:effectLst/>
              </a:rPr>
              <a:t>moving electric charge</a:t>
            </a:r>
            <a:r>
              <a:rPr lang="en-GB" b="0" i="0" dirty="0">
                <a:effectLst/>
              </a:rPr>
              <a:t>, </a:t>
            </a:r>
            <a:r>
              <a:rPr lang="en-GB" b="1" i="0" dirty="0">
                <a:effectLst/>
              </a:rPr>
              <a:t>where magnetic forces act</a:t>
            </a:r>
            <a:r>
              <a:rPr lang="en-GB" b="0" i="0" dirty="0">
                <a:effectLst/>
              </a:rPr>
              <a:t>.</a:t>
            </a:r>
          </a:p>
          <a:p>
            <a:pPr>
              <a:lnSpc>
                <a:spcPct val="100000"/>
              </a:lnSpc>
              <a:spcAft>
                <a:spcPts val="600"/>
              </a:spcAft>
            </a:pPr>
            <a:r>
              <a:rPr lang="en-GB" b="1" dirty="0"/>
              <a:t>Outside the magnet, </a:t>
            </a:r>
            <a:r>
              <a:rPr lang="en-GB" dirty="0"/>
              <a:t>the lines flow from the North pole to the South pole.</a:t>
            </a:r>
          </a:p>
          <a:p>
            <a:pPr>
              <a:lnSpc>
                <a:spcPct val="100000"/>
              </a:lnSpc>
              <a:spcAft>
                <a:spcPts val="600"/>
              </a:spcAft>
            </a:pPr>
            <a:r>
              <a:rPr lang="en-GB" dirty="0"/>
              <a:t>I</a:t>
            </a:r>
            <a:r>
              <a:rPr lang="en-GB" b="0" i="0" dirty="0">
                <a:effectLst/>
              </a:rPr>
              <a:t>t has both </a:t>
            </a:r>
            <a:r>
              <a:rPr lang="en-GB" b="1" i="0" dirty="0">
                <a:effectLst/>
              </a:rPr>
              <a:t>magnitude and direction</a:t>
            </a:r>
            <a:r>
              <a:rPr lang="en-GB" b="0" i="0" dirty="0">
                <a:effectLst/>
              </a:rPr>
              <a:t>.</a:t>
            </a:r>
          </a:p>
          <a:p>
            <a:pPr>
              <a:lnSpc>
                <a:spcPct val="100000"/>
              </a:lnSpc>
              <a:spcAft>
                <a:spcPts val="600"/>
              </a:spcAft>
            </a:pPr>
            <a:endParaRPr lang="en-GB" sz="4400" b="0" i="0" dirty="0">
              <a:effectLst/>
            </a:endParaRPr>
          </a:p>
          <a:p>
            <a:pPr marL="0" indent="0">
              <a:buNone/>
            </a:pPr>
            <a:endParaRPr lang="en-GB" sz="3200" b="1" dirty="0">
              <a:effectLst/>
              <a:latin typeface="+mn-lt"/>
              <a:ea typeface="Times New Roman" panose="02020603050405020304" pitchFamily="18" charset="0"/>
            </a:endParaRPr>
          </a:p>
          <a:p>
            <a:endParaRPr lang="en-GB" sz="3200" dirty="0">
              <a:latin typeface="+mn-lt"/>
            </a:endParaRPr>
          </a:p>
        </p:txBody>
      </p:sp>
      <p:sp>
        <p:nvSpPr>
          <p:cNvPr id="7" name="Footer Placeholder 6"/>
          <p:cNvSpPr>
            <a:spLocks noGrp="1"/>
          </p:cNvSpPr>
          <p:nvPr>
            <p:ph type="ftr" sz="quarter" idx="11"/>
          </p:nvPr>
        </p:nvSpPr>
        <p:spPr/>
        <p:txBody>
          <a:bodyPr/>
          <a:lstStyle/>
          <a:p>
            <a:r>
              <a:rPr lang="fr-FR" dirty="0"/>
              <a:t>Lecture - 1 / </a:t>
            </a:r>
            <a:r>
              <a:rPr lang="fr-FR" dirty="0" err="1"/>
              <a:t>Electromagnetic</a:t>
            </a:r>
            <a:r>
              <a:rPr lang="fr-FR" dirty="0"/>
              <a:t>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6</a:t>
            </a:fld>
            <a:endParaRPr lang="en-US" dirty="0"/>
          </a:p>
        </p:txBody>
      </p:sp>
      <p:pic>
        <p:nvPicPr>
          <p:cNvPr id="4" name="Picture 4" descr="Animal Navigation Using Magnetic Fields – BiteScis">
            <a:extLst>
              <a:ext uri="{FF2B5EF4-FFF2-40B4-BE49-F238E27FC236}">
                <a16:creationId xmlns:a16="http://schemas.microsoft.com/office/drawing/2014/main" id="{5A090883-E2BE-53E7-6378-4D5DA49A86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5046" y="3758483"/>
            <a:ext cx="3802182" cy="26155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41140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fontScale="90000"/>
          </a:bodyPr>
          <a:lstStyle/>
          <a:p>
            <a:pPr algn="ctr"/>
            <a:r>
              <a:rPr lang="en-IN" b="1" dirty="0">
                <a:solidFill>
                  <a:schemeClr val="bg1"/>
                </a:solidFill>
              </a:rPr>
              <a:t>What is a Magnetic field?</a:t>
            </a:r>
          </a:p>
        </p:txBody>
      </p:sp>
      <p:sp>
        <p:nvSpPr>
          <p:cNvPr id="3" name="Content Placeholder 2"/>
          <p:cNvSpPr>
            <a:spLocks noGrp="1"/>
          </p:cNvSpPr>
          <p:nvPr>
            <p:ph idx="1"/>
          </p:nvPr>
        </p:nvSpPr>
        <p:spPr>
          <a:xfrm>
            <a:off x="498143" y="1404134"/>
            <a:ext cx="11416353" cy="5114551"/>
          </a:xfrm>
        </p:spPr>
        <p:txBody>
          <a:bodyPr>
            <a:normAutofit/>
          </a:bodyPr>
          <a:lstStyle/>
          <a:p>
            <a:pPr algn="l"/>
            <a:r>
              <a:rPr lang="en-GB" sz="3200" dirty="0">
                <a:solidFill>
                  <a:schemeClr val="tx1"/>
                </a:solidFill>
              </a:rPr>
              <a:t>The </a:t>
            </a:r>
            <a:r>
              <a:rPr lang="en-GB" sz="3200" b="1" dirty="0">
                <a:solidFill>
                  <a:schemeClr val="tx1"/>
                </a:solidFill>
              </a:rPr>
              <a:t>magnetic field (B) </a:t>
            </a:r>
            <a:r>
              <a:rPr lang="en-GB" sz="3200" dirty="0">
                <a:solidFill>
                  <a:schemeClr val="tx1"/>
                </a:solidFill>
              </a:rPr>
              <a:t>at a point is defined as the </a:t>
            </a:r>
            <a:r>
              <a:rPr lang="en-GB" sz="3200" b="1" dirty="0">
                <a:solidFill>
                  <a:schemeClr val="tx1"/>
                </a:solidFill>
              </a:rPr>
              <a:t>force (𝐹) experienced by a moving charge (𝑞) </a:t>
            </a:r>
            <a:r>
              <a:rPr lang="en-GB" sz="3200" dirty="0">
                <a:solidFill>
                  <a:schemeClr val="tx1"/>
                </a:solidFill>
              </a:rPr>
              <a:t>in the field is </a:t>
            </a:r>
            <a:r>
              <a:rPr lang="en-GB" sz="3200" b="1" dirty="0">
                <a:solidFill>
                  <a:schemeClr val="tx1"/>
                </a:solidFill>
              </a:rPr>
              <a:t>proportional to the charge (𝑞), the velocity (𝑣) of the charge </a:t>
            </a:r>
            <a:r>
              <a:rPr lang="en-GB" sz="3200" dirty="0">
                <a:solidFill>
                  <a:schemeClr val="tx1"/>
                </a:solidFill>
              </a:rPr>
              <a:t>and</a:t>
            </a:r>
            <a:r>
              <a:rPr lang="en-GB" sz="3200" b="1" dirty="0">
                <a:solidFill>
                  <a:schemeClr val="tx1"/>
                </a:solidFill>
              </a:rPr>
              <a:t> the angle (𝜃) </a:t>
            </a:r>
            <a:r>
              <a:rPr lang="en-GB" sz="3200" dirty="0">
                <a:solidFill>
                  <a:schemeClr val="tx1"/>
                </a:solidFill>
              </a:rPr>
              <a:t>between the velocity vector and the magnetic field.</a:t>
            </a:r>
          </a:p>
          <a:p>
            <a:pPr algn="l"/>
            <a:r>
              <a:rPr lang="en-GB" sz="3200" dirty="0">
                <a:solidFill>
                  <a:schemeClr val="tx1"/>
                </a:solidFill>
              </a:rPr>
              <a:t>𝐹=𝑞𝑣𝐵sin⁡(𝜃)</a:t>
            </a:r>
          </a:p>
          <a:p>
            <a:pPr algn="l"/>
            <a:r>
              <a:rPr lang="en-GB" sz="3200" b="0" i="0" dirty="0">
                <a:effectLst/>
              </a:rPr>
              <a:t>The magnetic field strength is measured in </a:t>
            </a:r>
            <a:r>
              <a:rPr lang="en-GB" sz="3200" b="1" i="0" dirty="0">
                <a:effectLst/>
              </a:rPr>
              <a:t>tesla (T), </a:t>
            </a:r>
          </a:p>
          <a:p>
            <a:pPr algn="l"/>
            <a:r>
              <a:rPr lang="en-GB" sz="3200" b="0" i="0" dirty="0">
                <a:effectLst/>
              </a:rPr>
              <a:t>Weber per meter square (T = Wb/m²</a:t>
            </a:r>
            <a:r>
              <a:rPr lang="en-GB" sz="3200" dirty="0"/>
              <a:t>)</a:t>
            </a:r>
            <a:endParaRPr lang="en-GB" sz="4400" b="0" i="0" dirty="0">
              <a:effectLst/>
            </a:endParaRPr>
          </a:p>
          <a:p>
            <a:pPr marL="0" indent="0">
              <a:buNone/>
            </a:pPr>
            <a:endParaRPr lang="en-GB" sz="4800" b="1" dirty="0">
              <a:effectLst/>
              <a:latin typeface="+mn-lt"/>
              <a:ea typeface="Times New Roman" panose="02020603050405020304" pitchFamily="18" charset="0"/>
            </a:endParaRPr>
          </a:p>
          <a:p>
            <a:endParaRPr lang="en-GB" sz="3200" dirty="0">
              <a:latin typeface="+mn-lt"/>
            </a:endParaRPr>
          </a:p>
        </p:txBody>
      </p:sp>
      <p:sp>
        <p:nvSpPr>
          <p:cNvPr id="7" name="Footer Placeholder 6"/>
          <p:cNvSpPr>
            <a:spLocks noGrp="1"/>
          </p:cNvSpPr>
          <p:nvPr>
            <p:ph type="ftr" sz="quarter" idx="11"/>
          </p:nvPr>
        </p:nvSpPr>
        <p:spPr/>
        <p:txBody>
          <a:bodyPr/>
          <a:lstStyle/>
          <a:p>
            <a:r>
              <a:rPr lang="fr-FR" dirty="0"/>
              <a:t>Lecture - 1 / </a:t>
            </a:r>
            <a:r>
              <a:rPr lang="fr-FR" dirty="0" err="1"/>
              <a:t>Electromagnetic</a:t>
            </a:r>
            <a:r>
              <a:rPr lang="fr-FR" dirty="0"/>
              <a:t>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7</a:t>
            </a:fld>
            <a:endParaRPr lang="en-US" dirty="0"/>
          </a:p>
        </p:txBody>
      </p:sp>
    </p:spTree>
    <p:extLst>
      <p:ext uri="{BB962C8B-B14F-4D97-AF65-F5344CB8AC3E}">
        <p14:creationId xmlns:p14="http://schemas.microsoft.com/office/powerpoint/2010/main" val="41373546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fontScale="90000"/>
          </a:bodyPr>
          <a:lstStyle/>
          <a:p>
            <a:pPr algn="ctr"/>
            <a:r>
              <a:rPr lang="en-IN" b="1" dirty="0">
                <a:solidFill>
                  <a:schemeClr val="bg1"/>
                </a:solidFill>
              </a:rPr>
              <a:t>What is Electromagnetism?</a:t>
            </a:r>
          </a:p>
        </p:txBody>
      </p:sp>
      <p:sp>
        <p:nvSpPr>
          <p:cNvPr id="3" name="Content Placeholder 2"/>
          <p:cNvSpPr>
            <a:spLocks noGrp="1"/>
          </p:cNvSpPr>
          <p:nvPr>
            <p:ph idx="1"/>
          </p:nvPr>
        </p:nvSpPr>
        <p:spPr>
          <a:xfrm>
            <a:off x="753288" y="1404134"/>
            <a:ext cx="11216503" cy="5114551"/>
          </a:xfrm>
        </p:spPr>
        <p:txBody>
          <a:bodyPr>
            <a:normAutofit lnSpcReduction="10000"/>
          </a:bodyPr>
          <a:lstStyle/>
          <a:p>
            <a:pPr>
              <a:lnSpc>
                <a:spcPct val="100000"/>
              </a:lnSpc>
              <a:spcAft>
                <a:spcPts val="600"/>
              </a:spcAft>
            </a:pPr>
            <a:r>
              <a:rPr lang="en-GB" sz="3600" dirty="0"/>
              <a:t>H</a:t>
            </a:r>
            <a:r>
              <a:rPr lang="en-GB" sz="3600" i="0" dirty="0">
                <a:effectLst/>
              </a:rPr>
              <a:t>ow </a:t>
            </a:r>
            <a:r>
              <a:rPr lang="en-GB" sz="3600" b="1" i="0" dirty="0">
                <a:effectLst/>
              </a:rPr>
              <a:t>electric and magnetic fields interact and influence </a:t>
            </a:r>
            <a:r>
              <a:rPr lang="en-GB" sz="3600" i="0" dirty="0">
                <a:effectLst/>
              </a:rPr>
              <a:t>each other?</a:t>
            </a:r>
          </a:p>
          <a:p>
            <a:pPr>
              <a:lnSpc>
                <a:spcPct val="100000"/>
              </a:lnSpc>
              <a:spcAft>
                <a:spcPts val="600"/>
              </a:spcAft>
            </a:pPr>
            <a:r>
              <a:rPr lang="en-GB" sz="3600" b="0" dirty="0">
                <a:effectLst/>
              </a:rPr>
              <a:t>A </a:t>
            </a:r>
            <a:r>
              <a:rPr lang="en-GB" sz="3600" b="1" dirty="0">
                <a:effectLst/>
              </a:rPr>
              <a:t>magnetic field is created when current flows through a conductor.</a:t>
            </a:r>
          </a:p>
          <a:p>
            <a:pPr>
              <a:lnSpc>
                <a:spcPct val="100000"/>
              </a:lnSpc>
              <a:spcAft>
                <a:spcPts val="600"/>
              </a:spcAft>
            </a:pPr>
            <a:r>
              <a:rPr lang="en-GB" sz="3600" b="1" dirty="0">
                <a:effectLst/>
              </a:rPr>
              <a:t>Electric charges generate an electric field</a:t>
            </a:r>
            <a:r>
              <a:rPr lang="en-GB" sz="3600" b="0" dirty="0">
                <a:effectLst/>
              </a:rPr>
              <a:t>, while moving </a:t>
            </a:r>
            <a:r>
              <a:rPr lang="en-GB" sz="3600" b="1" dirty="0">
                <a:effectLst/>
              </a:rPr>
              <a:t>charges (currents) generate a magnetic field</a:t>
            </a:r>
            <a:r>
              <a:rPr lang="en-GB" sz="3600" b="0" dirty="0">
                <a:effectLst/>
              </a:rPr>
              <a:t>.</a:t>
            </a:r>
          </a:p>
          <a:p>
            <a:pPr>
              <a:lnSpc>
                <a:spcPct val="100000"/>
              </a:lnSpc>
              <a:spcAft>
                <a:spcPts val="600"/>
              </a:spcAft>
            </a:pPr>
            <a:r>
              <a:rPr lang="en-GB" sz="3600" dirty="0"/>
              <a:t>It is </a:t>
            </a:r>
            <a:r>
              <a:rPr lang="en-GB" sz="3600" b="0" i="0" dirty="0">
                <a:effectLst/>
              </a:rPr>
              <a:t>the </a:t>
            </a:r>
            <a:r>
              <a:rPr lang="en-GB" sz="3600" b="1" i="0" dirty="0">
                <a:effectLst/>
              </a:rPr>
              <a:t>electromagnetic force </a:t>
            </a:r>
            <a:r>
              <a:rPr lang="en-GB" sz="3600" b="0" i="0" dirty="0">
                <a:effectLst/>
              </a:rPr>
              <a:t>that occurs between </a:t>
            </a:r>
            <a:r>
              <a:rPr lang="en-GB" sz="3600" b="1" i="0" dirty="0">
                <a:effectLst/>
              </a:rPr>
              <a:t>electrically charged particles</a:t>
            </a:r>
            <a:r>
              <a:rPr lang="en-GB" sz="3600" b="0" i="0" dirty="0">
                <a:effectLst/>
              </a:rPr>
              <a:t>. </a:t>
            </a:r>
          </a:p>
          <a:p>
            <a:pPr marL="0" indent="0">
              <a:buNone/>
            </a:pPr>
            <a:endParaRPr lang="en-GB" sz="3200" b="1" dirty="0">
              <a:effectLst/>
              <a:latin typeface="+mn-lt"/>
              <a:ea typeface="Times New Roman" panose="02020603050405020304" pitchFamily="18" charset="0"/>
            </a:endParaRPr>
          </a:p>
          <a:p>
            <a:endParaRPr lang="en-GB" sz="3200" dirty="0">
              <a:latin typeface="+mn-lt"/>
            </a:endParaRPr>
          </a:p>
        </p:txBody>
      </p:sp>
      <p:sp>
        <p:nvSpPr>
          <p:cNvPr id="7" name="Footer Placeholder 6"/>
          <p:cNvSpPr>
            <a:spLocks noGrp="1"/>
          </p:cNvSpPr>
          <p:nvPr>
            <p:ph type="ftr" sz="quarter" idx="11"/>
          </p:nvPr>
        </p:nvSpPr>
        <p:spPr/>
        <p:txBody>
          <a:bodyPr/>
          <a:lstStyle/>
          <a:p>
            <a:r>
              <a:rPr lang="fr-FR"/>
              <a:t>Lecture - 1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8</a:t>
            </a:fld>
            <a:endParaRPr lang="en-US" dirty="0"/>
          </a:p>
        </p:txBody>
      </p:sp>
    </p:spTree>
    <p:extLst>
      <p:ext uri="{BB962C8B-B14F-4D97-AF65-F5344CB8AC3E}">
        <p14:creationId xmlns:p14="http://schemas.microsoft.com/office/powerpoint/2010/main" val="39421880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29826" y="122738"/>
            <a:ext cx="5909846" cy="871442"/>
          </a:xfrm>
        </p:spPr>
        <p:txBody>
          <a:bodyPr>
            <a:normAutofit fontScale="90000"/>
          </a:bodyPr>
          <a:lstStyle/>
          <a:p>
            <a:pPr algn="ctr"/>
            <a:r>
              <a:rPr lang="en-IN" b="1" dirty="0">
                <a:solidFill>
                  <a:schemeClr val="bg1"/>
                </a:solidFill>
              </a:rPr>
              <a:t>Electromagnetic Radiation - Introduction</a:t>
            </a:r>
          </a:p>
        </p:txBody>
      </p:sp>
      <p:sp>
        <p:nvSpPr>
          <p:cNvPr id="3" name="Content Placeholder 2"/>
          <p:cNvSpPr>
            <a:spLocks noGrp="1"/>
          </p:cNvSpPr>
          <p:nvPr>
            <p:ph idx="1"/>
          </p:nvPr>
        </p:nvSpPr>
        <p:spPr>
          <a:xfrm>
            <a:off x="753288" y="1404134"/>
            <a:ext cx="11216503" cy="5114551"/>
          </a:xfrm>
        </p:spPr>
        <p:txBody>
          <a:bodyPr>
            <a:normAutofit/>
          </a:bodyPr>
          <a:lstStyle/>
          <a:p>
            <a:pPr>
              <a:lnSpc>
                <a:spcPct val="110000"/>
              </a:lnSpc>
            </a:pPr>
            <a:r>
              <a:rPr lang="en-GB" b="0" i="0" dirty="0">
                <a:effectLst/>
              </a:rPr>
              <a:t>Historically, </a:t>
            </a:r>
            <a:r>
              <a:rPr lang="en-GB" b="1" i="0" dirty="0">
                <a:effectLst/>
              </a:rPr>
              <a:t>electricity and magnetism were studied as independent </a:t>
            </a:r>
            <a:r>
              <a:rPr lang="en-GB" b="0" i="0" dirty="0">
                <a:effectLst/>
              </a:rPr>
              <a:t>phenomena.</a:t>
            </a:r>
          </a:p>
          <a:p>
            <a:pPr>
              <a:lnSpc>
                <a:spcPct val="110000"/>
              </a:lnSpc>
            </a:pPr>
            <a:r>
              <a:rPr lang="en-GB" b="0" i="0" dirty="0">
                <a:effectLst/>
              </a:rPr>
              <a:t>Later in the year 1873, </a:t>
            </a:r>
            <a:r>
              <a:rPr lang="en-GB" b="1" i="0" dirty="0">
                <a:effectLst/>
              </a:rPr>
              <a:t>James Clerk Maxwell</a:t>
            </a:r>
            <a:r>
              <a:rPr lang="en-GB" b="0" i="0" dirty="0">
                <a:effectLst/>
              </a:rPr>
              <a:t>, </a:t>
            </a:r>
            <a:r>
              <a:rPr lang="en-GB" b="1" i="0" dirty="0">
                <a:effectLst/>
              </a:rPr>
              <a:t>unified them under a combined theory known as electromagnetism.</a:t>
            </a:r>
          </a:p>
          <a:p>
            <a:pPr>
              <a:lnSpc>
                <a:spcPct val="110000"/>
              </a:lnSpc>
            </a:pPr>
            <a:r>
              <a:rPr lang="en-US" sz="2800" b="0" i="0" dirty="0">
                <a:effectLst/>
                <a:cs typeface="Arial" panose="020B0604020202020204" pitchFamily="34" charset="0"/>
              </a:rPr>
              <a:t>In </a:t>
            </a:r>
            <a:r>
              <a:rPr lang="en-US" sz="2800" b="1" i="0" dirty="0">
                <a:effectLst/>
                <a:cs typeface="Arial" panose="020B0604020202020204" pitchFamily="34" charset="0"/>
              </a:rPr>
              <a:t>1887, Heinrich Hertz </a:t>
            </a:r>
            <a:r>
              <a:rPr lang="en-US" sz="2800" b="0" i="0" dirty="0">
                <a:effectLst/>
                <a:cs typeface="Arial" panose="020B0604020202020204" pitchFamily="34" charset="0"/>
              </a:rPr>
              <a:t>demonstrated the </a:t>
            </a:r>
            <a:r>
              <a:rPr lang="en-US" sz="2800" b="1" i="0" dirty="0">
                <a:effectLst/>
                <a:cs typeface="Arial" panose="020B0604020202020204" pitchFamily="34" charset="0"/>
              </a:rPr>
              <a:t>existence of Electromagnetic waves </a:t>
            </a:r>
            <a:r>
              <a:rPr lang="en-US" dirty="0">
                <a:cs typeface="Arial" panose="020B0604020202020204" pitchFamily="34" charset="0"/>
              </a:rPr>
              <a:t>as</a:t>
            </a:r>
            <a:r>
              <a:rPr lang="en-US" sz="2800" b="0" i="0" dirty="0">
                <a:effectLst/>
                <a:cs typeface="Arial" panose="020B0604020202020204" pitchFamily="34" charset="0"/>
              </a:rPr>
              <a:t> stated by </a:t>
            </a:r>
            <a:r>
              <a:rPr lang="en-US" sz="2800" b="1" i="0" dirty="0">
                <a:effectLst/>
                <a:cs typeface="Arial" panose="020B0604020202020204" pitchFamily="34" charset="0"/>
              </a:rPr>
              <a:t>Maxwell.</a:t>
            </a:r>
          </a:p>
          <a:p>
            <a:pPr>
              <a:lnSpc>
                <a:spcPct val="110000"/>
              </a:lnSpc>
            </a:pPr>
            <a:r>
              <a:rPr lang="en-GB" b="0" i="0" dirty="0">
                <a:effectLst/>
              </a:rPr>
              <a:t>Oscillating charges in </a:t>
            </a:r>
            <a:r>
              <a:rPr lang="en-GB" b="1" i="0" dirty="0">
                <a:effectLst/>
              </a:rPr>
              <a:t>free space generate both electric and magnetic fields, which propagate as electromagnetic waves.</a:t>
            </a:r>
          </a:p>
          <a:p>
            <a:pPr>
              <a:lnSpc>
                <a:spcPct val="110000"/>
              </a:lnSpc>
            </a:pPr>
            <a:endParaRPr lang="en-US" sz="2800" b="1" i="0" dirty="0">
              <a:effectLst/>
              <a:cs typeface="Arial" panose="020B0604020202020204" pitchFamily="34" charset="0"/>
            </a:endParaRPr>
          </a:p>
          <a:p>
            <a:pPr>
              <a:lnSpc>
                <a:spcPct val="150000"/>
              </a:lnSpc>
            </a:pPr>
            <a:endParaRPr lang="en-US" sz="2800" b="0" i="0" dirty="0">
              <a:effectLst/>
              <a:cs typeface="Arial" panose="020B0604020202020204" pitchFamily="34" charset="0"/>
            </a:endParaRPr>
          </a:p>
          <a:p>
            <a:pPr marL="0" indent="0">
              <a:buNone/>
            </a:pPr>
            <a:endParaRPr lang="en-GB" sz="3200" b="1" dirty="0">
              <a:effectLst/>
              <a:latin typeface="+mn-lt"/>
              <a:ea typeface="Times New Roman" panose="02020603050405020304" pitchFamily="18" charset="0"/>
            </a:endParaRPr>
          </a:p>
          <a:p>
            <a:endParaRPr lang="en-GB" sz="3200" dirty="0">
              <a:latin typeface="+mn-lt"/>
            </a:endParaRPr>
          </a:p>
        </p:txBody>
      </p:sp>
      <p:sp>
        <p:nvSpPr>
          <p:cNvPr id="7" name="Footer Placeholder 6"/>
          <p:cNvSpPr>
            <a:spLocks noGrp="1"/>
          </p:cNvSpPr>
          <p:nvPr>
            <p:ph type="ftr" sz="quarter" idx="11"/>
          </p:nvPr>
        </p:nvSpPr>
        <p:spPr/>
        <p:txBody>
          <a:bodyPr/>
          <a:lstStyle/>
          <a:p>
            <a:r>
              <a:rPr lang="fr-FR"/>
              <a:t>Lecture - 1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9</a:t>
            </a:fld>
            <a:endParaRPr lang="en-US" dirty="0"/>
          </a:p>
        </p:txBody>
      </p:sp>
    </p:spTree>
    <p:extLst>
      <p:ext uri="{BB962C8B-B14F-4D97-AF65-F5344CB8AC3E}">
        <p14:creationId xmlns:p14="http://schemas.microsoft.com/office/powerpoint/2010/main" val="31316839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D39392-A320-907A-CAA3-E2DB7D723E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D69126-E5C2-283F-9319-9F52144FC7EC}"/>
              </a:ext>
            </a:extLst>
          </p:cNvPr>
          <p:cNvSpPr>
            <a:spLocks noGrp="1"/>
          </p:cNvSpPr>
          <p:nvPr>
            <p:ph type="title"/>
          </p:nvPr>
        </p:nvSpPr>
        <p:spPr>
          <a:xfrm>
            <a:off x="3129826" y="122738"/>
            <a:ext cx="5909846" cy="871442"/>
          </a:xfrm>
        </p:spPr>
        <p:txBody>
          <a:bodyPr>
            <a:normAutofit fontScale="90000"/>
          </a:bodyPr>
          <a:lstStyle/>
          <a:p>
            <a:pPr algn="ctr"/>
            <a:r>
              <a:rPr lang="en-IN" b="1" dirty="0">
                <a:solidFill>
                  <a:schemeClr val="bg1"/>
                </a:solidFill>
              </a:rPr>
              <a:t>Electromagnetic Radiation - Introduction</a:t>
            </a:r>
          </a:p>
        </p:txBody>
      </p:sp>
      <p:sp>
        <p:nvSpPr>
          <p:cNvPr id="3" name="Content Placeholder 2">
            <a:extLst>
              <a:ext uri="{FF2B5EF4-FFF2-40B4-BE49-F238E27FC236}">
                <a16:creationId xmlns:a16="http://schemas.microsoft.com/office/drawing/2014/main" id="{F4DFEC45-7E7C-F97D-68FC-0C7C9B1C160C}"/>
              </a:ext>
            </a:extLst>
          </p:cNvPr>
          <p:cNvSpPr>
            <a:spLocks noGrp="1"/>
          </p:cNvSpPr>
          <p:nvPr>
            <p:ph idx="1"/>
          </p:nvPr>
        </p:nvSpPr>
        <p:spPr>
          <a:xfrm>
            <a:off x="753288" y="1404134"/>
            <a:ext cx="11216503" cy="5114551"/>
          </a:xfrm>
        </p:spPr>
        <p:txBody>
          <a:bodyPr>
            <a:normAutofit/>
          </a:bodyPr>
          <a:lstStyle/>
          <a:p>
            <a:pPr>
              <a:lnSpc>
                <a:spcPct val="150000"/>
              </a:lnSpc>
            </a:pPr>
            <a:endParaRPr lang="en-US" sz="2800" b="0" i="0" dirty="0">
              <a:effectLst/>
              <a:cs typeface="Arial" panose="020B0604020202020204" pitchFamily="34" charset="0"/>
            </a:endParaRPr>
          </a:p>
          <a:p>
            <a:pPr marL="0" indent="0">
              <a:buNone/>
            </a:pPr>
            <a:endParaRPr lang="en-GB" sz="3200" b="1" dirty="0">
              <a:effectLst/>
              <a:latin typeface="+mn-lt"/>
              <a:ea typeface="Times New Roman" panose="02020603050405020304" pitchFamily="18" charset="0"/>
            </a:endParaRPr>
          </a:p>
          <a:p>
            <a:endParaRPr lang="en-GB" sz="3200" dirty="0">
              <a:latin typeface="+mn-lt"/>
            </a:endParaRPr>
          </a:p>
        </p:txBody>
      </p:sp>
      <p:sp>
        <p:nvSpPr>
          <p:cNvPr id="7" name="Footer Placeholder 6">
            <a:extLst>
              <a:ext uri="{FF2B5EF4-FFF2-40B4-BE49-F238E27FC236}">
                <a16:creationId xmlns:a16="http://schemas.microsoft.com/office/drawing/2014/main" id="{9881FA1D-430B-083D-A5CE-7B4AE2E96A07}"/>
              </a:ext>
            </a:extLst>
          </p:cNvPr>
          <p:cNvSpPr>
            <a:spLocks noGrp="1"/>
          </p:cNvSpPr>
          <p:nvPr>
            <p:ph type="ftr" sz="quarter" idx="11"/>
          </p:nvPr>
        </p:nvSpPr>
        <p:spPr/>
        <p:txBody>
          <a:bodyPr/>
          <a:lstStyle/>
          <a:p>
            <a:r>
              <a:rPr lang="fr-FR"/>
              <a:t>Lecture - 1 / Electromagnetic Radiation</a:t>
            </a:r>
            <a:endParaRPr lang="en-US" dirty="0"/>
          </a:p>
        </p:txBody>
      </p:sp>
      <p:sp>
        <p:nvSpPr>
          <p:cNvPr id="8" name="Slide Number Placeholder 7">
            <a:extLst>
              <a:ext uri="{FF2B5EF4-FFF2-40B4-BE49-F238E27FC236}">
                <a16:creationId xmlns:a16="http://schemas.microsoft.com/office/drawing/2014/main" id="{538C9FA9-D081-EC1E-3075-07416F41DD54}"/>
              </a:ext>
            </a:extLst>
          </p:cNvPr>
          <p:cNvSpPr>
            <a:spLocks noGrp="1"/>
          </p:cNvSpPr>
          <p:nvPr>
            <p:ph type="sldNum" sz="quarter" idx="12"/>
          </p:nvPr>
        </p:nvSpPr>
        <p:spPr/>
        <p:txBody>
          <a:bodyPr/>
          <a:lstStyle/>
          <a:p>
            <a:fld id="{A465DFF1-0632-DC41-8079-D9882AFED7B7}" type="slidenum">
              <a:rPr lang="en-US" smtClean="0"/>
              <a:pPr/>
              <a:t>10</a:t>
            </a:fld>
            <a:endParaRPr lang="en-US" dirty="0"/>
          </a:p>
        </p:txBody>
      </p:sp>
      <p:pic>
        <p:nvPicPr>
          <p:cNvPr id="4" name="Picture 3">
            <a:extLst>
              <a:ext uri="{FF2B5EF4-FFF2-40B4-BE49-F238E27FC236}">
                <a16:creationId xmlns:a16="http://schemas.microsoft.com/office/drawing/2014/main" id="{5F5EF4FD-CFF0-6EA9-38C9-933E35FE748F}"/>
              </a:ext>
            </a:extLst>
          </p:cNvPr>
          <p:cNvPicPr>
            <a:picLocks noChangeAspect="1"/>
          </p:cNvPicPr>
          <p:nvPr/>
        </p:nvPicPr>
        <p:blipFill>
          <a:blip r:embed="rId3"/>
          <a:stretch>
            <a:fillRect/>
          </a:stretch>
        </p:blipFill>
        <p:spPr>
          <a:xfrm>
            <a:off x="3198674" y="1889845"/>
            <a:ext cx="5772150" cy="4086225"/>
          </a:xfrm>
          <a:prstGeom prst="rect">
            <a:avLst/>
          </a:prstGeom>
        </p:spPr>
      </p:pic>
    </p:spTree>
    <p:extLst>
      <p:ext uri="{BB962C8B-B14F-4D97-AF65-F5344CB8AC3E}">
        <p14:creationId xmlns:p14="http://schemas.microsoft.com/office/powerpoint/2010/main" val="28162756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29826" y="122738"/>
            <a:ext cx="5909846" cy="871442"/>
          </a:xfrm>
        </p:spPr>
        <p:txBody>
          <a:bodyPr>
            <a:normAutofit fontScale="90000"/>
          </a:bodyPr>
          <a:lstStyle/>
          <a:p>
            <a:pPr algn="ctr"/>
            <a:r>
              <a:rPr lang="en-IN" b="1" dirty="0">
                <a:solidFill>
                  <a:schemeClr val="bg1"/>
                </a:solidFill>
              </a:rPr>
              <a:t>What is Electromagnetic Radiation?</a:t>
            </a:r>
          </a:p>
        </p:txBody>
      </p:sp>
      <p:sp>
        <p:nvSpPr>
          <p:cNvPr id="3" name="Content Placeholder 2"/>
          <p:cNvSpPr>
            <a:spLocks noGrp="1"/>
          </p:cNvSpPr>
          <p:nvPr>
            <p:ph idx="1"/>
          </p:nvPr>
        </p:nvSpPr>
        <p:spPr>
          <a:xfrm>
            <a:off x="753288" y="1404134"/>
            <a:ext cx="11216503" cy="5114551"/>
          </a:xfrm>
        </p:spPr>
        <p:txBody>
          <a:bodyPr>
            <a:normAutofit fontScale="92500"/>
          </a:bodyPr>
          <a:lstStyle/>
          <a:p>
            <a:pPr>
              <a:lnSpc>
                <a:spcPct val="150000"/>
              </a:lnSpc>
            </a:pPr>
            <a:r>
              <a:rPr lang="en-GB" b="0" i="0" dirty="0">
                <a:effectLst/>
              </a:rPr>
              <a:t>Electromagnetic radiation is a form of </a:t>
            </a:r>
            <a:r>
              <a:rPr lang="en-GB" b="1" i="0" dirty="0">
                <a:effectLst/>
              </a:rPr>
              <a:t>energy </a:t>
            </a:r>
            <a:r>
              <a:rPr lang="en-GB" b="0" i="0" dirty="0">
                <a:effectLst/>
              </a:rPr>
              <a:t>that consists of </a:t>
            </a:r>
            <a:r>
              <a:rPr lang="en-GB" b="1" i="0" dirty="0">
                <a:effectLst/>
              </a:rPr>
              <a:t>oscillating electric and magnetic fields</a:t>
            </a:r>
            <a:r>
              <a:rPr lang="en-GB" b="0" i="0" dirty="0">
                <a:effectLst/>
              </a:rPr>
              <a:t>, propagating through space at the </a:t>
            </a:r>
            <a:r>
              <a:rPr lang="en-GB" b="1" i="0" dirty="0">
                <a:effectLst/>
              </a:rPr>
              <a:t>speed of light.</a:t>
            </a:r>
            <a:r>
              <a:rPr lang="en-GB" b="0" i="0" dirty="0">
                <a:effectLst/>
              </a:rPr>
              <a:t> </a:t>
            </a:r>
          </a:p>
          <a:p>
            <a:pPr>
              <a:lnSpc>
                <a:spcPct val="150000"/>
              </a:lnSpc>
            </a:pPr>
            <a:r>
              <a:rPr lang="en-GB" b="0" i="0" dirty="0">
                <a:effectLst/>
              </a:rPr>
              <a:t>It takes various forms, including </a:t>
            </a:r>
            <a:r>
              <a:rPr lang="en-GB" b="1" i="0" dirty="0">
                <a:effectLst/>
              </a:rPr>
              <a:t>radio waves, microwaves, infrared radiation, visible light, etc.</a:t>
            </a:r>
            <a:r>
              <a:rPr lang="en-GB" b="0" i="0" dirty="0">
                <a:effectLst/>
              </a:rPr>
              <a:t> </a:t>
            </a:r>
          </a:p>
          <a:p>
            <a:pPr>
              <a:lnSpc>
                <a:spcPct val="150000"/>
              </a:lnSpc>
            </a:pPr>
            <a:r>
              <a:rPr lang="en-GB" b="0" i="0" dirty="0">
                <a:effectLst/>
              </a:rPr>
              <a:t>EM radiation is </a:t>
            </a:r>
            <a:r>
              <a:rPr lang="en-GB" b="1" i="0" dirty="0">
                <a:effectLst/>
              </a:rPr>
              <a:t>generated by the acceleration of charged particles or by oscillating electric and magnetic </a:t>
            </a:r>
            <a:r>
              <a:rPr lang="en-GB" b="0" i="0" dirty="0">
                <a:effectLst/>
              </a:rPr>
              <a:t>disturbances </a:t>
            </a:r>
            <a:r>
              <a:rPr lang="en-GB" b="1" i="0" dirty="0">
                <a:effectLst/>
              </a:rPr>
              <a:t>and can travel through both matter and vacuum.</a:t>
            </a:r>
            <a:endParaRPr lang="en-GB" sz="3200" b="1" dirty="0">
              <a:effectLst/>
              <a:latin typeface="+mn-lt"/>
              <a:ea typeface="Times New Roman" panose="02020603050405020304" pitchFamily="18" charset="0"/>
            </a:endParaRPr>
          </a:p>
          <a:p>
            <a:pPr marL="0" indent="0">
              <a:buNone/>
            </a:pPr>
            <a:endParaRPr lang="en-GB" sz="3200" dirty="0">
              <a:latin typeface="+mn-lt"/>
            </a:endParaRPr>
          </a:p>
        </p:txBody>
      </p:sp>
      <p:sp>
        <p:nvSpPr>
          <p:cNvPr id="7" name="Footer Placeholder 6"/>
          <p:cNvSpPr>
            <a:spLocks noGrp="1"/>
          </p:cNvSpPr>
          <p:nvPr>
            <p:ph type="ftr" sz="quarter" idx="11"/>
          </p:nvPr>
        </p:nvSpPr>
        <p:spPr/>
        <p:txBody>
          <a:bodyPr/>
          <a:lstStyle/>
          <a:p>
            <a:r>
              <a:rPr lang="fr-FR"/>
              <a:t>Lecture - 1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11</a:t>
            </a:fld>
            <a:endParaRPr lang="en-US" dirty="0"/>
          </a:p>
        </p:txBody>
      </p:sp>
    </p:spTree>
    <p:extLst>
      <p:ext uri="{BB962C8B-B14F-4D97-AF65-F5344CB8AC3E}">
        <p14:creationId xmlns:p14="http://schemas.microsoft.com/office/powerpoint/2010/main" val="723216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29826" y="122738"/>
            <a:ext cx="5909846" cy="871442"/>
          </a:xfrm>
        </p:spPr>
        <p:txBody>
          <a:bodyPr>
            <a:normAutofit fontScale="90000"/>
          </a:bodyPr>
          <a:lstStyle/>
          <a:p>
            <a:pPr algn="ctr"/>
            <a:r>
              <a:rPr lang="en-IN" b="1" dirty="0">
                <a:solidFill>
                  <a:schemeClr val="bg1"/>
                </a:solidFill>
              </a:rPr>
              <a:t>What is Electromagnetic Radiation?</a:t>
            </a:r>
          </a:p>
        </p:txBody>
      </p:sp>
      <p:sp>
        <p:nvSpPr>
          <p:cNvPr id="3" name="Content Placeholder 2"/>
          <p:cNvSpPr>
            <a:spLocks noGrp="1"/>
          </p:cNvSpPr>
          <p:nvPr>
            <p:ph idx="1"/>
          </p:nvPr>
        </p:nvSpPr>
        <p:spPr>
          <a:xfrm>
            <a:off x="753288" y="1404134"/>
            <a:ext cx="11216503" cy="5114551"/>
          </a:xfrm>
        </p:spPr>
        <p:txBody>
          <a:bodyPr>
            <a:normAutofit/>
          </a:bodyPr>
          <a:lstStyle/>
          <a:p>
            <a:pPr marL="0" indent="0">
              <a:buNone/>
            </a:pPr>
            <a:r>
              <a:rPr lang="en-GB" sz="3200" dirty="0">
                <a:effectLst/>
                <a:latin typeface="+mn-lt"/>
                <a:ea typeface="Times New Roman" panose="02020603050405020304" pitchFamily="18" charset="0"/>
              </a:rPr>
              <a:t>In an electromagnetic wave, the </a:t>
            </a:r>
            <a:r>
              <a:rPr lang="en-GB" sz="3200" b="1" dirty="0">
                <a:effectLst/>
                <a:latin typeface="+mn-lt"/>
                <a:ea typeface="Times New Roman" panose="02020603050405020304" pitchFamily="18" charset="0"/>
              </a:rPr>
              <a:t>electric field (𝐸) </a:t>
            </a:r>
            <a:r>
              <a:rPr lang="en-GB" sz="3200" dirty="0">
                <a:effectLst/>
                <a:latin typeface="+mn-lt"/>
                <a:ea typeface="Times New Roman" panose="02020603050405020304" pitchFamily="18" charset="0"/>
              </a:rPr>
              <a:t>and </a:t>
            </a:r>
            <a:r>
              <a:rPr lang="en-GB" sz="3200" b="1" dirty="0">
                <a:effectLst/>
                <a:latin typeface="+mn-lt"/>
                <a:ea typeface="Times New Roman" panose="02020603050405020304" pitchFamily="18" charset="0"/>
              </a:rPr>
              <a:t>magnetic field (𝐵) </a:t>
            </a:r>
            <a:r>
              <a:rPr lang="en-GB" sz="3200" dirty="0">
                <a:effectLst/>
                <a:latin typeface="+mn-lt"/>
                <a:ea typeface="Times New Roman" panose="02020603050405020304" pitchFamily="18" charset="0"/>
              </a:rPr>
              <a:t>are </a:t>
            </a:r>
            <a:r>
              <a:rPr lang="en-GB" sz="3200" b="1" dirty="0">
                <a:effectLst/>
                <a:latin typeface="+mn-lt"/>
                <a:ea typeface="Times New Roman" panose="02020603050405020304" pitchFamily="18" charset="0"/>
              </a:rPr>
              <a:t>perpendicular to each other</a:t>
            </a:r>
            <a:r>
              <a:rPr lang="en-GB" sz="3200" dirty="0">
                <a:effectLst/>
                <a:latin typeface="+mn-lt"/>
                <a:ea typeface="Times New Roman" panose="02020603050405020304" pitchFamily="18" charset="0"/>
              </a:rPr>
              <a:t>, and the </a:t>
            </a:r>
            <a:r>
              <a:rPr lang="en-GB" sz="3200" b="1" dirty="0">
                <a:effectLst/>
                <a:latin typeface="+mn-lt"/>
                <a:ea typeface="Times New Roman" panose="02020603050405020304" pitchFamily="18" charset="0"/>
              </a:rPr>
              <a:t>wave propagates in a direction that is perpendicular to both fields, forming a transverse wave.</a:t>
            </a:r>
          </a:p>
          <a:p>
            <a:endParaRPr lang="en-GB" sz="3200" dirty="0">
              <a:latin typeface="+mn-lt"/>
            </a:endParaRPr>
          </a:p>
        </p:txBody>
      </p:sp>
      <p:sp>
        <p:nvSpPr>
          <p:cNvPr id="7" name="Footer Placeholder 6"/>
          <p:cNvSpPr>
            <a:spLocks noGrp="1"/>
          </p:cNvSpPr>
          <p:nvPr>
            <p:ph type="ftr" sz="quarter" idx="11"/>
          </p:nvPr>
        </p:nvSpPr>
        <p:spPr/>
        <p:txBody>
          <a:bodyPr/>
          <a:lstStyle/>
          <a:p>
            <a:r>
              <a:rPr lang="fr-FR"/>
              <a:t>Lecture - 1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12</a:t>
            </a:fld>
            <a:endParaRPr lang="en-US" dirty="0"/>
          </a:p>
        </p:txBody>
      </p:sp>
    </p:spTree>
    <p:extLst>
      <p:ext uri="{BB962C8B-B14F-4D97-AF65-F5344CB8AC3E}">
        <p14:creationId xmlns:p14="http://schemas.microsoft.com/office/powerpoint/2010/main" val="39475092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EE7A9-D6CF-1381-A6B5-18C6D9248ACE}"/>
              </a:ext>
            </a:extLst>
          </p:cNvPr>
          <p:cNvSpPr>
            <a:spLocks noGrp="1"/>
          </p:cNvSpPr>
          <p:nvPr>
            <p:ph type="title"/>
          </p:nvPr>
        </p:nvSpPr>
        <p:spPr>
          <a:xfrm>
            <a:off x="3441481" y="115199"/>
            <a:ext cx="5634220" cy="865664"/>
          </a:xfrm>
        </p:spPr>
        <p:txBody>
          <a:bodyPr>
            <a:normAutofit/>
          </a:bodyPr>
          <a:lstStyle/>
          <a:p>
            <a:r>
              <a:rPr lang="en-US" dirty="0">
                <a:solidFill>
                  <a:schemeClr val="bg1"/>
                </a:solidFill>
              </a:rPr>
              <a:t>Electromagnetic Wave</a:t>
            </a:r>
          </a:p>
        </p:txBody>
      </p:sp>
      <p:sp>
        <p:nvSpPr>
          <p:cNvPr id="16" name="Footer Placeholder 15">
            <a:extLst>
              <a:ext uri="{FF2B5EF4-FFF2-40B4-BE49-F238E27FC236}">
                <a16:creationId xmlns:a16="http://schemas.microsoft.com/office/drawing/2014/main" id="{DD84C0BE-D906-8113-93DB-6FD2E25FA6D9}"/>
              </a:ext>
            </a:extLst>
          </p:cNvPr>
          <p:cNvSpPr>
            <a:spLocks noGrp="1"/>
          </p:cNvSpPr>
          <p:nvPr>
            <p:ph type="ftr" sz="quarter" idx="11"/>
          </p:nvPr>
        </p:nvSpPr>
        <p:spPr/>
        <p:txBody>
          <a:bodyPr/>
          <a:lstStyle/>
          <a:p>
            <a:r>
              <a:rPr lang="en-US"/>
              <a:t>Lecture - 1 / Electromagnetic Radiation</a:t>
            </a:r>
          </a:p>
        </p:txBody>
      </p:sp>
      <p:sp>
        <p:nvSpPr>
          <p:cNvPr id="17" name="Slide Number Placeholder 16">
            <a:extLst>
              <a:ext uri="{FF2B5EF4-FFF2-40B4-BE49-F238E27FC236}">
                <a16:creationId xmlns:a16="http://schemas.microsoft.com/office/drawing/2014/main" id="{C1A453DE-3890-8042-DBA8-62585C512165}"/>
              </a:ext>
            </a:extLst>
          </p:cNvPr>
          <p:cNvSpPr>
            <a:spLocks noGrp="1"/>
          </p:cNvSpPr>
          <p:nvPr>
            <p:ph type="sldNum" sz="quarter" idx="12"/>
          </p:nvPr>
        </p:nvSpPr>
        <p:spPr/>
        <p:txBody>
          <a:bodyPr/>
          <a:lstStyle/>
          <a:p>
            <a:fld id="{0EF9BE6B-3DEC-4507-BF47-B6D911D6E2E4}" type="slidenum">
              <a:rPr lang="en-US" smtClean="0"/>
              <a:t>13</a:t>
            </a:fld>
            <a:endParaRPr lang="en-US"/>
          </a:p>
        </p:txBody>
      </p:sp>
      <p:sp>
        <p:nvSpPr>
          <p:cNvPr id="18" name="Oval 17">
            <a:extLst>
              <a:ext uri="{FF2B5EF4-FFF2-40B4-BE49-F238E27FC236}">
                <a16:creationId xmlns:a16="http://schemas.microsoft.com/office/drawing/2014/main" id="{A3B579B2-792D-223A-0E5A-685939E54976}"/>
              </a:ext>
            </a:extLst>
          </p:cNvPr>
          <p:cNvSpPr/>
          <p:nvPr/>
        </p:nvSpPr>
        <p:spPr>
          <a:xfrm>
            <a:off x="3887435" y="2290458"/>
            <a:ext cx="270588" cy="242595"/>
          </a:xfrm>
          <a:prstGeom prst="ellipse">
            <a:avLst/>
          </a:prstGeom>
          <a:ln>
            <a:solidFill>
              <a:srgbClr val="FF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dirty="0"/>
              <a:t>-</a:t>
            </a:r>
          </a:p>
        </p:txBody>
      </p:sp>
      <p:sp>
        <p:nvSpPr>
          <p:cNvPr id="22" name="Oval 21">
            <a:extLst>
              <a:ext uri="{FF2B5EF4-FFF2-40B4-BE49-F238E27FC236}">
                <a16:creationId xmlns:a16="http://schemas.microsoft.com/office/drawing/2014/main" id="{FC8F871F-4A1A-F6F2-75DE-68FCE9232704}"/>
              </a:ext>
            </a:extLst>
          </p:cNvPr>
          <p:cNvSpPr/>
          <p:nvPr/>
        </p:nvSpPr>
        <p:spPr>
          <a:xfrm>
            <a:off x="3895063" y="2593840"/>
            <a:ext cx="270588" cy="242595"/>
          </a:xfrm>
          <a:prstGeom prst="ellipse">
            <a:avLst/>
          </a:prstGeom>
          <a:ln>
            <a:solidFill>
              <a:srgbClr val="FF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dirty="0"/>
              <a:t>+</a:t>
            </a:r>
          </a:p>
        </p:txBody>
      </p:sp>
      <p:cxnSp>
        <p:nvCxnSpPr>
          <p:cNvPr id="23" name="Straight Arrow Connector 22">
            <a:extLst>
              <a:ext uri="{FF2B5EF4-FFF2-40B4-BE49-F238E27FC236}">
                <a16:creationId xmlns:a16="http://schemas.microsoft.com/office/drawing/2014/main" id="{22E8DBF3-0312-2480-9254-4F04EE1EA05B}"/>
              </a:ext>
            </a:extLst>
          </p:cNvPr>
          <p:cNvCxnSpPr/>
          <p:nvPr/>
        </p:nvCxnSpPr>
        <p:spPr>
          <a:xfrm flipV="1">
            <a:off x="4325048" y="2253608"/>
            <a:ext cx="0" cy="606763"/>
          </a:xfrm>
          <a:prstGeom prst="straightConnector1">
            <a:avLst/>
          </a:prstGeom>
          <a:ln>
            <a:solidFill>
              <a:srgbClr val="FF0000"/>
            </a:solidFill>
            <a:headEnd type="none" w="med" len="med"/>
            <a:tailEnd type="arrow" w="med" len="med"/>
          </a:ln>
        </p:spPr>
        <p:style>
          <a:lnRef idx="2">
            <a:schemeClr val="dk1"/>
          </a:lnRef>
          <a:fillRef idx="0">
            <a:schemeClr val="dk1"/>
          </a:fillRef>
          <a:effectRef idx="1">
            <a:schemeClr val="dk1"/>
          </a:effectRef>
          <a:fontRef idx="minor">
            <a:schemeClr val="tx1"/>
          </a:fontRef>
        </p:style>
      </p:cxnSp>
      <p:sp>
        <p:nvSpPr>
          <p:cNvPr id="24" name="Oval 23">
            <a:extLst>
              <a:ext uri="{FF2B5EF4-FFF2-40B4-BE49-F238E27FC236}">
                <a16:creationId xmlns:a16="http://schemas.microsoft.com/office/drawing/2014/main" id="{5B1E4055-EA1C-C4F1-9B4C-7F734E2E35C3}"/>
              </a:ext>
            </a:extLst>
          </p:cNvPr>
          <p:cNvSpPr/>
          <p:nvPr/>
        </p:nvSpPr>
        <p:spPr>
          <a:xfrm>
            <a:off x="4189754" y="1992009"/>
            <a:ext cx="270588" cy="242595"/>
          </a:xfrm>
          <a:prstGeom prst="ellipse">
            <a:avLst/>
          </a:prstGeom>
          <a:ln>
            <a:solidFill>
              <a:srgbClr val="FF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dirty="0"/>
              <a:t>-</a:t>
            </a:r>
          </a:p>
        </p:txBody>
      </p:sp>
      <p:sp>
        <p:nvSpPr>
          <p:cNvPr id="25" name="Oval 24">
            <a:extLst>
              <a:ext uri="{FF2B5EF4-FFF2-40B4-BE49-F238E27FC236}">
                <a16:creationId xmlns:a16="http://schemas.microsoft.com/office/drawing/2014/main" id="{944FCDF7-0860-67D6-3B4B-61B24583B053}"/>
              </a:ext>
            </a:extLst>
          </p:cNvPr>
          <p:cNvSpPr/>
          <p:nvPr/>
        </p:nvSpPr>
        <p:spPr>
          <a:xfrm>
            <a:off x="4189754" y="2879375"/>
            <a:ext cx="270588" cy="242595"/>
          </a:xfrm>
          <a:prstGeom prst="ellipse">
            <a:avLst/>
          </a:prstGeom>
          <a:ln>
            <a:solidFill>
              <a:srgbClr val="FF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dirty="0"/>
              <a:t>+</a:t>
            </a:r>
          </a:p>
        </p:txBody>
      </p:sp>
      <p:cxnSp>
        <p:nvCxnSpPr>
          <p:cNvPr id="26" name="Straight Arrow Connector 25">
            <a:extLst>
              <a:ext uri="{FF2B5EF4-FFF2-40B4-BE49-F238E27FC236}">
                <a16:creationId xmlns:a16="http://schemas.microsoft.com/office/drawing/2014/main" id="{0BA8B09E-17C7-71D0-AEF7-7FDA4910DCEE}"/>
              </a:ext>
            </a:extLst>
          </p:cNvPr>
          <p:cNvCxnSpPr>
            <a:cxnSpLocks/>
            <a:stCxn id="28" idx="0"/>
          </p:cNvCxnSpPr>
          <p:nvPr/>
        </p:nvCxnSpPr>
        <p:spPr>
          <a:xfrm flipV="1">
            <a:off x="4643844" y="1992009"/>
            <a:ext cx="0" cy="1158815"/>
          </a:xfrm>
          <a:prstGeom prst="straightConnector1">
            <a:avLst/>
          </a:prstGeom>
          <a:ln>
            <a:solidFill>
              <a:srgbClr val="FF0000"/>
            </a:solidFill>
            <a:headEnd type="none" w="med" len="med"/>
            <a:tailEnd type="arrow" w="med" len="med"/>
          </a:ln>
        </p:spPr>
        <p:style>
          <a:lnRef idx="2">
            <a:schemeClr val="dk1"/>
          </a:lnRef>
          <a:fillRef idx="0">
            <a:schemeClr val="dk1"/>
          </a:fillRef>
          <a:effectRef idx="1">
            <a:schemeClr val="dk1"/>
          </a:effectRef>
          <a:fontRef idx="minor">
            <a:schemeClr val="tx1"/>
          </a:fontRef>
        </p:style>
      </p:cxnSp>
      <p:sp>
        <p:nvSpPr>
          <p:cNvPr id="27" name="Oval 26">
            <a:extLst>
              <a:ext uri="{FF2B5EF4-FFF2-40B4-BE49-F238E27FC236}">
                <a16:creationId xmlns:a16="http://schemas.microsoft.com/office/drawing/2014/main" id="{6FD2E1FC-CCDC-CAD2-0196-48CE25E21109}"/>
              </a:ext>
            </a:extLst>
          </p:cNvPr>
          <p:cNvSpPr/>
          <p:nvPr/>
        </p:nvSpPr>
        <p:spPr>
          <a:xfrm>
            <a:off x="4489889" y="1729796"/>
            <a:ext cx="270588" cy="242595"/>
          </a:xfrm>
          <a:prstGeom prst="ellipse">
            <a:avLst/>
          </a:prstGeom>
          <a:ln>
            <a:solidFill>
              <a:srgbClr val="FF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dirty="0"/>
              <a:t>-</a:t>
            </a:r>
          </a:p>
        </p:txBody>
      </p:sp>
      <p:sp>
        <p:nvSpPr>
          <p:cNvPr id="28" name="Oval 27">
            <a:extLst>
              <a:ext uri="{FF2B5EF4-FFF2-40B4-BE49-F238E27FC236}">
                <a16:creationId xmlns:a16="http://schemas.microsoft.com/office/drawing/2014/main" id="{DBD73AAD-FF50-3723-26AC-B4419F9D87ED}"/>
              </a:ext>
            </a:extLst>
          </p:cNvPr>
          <p:cNvSpPr/>
          <p:nvPr/>
        </p:nvSpPr>
        <p:spPr>
          <a:xfrm>
            <a:off x="4508550" y="3150824"/>
            <a:ext cx="270588" cy="242595"/>
          </a:xfrm>
          <a:prstGeom prst="ellipse">
            <a:avLst/>
          </a:prstGeom>
          <a:ln>
            <a:solidFill>
              <a:srgbClr val="FF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dirty="0"/>
              <a:t>+</a:t>
            </a:r>
          </a:p>
        </p:txBody>
      </p:sp>
      <p:cxnSp>
        <p:nvCxnSpPr>
          <p:cNvPr id="31" name="Straight Arrow Connector 30">
            <a:extLst>
              <a:ext uri="{FF2B5EF4-FFF2-40B4-BE49-F238E27FC236}">
                <a16:creationId xmlns:a16="http://schemas.microsoft.com/office/drawing/2014/main" id="{6887A8A0-052B-005B-1786-90061CF4DB85}"/>
              </a:ext>
            </a:extLst>
          </p:cNvPr>
          <p:cNvCxnSpPr/>
          <p:nvPr/>
        </p:nvCxnSpPr>
        <p:spPr>
          <a:xfrm flipV="1">
            <a:off x="4993742" y="2253608"/>
            <a:ext cx="0" cy="606763"/>
          </a:xfrm>
          <a:prstGeom prst="straightConnector1">
            <a:avLst/>
          </a:prstGeom>
          <a:ln>
            <a:solidFill>
              <a:srgbClr val="FF0000"/>
            </a:solidFill>
            <a:headEnd type="none" w="med" len="med"/>
            <a:tailEnd type="arrow" w="med" len="med"/>
          </a:ln>
        </p:spPr>
        <p:style>
          <a:lnRef idx="2">
            <a:schemeClr val="dk1"/>
          </a:lnRef>
          <a:fillRef idx="0">
            <a:schemeClr val="dk1"/>
          </a:fillRef>
          <a:effectRef idx="1">
            <a:schemeClr val="dk1"/>
          </a:effectRef>
          <a:fontRef idx="minor">
            <a:schemeClr val="tx1"/>
          </a:fontRef>
        </p:style>
      </p:cxnSp>
      <p:sp>
        <p:nvSpPr>
          <p:cNvPr id="32" name="Oval 31">
            <a:extLst>
              <a:ext uri="{FF2B5EF4-FFF2-40B4-BE49-F238E27FC236}">
                <a16:creationId xmlns:a16="http://schemas.microsoft.com/office/drawing/2014/main" id="{76DAD34A-9265-E6A6-D90F-5417C600598F}"/>
              </a:ext>
            </a:extLst>
          </p:cNvPr>
          <p:cNvSpPr/>
          <p:nvPr/>
        </p:nvSpPr>
        <p:spPr>
          <a:xfrm>
            <a:off x="4858448" y="1992009"/>
            <a:ext cx="270588" cy="242595"/>
          </a:xfrm>
          <a:prstGeom prst="ellipse">
            <a:avLst/>
          </a:prstGeom>
          <a:ln>
            <a:solidFill>
              <a:srgbClr val="FF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dirty="0"/>
              <a:t>-</a:t>
            </a:r>
          </a:p>
        </p:txBody>
      </p:sp>
      <p:sp>
        <p:nvSpPr>
          <p:cNvPr id="33" name="Oval 32">
            <a:extLst>
              <a:ext uri="{FF2B5EF4-FFF2-40B4-BE49-F238E27FC236}">
                <a16:creationId xmlns:a16="http://schemas.microsoft.com/office/drawing/2014/main" id="{E5D707AC-8E56-73F6-C85E-89769032B4EF}"/>
              </a:ext>
            </a:extLst>
          </p:cNvPr>
          <p:cNvSpPr/>
          <p:nvPr/>
        </p:nvSpPr>
        <p:spPr>
          <a:xfrm>
            <a:off x="4858448" y="2879375"/>
            <a:ext cx="270588" cy="242595"/>
          </a:xfrm>
          <a:prstGeom prst="ellipse">
            <a:avLst/>
          </a:prstGeom>
          <a:ln>
            <a:solidFill>
              <a:srgbClr val="FF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dirty="0"/>
              <a:t>+</a:t>
            </a:r>
          </a:p>
        </p:txBody>
      </p:sp>
      <p:sp>
        <p:nvSpPr>
          <p:cNvPr id="38" name="Oval 37">
            <a:extLst>
              <a:ext uri="{FF2B5EF4-FFF2-40B4-BE49-F238E27FC236}">
                <a16:creationId xmlns:a16="http://schemas.microsoft.com/office/drawing/2014/main" id="{0E5F1060-3BE2-B817-8B78-B1E635A86DEB}"/>
              </a:ext>
            </a:extLst>
          </p:cNvPr>
          <p:cNvSpPr/>
          <p:nvPr/>
        </p:nvSpPr>
        <p:spPr>
          <a:xfrm>
            <a:off x="5189996" y="2313769"/>
            <a:ext cx="270588" cy="242595"/>
          </a:xfrm>
          <a:prstGeom prst="ellipse">
            <a:avLst/>
          </a:prstGeom>
          <a:ln>
            <a:solidFill>
              <a:srgbClr val="FF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dirty="0"/>
              <a:t>-</a:t>
            </a:r>
          </a:p>
        </p:txBody>
      </p:sp>
      <p:sp>
        <p:nvSpPr>
          <p:cNvPr id="39" name="Oval 38">
            <a:extLst>
              <a:ext uri="{FF2B5EF4-FFF2-40B4-BE49-F238E27FC236}">
                <a16:creationId xmlns:a16="http://schemas.microsoft.com/office/drawing/2014/main" id="{CA5D3CC0-142C-E77D-85E1-A389BEB29322}"/>
              </a:ext>
            </a:extLst>
          </p:cNvPr>
          <p:cNvSpPr/>
          <p:nvPr/>
        </p:nvSpPr>
        <p:spPr>
          <a:xfrm>
            <a:off x="5189761" y="2593861"/>
            <a:ext cx="270588" cy="242595"/>
          </a:xfrm>
          <a:prstGeom prst="ellipse">
            <a:avLst/>
          </a:prstGeom>
          <a:ln>
            <a:solidFill>
              <a:srgbClr val="FF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dirty="0"/>
              <a:t>+</a:t>
            </a:r>
          </a:p>
        </p:txBody>
      </p:sp>
      <p:cxnSp>
        <p:nvCxnSpPr>
          <p:cNvPr id="41" name="Straight Arrow Connector 40">
            <a:extLst>
              <a:ext uri="{FF2B5EF4-FFF2-40B4-BE49-F238E27FC236}">
                <a16:creationId xmlns:a16="http://schemas.microsoft.com/office/drawing/2014/main" id="{633A9A94-161D-2A39-0DAF-6BB1BB235510}"/>
              </a:ext>
            </a:extLst>
          </p:cNvPr>
          <p:cNvCxnSpPr>
            <a:cxnSpLocks/>
          </p:cNvCxnSpPr>
          <p:nvPr/>
        </p:nvCxnSpPr>
        <p:spPr>
          <a:xfrm>
            <a:off x="5663998" y="2127312"/>
            <a:ext cx="0" cy="718721"/>
          </a:xfrm>
          <a:prstGeom prst="straightConnector1">
            <a:avLst/>
          </a:prstGeom>
          <a:ln>
            <a:solidFill>
              <a:srgbClr val="FF0000"/>
            </a:solidFill>
            <a:headEnd type="none" w="med" len="med"/>
            <a:tailEnd type="arrow" w="med" len="med"/>
          </a:ln>
        </p:spPr>
        <p:style>
          <a:lnRef idx="2">
            <a:schemeClr val="dk1"/>
          </a:lnRef>
          <a:fillRef idx="0">
            <a:schemeClr val="dk1"/>
          </a:fillRef>
          <a:effectRef idx="1">
            <a:schemeClr val="dk1"/>
          </a:effectRef>
          <a:fontRef idx="minor">
            <a:schemeClr val="tx1"/>
          </a:fontRef>
        </p:style>
      </p:cxnSp>
      <p:sp>
        <p:nvSpPr>
          <p:cNvPr id="42" name="Oval 41">
            <a:extLst>
              <a:ext uri="{FF2B5EF4-FFF2-40B4-BE49-F238E27FC236}">
                <a16:creationId xmlns:a16="http://schemas.microsoft.com/office/drawing/2014/main" id="{2183D1C7-91D8-FFA1-3FBE-CFDF1F26CFD9}"/>
              </a:ext>
            </a:extLst>
          </p:cNvPr>
          <p:cNvSpPr/>
          <p:nvPr/>
        </p:nvSpPr>
        <p:spPr>
          <a:xfrm>
            <a:off x="5528704" y="1968073"/>
            <a:ext cx="270588" cy="242595"/>
          </a:xfrm>
          <a:prstGeom prst="ellipse">
            <a:avLst/>
          </a:prstGeom>
          <a:ln>
            <a:solidFill>
              <a:srgbClr val="FF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dirty="0"/>
              <a:t>+</a:t>
            </a:r>
          </a:p>
        </p:txBody>
      </p:sp>
      <p:sp>
        <p:nvSpPr>
          <p:cNvPr id="43" name="Oval 42">
            <a:extLst>
              <a:ext uri="{FF2B5EF4-FFF2-40B4-BE49-F238E27FC236}">
                <a16:creationId xmlns:a16="http://schemas.microsoft.com/office/drawing/2014/main" id="{DDDE69D3-8EF2-6610-4B85-E9CBB65B874D}"/>
              </a:ext>
            </a:extLst>
          </p:cNvPr>
          <p:cNvSpPr/>
          <p:nvPr/>
        </p:nvSpPr>
        <p:spPr>
          <a:xfrm>
            <a:off x="5528704" y="2855439"/>
            <a:ext cx="270588" cy="242595"/>
          </a:xfrm>
          <a:prstGeom prst="ellipse">
            <a:avLst/>
          </a:prstGeom>
          <a:ln>
            <a:solidFill>
              <a:srgbClr val="FF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dirty="0"/>
              <a:t>-</a:t>
            </a:r>
          </a:p>
        </p:txBody>
      </p:sp>
      <p:cxnSp>
        <p:nvCxnSpPr>
          <p:cNvPr id="44" name="Straight Arrow Connector 43">
            <a:extLst>
              <a:ext uri="{FF2B5EF4-FFF2-40B4-BE49-F238E27FC236}">
                <a16:creationId xmlns:a16="http://schemas.microsoft.com/office/drawing/2014/main" id="{74FB50D8-9D54-411E-3B24-F7D3D3107526}"/>
              </a:ext>
            </a:extLst>
          </p:cNvPr>
          <p:cNvCxnSpPr>
            <a:cxnSpLocks/>
            <a:stCxn id="45" idx="4"/>
            <a:endCxn id="46" idx="0"/>
          </p:cNvCxnSpPr>
          <p:nvPr/>
        </p:nvCxnSpPr>
        <p:spPr>
          <a:xfrm flipH="1">
            <a:off x="5990370" y="1962182"/>
            <a:ext cx="12337" cy="1131519"/>
          </a:xfrm>
          <a:prstGeom prst="straightConnector1">
            <a:avLst/>
          </a:prstGeom>
          <a:ln>
            <a:solidFill>
              <a:srgbClr val="FF0000"/>
            </a:solidFill>
            <a:headEnd type="none" w="med" len="med"/>
            <a:tailEnd type="arrow" w="med" len="med"/>
          </a:ln>
        </p:spPr>
        <p:style>
          <a:lnRef idx="2">
            <a:schemeClr val="dk1"/>
          </a:lnRef>
          <a:fillRef idx="0">
            <a:schemeClr val="dk1"/>
          </a:fillRef>
          <a:effectRef idx="1">
            <a:schemeClr val="dk1"/>
          </a:effectRef>
          <a:fontRef idx="minor">
            <a:schemeClr val="tx1"/>
          </a:fontRef>
        </p:style>
      </p:cxnSp>
      <p:sp>
        <p:nvSpPr>
          <p:cNvPr id="45" name="Oval 44">
            <a:extLst>
              <a:ext uri="{FF2B5EF4-FFF2-40B4-BE49-F238E27FC236}">
                <a16:creationId xmlns:a16="http://schemas.microsoft.com/office/drawing/2014/main" id="{942B9637-4DF8-F9C1-8B1E-4456D8EE97D5}"/>
              </a:ext>
            </a:extLst>
          </p:cNvPr>
          <p:cNvSpPr/>
          <p:nvPr/>
        </p:nvSpPr>
        <p:spPr>
          <a:xfrm>
            <a:off x="5867413" y="1719587"/>
            <a:ext cx="270588" cy="242595"/>
          </a:xfrm>
          <a:prstGeom prst="ellipse">
            <a:avLst/>
          </a:prstGeom>
          <a:ln>
            <a:solidFill>
              <a:srgbClr val="FF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dirty="0"/>
              <a:t>+</a:t>
            </a:r>
          </a:p>
        </p:txBody>
      </p:sp>
      <p:sp>
        <p:nvSpPr>
          <p:cNvPr id="46" name="Oval 45">
            <a:extLst>
              <a:ext uri="{FF2B5EF4-FFF2-40B4-BE49-F238E27FC236}">
                <a16:creationId xmlns:a16="http://schemas.microsoft.com/office/drawing/2014/main" id="{4F3BE7C3-439B-DAFB-350B-5F8214B39A52}"/>
              </a:ext>
            </a:extLst>
          </p:cNvPr>
          <p:cNvSpPr/>
          <p:nvPr/>
        </p:nvSpPr>
        <p:spPr>
          <a:xfrm>
            <a:off x="5855076" y="3093701"/>
            <a:ext cx="270588" cy="242595"/>
          </a:xfrm>
          <a:prstGeom prst="ellipse">
            <a:avLst/>
          </a:prstGeom>
          <a:ln>
            <a:solidFill>
              <a:srgbClr val="FF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dirty="0"/>
              <a:t>-</a:t>
            </a:r>
          </a:p>
        </p:txBody>
      </p:sp>
      <p:cxnSp>
        <p:nvCxnSpPr>
          <p:cNvPr id="50" name="Straight Arrow Connector 49">
            <a:extLst>
              <a:ext uri="{FF2B5EF4-FFF2-40B4-BE49-F238E27FC236}">
                <a16:creationId xmlns:a16="http://schemas.microsoft.com/office/drawing/2014/main" id="{616832D9-2444-89CC-0FDA-9DAF0E76CF3E}"/>
              </a:ext>
            </a:extLst>
          </p:cNvPr>
          <p:cNvCxnSpPr>
            <a:cxnSpLocks/>
          </p:cNvCxnSpPr>
          <p:nvPr/>
        </p:nvCxnSpPr>
        <p:spPr>
          <a:xfrm>
            <a:off x="6329583" y="2195936"/>
            <a:ext cx="0" cy="631490"/>
          </a:xfrm>
          <a:prstGeom prst="straightConnector1">
            <a:avLst/>
          </a:prstGeom>
          <a:ln>
            <a:solidFill>
              <a:srgbClr val="FF0000"/>
            </a:solidFill>
            <a:headEnd type="none" w="med" len="med"/>
            <a:tailEnd type="arrow" w="med" len="med"/>
          </a:ln>
        </p:spPr>
        <p:style>
          <a:lnRef idx="2">
            <a:schemeClr val="dk1"/>
          </a:lnRef>
          <a:fillRef idx="0">
            <a:schemeClr val="dk1"/>
          </a:fillRef>
          <a:effectRef idx="1">
            <a:schemeClr val="dk1"/>
          </a:effectRef>
          <a:fontRef idx="minor">
            <a:schemeClr val="tx1"/>
          </a:fontRef>
        </p:style>
      </p:cxnSp>
      <p:sp>
        <p:nvSpPr>
          <p:cNvPr id="51" name="Oval 50">
            <a:extLst>
              <a:ext uri="{FF2B5EF4-FFF2-40B4-BE49-F238E27FC236}">
                <a16:creationId xmlns:a16="http://schemas.microsoft.com/office/drawing/2014/main" id="{CEB2D908-38A3-D6B5-D872-FD5398766632}"/>
              </a:ext>
            </a:extLst>
          </p:cNvPr>
          <p:cNvSpPr/>
          <p:nvPr/>
        </p:nvSpPr>
        <p:spPr>
          <a:xfrm>
            <a:off x="6194289" y="1971329"/>
            <a:ext cx="270588" cy="242595"/>
          </a:xfrm>
          <a:prstGeom prst="ellipse">
            <a:avLst/>
          </a:prstGeom>
          <a:ln>
            <a:solidFill>
              <a:srgbClr val="FF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dirty="0"/>
              <a:t>+</a:t>
            </a:r>
          </a:p>
        </p:txBody>
      </p:sp>
      <p:sp>
        <p:nvSpPr>
          <p:cNvPr id="52" name="Oval 51">
            <a:extLst>
              <a:ext uri="{FF2B5EF4-FFF2-40B4-BE49-F238E27FC236}">
                <a16:creationId xmlns:a16="http://schemas.microsoft.com/office/drawing/2014/main" id="{DDA20909-7793-ED42-49FF-7E2C469DBAAC}"/>
              </a:ext>
            </a:extLst>
          </p:cNvPr>
          <p:cNvSpPr/>
          <p:nvPr/>
        </p:nvSpPr>
        <p:spPr>
          <a:xfrm>
            <a:off x="6194289" y="2858695"/>
            <a:ext cx="270588" cy="242595"/>
          </a:xfrm>
          <a:prstGeom prst="ellipse">
            <a:avLst/>
          </a:prstGeom>
          <a:ln>
            <a:solidFill>
              <a:srgbClr val="FF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dirty="0"/>
              <a:t>-</a:t>
            </a:r>
          </a:p>
        </p:txBody>
      </p:sp>
      <p:sp>
        <p:nvSpPr>
          <p:cNvPr id="54" name="Oval 53">
            <a:extLst>
              <a:ext uri="{FF2B5EF4-FFF2-40B4-BE49-F238E27FC236}">
                <a16:creationId xmlns:a16="http://schemas.microsoft.com/office/drawing/2014/main" id="{52694205-0591-F871-49F6-C406DCDF6EBF}"/>
              </a:ext>
            </a:extLst>
          </p:cNvPr>
          <p:cNvSpPr/>
          <p:nvPr/>
        </p:nvSpPr>
        <p:spPr>
          <a:xfrm>
            <a:off x="6578414" y="2276920"/>
            <a:ext cx="270588" cy="242595"/>
          </a:xfrm>
          <a:prstGeom prst="ellipse">
            <a:avLst/>
          </a:prstGeom>
          <a:ln>
            <a:solidFill>
              <a:srgbClr val="FF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dirty="0"/>
              <a:t>+</a:t>
            </a:r>
          </a:p>
        </p:txBody>
      </p:sp>
      <p:sp>
        <p:nvSpPr>
          <p:cNvPr id="55" name="Oval 54">
            <a:extLst>
              <a:ext uri="{FF2B5EF4-FFF2-40B4-BE49-F238E27FC236}">
                <a16:creationId xmlns:a16="http://schemas.microsoft.com/office/drawing/2014/main" id="{9CA3264B-B5E9-210A-0CB1-7A154520CB71}"/>
              </a:ext>
            </a:extLst>
          </p:cNvPr>
          <p:cNvSpPr/>
          <p:nvPr/>
        </p:nvSpPr>
        <p:spPr>
          <a:xfrm>
            <a:off x="6602864" y="2571416"/>
            <a:ext cx="270588" cy="242595"/>
          </a:xfrm>
          <a:prstGeom prst="ellipse">
            <a:avLst/>
          </a:prstGeom>
          <a:ln>
            <a:solidFill>
              <a:srgbClr val="FF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dirty="0"/>
              <a:t>-</a:t>
            </a:r>
          </a:p>
        </p:txBody>
      </p:sp>
      <p:sp>
        <p:nvSpPr>
          <p:cNvPr id="64" name="TextBox 63">
            <a:extLst>
              <a:ext uri="{FF2B5EF4-FFF2-40B4-BE49-F238E27FC236}">
                <a16:creationId xmlns:a16="http://schemas.microsoft.com/office/drawing/2014/main" id="{5D53C3F5-9276-33DD-9FCF-624854F81FA3}"/>
              </a:ext>
            </a:extLst>
          </p:cNvPr>
          <p:cNvSpPr txBox="1"/>
          <p:nvPr/>
        </p:nvSpPr>
        <p:spPr>
          <a:xfrm>
            <a:off x="5086903" y="2836435"/>
            <a:ext cx="692021" cy="369332"/>
          </a:xfrm>
          <a:prstGeom prst="rect">
            <a:avLst/>
          </a:prstGeom>
          <a:noFill/>
        </p:spPr>
        <p:txBody>
          <a:bodyPr wrap="square" rtlCol="0">
            <a:spAutoFit/>
          </a:bodyPr>
          <a:lstStyle/>
          <a:p>
            <a:r>
              <a:rPr lang="en-US" dirty="0"/>
              <a:t>E=0</a:t>
            </a:r>
          </a:p>
        </p:txBody>
      </p:sp>
      <p:sp>
        <p:nvSpPr>
          <p:cNvPr id="65" name="TextBox 64">
            <a:extLst>
              <a:ext uri="{FF2B5EF4-FFF2-40B4-BE49-F238E27FC236}">
                <a16:creationId xmlns:a16="http://schemas.microsoft.com/office/drawing/2014/main" id="{4A26ACDD-515E-1B6C-13AC-7A58E9F5A265}"/>
              </a:ext>
            </a:extLst>
          </p:cNvPr>
          <p:cNvSpPr txBox="1"/>
          <p:nvPr/>
        </p:nvSpPr>
        <p:spPr>
          <a:xfrm>
            <a:off x="6549910" y="2792070"/>
            <a:ext cx="692021" cy="369332"/>
          </a:xfrm>
          <a:prstGeom prst="rect">
            <a:avLst/>
          </a:prstGeom>
          <a:noFill/>
        </p:spPr>
        <p:txBody>
          <a:bodyPr wrap="square" rtlCol="0">
            <a:spAutoFit/>
          </a:bodyPr>
          <a:lstStyle/>
          <a:p>
            <a:r>
              <a:rPr lang="en-US" dirty="0"/>
              <a:t>E=0</a:t>
            </a:r>
          </a:p>
        </p:txBody>
      </p:sp>
      <p:cxnSp>
        <p:nvCxnSpPr>
          <p:cNvPr id="67" name="Straight Connector 66">
            <a:extLst>
              <a:ext uri="{FF2B5EF4-FFF2-40B4-BE49-F238E27FC236}">
                <a16:creationId xmlns:a16="http://schemas.microsoft.com/office/drawing/2014/main" id="{E046A93F-D706-B7C1-C121-51F42EDEF379}"/>
              </a:ext>
            </a:extLst>
          </p:cNvPr>
          <p:cNvCxnSpPr>
            <a:cxnSpLocks/>
          </p:cNvCxnSpPr>
          <p:nvPr/>
        </p:nvCxnSpPr>
        <p:spPr>
          <a:xfrm>
            <a:off x="3289350" y="1840884"/>
            <a:ext cx="0" cy="1552535"/>
          </a:xfrm>
          <a:prstGeom prst="line">
            <a:avLst/>
          </a:prstGeom>
          <a:ln>
            <a:solidFill>
              <a:srgbClr val="FF0000"/>
            </a:solidFill>
          </a:ln>
        </p:spPr>
        <p:style>
          <a:lnRef idx="2">
            <a:schemeClr val="dk1"/>
          </a:lnRef>
          <a:fillRef idx="0">
            <a:schemeClr val="dk1"/>
          </a:fillRef>
          <a:effectRef idx="1">
            <a:schemeClr val="dk1"/>
          </a:effectRef>
          <a:fontRef idx="minor">
            <a:schemeClr val="tx1"/>
          </a:fontRef>
        </p:style>
      </p:cxnSp>
      <p:sp>
        <p:nvSpPr>
          <p:cNvPr id="70" name="Oval 69">
            <a:extLst>
              <a:ext uri="{FF2B5EF4-FFF2-40B4-BE49-F238E27FC236}">
                <a16:creationId xmlns:a16="http://schemas.microsoft.com/office/drawing/2014/main" id="{9B039D6D-94BD-CD8B-5C5B-F96E12A77CD2}"/>
              </a:ext>
            </a:extLst>
          </p:cNvPr>
          <p:cNvSpPr/>
          <p:nvPr/>
        </p:nvSpPr>
        <p:spPr>
          <a:xfrm>
            <a:off x="3233366" y="2511681"/>
            <a:ext cx="105160" cy="147669"/>
          </a:xfrm>
          <a:prstGeom prst="ellipse">
            <a:avLst/>
          </a:prstGeom>
          <a:solidFill>
            <a:srgbClr val="FF0000"/>
          </a:solidFill>
          <a:ln>
            <a:solidFill>
              <a:srgbClr val="FF0000"/>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cxnSp>
        <p:nvCxnSpPr>
          <p:cNvPr id="74" name="Straight Arrow Connector 73">
            <a:extLst>
              <a:ext uri="{FF2B5EF4-FFF2-40B4-BE49-F238E27FC236}">
                <a16:creationId xmlns:a16="http://schemas.microsoft.com/office/drawing/2014/main" id="{21C64A54-C01F-1DF5-F7BB-1E1B53390A1C}"/>
              </a:ext>
            </a:extLst>
          </p:cNvPr>
          <p:cNvCxnSpPr/>
          <p:nvPr/>
        </p:nvCxnSpPr>
        <p:spPr>
          <a:xfrm>
            <a:off x="6732346" y="3517834"/>
            <a:ext cx="1014124" cy="0"/>
          </a:xfrm>
          <a:prstGeom prst="straightConnector1">
            <a:avLst/>
          </a:prstGeom>
          <a:ln>
            <a:solidFill>
              <a:schemeClr val="tx1">
                <a:lumMod val="95000"/>
                <a:lumOff val="5000"/>
              </a:schemeClr>
            </a:solidFill>
            <a:tailEnd type="triangle"/>
          </a:ln>
        </p:spPr>
        <p:style>
          <a:lnRef idx="1">
            <a:schemeClr val="dk1"/>
          </a:lnRef>
          <a:fillRef idx="0">
            <a:schemeClr val="dk1"/>
          </a:fillRef>
          <a:effectRef idx="0">
            <a:schemeClr val="dk1"/>
          </a:effectRef>
          <a:fontRef idx="minor">
            <a:schemeClr val="tx1"/>
          </a:fontRef>
        </p:style>
      </p:cxnSp>
      <p:sp>
        <p:nvSpPr>
          <p:cNvPr id="75" name="TextBox 74">
            <a:extLst>
              <a:ext uri="{FF2B5EF4-FFF2-40B4-BE49-F238E27FC236}">
                <a16:creationId xmlns:a16="http://schemas.microsoft.com/office/drawing/2014/main" id="{9330529F-8F94-2C6F-8469-B10B9E4A5188}"/>
              </a:ext>
            </a:extLst>
          </p:cNvPr>
          <p:cNvSpPr txBox="1"/>
          <p:nvPr/>
        </p:nvSpPr>
        <p:spPr>
          <a:xfrm flipH="1">
            <a:off x="7026710" y="3176417"/>
            <a:ext cx="875511" cy="369332"/>
          </a:xfrm>
          <a:prstGeom prst="rect">
            <a:avLst/>
          </a:prstGeom>
          <a:noFill/>
        </p:spPr>
        <p:txBody>
          <a:bodyPr wrap="square" rtlCol="0">
            <a:spAutoFit/>
          </a:bodyPr>
          <a:lstStyle/>
          <a:p>
            <a:r>
              <a:rPr lang="en-US" dirty="0"/>
              <a:t>time</a:t>
            </a:r>
          </a:p>
        </p:txBody>
      </p:sp>
      <p:cxnSp>
        <p:nvCxnSpPr>
          <p:cNvPr id="77" name="Straight Arrow Connector 76">
            <a:extLst>
              <a:ext uri="{FF2B5EF4-FFF2-40B4-BE49-F238E27FC236}">
                <a16:creationId xmlns:a16="http://schemas.microsoft.com/office/drawing/2014/main" id="{65DA1EA1-4AB2-364A-5A3C-C1679BFD9246}"/>
              </a:ext>
            </a:extLst>
          </p:cNvPr>
          <p:cNvCxnSpPr/>
          <p:nvPr/>
        </p:nvCxnSpPr>
        <p:spPr>
          <a:xfrm flipV="1">
            <a:off x="3597259" y="3545749"/>
            <a:ext cx="0" cy="1325024"/>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79" name="Straight Arrow Connector 78">
            <a:extLst>
              <a:ext uri="{FF2B5EF4-FFF2-40B4-BE49-F238E27FC236}">
                <a16:creationId xmlns:a16="http://schemas.microsoft.com/office/drawing/2014/main" id="{FC5105E0-66AD-DCCB-BF6A-896BBD614542}"/>
              </a:ext>
            </a:extLst>
          </p:cNvPr>
          <p:cNvCxnSpPr/>
          <p:nvPr/>
        </p:nvCxnSpPr>
        <p:spPr>
          <a:xfrm>
            <a:off x="3597259" y="4870773"/>
            <a:ext cx="4665308"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82" name="TextBox 81">
            <a:extLst>
              <a:ext uri="{FF2B5EF4-FFF2-40B4-BE49-F238E27FC236}">
                <a16:creationId xmlns:a16="http://schemas.microsoft.com/office/drawing/2014/main" id="{F9D33778-E1A0-E599-3AF4-455205689761}"/>
              </a:ext>
            </a:extLst>
          </p:cNvPr>
          <p:cNvSpPr txBox="1"/>
          <p:nvPr/>
        </p:nvSpPr>
        <p:spPr>
          <a:xfrm>
            <a:off x="3447971" y="3741769"/>
            <a:ext cx="45719" cy="369332"/>
          </a:xfrm>
          <a:prstGeom prst="rect">
            <a:avLst/>
          </a:prstGeom>
          <a:noFill/>
        </p:spPr>
        <p:txBody>
          <a:bodyPr wrap="square" rtlCol="0">
            <a:spAutoFit/>
          </a:bodyPr>
          <a:lstStyle/>
          <a:p>
            <a:r>
              <a:rPr lang="en-US" dirty="0"/>
              <a:t>E</a:t>
            </a:r>
          </a:p>
        </p:txBody>
      </p:sp>
      <p:cxnSp>
        <p:nvCxnSpPr>
          <p:cNvPr id="84" name="Straight Arrow Connector 83">
            <a:extLst>
              <a:ext uri="{FF2B5EF4-FFF2-40B4-BE49-F238E27FC236}">
                <a16:creationId xmlns:a16="http://schemas.microsoft.com/office/drawing/2014/main" id="{63A7B6DA-1859-A4E9-0447-6893F05946AA}"/>
              </a:ext>
            </a:extLst>
          </p:cNvPr>
          <p:cNvCxnSpPr/>
          <p:nvPr/>
        </p:nvCxnSpPr>
        <p:spPr>
          <a:xfrm flipH="1">
            <a:off x="2660467" y="4870773"/>
            <a:ext cx="936792" cy="1110342"/>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85" name="TextBox 84">
            <a:extLst>
              <a:ext uri="{FF2B5EF4-FFF2-40B4-BE49-F238E27FC236}">
                <a16:creationId xmlns:a16="http://schemas.microsoft.com/office/drawing/2014/main" id="{37344F94-9B56-12FA-D772-9252F083DC9A}"/>
              </a:ext>
            </a:extLst>
          </p:cNvPr>
          <p:cNvSpPr txBox="1"/>
          <p:nvPr/>
        </p:nvSpPr>
        <p:spPr>
          <a:xfrm>
            <a:off x="2444774" y="5767239"/>
            <a:ext cx="45719" cy="369332"/>
          </a:xfrm>
          <a:prstGeom prst="rect">
            <a:avLst/>
          </a:prstGeom>
          <a:noFill/>
        </p:spPr>
        <p:txBody>
          <a:bodyPr wrap="square" rtlCol="0">
            <a:spAutoFit/>
          </a:bodyPr>
          <a:lstStyle/>
          <a:p>
            <a:r>
              <a:rPr lang="en-US" dirty="0"/>
              <a:t>B</a:t>
            </a:r>
          </a:p>
        </p:txBody>
      </p:sp>
      <p:sp>
        <p:nvSpPr>
          <p:cNvPr id="86" name="TextBox 85">
            <a:extLst>
              <a:ext uri="{FF2B5EF4-FFF2-40B4-BE49-F238E27FC236}">
                <a16:creationId xmlns:a16="http://schemas.microsoft.com/office/drawing/2014/main" id="{95813744-4EFA-8952-4778-33EAE1A300B1}"/>
              </a:ext>
            </a:extLst>
          </p:cNvPr>
          <p:cNvSpPr txBox="1"/>
          <p:nvPr/>
        </p:nvSpPr>
        <p:spPr>
          <a:xfrm>
            <a:off x="8262567" y="4992071"/>
            <a:ext cx="45719" cy="369332"/>
          </a:xfrm>
          <a:prstGeom prst="rect">
            <a:avLst/>
          </a:prstGeom>
          <a:noFill/>
        </p:spPr>
        <p:txBody>
          <a:bodyPr wrap="square" rtlCol="0">
            <a:spAutoFit/>
          </a:bodyPr>
          <a:lstStyle/>
          <a:p>
            <a:r>
              <a:rPr lang="en-US" dirty="0"/>
              <a:t>t</a:t>
            </a:r>
          </a:p>
        </p:txBody>
      </p:sp>
      <p:cxnSp>
        <p:nvCxnSpPr>
          <p:cNvPr id="88" name="Straight Arrow Connector 87">
            <a:extLst>
              <a:ext uri="{FF2B5EF4-FFF2-40B4-BE49-F238E27FC236}">
                <a16:creationId xmlns:a16="http://schemas.microsoft.com/office/drawing/2014/main" id="{564B1190-5602-75AC-05ED-4E4DEB85735D}"/>
              </a:ext>
            </a:extLst>
          </p:cNvPr>
          <p:cNvCxnSpPr>
            <a:cxnSpLocks/>
          </p:cNvCxnSpPr>
          <p:nvPr/>
        </p:nvCxnSpPr>
        <p:spPr>
          <a:xfrm flipV="1">
            <a:off x="3671905" y="4777466"/>
            <a:ext cx="0" cy="93307"/>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90" name="Straight Arrow Connector 89">
            <a:extLst>
              <a:ext uri="{FF2B5EF4-FFF2-40B4-BE49-F238E27FC236}">
                <a16:creationId xmlns:a16="http://schemas.microsoft.com/office/drawing/2014/main" id="{CC0F3B2C-EF87-880C-2FB0-F5F799C8631D}"/>
              </a:ext>
            </a:extLst>
          </p:cNvPr>
          <p:cNvCxnSpPr>
            <a:cxnSpLocks/>
          </p:cNvCxnSpPr>
          <p:nvPr/>
        </p:nvCxnSpPr>
        <p:spPr>
          <a:xfrm flipV="1">
            <a:off x="3805643" y="4553532"/>
            <a:ext cx="0" cy="301687"/>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94" name="Straight Arrow Connector 93">
            <a:extLst>
              <a:ext uri="{FF2B5EF4-FFF2-40B4-BE49-F238E27FC236}">
                <a16:creationId xmlns:a16="http://schemas.microsoft.com/office/drawing/2014/main" id="{EDFB0C3C-0BF3-2204-01B3-98DB22F07DDC}"/>
              </a:ext>
            </a:extLst>
          </p:cNvPr>
          <p:cNvCxnSpPr>
            <a:cxnSpLocks/>
          </p:cNvCxnSpPr>
          <p:nvPr/>
        </p:nvCxnSpPr>
        <p:spPr>
          <a:xfrm flipV="1">
            <a:off x="3917614" y="4422903"/>
            <a:ext cx="0" cy="443977"/>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97" name="Straight Arrow Connector 96">
            <a:extLst>
              <a:ext uri="{FF2B5EF4-FFF2-40B4-BE49-F238E27FC236}">
                <a16:creationId xmlns:a16="http://schemas.microsoft.com/office/drawing/2014/main" id="{CF9E872A-F72A-9A01-B8C5-B2966D05A074}"/>
              </a:ext>
            </a:extLst>
          </p:cNvPr>
          <p:cNvCxnSpPr>
            <a:cxnSpLocks/>
          </p:cNvCxnSpPr>
          <p:nvPr/>
        </p:nvCxnSpPr>
        <p:spPr>
          <a:xfrm flipV="1">
            <a:off x="4029582" y="4254952"/>
            <a:ext cx="0" cy="611928"/>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01" name="Straight Arrow Connector 100">
            <a:extLst>
              <a:ext uri="{FF2B5EF4-FFF2-40B4-BE49-F238E27FC236}">
                <a16:creationId xmlns:a16="http://schemas.microsoft.com/office/drawing/2014/main" id="{96377180-26B4-017B-6A8D-20771C39C665}"/>
              </a:ext>
            </a:extLst>
          </p:cNvPr>
          <p:cNvCxnSpPr>
            <a:cxnSpLocks/>
          </p:cNvCxnSpPr>
          <p:nvPr/>
        </p:nvCxnSpPr>
        <p:spPr>
          <a:xfrm flipV="1">
            <a:off x="4276834" y="4556643"/>
            <a:ext cx="0" cy="301687"/>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02" name="Straight Arrow Connector 101">
            <a:extLst>
              <a:ext uri="{FF2B5EF4-FFF2-40B4-BE49-F238E27FC236}">
                <a16:creationId xmlns:a16="http://schemas.microsoft.com/office/drawing/2014/main" id="{5920B5F1-5CC5-F45D-48BD-5B576AD2EEA8}"/>
              </a:ext>
            </a:extLst>
          </p:cNvPr>
          <p:cNvCxnSpPr>
            <a:cxnSpLocks/>
          </p:cNvCxnSpPr>
          <p:nvPr/>
        </p:nvCxnSpPr>
        <p:spPr>
          <a:xfrm flipV="1">
            <a:off x="4154913" y="4422903"/>
            <a:ext cx="0" cy="443977"/>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04" name="Straight Arrow Connector 103">
            <a:extLst>
              <a:ext uri="{FF2B5EF4-FFF2-40B4-BE49-F238E27FC236}">
                <a16:creationId xmlns:a16="http://schemas.microsoft.com/office/drawing/2014/main" id="{B39D1AB1-43B7-3525-7DBE-131AECDD488D}"/>
              </a:ext>
            </a:extLst>
          </p:cNvPr>
          <p:cNvCxnSpPr>
            <a:cxnSpLocks/>
          </p:cNvCxnSpPr>
          <p:nvPr/>
        </p:nvCxnSpPr>
        <p:spPr>
          <a:xfrm flipV="1">
            <a:off x="4384134" y="4771240"/>
            <a:ext cx="0" cy="93307"/>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05" name="Straight Arrow Connector 104">
            <a:extLst>
              <a:ext uri="{FF2B5EF4-FFF2-40B4-BE49-F238E27FC236}">
                <a16:creationId xmlns:a16="http://schemas.microsoft.com/office/drawing/2014/main" id="{5616CF5E-C3AC-449E-BF18-6A5D5F3EF1E3}"/>
              </a:ext>
            </a:extLst>
          </p:cNvPr>
          <p:cNvCxnSpPr>
            <a:cxnSpLocks/>
          </p:cNvCxnSpPr>
          <p:nvPr/>
        </p:nvCxnSpPr>
        <p:spPr>
          <a:xfrm flipH="1">
            <a:off x="4589417" y="4852886"/>
            <a:ext cx="5441" cy="328800"/>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06" name="Straight Arrow Connector 105">
            <a:extLst>
              <a:ext uri="{FF2B5EF4-FFF2-40B4-BE49-F238E27FC236}">
                <a16:creationId xmlns:a16="http://schemas.microsoft.com/office/drawing/2014/main" id="{9C174B99-5AA6-8957-B5AB-B645CF04180F}"/>
              </a:ext>
            </a:extLst>
          </p:cNvPr>
          <p:cNvCxnSpPr>
            <a:cxnSpLocks/>
          </p:cNvCxnSpPr>
          <p:nvPr/>
        </p:nvCxnSpPr>
        <p:spPr>
          <a:xfrm>
            <a:off x="4706829" y="4864547"/>
            <a:ext cx="3496" cy="496856"/>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07" name="Straight Arrow Connector 106">
            <a:extLst>
              <a:ext uri="{FF2B5EF4-FFF2-40B4-BE49-F238E27FC236}">
                <a16:creationId xmlns:a16="http://schemas.microsoft.com/office/drawing/2014/main" id="{E3C8237B-DDCD-9B18-5E9A-2102272535C3}"/>
              </a:ext>
            </a:extLst>
          </p:cNvPr>
          <p:cNvCxnSpPr>
            <a:cxnSpLocks/>
          </p:cNvCxnSpPr>
          <p:nvPr/>
        </p:nvCxnSpPr>
        <p:spPr>
          <a:xfrm>
            <a:off x="4818797" y="4864547"/>
            <a:ext cx="7919" cy="650833"/>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08" name="Straight Arrow Connector 107">
            <a:extLst>
              <a:ext uri="{FF2B5EF4-FFF2-40B4-BE49-F238E27FC236}">
                <a16:creationId xmlns:a16="http://schemas.microsoft.com/office/drawing/2014/main" id="{491355B0-B6CE-F2DC-3858-404376AE4BA4}"/>
              </a:ext>
            </a:extLst>
          </p:cNvPr>
          <p:cNvCxnSpPr>
            <a:cxnSpLocks/>
          </p:cNvCxnSpPr>
          <p:nvPr/>
        </p:nvCxnSpPr>
        <p:spPr>
          <a:xfrm>
            <a:off x="5066049" y="4855997"/>
            <a:ext cx="12452" cy="304025"/>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09" name="Straight Arrow Connector 108">
            <a:extLst>
              <a:ext uri="{FF2B5EF4-FFF2-40B4-BE49-F238E27FC236}">
                <a16:creationId xmlns:a16="http://schemas.microsoft.com/office/drawing/2014/main" id="{69F23675-7172-132A-AA99-D7C45B89D4AB}"/>
              </a:ext>
            </a:extLst>
          </p:cNvPr>
          <p:cNvCxnSpPr>
            <a:cxnSpLocks/>
          </p:cNvCxnSpPr>
          <p:nvPr/>
        </p:nvCxnSpPr>
        <p:spPr>
          <a:xfrm>
            <a:off x="4944128" y="4864547"/>
            <a:ext cx="4509" cy="496856"/>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10" name="Straight Arrow Connector 109">
            <a:extLst>
              <a:ext uri="{FF2B5EF4-FFF2-40B4-BE49-F238E27FC236}">
                <a16:creationId xmlns:a16="http://schemas.microsoft.com/office/drawing/2014/main" id="{1B209D4D-F2AC-70D3-4566-8420E5814727}"/>
              </a:ext>
            </a:extLst>
          </p:cNvPr>
          <p:cNvCxnSpPr>
            <a:cxnSpLocks/>
          </p:cNvCxnSpPr>
          <p:nvPr/>
        </p:nvCxnSpPr>
        <p:spPr>
          <a:xfrm>
            <a:off x="5173349" y="4862214"/>
            <a:ext cx="16412" cy="129857"/>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59" name="Straight Arrow Connector 158">
            <a:extLst>
              <a:ext uri="{FF2B5EF4-FFF2-40B4-BE49-F238E27FC236}">
                <a16:creationId xmlns:a16="http://schemas.microsoft.com/office/drawing/2014/main" id="{0F26B6F8-CBCA-62BC-3CC8-57F783742B9C}"/>
              </a:ext>
            </a:extLst>
          </p:cNvPr>
          <p:cNvCxnSpPr>
            <a:cxnSpLocks/>
          </p:cNvCxnSpPr>
          <p:nvPr/>
        </p:nvCxnSpPr>
        <p:spPr>
          <a:xfrm>
            <a:off x="4514768" y="4863765"/>
            <a:ext cx="0" cy="165628"/>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61" name="Straight Arrow Connector 160">
            <a:extLst>
              <a:ext uri="{FF2B5EF4-FFF2-40B4-BE49-F238E27FC236}">
                <a16:creationId xmlns:a16="http://schemas.microsoft.com/office/drawing/2014/main" id="{68E27214-85CE-7822-CD38-3B78E631D767}"/>
              </a:ext>
            </a:extLst>
          </p:cNvPr>
          <p:cNvCxnSpPr>
            <a:cxnSpLocks/>
          </p:cNvCxnSpPr>
          <p:nvPr/>
        </p:nvCxnSpPr>
        <p:spPr>
          <a:xfrm flipV="1">
            <a:off x="5378579" y="4781359"/>
            <a:ext cx="0" cy="93307"/>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62" name="Straight Arrow Connector 161">
            <a:extLst>
              <a:ext uri="{FF2B5EF4-FFF2-40B4-BE49-F238E27FC236}">
                <a16:creationId xmlns:a16="http://schemas.microsoft.com/office/drawing/2014/main" id="{E2992A67-0890-1CBF-2E47-8CEB498768FC}"/>
              </a:ext>
            </a:extLst>
          </p:cNvPr>
          <p:cNvCxnSpPr>
            <a:cxnSpLocks/>
          </p:cNvCxnSpPr>
          <p:nvPr/>
        </p:nvCxnSpPr>
        <p:spPr>
          <a:xfrm flipV="1">
            <a:off x="5512317" y="4557425"/>
            <a:ext cx="0" cy="301687"/>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63" name="Straight Arrow Connector 162">
            <a:extLst>
              <a:ext uri="{FF2B5EF4-FFF2-40B4-BE49-F238E27FC236}">
                <a16:creationId xmlns:a16="http://schemas.microsoft.com/office/drawing/2014/main" id="{1F07DEFE-5627-C9C2-44FD-F1E06D8DDF6B}"/>
              </a:ext>
            </a:extLst>
          </p:cNvPr>
          <p:cNvCxnSpPr>
            <a:cxnSpLocks/>
          </p:cNvCxnSpPr>
          <p:nvPr/>
        </p:nvCxnSpPr>
        <p:spPr>
          <a:xfrm flipV="1">
            <a:off x="5624288" y="4426796"/>
            <a:ext cx="0" cy="443977"/>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64" name="Straight Arrow Connector 163">
            <a:extLst>
              <a:ext uri="{FF2B5EF4-FFF2-40B4-BE49-F238E27FC236}">
                <a16:creationId xmlns:a16="http://schemas.microsoft.com/office/drawing/2014/main" id="{58CF92FA-598E-D4A2-C15F-CC5330E3409E}"/>
              </a:ext>
            </a:extLst>
          </p:cNvPr>
          <p:cNvCxnSpPr>
            <a:cxnSpLocks/>
          </p:cNvCxnSpPr>
          <p:nvPr/>
        </p:nvCxnSpPr>
        <p:spPr>
          <a:xfrm flipV="1">
            <a:off x="5736256" y="4258845"/>
            <a:ext cx="0" cy="611928"/>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65" name="Straight Arrow Connector 164">
            <a:extLst>
              <a:ext uri="{FF2B5EF4-FFF2-40B4-BE49-F238E27FC236}">
                <a16:creationId xmlns:a16="http://schemas.microsoft.com/office/drawing/2014/main" id="{1D963D51-27F8-FC60-FDD3-B46B647022A1}"/>
              </a:ext>
            </a:extLst>
          </p:cNvPr>
          <p:cNvCxnSpPr>
            <a:cxnSpLocks/>
          </p:cNvCxnSpPr>
          <p:nvPr/>
        </p:nvCxnSpPr>
        <p:spPr>
          <a:xfrm flipV="1">
            <a:off x="5983508" y="4560536"/>
            <a:ext cx="0" cy="301687"/>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66" name="Straight Arrow Connector 165">
            <a:extLst>
              <a:ext uri="{FF2B5EF4-FFF2-40B4-BE49-F238E27FC236}">
                <a16:creationId xmlns:a16="http://schemas.microsoft.com/office/drawing/2014/main" id="{8B56D50D-91BC-16BB-CE2B-81DDFFC67B64}"/>
              </a:ext>
            </a:extLst>
          </p:cNvPr>
          <p:cNvCxnSpPr>
            <a:cxnSpLocks/>
          </p:cNvCxnSpPr>
          <p:nvPr/>
        </p:nvCxnSpPr>
        <p:spPr>
          <a:xfrm flipV="1">
            <a:off x="5861587" y="4426796"/>
            <a:ext cx="0" cy="443977"/>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68" name="Straight Arrow Connector 167">
            <a:extLst>
              <a:ext uri="{FF2B5EF4-FFF2-40B4-BE49-F238E27FC236}">
                <a16:creationId xmlns:a16="http://schemas.microsoft.com/office/drawing/2014/main" id="{73DE8EE2-BB44-6E60-BFAD-FE172C26987D}"/>
              </a:ext>
            </a:extLst>
          </p:cNvPr>
          <p:cNvCxnSpPr>
            <a:cxnSpLocks/>
          </p:cNvCxnSpPr>
          <p:nvPr/>
        </p:nvCxnSpPr>
        <p:spPr>
          <a:xfrm flipH="1">
            <a:off x="6296091" y="4856779"/>
            <a:ext cx="5441" cy="328800"/>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69" name="Straight Arrow Connector 168">
            <a:extLst>
              <a:ext uri="{FF2B5EF4-FFF2-40B4-BE49-F238E27FC236}">
                <a16:creationId xmlns:a16="http://schemas.microsoft.com/office/drawing/2014/main" id="{8DF174AD-BE4D-8602-B47C-FBF619FC1BA8}"/>
              </a:ext>
            </a:extLst>
          </p:cNvPr>
          <p:cNvCxnSpPr>
            <a:cxnSpLocks/>
          </p:cNvCxnSpPr>
          <p:nvPr/>
        </p:nvCxnSpPr>
        <p:spPr>
          <a:xfrm>
            <a:off x="6413503" y="4868440"/>
            <a:ext cx="3496" cy="496856"/>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70" name="Straight Arrow Connector 169">
            <a:extLst>
              <a:ext uri="{FF2B5EF4-FFF2-40B4-BE49-F238E27FC236}">
                <a16:creationId xmlns:a16="http://schemas.microsoft.com/office/drawing/2014/main" id="{FC193BD0-EBD3-273B-DB4C-29B011B4174F}"/>
              </a:ext>
            </a:extLst>
          </p:cNvPr>
          <p:cNvCxnSpPr>
            <a:cxnSpLocks/>
          </p:cNvCxnSpPr>
          <p:nvPr/>
        </p:nvCxnSpPr>
        <p:spPr>
          <a:xfrm>
            <a:off x="6525471" y="4868440"/>
            <a:ext cx="7919" cy="650833"/>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71" name="Straight Arrow Connector 170">
            <a:extLst>
              <a:ext uri="{FF2B5EF4-FFF2-40B4-BE49-F238E27FC236}">
                <a16:creationId xmlns:a16="http://schemas.microsoft.com/office/drawing/2014/main" id="{A7997A59-D2B1-DD6C-D220-EEB4B87B7006}"/>
              </a:ext>
            </a:extLst>
          </p:cNvPr>
          <p:cNvCxnSpPr>
            <a:cxnSpLocks/>
          </p:cNvCxnSpPr>
          <p:nvPr/>
        </p:nvCxnSpPr>
        <p:spPr>
          <a:xfrm>
            <a:off x="6772723" y="4859890"/>
            <a:ext cx="12452" cy="304025"/>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72" name="Straight Arrow Connector 171">
            <a:extLst>
              <a:ext uri="{FF2B5EF4-FFF2-40B4-BE49-F238E27FC236}">
                <a16:creationId xmlns:a16="http://schemas.microsoft.com/office/drawing/2014/main" id="{47419A2D-C5E2-7983-82A3-C72B86A8E9F5}"/>
              </a:ext>
            </a:extLst>
          </p:cNvPr>
          <p:cNvCxnSpPr>
            <a:cxnSpLocks/>
          </p:cNvCxnSpPr>
          <p:nvPr/>
        </p:nvCxnSpPr>
        <p:spPr>
          <a:xfrm>
            <a:off x="6650802" y="4868440"/>
            <a:ext cx="4509" cy="496856"/>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73" name="Straight Arrow Connector 172">
            <a:extLst>
              <a:ext uri="{FF2B5EF4-FFF2-40B4-BE49-F238E27FC236}">
                <a16:creationId xmlns:a16="http://schemas.microsoft.com/office/drawing/2014/main" id="{2F7F8F64-6346-41BF-DEB9-F170112DCAD0}"/>
              </a:ext>
            </a:extLst>
          </p:cNvPr>
          <p:cNvCxnSpPr>
            <a:cxnSpLocks/>
          </p:cNvCxnSpPr>
          <p:nvPr/>
        </p:nvCxnSpPr>
        <p:spPr>
          <a:xfrm>
            <a:off x="6880023" y="4866107"/>
            <a:ext cx="16412" cy="129857"/>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74" name="Straight Arrow Connector 173">
            <a:extLst>
              <a:ext uri="{FF2B5EF4-FFF2-40B4-BE49-F238E27FC236}">
                <a16:creationId xmlns:a16="http://schemas.microsoft.com/office/drawing/2014/main" id="{D9D0DE28-9591-C3A0-9834-17CEF05562C9}"/>
              </a:ext>
            </a:extLst>
          </p:cNvPr>
          <p:cNvCxnSpPr>
            <a:cxnSpLocks/>
          </p:cNvCxnSpPr>
          <p:nvPr/>
        </p:nvCxnSpPr>
        <p:spPr>
          <a:xfrm>
            <a:off x="6221442" y="4867658"/>
            <a:ext cx="0" cy="165628"/>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75" name="Straight Arrow Connector 174">
            <a:extLst>
              <a:ext uri="{FF2B5EF4-FFF2-40B4-BE49-F238E27FC236}">
                <a16:creationId xmlns:a16="http://schemas.microsoft.com/office/drawing/2014/main" id="{ED4B18E3-3BFE-91BE-27AC-67C270F68099}"/>
              </a:ext>
            </a:extLst>
          </p:cNvPr>
          <p:cNvCxnSpPr>
            <a:cxnSpLocks/>
          </p:cNvCxnSpPr>
          <p:nvPr/>
        </p:nvCxnSpPr>
        <p:spPr>
          <a:xfrm flipH="1">
            <a:off x="3624439" y="4863005"/>
            <a:ext cx="160925" cy="208789"/>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176" name="Straight Arrow Connector 175">
            <a:extLst>
              <a:ext uri="{FF2B5EF4-FFF2-40B4-BE49-F238E27FC236}">
                <a16:creationId xmlns:a16="http://schemas.microsoft.com/office/drawing/2014/main" id="{3C055245-4015-A3FF-77E4-A40C54B14E56}"/>
              </a:ext>
            </a:extLst>
          </p:cNvPr>
          <p:cNvCxnSpPr>
            <a:cxnSpLocks/>
          </p:cNvCxnSpPr>
          <p:nvPr/>
        </p:nvCxnSpPr>
        <p:spPr>
          <a:xfrm flipH="1">
            <a:off x="3649402" y="4874666"/>
            <a:ext cx="229271" cy="310870"/>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177" name="Straight Arrow Connector 176">
            <a:extLst>
              <a:ext uri="{FF2B5EF4-FFF2-40B4-BE49-F238E27FC236}">
                <a16:creationId xmlns:a16="http://schemas.microsoft.com/office/drawing/2014/main" id="{86324B16-CCC8-7364-F356-DB1F307EAD94}"/>
              </a:ext>
            </a:extLst>
          </p:cNvPr>
          <p:cNvCxnSpPr>
            <a:cxnSpLocks/>
          </p:cNvCxnSpPr>
          <p:nvPr/>
        </p:nvCxnSpPr>
        <p:spPr>
          <a:xfrm flipH="1">
            <a:off x="3661431" y="4873884"/>
            <a:ext cx="329210" cy="461410"/>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178" name="Straight Arrow Connector 177">
            <a:extLst>
              <a:ext uri="{FF2B5EF4-FFF2-40B4-BE49-F238E27FC236}">
                <a16:creationId xmlns:a16="http://schemas.microsoft.com/office/drawing/2014/main" id="{730E6E6C-C7C8-B84D-B18A-1F507EAED714}"/>
              </a:ext>
            </a:extLst>
          </p:cNvPr>
          <p:cNvCxnSpPr>
            <a:cxnSpLocks/>
          </p:cNvCxnSpPr>
          <p:nvPr/>
        </p:nvCxnSpPr>
        <p:spPr>
          <a:xfrm flipH="1">
            <a:off x="4080241" y="4866116"/>
            <a:ext cx="157652" cy="293906"/>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179" name="Straight Arrow Connector 178">
            <a:extLst>
              <a:ext uri="{FF2B5EF4-FFF2-40B4-BE49-F238E27FC236}">
                <a16:creationId xmlns:a16="http://schemas.microsoft.com/office/drawing/2014/main" id="{1F1E1B2E-0689-AA8A-BACE-D74E4A348517}"/>
              </a:ext>
            </a:extLst>
          </p:cNvPr>
          <p:cNvCxnSpPr>
            <a:cxnSpLocks/>
          </p:cNvCxnSpPr>
          <p:nvPr/>
        </p:nvCxnSpPr>
        <p:spPr>
          <a:xfrm flipH="1">
            <a:off x="3852476" y="4874666"/>
            <a:ext cx="263496" cy="440085"/>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180" name="Straight Arrow Connector 179">
            <a:extLst>
              <a:ext uri="{FF2B5EF4-FFF2-40B4-BE49-F238E27FC236}">
                <a16:creationId xmlns:a16="http://schemas.microsoft.com/office/drawing/2014/main" id="{2440F7B4-5819-3837-29D6-011C19D9CBEA}"/>
              </a:ext>
            </a:extLst>
          </p:cNvPr>
          <p:cNvCxnSpPr>
            <a:cxnSpLocks/>
          </p:cNvCxnSpPr>
          <p:nvPr/>
        </p:nvCxnSpPr>
        <p:spPr>
          <a:xfrm flipH="1">
            <a:off x="4289575" y="4872333"/>
            <a:ext cx="64949" cy="107532"/>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181" name="Straight Arrow Connector 180">
            <a:extLst>
              <a:ext uri="{FF2B5EF4-FFF2-40B4-BE49-F238E27FC236}">
                <a16:creationId xmlns:a16="http://schemas.microsoft.com/office/drawing/2014/main" id="{6B220BF6-4A6A-25C7-FE2F-63ACB880A109}"/>
              </a:ext>
            </a:extLst>
          </p:cNvPr>
          <p:cNvCxnSpPr>
            <a:cxnSpLocks/>
          </p:cNvCxnSpPr>
          <p:nvPr/>
        </p:nvCxnSpPr>
        <p:spPr>
          <a:xfrm flipH="1">
            <a:off x="3594920" y="4873884"/>
            <a:ext cx="91692" cy="105981"/>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09" name="Straight Arrow Connector 208">
            <a:extLst>
              <a:ext uri="{FF2B5EF4-FFF2-40B4-BE49-F238E27FC236}">
                <a16:creationId xmlns:a16="http://schemas.microsoft.com/office/drawing/2014/main" id="{402325FD-7A63-B8D4-1B0C-65308AB854AA}"/>
              </a:ext>
            </a:extLst>
          </p:cNvPr>
          <p:cNvCxnSpPr>
            <a:cxnSpLocks/>
          </p:cNvCxnSpPr>
          <p:nvPr/>
        </p:nvCxnSpPr>
        <p:spPr>
          <a:xfrm flipV="1">
            <a:off x="4475845" y="4781359"/>
            <a:ext cx="81994" cy="75420"/>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10" name="Straight Arrow Connector 209">
            <a:extLst>
              <a:ext uri="{FF2B5EF4-FFF2-40B4-BE49-F238E27FC236}">
                <a16:creationId xmlns:a16="http://schemas.microsoft.com/office/drawing/2014/main" id="{9F8ADC3F-EEE0-CA46-76E9-6477B95CF6B7}"/>
              </a:ext>
            </a:extLst>
          </p:cNvPr>
          <p:cNvCxnSpPr>
            <a:cxnSpLocks/>
          </p:cNvCxnSpPr>
          <p:nvPr/>
        </p:nvCxnSpPr>
        <p:spPr>
          <a:xfrm flipV="1">
            <a:off x="4581361" y="4637507"/>
            <a:ext cx="172741" cy="230755"/>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11" name="Straight Arrow Connector 210">
            <a:extLst>
              <a:ext uri="{FF2B5EF4-FFF2-40B4-BE49-F238E27FC236}">
                <a16:creationId xmlns:a16="http://schemas.microsoft.com/office/drawing/2014/main" id="{F4FEEA20-9F04-586D-EEDC-75E2E5DD9DBF}"/>
              </a:ext>
            </a:extLst>
          </p:cNvPr>
          <p:cNvCxnSpPr>
            <a:cxnSpLocks/>
          </p:cNvCxnSpPr>
          <p:nvPr/>
        </p:nvCxnSpPr>
        <p:spPr>
          <a:xfrm flipV="1">
            <a:off x="4710541" y="4474908"/>
            <a:ext cx="266135" cy="375645"/>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12" name="Straight Arrow Connector 211">
            <a:extLst>
              <a:ext uri="{FF2B5EF4-FFF2-40B4-BE49-F238E27FC236}">
                <a16:creationId xmlns:a16="http://schemas.microsoft.com/office/drawing/2014/main" id="{F83EF907-EC7D-CF20-8AE4-0D35D4F07721}"/>
              </a:ext>
            </a:extLst>
          </p:cNvPr>
          <p:cNvCxnSpPr>
            <a:cxnSpLocks/>
          </p:cNvCxnSpPr>
          <p:nvPr/>
        </p:nvCxnSpPr>
        <p:spPr>
          <a:xfrm flipV="1">
            <a:off x="4833522" y="4295212"/>
            <a:ext cx="412122" cy="567005"/>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13" name="Straight Arrow Connector 212">
            <a:extLst>
              <a:ext uri="{FF2B5EF4-FFF2-40B4-BE49-F238E27FC236}">
                <a16:creationId xmlns:a16="http://schemas.microsoft.com/office/drawing/2014/main" id="{44AF9D6F-164E-5659-9B75-4CB199CC42AB}"/>
              </a:ext>
            </a:extLst>
          </p:cNvPr>
          <p:cNvCxnSpPr>
            <a:cxnSpLocks/>
          </p:cNvCxnSpPr>
          <p:nvPr/>
        </p:nvCxnSpPr>
        <p:spPr>
          <a:xfrm flipV="1">
            <a:off x="5080774" y="4637507"/>
            <a:ext cx="186666" cy="225491"/>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14" name="Straight Arrow Connector 213">
            <a:extLst>
              <a:ext uri="{FF2B5EF4-FFF2-40B4-BE49-F238E27FC236}">
                <a16:creationId xmlns:a16="http://schemas.microsoft.com/office/drawing/2014/main" id="{75540BB8-B9BB-7770-4D1B-9306882E51C3}"/>
              </a:ext>
            </a:extLst>
          </p:cNvPr>
          <p:cNvCxnSpPr>
            <a:cxnSpLocks/>
          </p:cNvCxnSpPr>
          <p:nvPr/>
        </p:nvCxnSpPr>
        <p:spPr>
          <a:xfrm flipV="1">
            <a:off x="4968184" y="4394911"/>
            <a:ext cx="317917" cy="457975"/>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15" name="Straight Arrow Connector 214">
            <a:extLst>
              <a:ext uri="{FF2B5EF4-FFF2-40B4-BE49-F238E27FC236}">
                <a16:creationId xmlns:a16="http://schemas.microsoft.com/office/drawing/2014/main" id="{51742255-68BB-3F38-72FE-155251BCFC9B}"/>
              </a:ext>
            </a:extLst>
          </p:cNvPr>
          <p:cNvCxnSpPr>
            <a:cxnSpLocks/>
          </p:cNvCxnSpPr>
          <p:nvPr/>
        </p:nvCxnSpPr>
        <p:spPr>
          <a:xfrm flipV="1">
            <a:off x="5197405" y="4730813"/>
            <a:ext cx="98027" cy="119740"/>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48" name="Straight Arrow Connector 247">
            <a:extLst>
              <a:ext uri="{FF2B5EF4-FFF2-40B4-BE49-F238E27FC236}">
                <a16:creationId xmlns:a16="http://schemas.microsoft.com/office/drawing/2014/main" id="{54297CD8-235B-FF49-A6CD-E86AD341A85D}"/>
              </a:ext>
            </a:extLst>
          </p:cNvPr>
          <p:cNvCxnSpPr>
            <a:cxnSpLocks/>
          </p:cNvCxnSpPr>
          <p:nvPr/>
        </p:nvCxnSpPr>
        <p:spPr>
          <a:xfrm flipH="1">
            <a:off x="5324882" y="4877081"/>
            <a:ext cx="160925" cy="208789"/>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49" name="Straight Arrow Connector 248">
            <a:extLst>
              <a:ext uri="{FF2B5EF4-FFF2-40B4-BE49-F238E27FC236}">
                <a16:creationId xmlns:a16="http://schemas.microsoft.com/office/drawing/2014/main" id="{8E5C19DB-3787-7EBC-3A09-DC543B0678B2}"/>
              </a:ext>
            </a:extLst>
          </p:cNvPr>
          <p:cNvCxnSpPr>
            <a:cxnSpLocks/>
          </p:cNvCxnSpPr>
          <p:nvPr/>
        </p:nvCxnSpPr>
        <p:spPr>
          <a:xfrm flipH="1">
            <a:off x="5349845" y="4884731"/>
            <a:ext cx="229271" cy="310870"/>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50" name="Straight Arrow Connector 249">
            <a:extLst>
              <a:ext uri="{FF2B5EF4-FFF2-40B4-BE49-F238E27FC236}">
                <a16:creationId xmlns:a16="http://schemas.microsoft.com/office/drawing/2014/main" id="{BBEB87A2-C0B5-0BA5-94B8-D1E9A2BF9581}"/>
              </a:ext>
            </a:extLst>
          </p:cNvPr>
          <p:cNvCxnSpPr>
            <a:cxnSpLocks/>
          </p:cNvCxnSpPr>
          <p:nvPr/>
        </p:nvCxnSpPr>
        <p:spPr>
          <a:xfrm flipH="1">
            <a:off x="5361874" y="4879938"/>
            <a:ext cx="329210" cy="461410"/>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51" name="Straight Arrow Connector 250">
            <a:extLst>
              <a:ext uri="{FF2B5EF4-FFF2-40B4-BE49-F238E27FC236}">
                <a16:creationId xmlns:a16="http://schemas.microsoft.com/office/drawing/2014/main" id="{039A541A-39B1-5ECF-5DC2-11144A197F0B}"/>
              </a:ext>
            </a:extLst>
          </p:cNvPr>
          <p:cNvCxnSpPr>
            <a:cxnSpLocks/>
          </p:cNvCxnSpPr>
          <p:nvPr/>
        </p:nvCxnSpPr>
        <p:spPr>
          <a:xfrm flipH="1">
            <a:off x="5780684" y="4880192"/>
            <a:ext cx="157652" cy="293906"/>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52" name="Straight Arrow Connector 251">
            <a:extLst>
              <a:ext uri="{FF2B5EF4-FFF2-40B4-BE49-F238E27FC236}">
                <a16:creationId xmlns:a16="http://schemas.microsoft.com/office/drawing/2014/main" id="{88FAAAF7-D7A3-AB9C-A64E-B4216B1E0E13}"/>
              </a:ext>
            </a:extLst>
          </p:cNvPr>
          <p:cNvCxnSpPr>
            <a:cxnSpLocks/>
          </p:cNvCxnSpPr>
          <p:nvPr/>
        </p:nvCxnSpPr>
        <p:spPr>
          <a:xfrm flipH="1">
            <a:off x="5552919" y="4876709"/>
            <a:ext cx="263496" cy="440085"/>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53" name="Straight Arrow Connector 252">
            <a:extLst>
              <a:ext uri="{FF2B5EF4-FFF2-40B4-BE49-F238E27FC236}">
                <a16:creationId xmlns:a16="http://schemas.microsoft.com/office/drawing/2014/main" id="{F511848E-04EB-ACC4-78EF-26A16C345857}"/>
              </a:ext>
            </a:extLst>
          </p:cNvPr>
          <p:cNvCxnSpPr>
            <a:cxnSpLocks/>
          </p:cNvCxnSpPr>
          <p:nvPr/>
        </p:nvCxnSpPr>
        <p:spPr>
          <a:xfrm flipH="1">
            <a:off x="5990018" y="4886409"/>
            <a:ext cx="64949" cy="107532"/>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54" name="Straight Arrow Connector 253">
            <a:extLst>
              <a:ext uri="{FF2B5EF4-FFF2-40B4-BE49-F238E27FC236}">
                <a16:creationId xmlns:a16="http://schemas.microsoft.com/office/drawing/2014/main" id="{399672DD-6A67-7B28-47CE-166788F2AE62}"/>
              </a:ext>
            </a:extLst>
          </p:cNvPr>
          <p:cNvCxnSpPr>
            <a:cxnSpLocks/>
          </p:cNvCxnSpPr>
          <p:nvPr/>
        </p:nvCxnSpPr>
        <p:spPr>
          <a:xfrm flipH="1">
            <a:off x="5295363" y="4899993"/>
            <a:ext cx="91692" cy="105981"/>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62" name="Straight Arrow Connector 261">
            <a:extLst>
              <a:ext uri="{FF2B5EF4-FFF2-40B4-BE49-F238E27FC236}">
                <a16:creationId xmlns:a16="http://schemas.microsoft.com/office/drawing/2014/main" id="{AC3332D0-A378-AFBA-8A5A-F66B66613FB4}"/>
              </a:ext>
            </a:extLst>
          </p:cNvPr>
          <p:cNvCxnSpPr>
            <a:cxnSpLocks/>
          </p:cNvCxnSpPr>
          <p:nvPr/>
        </p:nvCxnSpPr>
        <p:spPr>
          <a:xfrm flipV="1">
            <a:off x="6103129" y="4754253"/>
            <a:ext cx="0" cy="93307"/>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264" name="Straight Arrow Connector 263">
            <a:extLst>
              <a:ext uri="{FF2B5EF4-FFF2-40B4-BE49-F238E27FC236}">
                <a16:creationId xmlns:a16="http://schemas.microsoft.com/office/drawing/2014/main" id="{E97D5053-A13E-AACE-6E1E-A0A9A168F277}"/>
              </a:ext>
            </a:extLst>
          </p:cNvPr>
          <p:cNvCxnSpPr>
            <a:cxnSpLocks/>
          </p:cNvCxnSpPr>
          <p:nvPr/>
        </p:nvCxnSpPr>
        <p:spPr>
          <a:xfrm flipV="1">
            <a:off x="6194840" y="4784427"/>
            <a:ext cx="81994" cy="75420"/>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65" name="Straight Arrow Connector 264">
            <a:extLst>
              <a:ext uri="{FF2B5EF4-FFF2-40B4-BE49-F238E27FC236}">
                <a16:creationId xmlns:a16="http://schemas.microsoft.com/office/drawing/2014/main" id="{B6C6CB2A-0B45-E3BA-0CA9-59472D9442B5}"/>
              </a:ext>
            </a:extLst>
          </p:cNvPr>
          <p:cNvCxnSpPr>
            <a:cxnSpLocks/>
          </p:cNvCxnSpPr>
          <p:nvPr/>
        </p:nvCxnSpPr>
        <p:spPr>
          <a:xfrm flipV="1">
            <a:off x="6300356" y="4640575"/>
            <a:ext cx="172741" cy="230755"/>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66" name="Straight Arrow Connector 265">
            <a:extLst>
              <a:ext uri="{FF2B5EF4-FFF2-40B4-BE49-F238E27FC236}">
                <a16:creationId xmlns:a16="http://schemas.microsoft.com/office/drawing/2014/main" id="{E487994D-356E-A0B6-F20C-EEA0D4AEC19C}"/>
              </a:ext>
            </a:extLst>
          </p:cNvPr>
          <p:cNvCxnSpPr>
            <a:cxnSpLocks/>
          </p:cNvCxnSpPr>
          <p:nvPr/>
        </p:nvCxnSpPr>
        <p:spPr>
          <a:xfrm flipV="1">
            <a:off x="6429536" y="4477976"/>
            <a:ext cx="266135" cy="375645"/>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67" name="Straight Arrow Connector 266">
            <a:extLst>
              <a:ext uri="{FF2B5EF4-FFF2-40B4-BE49-F238E27FC236}">
                <a16:creationId xmlns:a16="http://schemas.microsoft.com/office/drawing/2014/main" id="{D89182BC-5D53-A549-893A-3528713F7780}"/>
              </a:ext>
            </a:extLst>
          </p:cNvPr>
          <p:cNvCxnSpPr>
            <a:cxnSpLocks/>
          </p:cNvCxnSpPr>
          <p:nvPr/>
        </p:nvCxnSpPr>
        <p:spPr>
          <a:xfrm flipV="1">
            <a:off x="6552517" y="4298280"/>
            <a:ext cx="412122" cy="567005"/>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68" name="Straight Arrow Connector 267">
            <a:extLst>
              <a:ext uri="{FF2B5EF4-FFF2-40B4-BE49-F238E27FC236}">
                <a16:creationId xmlns:a16="http://schemas.microsoft.com/office/drawing/2014/main" id="{4AF31BE2-7D47-A02C-CB92-DCE11A88C2CC}"/>
              </a:ext>
            </a:extLst>
          </p:cNvPr>
          <p:cNvCxnSpPr>
            <a:cxnSpLocks/>
          </p:cNvCxnSpPr>
          <p:nvPr/>
        </p:nvCxnSpPr>
        <p:spPr>
          <a:xfrm flipV="1">
            <a:off x="6799769" y="4640575"/>
            <a:ext cx="186666" cy="225491"/>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69" name="Straight Arrow Connector 268">
            <a:extLst>
              <a:ext uri="{FF2B5EF4-FFF2-40B4-BE49-F238E27FC236}">
                <a16:creationId xmlns:a16="http://schemas.microsoft.com/office/drawing/2014/main" id="{D5E59678-3EB7-6001-BB9A-0693CFB2E862}"/>
              </a:ext>
            </a:extLst>
          </p:cNvPr>
          <p:cNvCxnSpPr>
            <a:cxnSpLocks/>
          </p:cNvCxnSpPr>
          <p:nvPr/>
        </p:nvCxnSpPr>
        <p:spPr>
          <a:xfrm flipV="1">
            <a:off x="6687179" y="4397979"/>
            <a:ext cx="317917" cy="457975"/>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70" name="Straight Arrow Connector 269">
            <a:extLst>
              <a:ext uri="{FF2B5EF4-FFF2-40B4-BE49-F238E27FC236}">
                <a16:creationId xmlns:a16="http://schemas.microsoft.com/office/drawing/2014/main" id="{1F769C4C-A36B-5415-C757-9E875D28A7A9}"/>
              </a:ext>
            </a:extLst>
          </p:cNvPr>
          <p:cNvCxnSpPr>
            <a:cxnSpLocks/>
          </p:cNvCxnSpPr>
          <p:nvPr/>
        </p:nvCxnSpPr>
        <p:spPr>
          <a:xfrm flipV="1">
            <a:off x="6916400" y="4733881"/>
            <a:ext cx="98027" cy="119740"/>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sp>
        <p:nvSpPr>
          <p:cNvPr id="271" name="TextBox 270">
            <a:extLst>
              <a:ext uri="{FF2B5EF4-FFF2-40B4-BE49-F238E27FC236}">
                <a16:creationId xmlns:a16="http://schemas.microsoft.com/office/drawing/2014/main" id="{6BAB69A1-165D-7D50-11FC-1C55841EC7A1}"/>
              </a:ext>
            </a:extLst>
          </p:cNvPr>
          <p:cNvSpPr txBox="1"/>
          <p:nvPr/>
        </p:nvSpPr>
        <p:spPr>
          <a:xfrm>
            <a:off x="3662646" y="2830355"/>
            <a:ext cx="692021" cy="369332"/>
          </a:xfrm>
          <a:prstGeom prst="rect">
            <a:avLst/>
          </a:prstGeom>
          <a:noFill/>
        </p:spPr>
        <p:txBody>
          <a:bodyPr wrap="square" rtlCol="0">
            <a:spAutoFit/>
          </a:bodyPr>
          <a:lstStyle/>
          <a:p>
            <a:r>
              <a:rPr lang="en-US" dirty="0"/>
              <a:t>E=0</a:t>
            </a:r>
          </a:p>
        </p:txBody>
      </p:sp>
      <p:sp>
        <p:nvSpPr>
          <p:cNvPr id="5" name="Content Placeholder 4">
            <a:extLst>
              <a:ext uri="{FF2B5EF4-FFF2-40B4-BE49-F238E27FC236}">
                <a16:creationId xmlns:a16="http://schemas.microsoft.com/office/drawing/2014/main" id="{9C1965E7-854D-88AF-EC89-921B1B529A5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196254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4"/>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5"/>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3"/>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7"/>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8"/>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6"/>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2"/>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3"/>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1"/>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38"/>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3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2"/>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43"/>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41"/>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45"/>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46"/>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44"/>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51"/>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52"/>
                                        </p:tgtEl>
                                        <p:attrNameLst>
                                          <p:attrName>style.visibility</p:attrName>
                                        </p:attrNameLst>
                                      </p:cBhvr>
                                      <p:to>
                                        <p:strVal val="visible"/>
                                      </p:to>
                                    </p:set>
                                  </p:childTnLst>
                                </p:cTn>
                              </p:par>
                              <p:par>
                                <p:cTn id="61" presetID="1" presetClass="entr" presetSubtype="0" fill="hold" nodeType="withEffect">
                                  <p:stCondLst>
                                    <p:cond delay="0"/>
                                  </p:stCondLst>
                                  <p:childTnLst>
                                    <p:set>
                                      <p:cBhvr>
                                        <p:cTn id="62" dur="1" fill="hold">
                                          <p:stCondLst>
                                            <p:cond delay="0"/>
                                          </p:stCondLst>
                                        </p:cTn>
                                        <p:tgtEl>
                                          <p:spTgt spid="50"/>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54"/>
                                        </p:tgtEl>
                                        <p:attrNameLst>
                                          <p:attrName>style.visibility</p:attrName>
                                        </p:attrNameLst>
                                      </p:cBhvr>
                                      <p:to>
                                        <p:strVal val="visible"/>
                                      </p:to>
                                    </p:set>
                                  </p:childTnLst>
                                </p:cTn>
                              </p:par>
                              <p:par>
                                <p:cTn id="67" presetID="1" presetClass="entr" presetSubtype="0" fill="hold" grpId="0" nodeType="withEffect">
                                  <p:stCondLst>
                                    <p:cond delay="0"/>
                                  </p:stCondLst>
                                  <p:childTnLst>
                                    <p:set>
                                      <p:cBhvr>
                                        <p:cTn id="68" dur="1" fill="hold">
                                          <p:stCondLst>
                                            <p:cond delay="0"/>
                                          </p:stCondLst>
                                        </p:cTn>
                                        <p:tgtEl>
                                          <p:spTgt spid="55"/>
                                        </p:tgtEl>
                                        <p:attrNameLst>
                                          <p:attrName>style.visibility</p:attrName>
                                        </p:attrNameLst>
                                      </p:cBhvr>
                                      <p:to>
                                        <p:strVal val="visible"/>
                                      </p:to>
                                    </p:set>
                                  </p:childTnLst>
                                </p:cTn>
                              </p:par>
                            </p:childTnLst>
                          </p:cTn>
                        </p:par>
                      </p:childTnLst>
                    </p:cTn>
                  </p:par>
                  <p:par>
                    <p:cTn id="69" fill="hold">
                      <p:stCondLst>
                        <p:cond delay="indefinite"/>
                      </p:stCondLst>
                      <p:childTnLst>
                        <p:par>
                          <p:cTn id="70" fill="hold">
                            <p:stCondLst>
                              <p:cond delay="0"/>
                            </p:stCondLst>
                            <p:childTnLst>
                              <p:par>
                                <p:cTn id="71" presetID="1" presetClass="entr" presetSubtype="0" fill="hold" nodeType="clickEffect">
                                  <p:stCondLst>
                                    <p:cond delay="0"/>
                                  </p:stCondLst>
                                  <p:childTnLst>
                                    <p:set>
                                      <p:cBhvr>
                                        <p:cTn id="72" dur="1" fill="hold">
                                          <p:stCondLst>
                                            <p:cond delay="0"/>
                                          </p:stCondLst>
                                        </p:cTn>
                                        <p:tgtEl>
                                          <p:spTgt spid="65">
                                            <p:txEl>
                                              <p:pRg st="0" end="0"/>
                                            </p:txEl>
                                          </p:spTgt>
                                        </p:tgtEl>
                                        <p:attrNameLst>
                                          <p:attrName>style.visibility</p:attrName>
                                        </p:attrNameLst>
                                      </p:cBhvr>
                                      <p:to>
                                        <p:strVal val="visible"/>
                                      </p:to>
                                    </p:set>
                                  </p:childTnLst>
                                </p:cTn>
                              </p:par>
                              <p:par>
                                <p:cTn id="73" presetID="1" presetClass="entr" presetSubtype="0" fill="hold" grpId="0" nodeType="withEffect">
                                  <p:stCondLst>
                                    <p:cond delay="0"/>
                                  </p:stCondLst>
                                  <p:childTnLst>
                                    <p:set>
                                      <p:cBhvr>
                                        <p:cTn id="74" dur="1" fill="hold">
                                          <p:stCondLst>
                                            <p:cond delay="0"/>
                                          </p:stCondLst>
                                        </p:cTn>
                                        <p:tgtEl>
                                          <p:spTgt spid="64"/>
                                        </p:tgtEl>
                                        <p:attrNameLst>
                                          <p:attrName>style.visibility</p:attrName>
                                        </p:attrNameLst>
                                      </p:cBhvr>
                                      <p:to>
                                        <p:strVal val="visible"/>
                                      </p:to>
                                    </p:set>
                                  </p:childTnLst>
                                </p:cTn>
                              </p:par>
                              <p:par>
                                <p:cTn id="75" presetID="1" presetClass="entr" presetSubtype="0" fill="hold" nodeType="withEffect">
                                  <p:stCondLst>
                                    <p:cond delay="0"/>
                                  </p:stCondLst>
                                  <p:childTnLst>
                                    <p:set>
                                      <p:cBhvr>
                                        <p:cTn id="76" dur="1" fill="hold">
                                          <p:stCondLst>
                                            <p:cond delay="0"/>
                                          </p:stCondLst>
                                        </p:cTn>
                                        <p:tgtEl>
                                          <p:spTgt spid="271">
                                            <p:txEl>
                                              <p:pRg st="0" end="0"/>
                                            </p:txEl>
                                          </p:spTgt>
                                        </p:tgtEl>
                                        <p:attrNameLst>
                                          <p:attrName>style.visibility</p:attrName>
                                        </p:attrNameLst>
                                      </p:cBhvr>
                                      <p:to>
                                        <p:strVal val="visible"/>
                                      </p:to>
                                    </p:set>
                                  </p:childTnLst>
                                </p:cTn>
                              </p:par>
                            </p:childTnLst>
                          </p:cTn>
                        </p:par>
                      </p:childTnLst>
                    </p:cTn>
                  </p:par>
                  <p:par>
                    <p:cTn id="77" fill="hold">
                      <p:stCondLst>
                        <p:cond delay="indefinite"/>
                      </p:stCondLst>
                      <p:childTnLst>
                        <p:par>
                          <p:cTn id="78" fill="hold">
                            <p:stCondLst>
                              <p:cond delay="0"/>
                            </p:stCondLst>
                            <p:childTnLst>
                              <p:par>
                                <p:cTn id="79" presetID="1" presetClass="entr" presetSubtype="0" fill="hold" nodeType="clickEffect">
                                  <p:stCondLst>
                                    <p:cond delay="0"/>
                                  </p:stCondLst>
                                  <p:childTnLst>
                                    <p:set>
                                      <p:cBhvr>
                                        <p:cTn id="80" dur="1" fill="hold">
                                          <p:stCondLst>
                                            <p:cond delay="0"/>
                                          </p:stCondLst>
                                        </p:cTn>
                                        <p:tgtEl>
                                          <p:spTgt spid="67"/>
                                        </p:tgtEl>
                                        <p:attrNameLst>
                                          <p:attrName>style.visibility</p:attrName>
                                        </p:attrNameLst>
                                      </p:cBhvr>
                                      <p:to>
                                        <p:strVal val="visible"/>
                                      </p:to>
                                    </p:set>
                                  </p:childTnLst>
                                </p:cTn>
                              </p:par>
                              <p:par>
                                <p:cTn id="81" presetID="1" presetClass="entr" presetSubtype="0" fill="hold" grpId="0" nodeType="withEffect">
                                  <p:stCondLst>
                                    <p:cond delay="0"/>
                                  </p:stCondLst>
                                  <p:childTnLst>
                                    <p:set>
                                      <p:cBhvr>
                                        <p:cTn id="82" dur="1" fill="hold">
                                          <p:stCondLst>
                                            <p:cond delay="0"/>
                                          </p:stCondLst>
                                        </p:cTn>
                                        <p:tgtEl>
                                          <p:spTgt spid="70"/>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grpId="0" nodeType="clickEffect">
                                  <p:stCondLst>
                                    <p:cond delay="0"/>
                                  </p:stCondLst>
                                  <p:childTnLst>
                                    <p:set>
                                      <p:cBhvr>
                                        <p:cTn id="86" dur="1" fill="hold">
                                          <p:stCondLst>
                                            <p:cond delay="0"/>
                                          </p:stCondLst>
                                        </p:cTn>
                                        <p:tgtEl>
                                          <p:spTgt spid="75"/>
                                        </p:tgtEl>
                                        <p:attrNameLst>
                                          <p:attrName>style.visibility</p:attrName>
                                        </p:attrNameLst>
                                      </p:cBhvr>
                                      <p:to>
                                        <p:strVal val="visible"/>
                                      </p:to>
                                    </p:set>
                                  </p:childTnLst>
                                </p:cTn>
                              </p:par>
                              <p:par>
                                <p:cTn id="87" presetID="1" presetClass="entr" presetSubtype="0" fill="hold" nodeType="withEffect">
                                  <p:stCondLst>
                                    <p:cond delay="0"/>
                                  </p:stCondLst>
                                  <p:childTnLst>
                                    <p:set>
                                      <p:cBhvr>
                                        <p:cTn id="88" dur="1" fill="hold">
                                          <p:stCondLst>
                                            <p:cond delay="0"/>
                                          </p:stCondLst>
                                        </p:cTn>
                                        <p:tgtEl>
                                          <p:spTgt spid="74"/>
                                        </p:tgtEl>
                                        <p:attrNameLst>
                                          <p:attrName>style.visibility</p:attrName>
                                        </p:attrNameLst>
                                      </p:cBhvr>
                                      <p:to>
                                        <p:strVal val="visible"/>
                                      </p:to>
                                    </p:set>
                                  </p:childTnLst>
                                </p:cTn>
                              </p:par>
                            </p:childTnLst>
                          </p:cTn>
                        </p:par>
                      </p:childTnLst>
                    </p:cTn>
                  </p:par>
                  <p:par>
                    <p:cTn id="89" fill="hold">
                      <p:stCondLst>
                        <p:cond delay="indefinite"/>
                      </p:stCondLst>
                      <p:childTnLst>
                        <p:par>
                          <p:cTn id="90" fill="hold">
                            <p:stCondLst>
                              <p:cond delay="0"/>
                            </p:stCondLst>
                            <p:childTnLst>
                              <p:par>
                                <p:cTn id="91" presetID="1" presetClass="entr" presetSubtype="0" fill="hold" grpId="0" nodeType="clickEffect">
                                  <p:stCondLst>
                                    <p:cond delay="0"/>
                                  </p:stCondLst>
                                  <p:childTnLst>
                                    <p:set>
                                      <p:cBhvr>
                                        <p:cTn id="92" dur="1" fill="hold">
                                          <p:stCondLst>
                                            <p:cond delay="0"/>
                                          </p:stCondLst>
                                        </p:cTn>
                                        <p:tgtEl>
                                          <p:spTgt spid="82"/>
                                        </p:tgtEl>
                                        <p:attrNameLst>
                                          <p:attrName>style.visibility</p:attrName>
                                        </p:attrNameLst>
                                      </p:cBhvr>
                                      <p:to>
                                        <p:strVal val="visible"/>
                                      </p:to>
                                    </p:set>
                                  </p:childTnLst>
                                </p:cTn>
                              </p:par>
                              <p:par>
                                <p:cTn id="93" presetID="1" presetClass="entr" presetSubtype="0" fill="hold" nodeType="withEffect">
                                  <p:stCondLst>
                                    <p:cond delay="0"/>
                                  </p:stCondLst>
                                  <p:childTnLst>
                                    <p:set>
                                      <p:cBhvr>
                                        <p:cTn id="94" dur="1" fill="hold">
                                          <p:stCondLst>
                                            <p:cond delay="0"/>
                                          </p:stCondLst>
                                        </p:cTn>
                                        <p:tgtEl>
                                          <p:spTgt spid="77"/>
                                        </p:tgtEl>
                                        <p:attrNameLst>
                                          <p:attrName>style.visibility</p:attrName>
                                        </p:attrNameLst>
                                      </p:cBhvr>
                                      <p:to>
                                        <p:strVal val="visible"/>
                                      </p:to>
                                    </p:set>
                                  </p:childTnLst>
                                </p:cTn>
                              </p:par>
                              <p:par>
                                <p:cTn id="95" presetID="1" presetClass="entr" presetSubtype="0" fill="hold" nodeType="withEffect">
                                  <p:stCondLst>
                                    <p:cond delay="0"/>
                                  </p:stCondLst>
                                  <p:childTnLst>
                                    <p:set>
                                      <p:cBhvr>
                                        <p:cTn id="96" dur="1" fill="hold">
                                          <p:stCondLst>
                                            <p:cond delay="0"/>
                                          </p:stCondLst>
                                        </p:cTn>
                                        <p:tgtEl>
                                          <p:spTgt spid="79"/>
                                        </p:tgtEl>
                                        <p:attrNameLst>
                                          <p:attrName>style.visibility</p:attrName>
                                        </p:attrNameLst>
                                      </p:cBhvr>
                                      <p:to>
                                        <p:strVal val="visible"/>
                                      </p:to>
                                    </p:set>
                                  </p:childTnLst>
                                </p:cTn>
                              </p:par>
                              <p:par>
                                <p:cTn id="97" presetID="1" presetClass="entr" presetSubtype="0" fill="hold" grpId="0" nodeType="withEffect">
                                  <p:stCondLst>
                                    <p:cond delay="0"/>
                                  </p:stCondLst>
                                  <p:childTnLst>
                                    <p:set>
                                      <p:cBhvr>
                                        <p:cTn id="98" dur="1" fill="hold">
                                          <p:stCondLst>
                                            <p:cond delay="0"/>
                                          </p:stCondLst>
                                        </p:cTn>
                                        <p:tgtEl>
                                          <p:spTgt spid="86"/>
                                        </p:tgtEl>
                                        <p:attrNameLst>
                                          <p:attrName>style.visibility</p:attrName>
                                        </p:attrNameLst>
                                      </p:cBhvr>
                                      <p:to>
                                        <p:strVal val="visible"/>
                                      </p:to>
                                    </p:set>
                                  </p:childTnLst>
                                </p:cTn>
                              </p:par>
                              <p:par>
                                <p:cTn id="99" presetID="1" presetClass="entr" presetSubtype="0" fill="hold" nodeType="withEffect">
                                  <p:stCondLst>
                                    <p:cond delay="0"/>
                                  </p:stCondLst>
                                  <p:childTnLst>
                                    <p:set>
                                      <p:cBhvr>
                                        <p:cTn id="100" dur="1" fill="hold">
                                          <p:stCondLst>
                                            <p:cond delay="0"/>
                                          </p:stCondLst>
                                        </p:cTn>
                                        <p:tgtEl>
                                          <p:spTgt spid="84"/>
                                        </p:tgtEl>
                                        <p:attrNameLst>
                                          <p:attrName>style.visibility</p:attrName>
                                        </p:attrNameLst>
                                      </p:cBhvr>
                                      <p:to>
                                        <p:strVal val="visible"/>
                                      </p:to>
                                    </p:set>
                                  </p:childTnLst>
                                </p:cTn>
                              </p:par>
                              <p:par>
                                <p:cTn id="101" presetID="1" presetClass="entr" presetSubtype="0" fill="hold" grpId="0" nodeType="withEffect">
                                  <p:stCondLst>
                                    <p:cond delay="0"/>
                                  </p:stCondLst>
                                  <p:childTnLst>
                                    <p:set>
                                      <p:cBhvr>
                                        <p:cTn id="102" dur="1" fill="hold">
                                          <p:stCondLst>
                                            <p:cond delay="0"/>
                                          </p:stCondLst>
                                        </p:cTn>
                                        <p:tgtEl>
                                          <p:spTgt spid="85"/>
                                        </p:tgtEl>
                                        <p:attrNameLst>
                                          <p:attrName>style.visibility</p:attrName>
                                        </p:attrNameLst>
                                      </p:cBhvr>
                                      <p:to>
                                        <p:strVal val="visible"/>
                                      </p:to>
                                    </p:set>
                                  </p:childTnLst>
                                </p:cTn>
                              </p:par>
                              <p:par>
                                <p:cTn id="103" presetID="1" presetClass="entr" presetSubtype="0" fill="hold" nodeType="withEffect">
                                  <p:stCondLst>
                                    <p:cond delay="0"/>
                                  </p:stCondLst>
                                  <p:childTnLst>
                                    <p:set>
                                      <p:cBhvr>
                                        <p:cTn id="104" dur="1" fill="hold">
                                          <p:stCondLst>
                                            <p:cond delay="0"/>
                                          </p:stCondLst>
                                        </p:cTn>
                                        <p:tgtEl>
                                          <p:spTgt spid="88"/>
                                        </p:tgtEl>
                                        <p:attrNameLst>
                                          <p:attrName>style.visibility</p:attrName>
                                        </p:attrNameLst>
                                      </p:cBhvr>
                                      <p:to>
                                        <p:strVal val="visible"/>
                                      </p:to>
                                    </p:set>
                                  </p:childTnLst>
                                </p:cTn>
                              </p:par>
                              <p:par>
                                <p:cTn id="105" presetID="1" presetClass="entr" presetSubtype="0" fill="hold" nodeType="withEffect">
                                  <p:stCondLst>
                                    <p:cond delay="0"/>
                                  </p:stCondLst>
                                  <p:childTnLst>
                                    <p:set>
                                      <p:cBhvr>
                                        <p:cTn id="106" dur="1" fill="hold">
                                          <p:stCondLst>
                                            <p:cond delay="0"/>
                                          </p:stCondLst>
                                        </p:cTn>
                                        <p:tgtEl>
                                          <p:spTgt spid="90"/>
                                        </p:tgtEl>
                                        <p:attrNameLst>
                                          <p:attrName>style.visibility</p:attrName>
                                        </p:attrNameLst>
                                      </p:cBhvr>
                                      <p:to>
                                        <p:strVal val="visible"/>
                                      </p:to>
                                    </p:set>
                                  </p:childTnLst>
                                </p:cTn>
                              </p:par>
                              <p:par>
                                <p:cTn id="107" presetID="1" presetClass="entr" presetSubtype="0" fill="hold" nodeType="withEffect">
                                  <p:stCondLst>
                                    <p:cond delay="0"/>
                                  </p:stCondLst>
                                  <p:childTnLst>
                                    <p:set>
                                      <p:cBhvr>
                                        <p:cTn id="108" dur="1" fill="hold">
                                          <p:stCondLst>
                                            <p:cond delay="0"/>
                                          </p:stCondLst>
                                        </p:cTn>
                                        <p:tgtEl>
                                          <p:spTgt spid="94"/>
                                        </p:tgtEl>
                                        <p:attrNameLst>
                                          <p:attrName>style.visibility</p:attrName>
                                        </p:attrNameLst>
                                      </p:cBhvr>
                                      <p:to>
                                        <p:strVal val="visible"/>
                                      </p:to>
                                    </p:set>
                                  </p:childTnLst>
                                </p:cTn>
                              </p:par>
                              <p:par>
                                <p:cTn id="109" presetID="1" presetClass="entr" presetSubtype="0" fill="hold" nodeType="withEffect">
                                  <p:stCondLst>
                                    <p:cond delay="0"/>
                                  </p:stCondLst>
                                  <p:childTnLst>
                                    <p:set>
                                      <p:cBhvr>
                                        <p:cTn id="110" dur="1" fill="hold">
                                          <p:stCondLst>
                                            <p:cond delay="0"/>
                                          </p:stCondLst>
                                        </p:cTn>
                                        <p:tgtEl>
                                          <p:spTgt spid="97"/>
                                        </p:tgtEl>
                                        <p:attrNameLst>
                                          <p:attrName>style.visibility</p:attrName>
                                        </p:attrNameLst>
                                      </p:cBhvr>
                                      <p:to>
                                        <p:strVal val="visible"/>
                                      </p:to>
                                    </p:set>
                                  </p:childTnLst>
                                </p:cTn>
                              </p:par>
                              <p:par>
                                <p:cTn id="111" presetID="1" presetClass="entr" presetSubtype="0" fill="hold" nodeType="withEffect">
                                  <p:stCondLst>
                                    <p:cond delay="0"/>
                                  </p:stCondLst>
                                  <p:childTnLst>
                                    <p:set>
                                      <p:cBhvr>
                                        <p:cTn id="112" dur="1" fill="hold">
                                          <p:stCondLst>
                                            <p:cond delay="0"/>
                                          </p:stCondLst>
                                        </p:cTn>
                                        <p:tgtEl>
                                          <p:spTgt spid="102"/>
                                        </p:tgtEl>
                                        <p:attrNameLst>
                                          <p:attrName>style.visibility</p:attrName>
                                        </p:attrNameLst>
                                      </p:cBhvr>
                                      <p:to>
                                        <p:strVal val="visible"/>
                                      </p:to>
                                    </p:set>
                                  </p:childTnLst>
                                </p:cTn>
                              </p:par>
                              <p:par>
                                <p:cTn id="113" presetID="1" presetClass="entr" presetSubtype="0" fill="hold" nodeType="withEffect">
                                  <p:stCondLst>
                                    <p:cond delay="0"/>
                                  </p:stCondLst>
                                  <p:childTnLst>
                                    <p:set>
                                      <p:cBhvr>
                                        <p:cTn id="114" dur="1" fill="hold">
                                          <p:stCondLst>
                                            <p:cond delay="0"/>
                                          </p:stCondLst>
                                        </p:cTn>
                                        <p:tgtEl>
                                          <p:spTgt spid="101"/>
                                        </p:tgtEl>
                                        <p:attrNameLst>
                                          <p:attrName>style.visibility</p:attrName>
                                        </p:attrNameLst>
                                      </p:cBhvr>
                                      <p:to>
                                        <p:strVal val="visible"/>
                                      </p:to>
                                    </p:set>
                                  </p:childTnLst>
                                </p:cTn>
                              </p:par>
                              <p:par>
                                <p:cTn id="115" presetID="1" presetClass="entr" presetSubtype="0" fill="hold" nodeType="withEffect">
                                  <p:stCondLst>
                                    <p:cond delay="0"/>
                                  </p:stCondLst>
                                  <p:childTnLst>
                                    <p:set>
                                      <p:cBhvr>
                                        <p:cTn id="116" dur="1" fill="hold">
                                          <p:stCondLst>
                                            <p:cond delay="0"/>
                                          </p:stCondLst>
                                        </p:cTn>
                                        <p:tgtEl>
                                          <p:spTgt spid="104"/>
                                        </p:tgtEl>
                                        <p:attrNameLst>
                                          <p:attrName>style.visibility</p:attrName>
                                        </p:attrNameLst>
                                      </p:cBhvr>
                                      <p:to>
                                        <p:strVal val="visible"/>
                                      </p:to>
                                    </p:set>
                                  </p:childTnLst>
                                </p:cTn>
                              </p:par>
                            </p:childTnLst>
                          </p:cTn>
                        </p:par>
                      </p:childTnLst>
                    </p:cTn>
                  </p:par>
                  <p:par>
                    <p:cTn id="117" fill="hold">
                      <p:stCondLst>
                        <p:cond delay="indefinite"/>
                      </p:stCondLst>
                      <p:childTnLst>
                        <p:par>
                          <p:cTn id="118" fill="hold">
                            <p:stCondLst>
                              <p:cond delay="0"/>
                            </p:stCondLst>
                            <p:childTnLst>
                              <p:par>
                                <p:cTn id="119" presetID="1" presetClass="entr" presetSubtype="0" fill="hold" nodeType="clickEffect">
                                  <p:stCondLst>
                                    <p:cond delay="0"/>
                                  </p:stCondLst>
                                  <p:childTnLst>
                                    <p:set>
                                      <p:cBhvr>
                                        <p:cTn id="120" dur="1" fill="hold">
                                          <p:stCondLst>
                                            <p:cond delay="0"/>
                                          </p:stCondLst>
                                        </p:cTn>
                                        <p:tgtEl>
                                          <p:spTgt spid="159"/>
                                        </p:tgtEl>
                                        <p:attrNameLst>
                                          <p:attrName>style.visibility</p:attrName>
                                        </p:attrNameLst>
                                      </p:cBhvr>
                                      <p:to>
                                        <p:strVal val="visible"/>
                                      </p:to>
                                    </p:set>
                                  </p:childTnLst>
                                </p:cTn>
                              </p:par>
                              <p:par>
                                <p:cTn id="121" presetID="1" presetClass="entr" presetSubtype="0" fill="hold" nodeType="withEffect">
                                  <p:stCondLst>
                                    <p:cond delay="0"/>
                                  </p:stCondLst>
                                  <p:childTnLst>
                                    <p:set>
                                      <p:cBhvr>
                                        <p:cTn id="122" dur="1" fill="hold">
                                          <p:stCondLst>
                                            <p:cond delay="0"/>
                                          </p:stCondLst>
                                        </p:cTn>
                                        <p:tgtEl>
                                          <p:spTgt spid="105"/>
                                        </p:tgtEl>
                                        <p:attrNameLst>
                                          <p:attrName>style.visibility</p:attrName>
                                        </p:attrNameLst>
                                      </p:cBhvr>
                                      <p:to>
                                        <p:strVal val="visible"/>
                                      </p:to>
                                    </p:set>
                                  </p:childTnLst>
                                </p:cTn>
                              </p:par>
                              <p:par>
                                <p:cTn id="123" presetID="1" presetClass="entr" presetSubtype="0" fill="hold" nodeType="withEffect">
                                  <p:stCondLst>
                                    <p:cond delay="0"/>
                                  </p:stCondLst>
                                  <p:childTnLst>
                                    <p:set>
                                      <p:cBhvr>
                                        <p:cTn id="124" dur="1" fill="hold">
                                          <p:stCondLst>
                                            <p:cond delay="0"/>
                                          </p:stCondLst>
                                        </p:cTn>
                                        <p:tgtEl>
                                          <p:spTgt spid="106"/>
                                        </p:tgtEl>
                                        <p:attrNameLst>
                                          <p:attrName>style.visibility</p:attrName>
                                        </p:attrNameLst>
                                      </p:cBhvr>
                                      <p:to>
                                        <p:strVal val="visible"/>
                                      </p:to>
                                    </p:set>
                                  </p:childTnLst>
                                </p:cTn>
                              </p:par>
                              <p:par>
                                <p:cTn id="125" presetID="1" presetClass="entr" presetSubtype="0" fill="hold" nodeType="withEffect">
                                  <p:stCondLst>
                                    <p:cond delay="0"/>
                                  </p:stCondLst>
                                  <p:childTnLst>
                                    <p:set>
                                      <p:cBhvr>
                                        <p:cTn id="126" dur="1" fill="hold">
                                          <p:stCondLst>
                                            <p:cond delay="0"/>
                                          </p:stCondLst>
                                        </p:cTn>
                                        <p:tgtEl>
                                          <p:spTgt spid="107"/>
                                        </p:tgtEl>
                                        <p:attrNameLst>
                                          <p:attrName>style.visibility</p:attrName>
                                        </p:attrNameLst>
                                      </p:cBhvr>
                                      <p:to>
                                        <p:strVal val="visible"/>
                                      </p:to>
                                    </p:set>
                                  </p:childTnLst>
                                </p:cTn>
                              </p:par>
                              <p:par>
                                <p:cTn id="127" presetID="1" presetClass="entr" presetSubtype="0" fill="hold" nodeType="withEffect">
                                  <p:stCondLst>
                                    <p:cond delay="0"/>
                                  </p:stCondLst>
                                  <p:childTnLst>
                                    <p:set>
                                      <p:cBhvr>
                                        <p:cTn id="128" dur="1" fill="hold">
                                          <p:stCondLst>
                                            <p:cond delay="0"/>
                                          </p:stCondLst>
                                        </p:cTn>
                                        <p:tgtEl>
                                          <p:spTgt spid="109"/>
                                        </p:tgtEl>
                                        <p:attrNameLst>
                                          <p:attrName>style.visibility</p:attrName>
                                        </p:attrNameLst>
                                      </p:cBhvr>
                                      <p:to>
                                        <p:strVal val="visible"/>
                                      </p:to>
                                    </p:set>
                                  </p:childTnLst>
                                </p:cTn>
                              </p:par>
                              <p:par>
                                <p:cTn id="129" presetID="1" presetClass="entr" presetSubtype="0" fill="hold" nodeType="withEffect">
                                  <p:stCondLst>
                                    <p:cond delay="0"/>
                                  </p:stCondLst>
                                  <p:childTnLst>
                                    <p:set>
                                      <p:cBhvr>
                                        <p:cTn id="130" dur="1" fill="hold">
                                          <p:stCondLst>
                                            <p:cond delay="0"/>
                                          </p:stCondLst>
                                        </p:cTn>
                                        <p:tgtEl>
                                          <p:spTgt spid="108"/>
                                        </p:tgtEl>
                                        <p:attrNameLst>
                                          <p:attrName>style.visibility</p:attrName>
                                        </p:attrNameLst>
                                      </p:cBhvr>
                                      <p:to>
                                        <p:strVal val="visible"/>
                                      </p:to>
                                    </p:set>
                                  </p:childTnLst>
                                </p:cTn>
                              </p:par>
                              <p:par>
                                <p:cTn id="131" presetID="1" presetClass="entr" presetSubtype="0" fill="hold" nodeType="withEffect">
                                  <p:stCondLst>
                                    <p:cond delay="0"/>
                                  </p:stCondLst>
                                  <p:childTnLst>
                                    <p:set>
                                      <p:cBhvr>
                                        <p:cTn id="132" dur="1" fill="hold">
                                          <p:stCondLst>
                                            <p:cond delay="0"/>
                                          </p:stCondLst>
                                        </p:cTn>
                                        <p:tgtEl>
                                          <p:spTgt spid="110"/>
                                        </p:tgtEl>
                                        <p:attrNameLst>
                                          <p:attrName>style.visibility</p:attrName>
                                        </p:attrNameLst>
                                      </p:cBhvr>
                                      <p:to>
                                        <p:strVal val="visible"/>
                                      </p:to>
                                    </p:set>
                                  </p:childTnLst>
                                </p:cTn>
                              </p:par>
                            </p:childTnLst>
                          </p:cTn>
                        </p:par>
                      </p:childTnLst>
                    </p:cTn>
                  </p:par>
                  <p:par>
                    <p:cTn id="133" fill="hold">
                      <p:stCondLst>
                        <p:cond delay="indefinite"/>
                      </p:stCondLst>
                      <p:childTnLst>
                        <p:par>
                          <p:cTn id="134" fill="hold">
                            <p:stCondLst>
                              <p:cond delay="0"/>
                            </p:stCondLst>
                            <p:childTnLst>
                              <p:par>
                                <p:cTn id="135" presetID="1" presetClass="entr" presetSubtype="0" fill="hold" nodeType="clickEffect">
                                  <p:stCondLst>
                                    <p:cond delay="0"/>
                                  </p:stCondLst>
                                  <p:childTnLst>
                                    <p:set>
                                      <p:cBhvr>
                                        <p:cTn id="136" dur="1" fill="hold">
                                          <p:stCondLst>
                                            <p:cond delay="0"/>
                                          </p:stCondLst>
                                        </p:cTn>
                                        <p:tgtEl>
                                          <p:spTgt spid="181"/>
                                        </p:tgtEl>
                                        <p:attrNameLst>
                                          <p:attrName>style.visibility</p:attrName>
                                        </p:attrNameLst>
                                      </p:cBhvr>
                                      <p:to>
                                        <p:strVal val="visible"/>
                                      </p:to>
                                    </p:set>
                                  </p:childTnLst>
                                </p:cTn>
                              </p:par>
                              <p:par>
                                <p:cTn id="137" presetID="1" presetClass="entr" presetSubtype="0" fill="hold" nodeType="withEffect">
                                  <p:stCondLst>
                                    <p:cond delay="0"/>
                                  </p:stCondLst>
                                  <p:childTnLst>
                                    <p:set>
                                      <p:cBhvr>
                                        <p:cTn id="138" dur="1" fill="hold">
                                          <p:stCondLst>
                                            <p:cond delay="0"/>
                                          </p:stCondLst>
                                        </p:cTn>
                                        <p:tgtEl>
                                          <p:spTgt spid="175"/>
                                        </p:tgtEl>
                                        <p:attrNameLst>
                                          <p:attrName>style.visibility</p:attrName>
                                        </p:attrNameLst>
                                      </p:cBhvr>
                                      <p:to>
                                        <p:strVal val="visible"/>
                                      </p:to>
                                    </p:set>
                                  </p:childTnLst>
                                </p:cTn>
                              </p:par>
                              <p:par>
                                <p:cTn id="139" presetID="1" presetClass="entr" presetSubtype="0" fill="hold" nodeType="withEffect">
                                  <p:stCondLst>
                                    <p:cond delay="0"/>
                                  </p:stCondLst>
                                  <p:childTnLst>
                                    <p:set>
                                      <p:cBhvr>
                                        <p:cTn id="140" dur="1" fill="hold">
                                          <p:stCondLst>
                                            <p:cond delay="0"/>
                                          </p:stCondLst>
                                        </p:cTn>
                                        <p:tgtEl>
                                          <p:spTgt spid="176"/>
                                        </p:tgtEl>
                                        <p:attrNameLst>
                                          <p:attrName>style.visibility</p:attrName>
                                        </p:attrNameLst>
                                      </p:cBhvr>
                                      <p:to>
                                        <p:strVal val="visible"/>
                                      </p:to>
                                    </p:set>
                                  </p:childTnLst>
                                </p:cTn>
                              </p:par>
                              <p:par>
                                <p:cTn id="141" presetID="1" presetClass="entr" presetSubtype="0" fill="hold" nodeType="withEffect">
                                  <p:stCondLst>
                                    <p:cond delay="0"/>
                                  </p:stCondLst>
                                  <p:childTnLst>
                                    <p:set>
                                      <p:cBhvr>
                                        <p:cTn id="142" dur="1" fill="hold">
                                          <p:stCondLst>
                                            <p:cond delay="0"/>
                                          </p:stCondLst>
                                        </p:cTn>
                                        <p:tgtEl>
                                          <p:spTgt spid="177"/>
                                        </p:tgtEl>
                                        <p:attrNameLst>
                                          <p:attrName>style.visibility</p:attrName>
                                        </p:attrNameLst>
                                      </p:cBhvr>
                                      <p:to>
                                        <p:strVal val="visible"/>
                                      </p:to>
                                    </p:set>
                                  </p:childTnLst>
                                </p:cTn>
                              </p:par>
                              <p:par>
                                <p:cTn id="143" presetID="1" presetClass="entr" presetSubtype="0" fill="hold" nodeType="withEffect">
                                  <p:stCondLst>
                                    <p:cond delay="0"/>
                                  </p:stCondLst>
                                  <p:childTnLst>
                                    <p:set>
                                      <p:cBhvr>
                                        <p:cTn id="144" dur="1" fill="hold">
                                          <p:stCondLst>
                                            <p:cond delay="0"/>
                                          </p:stCondLst>
                                        </p:cTn>
                                        <p:tgtEl>
                                          <p:spTgt spid="179"/>
                                        </p:tgtEl>
                                        <p:attrNameLst>
                                          <p:attrName>style.visibility</p:attrName>
                                        </p:attrNameLst>
                                      </p:cBhvr>
                                      <p:to>
                                        <p:strVal val="visible"/>
                                      </p:to>
                                    </p:set>
                                  </p:childTnLst>
                                </p:cTn>
                              </p:par>
                              <p:par>
                                <p:cTn id="145" presetID="1" presetClass="entr" presetSubtype="0" fill="hold" nodeType="withEffect">
                                  <p:stCondLst>
                                    <p:cond delay="0"/>
                                  </p:stCondLst>
                                  <p:childTnLst>
                                    <p:set>
                                      <p:cBhvr>
                                        <p:cTn id="146" dur="1" fill="hold">
                                          <p:stCondLst>
                                            <p:cond delay="0"/>
                                          </p:stCondLst>
                                        </p:cTn>
                                        <p:tgtEl>
                                          <p:spTgt spid="178"/>
                                        </p:tgtEl>
                                        <p:attrNameLst>
                                          <p:attrName>style.visibility</p:attrName>
                                        </p:attrNameLst>
                                      </p:cBhvr>
                                      <p:to>
                                        <p:strVal val="visible"/>
                                      </p:to>
                                    </p:set>
                                  </p:childTnLst>
                                </p:cTn>
                              </p:par>
                              <p:par>
                                <p:cTn id="147" presetID="1" presetClass="entr" presetSubtype="0" fill="hold" nodeType="withEffect">
                                  <p:stCondLst>
                                    <p:cond delay="0"/>
                                  </p:stCondLst>
                                  <p:childTnLst>
                                    <p:set>
                                      <p:cBhvr>
                                        <p:cTn id="148" dur="1" fill="hold">
                                          <p:stCondLst>
                                            <p:cond delay="0"/>
                                          </p:stCondLst>
                                        </p:cTn>
                                        <p:tgtEl>
                                          <p:spTgt spid="180"/>
                                        </p:tgtEl>
                                        <p:attrNameLst>
                                          <p:attrName>style.visibility</p:attrName>
                                        </p:attrNameLst>
                                      </p:cBhvr>
                                      <p:to>
                                        <p:strVal val="visible"/>
                                      </p:to>
                                    </p:set>
                                  </p:childTnLst>
                                </p:cTn>
                              </p:par>
                            </p:childTnLst>
                          </p:cTn>
                        </p:par>
                      </p:childTnLst>
                    </p:cTn>
                  </p:par>
                  <p:par>
                    <p:cTn id="149" fill="hold">
                      <p:stCondLst>
                        <p:cond delay="indefinite"/>
                      </p:stCondLst>
                      <p:childTnLst>
                        <p:par>
                          <p:cTn id="150" fill="hold">
                            <p:stCondLst>
                              <p:cond delay="0"/>
                            </p:stCondLst>
                            <p:childTnLst>
                              <p:par>
                                <p:cTn id="151" presetID="1" presetClass="entr" presetSubtype="0" fill="hold" nodeType="clickEffect">
                                  <p:stCondLst>
                                    <p:cond delay="0"/>
                                  </p:stCondLst>
                                  <p:childTnLst>
                                    <p:set>
                                      <p:cBhvr>
                                        <p:cTn id="152" dur="1" fill="hold">
                                          <p:stCondLst>
                                            <p:cond delay="0"/>
                                          </p:stCondLst>
                                        </p:cTn>
                                        <p:tgtEl>
                                          <p:spTgt spid="209"/>
                                        </p:tgtEl>
                                        <p:attrNameLst>
                                          <p:attrName>style.visibility</p:attrName>
                                        </p:attrNameLst>
                                      </p:cBhvr>
                                      <p:to>
                                        <p:strVal val="visible"/>
                                      </p:to>
                                    </p:set>
                                  </p:childTnLst>
                                </p:cTn>
                              </p:par>
                              <p:par>
                                <p:cTn id="153" presetID="1" presetClass="entr" presetSubtype="0" fill="hold" nodeType="withEffect">
                                  <p:stCondLst>
                                    <p:cond delay="0"/>
                                  </p:stCondLst>
                                  <p:childTnLst>
                                    <p:set>
                                      <p:cBhvr>
                                        <p:cTn id="154" dur="1" fill="hold">
                                          <p:stCondLst>
                                            <p:cond delay="0"/>
                                          </p:stCondLst>
                                        </p:cTn>
                                        <p:tgtEl>
                                          <p:spTgt spid="210"/>
                                        </p:tgtEl>
                                        <p:attrNameLst>
                                          <p:attrName>style.visibility</p:attrName>
                                        </p:attrNameLst>
                                      </p:cBhvr>
                                      <p:to>
                                        <p:strVal val="visible"/>
                                      </p:to>
                                    </p:set>
                                  </p:childTnLst>
                                </p:cTn>
                              </p:par>
                              <p:par>
                                <p:cTn id="155" presetID="1" presetClass="entr" presetSubtype="0" fill="hold" nodeType="withEffect">
                                  <p:stCondLst>
                                    <p:cond delay="0"/>
                                  </p:stCondLst>
                                  <p:childTnLst>
                                    <p:set>
                                      <p:cBhvr>
                                        <p:cTn id="156" dur="1" fill="hold">
                                          <p:stCondLst>
                                            <p:cond delay="0"/>
                                          </p:stCondLst>
                                        </p:cTn>
                                        <p:tgtEl>
                                          <p:spTgt spid="211"/>
                                        </p:tgtEl>
                                        <p:attrNameLst>
                                          <p:attrName>style.visibility</p:attrName>
                                        </p:attrNameLst>
                                      </p:cBhvr>
                                      <p:to>
                                        <p:strVal val="visible"/>
                                      </p:to>
                                    </p:set>
                                  </p:childTnLst>
                                </p:cTn>
                              </p:par>
                              <p:par>
                                <p:cTn id="157" presetID="1" presetClass="entr" presetSubtype="0" fill="hold" nodeType="withEffect">
                                  <p:stCondLst>
                                    <p:cond delay="0"/>
                                  </p:stCondLst>
                                  <p:childTnLst>
                                    <p:set>
                                      <p:cBhvr>
                                        <p:cTn id="158" dur="1" fill="hold">
                                          <p:stCondLst>
                                            <p:cond delay="0"/>
                                          </p:stCondLst>
                                        </p:cTn>
                                        <p:tgtEl>
                                          <p:spTgt spid="212"/>
                                        </p:tgtEl>
                                        <p:attrNameLst>
                                          <p:attrName>style.visibility</p:attrName>
                                        </p:attrNameLst>
                                      </p:cBhvr>
                                      <p:to>
                                        <p:strVal val="visible"/>
                                      </p:to>
                                    </p:set>
                                  </p:childTnLst>
                                </p:cTn>
                              </p:par>
                              <p:par>
                                <p:cTn id="159" presetID="1" presetClass="entr" presetSubtype="0" fill="hold" nodeType="withEffect">
                                  <p:stCondLst>
                                    <p:cond delay="0"/>
                                  </p:stCondLst>
                                  <p:childTnLst>
                                    <p:set>
                                      <p:cBhvr>
                                        <p:cTn id="160" dur="1" fill="hold">
                                          <p:stCondLst>
                                            <p:cond delay="0"/>
                                          </p:stCondLst>
                                        </p:cTn>
                                        <p:tgtEl>
                                          <p:spTgt spid="214"/>
                                        </p:tgtEl>
                                        <p:attrNameLst>
                                          <p:attrName>style.visibility</p:attrName>
                                        </p:attrNameLst>
                                      </p:cBhvr>
                                      <p:to>
                                        <p:strVal val="visible"/>
                                      </p:to>
                                    </p:set>
                                  </p:childTnLst>
                                </p:cTn>
                              </p:par>
                              <p:par>
                                <p:cTn id="161" presetID="1" presetClass="entr" presetSubtype="0" fill="hold" nodeType="withEffect">
                                  <p:stCondLst>
                                    <p:cond delay="0"/>
                                  </p:stCondLst>
                                  <p:childTnLst>
                                    <p:set>
                                      <p:cBhvr>
                                        <p:cTn id="162" dur="1" fill="hold">
                                          <p:stCondLst>
                                            <p:cond delay="0"/>
                                          </p:stCondLst>
                                        </p:cTn>
                                        <p:tgtEl>
                                          <p:spTgt spid="213"/>
                                        </p:tgtEl>
                                        <p:attrNameLst>
                                          <p:attrName>style.visibility</p:attrName>
                                        </p:attrNameLst>
                                      </p:cBhvr>
                                      <p:to>
                                        <p:strVal val="visible"/>
                                      </p:to>
                                    </p:set>
                                  </p:childTnLst>
                                </p:cTn>
                              </p:par>
                              <p:par>
                                <p:cTn id="163" presetID="1" presetClass="entr" presetSubtype="0" fill="hold" nodeType="withEffect">
                                  <p:stCondLst>
                                    <p:cond delay="0"/>
                                  </p:stCondLst>
                                  <p:childTnLst>
                                    <p:set>
                                      <p:cBhvr>
                                        <p:cTn id="164" dur="1" fill="hold">
                                          <p:stCondLst>
                                            <p:cond delay="0"/>
                                          </p:stCondLst>
                                        </p:cTn>
                                        <p:tgtEl>
                                          <p:spTgt spid="215"/>
                                        </p:tgtEl>
                                        <p:attrNameLst>
                                          <p:attrName>style.visibility</p:attrName>
                                        </p:attrNameLst>
                                      </p:cBhvr>
                                      <p:to>
                                        <p:strVal val="visible"/>
                                      </p:to>
                                    </p:set>
                                  </p:childTnLst>
                                </p:cTn>
                              </p:par>
                            </p:childTnLst>
                          </p:cTn>
                        </p:par>
                      </p:childTnLst>
                    </p:cTn>
                  </p:par>
                  <p:par>
                    <p:cTn id="165" fill="hold">
                      <p:stCondLst>
                        <p:cond delay="indefinite"/>
                      </p:stCondLst>
                      <p:childTnLst>
                        <p:par>
                          <p:cTn id="166" fill="hold">
                            <p:stCondLst>
                              <p:cond delay="0"/>
                            </p:stCondLst>
                            <p:childTnLst>
                              <p:par>
                                <p:cTn id="167" presetID="1" presetClass="entr" presetSubtype="0" fill="hold" nodeType="clickEffect">
                                  <p:stCondLst>
                                    <p:cond delay="0"/>
                                  </p:stCondLst>
                                  <p:childTnLst>
                                    <p:set>
                                      <p:cBhvr>
                                        <p:cTn id="168" dur="1" fill="hold">
                                          <p:stCondLst>
                                            <p:cond delay="0"/>
                                          </p:stCondLst>
                                        </p:cTn>
                                        <p:tgtEl>
                                          <p:spTgt spid="161"/>
                                        </p:tgtEl>
                                        <p:attrNameLst>
                                          <p:attrName>style.visibility</p:attrName>
                                        </p:attrNameLst>
                                      </p:cBhvr>
                                      <p:to>
                                        <p:strVal val="visible"/>
                                      </p:to>
                                    </p:set>
                                  </p:childTnLst>
                                </p:cTn>
                              </p:par>
                              <p:par>
                                <p:cTn id="169" presetID="1" presetClass="entr" presetSubtype="0" fill="hold" nodeType="withEffect">
                                  <p:stCondLst>
                                    <p:cond delay="0"/>
                                  </p:stCondLst>
                                  <p:childTnLst>
                                    <p:set>
                                      <p:cBhvr>
                                        <p:cTn id="170" dur="1" fill="hold">
                                          <p:stCondLst>
                                            <p:cond delay="0"/>
                                          </p:stCondLst>
                                        </p:cTn>
                                        <p:tgtEl>
                                          <p:spTgt spid="162"/>
                                        </p:tgtEl>
                                        <p:attrNameLst>
                                          <p:attrName>style.visibility</p:attrName>
                                        </p:attrNameLst>
                                      </p:cBhvr>
                                      <p:to>
                                        <p:strVal val="visible"/>
                                      </p:to>
                                    </p:set>
                                  </p:childTnLst>
                                </p:cTn>
                              </p:par>
                              <p:par>
                                <p:cTn id="171" presetID="1" presetClass="entr" presetSubtype="0" fill="hold" nodeType="withEffect">
                                  <p:stCondLst>
                                    <p:cond delay="0"/>
                                  </p:stCondLst>
                                  <p:childTnLst>
                                    <p:set>
                                      <p:cBhvr>
                                        <p:cTn id="172" dur="1" fill="hold">
                                          <p:stCondLst>
                                            <p:cond delay="0"/>
                                          </p:stCondLst>
                                        </p:cTn>
                                        <p:tgtEl>
                                          <p:spTgt spid="163"/>
                                        </p:tgtEl>
                                        <p:attrNameLst>
                                          <p:attrName>style.visibility</p:attrName>
                                        </p:attrNameLst>
                                      </p:cBhvr>
                                      <p:to>
                                        <p:strVal val="visible"/>
                                      </p:to>
                                    </p:set>
                                  </p:childTnLst>
                                </p:cTn>
                              </p:par>
                              <p:par>
                                <p:cTn id="173" presetID="1" presetClass="entr" presetSubtype="0" fill="hold" nodeType="withEffect">
                                  <p:stCondLst>
                                    <p:cond delay="0"/>
                                  </p:stCondLst>
                                  <p:childTnLst>
                                    <p:set>
                                      <p:cBhvr>
                                        <p:cTn id="174" dur="1" fill="hold">
                                          <p:stCondLst>
                                            <p:cond delay="0"/>
                                          </p:stCondLst>
                                        </p:cTn>
                                        <p:tgtEl>
                                          <p:spTgt spid="164"/>
                                        </p:tgtEl>
                                        <p:attrNameLst>
                                          <p:attrName>style.visibility</p:attrName>
                                        </p:attrNameLst>
                                      </p:cBhvr>
                                      <p:to>
                                        <p:strVal val="visible"/>
                                      </p:to>
                                    </p:set>
                                  </p:childTnLst>
                                </p:cTn>
                              </p:par>
                              <p:par>
                                <p:cTn id="175" presetID="1" presetClass="entr" presetSubtype="0" fill="hold" nodeType="withEffect">
                                  <p:stCondLst>
                                    <p:cond delay="0"/>
                                  </p:stCondLst>
                                  <p:childTnLst>
                                    <p:set>
                                      <p:cBhvr>
                                        <p:cTn id="176" dur="1" fill="hold">
                                          <p:stCondLst>
                                            <p:cond delay="0"/>
                                          </p:stCondLst>
                                        </p:cTn>
                                        <p:tgtEl>
                                          <p:spTgt spid="166"/>
                                        </p:tgtEl>
                                        <p:attrNameLst>
                                          <p:attrName>style.visibility</p:attrName>
                                        </p:attrNameLst>
                                      </p:cBhvr>
                                      <p:to>
                                        <p:strVal val="visible"/>
                                      </p:to>
                                    </p:set>
                                  </p:childTnLst>
                                </p:cTn>
                              </p:par>
                              <p:par>
                                <p:cTn id="177" presetID="1" presetClass="entr" presetSubtype="0" fill="hold" nodeType="withEffect">
                                  <p:stCondLst>
                                    <p:cond delay="0"/>
                                  </p:stCondLst>
                                  <p:childTnLst>
                                    <p:set>
                                      <p:cBhvr>
                                        <p:cTn id="178" dur="1" fill="hold">
                                          <p:stCondLst>
                                            <p:cond delay="0"/>
                                          </p:stCondLst>
                                        </p:cTn>
                                        <p:tgtEl>
                                          <p:spTgt spid="165"/>
                                        </p:tgtEl>
                                        <p:attrNameLst>
                                          <p:attrName>style.visibility</p:attrName>
                                        </p:attrNameLst>
                                      </p:cBhvr>
                                      <p:to>
                                        <p:strVal val="visible"/>
                                      </p:to>
                                    </p:set>
                                  </p:childTnLst>
                                </p:cTn>
                              </p:par>
                              <p:par>
                                <p:cTn id="179" presetID="1" presetClass="entr" presetSubtype="0" fill="hold" nodeType="withEffect">
                                  <p:stCondLst>
                                    <p:cond delay="0"/>
                                  </p:stCondLst>
                                  <p:childTnLst>
                                    <p:set>
                                      <p:cBhvr>
                                        <p:cTn id="180" dur="1" fill="hold">
                                          <p:stCondLst>
                                            <p:cond delay="0"/>
                                          </p:stCondLst>
                                        </p:cTn>
                                        <p:tgtEl>
                                          <p:spTgt spid="262"/>
                                        </p:tgtEl>
                                        <p:attrNameLst>
                                          <p:attrName>style.visibility</p:attrName>
                                        </p:attrNameLst>
                                      </p:cBhvr>
                                      <p:to>
                                        <p:strVal val="visible"/>
                                      </p:to>
                                    </p:set>
                                  </p:childTnLst>
                                </p:cTn>
                              </p:par>
                            </p:childTnLst>
                          </p:cTn>
                        </p:par>
                      </p:childTnLst>
                    </p:cTn>
                  </p:par>
                  <p:par>
                    <p:cTn id="181" fill="hold">
                      <p:stCondLst>
                        <p:cond delay="indefinite"/>
                      </p:stCondLst>
                      <p:childTnLst>
                        <p:par>
                          <p:cTn id="182" fill="hold">
                            <p:stCondLst>
                              <p:cond delay="0"/>
                            </p:stCondLst>
                            <p:childTnLst>
                              <p:par>
                                <p:cTn id="183" presetID="1" presetClass="entr" presetSubtype="0" fill="hold" nodeType="clickEffect">
                                  <p:stCondLst>
                                    <p:cond delay="0"/>
                                  </p:stCondLst>
                                  <p:childTnLst>
                                    <p:set>
                                      <p:cBhvr>
                                        <p:cTn id="184" dur="1" fill="hold">
                                          <p:stCondLst>
                                            <p:cond delay="0"/>
                                          </p:stCondLst>
                                        </p:cTn>
                                        <p:tgtEl>
                                          <p:spTgt spid="174"/>
                                        </p:tgtEl>
                                        <p:attrNameLst>
                                          <p:attrName>style.visibility</p:attrName>
                                        </p:attrNameLst>
                                      </p:cBhvr>
                                      <p:to>
                                        <p:strVal val="visible"/>
                                      </p:to>
                                    </p:set>
                                  </p:childTnLst>
                                </p:cTn>
                              </p:par>
                              <p:par>
                                <p:cTn id="185" presetID="1" presetClass="entr" presetSubtype="0" fill="hold" nodeType="withEffect">
                                  <p:stCondLst>
                                    <p:cond delay="0"/>
                                  </p:stCondLst>
                                  <p:childTnLst>
                                    <p:set>
                                      <p:cBhvr>
                                        <p:cTn id="186" dur="1" fill="hold">
                                          <p:stCondLst>
                                            <p:cond delay="0"/>
                                          </p:stCondLst>
                                        </p:cTn>
                                        <p:tgtEl>
                                          <p:spTgt spid="168"/>
                                        </p:tgtEl>
                                        <p:attrNameLst>
                                          <p:attrName>style.visibility</p:attrName>
                                        </p:attrNameLst>
                                      </p:cBhvr>
                                      <p:to>
                                        <p:strVal val="visible"/>
                                      </p:to>
                                    </p:set>
                                  </p:childTnLst>
                                </p:cTn>
                              </p:par>
                              <p:par>
                                <p:cTn id="187" presetID="1" presetClass="entr" presetSubtype="0" fill="hold" nodeType="withEffect">
                                  <p:stCondLst>
                                    <p:cond delay="0"/>
                                  </p:stCondLst>
                                  <p:childTnLst>
                                    <p:set>
                                      <p:cBhvr>
                                        <p:cTn id="188" dur="1" fill="hold">
                                          <p:stCondLst>
                                            <p:cond delay="0"/>
                                          </p:stCondLst>
                                        </p:cTn>
                                        <p:tgtEl>
                                          <p:spTgt spid="169"/>
                                        </p:tgtEl>
                                        <p:attrNameLst>
                                          <p:attrName>style.visibility</p:attrName>
                                        </p:attrNameLst>
                                      </p:cBhvr>
                                      <p:to>
                                        <p:strVal val="visible"/>
                                      </p:to>
                                    </p:set>
                                  </p:childTnLst>
                                </p:cTn>
                              </p:par>
                              <p:par>
                                <p:cTn id="189" presetID="1" presetClass="entr" presetSubtype="0" fill="hold" nodeType="withEffect">
                                  <p:stCondLst>
                                    <p:cond delay="0"/>
                                  </p:stCondLst>
                                  <p:childTnLst>
                                    <p:set>
                                      <p:cBhvr>
                                        <p:cTn id="190" dur="1" fill="hold">
                                          <p:stCondLst>
                                            <p:cond delay="0"/>
                                          </p:stCondLst>
                                        </p:cTn>
                                        <p:tgtEl>
                                          <p:spTgt spid="170"/>
                                        </p:tgtEl>
                                        <p:attrNameLst>
                                          <p:attrName>style.visibility</p:attrName>
                                        </p:attrNameLst>
                                      </p:cBhvr>
                                      <p:to>
                                        <p:strVal val="visible"/>
                                      </p:to>
                                    </p:set>
                                  </p:childTnLst>
                                </p:cTn>
                              </p:par>
                              <p:par>
                                <p:cTn id="191" presetID="1" presetClass="entr" presetSubtype="0" fill="hold" nodeType="withEffect">
                                  <p:stCondLst>
                                    <p:cond delay="0"/>
                                  </p:stCondLst>
                                  <p:childTnLst>
                                    <p:set>
                                      <p:cBhvr>
                                        <p:cTn id="192" dur="1" fill="hold">
                                          <p:stCondLst>
                                            <p:cond delay="0"/>
                                          </p:stCondLst>
                                        </p:cTn>
                                        <p:tgtEl>
                                          <p:spTgt spid="172"/>
                                        </p:tgtEl>
                                        <p:attrNameLst>
                                          <p:attrName>style.visibility</p:attrName>
                                        </p:attrNameLst>
                                      </p:cBhvr>
                                      <p:to>
                                        <p:strVal val="visible"/>
                                      </p:to>
                                    </p:set>
                                  </p:childTnLst>
                                </p:cTn>
                              </p:par>
                              <p:par>
                                <p:cTn id="193" presetID="1" presetClass="entr" presetSubtype="0" fill="hold" nodeType="withEffect">
                                  <p:stCondLst>
                                    <p:cond delay="0"/>
                                  </p:stCondLst>
                                  <p:childTnLst>
                                    <p:set>
                                      <p:cBhvr>
                                        <p:cTn id="194" dur="1" fill="hold">
                                          <p:stCondLst>
                                            <p:cond delay="0"/>
                                          </p:stCondLst>
                                        </p:cTn>
                                        <p:tgtEl>
                                          <p:spTgt spid="171"/>
                                        </p:tgtEl>
                                        <p:attrNameLst>
                                          <p:attrName>style.visibility</p:attrName>
                                        </p:attrNameLst>
                                      </p:cBhvr>
                                      <p:to>
                                        <p:strVal val="visible"/>
                                      </p:to>
                                    </p:set>
                                  </p:childTnLst>
                                </p:cTn>
                              </p:par>
                              <p:par>
                                <p:cTn id="195" presetID="1" presetClass="entr" presetSubtype="0" fill="hold" nodeType="withEffect">
                                  <p:stCondLst>
                                    <p:cond delay="0"/>
                                  </p:stCondLst>
                                  <p:childTnLst>
                                    <p:set>
                                      <p:cBhvr>
                                        <p:cTn id="196" dur="1" fill="hold">
                                          <p:stCondLst>
                                            <p:cond delay="0"/>
                                          </p:stCondLst>
                                        </p:cTn>
                                        <p:tgtEl>
                                          <p:spTgt spid="173"/>
                                        </p:tgtEl>
                                        <p:attrNameLst>
                                          <p:attrName>style.visibility</p:attrName>
                                        </p:attrNameLst>
                                      </p:cBhvr>
                                      <p:to>
                                        <p:strVal val="visible"/>
                                      </p:to>
                                    </p:set>
                                  </p:childTnLst>
                                </p:cTn>
                              </p:par>
                            </p:childTnLst>
                          </p:cTn>
                        </p:par>
                      </p:childTnLst>
                    </p:cTn>
                  </p:par>
                  <p:par>
                    <p:cTn id="197" fill="hold">
                      <p:stCondLst>
                        <p:cond delay="indefinite"/>
                      </p:stCondLst>
                      <p:childTnLst>
                        <p:par>
                          <p:cTn id="198" fill="hold">
                            <p:stCondLst>
                              <p:cond delay="0"/>
                            </p:stCondLst>
                            <p:childTnLst>
                              <p:par>
                                <p:cTn id="199" presetID="1" presetClass="entr" presetSubtype="0" fill="hold" nodeType="clickEffect">
                                  <p:stCondLst>
                                    <p:cond delay="0"/>
                                  </p:stCondLst>
                                  <p:childTnLst>
                                    <p:set>
                                      <p:cBhvr>
                                        <p:cTn id="200" dur="1" fill="hold">
                                          <p:stCondLst>
                                            <p:cond delay="0"/>
                                          </p:stCondLst>
                                        </p:cTn>
                                        <p:tgtEl>
                                          <p:spTgt spid="254"/>
                                        </p:tgtEl>
                                        <p:attrNameLst>
                                          <p:attrName>style.visibility</p:attrName>
                                        </p:attrNameLst>
                                      </p:cBhvr>
                                      <p:to>
                                        <p:strVal val="visible"/>
                                      </p:to>
                                    </p:set>
                                  </p:childTnLst>
                                </p:cTn>
                              </p:par>
                              <p:par>
                                <p:cTn id="201" presetID="1" presetClass="entr" presetSubtype="0" fill="hold" nodeType="withEffect">
                                  <p:stCondLst>
                                    <p:cond delay="0"/>
                                  </p:stCondLst>
                                  <p:childTnLst>
                                    <p:set>
                                      <p:cBhvr>
                                        <p:cTn id="202" dur="1" fill="hold">
                                          <p:stCondLst>
                                            <p:cond delay="0"/>
                                          </p:stCondLst>
                                        </p:cTn>
                                        <p:tgtEl>
                                          <p:spTgt spid="248"/>
                                        </p:tgtEl>
                                        <p:attrNameLst>
                                          <p:attrName>style.visibility</p:attrName>
                                        </p:attrNameLst>
                                      </p:cBhvr>
                                      <p:to>
                                        <p:strVal val="visible"/>
                                      </p:to>
                                    </p:set>
                                  </p:childTnLst>
                                </p:cTn>
                              </p:par>
                              <p:par>
                                <p:cTn id="203" presetID="1" presetClass="entr" presetSubtype="0" fill="hold" nodeType="withEffect">
                                  <p:stCondLst>
                                    <p:cond delay="0"/>
                                  </p:stCondLst>
                                  <p:childTnLst>
                                    <p:set>
                                      <p:cBhvr>
                                        <p:cTn id="204" dur="1" fill="hold">
                                          <p:stCondLst>
                                            <p:cond delay="0"/>
                                          </p:stCondLst>
                                        </p:cTn>
                                        <p:tgtEl>
                                          <p:spTgt spid="249"/>
                                        </p:tgtEl>
                                        <p:attrNameLst>
                                          <p:attrName>style.visibility</p:attrName>
                                        </p:attrNameLst>
                                      </p:cBhvr>
                                      <p:to>
                                        <p:strVal val="visible"/>
                                      </p:to>
                                    </p:set>
                                  </p:childTnLst>
                                </p:cTn>
                              </p:par>
                              <p:par>
                                <p:cTn id="205" presetID="1" presetClass="entr" presetSubtype="0" fill="hold" nodeType="withEffect">
                                  <p:stCondLst>
                                    <p:cond delay="0"/>
                                  </p:stCondLst>
                                  <p:childTnLst>
                                    <p:set>
                                      <p:cBhvr>
                                        <p:cTn id="206" dur="1" fill="hold">
                                          <p:stCondLst>
                                            <p:cond delay="0"/>
                                          </p:stCondLst>
                                        </p:cTn>
                                        <p:tgtEl>
                                          <p:spTgt spid="250"/>
                                        </p:tgtEl>
                                        <p:attrNameLst>
                                          <p:attrName>style.visibility</p:attrName>
                                        </p:attrNameLst>
                                      </p:cBhvr>
                                      <p:to>
                                        <p:strVal val="visible"/>
                                      </p:to>
                                    </p:set>
                                  </p:childTnLst>
                                </p:cTn>
                              </p:par>
                              <p:par>
                                <p:cTn id="207" presetID="1" presetClass="entr" presetSubtype="0" fill="hold" nodeType="withEffect">
                                  <p:stCondLst>
                                    <p:cond delay="0"/>
                                  </p:stCondLst>
                                  <p:childTnLst>
                                    <p:set>
                                      <p:cBhvr>
                                        <p:cTn id="208" dur="1" fill="hold">
                                          <p:stCondLst>
                                            <p:cond delay="0"/>
                                          </p:stCondLst>
                                        </p:cTn>
                                        <p:tgtEl>
                                          <p:spTgt spid="252"/>
                                        </p:tgtEl>
                                        <p:attrNameLst>
                                          <p:attrName>style.visibility</p:attrName>
                                        </p:attrNameLst>
                                      </p:cBhvr>
                                      <p:to>
                                        <p:strVal val="visible"/>
                                      </p:to>
                                    </p:set>
                                  </p:childTnLst>
                                </p:cTn>
                              </p:par>
                              <p:par>
                                <p:cTn id="209" presetID="1" presetClass="entr" presetSubtype="0" fill="hold" nodeType="withEffect">
                                  <p:stCondLst>
                                    <p:cond delay="0"/>
                                  </p:stCondLst>
                                  <p:childTnLst>
                                    <p:set>
                                      <p:cBhvr>
                                        <p:cTn id="210" dur="1" fill="hold">
                                          <p:stCondLst>
                                            <p:cond delay="0"/>
                                          </p:stCondLst>
                                        </p:cTn>
                                        <p:tgtEl>
                                          <p:spTgt spid="251"/>
                                        </p:tgtEl>
                                        <p:attrNameLst>
                                          <p:attrName>style.visibility</p:attrName>
                                        </p:attrNameLst>
                                      </p:cBhvr>
                                      <p:to>
                                        <p:strVal val="visible"/>
                                      </p:to>
                                    </p:set>
                                  </p:childTnLst>
                                </p:cTn>
                              </p:par>
                              <p:par>
                                <p:cTn id="211" presetID="1" presetClass="entr" presetSubtype="0" fill="hold" nodeType="withEffect">
                                  <p:stCondLst>
                                    <p:cond delay="0"/>
                                  </p:stCondLst>
                                  <p:childTnLst>
                                    <p:set>
                                      <p:cBhvr>
                                        <p:cTn id="212" dur="1" fill="hold">
                                          <p:stCondLst>
                                            <p:cond delay="0"/>
                                          </p:stCondLst>
                                        </p:cTn>
                                        <p:tgtEl>
                                          <p:spTgt spid="253"/>
                                        </p:tgtEl>
                                        <p:attrNameLst>
                                          <p:attrName>style.visibility</p:attrName>
                                        </p:attrNameLst>
                                      </p:cBhvr>
                                      <p:to>
                                        <p:strVal val="visible"/>
                                      </p:to>
                                    </p:set>
                                  </p:childTnLst>
                                </p:cTn>
                              </p:par>
                            </p:childTnLst>
                          </p:cTn>
                        </p:par>
                      </p:childTnLst>
                    </p:cTn>
                  </p:par>
                  <p:par>
                    <p:cTn id="213" fill="hold">
                      <p:stCondLst>
                        <p:cond delay="indefinite"/>
                      </p:stCondLst>
                      <p:childTnLst>
                        <p:par>
                          <p:cTn id="214" fill="hold">
                            <p:stCondLst>
                              <p:cond delay="0"/>
                            </p:stCondLst>
                            <p:childTnLst>
                              <p:par>
                                <p:cTn id="215" presetID="1" presetClass="entr" presetSubtype="0" fill="hold" nodeType="clickEffect">
                                  <p:stCondLst>
                                    <p:cond delay="0"/>
                                  </p:stCondLst>
                                  <p:childTnLst>
                                    <p:set>
                                      <p:cBhvr>
                                        <p:cTn id="216" dur="1" fill="hold">
                                          <p:stCondLst>
                                            <p:cond delay="0"/>
                                          </p:stCondLst>
                                        </p:cTn>
                                        <p:tgtEl>
                                          <p:spTgt spid="264"/>
                                        </p:tgtEl>
                                        <p:attrNameLst>
                                          <p:attrName>style.visibility</p:attrName>
                                        </p:attrNameLst>
                                      </p:cBhvr>
                                      <p:to>
                                        <p:strVal val="visible"/>
                                      </p:to>
                                    </p:set>
                                  </p:childTnLst>
                                </p:cTn>
                              </p:par>
                              <p:par>
                                <p:cTn id="217" presetID="1" presetClass="entr" presetSubtype="0" fill="hold" nodeType="withEffect">
                                  <p:stCondLst>
                                    <p:cond delay="0"/>
                                  </p:stCondLst>
                                  <p:childTnLst>
                                    <p:set>
                                      <p:cBhvr>
                                        <p:cTn id="218" dur="1" fill="hold">
                                          <p:stCondLst>
                                            <p:cond delay="0"/>
                                          </p:stCondLst>
                                        </p:cTn>
                                        <p:tgtEl>
                                          <p:spTgt spid="265"/>
                                        </p:tgtEl>
                                        <p:attrNameLst>
                                          <p:attrName>style.visibility</p:attrName>
                                        </p:attrNameLst>
                                      </p:cBhvr>
                                      <p:to>
                                        <p:strVal val="visible"/>
                                      </p:to>
                                    </p:set>
                                  </p:childTnLst>
                                </p:cTn>
                              </p:par>
                              <p:par>
                                <p:cTn id="219" presetID="1" presetClass="entr" presetSubtype="0" fill="hold" nodeType="withEffect">
                                  <p:stCondLst>
                                    <p:cond delay="0"/>
                                  </p:stCondLst>
                                  <p:childTnLst>
                                    <p:set>
                                      <p:cBhvr>
                                        <p:cTn id="220" dur="1" fill="hold">
                                          <p:stCondLst>
                                            <p:cond delay="0"/>
                                          </p:stCondLst>
                                        </p:cTn>
                                        <p:tgtEl>
                                          <p:spTgt spid="266"/>
                                        </p:tgtEl>
                                        <p:attrNameLst>
                                          <p:attrName>style.visibility</p:attrName>
                                        </p:attrNameLst>
                                      </p:cBhvr>
                                      <p:to>
                                        <p:strVal val="visible"/>
                                      </p:to>
                                    </p:set>
                                  </p:childTnLst>
                                </p:cTn>
                              </p:par>
                              <p:par>
                                <p:cTn id="221" presetID="1" presetClass="entr" presetSubtype="0" fill="hold" nodeType="withEffect">
                                  <p:stCondLst>
                                    <p:cond delay="0"/>
                                  </p:stCondLst>
                                  <p:childTnLst>
                                    <p:set>
                                      <p:cBhvr>
                                        <p:cTn id="222" dur="1" fill="hold">
                                          <p:stCondLst>
                                            <p:cond delay="0"/>
                                          </p:stCondLst>
                                        </p:cTn>
                                        <p:tgtEl>
                                          <p:spTgt spid="267"/>
                                        </p:tgtEl>
                                        <p:attrNameLst>
                                          <p:attrName>style.visibility</p:attrName>
                                        </p:attrNameLst>
                                      </p:cBhvr>
                                      <p:to>
                                        <p:strVal val="visible"/>
                                      </p:to>
                                    </p:set>
                                  </p:childTnLst>
                                </p:cTn>
                              </p:par>
                              <p:par>
                                <p:cTn id="223" presetID="1" presetClass="entr" presetSubtype="0" fill="hold" nodeType="withEffect">
                                  <p:stCondLst>
                                    <p:cond delay="0"/>
                                  </p:stCondLst>
                                  <p:childTnLst>
                                    <p:set>
                                      <p:cBhvr>
                                        <p:cTn id="224" dur="1" fill="hold">
                                          <p:stCondLst>
                                            <p:cond delay="0"/>
                                          </p:stCondLst>
                                        </p:cTn>
                                        <p:tgtEl>
                                          <p:spTgt spid="269"/>
                                        </p:tgtEl>
                                        <p:attrNameLst>
                                          <p:attrName>style.visibility</p:attrName>
                                        </p:attrNameLst>
                                      </p:cBhvr>
                                      <p:to>
                                        <p:strVal val="visible"/>
                                      </p:to>
                                    </p:set>
                                  </p:childTnLst>
                                </p:cTn>
                              </p:par>
                              <p:par>
                                <p:cTn id="225" presetID="1" presetClass="entr" presetSubtype="0" fill="hold" nodeType="withEffect">
                                  <p:stCondLst>
                                    <p:cond delay="0"/>
                                  </p:stCondLst>
                                  <p:childTnLst>
                                    <p:set>
                                      <p:cBhvr>
                                        <p:cTn id="226" dur="1" fill="hold">
                                          <p:stCondLst>
                                            <p:cond delay="0"/>
                                          </p:stCondLst>
                                        </p:cTn>
                                        <p:tgtEl>
                                          <p:spTgt spid="268"/>
                                        </p:tgtEl>
                                        <p:attrNameLst>
                                          <p:attrName>style.visibility</p:attrName>
                                        </p:attrNameLst>
                                      </p:cBhvr>
                                      <p:to>
                                        <p:strVal val="visible"/>
                                      </p:to>
                                    </p:set>
                                  </p:childTnLst>
                                </p:cTn>
                              </p:par>
                              <p:par>
                                <p:cTn id="227" presetID="1" presetClass="entr" presetSubtype="0" fill="hold" nodeType="withEffect">
                                  <p:stCondLst>
                                    <p:cond delay="0"/>
                                  </p:stCondLst>
                                  <p:childTnLst>
                                    <p:set>
                                      <p:cBhvr>
                                        <p:cTn id="228" dur="1" fill="hold">
                                          <p:stCondLst>
                                            <p:cond delay="0"/>
                                          </p:stCondLst>
                                        </p:cTn>
                                        <p:tgtEl>
                                          <p:spTgt spid="2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22" grpId="0" animBg="1"/>
      <p:bldP spid="24" grpId="0" animBg="1"/>
      <p:bldP spid="25" grpId="0" animBg="1"/>
      <p:bldP spid="27" grpId="0" animBg="1"/>
      <p:bldP spid="28" grpId="0" animBg="1"/>
      <p:bldP spid="32" grpId="0" animBg="1"/>
      <p:bldP spid="33" grpId="0" animBg="1"/>
      <p:bldP spid="38" grpId="0" animBg="1"/>
      <p:bldP spid="39" grpId="0" animBg="1"/>
      <p:bldP spid="42" grpId="0" animBg="1"/>
      <p:bldP spid="43" grpId="0" animBg="1"/>
      <p:bldP spid="45" grpId="0" animBg="1"/>
      <p:bldP spid="46" grpId="0" animBg="1"/>
      <p:bldP spid="51" grpId="0" animBg="1"/>
      <p:bldP spid="52" grpId="0" animBg="1"/>
      <p:bldP spid="54" grpId="0" animBg="1"/>
      <p:bldP spid="55" grpId="0" animBg="1"/>
      <p:bldP spid="64" grpId="0"/>
      <p:bldP spid="70" grpId="0" animBg="1"/>
      <p:bldP spid="75" grpId="0"/>
      <p:bldP spid="82" grpId="0"/>
      <p:bldP spid="85" grpId="0"/>
      <p:bldP spid="8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AE6C8-4F53-320C-F43E-3568AFACCE88}"/>
              </a:ext>
            </a:extLst>
          </p:cNvPr>
          <p:cNvSpPr>
            <a:spLocks noGrp="1"/>
          </p:cNvSpPr>
          <p:nvPr>
            <p:ph type="title"/>
          </p:nvPr>
        </p:nvSpPr>
        <p:spPr>
          <a:xfrm>
            <a:off x="3312092" y="147286"/>
            <a:ext cx="5628776" cy="933424"/>
          </a:xfrm>
        </p:spPr>
        <p:txBody>
          <a:bodyPr/>
          <a:lstStyle/>
          <a:p>
            <a:r>
              <a:rPr lang="en-US" b="1" dirty="0">
                <a:solidFill>
                  <a:schemeClr val="bg1"/>
                </a:solidFill>
              </a:rPr>
              <a:t>Electromagnetic Waves </a:t>
            </a:r>
          </a:p>
        </p:txBody>
      </p:sp>
      <p:pic>
        <p:nvPicPr>
          <p:cNvPr id="6" name="Picture 2" descr="7 Electromagnetic Waves ideas | physics, waves, electromagnetic spectrum">
            <a:extLst>
              <a:ext uri="{FF2B5EF4-FFF2-40B4-BE49-F238E27FC236}">
                <a16:creationId xmlns:a16="http://schemas.microsoft.com/office/drawing/2014/main" id="{0BCB44F4-3757-20B6-F074-B34957134F91}"/>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6699543" y="1393560"/>
            <a:ext cx="4938712" cy="2450733"/>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xmlns:a14="http://schemas.microsoft.com/office/drawing/2010/main">
        <mc:Choice Requires="a14">
          <p:sp>
            <p:nvSpPr>
              <p:cNvPr id="7" name="Content Placeholder 6">
                <a:extLst>
                  <a:ext uri="{FF2B5EF4-FFF2-40B4-BE49-F238E27FC236}">
                    <a16:creationId xmlns:a16="http://schemas.microsoft.com/office/drawing/2014/main" id="{3CB43161-8B04-AC42-7624-F01B055A7F49}"/>
                  </a:ext>
                </a:extLst>
              </p:cNvPr>
              <p:cNvSpPr>
                <a:spLocks noGrp="1"/>
              </p:cNvSpPr>
              <p:nvPr>
                <p:ph sz="half" idx="2"/>
              </p:nvPr>
            </p:nvSpPr>
            <p:spPr>
              <a:xfrm>
                <a:off x="606913" y="1545773"/>
                <a:ext cx="5875868" cy="5018988"/>
              </a:xfrm>
            </p:spPr>
            <p:txBody>
              <a:bodyPr>
                <a:normAutofit/>
              </a:bodyPr>
              <a:lstStyle/>
              <a:p>
                <a:pPr marL="285750" indent="-285750">
                  <a:buFont typeface="Wingdings" panose="05000000000000000000" pitchFamily="2" charset="2"/>
                  <a:buChar char="Ø"/>
                </a:pPr>
                <a:r>
                  <a:rPr lang="en-US" sz="3600" dirty="0">
                    <a:cs typeface="Arial" panose="020B0604020202020204" pitchFamily="34" charset="0"/>
                  </a:rPr>
                  <a:t>Travels approximately at the </a:t>
                </a:r>
                <a:r>
                  <a:rPr lang="en-US" sz="3600" b="1" dirty="0">
                    <a:cs typeface="Arial" panose="020B0604020202020204" pitchFamily="34" charset="0"/>
                  </a:rPr>
                  <a:t>speed of light </a:t>
                </a:r>
                <a:r>
                  <a:rPr lang="en-US" sz="3600" dirty="0">
                    <a:cs typeface="Arial" panose="020B0604020202020204" pitchFamily="34" charset="0"/>
                  </a:rPr>
                  <a:t>(</a:t>
                </a:r>
                <a14:m>
                  <m:oMath xmlns:m="http://schemas.openxmlformats.org/officeDocument/2006/math">
                    <m:sSup>
                      <m:sSupPr>
                        <m:ctrlPr>
                          <a:rPr lang="en-US" sz="3600" i="1" smtClean="0">
                            <a:latin typeface="Cambria Math" panose="02040503050406030204" pitchFamily="18" charset="0"/>
                            <a:cs typeface="Arial" panose="020B0604020202020204" pitchFamily="34" charset="0"/>
                          </a:rPr>
                        </m:ctrlPr>
                      </m:sSupPr>
                      <m:e>
                        <m:r>
                          <a:rPr lang="en-US" sz="3600" b="0" i="1" smtClean="0">
                            <a:latin typeface="Cambria Math" panose="02040503050406030204" pitchFamily="18" charset="0"/>
                            <a:cs typeface="Arial" panose="020B0604020202020204" pitchFamily="34" charset="0"/>
                          </a:rPr>
                          <m:t>𝐶</m:t>
                        </m:r>
                        <m:r>
                          <a:rPr lang="en-US" sz="3600" b="0" i="1" smtClean="0">
                            <a:latin typeface="Cambria Math" panose="02040503050406030204" pitchFamily="18" charset="0"/>
                            <a:cs typeface="Arial" panose="020B0604020202020204" pitchFamily="34" charset="0"/>
                          </a:rPr>
                          <m:t>=3×10</m:t>
                        </m:r>
                      </m:e>
                      <m:sup>
                        <m:r>
                          <a:rPr lang="en-US" sz="3600" b="0" i="1" smtClean="0">
                            <a:latin typeface="Cambria Math" panose="02040503050406030204" pitchFamily="18" charset="0"/>
                            <a:cs typeface="Arial" panose="020B0604020202020204" pitchFamily="34" charset="0"/>
                          </a:rPr>
                          <m:t>8</m:t>
                        </m:r>
                      </m:sup>
                    </m:sSup>
                    <m:r>
                      <a:rPr lang="en-US" sz="3600" b="0" i="1" smtClean="0">
                        <a:latin typeface="Cambria Math" panose="02040503050406030204" pitchFamily="18" charset="0"/>
                        <a:cs typeface="Arial" panose="020B0604020202020204" pitchFamily="34" charset="0"/>
                      </a:rPr>
                      <m:t>𝑚</m:t>
                    </m:r>
                    <m:r>
                      <a:rPr lang="en-US" sz="3600" b="0" i="1" smtClean="0">
                        <a:latin typeface="Cambria Math" panose="02040503050406030204" pitchFamily="18" charset="0"/>
                        <a:cs typeface="Arial" panose="020B0604020202020204" pitchFamily="34" charset="0"/>
                      </a:rPr>
                      <m:t>/</m:t>
                    </m:r>
                    <m:r>
                      <a:rPr lang="en-US" sz="3600" b="0" i="1" smtClean="0">
                        <a:latin typeface="Cambria Math" panose="02040503050406030204" pitchFamily="18" charset="0"/>
                        <a:cs typeface="Arial" panose="020B0604020202020204" pitchFamily="34" charset="0"/>
                      </a:rPr>
                      <m:t>𝑠</m:t>
                    </m:r>
                  </m:oMath>
                </a14:m>
                <a:r>
                  <a:rPr lang="en-US" sz="3600" dirty="0">
                    <a:cs typeface="Arial" panose="020B0604020202020204" pitchFamily="34" charset="0"/>
                  </a:rPr>
                  <a:t>)</a:t>
                </a:r>
              </a:p>
              <a:p>
                <a:pPr marL="285750" indent="-285750">
                  <a:buFont typeface="Wingdings" panose="05000000000000000000" pitchFamily="2" charset="2"/>
                  <a:buChar char="Ø"/>
                </a:pPr>
                <a:r>
                  <a:rPr lang="en-US" sz="3600" b="1" dirty="0">
                    <a:cs typeface="Arial" panose="020B0604020202020204" pitchFamily="34" charset="0"/>
                  </a:rPr>
                  <a:t>Transverse waves </a:t>
                </a:r>
                <a:r>
                  <a:rPr lang="en-US" sz="3600" dirty="0">
                    <a:cs typeface="Arial" panose="020B0604020202020204" pitchFamily="34" charset="0"/>
                  </a:rPr>
                  <a:t>as E and B are </a:t>
                </a:r>
                <a:r>
                  <a:rPr lang="en-US" sz="3600" b="1" dirty="0">
                    <a:cs typeface="Arial" panose="020B0604020202020204" pitchFamily="34" charset="0"/>
                  </a:rPr>
                  <a:t>perpendicular </a:t>
                </a:r>
                <a:r>
                  <a:rPr lang="en-US" sz="3600" dirty="0">
                    <a:cs typeface="Arial" panose="020B0604020202020204" pitchFamily="34" charset="0"/>
                  </a:rPr>
                  <a:t>to the direction of Propagation.</a:t>
                </a:r>
              </a:p>
              <a:p>
                <a:pPr marL="285750" indent="-285750">
                  <a:buFont typeface="Wingdings" panose="05000000000000000000" pitchFamily="2" charset="2"/>
                  <a:buChar char="Ø"/>
                </a:pPr>
                <a:r>
                  <a:rPr lang="en-US" sz="3600" dirty="0">
                    <a:cs typeface="Arial" panose="020B0604020202020204" pitchFamily="34" charset="0"/>
                  </a:rPr>
                  <a:t>Self Propagating.</a:t>
                </a:r>
              </a:p>
              <a:p>
                <a:pPr marL="285750" indent="-285750">
                  <a:buFont typeface="Wingdings" panose="05000000000000000000" pitchFamily="2" charset="2"/>
                  <a:buChar char="Ø"/>
                </a:pPr>
                <a:r>
                  <a:rPr lang="en-US" sz="3600" dirty="0">
                    <a:cs typeface="Arial" panose="020B0604020202020204" pitchFamily="34" charset="0"/>
                  </a:rPr>
                  <a:t>Light is an electromagnetic wave</a:t>
                </a:r>
              </a:p>
              <a:p>
                <a:pPr marL="0" indent="0">
                  <a:buNone/>
                </a:pPr>
                <a:endParaRPr lang="en-US" dirty="0"/>
              </a:p>
            </p:txBody>
          </p:sp>
        </mc:Choice>
        <mc:Fallback xmlns="">
          <p:sp>
            <p:nvSpPr>
              <p:cNvPr id="7" name="Content Placeholder 6">
                <a:extLst>
                  <a:ext uri="{FF2B5EF4-FFF2-40B4-BE49-F238E27FC236}">
                    <a16:creationId xmlns:a16="http://schemas.microsoft.com/office/drawing/2014/main" id="{3CB43161-8B04-AC42-7624-F01B055A7F49}"/>
                  </a:ext>
                </a:extLst>
              </p:cNvPr>
              <p:cNvSpPr>
                <a:spLocks noGrp="1" noRot="1" noChangeAspect="1" noMove="1" noResize="1" noEditPoints="1" noAdjustHandles="1" noChangeArrowheads="1" noChangeShapeType="1" noTextEdit="1"/>
              </p:cNvSpPr>
              <p:nvPr>
                <p:ph sz="half" idx="2"/>
              </p:nvPr>
            </p:nvSpPr>
            <p:spPr>
              <a:xfrm>
                <a:off x="606913" y="1545773"/>
                <a:ext cx="5875868" cy="5018988"/>
              </a:xfrm>
              <a:blipFill>
                <a:blip r:embed="rId3"/>
                <a:stretch>
                  <a:fillRect l="-2804" t="-3038" r="-4154" b="-2916"/>
                </a:stretch>
              </a:blipFill>
            </p:spPr>
            <p:txBody>
              <a:bodyPr/>
              <a:lstStyle/>
              <a:p>
                <a:r>
                  <a:rPr lang="en-GB">
                    <a:noFill/>
                  </a:rPr>
                  <a:t> </a:t>
                </a:r>
              </a:p>
            </p:txBody>
          </p:sp>
        </mc:Fallback>
      </mc:AlternateContent>
      <p:sp>
        <p:nvSpPr>
          <p:cNvPr id="4" name="Footer Placeholder 3">
            <a:extLst>
              <a:ext uri="{FF2B5EF4-FFF2-40B4-BE49-F238E27FC236}">
                <a16:creationId xmlns:a16="http://schemas.microsoft.com/office/drawing/2014/main" id="{6EB130B0-302F-9409-682A-7727C0F6C108}"/>
              </a:ext>
            </a:extLst>
          </p:cNvPr>
          <p:cNvSpPr>
            <a:spLocks noGrp="1"/>
          </p:cNvSpPr>
          <p:nvPr>
            <p:ph type="ftr" sz="quarter" idx="11"/>
          </p:nvPr>
        </p:nvSpPr>
        <p:spPr/>
        <p:txBody>
          <a:bodyPr/>
          <a:lstStyle/>
          <a:p>
            <a:r>
              <a:rPr lang="en-US"/>
              <a:t>Lecture - 1 / Electromagnetic Radiation</a:t>
            </a:r>
            <a:endParaRPr lang="en-US" dirty="0"/>
          </a:p>
        </p:txBody>
      </p:sp>
      <p:sp>
        <p:nvSpPr>
          <p:cNvPr id="5" name="Slide Number Placeholder 4">
            <a:extLst>
              <a:ext uri="{FF2B5EF4-FFF2-40B4-BE49-F238E27FC236}">
                <a16:creationId xmlns:a16="http://schemas.microsoft.com/office/drawing/2014/main" id="{503BB163-7FBC-441F-F8F4-D4F078C1A7E3}"/>
              </a:ext>
            </a:extLst>
          </p:cNvPr>
          <p:cNvSpPr>
            <a:spLocks noGrp="1"/>
          </p:cNvSpPr>
          <p:nvPr>
            <p:ph type="sldNum" sz="quarter" idx="12"/>
          </p:nvPr>
        </p:nvSpPr>
        <p:spPr/>
        <p:txBody>
          <a:bodyPr/>
          <a:lstStyle/>
          <a:p>
            <a:fld id="{0EF9BE6B-3DEC-4507-BF47-B6D911D6E2E4}" type="slidenum">
              <a:rPr lang="en-US" smtClean="0"/>
              <a:t>14</a:t>
            </a:fld>
            <a:endParaRPr lang="en-US"/>
          </a:p>
        </p:txBody>
      </p:sp>
      <p:pic>
        <p:nvPicPr>
          <p:cNvPr id="2050" name="Picture 2" descr="A diagram of an electric field shown as a sine wave with red arrows beneath the curves and a magnetic field shown as a sine wave with blue arrows perpendicular to the electric field. ">
            <a:extLst>
              <a:ext uri="{FF2B5EF4-FFF2-40B4-BE49-F238E27FC236}">
                <a16:creationId xmlns:a16="http://schemas.microsoft.com/office/drawing/2014/main" id="{B8674D4A-A5E4-ABCF-5978-253B6D1A5D6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02026" y="3648650"/>
            <a:ext cx="3476912" cy="2726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71126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AE6C8-4F53-320C-F43E-3568AFACCE88}"/>
              </a:ext>
            </a:extLst>
          </p:cNvPr>
          <p:cNvSpPr>
            <a:spLocks noGrp="1"/>
          </p:cNvSpPr>
          <p:nvPr>
            <p:ph type="title"/>
          </p:nvPr>
        </p:nvSpPr>
        <p:spPr>
          <a:xfrm>
            <a:off x="3312092" y="147286"/>
            <a:ext cx="5628776" cy="933424"/>
          </a:xfrm>
        </p:spPr>
        <p:txBody>
          <a:bodyPr>
            <a:normAutofit/>
          </a:bodyPr>
          <a:lstStyle/>
          <a:p>
            <a:r>
              <a:rPr lang="en-US" b="1" dirty="0">
                <a:solidFill>
                  <a:schemeClr val="bg1"/>
                </a:solidFill>
              </a:rPr>
              <a:t>Law for EM propagation</a:t>
            </a:r>
          </a:p>
        </p:txBody>
      </p:sp>
      <p:sp>
        <p:nvSpPr>
          <p:cNvPr id="7" name="Content Placeholder 6">
            <a:extLst>
              <a:ext uri="{FF2B5EF4-FFF2-40B4-BE49-F238E27FC236}">
                <a16:creationId xmlns:a16="http://schemas.microsoft.com/office/drawing/2014/main" id="{3CB43161-8B04-AC42-7624-F01B055A7F49}"/>
              </a:ext>
            </a:extLst>
          </p:cNvPr>
          <p:cNvSpPr>
            <a:spLocks noGrp="1"/>
          </p:cNvSpPr>
          <p:nvPr>
            <p:ph sz="half" idx="2"/>
          </p:nvPr>
        </p:nvSpPr>
        <p:spPr>
          <a:xfrm>
            <a:off x="606913" y="1545773"/>
            <a:ext cx="10525447" cy="4023360"/>
          </a:xfrm>
        </p:spPr>
        <p:txBody>
          <a:bodyPr/>
          <a:lstStyle/>
          <a:p>
            <a:pPr>
              <a:lnSpc>
                <a:spcPct val="150000"/>
              </a:lnSpc>
            </a:pPr>
            <a:r>
              <a:rPr lang="en-GB" sz="3200" b="1" i="0" dirty="0">
                <a:solidFill>
                  <a:srgbClr val="202124"/>
                </a:solidFill>
                <a:effectLst/>
              </a:rPr>
              <a:t>Faraday’s Law states that a changing magnetic field induces an electric field</a:t>
            </a:r>
            <a:r>
              <a:rPr lang="en-GB" sz="3200" b="0" i="0" dirty="0">
                <a:solidFill>
                  <a:srgbClr val="202124"/>
                </a:solidFill>
                <a:effectLst/>
              </a:rPr>
              <a:t>.</a:t>
            </a:r>
          </a:p>
          <a:p>
            <a:pPr>
              <a:lnSpc>
                <a:spcPct val="150000"/>
              </a:lnSpc>
            </a:pPr>
            <a:r>
              <a:rPr lang="en-GB" sz="3200" b="1" i="0" dirty="0">
                <a:solidFill>
                  <a:srgbClr val="202124"/>
                </a:solidFill>
                <a:effectLst/>
              </a:rPr>
              <a:t>Ampère-Maxwell Law explains how a time-varying electric field induces a magnetic field.</a:t>
            </a:r>
          </a:p>
          <a:p>
            <a:pPr marL="0" indent="0">
              <a:buNone/>
            </a:pPr>
            <a:endParaRPr lang="en-US" dirty="0"/>
          </a:p>
        </p:txBody>
      </p:sp>
      <p:sp>
        <p:nvSpPr>
          <p:cNvPr id="4" name="Footer Placeholder 3">
            <a:extLst>
              <a:ext uri="{FF2B5EF4-FFF2-40B4-BE49-F238E27FC236}">
                <a16:creationId xmlns:a16="http://schemas.microsoft.com/office/drawing/2014/main" id="{6EB130B0-302F-9409-682A-7727C0F6C10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03BB163-7FBC-441F-F8F4-D4F078C1A7E3}"/>
              </a:ext>
            </a:extLst>
          </p:cNvPr>
          <p:cNvSpPr>
            <a:spLocks noGrp="1"/>
          </p:cNvSpPr>
          <p:nvPr>
            <p:ph type="sldNum" sz="quarter" idx="12"/>
          </p:nvPr>
        </p:nvSpPr>
        <p:spPr/>
        <p:txBody>
          <a:bodyPr/>
          <a:lstStyle/>
          <a:p>
            <a:fld id="{0EF9BE6B-3DEC-4507-BF47-B6D911D6E2E4}" type="slidenum">
              <a:rPr lang="en-US" smtClean="0"/>
              <a:t>15</a:t>
            </a:fld>
            <a:endParaRPr lang="en-US"/>
          </a:p>
        </p:txBody>
      </p:sp>
      <p:sp>
        <p:nvSpPr>
          <p:cNvPr id="6" name="TextBox 5">
            <a:extLst>
              <a:ext uri="{FF2B5EF4-FFF2-40B4-BE49-F238E27FC236}">
                <a16:creationId xmlns:a16="http://schemas.microsoft.com/office/drawing/2014/main" id="{CFBE1CAC-7BFC-3533-CA72-BE9D892A0F72}"/>
              </a:ext>
            </a:extLst>
          </p:cNvPr>
          <p:cNvSpPr txBox="1"/>
          <p:nvPr/>
        </p:nvSpPr>
        <p:spPr>
          <a:xfrm>
            <a:off x="2200083" y="6256024"/>
            <a:ext cx="6167596" cy="369332"/>
          </a:xfrm>
          <a:prstGeom prst="rect">
            <a:avLst/>
          </a:prstGeom>
          <a:noFill/>
        </p:spPr>
        <p:txBody>
          <a:bodyPr wrap="square">
            <a:spAutoFit/>
          </a:bodyPr>
          <a:lstStyle/>
          <a:p>
            <a:r>
              <a:rPr lang="en-US" dirty="0"/>
              <a:t>Lecture - 1 / Electromagnetic Radiation</a:t>
            </a:r>
          </a:p>
        </p:txBody>
      </p:sp>
    </p:spTree>
    <p:extLst>
      <p:ext uri="{BB962C8B-B14F-4D97-AF65-F5344CB8AC3E}">
        <p14:creationId xmlns:p14="http://schemas.microsoft.com/office/powerpoint/2010/main" val="37089479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8CA5D1-1145-7CFD-1ADA-012A6D631D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1EACBC-FF27-47BC-8617-62CCF877FE70}"/>
              </a:ext>
            </a:extLst>
          </p:cNvPr>
          <p:cNvSpPr>
            <a:spLocks noGrp="1"/>
          </p:cNvSpPr>
          <p:nvPr>
            <p:ph type="title"/>
          </p:nvPr>
        </p:nvSpPr>
        <p:spPr>
          <a:xfrm>
            <a:off x="3312092" y="147286"/>
            <a:ext cx="5628776" cy="933424"/>
          </a:xfrm>
        </p:spPr>
        <p:txBody>
          <a:bodyPr>
            <a:normAutofit/>
          </a:bodyPr>
          <a:lstStyle/>
          <a:p>
            <a:r>
              <a:rPr lang="en-US" b="1" dirty="0">
                <a:solidFill>
                  <a:schemeClr val="bg1"/>
                </a:solidFill>
              </a:rPr>
              <a:t>Law for EM propagation</a:t>
            </a:r>
          </a:p>
        </p:txBody>
      </p:sp>
      <p:sp>
        <p:nvSpPr>
          <p:cNvPr id="7" name="Content Placeholder 6">
            <a:extLst>
              <a:ext uri="{FF2B5EF4-FFF2-40B4-BE49-F238E27FC236}">
                <a16:creationId xmlns:a16="http://schemas.microsoft.com/office/drawing/2014/main" id="{0804DEC1-879A-7CB7-9934-5152A3778301}"/>
              </a:ext>
            </a:extLst>
          </p:cNvPr>
          <p:cNvSpPr>
            <a:spLocks noGrp="1"/>
          </p:cNvSpPr>
          <p:nvPr>
            <p:ph sz="half" idx="2"/>
          </p:nvPr>
        </p:nvSpPr>
        <p:spPr>
          <a:xfrm>
            <a:off x="606913" y="1545773"/>
            <a:ext cx="10525447" cy="4023360"/>
          </a:xfrm>
        </p:spPr>
        <p:txBody>
          <a:bodyPr/>
          <a:lstStyle/>
          <a:p>
            <a:pPr marL="0" indent="0">
              <a:buNone/>
            </a:pPr>
            <a:r>
              <a:rPr lang="en-US" b="1" dirty="0"/>
              <a:t>Right hand Rule:</a:t>
            </a:r>
          </a:p>
          <a:p>
            <a:pPr marL="0" indent="0">
              <a:buNone/>
            </a:pPr>
            <a:r>
              <a:rPr lang="en-GB" b="1" dirty="0"/>
              <a:t>Forefinger</a:t>
            </a:r>
            <a:r>
              <a:rPr lang="en-GB" dirty="0"/>
              <a:t> Points the </a:t>
            </a:r>
            <a:r>
              <a:rPr lang="en-GB" b="1" dirty="0"/>
              <a:t>direction of the electric field (E)</a:t>
            </a:r>
            <a:r>
              <a:rPr lang="en-GB" dirty="0"/>
              <a:t>, </a:t>
            </a:r>
            <a:r>
              <a:rPr lang="en-GB" b="1" dirty="0"/>
              <a:t>Middle finger </a:t>
            </a:r>
            <a:r>
              <a:rPr lang="en-GB" dirty="0"/>
              <a:t>points the </a:t>
            </a:r>
            <a:r>
              <a:rPr lang="en-GB" b="1" dirty="0"/>
              <a:t>direction of the magnetic field (B) and Thumb</a:t>
            </a:r>
            <a:r>
              <a:rPr lang="en-GB" dirty="0"/>
              <a:t> Points the </a:t>
            </a:r>
            <a:r>
              <a:rPr lang="en-GB" b="1" dirty="0"/>
              <a:t>direction of wave propagation </a:t>
            </a:r>
            <a:r>
              <a:rPr lang="en-GB" dirty="0"/>
              <a:t>.</a:t>
            </a:r>
            <a:endParaRPr lang="en-US" dirty="0"/>
          </a:p>
        </p:txBody>
      </p:sp>
      <p:sp>
        <p:nvSpPr>
          <p:cNvPr id="4" name="Footer Placeholder 3">
            <a:extLst>
              <a:ext uri="{FF2B5EF4-FFF2-40B4-BE49-F238E27FC236}">
                <a16:creationId xmlns:a16="http://schemas.microsoft.com/office/drawing/2014/main" id="{68EB5128-532A-F295-D9D9-16B9FB1B757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EC3674E-D06F-6229-056D-45FE0244D256}"/>
              </a:ext>
            </a:extLst>
          </p:cNvPr>
          <p:cNvSpPr>
            <a:spLocks noGrp="1"/>
          </p:cNvSpPr>
          <p:nvPr>
            <p:ph type="sldNum" sz="quarter" idx="12"/>
          </p:nvPr>
        </p:nvSpPr>
        <p:spPr/>
        <p:txBody>
          <a:bodyPr/>
          <a:lstStyle/>
          <a:p>
            <a:fld id="{0EF9BE6B-3DEC-4507-BF47-B6D911D6E2E4}" type="slidenum">
              <a:rPr lang="en-US" smtClean="0"/>
              <a:t>16</a:t>
            </a:fld>
            <a:endParaRPr lang="en-US"/>
          </a:p>
        </p:txBody>
      </p:sp>
      <p:sp>
        <p:nvSpPr>
          <p:cNvPr id="6" name="TextBox 5">
            <a:extLst>
              <a:ext uri="{FF2B5EF4-FFF2-40B4-BE49-F238E27FC236}">
                <a16:creationId xmlns:a16="http://schemas.microsoft.com/office/drawing/2014/main" id="{4E27337D-2488-212C-FA4D-A0078988F260}"/>
              </a:ext>
            </a:extLst>
          </p:cNvPr>
          <p:cNvSpPr txBox="1"/>
          <p:nvPr/>
        </p:nvSpPr>
        <p:spPr>
          <a:xfrm>
            <a:off x="2200083" y="6256024"/>
            <a:ext cx="6167596" cy="369332"/>
          </a:xfrm>
          <a:prstGeom prst="rect">
            <a:avLst/>
          </a:prstGeom>
          <a:noFill/>
        </p:spPr>
        <p:txBody>
          <a:bodyPr wrap="square">
            <a:spAutoFit/>
          </a:bodyPr>
          <a:lstStyle/>
          <a:p>
            <a:r>
              <a:rPr lang="en-US" dirty="0"/>
              <a:t>Lecture - 1 / Electromagnetic Radiation</a:t>
            </a:r>
          </a:p>
        </p:txBody>
      </p:sp>
    </p:spTree>
    <p:extLst>
      <p:ext uri="{BB962C8B-B14F-4D97-AF65-F5344CB8AC3E}">
        <p14:creationId xmlns:p14="http://schemas.microsoft.com/office/powerpoint/2010/main" val="24813702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AE6C8-4F53-320C-F43E-3568AFACCE88}"/>
              </a:ext>
            </a:extLst>
          </p:cNvPr>
          <p:cNvSpPr>
            <a:spLocks noGrp="1"/>
          </p:cNvSpPr>
          <p:nvPr>
            <p:ph type="title"/>
          </p:nvPr>
        </p:nvSpPr>
        <p:spPr>
          <a:xfrm>
            <a:off x="3312092" y="147286"/>
            <a:ext cx="5628776" cy="933424"/>
          </a:xfrm>
        </p:spPr>
        <p:txBody>
          <a:bodyPr>
            <a:normAutofit fontScale="90000"/>
          </a:bodyPr>
          <a:lstStyle/>
          <a:p>
            <a:r>
              <a:rPr lang="en-US" b="1" dirty="0">
                <a:solidFill>
                  <a:schemeClr val="bg1"/>
                </a:solidFill>
              </a:rPr>
              <a:t>Flemings Right hand Rule</a:t>
            </a:r>
          </a:p>
        </p:txBody>
      </p:sp>
      <p:sp>
        <p:nvSpPr>
          <p:cNvPr id="7" name="Content Placeholder 6">
            <a:extLst>
              <a:ext uri="{FF2B5EF4-FFF2-40B4-BE49-F238E27FC236}">
                <a16:creationId xmlns:a16="http://schemas.microsoft.com/office/drawing/2014/main" id="{3CB43161-8B04-AC42-7624-F01B055A7F49}"/>
              </a:ext>
            </a:extLst>
          </p:cNvPr>
          <p:cNvSpPr>
            <a:spLocks noGrp="1"/>
          </p:cNvSpPr>
          <p:nvPr>
            <p:ph sz="half" idx="2"/>
          </p:nvPr>
        </p:nvSpPr>
        <p:spPr>
          <a:xfrm>
            <a:off x="575526" y="1380805"/>
            <a:ext cx="6735715" cy="4627942"/>
          </a:xfrm>
        </p:spPr>
        <p:txBody>
          <a:bodyPr>
            <a:noAutofit/>
          </a:bodyPr>
          <a:lstStyle/>
          <a:p>
            <a:pPr marL="0" indent="0">
              <a:lnSpc>
                <a:spcPct val="100000"/>
              </a:lnSpc>
              <a:buNone/>
            </a:pPr>
            <a:r>
              <a:rPr lang="en-GB" sz="3200" dirty="0">
                <a:solidFill>
                  <a:srgbClr val="2C2F34"/>
                </a:solidFill>
              </a:rPr>
              <a:t>I</a:t>
            </a:r>
            <a:r>
              <a:rPr lang="en-GB" sz="3200" b="0" i="0" dirty="0">
                <a:solidFill>
                  <a:srgbClr val="2C2F34"/>
                </a:solidFill>
                <a:effectLst/>
              </a:rPr>
              <a:t>f the </a:t>
            </a:r>
            <a:r>
              <a:rPr lang="en-GB" sz="3200" b="1" i="0" dirty="0">
                <a:solidFill>
                  <a:srgbClr val="2C2F34"/>
                </a:solidFill>
                <a:effectLst/>
              </a:rPr>
              <a:t>thumb, forefinger and the middle finger </a:t>
            </a:r>
            <a:r>
              <a:rPr lang="en-GB" sz="3200" b="0" i="0" dirty="0">
                <a:solidFill>
                  <a:srgbClr val="2C2F34"/>
                </a:solidFill>
                <a:effectLst/>
              </a:rPr>
              <a:t>are held in such a way that they are </a:t>
            </a:r>
            <a:r>
              <a:rPr lang="en-GB" sz="3200" b="1" i="0" dirty="0">
                <a:solidFill>
                  <a:srgbClr val="2C2F34"/>
                </a:solidFill>
                <a:effectLst/>
              </a:rPr>
              <a:t>mutually perpendicular to each other </a:t>
            </a:r>
            <a:r>
              <a:rPr lang="en-GB" sz="3200" b="0" i="0" dirty="0">
                <a:solidFill>
                  <a:srgbClr val="2C2F34"/>
                </a:solidFill>
                <a:effectLst/>
              </a:rPr>
              <a:t>(makes 90° of angle), then the </a:t>
            </a:r>
            <a:r>
              <a:rPr lang="en-GB" sz="3200" b="1" i="0" dirty="0">
                <a:solidFill>
                  <a:srgbClr val="2C2F34"/>
                </a:solidFill>
                <a:effectLst/>
              </a:rPr>
              <a:t>forefinger points the direction of the magnetic field</a:t>
            </a:r>
            <a:r>
              <a:rPr lang="en-GB" sz="3200" b="0" i="0" dirty="0">
                <a:solidFill>
                  <a:srgbClr val="2C2F34"/>
                </a:solidFill>
                <a:effectLst/>
              </a:rPr>
              <a:t>, the </a:t>
            </a:r>
            <a:r>
              <a:rPr lang="en-GB" sz="3200" b="1" i="0" dirty="0">
                <a:solidFill>
                  <a:srgbClr val="2C2F34"/>
                </a:solidFill>
                <a:effectLst/>
              </a:rPr>
              <a:t>thumb points the direction of motion of the conductor </a:t>
            </a:r>
            <a:r>
              <a:rPr lang="en-GB" sz="3200" b="0" i="0" dirty="0">
                <a:solidFill>
                  <a:srgbClr val="2C2F34"/>
                </a:solidFill>
                <a:effectLst/>
              </a:rPr>
              <a:t>and the </a:t>
            </a:r>
            <a:r>
              <a:rPr lang="en-GB" sz="3200" b="1" i="0" dirty="0">
                <a:solidFill>
                  <a:srgbClr val="2C2F34"/>
                </a:solidFill>
                <a:effectLst/>
              </a:rPr>
              <a:t>middle finger points the direction of the induced current </a:t>
            </a:r>
            <a:r>
              <a:rPr lang="en-GB" sz="3200" b="0" i="0" dirty="0">
                <a:solidFill>
                  <a:srgbClr val="2C2F34"/>
                </a:solidFill>
                <a:effectLst/>
              </a:rPr>
              <a:t>(from EMF)</a:t>
            </a:r>
            <a:endParaRPr lang="en-US" sz="3200" b="1" dirty="0"/>
          </a:p>
        </p:txBody>
      </p:sp>
      <p:sp>
        <p:nvSpPr>
          <p:cNvPr id="4" name="Footer Placeholder 3">
            <a:extLst>
              <a:ext uri="{FF2B5EF4-FFF2-40B4-BE49-F238E27FC236}">
                <a16:creationId xmlns:a16="http://schemas.microsoft.com/office/drawing/2014/main" id="{6EB130B0-302F-9409-682A-7727C0F6C10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03BB163-7FBC-441F-F8F4-D4F078C1A7E3}"/>
              </a:ext>
            </a:extLst>
          </p:cNvPr>
          <p:cNvSpPr>
            <a:spLocks noGrp="1"/>
          </p:cNvSpPr>
          <p:nvPr>
            <p:ph type="sldNum" sz="quarter" idx="12"/>
          </p:nvPr>
        </p:nvSpPr>
        <p:spPr/>
        <p:txBody>
          <a:bodyPr/>
          <a:lstStyle/>
          <a:p>
            <a:fld id="{0EF9BE6B-3DEC-4507-BF47-B6D911D6E2E4}" type="slidenum">
              <a:rPr lang="en-US" smtClean="0"/>
              <a:t>17</a:t>
            </a:fld>
            <a:endParaRPr lang="en-US"/>
          </a:p>
        </p:txBody>
      </p:sp>
      <p:sp>
        <p:nvSpPr>
          <p:cNvPr id="6" name="TextBox 5">
            <a:extLst>
              <a:ext uri="{FF2B5EF4-FFF2-40B4-BE49-F238E27FC236}">
                <a16:creationId xmlns:a16="http://schemas.microsoft.com/office/drawing/2014/main" id="{8F269101-941D-358F-59E3-47DD605F9730}"/>
              </a:ext>
            </a:extLst>
          </p:cNvPr>
          <p:cNvSpPr txBox="1"/>
          <p:nvPr/>
        </p:nvSpPr>
        <p:spPr>
          <a:xfrm>
            <a:off x="1494338" y="6348122"/>
            <a:ext cx="6167596" cy="369332"/>
          </a:xfrm>
          <a:prstGeom prst="rect">
            <a:avLst/>
          </a:prstGeom>
          <a:noFill/>
        </p:spPr>
        <p:txBody>
          <a:bodyPr wrap="square">
            <a:spAutoFit/>
          </a:bodyPr>
          <a:lstStyle/>
          <a:p>
            <a:r>
              <a:rPr lang="en-US" dirty="0"/>
              <a:t>Lecture - 1 / Electromagnetic Radiation</a:t>
            </a:r>
          </a:p>
        </p:txBody>
      </p:sp>
      <p:pic>
        <p:nvPicPr>
          <p:cNvPr id="9" name="Picture 8">
            <a:extLst>
              <a:ext uri="{FF2B5EF4-FFF2-40B4-BE49-F238E27FC236}">
                <a16:creationId xmlns:a16="http://schemas.microsoft.com/office/drawing/2014/main" id="{9F561D1E-015F-9B15-DD65-6001DE074770}"/>
              </a:ext>
            </a:extLst>
          </p:cNvPr>
          <p:cNvPicPr>
            <a:picLocks noChangeAspect="1"/>
          </p:cNvPicPr>
          <p:nvPr/>
        </p:nvPicPr>
        <p:blipFill>
          <a:blip r:embed="rId3"/>
          <a:stretch>
            <a:fillRect/>
          </a:stretch>
        </p:blipFill>
        <p:spPr>
          <a:xfrm>
            <a:off x="7311241" y="1595597"/>
            <a:ext cx="4572411" cy="3330330"/>
          </a:xfrm>
          <a:prstGeom prst="rect">
            <a:avLst/>
          </a:prstGeom>
        </p:spPr>
      </p:pic>
    </p:spTree>
    <p:extLst>
      <p:ext uri="{BB962C8B-B14F-4D97-AF65-F5344CB8AC3E}">
        <p14:creationId xmlns:p14="http://schemas.microsoft.com/office/powerpoint/2010/main" val="28325555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AE6C8-4F53-320C-F43E-3568AFACCE88}"/>
              </a:ext>
            </a:extLst>
          </p:cNvPr>
          <p:cNvSpPr>
            <a:spLocks noGrp="1"/>
          </p:cNvSpPr>
          <p:nvPr>
            <p:ph type="title"/>
          </p:nvPr>
        </p:nvSpPr>
        <p:spPr>
          <a:xfrm>
            <a:off x="3312092" y="147286"/>
            <a:ext cx="5628776" cy="933424"/>
          </a:xfrm>
        </p:spPr>
        <p:txBody>
          <a:bodyPr>
            <a:normAutofit fontScale="90000"/>
          </a:bodyPr>
          <a:lstStyle/>
          <a:p>
            <a:r>
              <a:rPr lang="en-US" b="1" dirty="0">
                <a:solidFill>
                  <a:schemeClr val="bg1"/>
                </a:solidFill>
              </a:rPr>
              <a:t>Electromagnetic Radiation</a:t>
            </a:r>
          </a:p>
        </p:txBody>
      </p:sp>
      <p:sp>
        <p:nvSpPr>
          <p:cNvPr id="7" name="Content Placeholder 6">
            <a:extLst>
              <a:ext uri="{FF2B5EF4-FFF2-40B4-BE49-F238E27FC236}">
                <a16:creationId xmlns:a16="http://schemas.microsoft.com/office/drawing/2014/main" id="{3CB43161-8B04-AC42-7624-F01B055A7F49}"/>
              </a:ext>
            </a:extLst>
          </p:cNvPr>
          <p:cNvSpPr>
            <a:spLocks noGrp="1"/>
          </p:cNvSpPr>
          <p:nvPr>
            <p:ph sz="half" idx="2"/>
          </p:nvPr>
        </p:nvSpPr>
        <p:spPr>
          <a:xfrm>
            <a:off x="446651" y="1305384"/>
            <a:ext cx="11298697" cy="4831529"/>
          </a:xfrm>
        </p:spPr>
        <p:txBody>
          <a:bodyPr>
            <a:normAutofit/>
          </a:bodyPr>
          <a:lstStyle/>
          <a:p>
            <a:pPr>
              <a:lnSpc>
                <a:spcPct val="100000"/>
              </a:lnSpc>
              <a:spcAft>
                <a:spcPts val="600"/>
              </a:spcAft>
            </a:pPr>
            <a:r>
              <a:rPr lang="en-GB" sz="3200" b="0" i="0" dirty="0">
                <a:effectLst/>
              </a:rPr>
              <a:t>When electromagnetic radiation occurs, it is </a:t>
            </a:r>
            <a:r>
              <a:rPr lang="en-GB" sz="3200" b="1" i="0" dirty="0">
                <a:effectLst/>
              </a:rPr>
              <a:t>released as photons. </a:t>
            </a:r>
          </a:p>
          <a:p>
            <a:pPr>
              <a:lnSpc>
                <a:spcPct val="100000"/>
              </a:lnSpc>
              <a:spcAft>
                <a:spcPts val="600"/>
              </a:spcAft>
            </a:pPr>
            <a:r>
              <a:rPr lang="en-GB" sz="3200" dirty="0"/>
              <a:t>Photons</a:t>
            </a:r>
            <a:r>
              <a:rPr lang="en-GB" sz="3200" b="0" i="0" dirty="0">
                <a:effectLst/>
              </a:rPr>
              <a:t> are </a:t>
            </a:r>
            <a:r>
              <a:rPr lang="en-GB" sz="3200" b="1" i="0" dirty="0">
                <a:effectLst/>
              </a:rPr>
              <a:t>bundles of energy that travel at the speed of light. </a:t>
            </a:r>
          </a:p>
          <a:p>
            <a:pPr>
              <a:lnSpc>
                <a:spcPct val="100000"/>
              </a:lnSpc>
              <a:spcAft>
                <a:spcPts val="600"/>
              </a:spcAft>
            </a:pPr>
            <a:r>
              <a:rPr lang="en-GB" sz="3200" b="1" i="0" dirty="0">
                <a:effectLst/>
              </a:rPr>
              <a:t>Depending on the wavelength </a:t>
            </a:r>
            <a:r>
              <a:rPr lang="en-GB" sz="3200" dirty="0"/>
              <a:t>in</a:t>
            </a:r>
            <a:r>
              <a:rPr lang="en-GB" sz="3200" b="1" dirty="0"/>
              <a:t> </a:t>
            </a:r>
            <a:r>
              <a:rPr lang="en-GB" sz="3200" b="0" i="0" dirty="0">
                <a:effectLst/>
              </a:rPr>
              <a:t>the electromagnetic spectrum, the </a:t>
            </a:r>
            <a:r>
              <a:rPr lang="en-GB" sz="3200" b="1" i="0" dirty="0">
                <a:effectLst/>
              </a:rPr>
              <a:t>energy is grouped into different categories. </a:t>
            </a:r>
          </a:p>
          <a:p>
            <a:pPr>
              <a:lnSpc>
                <a:spcPct val="150000"/>
              </a:lnSpc>
            </a:pPr>
            <a:endParaRPr lang="en-US" b="1" dirty="0"/>
          </a:p>
        </p:txBody>
      </p:sp>
      <p:sp>
        <p:nvSpPr>
          <p:cNvPr id="4" name="Footer Placeholder 3">
            <a:extLst>
              <a:ext uri="{FF2B5EF4-FFF2-40B4-BE49-F238E27FC236}">
                <a16:creationId xmlns:a16="http://schemas.microsoft.com/office/drawing/2014/main" id="{6EB130B0-302F-9409-682A-7727C0F6C10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03BB163-7FBC-441F-F8F4-D4F078C1A7E3}"/>
              </a:ext>
            </a:extLst>
          </p:cNvPr>
          <p:cNvSpPr>
            <a:spLocks noGrp="1"/>
          </p:cNvSpPr>
          <p:nvPr>
            <p:ph type="sldNum" sz="quarter" idx="12"/>
          </p:nvPr>
        </p:nvSpPr>
        <p:spPr/>
        <p:txBody>
          <a:bodyPr/>
          <a:lstStyle/>
          <a:p>
            <a:fld id="{0EF9BE6B-3DEC-4507-BF47-B6D911D6E2E4}" type="slidenum">
              <a:rPr lang="en-US" smtClean="0"/>
              <a:t>18</a:t>
            </a:fld>
            <a:endParaRPr lang="en-US"/>
          </a:p>
        </p:txBody>
      </p:sp>
      <p:sp>
        <p:nvSpPr>
          <p:cNvPr id="6" name="TextBox 5">
            <a:extLst>
              <a:ext uri="{FF2B5EF4-FFF2-40B4-BE49-F238E27FC236}">
                <a16:creationId xmlns:a16="http://schemas.microsoft.com/office/drawing/2014/main" id="{3E353AEE-208D-BCA1-3918-2EE25C9A99E4}"/>
              </a:ext>
            </a:extLst>
          </p:cNvPr>
          <p:cNvSpPr txBox="1"/>
          <p:nvPr/>
        </p:nvSpPr>
        <p:spPr>
          <a:xfrm>
            <a:off x="1715268" y="6361587"/>
            <a:ext cx="6167596" cy="369332"/>
          </a:xfrm>
          <a:prstGeom prst="rect">
            <a:avLst/>
          </a:prstGeom>
          <a:noFill/>
        </p:spPr>
        <p:txBody>
          <a:bodyPr wrap="square">
            <a:spAutoFit/>
          </a:bodyPr>
          <a:lstStyle/>
          <a:p>
            <a:r>
              <a:rPr lang="en-US" dirty="0"/>
              <a:t>Lecture - 1 / Electromagnetic Radiation</a:t>
            </a:r>
          </a:p>
        </p:txBody>
      </p:sp>
    </p:spTree>
    <p:extLst>
      <p:ext uri="{BB962C8B-B14F-4D97-AF65-F5344CB8AC3E}">
        <p14:creationId xmlns:p14="http://schemas.microsoft.com/office/powerpoint/2010/main" val="40851526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AE6C8-4F53-320C-F43E-3568AFACCE88}"/>
              </a:ext>
            </a:extLst>
          </p:cNvPr>
          <p:cNvSpPr>
            <a:spLocks noGrp="1"/>
          </p:cNvSpPr>
          <p:nvPr>
            <p:ph type="title"/>
          </p:nvPr>
        </p:nvSpPr>
        <p:spPr>
          <a:xfrm>
            <a:off x="3281612" y="81731"/>
            <a:ext cx="5628776" cy="933424"/>
          </a:xfrm>
        </p:spPr>
        <p:txBody>
          <a:bodyPr>
            <a:normAutofit fontScale="90000"/>
          </a:bodyPr>
          <a:lstStyle/>
          <a:p>
            <a:r>
              <a:rPr lang="en-US" b="1" dirty="0">
                <a:solidFill>
                  <a:schemeClr val="bg1"/>
                </a:solidFill>
              </a:rPr>
              <a:t>Electromagnetic Radiation</a:t>
            </a:r>
          </a:p>
        </p:txBody>
      </p:sp>
      <p:sp>
        <p:nvSpPr>
          <p:cNvPr id="7" name="Content Placeholder 6">
            <a:extLst>
              <a:ext uri="{FF2B5EF4-FFF2-40B4-BE49-F238E27FC236}">
                <a16:creationId xmlns:a16="http://schemas.microsoft.com/office/drawing/2014/main" id="{3CB43161-8B04-AC42-7624-F01B055A7F49}"/>
              </a:ext>
            </a:extLst>
          </p:cNvPr>
          <p:cNvSpPr>
            <a:spLocks noGrp="1"/>
          </p:cNvSpPr>
          <p:nvPr>
            <p:ph sz="half" idx="2"/>
          </p:nvPr>
        </p:nvSpPr>
        <p:spPr>
          <a:xfrm>
            <a:off x="446651" y="1490051"/>
            <a:ext cx="11298697" cy="5101552"/>
          </a:xfrm>
        </p:spPr>
        <p:txBody>
          <a:bodyPr>
            <a:normAutofit/>
          </a:bodyPr>
          <a:lstStyle/>
          <a:p>
            <a:pPr>
              <a:lnSpc>
                <a:spcPct val="100000"/>
              </a:lnSpc>
            </a:pPr>
            <a:r>
              <a:rPr lang="en-GB" b="0" i="0" dirty="0">
                <a:effectLst/>
              </a:rPr>
              <a:t>EM waves travel in </a:t>
            </a:r>
            <a:r>
              <a:rPr lang="en-GB" b="1" i="0" dirty="0">
                <a:effectLst/>
              </a:rPr>
              <a:t>different types of medium.</a:t>
            </a:r>
          </a:p>
          <a:p>
            <a:pPr algn="l">
              <a:lnSpc>
                <a:spcPct val="100000"/>
              </a:lnSpc>
              <a:buFont typeface="Arial" panose="020B0604020202020204" pitchFamily="34" charset="0"/>
              <a:buChar char="•"/>
            </a:pPr>
            <a:r>
              <a:rPr lang="en-GB" b="0" i="0" dirty="0">
                <a:effectLst/>
              </a:rPr>
              <a:t>They can </a:t>
            </a:r>
            <a:r>
              <a:rPr lang="en-GB" b="1" i="0" dirty="0">
                <a:effectLst/>
              </a:rPr>
              <a:t>travel</a:t>
            </a:r>
            <a:r>
              <a:rPr lang="en-GB" b="0" i="0" dirty="0">
                <a:effectLst/>
              </a:rPr>
              <a:t> through </a:t>
            </a:r>
            <a:r>
              <a:rPr lang="en-GB" b="1" i="0" dirty="0">
                <a:effectLst/>
              </a:rPr>
              <a:t>empty space</a:t>
            </a:r>
            <a:r>
              <a:rPr lang="en-GB" dirty="0"/>
              <a:t> and through any substance.</a:t>
            </a:r>
          </a:p>
          <a:p>
            <a:pPr algn="l">
              <a:lnSpc>
                <a:spcPct val="100000"/>
              </a:lnSpc>
              <a:buFont typeface="Arial" panose="020B0604020202020204" pitchFamily="34" charset="0"/>
              <a:buChar char="•"/>
            </a:pPr>
            <a:r>
              <a:rPr lang="en-GB" b="0" i="0" dirty="0">
                <a:effectLst/>
              </a:rPr>
              <a:t>The speed of light in Vacuum, which is </a:t>
            </a:r>
            <a:r>
              <a:rPr lang="en-GB" b="1" i="0" dirty="0">
                <a:effectLst/>
              </a:rPr>
              <a:t>2.99792458 x 10</a:t>
            </a:r>
            <a:r>
              <a:rPr lang="en-GB" b="1" i="0" baseline="30000" dirty="0">
                <a:effectLst/>
              </a:rPr>
              <a:t>8</a:t>
            </a:r>
            <a:r>
              <a:rPr lang="en-GB" b="1" i="0" dirty="0">
                <a:effectLst/>
              </a:rPr>
              <a:t> m/s </a:t>
            </a:r>
            <a:r>
              <a:rPr lang="en-GB" b="0" i="0" dirty="0">
                <a:effectLst/>
              </a:rPr>
              <a:t>is always constant .</a:t>
            </a:r>
          </a:p>
          <a:p>
            <a:pPr>
              <a:lnSpc>
                <a:spcPct val="100000"/>
              </a:lnSpc>
            </a:pPr>
            <a:r>
              <a:rPr lang="en-GB" b="0" i="0" dirty="0">
                <a:effectLst/>
              </a:rPr>
              <a:t>When an EM wave travels from one medium with </a:t>
            </a:r>
            <a:r>
              <a:rPr lang="en-GB" b="1" i="0" dirty="0">
                <a:effectLst/>
              </a:rPr>
              <a:t>index of refraction n</a:t>
            </a:r>
            <a:r>
              <a:rPr lang="en-GB" b="1" i="0" baseline="-25000" dirty="0">
                <a:effectLst/>
              </a:rPr>
              <a:t>1</a:t>
            </a:r>
            <a:r>
              <a:rPr lang="en-GB" b="1" i="0" dirty="0">
                <a:effectLst/>
              </a:rPr>
              <a:t> into another medium with a different index of refraction n</a:t>
            </a:r>
            <a:r>
              <a:rPr lang="en-GB" b="1" i="0" baseline="-25000" dirty="0">
                <a:effectLst/>
              </a:rPr>
              <a:t>2</a:t>
            </a:r>
            <a:r>
              <a:rPr lang="en-GB" b="1" i="0" dirty="0">
                <a:effectLst/>
              </a:rPr>
              <a:t>, </a:t>
            </a:r>
            <a:r>
              <a:rPr lang="en-GB" b="0" i="0" dirty="0">
                <a:effectLst/>
              </a:rPr>
              <a:t>then </a:t>
            </a:r>
            <a:r>
              <a:rPr lang="en-GB" b="1" i="0" dirty="0">
                <a:effectLst/>
              </a:rPr>
              <a:t>its frequency remains the same</a:t>
            </a:r>
            <a:r>
              <a:rPr lang="en-GB" b="0" i="0" dirty="0">
                <a:effectLst/>
              </a:rPr>
              <a:t>, but </a:t>
            </a:r>
            <a:r>
              <a:rPr lang="en-GB" b="1" i="0" dirty="0">
                <a:effectLst/>
              </a:rPr>
              <a:t>its speed and wavelength change</a:t>
            </a:r>
            <a:r>
              <a:rPr lang="en-GB" b="0" i="0" dirty="0">
                <a:effectLst/>
              </a:rPr>
              <a:t>.</a:t>
            </a:r>
          </a:p>
          <a:p>
            <a:pPr>
              <a:lnSpc>
                <a:spcPct val="150000"/>
              </a:lnSpc>
            </a:pPr>
            <a:endParaRPr lang="en-US" b="1" dirty="0"/>
          </a:p>
        </p:txBody>
      </p:sp>
      <p:sp>
        <p:nvSpPr>
          <p:cNvPr id="4" name="Footer Placeholder 3">
            <a:extLst>
              <a:ext uri="{FF2B5EF4-FFF2-40B4-BE49-F238E27FC236}">
                <a16:creationId xmlns:a16="http://schemas.microsoft.com/office/drawing/2014/main" id="{6EB130B0-302F-9409-682A-7727C0F6C10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03BB163-7FBC-441F-F8F4-D4F078C1A7E3}"/>
              </a:ext>
            </a:extLst>
          </p:cNvPr>
          <p:cNvSpPr>
            <a:spLocks noGrp="1"/>
          </p:cNvSpPr>
          <p:nvPr>
            <p:ph type="sldNum" sz="quarter" idx="12"/>
          </p:nvPr>
        </p:nvSpPr>
        <p:spPr/>
        <p:txBody>
          <a:bodyPr/>
          <a:lstStyle/>
          <a:p>
            <a:fld id="{0EF9BE6B-3DEC-4507-BF47-B6D911D6E2E4}" type="slidenum">
              <a:rPr lang="en-US" smtClean="0"/>
              <a:t>19</a:t>
            </a:fld>
            <a:endParaRPr lang="en-US"/>
          </a:p>
        </p:txBody>
      </p:sp>
      <p:sp>
        <p:nvSpPr>
          <p:cNvPr id="6" name="TextBox 5">
            <a:extLst>
              <a:ext uri="{FF2B5EF4-FFF2-40B4-BE49-F238E27FC236}">
                <a16:creationId xmlns:a16="http://schemas.microsoft.com/office/drawing/2014/main" id="{93C8D0FF-B633-A599-6ED2-6F4AE74B21DD}"/>
              </a:ext>
            </a:extLst>
          </p:cNvPr>
          <p:cNvSpPr txBox="1"/>
          <p:nvPr/>
        </p:nvSpPr>
        <p:spPr>
          <a:xfrm>
            <a:off x="1973018" y="6406937"/>
            <a:ext cx="6167596" cy="369332"/>
          </a:xfrm>
          <a:prstGeom prst="rect">
            <a:avLst/>
          </a:prstGeom>
          <a:noFill/>
        </p:spPr>
        <p:txBody>
          <a:bodyPr wrap="square">
            <a:spAutoFit/>
          </a:bodyPr>
          <a:lstStyle/>
          <a:p>
            <a:r>
              <a:rPr lang="en-US" dirty="0"/>
              <a:t>Lecture - 1 / Electromagnetic Radiation</a:t>
            </a:r>
          </a:p>
        </p:txBody>
      </p:sp>
    </p:spTree>
    <p:extLst>
      <p:ext uri="{BB962C8B-B14F-4D97-AF65-F5344CB8AC3E}">
        <p14:creationId xmlns:p14="http://schemas.microsoft.com/office/powerpoint/2010/main" val="34522139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AE6C8-4F53-320C-F43E-3568AFACCE88}"/>
              </a:ext>
            </a:extLst>
          </p:cNvPr>
          <p:cNvSpPr>
            <a:spLocks noGrp="1"/>
          </p:cNvSpPr>
          <p:nvPr>
            <p:ph type="title"/>
          </p:nvPr>
        </p:nvSpPr>
        <p:spPr>
          <a:xfrm>
            <a:off x="3226175" y="202518"/>
            <a:ext cx="5628776" cy="933424"/>
          </a:xfrm>
        </p:spPr>
        <p:txBody>
          <a:bodyPr>
            <a:normAutofit fontScale="90000"/>
          </a:bodyPr>
          <a:lstStyle/>
          <a:p>
            <a:r>
              <a:rPr lang="en-US" b="1" dirty="0">
                <a:solidFill>
                  <a:schemeClr val="bg1"/>
                </a:solidFill>
              </a:rPr>
              <a:t>Electromagnetic Radiation</a:t>
            </a:r>
          </a:p>
        </p:txBody>
      </p:sp>
      <mc:AlternateContent xmlns:mc="http://schemas.openxmlformats.org/markup-compatibility/2006" xmlns:a14="http://schemas.microsoft.com/office/drawing/2010/main">
        <mc:Choice Requires="a14">
          <p:sp>
            <p:nvSpPr>
              <p:cNvPr id="7" name="Content Placeholder 6">
                <a:extLst>
                  <a:ext uri="{FF2B5EF4-FFF2-40B4-BE49-F238E27FC236}">
                    <a16:creationId xmlns:a16="http://schemas.microsoft.com/office/drawing/2014/main" id="{3CB43161-8B04-AC42-7624-F01B055A7F49}"/>
                  </a:ext>
                </a:extLst>
              </p:cNvPr>
              <p:cNvSpPr>
                <a:spLocks noGrp="1"/>
              </p:cNvSpPr>
              <p:nvPr>
                <p:ph sz="half" idx="2"/>
              </p:nvPr>
            </p:nvSpPr>
            <p:spPr>
              <a:xfrm>
                <a:off x="446651" y="1305384"/>
                <a:ext cx="11298697" cy="5224291"/>
              </a:xfrm>
            </p:spPr>
            <p:txBody>
              <a:bodyPr>
                <a:normAutofit/>
              </a:bodyPr>
              <a:lstStyle/>
              <a:p>
                <a:pPr>
                  <a:lnSpc>
                    <a:spcPct val="100000"/>
                  </a:lnSpc>
                </a:pPr>
                <a:r>
                  <a:rPr lang="en-GB" b="0" i="0" dirty="0">
                    <a:effectLst/>
                  </a:rPr>
                  <a:t>These </a:t>
                </a:r>
                <a:r>
                  <a:rPr lang="en-GB" b="1" i="0" dirty="0">
                    <a:effectLst/>
                  </a:rPr>
                  <a:t>magnetic and electric waves travel perpendicular </a:t>
                </a:r>
                <a:r>
                  <a:rPr lang="en-GB" b="0" i="0" dirty="0">
                    <a:effectLst/>
                  </a:rPr>
                  <a:t>to each other and have some characteristics like </a:t>
                </a:r>
                <a:r>
                  <a:rPr lang="en-GB" b="1" i="0" dirty="0">
                    <a:effectLst/>
                  </a:rPr>
                  <a:t>wavelength, amplitude, and frequency.</a:t>
                </a:r>
              </a:p>
              <a:p>
                <a:pPr>
                  <a:lnSpc>
                    <a:spcPct val="100000"/>
                  </a:lnSpc>
                </a:pPr>
                <a:r>
                  <a:rPr lang="en-GB" b="1" i="0" dirty="0">
                    <a:effectLst/>
                  </a:rPr>
                  <a:t>Wavelength</a:t>
                </a:r>
                <a:r>
                  <a:rPr lang="en-GB" b="0" i="0" dirty="0">
                    <a:effectLst/>
                  </a:rPr>
                  <a:t> is commonly characterised by the symbol ‘</a:t>
                </a:r>
                <a:r>
                  <a:rPr lang="en-GB" b="1" i="0" dirty="0">
                    <a:effectLst/>
                  </a:rPr>
                  <a:t>λ’. </a:t>
                </a:r>
              </a:p>
              <a:p>
                <a:pPr>
                  <a:lnSpc>
                    <a:spcPct val="100000"/>
                  </a:lnSpc>
                </a:pPr>
                <a:r>
                  <a:rPr lang="en-GB" b="0" i="0" dirty="0">
                    <a:effectLst/>
                  </a:rPr>
                  <a:t>Wavelength is the </a:t>
                </a:r>
                <a:r>
                  <a:rPr lang="en-GB" b="1" i="0" dirty="0">
                    <a:effectLst/>
                  </a:rPr>
                  <a:t>distance between identical points </a:t>
                </a:r>
                <a:r>
                  <a:rPr lang="en-GB" b="0" i="0" dirty="0">
                    <a:effectLst/>
                  </a:rPr>
                  <a:t>(adjacent crests) in consecutive cycles of a wave. </a:t>
                </a:r>
              </a:p>
              <a:p>
                <a:pPr>
                  <a:lnSpc>
                    <a:spcPct val="100000"/>
                  </a:lnSpc>
                </a:pPr>
                <a:r>
                  <a:rPr lang="en-GB" b="1" i="0" dirty="0">
                    <a:effectLst/>
                  </a:rPr>
                  <a:t>Shorter the wavelength, </a:t>
                </a:r>
                <a:r>
                  <a:rPr lang="en-GB" b="1" dirty="0"/>
                  <a:t>higher</a:t>
                </a:r>
                <a:r>
                  <a:rPr lang="en-GB" b="1" i="0" dirty="0">
                    <a:effectLst/>
                  </a:rPr>
                  <a:t> the frequency.</a:t>
                </a:r>
              </a:p>
              <a:p>
                <a:pPr>
                  <a:lnSpc>
                    <a:spcPct val="100000"/>
                  </a:lnSpc>
                </a:pPr>
                <a14:m>
                  <m:oMath xmlns:m="http://schemas.openxmlformats.org/officeDocument/2006/math">
                    <m:r>
                      <a:rPr lang="en-GB" b="1" i="1" smtClean="0">
                        <a:effectLst/>
                        <a:latin typeface="Cambria Math" panose="02040503050406030204" pitchFamily="18" charset="0"/>
                      </a:rPr>
                      <m:t>𝒇</m:t>
                    </m:r>
                    <m:r>
                      <a:rPr lang="en-GB" b="1" i="1" smtClean="0">
                        <a:effectLst/>
                        <a:latin typeface="Cambria Math" panose="02040503050406030204" pitchFamily="18" charset="0"/>
                      </a:rPr>
                      <m:t>=</m:t>
                    </m:r>
                    <m:f>
                      <m:fPr>
                        <m:ctrlPr>
                          <a:rPr lang="en-GB" b="1" i="1" smtClean="0">
                            <a:effectLst/>
                            <a:latin typeface="Cambria Math" panose="02040503050406030204" pitchFamily="18" charset="0"/>
                          </a:rPr>
                        </m:ctrlPr>
                      </m:fPr>
                      <m:num>
                        <m:r>
                          <a:rPr lang="en-GB" b="1" i="1" smtClean="0">
                            <a:effectLst/>
                            <a:latin typeface="Cambria Math" panose="02040503050406030204" pitchFamily="18" charset="0"/>
                          </a:rPr>
                          <m:t>𝒄</m:t>
                        </m:r>
                      </m:num>
                      <m:den>
                        <m:r>
                          <a:rPr lang="en-GB" b="1" i="1" smtClean="0">
                            <a:effectLst/>
                            <a:latin typeface="Cambria Math" panose="02040503050406030204" pitchFamily="18" charset="0"/>
                          </a:rPr>
                          <m:t>𝝀</m:t>
                        </m:r>
                      </m:den>
                    </m:f>
                  </m:oMath>
                </a14:m>
                <a:endParaRPr lang="en-GB" b="1" i="0" dirty="0">
                  <a:effectLst/>
                </a:endParaRPr>
              </a:p>
              <a:p>
                <a:pPr>
                  <a:lnSpc>
                    <a:spcPct val="150000"/>
                  </a:lnSpc>
                </a:pPr>
                <a:endParaRPr lang="en-US" b="1" dirty="0"/>
              </a:p>
            </p:txBody>
          </p:sp>
        </mc:Choice>
        <mc:Fallback xmlns="">
          <p:sp>
            <p:nvSpPr>
              <p:cNvPr id="7" name="Content Placeholder 6">
                <a:extLst>
                  <a:ext uri="{FF2B5EF4-FFF2-40B4-BE49-F238E27FC236}">
                    <a16:creationId xmlns:a16="http://schemas.microsoft.com/office/drawing/2014/main" id="{3CB43161-8B04-AC42-7624-F01B055A7F49}"/>
                  </a:ext>
                </a:extLst>
              </p:cNvPr>
              <p:cNvSpPr>
                <a:spLocks noGrp="1" noRot="1" noChangeAspect="1" noMove="1" noResize="1" noEditPoints="1" noAdjustHandles="1" noChangeArrowheads="1" noChangeShapeType="1" noTextEdit="1"/>
              </p:cNvSpPr>
              <p:nvPr>
                <p:ph sz="half" idx="2"/>
              </p:nvPr>
            </p:nvSpPr>
            <p:spPr>
              <a:xfrm>
                <a:off x="446651" y="1305384"/>
                <a:ext cx="11298697" cy="5224291"/>
              </a:xfrm>
              <a:blipFill>
                <a:blip r:embed="rId3"/>
                <a:stretch>
                  <a:fillRect l="-971" t="-1050" r="-1241"/>
                </a:stretch>
              </a:blipFill>
            </p:spPr>
            <p:txBody>
              <a:bodyPr/>
              <a:lstStyle/>
              <a:p>
                <a:r>
                  <a:rPr lang="en-GB">
                    <a:noFill/>
                  </a:rPr>
                  <a:t> </a:t>
                </a:r>
              </a:p>
            </p:txBody>
          </p:sp>
        </mc:Fallback>
      </mc:AlternateContent>
      <p:sp>
        <p:nvSpPr>
          <p:cNvPr id="4" name="Footer Placeholder 3">
            <a:extLst>
              <a:ext uri="{FF2B5EF4-FFF2-40B4-BE49-F238E27FC236}">
                <a16:creationId xmlns:a16="http://schemas.microsoft.com/office/drawing/2014/main" id="{6EB130B0-302F-9409-682A-7727C0F6C10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03BB163-7FBC-441F-F8F4-D4F078C1A7E3}"/>
              </a:ext>
            </a:extLst>
          </p:cNvPr>
          <p:cNvSpPr>
            <a:spLocks noGrp="1"/>
          </p:cNvSpPr>
          <p:nvPr>
            <p:ph type="sldNum" sz="quarter" idx="12"/>
          </p:nvPr>
        </p:nvSpPr>
        <p:spPr/>
        <p:txBody>
          <a:bodyPr/>
          <a:lstStyle/>
          <a:p>
            <a:fld id="{0EF9BE6B-3DEC-4507-BF47-B6D911D6E2E4}" type="slidenum">
              <a:rPr lang="en-US" smtClean="0"/>
              <a:t>20</a:t>
            </a:fld>
            <a:endParaRPr lang="en-US"/>
          </a:p>
        </p:txBody>
      </p:sp>
      <p:sp>
        <p:nvSpPr>
          <p:cNvPr id="8" name="TextBox 7">
            <a:extLst>
              <a:ext uri="{FF2B5EF4-FFF2-40B4-BE49-F238E27FC236}">
                <a16:creationId xmlns:a16="http://schemas.microsoft.com/office/drawing/2014/main" id="{6766F799-9028-5589-F6B1-D409D2A67A58}"/>
              </a:ext>
            </a:extLst>
          </p:cNvPr>
          <p:cNvSpPr txBox="1"/>
          <p:nvPr/>
        </p:nvSpPr>
        <p:spPr>
          <a:xfrm>
            <a:off x="1672309" y="6329785"/>
            <a:ext cx="6167596" cy="369332"/>
          </a:xfrm>
          <a:prstGeom prst="rect">
            <a:avLst/>
          </a:prstGeom>
          <a:noFill/>
        </p:spPr>
        <p:txBody>
          <a:bodyPr wrap="square">
            <a:spAutoFit/>
          </a:bodyPr>
          <a:lstStyle/>
          <a:p>
            <a:r>
              <a:rPr lang="en-US" dirty="0"/>
              <a:t>Lecture - 1 / Electromagnetic Radiation</a:t>
            </a:r>
          </a:p>
        </p:txBody>
      </p:sp>
    </p:spTree>
    <p:extLst>
      <p:ext uri="{BB962C8B-B14F-4D97-AF65-F5344CB8AC3E}">
        <p14:creationId xmlns:p14="http://schemas.microsoft.com/office/powerpoint/2010/main" val="29046207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AE6C8-4F53-320C-F43E-3568AFACCE88}"/>
              </a:ext>
            </a:extLst>
          </p:cNvPr>
          <p:cNvSpPr>
            <a:spLocks noGrp="1"/>
          </p:cNvSpPr>
          <p:nvPr>
            <p:ph type="title"/>
          </p:nvPr>
        </p:nvSpPr>
        <p:spPr>
          <a:xfrm>
            <a:off x="3226175" y="202518"/>
            <a:ext cx="5628776" cy="933424"/>
          </a:xfrm>
        </p:spPr>
        <p:txBody>
          <a:bodyPr>
            <a:normAutofit fontScale="90000"/>
          </a:bodyPr>
          <a:lstStyle/>
          <a:p>
            <a:r>
              <a:rPr lang="en-US" b="1" dirty="0">
                <a:solidFill>
                  <a:schemeClr val="bg1"/>
                </a:solidFill>
              </a:rPr>
              <a:t>Electromagnetic Radiation</a:t>
            </a:r>
          </a:p>
        </p:txBody>
      </p:sp>
      <p:sp>
        <p:nvSpPr>
          <p:cNvPr id="7" name="Content Placeholder 6">
            <a:extLst>
              <a:ext uri="{FF2B5EF4-FFF2-40B4-BE49-F238E27FC236}">
                <a16:creationId xmlns:a16="http://schemas.microsoft.com/office/drawing/2014/main" id="{3CB43161-8B04-AC42-7624-F01B055A7F49}"/>
              </a:ext>
            </a:extLst>
          </p:cNvPr>
          <p:cNvSpPr>
            <a:spLocks noGrp="1"/>
          </p:cNvSpPr>
          <p:nvPr>
            <p:ph sz="half" idx="2"/>
          </p:nvPr>
        </p:nvSpPr>
        <p:spPr>
          <a:xfrm>
            <a:off x="446651" y="1305384"/>
            <a:ext cx="11298697" cy="5224291"/>
          </a:xfrm>
        </p:spPr>
        <p:txBody>
          <a:bodyPr>
            <a:normAutofit/>
          </a:bodyPr>
          <a:lstStyle/>
          <a:p>
            <a:pPr marL="0" indent="0">
              <a:lnSpc>
                <a:spcPct val="100000"/>
              </a:lnSpc>
              <a:buNone/>
            </a:pPr>
            <a:endParaRPr lang="en-GB" b="1" i="0" dirty="0">
              <a:solidFill>
                <a:srgbClr val="333333"/>
              </a:solidFill>
              <a:effectLst/>
            </a:endParaRPr>
          </a:p>
          <a:p>
            <a:pPr>
              <a:lnSpc>
                <a:spcPct val="150000"/>
              </a:lnSpc>
            </a:pPr>
            <a:endParaRPr lang="en-US" b="1" dirty="0"/>
          </a:p>
        </p:txBody>
      </p:sp>
      <p:sp>
        <p:nvSpPr>
          <p:cNvPr id="4" name="Footer Placeholder 3">
            <a:extLst>
              <a:ext uri="{FF2B5EF4-FFF2-40B4-BE49-F238E27FC236}">
                <a16:creationId xmlns:a16="http://schemas.microsoft.com/office/drawing/2014/main" id="{6EB130B0-302F-9409-682A-7727C0F6C10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03BB163-7FBC-441F-F8F4-D4F078C1A7E3}"/>
              </a:ext>
            </a:extLst>
          </p:cNvPr>
          <p:cNvSpPr>
            <a:spLocks noGrp="1"/>
          </p:cNvSpPr>
          <p:nvPr>
            <p:ph type="sldNum" sz="quarter" idx="12"/>
          </p:nvPr>
        </p:nvSpPr>
        <p:spPr/>
        <p:txBody>
          <a:bodyPr/>
          <a:lstStyle/>
          <a:p>
            <a:fld id="{0EF9BE6B-3DEC-4507-BF47-B6D911D6E2E4}" type="slidenum">
              <a:rPr lang="en-US" smtClean="0"/>
              <a:t>21</a:t>
            </a:fld>
            <a:endParaRPr lang="en-US"/>
          </a:p>
        </p:txBody>
      </p:sp>
      <p:pic>
        <p:nvPicPr>
          <p:cNvPr id="6" name="Picture 5">
            <a:extLst>
              <a:ext uri="{FF2B5EF4-FFF2-40B4-BE49-F238E27FC236}">
                <a16:creationId xmlns:a16="http://schemas.microsoft.com/office/drawing/2014/main" id="{06F37550-EA97-2DA1-3AA1-33F213A47FE7}"/>
              </a:ext>
            </a:extLst>
          </p:cNvPr>
          <p:cNvPicPr>
            <a:picLocks noChangeAspect="1"/>
          </p:cNvPicPr>
          <p:nvPr/>
        </p:nvPicPr>
        <p:blipFill>
          <a:blip r:embed="rId3"/>
          <a:stretch>
            <a:fillRect/>
          </a:stretch>
        </p:blipFill>
        <p:spPr>
          <a:xfrm>
            <a:off x="1877894" y="2087677"/>
            <a:ext cx="8924922" cy="3349628"/>
          </a:xfrm>
          <a:prstGeom prst="rect">
            <a:avLst/>
          </a:prstGeom>
        </p:spPr>
      </p:pic>
      <p:sp>
        <p:nvSpPr>
          <p:cNvPr id="8" name="TextBox 7">
            <a:extLst>
              <a:ext uri="{FF2B5EF4-FFF2-40B4-BE49-F238E27FC236}">
                <a16:creationId xmlns:a16="http://schemas.microsoft.com/office/drawing/2014/main" id="{DD2B5127-48F3-0D08-E3EC-8C7DCCE9C1F9}"/>
              </a:ext>
            </a:extLst>
          </p:cNvPr>
          <p:cNvSpPr txBox="1"/>
          <p:nvPr/>
        </p:nvSpPr>
        <p:spPr>
          <a:xfrm>
            <a:off x="1923922" y="6345009"/>
            <a:ext cx="6167596" cy="369332"/>
          </a:xfrm>
          <a:prstGeom prst="rect">
            <a:avLst/>
          </a:prstGeom>
          <a:noFill/>
        </p:spPr>
        <p:txBody>
          <a:bodyPr wrap="square">
            <a:spAutoFit/>
          </a:bodyPr>
          <a:lstStyle/>
          <a:p>
            <a:r>
              <a:rPr lang="en-US" dirty="0"/>
              <a:t>Lecture - 1 / Electromagnetic Radiation</a:t>
            </a:r>
          </a:p>
        </p:txBody>
      </p:sp>
    </p:spTree>
    <p:extLst>
      <p:ext uri="{BB962C8B-B14F-4D97-AF65-F5344CB8AC3E}">
        <p14:creationId xmlns:p14="http://schemas.microsoft.com/office/powerpoint/2010/main" val="21472616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AE6C8-4F53-320C-F43E-3568AFACCE88}"/>
              </a:ext>
            </a:extLst>
          </p:cNvPr>
          <p:cNvSpPr>
            <a:spLocks noGrp="1"/>
          </p:cNvSpPr>
          <p:nvPr>
            <p:ph type="title"/>
          </p:nvPr>
        </p:nvSpPr>
        <p:spPr>
          <a:xfrm>
            <a:off x="3226175" y="202518"/>
            <a:ext cx="5628776" cy="933424"/>
          </a:xfrm>
        </p:spPr>
        <p:txBody>
          <a:bodyPr>
            <a:normAutofit fontScale="90000"/>
          </a:bodyPr>
          <a:lstStyle/>
          <a:p>
            <a:r>
              <a:rPr lang="en-US" b="1" dirty="0">
                <a:solidFill>
                  <a:schemeClr val="bg1"/>
                </a:solidFill>
              </a:rPr>
              <a:t>Electromagnetic Radiation</a:t>
            </a:r>
          </a:p>
        </p:txBody>
      </p:sp>
      <p:sp>
        <p:nvSpPr>
          <p:cNvPr id="7" name="Content Placeholder 6">
            <a:extLst>
              <a:ext uri="{FF2B5EF4-FFF2-40B4-BE49-F238E27FC236}">
                <a16:creationId xmlns:a16="http://schemas.microsoft.com/office/drawing/2014/main" id="{3CB43161-8B04-AC42-7624-F01B055A7F49}"/>
              </a:ext>
            </a:extLst>
          </p:cNvPr>
          <p:cNvSpPr>
            <a:spLocks noGrp="1"/>
          </p:cNvSpPr>
          <p:nvPr>
            <p:ph sz="half" idx="2"/>
          </p:nvPr>
        </p:nvSpPr>
        <p:spPr>
          <a:xfrm>
            <a:off x="446651" y="1305384"/>
            <a:ext cx="11298697" cy="4972677"/>
          </a:xfrm>
        </p:spPr>
        <p:txBody>
          <a:bodyPr>
            <a:normAutofit/>
          </a:bodyPr>
          <a:lstStyle/>
          <a:p>
            <a:pPr marL="0" indent="0" algn="l">
              <a:buNone/>
            </a:pPr>
            <a:r>
              <a:rPr lang="en-GB" b="1" i="0" dirty="0">
                <a:effectLst/>
              </a:rPr>
              <a:t>Amplitude</a:t>
            </a:r>
            <a:endParaRPr lang="en-GB" b="0" i="0" dirty="0">
              <a:effectLst/>
            </a:endParaRPr>
          </a:p>
          <a:p>
            <a:pPr algn="just"/>
            <a:r>
              <a:rPr lang="en-GB" b="0" i="0" dirty="0">
                <a:effectLst/>
              </a:rPr>
              <a:t>It is the </a:t>
            </a:r>
            <a:r>
              <a:rPr lang="en-GB" b="1" i="0" dirty="0">
                <a:effectLst/>
              </a:rPr>
              <a:t>distance from the middle of the wave to the maximum vertical displacement of the wave (crest or trough)..</a:t>
            </a:r>
            <a:r>
              <a:rPr lang="en-GB" b="0" i="0" dirty="0">
                <a:effectLst/>
              </a:rPr>
              <a:t>  </a:t>
            </a:r>
          </a:p>
          <a:p>
            <a:pPr algn="just"/>
            <a:r>
              <a:rPr lang="en-GB" b="1" i="0" dirty="0">
                <a:effectLst/>
              </a:rPr>
              <a:t>Larger the amplitude, the higher the energy and the </a:t>
            </a:r>
            <a:r>
              <a:rPr lang="en-GB" b="1" dirty="0"/>
              <a:t>smaller</a:t>
            </a:r>
            <a:r>
              <a:rPr lang="en-GB" b="1" i="0" dirty="0">
                <a:effectLst/>
              </a:rPr>
              <a:t> the amplitude</a:t>
            </a:r>
            <a:r>
              <a:rPr lang="en-GB" b="0" i="0" dirty="0">
                <a:effectLst/>
              </a:rPr>
              <a:t>, lower energy. </a:t>
            </a:r>
          </a:p>
          <a:p>
            <a:pPr algn="just"/>
            <a:r>
              <a:rPr lang="en-GB" b="0" i="0" dirty="0">
                <a:effectLst/>
              </a:rPr>
              <a:t>Amplitude tells us about the </a:t>
            </a:r>
            <a:r>
              <a:rPr lang="en-GB" b="1" i="0" dirty="0">
                <a:effectLst/>
              </a:rPr>
              <a:t>brightness or intensity of a wave compared </a:t>
            </a:r>
            <a:r>
              <a:rPr lang="en-GB" b="0" i="0" dirty="0">
                <a:effectLst/>
              </a:rPr>
              <a:t>to other waves.</a:t>
            </a:r>
          </a:p>
          <a:p>
            <a:pPr marL="0" indent="0" algn="l">
              <a:buNone/>
            </a:pPr>
            <a:r>
              <a:rPr lang="en-GB" b="1" i="0" dirty="0">
                <a:effectLst/>
              </a:rPr>
              <a:t>Frequency</a:t>
            </a:r>
            <a:endParaRPr lang="en-GB" b="0" i="0" dirty="0">
              <a:effectLst/>
            </a:endParaRPr>
          </a:p>
          <a:p>
            <a:pPr algn="l"/>
            <a:r>
              <a:rPr lang="en-GB" b="0" i="0" dirty="0">
                <a:effectLst/>
              </a:rPr>
              <a:t>The </a:t>
            </a:r>
            <a:r>
              <a:rPr lang="en-GB" b="1" i="0" dirty="0">
                <a:effectLst/>
              </a:rPr>
              <a:t>number of cycles per second</a:t>
            </a:r>
            <a:r>
              <a:rPr lang="en-GB" b="0" i="0" dirty="0">
                <a:effectLst/>
              </a:rPr>
              <a:t> is defined as </a:t>
            </a:r>
            <a:r>
              <a:rPr lang="en-GB" b="1" i="0" dirty="0">
                <a:effectLst/>
              </a:rPr>
              <a:t>Frequency</a:t>
            </a:r>
            <a:r>
              <a:rPr lang="en-GB" b="0" i="0" dirty="0">
                <a:effectLst/>
              </a:rPr>
              <a:t>. </a:t>
            </a:r>
          </a:p>
          <a:p>
            <a:pPr algn="l"/>
            <a:r>
              <a:rPr lang="en-GB" b="0" i="0" dirty="0">
                <a:effectLst/>
              </a:rPr>
              <a:t>It is defined </a:t>
            </a:r>
            <a:r>
              <a:rPr lang="en-GB" dirty="0"/>
              <a:t>in</a:t>
            </a:r>
            <a:r>
              <a:rPr lang="en-GB" b="0" i="0" dirty="0">
                <a:effectLst/>
              </a:rPr>
              <a:t> </a:t>
            </a:r>
            <a:r>
              <a:rPr lang="en-GB" b="1" i="0" dirty="0">
                <a:effectLst/>
              </a:rPr>
              <a:t>Hertz (Hz) or sec</a:t>
            </a:r>
            <a:r>
              <a:rPr lang="en-GB" b="1" i="0" baseline="30000" dirty="0">
                <a:effectLst/>
              </a:rPr>
              <a:t>-1</a:t>
            </a:r>
            <a:r>
              <a:rPr lang="en-GB" b="0" i="0" dirty="0">
                <a:effectLst/>
              </a:rPr>
              <a:t>. </a:t>
            </a:r>
          </a:p>
        </p:txBody>
      </p:sp>
      <p:sp>
        <p:nvSpPr>
          <p:cNvPr id="4" name="Footer Placeholder 3">
            <a:extLst>
              <a:ext uri="{FF2B5EF4-FFF2-40B4-BE49-F238E27FC236}">
                <a16:creationId xmlns:a16="http://schemas.microsoft.com/office/drawing/2014/main" id="{6EB130B0-302F-9409-682A-7727C0F6C10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03BB163-7FBC-441F-F8F4-D4F078C1A7E3}"/>
              </a:ext>
            </a:extLst>
          </p:cNvPr>
          <p:cNvSpPr>
            <a:spLocks noGrp="1"/>
          </p:cNvSpPr>
          <p:nvPr>
            <p:ph type="sldNum" sz="quarter" idx="12"/>
          </p:nvPr>
        </p:nvSpPr>
        <p:spPr/>
        <p:txBody>
          <a:bodyPr/>
          <a:lstStyle/>
          <a:p>
            <a:fld id="{0EF9BE6B-3DEC-4507-BF47-B6D911D6E2E4}" type="slidenum">
              <a:rPr lang="en-US" smtClean="0"/>
              <a:t>22</a:t>
            </a:fld>
            <a:endParaRPr lang="en-US"/>
          </a:p>
        </p:txBody>
      </p:sp>
      <p:sp>
        <p:nvSpPr>
          <p:cNvPr id="6" name="TextBox 5">
            <a:extLst>
              <a:ext uri="{FF2B5EF4-FFF2-40B4-BE49-F238E27FC236}">
                <a16:creationId xmlns:a16="http://schemas.microsoft.com/office/drawing/2014/main" id="{7444CBEA-2DEE-E0F5-F1FB-12D72A6AE632}"/>
              </a:ext>
            </a:extLst>
          </p:cNvPr>
          <p:cNvSpPr txBox="1"/>
          <p:nvPr/>
        </p:nvSpPr>
        <p:spPr>
          <a:xfrm>
            <a:off x="1770499" y="6470816"/>
            <a:ext cx="6167596" cy="369332"/>
          </a:xfrm>
          <a:prstGeom prst="rect">
            <a:avLst/>
          </a:prstGeom>
          <a:noFill/>
        </p:spPr>
        <p:txBody>
          <a:bodyPr wrap="square">
            <a:spAutoFit/>
          </a:bodyPr>
          <a:lstStyle/>
          <a:p>
            <a:r>
              <a:rPr lang="en-US" dirty="0"/>
              <a:t>Lecture - 1 / Electromagnetic Radiation</a:t>
            </a:r>
          </a:p>
        </p:txBody>
      </p:sp>
    </p:spTree>
    <p:extLst>
      <p:ext uri="{BB962C8B-B14F-4D97-AF65-F5344CB8AC3E}">
        <p14:creationId xmlns:p14="http://schemas.microsoft.com/office/powerpoint/2010/main" val="29153644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AE6C8-4F53-320C-F43E-3568AFACCE88}"/>
              </a:ext>
            </a:extLst>
          </p:cNvPr>
          <p:cNvSpPr>
            <a:spLocks noGrp="1"/>
          </p:cNvSpPr>
          <p:nvPr>
            <p:ph type="title"/>
          </p:nvPr>
        </p:nvSpPr>
        <p:spPr>
          <a:xfrm>
            <a:off x="3226175" y="202518"/>
            <a:ext cx="5628776" cy="933424"/>
          </a:xfrm>
        </p:spPr>
        <p:txBody>
          <a:bodyPr>
            <a:normAutofit fontScale="90000"/>
          </a:bodyPr>
          <a:lstStyle/>
          <a:p>
            <a:r>
              <a:rPr lang="en-US" b="1" dirty="0">
                <a:solidFill>
                  <a:schemeClr val="bg1"/>
                </a:solidFill>
              </a:rPr>
              <a:t>Electromagnetic Radiation</a:t>
            </a:r>
          </a:p>
        </p:txBody>
      </p:sp>
      <p:sp>
        <p:nvSpPr>
          <p:cNvPr id="7" name="Content Placeholder 6">
            <a:extLst>
              <a:ext uri="{FF2B5EF4-FFF2-40B4-BE49-F238E27FC236}">
                <a16:creationId xmlns:a16="http://schemas.microsoft.com/office/drawing/2014/main" id="{3CB43161-8B04-AC42-7624-F01B055A7F49}"/>
              </a:ext>
            </a:extLst>
          </p:cNvPr>
          <p:cNvSpPr>
            <a:spLocks noGrp="1"/>
          </p:cNvSpPr>
          <p:nvPr>
            <p:ph sz="half" idx="2"/>
          </p:nvPr>
        </p:nvSpPr>
        <p:spPr>
          <a:xfrm>
            <a:off x="446651" y="1305384"/>
            <a:ext cx="11298697" cy="5224291"/>
          </a:xfrm>
        </p:spPr>
        <p:txBody>
          <a:bodyPr>
            <a:normAutofit/>
          </a:bodyPr>
          <a:lstStyle/>
          <a:p>
            <a:pPr marL="0" indent="0" algn="l">
              <a:buNone/>
            </a:pPr>
            <a:r>
              <a:rPr lang="en-GB" b="1" i="0" dirty="0">
                <a:effectLst/>
              </a:rPr>
              <a:t>Period</a:t>
            </a:r>
            <a:endParaRPr lang="en-GB" b="0" i="0" dirty="0">
              <a:effectLst/>
            </a:endParaRPr>
          </a:p>
          <a:p>
            <a:pPr algn="l"/>
            <a:r>
              <a:rPr lang="en-GB" b="0" i="0" dirty="0">
                <a:effectLst/>
              </a:rPr>
              <a:t>Period is commonly characterised by the </a:t>
            </a:r>
            <a:r>
              <a:rPr lang="en-GB" b="1" i="0" dirty="0">
                <a:effectLst/>
              </a:rPr>
              <a:t>symbol ‘T’</a:t>
            </a:r>
            <a:r>
              <a:rPr lang="en-GB" b="0" i="0" dirty="0">
                <a:effectLst/>
              </a:rPr>
              <a:t>. It is the </a:t>
            </a:r>
            <a:r>
              <a:rPr lang="en-GB" b="1" i="0" dirty="0">
                <a:effectLst/>
              </a:rPr>
              <a:t>total time that a wave takes to complete 1 cycle.</a:t>
            </a:r>
          </a:p>
          <a:p>
            <a:pPr marL="0" indent="0" algn="l">
              <a:buNone/>
            </a:pPr>
            <a:r>
              <a:rPr lang="en-GB" b="1" i="0" dirty="0">
                <a:effectLst/>
              </a:rPr>
              <a:t>Velocity</a:t>
            </a:r>
            <a:endParaRPr lang="en-GB" b="0" i="0" dirty="0">
              <a:effectLst/>
            </a:endParaRPr>
          </a:p>
          <a:p>
            <a:pPr algn="l"/>
            <a:r>
              <a:rPr lang="en-GB" b="0" i="0" dirty="0">
                <a:effectLst/>
              </a:rPr>
              <a:t>The velocity of a wave (𝑣) is related to its wavelength (𝜆) and frequency (𝑓) by the equation</a:t>
            </a:r>
          </a:p>
          <a:p>
            <a:pPr marL="0" indent="0" algn="l">
              <a:buNone/>
            </a:pPr>
            <a:r>
              <a:rPr lang="en-GB" b="1" i="1" dirty="0">
                <a:effectLst/>
              </a:rPr>
              <a:t>	Velocity = </a:t>
            </a:r>
            <a:r>
              <a:rPr lang="en-GB" b="1" i="1" dirty="0" err="1">
                <a:effectLst/>
              </a:rPr>
              <a:t>λf</a:t>
            </a:r>
            <a:br>
              <a:rPr lang="en-GB" b="0" i="0" dirty="0">
                <a:effectLst/>
              </a:rPr>
            </a:br>
            <a:r>
              <a:rPr lang="en-GB" b="0" i="0" dirty="0">
                <a:effectLst/>
              </a:rPr>
              <a:t>	</a:t>
            </a:r>
            <a:r>
              <a:rPr lang="en-GB" b="0" i="1" dirty="0">
                <a:effectLst/>
              </a:rPr>
              <a:t>[where, </a:t>
            </a:r>
            <a:r>
              <a:rPr lang="en-GB" b="1" i="1" dirty="0"/>
              <a:t>f</a:t>
            </a:r>
            <a:r>
              <a:rPr lang="en-GB" b="0" i="0" dirty="0">
                <a:effectLst/>
              </a:rPr>
              <a:t> </a:t>
            </a:r>
            <a:r>
              <a:rPr lang="en-GB" b="0" i="1" dirty="0">
                <a:effectLst/>
              </a:rPr>
              <a:t>= frequency]</a:t>
            </a:r>
            <a:endParaRPr lang="en-GB" b="0" i="0" dirty="0">
              <a:effectLst/>
            </a:endParaRPr>
          </a:p>
          <a:p>
            <a:pPr algn="l"/>
            <a:r>
              <a:rPr lang="en-GB" b="0" i="0" dirty="0">
                <a:effectLst/>
              </a:rPr>
              <a:t>The wave velocity in vacuum for electromagnetic wave is 2.99×10</a:t>
            </a:r>
            <a:r>
              <a:rPr lang="en-GB" b="0" i="0" baseline="30000" dirty="0">
                <a:effectLst/>
              </a:rPr>
              <a:t>8</a:t>
            </a:r>
            <a:r>
              <a:rPr lang="en-GB" b="0" i="0" dirty="0">
                <a:effectLst/>
              </a:rPr>
              <a:t> m/s.</a:t>
            </a:r>
          </a:p>
          <a:p>
            <a:pPr>
              <a:lnSpc>
                <a:spcPct val="150000"/>
              </a:lnSpc>
            </a:pPr>
            <a:endParaRPr lang="en-US" b="1" dirty="0"/>
          </a:p>
        </p:txBody>
      </p:sp>
      <p:sp>
        <p:nvSpPr>
          <p:cNvPr id="4" name="Footer Placeholder 3">
            <a:extLst>
              <a:ext uri="{FF2B5EF4-FFF2-40B4-BE49-F238E27FC236}">
                <a16:creationId xmlns:a16="http://schemas.microsoft.com/office/drawing/2014/main" id="{6EB130B0-302F-9409-682A-7727C0F6C10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03BB163-7FBC-441F-F8F4-D4F078C1A7E3}"/>
              </a:ext>
            </a:extLst>
          </p:cNvPr>
          <p:cNvSpPr>
            <a:spLocks noGrp="1"/>
          </p:cNvSpPr>
          <p:nvPr>
            <p:ph type="sldNum" sz="quarter" idx="12"/>
          </p:nvPr>
        </p:nvSpPr>
        <p:spPr/>
        <p:txBody>
          <a:bodyPr/>
          <a:lstStyle/>
          <a:p>
            <a:fld id="{0EF9BE6B-3DEC-4507-BF47-B6D911D6E2E4}" type="slidenum">
              <a:rPr lang="en-US" smtClean="0"/>
              <a:t>23</a:t>
            </a:fld>
            <a:endParaRPr lang="en-US"/>
          </a:p>
        </p:txBody>
      </p:sp>
      <p:sp>
        <p:nvSpPr>
          <p:cNvPr id="8" name="TextBox 7">
            <a:extLst>
              <a:ext uri="{FF2B5EF4-FFF2-40B4-BE49-F238E27FC236}">
                <a16:creationId xmlns:a16="http://schemas.microsoft.com/office/drawing/2014/main" id="{A85D3006-B13D-8E9B-C9CA-BE2721F5E447}"/>
              </a:ext>
            </a:extLst>
          </p:cNvPr>
          <p:cNvSpPr txBox="1"/>
          <p:nvPr/>
        </p:nvSpPr>
        <p:spPr>
          <a:xfrm>
            <a:off x="2770817" y="6286150"/>
            <a:ext cx="6167596" cy="369332"/>
          </a:xfrm>
          <a:prstGeom prst="rect">
            <a:avLst/>
          </a:prstGeom>
          <a:noFill/>
        </p:spPr>
        <p:txBody>
          <a:bodyPr wrap="square">
            <a:spAutoFit/>
          </a:bodyPr>
          <a:lstStyle/>
          <a:p>
            <a:r>
              <a:rPr lang="en-US" dirty="0"/>
              <a:t>Lecture - 1 / Electromagnetic Radiation</a:t>
            </a:r>
          </a:p>
        </p:txBody>
      </p:sp>
    </p:spTree>
    <p:extLst>
      <p:ext uri="{BB962C8B-B14F-4D97-AF65-F5344CB8AC3E}">
        <p14:creationId xmlns:p14="http://schemas.microsoft.com/office/powerpoint/2010/main" val="20515361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AE6C8-4F53-320C-F43E-3568AFACCE88}"/>
              </a:ext>
            </a:extLst>
          </p:cNvPr>
          <p:cNvSpPr>
            <a:spLocks noGrp="1"/>
          </p:cNvSpPr>
          <p:nvPr>
            <p:ph type="title"/>
          </p:nvPr>
        </p:nvSpPr>
        <p:spPr>
          <a:xfrm>
            <a:off x="3226175" y="202518"/>
            <a:ext cx="5628776" cy="933424"/>
          </a:xfrm>
        </p:spPr>
        <p:txBody>
          <a:bodyPr>
            <a:normAutofit fontScale="90000"/>
          </a:bodyPr>
          <a:lstStyle/>
          <a:p>
            <a:r>
              <a:rPr lang="en-US" b="1" dirty="0">
                <a:solidFill>
                  <a:schemeClr val="bg1"/>
                </a:solidFill>
              </a:rPr>
              <a:t>Electromagnetic Radiation</a:t>
            </a:r>
          </a:p>
        </p:txBody>
      </p:sp>
      <p:sp>
        <p:nvSpPr>
          <p:cNvPr id="4" name="Footer Placeholder 3">
            <a:extLst>
              <a:ext uri="{FF2B5EF4-FFF2-40B4-BE49-F238E27FC236}">
                <a16:creationId xmlns:a16="http://schemas.microsoft.com/office/drawing/2014/main" id="{6EB130B0-302F-9409-682A-7727C0F6C10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03BB163-7FBC-441F-F8F4-D4F078C1A7E3}"/>
              </a:ext>
            </a:extLst>
          </p:cNvPr>
          <p:cNvSpPr>
            <a:spLocks noGrp="1"/>
          </p:cNvSpPr>
          <p:nvPr>
            <p:ph type="sldNum" sz="quarter" idx="12"/>
          </p:nvPr>
        </p:nvSpPr>
        <p:spPr/>
        <p:txBody>
          <a:bodyPr/>
          <a:lstStyle/>
          <a:p>
            <a:fld id="{0EF9BE6B-3DEC-4507-BF47-B6D911D6E2E4}" type="slidenum">
              <a:rPr lang="en-US" smtClean="0"/>
              <a:t>24</a:t>
            </a:fld>
            <a:endParaRPr lang="en-US"/>
          </a:p>
        </p:txBody>
      </p:sp>
      <p:sp>
        <p:nvSpPr>
          <p:cNvPr id="8" name="TextBox 7">
            <a:extLst>
              <a:ext uri="{FF2B5EF4-FFF2-40B4-BE49-F238E27FC236}">
                <a16:creationId xmlns:a16="http://schemas.microsoft.com/office/drawing/2014/main" id="{A85D3006-B13D-8E9B-C9CA-BE2721F5E447}"/>
              </a:ext>
            </a:extLst>
          </p:cNvPr>
          <p:cNvSpPr txBox="1"/>
          <p:nvPr/>
        </p:nvSpPr>
        <p:spPr>
          <a:xfrm>
            <a:off x="2770817" y="6286150"/>
            <a:ext cx="6167596" cy="369332"/>
          </a:xfrm>
          <a:prstGeom prst="rect">
            <a:avLst/>
          </a:prstGeom>
          <a:noFill/>
        </p:spPr>
        <p:txBody>
          <a:bodyPr wrap="square">
            <a:spAutoFit/>
          </a:bodyPr>
          <a:lstStyle/>
          <a:p>
            <a:r>
              <a:rPr lang="en-US" dirty="0"/>
              <a:t>Lecture - 1 / Electromagnetic Radiation</a:t>
            </a:r>
          </a:p>
        </p:txBody>
      </p:sp>
      <p:pic>
        <p:nvPicPr>
          <p:cNvPr id="1026" name="Picture 2" descr="Diagram showing frequency as the measurement of the number of wave crests that pass a given point in a second. Wavelength is measured as the distance between two crests.">
            <a:extLst>
              <a:ext uri="{FF2B5EF4-FFF2-40B4-BE49-F238E27FC236}">
                <a16:creationId xmlns:a16="http://schemas.microsoft.com/office/drawing/2014/main" id="{1A50455C-00B1-E3C3-F15B-CE8A3580CF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55000" y="1833665"/>
            <a:ext cx="4305131" cy="337657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n illustration showing a jump rope with each end being held by a person. As the people move the jump rope up and down very fast – adding MORE energy – the more wave crests appear, thus shorter wavelengths. When the people move the jump rope up and down slower, there are fewer wave crests within the same distance, thus longer wavelengths.">
            <a:extLst>
              <a:ext uri="{FF2B5EF4-FFF2-40B4-BE49-F238E27FC236}">
                <a16:creationId xmlns:a16="http://schemas.microsoft.com/office/drawing/2014/main" id="{F6EB703C-5D14-11E9-64BD-FC14EA475339}"/>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6704227" y="1833664"/>
            <a:ext cx="4305131" cy="33765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03701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AE6C8-4F53-320C-F43E-3568AFACCE88}"/>
              </a:ext>
            </a:extLst>
          </p:cNvPr>
          <p:cNvSpPr>
            <a:spLocks noGrp="1"/>
          </p:cNvSpPr>
          <p:nvPr>
            <p:ph type="title"/>
          </p:nvPr>
        </p:nvSpPr>
        <p:spPr>
          <a:xfrm>
            <a:off x="3312092" y="147286"/>
            <a:ext cx="5628776" cy="933424"/>
          </a:xfrm>
        </p:spPr>
        <p:txBody>
          <a:bodyPr>
            <a:normAutofit fontScale="90000"/>
          </a:bodyPr>
          <a:lstStyle/>
          <a:p>
            <a:pPr algn="ctr"/>
            <a:r>
              <a:rPr lang="en-US" b="1" dirty="0">
                <a:solidFill>
                  <a:schemeClr val="bg1"/>
                </a:solidFill>
              </a:rPr>
              <a:t>Applications of Electromagnetic waves</a:t>
            </a:r>
          </a:p>
        </p:txBody>
      </p:sp>
      <p:sp>
        <p:nvSpPr>
          <p:cNvPr id="7" name="Content Placeholder 6">
            <a:extLst>
              <a:ext uri="{FF2B5EF4-FFF2-40B4-BE49-F238E27FC236}">
                <a16:creationId xmlns:a16="http://schemas.microsoft.com/office/drawing/2014/main" id="{3CB43161-8B04-AC42-7624-F01B055A7F49}"/>
              </a:ext>
            </a:extLst>
          </p:cNvPr>
          <p:cNvSpPr>
            <a:spLocks noGrp="1"/>
          </p:cNvSpPr>
          <p:nvPr>
            <p:ph sz="half" idx="2"/>
          </p:nvPr>
        </p:nvSpPr>
        <p:spPr>
          <a:xfrm>
            <a:off x="446651" y="1489492"/>
            <a:ext cx="11298697" cy="5101552"/>
          </a:xfrm>
        </p:spPr>
        <p:txBody>
          <a:bodyPr>
            <a:normAutofit fontScale="92500" lnSpcReduction="10000"/>
          </a:bodyPr>
          <a:lstStyle/>
          <a:p>
            <a:r>
              <a:rPr lang="en-GB" sz="3200" dirty="0">
                <a:solidFill>
                  <a:srgbClr val="181818"/>
                </a:solidFill>
                <a:latin typeface="Quicksand"/>
              </a:rPr>
              <a:t>R</a:t>
            </a:r>
            <a:r>
              <a:rPr lang="en-GB" sz="3200" b="0" i="0" dirty="0">
                <a:solidFill>
                  <a:srgbClr val="181818"/>
                </a:solidFill>
                <a:effectLst/>
                <a:latin typeface="Quicksand"/>
              </a:rPr>
              <a:t>adio and television Broadcasting</a:t>
            </a:r>
          </a:p>
          <a:p>
            <a:r>
              <a:rPr lang="en-GB" sz="3200" dirty="0">
                <a:solidFill>
                  <a:srgbClr val="181818"/>
                </a:solidFill>
                <a:latin typeface="Quicksand"/>
              </a:rPr>
              <a:t>S</a:t>
            </a:r>
            <a:r>
              <a:rPr lang="en-GB" sz="3200" b="0" i="0" dirty="0">
                <a:solidFill>
                  <a:srgbClr val="181818"/>
                </a:solidFill>
                <a:effectLst/>
                <a:latin typeface="Quicksand"/>
              </a:rPr>
              <a:t>atellite communications,</a:t>
            </a:r>
          </a:p>
          <a:p>
            <a:r>
              <a:rPr lang="en-GB" sz="3200" b="0" i="0" dirty="0">
                <a:solidFill>
                  <a:srgbClr val="181818"/>
                </a:solidFill>
                <a:effectLst/>
                <a:latin typeface="Quicksand"/>
              </a:rPr>
              <a:t>Electrical heaters, cooking food,</a:t>
            </a:r>
          </a:p>
          <a:p>
            <a:r>
              <a:rPr lang="en-GB" sz="3200" dirty="0">
                <a:solidFill>
                  <a:srgbClr val="181818"/>
                </a:solidFill>
                <a:latin typeface="Quicksand"/>
              </a:rPr>
              <a:t>I</a:t>
            </a:r>
            <a:r>
              <a:rPr lang="en-GB" sz="3200" b="0" i="0" dirty="0">
                <a:solidFill>
                  <a:srgbClr val="181818"/>
                </a:solidFill>
                <a:effectLst/>
                <a:latin typeface="Quicksand"/>
              </a:rPr>
              <a:t>nfrared cameras</a:t>
            </a:r>
          </a:p>
          <a:p>
            <a:r>
              <a:rPr lang="en-GB" sz="3200" b="0" i="0" dirty="0">
                <a:solidFill>
                  <a:srgbClr val="181818"/>
                </a:solidFill>
                <a:effectLst/>
                <a:latin typeface="Quicksand"/>
              </a:rPr>
              <a:t>Fibre optic communications</a:t>
            </a:r>
          </a:p>
          <a:p>
            <a:r>
              <a:rPr lang="en-GB" sz="3200" b="0" i="0" dirty="0">
                <a:solidFill>
                  <a:srgbClr val="181818"/>
                </a:solidFill>
                <a:effectLst/>
                <a:latin typeface="Quicksand"/>
              </a:rPr>
              <a:t>Energy efficient lamps, sun tanning</a:t>
            </a:r>
          </a:p>
          <a:p>
            <a:r>
              <a:rPr lang="en-GB" sz="3200" b="0" i="0" dirty="0">
                <a:solidFill>
                  <a:srgbClr val="181818"/>
                </a:solidFill>
                <a:effectLst/>
                <a:latin typeface="Quicksand"/>
              </a:rPr>
              <a:t>Medical imaging and treatments</a:t>
            </a:r>
          </a:p>
          <a:p>
            <a:r>
              <a:rPr lang="en-GB" sz="3200" dirty="0"/>
              <a:t>Detection of Explosives</a:t>
            </a:r>
          </a:p>
          <a:p>
            <a:r>
              <a:rPr lang="en-GB" sz="3200" dirty="0"/>
              <a:t>Wireless Detonation</a:t>
            </a:r>
          </a:p>
          <a:p>
            <a:r>
              <a:rPr lang="en-GB" sz="3200" dirty="0"/>
              <a:t>Neutralisation of Explosives</a:t>
            </a:r>
            <a:endParaRPr lang="en-GB" sz="3200" b="0" i="0" dirty="0">
              <a:solidFill>
                <a:srgbClr val="181818"/>
              </a:solidFill>
              <a:effectLst/>
              <a:latin typeface="Quicksand"/>
            </a:endParaRPr>
          </a:p>
          <a:p>
            <a:pPr marL="0" indent="0">
              <a:lnSpc>
                <a:spcPct val="150000"/>
              </a:lnSpc>
              <a:buNone/>
            </a:pPr>
            <a:endParaRPr lang="en-US" b="1" dirty="0"/>
          </a:p>
        </p:txBody>
      </p:sp>
      <p:sp>
        <p:nvSpPr>
          <p:cNvPr id="4" name="Footer Placeholder 3">
            <a:extLst>
              <a:ext uri="{FF2B5EF4-FFF2-40B4-BE49-F238E27FC236}">
                <a16:creationId xmlns:a16="http://schemas.microsoft.com/office/drawing/2014/main" id="{6EB130B0-302F-9409-682A-7727C0F6C10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03BB163-7FBC-441F-F8F4-D4F078C1A7E3}"/>
              </a:ext>
            </a:extLst>
          </p:cNvPr>
          <p:cNvSpPr>
            <a:spLocks noGrp="1"/>
          </p:cNvSpPr>
          <p:nvPr>
            <p:ph type="sldNum" sz="quarter" idx="12"/>
          </p:nvPr>
        </p:nvSpPr>
        <p:spPr/>
        <p:txBody>
          <a:bodyPr/>
          <a:lstStyle/>
          <a:p>
            <a:fld id="{0EF9BE6B-3DEC-4507-BF47-B6D911D6E2E4}" type="slidenum">
              <a:rPr lang="en-US" smtClean="0"/>
              <a:t>25</a:t>
            </a:fld>
            <a:endParaRPr lang="en-US"/>
          </a:p>
        </p:txBody>
      </p:sp>
      <p:sp>
        <p:nvSpPr>
          <p:cNvPr id="6" name="TextBox 5">
            <a:extLst>
              <a:ext uri="{FF2B5EF4-FFF2-40B4-BE49-F238E27FC236}">
                <a16:creationId xmlns:a16="http://schemas.microsoft.com/office/drawing/2014/main" id="{03F81F27-2C1F-248F-E13C-AC3A9DD67477}"/>
              </a:ext>
            </a:extLst>
          </p:cNvPr>
          <p:cNvSpPr txBox="1"/>
          <p:nvPr/>
        </p:nvSpPr>
        <p:spPr>
          <a:xfrm>
            <a:off x="2408739" y="6341382"/>
            <a:ext cx="6167596" cy="369332"/>
          </a:xfrm>
          <a:prstGeom prst="rect">
            <a:avLst/>
          </a:prstGeom>
          <a:noFill/>
        </p:spPr>
        <p:txBody>
          <a:bodyPr wrap="square">
            <a:spAutoFit/>
          </a:bodyPr>
          <a:lstStyle/>
          <a:p>
            <a:r>
              <a:rPr lang="en-US" dirty="0"/>
              <a:t>Lecture - 1 / Electromagnetic Radiation</a:t>
            </a:r>
          </a:p>
        </p:txBody>
      </p:sp>
    </p:spTree>
    <p:extLst>
      <p:ext uri="{BB962C8B-B14F-4D97-AF65-F5344CB8AC3E}">
        <p14:creationId xmlns:p14="http://schemas.microsoft.com/office/powerpoint/2010/main" val="39234614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
            <a:lum/>
            <a:extLst>
              <a:ext uri="{BEBA8EAE-BF5A-486C-A8C5-ECC9F3942E4B}">
                <a14:imgProps xmlns:a14="http://schemas.microsoft.com/office/drawing/2010/main">
                  <a14:imgLayer r:embed="rId4">
                    <a14:imgEffect>
                      <a14:sharpenSoften amount="19000"/>
                    </a14:imgEffect>
                    <a14:imgEffect>
                      <a14:brightnessContrast bright="-2000" contrast="4000"/>
                    </a14:imgEffect>
                  </a14:imgLayer>
                </a14:imgProps>
              </a:ext>
            </a:extLst>
          </a:blip>
          <a:srcRect/>
          <a:stretch>
            <a:fillRect l="36000" t="9000" r="-2000" b="-2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795337" y="1280198"/>
            <a:ext cx="10601325" cy="5409709"/>
          </a:xfrm>
        </p:spPr>
        <p:txBody>
          <a:bodyPr vert="horz" lIns="91440" tIns="45720" rIns="91440" bIns="45720" rtlCol="0" anchor="b">
            <a:normAutofit/>
          </a:bodyPr>
          <a:lstStyle/>
          <a:p>
            <a:r>
              <a:rPr lang="en-US" sz="6600" kern="1200" dirty="0">
                <a:solidFill>
                  <a:schemeClr val="tx1"/>
                </a:solidFill>
                <a:latin typeface="+mj-lt"/>
                <a:ea typeface="+mj-ea"/>
                <a:cs typeface="+mj-cs"/>
              </a:rPr>
              <a:t>Thank You</a:t>
            </a:r>
            <a:br>
              <a:rPr lang="en-US" sz="6600" kern="1200" dirty="0">
                <a:solidFill>
                  <a:schemeClr val="tx1"/>
                </a:solidFill>
                <a:latin typeface="+mj-lt"/>
                <a:ea typeface="+mj-ea"/>
                <a:cs typeface="+mj-cs"/>
              </a:rPr>
            </a:br>
            <a:br>
              <a:rPr lang="en-US" sz="6600" kern="1200" dirty="0">
                <a:solidFill>
                  <a:schemeClr val="tx1"/>
                </a:solidFill>
                <a:latin typeface="+mj-lt"/>
                <a:ea typeface="+mj-ea"/>
                <a:cs typeface="+mj-cs"/>
              </a:rPr>
            </a:br>
            <a:br>
              <a:rPr lang="en-US" sz="6600" kern="1200" dirty="0">
                <a:solidFill>
                  <a:schemeClr val="tx1"/>
                </a:solidFill>
                <a:latin typeface="+mj-lt"/>
                <a:ea typeface="+mj-ea"/>
                <a:cs typeface="+mj-cs"/>
              </a:rPr>
            </a:br>
            <a:endParaRPr lang="en-US" sz="6600" kern="1200" dirty="0">
              <a:solidFill>
                <a:schemeClr val="tx1"/>
              </a:solidFill>
              <a:latin typeface="+mj-lt"/>
              <a:ea typeface="+mj-ea"/>
              <a:cs typeface="+mj-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GB" sz="4000" b="1" dirty="0">
                <a:solidFill>
                  <a:schemeClr val="bg1"/>
                </a:solidFill>
              </a:rPr>
              <a:t>Module Descriptor</a:t>
            </a:r>
          </a:p>
        </p:txBody>
      </p:sp>
      <p:sp>
        <p:nvSpPr>
          <p:cNvPr id="5" name="Slide Number Placeholder 4">
            <a:extLst>
              <a:ext uri="{FF2B5EF4-FFF2-40B4-BE49-F238E27FC236}">
                <a16:creationId xmlns:a16="http://schemas.microsoft.com/office/drawing/2014/main" id="{E3194585-7DEA-86EE-6900-9709392B2E5B}"/>
              </a:ext>
            </a:extLst>
          </p:cNvPr>
          <p:cNvSpPr>
            <a:spLocks noGrp="1"/>
          </p:cNvSpPr>
          <p:nvPr>
            <p:ph type="sldNum" sz="quarter" idx="12"/>
          </p:nvPr>
        </p:nvSpPr>
        <p:spPr/>
        <p:txBody>
          <a:bodyPr/>
          <a:lstStyle/>
          <a:p>
            <a:fld id="{AC82685A-BD3A-4230-8D85-804689F67293}" type="slidenum">
              <a:rPr lang="en-GB" smtClean="0"/>
              <a:t>26</a:t>
            </a:fld>
            <a:endParaRPr lang="en-GB"/>
          </a:p>
        </p:txBody>
      </p:sp>
      <p:sp>
        <p:nvSpPr>
          <p:cNvPr id="3" name="Footer Placeholder 2">
            <a:extLst>
              <a:ext uri="{FF2B5EF4-FFF2-40B4-BE49-F238E27FC236}">
                <a16:creationId xmlns:a16="http://schemas.microsoft.com/office/drawing/2014/main" id="{29105BE9-E9EA-6B05-4312-F3B48198B6A0}"/>
              </a:ext>
            </a:extLst>
          </p:cNvPr>
          <p:cNvSpPr>
            <a:spLocks noGrp="1"/>
          </p:cNvSpPr>
          <p:nvPr>
            <p:ph type="ftr" sz="quarter" idx="11"/>
          </p:nvPr>
        </p:nvSpPr>
        <p:spPr/>
        <p:txBody>
          <a:bodyPr/>
          <a:lstStyle/>
          <a:p>
            <a:r>
              <a:rPr lang="en-GB"/>
              <a:t>Lecture - 1 / Electromagnetic Radiation</a:t>
            </a:r>
            <a:endParaRPr lang="en-GB" dirty="0"/>
          </a:p>
        </p:txBody>
      </p:sp>
    </p:spTree>
    <p:extLst>
      <p:ext uri="{BB962C8B-B14F-4D97-AF65-F5344CB8AC3E}">
        <p14:creationId xmlns:p14="http://schemas.microsoft.com/office/powerpoint/2010/main" val="775938838"/>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1387</Words>
  <Application>Microsoft Office PowerPoint</Application>
  <PresentationFormat>Widescreen</PresentationFormat>
  <Paragraphs>217</Paragraphs>
  <Slides>26</Slides>
  <Notes>19</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26</vt:i4>
      </vt:variant>
    </vt:vector>
  </HeadingPairs>
  <TitlesOfParts>
    <vt:vector size="36" baseType="lpstr">
      <vt:lpstr>Quicksand</vt:lpstr>
      <vt:lpstr>Arial</vt:lpstr>
      <vt:lpstr>Calibri</vt:lpstr>
      <vt:lpstr>Calibri Light</vt:lpstr>
      <vt:lpstr>Cambria Math</vt:lpstr>
      <vt:lpstr>Times New Roman</vt:lpstr>
      <vt:lpstr>Wingdings</vt:lpstr>
      <vt:lpstr>UWTSD 200_Title Page</vt:lpstr>
      <vt:lpstr>UWTSD 200_Title Page 2</vt:lpstr>
      <vt:lpstr>UWTSD 200_Text 4</vt:lpstr>
      <vt:lpstr>PowerPoint Presentation</vt:lpstr>
      <vt:lpstr>Content</vt:lpstr>
      <vt:lpstr>Learning Outcome</vt:lpstr>
      <vt:lpstr>What is an Electric field?</vt:lpstr>
      <vt:lpstr>What is an Electric field?</vt:lpstr>
      <vt:lpstr>What is a Magnetic field?</vt:lpstr>
      <vt:lpstr>What is a Magnetic field?</vt:lpstr>
      <vt:lpstr>What is Electromagnetism?</vt:lpstr>
      <vt:lpstr>Electromagnetic Radiation - Introduction</vt:lpstr>
      <vt:lpstr>Electromagnetic Radiation - Introduction</vt:lpstr>
      <vt:lpstr>What is Electromagnetic Radiation?</vt:lpstr>
      <vt:lpstr>What is Electromagnetic Radiation?</vt:lpstr>
      <vt:lpstr>Electromagnetic Wave</vt:lpstr>
      <vt:lpstr>Electromagnetic Waves </vt:lpstr>
      <vt:lpstr>Law for EM propagation</vt:lpstr>
      <vt:lpstr>Law for EM propagation</vt:lpstr>
      <vt:lpstr>Flemings Right hand Rule</vt:lpstr>
      <vt:lpstr>Electromagnetic Radiation</vt:lpstr>
      <vt:lpstr>Electromagnetic Radiation</vt:lpstr>
      <vt:lpstr>Electromagnetic Radiation</vt:lpstr>
      <vt:lpstr>Electromagnetic Radiation</vt:lpstr>
      <vt:lpstr>Electromagnetic Radiation</vt:lpstr>
      <vt:lpstr>Electromagnetic Radiation</vt:lpstr>
      <vt:lpstr>Electromagnetic Radiation</vt:lpstr>
      <vt:lpstr>Applications of Electromagnetic waves</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107</cp:revision>
  <dcterms:created xsi:type="dcterms:W3CDTF">2021-03-09T15:35:42Z</dcterms:created>
  <dcterms:modified xsi:type="dcterms:W3CDTF">2025-01-27T15:12:01Z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