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5746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791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0588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041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34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657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972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873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206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86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243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660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F35747-2822-4D06-BE10-CD33AC6B0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5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C2C4466-5B1B-4361-B9D9-39ED9A8A3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878A0-4EBD-70EF-1C77-DF274B217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Arial Black" panose="020B0A04020102020204" pitchFamily="34" charset="0"/>
              </a:rPr>
              <a:t>Current Situation at StitchCo (Vanessa)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770BA-B8F8-FB39-A36A-F46FC47AD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850406"/>
            <a:ext cx="5977938" cy="303856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StitchCo is experiencing a rapid change from its previous manual production system to automated systems.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Due to this rapid change, employees are feeling anxious and insecure; many are also having an issue with their identity as workers at StitchCo.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structure and processes that StitchCo uses are outdated, which creates problems in integrating and supporting the use of the new technology.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 of the lack of clarity surrounding performance metrics, employees feel that performance metrics are unfair.</a:t>
            </a:r>
          </a:p>
          <a:p>
            <a:endParaRPr lang="en-GB" sz="1500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D745DAE-5A8A-44FA-937C-CD65CF7A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CABAC8-724B-E6FB-71EB-DB17D432B2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4579" y="486050"/>
            <a:ext cx="3609294" cy="258779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7696AA1-B1DD-4C75-9AC1-69EE9F65F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3396996"/>
            <a:ext cx="464256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FA87CF-3C35-CC51-71BE-95C9E72AFD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93910" y="3782735"/>
            <a:ext cx="2590632" cy="2590632"/>
          </a:xfrm>
          <a:prstGeom prst="rect">
            <a:avLst/>
          </a:prstGeom>
        </p:spPr>
      </p:pic>
      <p:pic>
        <p:nvPicPr>
          <p:cNvPr id="6" name="AUDIO RECORDER SLIDE 1 ">
            <a:hlinkClick r:id="" action="ppaction://media"/>
            <a:extLst>
              <a:ext uri="{FF2B5EF4-FFF2-40B4-BE49-F238E27FC236}">
                <a16:creationId xmlns:a16="http://schemas.microsoft.com/office/drawing/2014/main" id="{6F29798C-1A5F-6500-3576-1CD4F3C0BB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30363" y="5969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3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4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F888C18-7E74-4A98-A7B4-A5C43583A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5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0436840-698D-4B5F-A7C0-101AD48D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22FAED-370D-7BE7-3D51-249B472F8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660" y="516835"/>
            <a:ext cx="6608558" cy="1666501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Arial Black" panose="020B0A04020102020204" pitchFamily="34" charset="0"/>
              </a:rPr>
              <a:t>Cultural and Communication Issues(Vanessa )</a:t>
            </a:r>
            <a:br>
              <a:rPr lang="en-GB" sz="3200" dirty="0">
                <a:solidFill>
                  <a:srgbClr val="FFFFFF"/>
                </a:solidFill>
                <a:latin typeface="Arial Black" panose="020B0A04020102020204" pitchFamily="34" charset="0"/>
              </a:rPr>
            </a:br>
            <a:endParaRPr lang="en-GB" sz="32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E6537-32BE-7B56-DFD2-5729C31A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985" y="2547708"/>
            <a:ext cx="6684232" cy="334126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StitchCo's place-work model creates conflict with StitchCo's digitally collaborative method of creating products.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Siloed teams result in low coordination and ineffective problem-solving.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Ineffective communication between teams results in employee assumptions about coworkers that are inaccurate and often negative.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emotional and identity issues employees are experiencing negatively affect employees’ ability to perform at StitchCo.</a:t>
            </a:r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82BE5A-770A-4799-BE6D-CE0BD0AD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96D8CA-1C26-D6EE-92C5-33E28A24E1C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726" r="46939"/>
          <a:stretch>
            <a:fillRect/>
          </a:stretch>
        </p:blipFill>
        <p:spPr>
          <a:xfrm>
            <a:off x="7611902" y="10"/>
            <a:ext cx="4578557" cy="339698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5B58713-80A3-4F72-8ADA-A63E6BA8B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3396996"/>
            <a:ext cx="464256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3B7D9E-CC71-9902-CCC2-53FE0B6374F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981" r="1" b="1"/>
          <a:stretch>
            <a:fillRect/>
          </a:stretch>
        </p:blipFill>
        <p:spPr>
          <a:xfrm>
            <a:off x="7611902" y="3461004"/>
            <a:ext cx="4580097" cy="3396995"/>
          </a:xfrm>
          <a:prstGeom prst="rect">
            <a:avLst/>
          </a:prstGeom>
        </p:spPr>
      </p:pic>
      <p:pic>
        <p:nvPicPr>
          <p:cNvPr id="6" name="AUDIO RECORDER SLIDE 2 ">
            <a:hlinkClick r:id="" action="ppaction://media"/>
            <a:extLst>
              <a:ext uri="{FF2B5EF4-FFF2-40B4-BE49-F238E27FC236}">
                <a16:creationId xmlns:a16="http://schemas.microsoft.com/office/drawing/2014/main" id="{DC7D436C-278C-606A-7B0B-9B2CD74496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011488" y="56546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561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70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284</TotalTime>
  <Words>159</Words>
  <PresentationFormat>Widescreen</PresentationFormat>
  <Paragraphs>10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Black</vt:lpstr>
      <vt:lpstr>Calibri</vt:lpstr>
      <vt:lpstr>Calibri Light</vt:lpstr>
      <vt:lpstr>Wingdings</vt:lpstr>
      <vt:lpstr>Retrospect</vt:lpstr>
      <vt:lpstr>Current Situation at StitchCo (Vanessa)</vt:lpstr>
      <vt:lpstr>Cultural and Communication Issues(Vanessa 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2025-12-08T11:46:40Z</dcterms:created>
  <dcterms:modified xsi:type="dcterms:W3CDTF">2025-12-08T20:12:26Z</dcterms:modified>
</cp:coreProperties>
</file>