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68" r:id="rId5"/>
    <p:sldId id="258" r:id="rId6"/>
    <p:sldId id="259" r:id="rId7"/>
    <p:sldId id="260" r:id="rId8"/>
    <p:sldId id="263" r:id="rId9"/>
    <p:sldId id="270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974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422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62" d="100"/>
          <a:sy n="62" d="100"/>
        </p:scale>
        <p:origin x="3226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vette Nozipho Tshuma (2210553)" userId="29b03796-6991-4d30-9554-2de0ea2ef897" providerId="ADAL" clId="{D9C9C35F-146A-4E26-AB88-8E014DE535B7}"/>
    <pc:docChg chg="modSld">
      <pc:chgData name="Yvette Nozipho Tshuma (2210553)" userId="29b03796-6991-4d30-9554-2de0ea2ef897" providerId="ADAL" clId="{D9C9C35F-146A-4E26-AB88-8E014DE535B7}" dt="2026-07-11T16:19:34.841" v="0" actId="767"/>
      <pc:docMkLst>
        <pc:docMk/>
      </pc:docMkLst>
      <pc:sldChg chg="addSp modSp">
        <pc:chgData name="Yvette Nozipho Tshuma (2210553)" userId="29b03796-6991-4d30-9554-2de0ea2ef897" providerId="ADAL" clId="{D9C9C35F-146A-4E26-AB88-8E014DE535B7}" dt="2026-07-11T16:19:34.841" v="0" actId="767"/>
        <pc:sldMkLst>
          <pc:docMk/>
          <pc:sldMk cId="3805889710" sldId="270"/>
        </pc:sldMkLst>
        <pc:spChg chg="add mod">
          <ac:chgData name="Yvette Nozipho Tshuma (2210553)" userId="29b03796-6991-4d30-9554-2de0ea2ef897" providerId="ADAL" clId="{D9C9C35F-146A-4E26-AB88-8E014DE535B7}" dt="2026-07-11T16:19:34.841" v="0" actId="767"/>
          <ac:spMkLst>
            <pc:docMk/>
            <pc:sldMk cId="3805889710" sldId="270"/>
            <ac:spMk id="13" creationId="{27987286-0F7B-F674-2735-4FDC27C535D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YANICK MUKANDA LEVEL 4 CertHE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1F6FF7-1343-4603-8BD3-B6D15CB32413}" type="datetime1">
              <a:rPr lang="en-US" smtClean="0"/>
              <a:t>7/15/2026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ID: 2210554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3FFE7F-C917-439A-8026-3D301EB5CC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YANICK MUKANDA LEVEL 4 CertHE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7036A8-71F9-455C-9C20-1673112FE99A}" type="datetime1">
              <a:rPr lang="en-US" smtClean="0"/>
              <a:t>7/15/2026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ID: 2210554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0B30D-C07A-425B-A90C-BA7BEB191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YANICK MUKANDA LEVEL 4 CertHE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D97036A8-71F9-455C-9C20-1673112FE99A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ID: 2210554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C0B30D-C07A-425B-A90C-BA7BEB19107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645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YANICK MUKANDA LEVEL 4 CertHE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D97036A8-71F9-455C-9C20-1673112FE99A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r>
              <a:rPr lang="en-US"/>
              <a:t>ID: 2210554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C0B30D-C07A-425B-A90C-BA7BEB19107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114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9874B-990E-4734-A9A9-F05BEC60FDEC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562B2-D4E3-41E3-AF5E-ACFB629207B2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F000-B000-401E-8D5E-896400661605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18495-029A-48D4-ACFA-D1E2B96DDA66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995B7-E59C-40C2-BEB0-11BBD8C203AC}" type="datetime1">
              <a:rPr lang="en-US" smtClean="0"/>
              <a:t>7/15/2026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24354-F09A-4D2C-9EFB-2B578D2236B7}" type="datetime1">
              <a:rPr lang="en-US" smtClean="0"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588F7-678A-4633-927B-17C4F3F2B25F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3DDA5-2A76-48C3-8D31-EE27F0F0734C}" type="datetime1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B6C6C93-EDD1-4DAC-BB68-883A5DFFD182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Yanick Mukanda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3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hyperlink" Target="https://bebetemmy.github.io/self-assessmenttool/selfassessmenttool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32022" y="4632911"/>
            <a:ext cx="8686800" cy="833169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b="1" i="1" dirty="0"/>
              <a:t>By </a:t>
            </a:r>
          </a:p>
          <a:p>
            <a:pPr algn="ctr"/>
            <a:r>
              <a:rPr lang="en-US" b="1" i="1" dirty="0"/>
              <a:t>Yanick Mukanda Gracia</a:t>
            </a:r>
          </a:p>
          <a:p>
            <a:pPr algn="ctr"/>
            <a:r>
              <a:rPr lang="en-US" b="1" i="1" dirty="0"/>
              <a:t>ID: 2210554</a:t>
            </a:r>
          </a:p>
          <a:p>
            <a:pPr algn="ctr"/>
            <a:endParaRPr lang="en-US" b="1" i="1" dirty="0"/>
          </a:p>
          <a:p>
            <a:pPr algn="ctr"/>
            <a:endParaRPr lang="en-US" b="1" i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A661D6-96A8-4719-D1AE-57EDF85D86AA}"/>
              </a:ext>
            </a:extLst>
          </p:cNvPr>
          <p:cNvSpPr/>
          <p:nvPr/>
        </p:nvSpPr>
        <p:spPr>
          <a:xfrm>
            <a:off x="2073141" y="2474892"/>
            <a:ext cx="8045717" cy="190821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Personal Development Plan</a:t>
            </a:r>
          </a:p>
          <a:p>
            <a:pPr algn="ctr"/>
            <a:r>
              <a:rPr lang="en-US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Level 4 Learning In Digital Era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E4776A0A-61A2-5638-B023-231F3D2F1A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8709"/>
    </mc:Choice>
    <mc:Fallback xmlns="">
      <p:transition advTm="8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anchor="b">
            <a:normAutofit/>
          </a:bodyPr>
          <a:lstStyle/>
          <a:p>
            <a:r>
              <a:rPr lang="en-US" dirty="0"/>
              <a:t>Reflection &amp;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>
            <a:normAutofit/>
          </a:bodyPr>
          <a:lstStyle/>
          <a:p>
            <a:r>
              <a:rPr lang="en-US" sz="2000"/>
              <a:t>My main reflection is while studying, computing I have learned that it is far more just learning programming languages or technical tools- I believe there is more to it like how technology shapes business and daily life</a:t>
            </a:r>
          </a:p>
          <a:p>
            <a:r>
              <a:rPr lang="en-US" sz="2000"/>
              <a:t>I’ve found my strengths in understanding systems, data organisation, and how software connects real-world</a:t>
            </a:r>
          </a:p>
          <a:p>
            <a:r>
              <a:rPr lang="en-US" sz="2000"/>
              <a:t>I’ve also recognized areas how to improve breaking down complex requirements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75AB5C-790C-9E20-922C-228DD373AE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89" r="6157" b="-1"/>
          <a:stretch>
            <a:fillRect/>
          </a:stretch>
        </p:blipFill>
        <p:spPr>
          <a:xfrm>
            <a:off x="6324600" y="1904999"/>
            <a:ext cx="4800600" cy="427196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D6E7D-D516-F333-E809-0CD099CE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6800" y="6400800"/>
            <a:ext cx="1097280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AB1328E7-E9B2-4C22-BFF3-B8A54C4C6EA8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7/15/2026</a:t>
            </a:fld>
            <a:endParaRPr lang="en-US" sz="10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D12E4-F730-26EE-B507-4ED17AE70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22849" y="6400800"/>
            <a:ext cx="7315200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Yanick Mukanda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50187-6D8F-7E3F-21B3-0E4D8CEA6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27920" y="6400800"/>
            <a:ext cx="1097280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1375A4-56A4-47D6-9801-1991572033F7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1000"/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40AE705C-30F5-6911-AB3E-29BA4945EC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353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9537">
        <p:fade/>
      </p:transition>
    </mc:Choice>
    <mc:Fallback xmlns="">
      <p:transition spd="med" advTm="495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05009C-D163-4834-6DD7-5C9B59E8F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9CEE0-F72D-4943-AC80-749C9E77D51E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465EC-AA78-18B1-5C6E-45A5755C9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58B2D8-6579-4671-BD97-94C6044BD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3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2285ED-B71C-5740-DD58-39AB844073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plan is to build a career that fully combine with computing knowledge, business understanding, and practical work experience- my main aim is to turn what I’ve learned into real value in the workplace or my own project </a:t>
            </a:r>
          </a:p>
          <a:p>
            <a:r>
              <a:rPr lang="en-GB" dirty="0"/>
              <a:t>I would like to gain relevant work experience this will involve me moving from retail/warehouse roles into IT support, system administration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A68C45-115E-16CF-EF3D-BABBA3ACEC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9806" y="4210972"/>
            <a:ext cx="2802194" cy="2802194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F6B55A7B-557A-F73C-E133-88905A6B9B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573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9895">
        <p:fade/>
      </p:transition>
    </mc:Choice>
    <mc:Fallback xmlns="">
      <p:transition spd="med" advTm="398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Goal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My progression and goal is consistent I’ve finished set coursework and assessment, strengthened which has helped me gain more knowledge into business/ software development my main goal is to remain focused and achieve progression millstone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7818F-1093-5A8E-0254-04E2B8BFF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8ED3-F9B4-4E21-9C68-3DA92A44D3AA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7ADB26-9CE5-AD0C-1C01-93DD07E76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700D0A-D2D1-AD97-E1DF-3DC160B86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4</a:t>
            </a:fld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1D9CEA-0B40-6674-32AD-9B7DBEC482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 am progressing well and making sure that I am meeting academic milestones, developing practical and theoretical skills related to my degree, and working forward to my final goals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6B81FA-8E2F-90D9-37E0-29376615C0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015" t="37117"/>
          <a:stretch>
            <a:fillRect/>
          </a:stretch>
        </p:blipFill>
        <p:spPr>
          <a:xfrm>
            <a:off x="8445910" y="5112774"/>
            <a:ext cx="3746090" cy="1745226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E4CD43AA-207C-6C93-9AB8-74E56424D5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05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2801">
        <p:fade/>
      </p:transition>
    </mc:Choice>
    <mc:Fallback xmlns="">
      <p:transition spd="med" advTm="528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3703" y="1504334"/>
            <a:ext cx="9404554" cy="912575"/>
          </a:xfrm>
        </p:spPr>
        <p:txBody>
          <a:bodyPr/>
          <a:lstStyle/>
          <a:p>
            <a:r>
              <a:rPr lang="en-US" dirty="0"/>
              <a:t>Self Evaluation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5481484" cy="3662263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hlinkClick r:id="rId4"/>
              </a:rPr>
              <a:t>https://bebetemmy.github.io/self-assessmenttool/selfassessmenttool.html</a:t>
            </a:r>
            <a:endParaRPr lang="en-US" dirty="0"/>
          </a:p>
          <a:p>
            <a:endParaRPr lang="en-US" dirty="0"/>
          </a:p>
          <a:p>
            <a:r>
              <a:rPr lang="en-GB" dirty="0"/>
              <a:t>For self-reflection I used plus tools including skills auditing and style learning which allowed me to be able to identify my clear strengths and weaknesses to improve what areas I need to work on like for instance my background in practical work has a built strong reliability  and organisation, I’m comfortable in using everyday software. </a:t>
            </a:r>
          </a:p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26EA2F-516F-83CB-BFB4-571806B69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36D15-E768-48AA-8BC1-25F154D410EA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37102D-EA4A-E123-17D2-5CD5D56CB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D3FB15-F686-B359-F124-859F380EB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5</a:t>
            </a:fld>
            <a:endParaRPr lang="en-US"/>
          </a:p>
        </p:txBody>
      </p:sp>
      <p:pic>
        <p:nvPicPr>
          <p:cNvPr id="3" name="Picture 2" descr="The Importance of Self-Reflection">
            <a:extLst>
              <a:ext uri="{FF2B5EF4-FFF2-40B4-BE49-F238E27FC236}">
                <a16:creationId xmlns:a16="http://schemas.microsoft.com/office/drawing/2014/main" id="{764922DF-FA80-5C2C-9709-D70C096380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9057" y="1646238"/>
            <a:ext cx="4237703" cy="4067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C0FF98-7259-41D1-63C3-4EB5C49A7B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43" y="13834"/>
            <a:ext cx="2432206" cy="1946787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FD312ED7-0DEC-2E5A-091A-BCC16D6FE7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329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8633">
        <p:fade/>
      </p:transition>
    </mc:Choice>
    <mc:Fallback xmlns="">
      <p:transition spd="med" advTm="386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3166CB-3027-3282-B05F-5360A832B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F000-B000-401E-8D5E-896400661605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E2E512-756B-3DE8-7B26-460956EDF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7CE095-BECD-06CA-CD38-7E71525D0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C09BCF9-92B8-3B61-C8A1-69884B150D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668565"/>
              </p:ext>
            </p:extLst>
          </p:nvPr>
        </p:nvGraphicFramePr>
        <p:xfrm>
          <a:off x="1950083" y="1553599"/>
          <a:ext cx="8626477" cy="4770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7969">
                  <a:extLst>
                    <a:ext uri="{9D8B030D-6E8A-4147-A177-3AD203B41FA5}">
                      <a16:colId xmlns:a16="http://schemas.microsoft.com/office/drawing/2014/main" val="1979130898"/>
                    </a:ext>
                  </a:extLst>
                </a:gridCol>
                <a:gridCol w="1427969">
                  <a:extLst>
                    <a:ext uri="{9D8B030D-6E8A-4147-A177-3AD203B41FA5}">
                      <a16:colId xmlns:a16="http://schemas.microsoft.com/office/drawing/2014/main" val="2977471090"/>
                    </a:ext>
                  </a:extLst>
                </a:gridCol>
                <a:gridCol w="1427969">
                  <a:extLst>
                    <a:ext uri="{9D8B030D-6E8A-4147-A177-3AD203B41FA5}">
                      <a16:colId xmlns:a16="http://schemas.microsoft.com/office/drawing/2014/main" val="2431284276"/>
                    </a:ext>
                  </a:extLst>
                </a:gridCol>
                <a:gridCol w="1427969">
                  <a:extLst>
                    <a:ext uri="{9D8B030D-6E8A-4147-A177-3AD203B41FA5}">
                      <a16:colId xmlns:a16="http://schemas.microsoft.com/office/drawing/2014/main" val="3017529181"/>
                    </a:ext>
                  </a:extLst>
                </a:gridCol>
                <a:gridCol w="2649268">
                  <a:extLst>
                    <a:ext uri="{9D8B030D-6E8A-4147-A177-3AD203B41FA5}">
                      <a16:colId xmlns:a16="http://schemas.microsoft.com/office/drawing/2014/main" val="1822970430"/>
                    </a:ext>
                  </a:extLst>
                </a:gridCol>
                <a:gridCol w="265333">
                  <a:extLst>
                    <a:ext uri="{9D8B030D-6E8A-4147-A177-3AD203B41FA5}">
                      <a16:colId xmlns:a16="http://schemas.microsoft.com/office/drawing/2014/main" val="2667698483"/>
                    </a:ext>
                  </a:extLst>
                </a:gridCol>
              </a:tblGrid>
              <a:tr h="1032634">
                <a:tc>
                  <a:txBody>
                    <a:bodyPr/>
                    <a:lstStyle/>
                    <a:p>
                      <a:r>
                        <a:rPr lang="en-GB" dirty="0"/>
                        <a:t>What is my long-term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your specific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skills is needed to work 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action I’m I going to take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long will it take to complete 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5060799"/>
                  </a:ext>
                </a:extLst>
              </a:tr>
              <a:tr h="2939036">
                <a:tc>
                  <a:txBody>
                    <a:bodyPr/>
                    <a:lstStyle/>
                    <a:p>
                      <a:r>
                        <a:rPr lang="en-GB" dirty="0"/>
                        <a:t>My long-term goal is to become an IT technician in future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My main specific career goal is I am going to make sure to work hard to be able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need to work on my technical skills and improve on my English and be able to read various of books on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action I am going to take is by completing my level 4 course to progress within the next semester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517645"/>
                  </a:ext>
                </a:extLst>
              </a:tr>
              <a:tr h="473174"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436481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7987286-0F7B-F674-2735-4FDC27C535DB}"/>
              </a:ext>
            </a:extLst>
          </p:cNvPr>
          <p:cNvSpPr txBox="1"/>
          <p:nvPr/>
        </p:nvSpPr>
        <p:spPr>
          <a:xfrm>
            <a:off x="1950083" y="863935"/>
            <a:ext cx="7637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My Progress Engagement </a:t>
            </a:r>
          </a:p>
        </p:txBody>
      </p:sp>
    </p:spTree>
    <p:extLst>
      <p:ext uri="{BB962C8B-B14F-4D97-AF65-F5344CB8AC3E}">
        <p14:creationId xmlns:p14="http://schemas.microsoft.com/office/powerpoint/2010/main" val="380588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75293-9F2E-1926-E24F-6191CCFED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CDEA52-26FF-81D5-AA6E-E02CCFD2CA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have concluded and set my goals that I will aim to achieve within the time frame while studying in this course.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988950-4168-0198-0365-1A6F8A326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F000-B000-401E-8D5E-896400661605}" type="datetime1">
              <a:rPr lang="en-US" smtClean="0"/>
              <a:t>7/15/2026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1C01BB-3D47-663F-473C-27E2937A6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Yanick Mukanda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E676D1-437E-0A1F-8163-03CD9DF4B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7</a:t>
            </a:fld>
            <a:endParaRPr lang="en-US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9BFF906C-7A9B-3750-88DE-41329E3F38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0975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4338">
        <p:fade/>
      </p:transition>
    </mc:Choice>
    <mc:Fallback xmlns="">
      <p:transition spd="med" advTm="1433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herry Blossom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17.potx" id="{A8D831F9-2DA4-4700-B230-431725864604}" vid="{ED9A2A59-32A4-4461-8593-D9E87F204B18}"/>
    </a:ext>
  </a:extLst>
</a:theme>
</file>

<file path=ppt/theme/theme2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1d1778d-a818-455a-8cd4-46a2d86b45f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F7A81DB2712C44963F24CDB781C727" ma:contentTypeVersion="5" ma:contentTypeDescription="Create a new document." ma:contentTypeScope="" ma:versionID="1043dbb92b9f97b7121bdd3bd9304525">
  <xsd:schema xmlns:xsd="http://www.w3.org/2001/XMLSchema" xmlns:xs="http://www.w3.org/2001/XMLSchema" xmlns:p="http://schemas.microsoft.com/office/2006/metadata/properties" xmlns:ns3="c1d1778d-a818-455a-8cd4-46a2d86b45f1" targetNamespace="http://schemas.microsoft.com/office/2006/metadata/properties" ma:root="true" ma:fieldsID="cd54106c00190eae6eec7b7a618c833e" ns3:_="">
    <xsd:import namespace="c1d1778d-a818-455a-8cd4-46a2d86b45f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d1778d-a818-455a-8cd4-46a2d86b45f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2214CB-7975-418C-A932-9B47B3884811}">
  <ds:schemaRefs>
    <ds:schemaRef ds:uri="http://www.w3.org/XML/1998/namespace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documentManagement/types"/>
    <ds:schemaRef ds:uri="c1d1778d-a818-455a-8cd4-46a2d86b45f1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C6E30AD-37B2-4871-9C49-7B5489BAE0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A25F98-9477-4FB4-A0DB-3492940ABC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d1778d-a818-455a-8cd4-46a2d86b45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nature presentation (widescreen)</Template>
  <TotalTime>1060</TotalTime>
  <Words>470</Words>
  <Application>Microsoft Office PowerPoint</Application>
  <PresentationFormat>Widescreen</PresentationFormat>
  <Paragraphs>58</Paragraphs>
  <Slides>7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Cambria</vt:lpstr>
      <vt:lpstr>Cherry Blossom 16x9</vt:lpstr>
      <vt:lpstr>PowerPoint Presentation</vt:lpstr>
      <vt:lpstr>Reflection &amp; Goals</vt:lpstr>
      <vt:lpstr>Plan</vt:lpstr>
      <vt:lpstr>Goal Progress</vt:lpstr>
      <vt:lpstr>Self Evaluation</vt:lpstr>
      <vt:lpstr>PowerPoint Presentation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UWTSD ADMIN</dc:creator>
  <cp:lastModifiedBy>Yvette Nozipho Tshuma (2210553)</cp:lastModifiedBy>
  <cp:revision>5</cp:revision>
  <dcterms:created xsi:type="dcterms:W3CDTF">2026-07-08T10:12:39Z</dcterms:created>
  <dcterms:modified xsi:type="dcterms:W3CDTF">2026-07-15T08:36:33Z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0x0101007AF7A81DB2712C44963F24CDB781C727</vt:lpwstr>
  </property>
</Properties>
</file>