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448910-2878-0FD6-9158-8C888933D43C}" v="915" dt="2026-10-04T17:21:31.4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ina Smolik (2541638)" userId="S::2541638@student.uwtsd.ac.uk::ed875614-160c-4ca4-b432-fa6d50cdc791" providerId="AD" clId="Web-{79448910-2878-0FD6-9158-8C888933D43C}"/>
    <pc:docChg chg="addSld delSld modSld">
      <pc:chgData name="Paulina Smolik (2541638)" userId="S::2541638@student.uwtsd.ac.uk::ed875614-160c-4ca4-b432-fa6d50cdc791" providerId="AD" clId="Web-{79448910-2878-0FD6-9158-8C888933D43C}" dt="2026-10-04T17:21:31.490" v="931" actId="14100"/>
      <pc:docMkLst>
        <pc:docMk/>
      </pc:docMkLst>
      <pc:sldChg chg="modSp del">
        <pc:chgData name="Paulina Smolik (2541638)" userId="S::2541638@student.uwtsd.ac.uk::ed875614-160c-4ca4-b432-fa6d50cdc791" providerId="AD" clId="Web-{79448910-2878-0FD6-9158-8C888933D43C}" dt="2026-10-04T17:11:30.809" v="832"/>
        <pc:sldMkLst>
          <pc:docMk/>
          <pc:sldMk cId="109857222" sldId="256"/>
        </pc:sldMkLst>
        <pc:spChg chg="mod">
          <ac:chgData name="Paulina Smolik (2541638)" userId="S::2541638@student.uwtsd.ac.uk::ed875614-160c-4ca4-b432-fa6d50cdc791" providerId="AD" clId="Web-{79448910-2878-0FD6-9158-8C888933D43C}" dt="2026-10-04T16:38:14.070" v="15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 new mod setBg">
        <pc:chgData name="Paulina Smolik (2541638)" userId="S::2541638@student.uwtsd.ac.uk::ed875614-160c-4ca4-b432-fa6d50cdc791" providerId="AD" clId="Web-{79448910-2878-0FD6-9158-8C888933D43C}" dt="2026-10-04T17:14:56.264" v="837"/>
        <pc:sldMkLst>
          <pc:docMk/>
          <pc:sldMk cId="3704356813" sldId="257"/>
        </pc:sldMkLst>
        <pc:spChg chg="mod">
          <ac:chgData name="Paulina Smolik (2541638)" userId="S::2541638@student.uwtsd.ac.uk::ed875614-160c-4ca4-b432-fa6d50cdc791" providerId="AD" clId="Web-{79448910-2878-0FD6-9158-8C888933D43C}" dt="2026-10-04T17:14:56.264" v="837"/>
          <ac:spMkLst>
            <pc:docMk/>
            <pc:sldMk cId="3704356813" sldId="257"/>
            <ac:spMk id="2" creationId="{AE7991E7-48F1-4E09-EFC6-1ED0AFEADB8B}"/>
          </ac:spMkLst>
        </pc:spChg>
        <pc:spChg chg="mod ord">
          <ac:chgData name="Paulina Smolik (2541638)" userId="S::2541638@student.uwtsd.ac.uk::ed875614-160c-4ca4-b432-fa6d50cdc791" providerId="AD" clId="Web-{79448910-2878-0FD6-9158-8C888933D43C}" dt="2026-10-04T17:14:56.264" v="837"/>
          <ac:spMkLst>
            <pc:docMk/>
            <pc:sldMk cId="3704356813" sldId="257"/>
            <ac:spMk id="3" creationId="{9320F531-DFE0-14AE-DB79-185839841871}"/>
          </ac:spMkLst>
        </pc:spChg>
        <pc:spChg chg="add">
          <ac:chgData name="Paulina Smolik (2541638)" userId="S::2541638@student.uwtsd.ac.uk::ed875614-160c-4ca4-b432-fa6d50cdc791" providerId="AD" clId="Web-{79448910-2878-0FD6-9158-8C888933D43C}" dt="2026-10-04T17:14:56.264" v="837"/>
          <ac:spMkLst>
            <pc:docMk/>
            <pc:sldMk cId="3704356813" sldId="257"/>
            <ac:spMk id="9" creationId="{637B2035-1FCB-439A-B421-095E136C7E07}"/>
          </ac:spMkLst>
        </pc:spChg>
        <pc:spChg chg="add">
          <ac:chgData name="Paulina Smolik (2541638)" userId="S::2541638@student.uwtsd.ac.uk::ed875614-160c-4ca4-b432-fa6d50cdc791" providerId="AD" clId="Web-{79448910-2878-0FD6-9158-8C888933D43C}" dt="2026-10-04T17:14:56.264" v="837"/>
          <ac:spMkLst>
            <pc:docMk/>
            <pc:sldMk cId="3704356813" sldId="257"/>
            <ac:spMk id="11" creationId="{676D6CDF-C512-4739-B158-55EE955EFA39}"/>
          </ac:spMkLst>
        </pc:spChg>
        <pc:picChg chg="add mod">
          <ac:chgData name="Paulina Smolik (2541638)" userId="S::2541638@student.uwtsd.ac.uk::ed875614-160c-4ca4-b432-fa6d50cdc791" providerId="AD" clId="Web-{79448910-2878-0FD6-9158-8C888933D43C}" dt="2026-10-04T17:14:56.264" v="837"/>
          <ac:picMkLst>
            <pc:docMk/>
            <pc:sldMk cId="3704356813" sldId="257"/>
            <ac:picMk id="4" creationId="{C53C8CF9-40D8-6824-98DC-87AC7FA4FD2B}"/>
          </ac:picMkLst>
        </pc:picChg>
      </pc:sldChg>
      <pc:sldChg chg="addSp delSp modSp new mod setBg">
        <pc:chgData name="Paulina Smolik (2541638)" userId="S::2541638@student.uwtsd.ac.uk::ed875614-160c-4ca4-b432-fa6d50cdc791" providerId="AD" clId="Web-{79448910-2878-0FD6-9158-8C888933D43C}" dt="2026-10-04T17:16:56.905" v="856"/>
        <pc:sldMkLst>
          <pc:docMk/>
          <pc:sldMk cId="4129682528" sldId="258"/>
        </pc:sldMkLst>
        <pc:spChg chg="mod">
          <ac:chgData name="Paulina Smolik (2541638)" userId="S::2541638@student.uwtsd.ac.uk::ed875614-160c-4ca4-b432-fa6d50cdc791" providerId="AD" clId="Web-{79448910-2878-0FD6-9158-8C888933D43C}" dt="2026-10-04T17:16:56.905" v="856"/>
          <ac:spMkLst>
            <pc:docMk/>
            <pc:sldMk cId="4129682528" sldId="258"/>
            <ac:spMk id="2" creationId="{65E4F517-F560-E957-1809-A422DBB72C4C}"/>
          </ac:spMkLst>
        </pc:spChg>
        <pc:spChg chg="add del mod">
          <ac:chgData name="Paulina Smolik (2541638)" userId="S::2541638@student.uwtsd.ac.uk::ed875614-160c-4ca4-b432-fa6d50cdc791" providerId="AD" clId="Web-{79448910-2878-0FD6-9158-8C888933D43C}" dt="2026-10-04T17:16:56.905" v="856"/>
          <ac:spMkLst>
            <pc:docMk/>
            <pc:sldMk cId="4129682528" sldId="258"/>
            <ac:spMk id="3" creationId="{FA13FE79-0BFF-353C-8613-40F0B664009E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5:49.030" v="841"/>
          <ac:spMkLst>
            <pc:docMk/>
            <pc:sldMk cId="4129682528" sldId="258"/>
            <ac:spMk id="8" creationId="{1BB867FF-FC45-48F7-8104-F89BE54909F1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5:38.545" v="839"/>
          <ac:spMkLst>
            <pc:docMk/>
            <pc:sldMk cId="4129682528" sldId="258"/>
            <ac:spMk id="9" creationId="{2659FDB4-FCBE-4A89-B46D-43D4FA54464D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5:49.030" v="841"/>
          <ac:spMkLst>
            <pc:docMk/>
            <pc:sldMk cId="4129682528" sldId="258"/>
            <ac:spMk id="10" creationId="{8BB56887-D0D5-4F0C-9E19-7247EB83C8B7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5:49.030" v="841"/>
          <ac:spMkLst>
            <pc:docMk/>
            <pc:sldMk cId="4129682528" sldId="258"/>
            <ac:spMk id="12" creationId="{081E4A58-353D-44AE-B2FC-2A74E2E400F7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5:49.030" v="841"/>
          <ac:spMkLst>
            <pc:docMk/>
            <pc:sldMk cId="4129682528" sldId="258"/>
            <ac:spMk id="13" creationId="{FA13FE79-0BFF-353C-8613-40F0B664009E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5:55.967" v="843"/>
          <ac:spMkLst>
            <pc:docMk/>
            <pc:sldMk cId="4129682528" sldId="258"/>
            <ac:spMk id="15" creationId="{907EF6B7-1338-4443-8C46-6A318D952DFD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5:55.967" v="843"/>
          <ac:spMkLst>
            <pc:docMk/>
            <pc:sldMk cId="4129682528" sldId="258"/>
            <ac:spMk id="16" creationId="{DAAE4CDD-124C-4DCF-9584-B6033B545DD5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5:55.967" v="843"/>
          <ac:spMkLst>
            <pc:docMk/>
            <pc:sldMk cId="4129682528" sldId="258"/>
            <ac:spMk id="17" creationId="{081E4A58-353D-44AE-B2FC-2A74E2E400F7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5:55.967" v="843"/>
          <ac:spMkLst>
            <pc:docMk/>
            <pc:sldMk cId="4129682528" sldId="258"/>
            <ac:spMk id="18" creationId="{FA13FE79-0BFF-353C-8613-40F0B664009E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6:17.030" v="847"/>
          <ac:spMkLst>
            <pc:docMk/>
            <pc:sldMk cId="4129682528" sldId="258"/>
            <ac:spMk id="19" creationId="{443F2ACA-E6D6-4028-82DD-F03C262D5DE6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6:04.639" v="845"/>
          <ac:spMkLst>
            <pc:docMk/>
            <pc:sldMk cId="4129682528" sldId="258"/>
            <ac:spMk id="20" creationId="{BACC6370-2D7E-4714-9D71-7542949D7D5D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6:04.639" v="845"/>
          <ac:spMkLst>
            <pc:docMk/>
            <pc:sldMk cId="4129682528" sldId="258"/>
            <ac:spMk id="21" creationId="{F68B3F68-107C-434F-AA38-110D5EA91B85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6:04.639" v="845"/>
          <ac:spMkLst>
            <pc:docMk/>
            <pc:sldMk cId="4129682528" sldId="258"/>
            <ac:spMk id="22" creationId="{AAD0DBB9-1A4B-4391-81D4-CB19F9AB918A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6:04.639" v="845"/>
          <ac:spMkLst>
            <pc:docMk/>
            <pc:sldMk cId="4129682528" sldId="258"/>
            <ac:spMk id="23" creationId="{063BBA22-50EA-4C4D-BE05-F1CE4E63AA56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6:17.030" v="847"/>
          <ac:spMkLst>
            <pc:docMk/>
            <pc:sldMk cId="4129682528" sldId="258"/>
            <ac:spMk id="26" creationId="{BACC6370-2D7E-4714-9D71-7542949D7D5D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6:17.030" v="847"/>
          <ac:spMkLst>
            <pc:docMk/>
            <pc:sldMk cId="4129682528" sldId="258"/>
            <ac:spMk id="27" creationId="{256B2C21-A230-48C0-8DF1-C46611373C44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6:17.030" v="847"/>
          <ac:spMkLst>
            <pc:docMk/>
            <pc:sldMk cId="4129682528" sldId="258"/>
            <ac:spMk id="28" creationId="{3847E18C-932D-4C95-AABA-FEC7C9499AD7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6:17.030" v="847"/>
          <ac:spMkLst>
            <pc:docMk/>
            <pc:sldMk cId="4129682528" sldId="258"/>
            <ac:spMk id="29" creationId="{3150CB11-0C61-439E-910F-5787759E72A0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6:17.030" v="847"/>
          <ac:spMkLst>
            <pc:docMk/>
            <pc:sldMk cId="4129682528" sldId="258"/>
            <ac:spMk id="30" creationId="{43F8A58B-5155-44CE-A5FF-7647B47D0A7A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6:19.499" v="849"/>
          <ac:spMkLst>
            <pc:docMk/>
            <pc:sldMk cId="4129682528" sldId="258"/>
            <ac:spMk id="33" creationId="{2659FDB4-FCBE-4A89-B46D-43D4FA54464D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6:33.967" v="851"/>
          <ac:spMkLst>
            <pc:docMk/>
            <pc:sldMk cId="4129682528" sldId="258"/>
            <ac:spMk id="37" creationId="{EDDBB197-D710-4A4F-A9CA-FD2177498BE8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6:33.967" v="851"/>
          <ac:spMkLst>
            <pc:docMk/>
            <pc:sldMk cId="4129682528" sldId="258"/>
            <ac:spMk id="38" creationId="{975D1CFA-2CDB-4B64-BD9F-85744E8DA12F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6:33.967" v="851"/>
          <ac:spMkLst>
            <pc:docMk/>
            <pc:sldMk cId="4129682528" sldId="258"/>
            <ac:spMk id="39" creationId="{FA13FE79-0BFF-353C-8613-40F0B664009E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6:46.311" v="853"/>
          <ac:spMkLst>
            <pc:docMk/>
            <pc:sldMk cId="4129682528" sldId="258"/>
            <ac:spMk id="45" creationId="{907EF6B7-1338-4443-8C46-6A318D952DFD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6:46.311" v="853"/>
          <ac:spMkLst>
            <pc:docMk/>
            <pc:sldMk cId="4129682528" sldId="258"/>
            <ac:spMk id="46" creationId="{DAAE4CDD-124C-4DCF-9584-B6033B545DD5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6:46.311" v="853"/>
          <ac:spMkLst>
            <pc:docMk/>
            <pc:sldMk cId="4129682528" sldId="258"/>
            <ac:spMk id="47" creationId="{081E4A58-353D-44AE-B2FC-2A74E2E400F7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6:46.311" v="853"/>
          <ac:spMkLst>
            <pc:docMk/>
            <pc:sldMk cId="4129682528" sldId="258"/>
            <ac:spMk id="48" creationId="{FA13FE79-0BFF-353C-8613-40F0B664009E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6:56.889" v="855"/>
          <ac:spMkLst>
            <pc:docMk/>
            <pc:sldMk cId="4129682528" sldId="258"/>
            <ac:spMk id="50" creationId="{BACC6370-2D7E-4714-9D71-7542949D7D5D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6:56.889" v="855"/>
          <ac:spMkLst>
            <pc:docMk/>
            <pc:sldMk cId="4129682528" sldId="258"/>
            <ac:spMk id="51" creationId="{F68B3F68-107C-434F-AA38-110D5EA91B85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6:56.889" v="855"/>
          <ac:spMkLst>
            <pc:docMk/>
            <pc:sldMk cId="4129682528" sldId="258"/>
            <ac:spMk id="52" creationId="{AAD0DBB9-1A4B-4391-81D4-CB19F9AB918A}"/>
          </ac:spMkLst>
        </pc:spChg>
        <pc:spChg chg="add del">
          <ac:chgData name="Paulina Smolik (2541638)" userId="S::2541638@student.uwtsd.ac.uk::ed875614-160c-4ca4-b432-fa6d50cdc791" providerId="AD" clId="Web-{79448910-2878-0FD6-9158-8C888933D43C}" dt="2026-10-04T17:16:56.889" v="855"/>
          <ac:spMkLst>
            <pc:docMk/>
            <pc:sldMk cId="4129682528" sldId="258"/>
            <ac:spMk id="53" creationId="{063BBA22-50EA-4C4D-BE05-F1CE4E63AA56}"/>
          </ac:spMkLst>
        </pc:spChg>
        <pc:spChg chg="add">
          <ac:chgData name="Paulina Smolik (2541638)" userId="S::2541638@student.uwtsd.ac.uk::ed875614-160c-4ca4-b432-fa6d50cdc791" providerId="AD" clId="Web-{79448910-2878-0FD6-9158-8C888933D43C}" dt="2026-10-04T17:16:56.905" v="856"/>
          <ac:spMkLst>
            <pc:docMk/>
            <pc:sldMk cId="4129682528" sldId="258"/>
            <ac:spMk id="56" creationId="{245A9F99-D9B1-4094-A2E2-B90AC1DB7B9C}"/>
          </ac:spMkLst>
        </pc:spChg>
        <pc:spChg chg="add">
          <ac:chgData name="Paulina Smolik (2541638)" userId="S::2541638@student.uwtsd.ac.uk::ed875614-160c-4ca4-b432-fa6d50cdc791" providerId="AD" clId="Web-{79448910-2878-0FD6-9158-8C888933D43C}" dt="2026-10-04T17:16:56.905" v="856"/>
          <ac:spMkLst>
            <pc:docMk/>
            <pc:sldMk cId="4129682528" sldId="258"/>
            <ac:spMk id="57" creationId="{B7FAF607-473A-4A43-A23D-BBFF5C4117BB}"/>
          </ac:spMkLst>
        </pc:spChg>
        <pc:spChg chg="add">
          <ac:chgData name="Paulina Smolik (2541638)" userId="S::2541638@student.uwtsd.ac.uk::ed875614-160c-4ca4-b432-fa6d50cdc791" providerId="AD" clId="Web-{79448910-2878-0FD6-9158-8C888933D43C}" dt="2026-10-04T17:16:56.905" v="856"/>
          <ac:spMkLst>
            <pc:docMk/>
            <pc:sldMk cId="4129682528" sldId="258"/>
            <ac:spMk id="59" creationId="{FA13FE79-0BFF-353C-8613-40F0B664009E}"/>
          </ac:spMkLst>
        </pc:spChg>
        <pc:grpChg chg="add del">
          <ac:chgData name="Paulina Smolik (2541638)" userId="S::2541638@student.uwtsd.ac.uk::ed875614-160c-4ca4-b432-fa6d50cdc791" providerId="AD" clId="Web-{79448910-2878-0FD6-9158-8C888933D43C}" dt="2026-10-04T17:16:33.967" v="851"/>
          <ac:grpSpMkLst>
            <pc:docMk/>
            <pc:sldMk cId="4129682528" sldId="258"/>
            <ac:grpSpMk id="14" creationId="{25EE5136-01F1-466C-962D-BA9B4C6757AA}"/>
          </ac:grpSpMkLst>
        </pc:grpChg>
        <pc:grpChg chg="add">
          <ac:chgData name="Paulina Smolik (2541638)" userId="S::2541638@student.uwtsd.ac.uk::ed875614-160c-4ca4-b432-fa6d50cdc791" providerId="AD" clId="Web-{79448910-2878-0FD6-9158-8C888933D43C}" dt="2026-10-04T17:16:56.905" v="856"/>
          <ac:grpSpMkLst>
            <pc:docMk/>
            <pc:sldMk cId="4129682528" sldId="258"/>
            <ac:grpSpMk id="60" creationId="{C5F6476F-D303-44D3-B30F-1BA348F0F64A}"/>
          </ac:grpSpMkLst>
        </pc:grpChg>
        <pc:graphicFrameChg chg="add del">
          <ac:chgData name="Paulina Smolik (2541638)" userId="S::2541638@student.uwtsd.ac.uk::ed875614-160c-4ca4-b432-fa6d50cdc791" providerId="AD" clId="Web-{79448910-2878-0FD6-9158-8C888933D43C}" dt="2026-10-04T17:15:38.545" v="839"/>
          <ac:graphicFrameMkLst>
            <pc:docMk/>
            <pc:sldMk cId="4129682528" sldId="258"/>
            <ac:graphicFrameMk id="5" creationId="{AE445E62-9E56-F3A8-0A6A-5CA4A98525D9}"/>
          </ac:graphicFrameMkLst>
        </pc:graphicFrameChg>
        <pc:graphicFrameChg chg="add del">
          <ac:chgData name="Paulina Smolik (2541638)" userId="S::2541638@student.uwtsd.ac.uk::ed875614-160c-4ca4-b432-fa6d50cdc791" providerId="AD" clId="Web-{79448910-2878-0FD6-9158-8C888933D43C}" dt="2026-10-04T17:16:04.639" v="845"/>
          <ac:graphicFrameMkLst>
            <pc:docMk/>
            <pc:sldMk cId="4129682528" sldId="258"/>
            <ac:graphicFrameMk id="24" creationId="{612986AA-1080-90A2-09BE-C778521D07B5}"/>
          </ac:graphicFrameMkLst>
        </pc:graphicFrameChg>
        <pc:graphicFrameChg chg="add del">
          <ac:chgData name="Paulina Smolik (2541638)" userId="S::2541638@student.uwtsd.ac.uk::ed875614-160c-4ca4-b432-fa6d50cdc791" providerId="AD" clId="Web-{79448910-2878-0FD6-9158-8C888933D43C}" dt="2026-10-04T17:16:17.030" v="847"/>
          <ac:graphicFrameMkLst>
            <pc:docMk/>
            <pc:sldMk cId="4129682528" sldId="258"/>
            <ac:graphicFrameMk id="31" creationId="{5FCA52B9-0E2F-69B5-0B04-813D8A024416}"/>
          </ac:graphicFrameMkLst>
        </pc:graphicFrameChg>
        <pc:graphicFrameChg chg="add del">
          <ac:chgData name="Paulina Smolik (2541638)" userId="S::2541638@student.uwtsd.ac.uk::ed875614-160c-4ca4-b432-fa6d50cdc791" providerId="AD" clId="Web-{79448910-2878-0FD6-9158-8C888933D43C}" dt="2026-10-04T17:16:19.499" v="849"/>
          <ac:graphicFrameMkLst>
            <pc:docMk/>
            <pc:sldMk cId="4129682528" sldId="258"/>
            <ac:graphicFrameMk id="35" creationId="{AE445E62-9E56-F3A8-0A6A-5CA4A98525D9}"/>
          </ac:graphicFrameMkLst>
        </pc:graphicFrameChg>
        <pc:graphicFrameChg chg="add del">
          <ac:chgData name="Paulina Smolik (2541638)" userId="S::2541638@student.uwtsd.ac.uk::ed875614-160c-4ca4-b432-fa6d50cdc791" providerId="AD" clId="Web-{79448910-2878-0FD6-9158-8C888933D43C}" dt="2026-10-04T17:16:56.889" v="855"/>
          <ac:graphicFrameMkLst>
            <pc:docMk/>
            <pc:sldMk cId="4129682528" sldId="258"/>
            <ac:graphicFrameMk id="54" creationId="{612986AA-1080-90A2-09BE-C778521D07B5}"/>
          </ac:graphicFrameMkLst>
        </pc:graphicFrameChg>
        <pc:picChg chg="add del">
          <ac:chgData name="Paulina Smolik (2541638)" userId="S::2541638@student.uwtsd.ac.uk::ed875614-160c-4ca4-b432-fa6d50cdc791" providerId="AD" clId="Web-{79448910-2878-0FD6-9158-8C888933D43C}" dt="2026-10-04T17:16:33.967" v="851"/>
          <ac:picMkLst>
            <pc:docMk/>
            <pc:sldMk cId="4129682528" sldId="258"/>
            <ac:picMk id="7" creationId="{5FCEA58C-7086-861C-9BB8-6F964FECDCBE}"/>
          </ac:picMkLst>
        </pc:picChg>
        <pc:picChg chg="add">
          <ac:chgData name="Paulina Smolik (2541638)" userId="S::2541638@student.uwtsd.ac.uk::ed875614-160c-4ca4-b432-fa6d50cdc791" providerId="AD" clId="Web-{79448910-2878-0FD6-9158-8C888933D43C}" dt="2026-10-04T17:16:56.905" v="856"/>
          <ac:picMkLst>
            <pc:docMk/>
            <pc:sldMk cId="4129682528" sldId="258"/>
            <ac:picMk id="58" creationId="{3B391751-C8BB-FEC8-1522-B556CD42B0BE}"/>
          </ac:picMkLst>
        </pc:picChg>
        <pc:cxnChg chg="add del">
          <ac:chgData name="Paulina Smolik (2541638)" userId="S::2541638@student.uwtsd.ac.uk::ed875614-160c-4ca4-b432-fa6d50cdc791" providerId="AD" clId="Web-{79448910-2878-0FD6-9158-8C888933D43C}" dt="2026-10-04T17:15:38.545" v="839"/>
          <ac:cxnSpMkLst>
            <pc:docMk/>
            <pc:sldMk cId="4129682528" sldId="258"/>
            <ac:cxnSpMk id="11" creationId="{C8F51B3F-8331-4E4A-AE96-D47B1006EEAD}"/>
          </ac:cxnSpMkLst>
        </pc:cxnChg>
        <pc:cxnChg chg="add del">
          <ac:chgData name="Paulina Smolik (2541638)" userId="S::2541638@student.uwtsd.ac.uk::ed875614-160c-4ca4-b432-fa6d50cdc791" providerId="AD" clId="Web-{79448910-2878-0FD6-9158-8C888933D43C}" dt="2026-10-04T17:16:19.499" v="849"/>
          <ac:cxnSpMkLst>
            <pc:docMk/>
            <pc:sldMk cId="4129682528" sldId="258"/>
            <ac:cxnSpMk id="34" creationId="{C8F51B3F-8331-4E4A-AE96-D47B1006EEAD}"/>
          </ac:cxnSpMkLst>
        </pc:cxnChg>
      </pc:sldChg>
      <pc:sldChg chg="modSp new">
        <pc:chgData name="Paulina Smolik (2541638)" userId="S::2541638@student.uwtsd.ac.uk::ed875614-160c-4ca4-b432-fa6d50cdc791" providerId="AD" clId="Web-{79448910-2878-0FD6-9158-8C888933D43C}" dt="2026-10-04T17:21:31.490" v="931" actId="14100"/>
        <pc:sldMkLst>
          <pc:docMk/>
          <pc:sldMk cId="513180587" sldId="259"/>
        </pc:sldMkLst>
        <pc:spChg chg="mod">
          <ac:chgData name="Paulina Smolik (2541638)" userId="S::2541638@student.uwtsd.ac.uk::ed875614-160c-4ca4-b432-fa6d50cdc791" providerId="AD" clId="Web-{79448910-2878-0FD6-9158-8C888933D43C}" dt="2026-10-04T17:21:02.894" v="929" actId="14100"/>
          <ac:spMkLst>
            <pc:docMk/>
            <pc:sldMk cId="513180587" sldId="259"/>
            <ac:spMk id="2" creationId="{6CF4653F-8F53-EE26-47B0-1F634A91CDB5}"/>
          </ac:spMkLst>
        </pc:spChg>
        <pc:spChg chg="mod">
          <ac:chgData name="Paulina Smolik (2541638)" userId="S::2541638@student.uwtsd.ac.uk::ed875614-160c-4ca4-b432-fa6d50cdc791" providerId="AD" clId="Web-{79448910-2878-0FD6-9158-8C888933D43C}" dt="2026-10-04T17:21:31.490" v="931" actId="14100"/>
          <ac:spMkLst>
            <pc:docMk/>
            <pc:sldMk cId="513180587" sldId="259"/>
            <ac:spMk id="3" creationId="{94486446-E143-EB09-8170-2AF818CE46B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7991E7-48F1-4E09-EFC6-1ED0AFEAD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>
            <a:normAutofit/>
          </a:bodyPr>
          <a:lstStyle/>
          <a:p>
            <a:r>
              <a:rPr lang="en-US" b="1" dirty="0"/>
              <a:t>Microsoft Teams</a:t>
            </a:r>
            <a:br>
              <a:rPr lang="en-US" dirty="0"/>
            </a:br>
            <a:r>
              <a:rPr lang="en-US" i="1"/>
              <a:t>Advantages:</a:t>
            </a:r>
          </a:p>
        </p:txBody>
      </p:sp>
      <p:pic>
        <p:nvPicPr>
          <p:cNvPr id="4" name="Picture 3" title="Meeting at office">
            <a:extLst>
              <a:ext uri="{FF2B5EF4-FFF2-40B4-BE49-F238E27FC236}">
                <a16:creationId xmlns:a16="http://schemas.microsoft.com/office/drawing/2014/main" id="{C53C8CF9-40D8-6824-98DC-87AC7FA4FD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281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0F531-DFE0-14AE-DB79-1858398418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/>
              <a:t> Real time, unfiled communication:</a:t>
            </a:r>
          </a:p>
          <a:p>
            <a:pPr marL="0" indent="0">
              <a:buNone/>
            </a:pPr>
            <a:r>
              <a:rPr lang="en-US" sz="1600" dirty="0"/>
              <a:t>Handover notes and urgent medication updates are shared in second, reducing the risk of missed care task</a:t>
            </a:r>
          </a:p>
          <a:p>
            <a:pPr marL="0" indent="0">
              <a:buNone/>
            </a:pPr>
            <a:endParaRPr lang="en-US" sz="1600" dirty="0"/>
          </a:p>
          <a:p>
            <a:r>
              <a:rPr lang="en-US" sz="1600"/>
              <a:t>High Data Security and Compliance:</a:t>
            </a:r>
          </a:p>
          <a:p>
            <a:pPr marL="0" indent="0">
              <a:buNone/>
            </a:pPr>
            <a:r>
              <a:rPr lang="en-US" sz="1600" dirty="0"/>
              <a:t>Unlike WhatsApp or Standard SMS, Teams protects sensitive service user data</a:t>
            </a:r>
          </a:p>
          <a:p>
            <a:pPr marL="0" indent="0">
              <a:buNone/>
            </a:pPr>
            <a:endParaRPr lang="en-US" sz="1600" dirty="0"/>
          </a:p>
          <a:p>
            <a:r>
              <a:rPr lang="en-US" sz="1600"/>
              <a:t>Centralized information Hub:</a:t>
            </a:r>
          </a:p>
          <a:p>
            <a:pPr marL="0" indent="0">
              <a:buNone/>
            </a:pPr>
            <a:r>
              <a:rPr lang="en-US" sz="1600" dirty="0"/>
              <a:t>Staff can view rote via Shifts and check off medication reminders via Task</a:t>
            </a:r>
          </a:p>
          <a:p>
            <a:endParaRPr lang="en-US" sz="1600" dirty="0"/>
          </a:p>
          <a:p>
            <a:r>
              <a:rPr lang="en-US" sz="1600"/>
              <a:t>Structured Channels:</a:t>
            </a:r>
          </a:p>
          <a:p>
            <a:pPr marL="0" indent="0">
              <a:buNone/>
            </a:pPr>
            <a:r>
              <a:rPr lang="en-US" sz="1600" dirty="0"/>
              <a:t>Keeps updates organized. Separate updates for daily hangovers and urgent alerts, ensure critical medical updates never get lost under casual conversation. </a:t>
            </a:r>
          </a:p>
          <a:p>
            <a:endParaRPr lang="en-US" sz="1600"/>
          </a:p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7043568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E4F517-F560-E957-1809-A422DBB72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Transitioning to Microsoft Teams</a:t>
            </a:r>
          </a:p>
        </p:txBody>
      </p:sp>
      <p:pic>
        <p:nvPicPr>
          <p:cNvPr id="58" name="Graphic 57" descr="Presentation with Checklist">
            <a:extLst>
              <a:ext uri="{FF2B5EF4-FFF2-40B4-BE49-F238E27FC236}">
                <a16:creationId xmlns:a16="http://schemas.microsoft.com/office/drawing/2014/main" id="{3B391751-C8BB-FEC8-1522-B556CD42B0B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59" name="Content Placeholder 2">
            <a:extLst>
              <a:ext uri="{FF2B5EF4-FFF2-40B4-BE49-F238E27FC236}">
                <a16:creationId xmlns:a16="http://schemas.microsoft.com/office/drawing/2014/main" id="{FA13FE79-0BFF-353C-8613-40F0B66400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300">
                <a:solidFill>
                  <a:schemeClr val="tx2"/>
                </a:solidFill>
              </a:rPr>
              <a:t>Preparation and system Setup</a:t>
            </a:r>
          </a:p>
          <a:p>
            <a:pPr marL="0" indent="0">
              <a:buNone/>
            </a:pPr>
            <a:r>
              <a:rPr lang="en-US" sz="1300">
                <a:solidFill>
                  <a:schemeClr val="tx2"/>
                </a:solidFill>
              </a:rPr>
              <a:t>Before inviting staff, the management and IT team must configure the environment to reflect daily care</a:t>
            </a:r>
          </a:p>
          <a:p>
            <a:r>
              <a:rPr lang="en-US" sz="1300">
                <a:solidFill>
                  <a:schemeClr val="tx2"/>
                </a:solidFill>
              </a:rPr>
              <a:t>The Pilot Testing</a:t>
            </a:r>
          </a:p>
          <a:p>
            <a:pPr marL="0" indent="0">
              <a:buNone/>
            </a:pPr>
            <a:r>
              <a:rPr lang="en-US" sz="1300">
                <a:solidFill>
                  <a:schemeClr val="tx2"/>
                </a:solidFill>
              </a:rPr>
              <a:t>A small  group of staff will test the app to make sure everything functions perfectly for field work.</a:t>
            </a:r>
          </a:p>
          <a:p>
            <a:r>
              <a:rPr lang="en-US" sz="1300">
                <a:solidFill>
                  <a:schemeClr val="tx2"/>
                </a:solidFill>
              </a:rPr>
              <a:t>Training</a:t>
            </a:r>
          </a:p>
          <a:p>
            <a:pPr marL="0" indent="0">
              <a:buNone/>
            </a:pPr>
            <a:r>
              <a:rPr lang="en-US" sz="1300">
                <a:solidFill>
                  <a:schemeClr val="tx2"/>
                </a:solidFill>
              </a:rPr>
              <a:t>Every staff member will receive a simple 15 minutes practical training session along with a quick reference "Cheat Sheet". It will show exactly how to download the app and use it on the go.</a:t>
            </a:r>
          </a:p>
          <a:p>
            <a:r>
              <a:rPr lang="en-US" sz="1300">
                <a:solidFill>
                  <a:schemeClr val="tx2"/>
                </a:solidFill>
              </a:rPr>
              <a:t>Go-live date</a:t>
            </a:r>
          </a:p>
          <a:p>
            <a:pPr marL="0" indent="0">
              <a:buNone/>
            </a:pPr>
            <a:r>
              <a:rPr lang="en-US" sz="1300">
                <a:solidFill>
                  <a:schemeClr val="tx2"/>
                </a:solidFill>
              </a:rPr>
              <a:t>Once everyone is trained, Ashford will officially switch over to Teams and phase out old messaging methods</a:t>
            </a:r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129682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4653F-8F53-EE26-47B0-1F634A91C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30325"/>
            <a:ext cx="10515600" cy="380683"/>
          </a:xfrm>
        </p:spPr>
        <p:txBody>
          <a:bodyPr>
            <a:normAutofit fontScale="90000"/>
          </a:bodyPr>
          <a:lstStyle/>
          <a:p>
            <a:r>
              <a:rPr lang="en-US" sz="2800" dirty="0"/>
              <a:t>Referencing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86446-E143-EB09-8170-2AF818CE4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3545"/>
            <a:ext cx="10515600" cy="10290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dirty="0"/>
              <a:t>Withee R, (ed 2021), Microsoft for dummies, John Wiley &amp; Sons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1805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Microsoft Teams Advantages:</vt:lpstr>
      <vt:lpstr>Transitioning to Microsoft Teams</vt:lpstr>
      <vt:lpstr>Referencing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262</cp:revision>
  <dcterms:created xsi:type="dcterms:W3CDTF">2026-10-04T16:37:38Z</dcterms:created>
  <dcterms:modified xsi:type="dcterms:W3CDTF">2026-10-04T17:21:41Z</dcterms:modified>
</cp:coreProperties>
</file>