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897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59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747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23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872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302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913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154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12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065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1808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277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87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4318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033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1456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713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611A2C96-0E75-49FA-9280-4247F242EE7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856F4961-B746-43EE-98EC-B1FFB89E2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123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8835FFE5-91A0-47FC-8A5E-5242475E4A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2093438"/>
            <a:ext cx="8178799" cy="35577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0D1AFB-860B-4013-A5E6-C2D5145881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Tesla, Inc</a:t>
            </a:r>
          </a:p>
        </p:txBody>
      </p:sp>
    </p:spTree>
    <p:extLst>
      <p:ext uri="{BB962C8B-B14F-4D97-AF65-F5344CB8AC3E}">
        <p14:creationId xmlns:p14="http://schemas.microsoft.com/office/powerpoint/2010/main" val="1030924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4C15-792C-4C64-840D-42F4FFD42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0501"/>
            <a:ext cx="2164556" cy="2486024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u="sng">
                <a:solidFill>
                  <a:schemeClr val="bg1"/>
                </a:solidFill>
              </a:rPr>
              <a:t>Who are Tesla? </a:t>
            </a:r>
          </a:p>
        </p:txBody>
      </p:sp>
      <p:pic>
        <p:nvPicPr>
          <p:cNvPr id="7" name="Content Placeholder 6" descr="A car parked in a parking lot&#10;&#10;Description generated with high confidence">
            <a:extLst>
              <a:ext uri="{FF2B5EF4-FFF2-40B4-BE49-F238E27FC236}">
                <a16:creationId xmlns:a16="http://schemas.microsoft.com/office/drawing/2014/main" id="{771B6264-C0BF-48ED-B3DA-6B2A146A9C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56" r="12044"/>
          <a:stretch/>
        </p:blipFill>
        <p:spPr>
          <a:xfrm>
            <a:off x="952500" y="2247899"/>
            <a:ext cx="7419975" cy="4279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30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19AB3-7E9F-4DD9-9251-DC8DDA08B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kind of company are Tesla?</a:t>
            </a:r>
          </a:p>
        </p:txBody>
      </p:sp>
      <p:pic>
        <p:nvPicPr>
          <p:cNvPr id="5" name="Content Placeholder 4" descr="A close up of a map&#10;&#10;Description generated with high confidence">
            <a:extLst>
              <a:ext uri="{FF2B5EF4-FFF2-40B4-BE49-F238E27FC236}">
                <a16:creationId xmlns:a16="http://schemas.microsoft.com/office/drawing/2014/main" id="{5B8FA0E9-1213-43EC-90F2-9EAF227DBE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2266" y="1675227"/>
            <a:ext cx="5839467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87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E1888-49E6-4868-AD78-365C01C83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Founders of Tesla </a:t>
            </a:r>
          </a:p>
        </p:txBody>
      </p:sp>
      <p:pic>
        <p:nvPicPr>
          <p:cNvPr id="5" name="Content Placeholder 4" descr="A close up of a car&#10;&#10;Description generated with high confidence">
            <a:extLst>
              <a:ext uri="{FF2B5EF4-FFF2-40B4-BE49-F238E27FC236}">
                <a16:creationId xmlns:a16="http://schemas.microsoft.com/office/drawing/2014/main" id="{88FC3ED1-505C-4200-9C3C-314CADF1A9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45" y="1675227"/>
            <a:ext cx="781190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064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325AC77-4E29-4B54-B3D4-66A09486E0CA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7F71114-7222-454E-810C-08A91C6CB21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67C3E77-7011-4BEA-8CCE-2BF85ED7A86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A163AD8F-ACE5-4FCB-A39E-DF84A72160C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71F7338-058A-483F-85E7-7AADD6B4E2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67" r="3195"/>
          <a:stretch/>
        </p:blipFill>
        <p:spPr>
          <a:xfrm>
            <a:off x="359223" y="471948"/>
            <a:ext cx="2813290" cy="5909207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61E034-8FCE-4D78-8F17-55FD022B1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6749" y="2099733"/>
            <a:ext cx="4298220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u="sng">
                <a:solidFill>
                  <a:schemeClr val="bg2"/>
                </a:solidFill>
              </a:rPr>
              <a:t>What do they do?</a:t>
            </a:r>
          </a:p>
        </p:txBody>
      </p:sp>
    </p:spTree>
    <p:extLst>
      <p:ext uri="{BB962C8B-B14F-4D97-AF65-F5344CB8AC3E}">
        <p14:creationId xmlns:p14="http://schemas.microsoft.com/office/powerpoint/2010/main" val="235754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0C7E6-3A64-47A2-9F36-4FECBDB01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400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are their goals and how do they intend to achieve them? </a:t>
            </a:r>
          </a:p>
        </p:txBody>
      </p:sp>
      <p:pic>
        <p:nvPicPr>
          <p:cNvPr id="5" name="Content Placeholder 4" descr="A picture containing transport&#10;&#10;Description generated with high confidence">
            <a:extLst>
              <a:ext uri="{FF2B5EF4-FFF2-40B4-BE49-F238E27FC236}">
                <a16:creationId xmlns:a16="http://schemas.microsoft.com/office/drawing/2014/main" id="{9137A946-6B00-40B6-B6E4-20D9DC9C6E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533" y="1675227"/>
            <a:ext cx="5858932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825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9">
            <a:extLst>
              <a:ext uri="{FF2B5EF4-FFF2-40B4-BE49-F238E27FC236}">
                <a16:creationId xmlns:a16="http://schemas.microsoft.com/office/drawing/2014/main" id="{6503EB0F-2257-4A3E-A73B-E1DE769B459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D6F2B-93AF-47D6-9378-5E54BE0AC69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F09E0E49-B627-4568-991D-02A8C007F7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98" r="-1" b="11196"/>
          <a:stretch/>
        </p:blipFill>
        <p:spPr>
          <a:xfrm>
            <a:off x="866214" y="471949"/>
            <a:ext cx="6619245" cy="4100058"/>
          </a:xfrm>
          <a:prstGeom prst="rect">
            <a:avLst/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E406E8-0265-4B1D-A525-A59745C74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6" y="4834467"/>
            <a:ext cx="6619243" cy="586380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>
                <a:solidFill>
                  <a:schemeClr val="bg2"/>
                </a:solidFill>
              </a:rPr>
              <a:t>Is this important?</a:t>
            </a:r>
          </a:p>
        </p:txBody>
      </p:sp>
    </p:spTree>
    <p:extLst>
      <p:ext uri="{BB962C8B-B14F-4D97-AF65-F5344CB8AC3E}">
        <p14:creationId xmlns:p14="http://schemas.microsoft.com/office/powerpoint/2010/main" val="498506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6520-E8E0-4EEC-B66C-97917371F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776538"/>
            <a:ext cx="6858000" cy="13811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50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Thank you for listening.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9A32-E926-404E-90BD-24E6673A1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4495800"/>
            <a:ext cx="6858000" cy="762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181377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45</TotalTime>
  <Words>47</Words>
  <Application>Microsoft Office PowerPoint</Application>
  <PresentationFormat>On-screen Show (4:3)</PresentationFormat>
  <Paragraphs>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 Boardroom</vt:lpstr>
      <vt:lpstr>Tesla, Inc</vt:lpstr>
      <vt:lpstr>Who are Tesla? </vt:lpstr>
      <vt:lpstr>What kind of company are Tesla?</vt:lpstr>
      <vt:lpstr>Founders of Tesla </vt:lpstr>
      <vt:lpstr>What do they do?</vt:lpstr>
      <vt:lpstr>What are their goals and how do they intend to achieve them? </vt:lpstr>
      <vt:lpstr>Is this important?</vt:lpstr>
      <vt:lpstr>Thank you for listening.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Tesla, Inc</dc:title>
  <dc:creator>meladie bassett</dc:creator>
  <cp:lastModifiedBy>meladie bassett</cp:lastModifiedBy>
  <cp:revision>4</cp:revision>
  <dcterms:created xsi:type="dcterms:W3CDTF">2018-01-10T14:18:06Z</dcterms:created>
  <dcterms:modified xsi:type="dcterms:W3CDTF">2018-01-10T15:03:07Z</dcterms:modified>
</cp:coreProperties>
</file>